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notesSlides/notesSlide2.xml" ContentType="application/vnd.openxmlformats-officedocument.presentationml.notesSlide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notesSlides/notesSlide3.xml" ContentType="application/vnd.openxmlformats-officedocument.presentationml.notesSlide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tags/tag1538.xml" ContentType="application/vnd.openxmlformats-officedocument.presentationml.tags+xml"/>
  <Override PartName="/ppt/tags/tag1539.xml" ContentType="application/vnd.openxmlformats-officedocument.presentationml.tags+xml"/>
  <Override PartName="/ppt/tags/tag1540.xml" ContentType="application/vnd.openxmlformats-officedocument.presentationml.tags+xml"/>
  <Override PartName="/ppt/tags/tag1541.xml" ContentType="application/vnd.openxmlformats-officedocument.presentationml.tags+xml"/>
  <Override PartName="/ppt/tags/tag1542.xml" ContentType="application/vnd.openxmlformats-officedocument.presentationml.tags+xml"/>
  <Override PartName="/ppt/tags/tag1543.xml" ContentType="application/vnd.openxmlformats-officedocument.presentationml.tags+xml"/>
  <Override PartName="/ppt/tags/tag1544.xml" ContentType="application/vnd.openxmlformats-officedocument.presentationml.tags+xml"/>
  <Override PartName="/ppt/tags/tag1545.xml" ContentType="application/vnd.openxmlformats-officedocument.presentationml.tags+xml"/>
  <Override PartName="/ppt/tags/tag1546.xml" ContentType="application/vnd.openxmlformats-officedocument.presentationml.tags+xml"/>
  <Override PartName="/ppt/tags/tag1547.xml" ContentType="application/vnd.openxmlformats-officedocument.presentationml.tags+xml"/>
  <Override PartName="/ppt/tags/tag1548.xml" ContentType="application/vnd.openxmlformats-officedocument.presentationml.tags+xml"/>
  <Override PartName="/ppt/tags/tag1549.xml" ContentType="application/vnd.openxmlformats-officedocument.presentationml.tags+xml"/>
  <Override PartName="/ppt/tags/tag1550.xml" ContentType="application/vnd.openxmlformats-officedocument.presentationml.tags+xml"/>
  <Override PartName="/ppt/tags/tag1551.xml" ContentType="application/vnd.openxmlformats-officedocument.presentationml.tags+xml"/>
  <Override PartName="/ppt/tags/tag1552.xml" ContentType="application/vnd.openxmlformats-officedocument.presentationml.tags+xml"/>
  <Override PartName="/ppt/tags/tag1553.xml" ContentType="application/vnd.openxmlformats-officedocument.presentationml.tags+xml"/>
  <Override PartName="/ppt/tags/tag1554.xml" ContentType="application/vnd.openxmlformats-officedocument.presentationml.tags+xml"/>
  <Override PartName="/ppt/tags/tag1555.xml" ContentType="application/vnd.openxmlformats-officedocument.presentationml.tags+xml"/>
  <Override PartName="/ppt/tags/tag1556.xml" ContentType="application/vnd.openxmlformats-officedocument.presentationml.tags+xml"/>
  <Override PartName="/ppt/tags/tag1557.xml" ContentType="application/vnd.openxmlformats-officedocument.presentationml.tags+xml"/>
  <Override PartName="/ppt/tags/tag1558.xml" ContentType="application/vnd.openxmlformats-officedocument.presentationml.tags+xml"/>
  <Override PartName="/ppt/tags/tag1559.xml" ContentType="application/vnd.openxmlformats-officedocument.presentationml.tags+xml"/>
  <Override PartName="/ppt/notesSlides/notesSlide4.xml" ContentType="application/vnd.openxmlformats-officedocument.presentationml.notesSlide+xml"/>
  <Override PartName="/ppt/tags/tag1560.xml" ContentType="application/vnd.openxmlformats-officedocument.presentationml.tags+xml"/>
  <Override PartName="/ppt/notesSlides/notesSlide5.xml" ContentType="application/vnd.openxmlformats-officedocument.presentationml.notesSlide+xml"/>
  <Override PartName="/ppt/tags/tag1561.xml" ContentType="application/vnd.openxmlformats-officedocument.presentationml.tags+xml"/>
  <Override PartName="/ppt/tags/tag1562.xml" ContentType="application/vnd.openxmlformats-officedocument.presentationml.tags+xml"/>
  <Override PartName="/ppt/tags/tag1563.xml" ContentType="application/vnd.openxmlformats-officedocument.presentationml.tags+xml"/>
  <Override PartName="/ppt/tags/tag1564.xml" ContentType="application/vnd.openxmlformats-officedocument.presentationml.tags+xml"/>
  <Override PartName="/ppt/tags/tag1565.xml" ContentType="application/vnd.openxmlformats-officedocument.presentationml.tags+xml"/>
  <Override PartName="/ppt/tags/tag1566.xml" ContentType="application/vnd.openxmlformats-officedocument.presentationml.tags+xml"/>
  <Override PartName="/ppt/tags/tag1567.xml" ContentType="application/vnd.openxmlformats-officedocument.presentationml.tags+xml"/>
  <Override PartName="/ppt/tags/tag1568.xml" ContentType="application/vnd.openxmlformats-officedocument.presentationml.tags+xml"/>
  <Override PartName="/ppt/tags/tag1569.xml" ContentType="application/vnd.openxmlformats-officedocument.presentationml.tags+xml"/>
  <Override PartName="/ppt/tags/tag1570.xml" ContentType="application/vnd.openxmlformats-officedocument.presentationml.tags+xml"/>
  <Override PartName="/ppt/tags/tag1571.xml" ContentType="application/vnd.openxmlformats-officedocument.presentationml.tags+xml"/>
  <Override PartName="/ppt/tags/tag1572.xml" ContentType="application/vnd.openxmlformats-officedocument.presentationml.tags+xml"/>
  <Override PartName="/ppt/tags/tag1573.xml" ContentType="application/vnd.openxmlformats-officedocument.presentationml.tags+xml"/>
  <Override PartName="/ppt/tags/tag1574.xml" ContentType="application/vnd.openxmlformats-officedocument.presentationml.tags+xml"/>
  <Override PartName="/ppt/tags/tag1575.xml" ContentType="application/vnd.openxmlformats-officedocument.presentationml.tags+xml"/>
  <Override PartName="/ppt/tags/tag1576.xml" ContentType="application/vnd.openxmlformats-officedocument.presentationml.tags+xml"/>
  <Override PartName="/ppt/tags/tag1577.xml" ContentType="application/vnd.openxmlformats-officedocument.presentationml.tags+xml"/>
  <Override PartName="/ppt/tags/tag1578.xml" ContentType="application/vnd.openxmlformats-officedocument.presentationml.tags+xml"/>
  <Override PartName="/ppt/tags/tag1579.xml" ContentType="application/vnd.openxmlformats-officedocument.presentationml.tags+xml"/>
  <Override PartName="/ppt/tags/tag1580.xml" ContentType="application/vnd.openxmlformats-officedocument.presentationml.tags+xml"/>
  <Override PartName="/ppt/tags/tag1581.xml" ContentType="application/vnd.openxmlformats-officedocument.presentationml.tags+xml"/>
  <Override PartName="/ppt/tags/tag1582.xml" ContentType="application/vnd.openxmlformats-officedocument.presentationml.tags+xml"/>
  <Override PartName="/ppt/tags/tag1583.xml" ContentType="application/vnd.openxmlformats-officedocument.presentationml.tags+xml"/>
  <Override PartName="/ppt/tags/tag1584.xml" ContentType="application/vnd.openxmlformats-officedocument.presentationml.tags+xml"/>
  <Override PartName="/ppt/tags/tag1585.xml" ContentType="application/vnd.openxmlformats-officedocument.presentationml.tags+xml"/>
  <Override PartName="/ppt/tags/tag1586.xml" ContentType="application/vnd.openxmlformats-officedocument.presentationml.tags+xml"/>
  <Override PartName="/ppt/tags/tag1587.xml" ContentType="application/vnd.openxmlformats-officedocument.presentationml.tags+xml"/>
  <Override PartName="/ppt/tags/tag1588.xml" ContentType="application/vnd.openxmlformats-officedocument.presentationml.tags+xml"/>
  <Override PartName="/ppt/tags/tag1589.xml" ContentType="application/vnd.openxmlformats-officedocument.presentationml.tags+xml"/>
  <Override PartName="/ppt/tags/tag1590.xml" ContentType="application/vnd.openxmlformats-officedocument.presentationml.tags+xml"/>
  <Override PartName="/ppt/tags/tag1591.xml" ContentType="application/vnd.openxmlformats-officedocument.presentationml.tags+xml"/>
  <Override PartName="/ppt/tags/tag1592.xml" ContentType="application/vnd.openxmlformats-officedocument.presentationml.tags+xml"/>
  <Override PartName="/ppt/tags/tag1593.xml" ContentType="application/vnd.openxmlformats-officedocument.presentationml.tags+xml"/>
  <Override PartName="/ppt/tags/tag1594.xml" ContentType="application/vnd.openxmlformats-officedocument.presentationml.tags+xml"/>
  <Override PartName="/ppt/tags/tag1595.xml" ContentType="application/vnd.openxmlformats-officedocument.presentationml.tags+xml"/>
  <Override PartName="/ppt/tags/tag1596.xml" ContentType="application/vnd.openxmlformats-officedocument.presentationml.tags+xml"/>
  <Override PartName="/ppt/tags/tag1597.xml" ContentType="application/vnd.openxmlformats-officedocument.presentationml.tags+xml"/>
  <Override PartName="/ppt/tags/tag1598.xml" ContentType="application/vnd.openxmlformats-officedocument.presentationml.tags+xml"/>
  <Override PartName="/ppt/tags/tag1599.xml" ContentType="application/vnd.openxmlformats-officedocument.presentationml.tags+xml"/>
  <Override PartName="/ppt/tags/tag1600.xml" ContentType="application/vnd.openxmlformats-officedocument.presentationml.tags+xml"/>
  <Override PartName="/ppt/tags/tag1601.xml" ContentType="application/vnd.openxmlformats-officedocument.presentationml.tags+xml"/>
  <Override PartName="/ppt/tags/tag1602.xml" ContentType="application/vnd.openxmlformats-officedocument.presentationml.tags+xml"/>
  <Override PartName="/ppt/tags/tag1603.xml" ContentType="application/vnd.openxmlformats-officedocument.presentationml.tags+xml"/>
  <Override PartName="/ppt/tags/tag1604.xml" ContentType="application/vnd.openxmlformats-officedocument.presentationml.tags+xml"/>
  <Override PartName="/ppt/tags/tag1605.xml" ContentType="application/vnd.openxmlformats-officedocument.presentationml.tags+xml"/>
  <Override PartName="/ppt/tags/tag1606.xml" ContentType="application/vnd.openxmlformats-officedocument.presentationml.tags+xml"/>
  <Override PartName="/ppt/tags/tag1607.xml" ContentType="application/vnd.openxmlformats-officedocument.presentationml.tags+xml"/>
  <Override PartName="/ppt/tags/tag1608.xml" ContentType="application/vnd.openxmlformats-officedocument.presentationml.tags+xml"/>
  <Override PartName="/ppt/tags/tag1609.xml" ContentType="application/vnd.openxmlformats-officedocument.presentationml.tags+xml"/>
  <Override PartName="/ppt/tags/tag1610.xml" ContentType="application/vnd.openxmlformats-officedocument.presentationml.tags+xml"/>
  <Override PartName="/ppt/tags/tag1611.xml" ContentType="application/vnd.openxmlformats-officedocument.presentationml.tags+xml"/>
  <Override PartName="/ppt/tags/tag1612.xml" ContentType="application/vnd.openxmlformats-officedocument.presentationml.tags+xml"/>
  <Override PartName="/ppt/tags/tag1613.xml" ContentType="application/vnd.openxmlformats-officedocument.presentationml.tags+xml"/>
  <Override PartName="/ppt/tags/tag1614.xml" ContentType="application/vnd.openxmlformats-officedocument.presentationml.tags+xml"/>
  <Override PartName="/ppt/tags/tag1615.xml" ContentType="application/vnd.openxmlformats-officedocument.presentationml.tags+xml"/>
  <Override PartName="/ppt/tags/tag1616.xml" ContentType="application/vnd.openxmlformats-officedocument.presentationml.tags+xml"/>
  <Override PartName="/ppt/tags/tag1617.xml" ContentType="application/vnd.openxmlformats-officedocument.presentationml.tags+xml"/>
  <Override PartName="/ppt/tags/tag1618.xml" ContentType="application/vnd.openxmlformats-officedocument.presentationml.tags+xml"/>
  <Override PartName="/ppt/tags/tag1619.xml" ContentType="application/vnd.openxmlformats-officedocument.presentationml.tags+xml"/>
  <Override PartName="/ppt/tags/tag1620.xml" ContentType="application/vnd.openxmlformats-officedocument.presentationml.tags+xml"/>
  <Override PartName="/ppt/tags/tag1621.xml" ContentType="application/vnd.openxmlformats-officedocument.presentationml.tags+xml"/>
  <Override PartName="/ppt/tags/tag1622.xml" ContentType="application/vnd.openxmlformats-officedocument.presentationml.tags+xml"/>
  <Override PartName="/ppt/tags/tag1623.xml" ContentType="application/vnd.openxmlformats-officedocument.presentationml.tags+xml"/>
  <Override PartName="/ppt/tags/tag1624.xml" ContentType="application/vnd.openxmlformats-officedocument.presentationml.tags+xml"/>
  <Override PartName="/ppt/tags/tag1625.xml" ContentType="application/vnd.openxmlformats-officedocument.presentationml.tags+xml"/>
  <Override PartName="/ppt/tags/tag1626.xml" ContentType="application/vnd.openxmlformats-officedocument.presentationml.tags+xml"/>
  <Override PartName="/ppt/tags/tag1627.xml" ContentType="application/vnd.openxmlformats-officedocument.presentationml.tags+xml"/>
  <Override PartName="/ppt/tags/tag1628.xml" ContentType="application/vnd.openxmlformats-officedocument.presentationml.tags+xml"/>
  <Override PartName="/ppt/tags/tag1629.xml" ContentType="application/vnd.openxmlformats-officedocument.presentationml.tags+xml"/>
  <Override PartName="/ppt/tags/tag1630.xml" ContentType="application/vnd.openxmlformats-officedocument.presentationml.tags+xml"/>
  <Override PartName="/ppt/tags/tag1631.xml" ContentType="application/vnd.openxmlformats-officedocument.presentationml.tags+xml"/>
  <Override PartName="/ppt/tags/tag1632.xml" ContentType="application/vnd.openxmlformats-officedocument.presentationml.tags+xml"/>
  <Override PartName="/ppt/tags/tag1633.xml" ContentType="application/vnd.openxmlformats-officedocument.presentationml.tags+xml"/>
  <Override PartName="/ppt/tags/tag1634.xml" ContentType="application/vnd.openxmlformats-officedocument.presentationml.tags+xml"/>
  <Override PartName="/ppt/tags/tag1635.xml" ContentType="application/vnd.openxmlformats-officedocument.presentationml.tags+xml"/>
  <Override PartName="/ppt/tags/tag1636.xml" ContentType="application/vnd.openxmlformats-officedocument.presentationml.tags+xml"/>
  <Override PartName="/ppt/tags/tag1637.xml" ContentType="application/vnd.openxmlformats-officedocument.presentationml.tags+xml"/>
  <Override PartName="/ppt/tags/tag1638.xml" ContentType="application/vnd.openxmlformats-officedocument.presentationml.tags+xml"/>
  <Override PartName="/ppt/tags/tag1639.xml" ContentType="application/vnd.openxmlformats-officedocument.presentationml.tags+xml"/>
  <Override PartName="/ppt/tags/tag1640.xml" ContentType="application/vnd.openxmlformats-officedocument.presentationml.tags+xml"/>
  <Override PartName="/ppt/tags/tag1641.xml" ContentType="application/vnd.openxmlformats-officedocument.presentationml.tags+xml"/>
  <Override PartName="/ppt/tags/tag1642.xml" ContentType="application/vnd.openxmlformats-officedocument.presentationml.tags+xml"/>
  <Override PartName="/ppt/tags/tag1643.xml" ContentType="application/vnd.openxmlformats-officedocument.presentationml.tags+xml"/>
  <Override PartName="/ppt/tags/tag1644.xml" ContentType="application/vnd.openxmlformats-officedocument.presentationml.tags+xml"/>
  <Override PartName="/ppt/tags/tag1645.xml" ContentType="application/vnd.openxmlformats-officedocument.presentationml.tags+xml"/>
  <Override PartName="/ppt/tags/tag1646.xml" ContentType="application/vnd.openxmlformats-officedocument.presentationml.tags+xml"/>
  <Override PartName="/ppt/tags/tag1647.xml" ContentType="application/vnd.openxmlformats-officedocument.presentationml.tags+xml"/>
  <Override PartName="/ppt/tags/tag1648.xml" ContentType="application/vnd.openxmlformats-officedocument.presentationml.tags+xml"/>
  <Override PartName="/ppt/tags/tag1649.xml" ContentType="application/vnd.openxmlformats-officedocument.presentationml.tags+xml"/>
  <Override PartName="/ppt/tags/tag1650.xml" ContentType="application/vnd.openxmlformats-officedocument.presentationml.tags+xml"/>
  <Override PartName="/ppt/tags/tag1651.xml" ContentType="application/vnd.openxmlformats-officedocument.presentationml.tags+xml"/>
  <Override PartName="/ppt/tags/tag1652.xml" ContentType="application/vnd.openxmlformats-officedocument.presentationml.tags+xml"/>
  <Override PartName="/ppt/tags/tag1653.xml" ContentType="application/vnd.openxmlformats-officedocument.presentationml.tags+xml"/>
  <Override PartName="/ppt/tags/tag1654.xml" ContentType="application/vnd.openxmlformats-officedocument.presentationml.tags+xml"/>
  <Override PartName="/ppt/tags/tag1655.xml" ContentType="application/vnd.openxmlformats-officedocument.presentationml.tags+xml"/>
  <Override PartName="/ppt/tags/tag1656.xml" ContentType="application/vnd.openxmlformats-officedocument.presentationml.tags+xml"/>
  <Override PartName="/ppt/tags/tag1657.xml" ContentType="application/vnd.openxmlformats-officedocument.presentationml.tags+xml"/>
  <Override PartName="/ppt/tags/tag1658.xml" ContentType="application/vnd.openxmlformats-officedocument.presentationml.tags+xml"/>
  <Override PartName="/ppt/tags/tag1659.xml" ContentType="application/vnd.openxmlformats-officedocument.presentationml.tags+xml"/>
  <Override PartName="/ppt/tags/tag1660.xml" ContentType="application/vnd.openxmlformats-officedocument.presentationml.tags+xml"/>
  <Override PartName="/ppt/tags/tag1661.xml" ContentType="application/vnd.openxmlformats-officedocument.presentationml.tags+xml"/>
  <Override PartName="/ppt/tags/tag1662.xml" ContentType="application/vnd.openxmlformats-officedocument.presentationml.tags+xml"/>
  <Override PartName="/ppt/tags/tag1663.xml" ContentType="application/vnd.openxmlformats-officedocument.presentationml.tags+xml"/>
  <Override PartName="/ppt/tags/tag1664.xml" ContentType="application/vnd.openxmlformats-officedocument.presentationml.tags+xml"/>
  <Override PartName="/ppt/tags/tag1665.xml" ContentType="application/vnd.openxmlformats-officedocument.presentationml.tags+xml"/>
  <Override PartName="/ppt/tags/tag1666.xml" ContentType="application/vnd.openxmlformats-officedocument.presentationml.tags+xml"/>
  <Override PartName="/ppt/tags/tag1667.xml" ContentType="application/vnd.openxmlformats-officedocument.presentationml.tags+xml"/>
  <Override PartName="/ppt/tags/tag1668.xml" ContentType="application/vnd.openxmlformats-officedocument.presentationml.tags+xml"/>
  <Override PartName="/ppt/tags/tag1669.xml" ContentType="application/vnd.openxmlformats-officedocument.presentationml.tags+xml"/>
  <Override PartName="/ppt/tags/tag1670.xml" ContentType="application/vnd.openxmlformats-officedocument.presentationml.tags+xml"/>
  <Override PartName="/ppt/tags/tag1671.xml" ContentType="application/vnd.openxmlformats-officedocument.presentationml.tags+xml"/>
  <Override PartName="/ppt/tags/tag1672.xml" ContentType="application/vnd.openxmlformats-officedocument.presentationml.tags+xml"/>
  <Override PartName="/ppt/tags/tag1673.xml" ContentType="application/vnd.openxmlformats-officedocument.presentationml.tags+xml"/>
  <Override PartName="/ppt/tags/tag1674.xml" ContentType="application/vnd.openxmlformats-officedocument.presentationml.tags+xml"/>
  <Override PartName="/ppt/tags/tag1675.xml" ContentType="application/vnd.openxmlformats-officedocument.presentationml.tags+xml"/>
  <Override PartName="/ppt/tags/tag1676.xml" ContentType="application/vnd.openxmlformats-officedocument.presentationml.tags+xml"/>
  <Override PartName="/ppt/tags/tag1677.xml" ContentType="application/vnd.openxmlformats-officedocument.presentationml.tags+xml"/>
  <Override PartName="/ppt/tags/tag1678.xml" ContentType="application/vnd.openxmlformats-officedocument.presentationml.tags+xml"/>
  <Override PartName="/ppt/tags/tag1679.xml" ContentType="application/vnd.openxmlformats-officedocument.presentationml.tags+xml"/>
  <Override PartName="/ppt/tags/tag1680.xml" ContentType="application/vnd.openxmlformats-officedocument.presentationml.tags+xml"/>
  <Override PartName="/ppt/tags/tag1681.xml" ContentType="application/vnd.openxmlformats-officedocument.presentationml.tags+xml"/>
  <Override PartName="/ppt/tags/tag1682.xml" ContentType="application/vnd.openxmlformats-officedocument.presentationml.tags+xml"/>
  <Override PartName="/ppt/tags/tag1683.xml" ContentType="application/vnd.openxmlformats-officedocument.presentationml.tags+xml"/>
  <Override PartName="/ppt/tags/tag1684.xml" ContentType="application/vnd.openxmlformats-officedocument.presentationml.tags+xml"/>
  <Override PartName="/ppt/tags/tag1685.xml" ContentType="application/vnd.openxmlformats-officedocument.presentationml.tags+xml"/>
  <Override PartName="/ppt/tags/tag1686.xml" ContentType="application/vnd.openxmlformats-officedocument.presentationml.tags+xml"/>
  <Override PartName="/ppt/tags/tag1687.xml" ContentType="application/vnd.openxmlformats-officedocument.presentationml.tags+xml"/>
  <Override PartName="/ppt/tags/tag1688.xml" ContentType="application/vnd.openxmlformats-officedocument.presentationml.tags+xml"/>
  <Override PartName="/ppt/tags/tag1689.xml" ContentType="application/vnd.openxmlformats-officedocument.presentationml.tags+xml"/>
  <Override PartName="/ppt/tags/tag1690.xml" ContentType="application/vnd.openxmlformats-officedocument.presentationml.tags+xml"/>
  <Override PartName="/ppt/tags/tag1691.xml" ContentType="application/vnd.openxmlformats-officedocument.presentationml.tags+xml"/>
  <Override PartName="/ppt/tags/tag1692.xml" ContentType="application/vnd.openxmlformats-officedocument.presentationml.tags+xml"/>
  <Override PartName="/ppt/tags/tag1693.xml" ContentType="application/vnd.openxmlformats-officedocument.presentationml.tags+xml"/>
  <Override PartName="/ppt/tags/tag1694.xml" ContentType="application/vnd.openxmlformats-officedocument.presentationml.tags+xml"/>
  <Override PartName="/ppt/tags/tag1695.xml" ContentType="application/vnd.openxmlformats-officedocument.presentationml.tags+xml"/>
  <Override PartName="/ppt/tags/tag1696.xml" ContentType="application/vnd.openxmlformats-officedocument.presentationml.tags+xml"/>
  <Override PartName="/ppt/tags/tag1697.xml" ContentType="application/vnd.openxmlformats-officedocument.presentationml.tags+xml"/>
  <Override PartName="/ppt/tags/tag1698.xml" ContentType="application/vnd.openxmlformats-officedocument.presentationml.tags+xml"/>
  <Override PartName="/ppt/tags/tag1699.xml" ContentType="application/vnd.openxmlformats-officedocument.presentationml.tags+xml"/>
  <Override PartName="/ppt/tags/tag1700.xml" ContentType="application/vnd.openxmlformats-officedocument.presentationml.tags+xml"/>
  <Override PartName="/ppt/tags/tag1701.xml" ContentType="application/vnd.openxmlformats-officedocument.presentationml.tags+xml"/>
  <Override PartName="/ppt/tags/tag1702.xml" ContentType="application/vnd.openxmlformats-officedocument.presentationml.tags+xml"/>
  <Override PartName="/ppt/tags/tag1703.xml" ContentType="application/vnd.openxmlformats-officedocument.presentationml.tags+xml"/>
  <Override PartName="/ppt/tags/tag1704.xml" ContentType="application/vnd.openxmlformats-officedocument.presentationml.tags+xml"/>
  <Override PartName="/ppt/tags/tag1705.xml" ContentType="application/vnd.openxmlformats-officedocument.presentationml.tags+xml"/>
  <Override PartName="/ppt/tags/tag1706.xml" ContentType="application/vnd.openxmlformats-officedocument.presentationml.tags+xml"/>
  <Override PartName="/ppt/tags/tag1707.xml" ContentType="application/vnd.openxmlformats-officedocument.presentationml.tags+xml"/>
  <Override PartName="/ppt/tags/tag1708.xml" ContentType="application/vnd.openxmlformats-officedocument.presentationml.tags+xml"/>
  <Override PartName="/ppt/tags/tag1709.xml" ContentType="application/vnd.openxmlformats-officedocument.presentationml.tags+xml"/>
  <Override PartName="/ppt/tags/tag1710.xml" ContentType="application/vnd.openxmlformats-officedocument.presentationml.tags+xml"/>
  <Override PartName="/ppt/tags/tag1711.xml" ContentType="application/vnd.openxmlformats-officedocument.presentationml.tags+xml"/>
  <Override PartName="/ppt/tags/tag1712.xml" ContentType="application/vnd.openxmlformats-officedocument.presentationml.tags+xml"/>
  <Override PartName="/ppt/tags/tag1713.xml" ContentType="application/vnd.openxmlformats-officedocument.presentationml.tags+xml"/>
  <Override PartName="/ppt/tags/tag1714.xml" ContentType="application/vnd.openxmlformats-officedocument.presentationml.tags+xml"/>
  <Override PartName="/ppt/tags/tag1715.xml" ContentType="application/vnd.openxmlformats-officedocument.presentationml.tags+xml"/>
  <Override PartName="/ppt/tags/tag1716.xml" ContentType="application/vnd.openxmlformats-officedocument.presentationml.tags+xml"/>
  <Override PartName="/ppt/tags/tag1717.xml" ContentType="application/vnd.openxmlformats-officedocument.presentationml.tags+xml"/>
  <Override PartName="/ppt/tags/tag1718.xml" ContentType="application/vnd.openxmlformats-officedocument.presentationml.tags+xml"/>
  <Override PartName="/ppt/tags/tag1719.xml" ContentType="application/vnd.openxmlformats-officedocument.presentationml.tags+xml"/>
  <Override PartName="/ppt/tags/tag1720.xml" ContentType="application/vnd.openxmlformats-officedocument.presentationml.tags+xml"/>
  <Override PartName="/ppt/tags/tag1721.xml" ContentType="application/vnd.openxmlformats-officedocument.presentationml.tags+xml"/>
  <Override PartName="/ppt/tags/tag1722.xml" ContentType="application/vnd.openxmlformats-officedocument.presentationml.tags+xml"/>
  <Override PartName="/ppt/tags/tag1723.xml" ContentType="application/vnd.openxmlformats-officedocument.presentationml.tags+xml"/>
  <Override PartName="/ppt/tags/tag1724.xml" ContentType="application/vnd.openxmlformats-officedocument.presentationml.tags+xml"/>
  <Override PartName="/ppt/tags/tag1725.xml" ContentType="application/vnd.openxmlformats-officedocument.presentationml.tags+xml"/>
  <Override PartName="/ppt/tags/tag1726.xml" ContentType="application/vnd.openxmlformats-officedocument.presentationml.tags+xml"/>
  <Override PartName="/ppt/tags/tag1727.xml" ContentType="application/vnd.openxmlformats-officedocument.presentationml.tags+xml"/>
  <Override PartName="/ppt/tags/tag1728.xml" ContentType="application/vnd.openxmlformats-officedocument.presentationml.tags+xml"/>
  <Override PartName="/ppt/tags/tag1729.xml" ContentType="application/vnd.openxmlformats-officedocument.presentationml.tags+xml"/>
  <Override PartName="/ppt/tags/tag1730.xml" ContentType="application/vnd.openxmlformats-officedocument.presentationml.tags+xml"/>
  <Override PartName="/ppt/tags/tag1731.xml" ContentType="application/vnd.openxmlformats-officedocument.presentationml.tags+xml"/>
  <Override PartName="/ppt/tags/tag1732.xml" ContentType="application/vnd.openxmlformats-officedocument.presentationml.tags+xml"/>
  <Override PartName="/ppt/tags/tag1733.xml" ContentType="application/vnd.openxmlformats-officedocument.presentationml.tags+xml"/>
  <Override PartName="/ppt/tags/tag1734.xml" ContentType="application/vnd.openxmlformats-officedocument.presentationml.tags+xml"/>
  <Override PartName="/ppt/tags/tag1735.xml" ContentType="application/vnd.openxmlformats-officedocument.presentationml.tags+xml"/>
  <Override PartName="/ppt/tags/tag1736.xml" ContentType="application/vnd.openxmlformats-officedocument.presentationml.tags+xml"/>
  <Override PartName="/ppt/tags/tag1737.xml" ContentType="application/vnd.openxmlformats-officedocument.presentationml.tags+xml"/>
  <Override PartName="/ppt/tags/tag1738.xml" ContentType="application/vnd.openxmlformats-officedocument.presentationml.tags+xml"/>
  <Override PartName="/ppt/tags/tag1739.xml" ContentType="application/vnd.openxmlformats-officedocument.presentationml.tags+xml"/>
  <Override PartName="/ppt/tags/tag1740.xml" ContentType="application/vnd.openxmlformats-officedocument.presentationml.tags+xml"/>
  <Override PartName="/ppt/tags/tag1741.xml" ContentType="application/vnd.openxmlformats-officedocument.presentationml.tags+xml"/>
  <Override PartName="/ppt/tags/tag1742.xml" ContentType="application/vnd.openxmlformats-officedocument.presentationml.tags+xml"/>
  <Override PartName="/ppt/tags/tag1743.xml" ContentType="application/vnd.openxmlformats-officedocument.presentationml.tags+xml"/>
  <Override PartName="/ppt/tags/tag1744.xml" ContentType="application/vnd.openxmlformats-officedocument.presentationml.tags+xml"/>
  <Override PartName="/ppt/tags/tag1745.xml" ContentType="application/vnd.openxmlformats-officedocument.presentationml.tags+xml"/>
  <Override PartName="/ppt/tags/tag1746.xml" ContentType="application/vnd.openxmlformats-officedocument.presentationml.tags+xml"/>
  <Override PartName="/ppt/tags/tag1747.xml" ContentType="application/vnd.openxmlformats-officedocument.presentationml.tags+xml"/>
  <Override PartName="/ppt/tags/tag1748.xml" ContentType="application/vnd.openxmlformats-officedocument.presentationml.tags+xml"/>
  <Override PartName="/ppt/tags/tag1749.xml" ContentType="application/vnd.openxmlformats-officedocument.presentationml.tags+xml"/>
  <Override PartName="/ppt/tags/tag1750.xml" ContentType="application/vnd.openxmlformats-officedocument.presentationml.tags+xml"/>
  <Override PartName="/ppt/tags/tag1751.xml" ContentType="application/vnd.openxmlformats-officedocument.presentationml.tags+xml"/>
  <Override PartName="/ppt/tags/tag1752.xml" ContentType="application/vnd.openxmlformats-officedocument.presentationml.tags+xml"/>
  <Override PartName="/ppt/tags/tag1753.xml" ContentType="application/vnd.openxmlformats-officedocument.presentationml.tags+xml"/>
  <Override PartName="/ppt/tags/tag1754.xml" ContentType="application/vnd.openxmlformats-officedocument.presentationml.tags+xml"/>
  <Override PartName="/ppt/tags/tag1755.xml" ContentType="application/vnd.openxmlformats-officedocument.presentationml.tags+xml"/>
  <Override PartName="/ppt/tags/tag1756.xml" ContentType="application/vnd.openxmlformats-officedocument.presentationml.tags+xml"/>
  <Override PartName="/ppt/tags/tag1757.xml" ContentType="application/vnd.openxmlformats-officedocument.presentationml.tags+xml"/>
  <Override PartName="/ppt/tags/tag1758.xml" ContentType="application/vnd.openxmlformats-officedocument.presentationml.tags+xml"/>
  <Override PartName="/ppt/tags/tag1759.xml" ContentType="application/vnd.openxmlformats-officedocument.presentationml.tags+xml"/>
  <Override PartName="/ppt/tags/tag1760.xml" ContentType="application/vnd.openxmlformats-officedocument.presentationml.tags+xml"/>
  <Override PartName="/ppt/tags/tag1761.xml" ContentType="application/vnd.openxmlformats-officedocument.presentationml.tags+xml"/>
  <Override PartName="/ppt/tags/tag1762.xml" ContentType="application/vnd.openxmlformats-officedocument.presentationml.tags+xml"/>
  <Override PartName="/ppt/tags/tag1763.xml" ContentType="application/vnd.openxmlformats-officedocument.presentationml.tags+xml"/>
  <Override PartName="/ppt/tags/tag1764.xml" ContentType="application/vnd.openxmlformats-officedocument.presentationml.tags+xml"/>
  <Override PartName="/ppt/tags/tag1765.xml" ContentType="application/vnd.openxmlformats-officedocument.presentationml.tags+xml"/>
  <Override PartName="/ppt/tags/tag1766.xml" ContentType="application/vnd.openxmlformats-officedocument.presentationml.tags+xml"/>
  <Override PartName="/ppt/tags/tag1767.xml" ContentType="application/vnd.openxmlformats-officedocument.presentationml.tags+xml"/>
  <Override PartName="/ppt/tags/tag1768.xml" ContentType="application/vnd.openxmlformats-officedocument.presentationml.tags+xml"/>
  <Override PartName="/ppt/tags/tag1769.xml" ContentType="application/vnd.openxmlformats-officedocument.presentationml.tags+xml"/>
  <Override PartName="/ppt/tags/tag1770.xml" ContentType="application/vnd.openxmlformats-officedocument.presentationml.tags+xml"/>
  <Override PartName="/ppt/tags/tag1771.xml" ContentType="application/vnd.openxmlformats-officedocument.presentationml.tags+xml"/>
  <Override PartName="/ppt/tags/tag1772.xml" ContentType="application/vnd.openxmlformats-officedocument.presentationml.tags+xml"/>
  <Override PartName="/ppt/tags/tag1773.xml" ContentType="application/vnd.openxmlformats-officedocument.presentationml.tags+xml"/>
  <Override PartName="/ppt/tags/tag1774.xml" ContentType="application/vnd.openxmlformats-officedocument.presentationml.tags+xml"/>
  <Override PartName="/ppt/tags/tag1775.xml" ContentType="application/vnd.openxmlformats-officedocument.presentationml.tags+xml"/>
  <Override PartName="/ppt/tags/tag1776.xml" ContentType="application/vnd.openxmlformats-officedocument.presentationml.tags+xml"/>
  <Override PartName="/ppt/tags/tag1777.xml" ContentType="application/vnd.openxmlformats-officedocument.presentationml.tags+xml"/>
  <Override PartName="/ppt/tags/tag1778.xml" ContentType="application/vnd.openxmlformats-officedocument.presentationml.tags+xml"/>
  <Override PartName="/ppt/tags/tag1779.xml" ContentType="application/vnd.openxmlformats-officedocument.presentationml.tags+xml"/>
  <Override PartName="/ppt/tags/tag1780.xml" ContentType="application/vnd.openxmlformats-officedocument.presentationml.tags+xml"/>
  <Override PartName="/ppt/tags/tag1781.xml" ContentType="application/vnd.openxmlformats-officedocument.presentationml.tags+xml"/>
  <Override PartName="/ppt/tags/tag1782.xml" ContentType="application/vnd.openxmlformats-officedocument.presentationml.tags+xml"/>
  <Override PartName="/ppt/tags/tag1783.xml" ContentType="application/vnd.openxmlformats-officedocument.presentationml.tags+xml"/>
  <Override PartName="/ppt/tags/tag1784.xml" ContentType="application/vnd.openxmlformats-officedocument.presentationml.tags+xml"/>
  <Override PartName="/ppt/tags/tag1785.xml" ContentType="application/vnd.openxmlformats-officedocument.presentationml.tags+xml"/>
  <Override PartName="/ppt/tags/tag1786.xml" ContentType="application/vnd.openxmlformats-officedocument.presentationml.tags+xml"/>
  <Override PartName="/ppt/tags/tag1787.xml" ContentType="application/vnd.openxmlformats-officedocument.presentationml.tags+xml"/>
  <Override PartName="/ppt/tags/tag1788.xml" ContentType="application/vnd.openxmlformats-officedocument.presentationml.tags+xml"/>
  <Override PartName="/ppt/tags/tag1789.xml" ContentType="application/vnd.openxmlformats-officedocument.presentationml.tags+xml"/>
  <Override PartName="/ppt/tags/tag1790.xml" ContentType="application/vnd.openxmlformats-officedocument.presentationml.tags+xml"/>
  <Override PartName="/ppt/tags/tag1791.xml" ContentType="application/vnd.openxmlformats-officedocument.presentationml.tags+xml"/>
  <Override PartName="/ppt/tags/tag1792.xml" ContentType="application/vnd.openxmlformats-officedocument.presentationml.tags+xml"/>
  <Override PartName="/ppt/tags/tag1793.xml" ContentType="application/vnd.openxmlformats-officedocument.presentationml.tags+xml"/>
  <Override PartName="/ppt/tags/tag1794.xml" ContentType="application/vnd.openxmlformats-officedocument.presentationml.tags+xml"/>
  <Override PartName="/ppt/tags/tag1795.xml" ContentType="application/vnd.openxmlformats-officedocument.presentationml.tags+xml"/>
  <Override PartName="/ppt/tags/tag1796.xml" ContentType="application/vnd.openxmlformats-officedocument.presentationml.tags+xml"/>
  <Override PartName="/ppt/tags/tag1797.xml" ContentType="application/vnd.openxmlformats-officedocument.presentationml.tags+xml"/>
  <Override PartName="/ppt/tags/tag1798.xml" ContentType="application/vnd.openxmlformats-officedocument.presentationml.tags+xml"/>
  <Override PartName="/ppt/tags/tag1799.xml" ContentType="application/vnd.openxmlformats-officedocument.presentationml.tags+xml"/>
  <Override PartName="/ppt/tags/tag1800.xml" ContentType="application/vnd.openxmlformats-officedocument.presentationml.tags+xml"/>
  <Override PartName="/ppt/tags/tag1801.xml" ContentType="application/vnd.openxmlformats-officedocument.presentationml.tags+xml"/>
  <Override PartName="/ppt/tags/tag1802.xml" ContentType="application/vnd.openxmlformats-officedocument.presentationml.tags+xml"/>
  <Override PartName="/ppt/tags/tag1803.xml" ContentType="application/vnd.openxmlformats-officedocument.presentationml.tags+xml"/>
  <Override PartName="/ppt/tags/tag1804.xml" ContentType="application/vnd.openxmlformats-officedocument.presentationml.tags+xml"/>
  <Override PartName="/ppt/tags/tag1805.xml" ContentType="application/vnd.openxmlformats-officedocument.presentationml.tags+xml"/>
  <Override PartName="/ppt/tags/tag1806.xml" ContentType="application/vnd.openxmlformats-officedocument.presentationml.tags+xml"/>
  <Override PartName="/ppt/tags/tag1807.xml" ContentType="application/vnd.openxmlformats-officedocument.presentationml.tags+xml"/>
  <Override PartName="/ppt/tags/tag1808.xml" ContentType="application/vnd.openxmlformats-officedocument.presentationml.tags+xml"/>
  <Override PartName="/ppt/tags/tag1809.xml" ContentType="application/vnd.openxmlformats-officedocument.presentationml.tags+xml"/>
  <Override PartName="/ppt/tags/tag1810.xml" ContentType="application/vnd.openxmlformats-officedocument.presentationml.tags+xml"/>
  <Override PartName="/ppt/tags/tag1811.xml" ContentType="application/vnd.openxmlformats-officedocument.presentationml.tags+xml"/>
  <Override PartName="/ppt/tags/tag1812.xml" ContentType="application/vnd.openxmlformats-officedocument.presentationml.tags+xml"/>
  <Override PartName="/ppt/tags/tag1813.xml" ContentType="application/vnd.openxmlformats-officedocument.presentationml.tags+xml"/>
  <Override PartName="/ppt/tags/tag1814.xml" ContentType="application/vnd.openxmlformats-officedocument.presentationml.tags+xml"/>
  <Override PartName="/ppt/tags/tag1815.xml" ContentType="application/vnd.openxmlformats-officedocument.presentationml.tags+xml"/>
  <Override PartName="/ppt/tags/tag1816.xml" ContentType="application/vnd.openxmlformats-officedocument.presentationml.tags+xml"/>
  <Override PartName="/ppt/tags/tag1817.xml" ContentType="application/vnd.openxmlformats-officedocument.presentationml.tags+xml"/>
  <Override PartName="/ppt/tags/tag1818.xml" ContentType="application/vnd.openxmlformats-officedocument.presentationml.tags+xml"/>
  <Override PartName="/ppt/tags/tag1819.xml" ContentType="application/vnd.openxmlformats-officedocument.presentationml.tags+xml"/>
  <Override PartName="/ppt/tags/tag1820.xml" ContentType="application/vnd.openxmlformats-officedocument.presentationml.tags+xml"/>
  <Override PartName="/ppt/tags/tag1821.xml" ContentType="application/vnd.openxmlformats-officedocument.presentationml.tags+xml"/>
  <Override PartName="/ppt/tags/tag1822.xml" ContentType="application/vnd.openxmlformats-officedocument.presentationml.tags+xml"/>
  <Override PartName="/ppt/tags/tag1823.xml" ContentType="application/vnd.openxmlformats-officedocument.presentationml.tags+xml"/>
  <Override PartName="/ppt/tags/tag1824.xml" ContentType="application/vnd.openxmlformats-officedocument.presentationml.tags+xml"/>
  <Override PartName="/ppt/tags/tag1825.xml" ContentType="application/vnd.openxmlformats-officedocument.presentationml.tags+xml"/>
  <Override PartName="/ppt/tags/tag1826.xml" ContentType="application/vnd.openxmlformats-officedocument.presentationml.tags+xml"/>
  <Override PartName="/ppt/tags/tag1827.xml" ContentType="application/vnd.openxmlformats-officedocument.presentationml.tags+xml"/>
  <Override PartName="/ppt/tags/tag1828.xml" ContentType="application/vnd.openxmlformats-officedocument.presentationml.tags+xml"/>
  <Override PartName="/ppt/tags/tag1829.xml" ContentType="application/vnd.openxmlformats-officedocument.presentationml.tags+xml"/>
  <Override PartName="/ppt/tags/tag1830.xml" ContentType="application/vnd.openxmlformats-officedocument.presentationml.tags+xml"/>
  <Override PartName="/ppt/tags/tag1831.xml" ContentType="application/vnd.openxmlformats-officedocument.presentationml.tags+xml"/>
  <Override PartName="/ppt/tags/tag1832.xml" ContentType="application/vnd.openxmlformats-officedocument.presentationml.tags+xml"/>
  <Override PartName="/ppt/tags/tag1833.xml" ContentType="application/vnd.openxmlformats-officedocument.presentationml.tags+xml"/>
  <Override PartName="/ppt/tags/tag1834.xml" ContentType="application/vnd.openxmlformats-officedocument.presentationml.tags+xml"/>
  <Override PartName="/ppt/tags/tag1835.xml" ContentType="application/vnd.openxmlformats-officedocument.presentationml.tags+xml"/>
  <Override PartName="/ppt/tags/tag1836.xml" ContentType="application/vnd.openxmlformats-officedocument.presentationml.tags+xml"/>
  <Override PartName="/ppt/tags/tag1837.xml" ContentType="application/vnd.openxmlformats-officedocument.presentationml.tags+xml"/>
  <Override PartName="/ppt/tags/tag1838.xml" ContentType="application/vnd.openxmlformats-officedocument.presentationml.tags+xml"/>
  <Override PartName="/ppt/tags/tag1839.xml" ContentType="application/vnd.openxmlformats-officedocument.presentationml.tags+xml"/>
  <Override PartName="/ppt/tags/tag1840.xml" ContentType="application/vnd.openxmlformats-officedocument.presentationml.tags+xml"/>
  <Override PartName="/ppt/tags/tag1841.xml" ContentType="application/vnd.openxmlformats-officedocument.presentationml.tags+xml"/>
  <Override PartName="/ppt/tags/tag1842.xml" ContentType="application/vnd.openxmlformats-officedocument.presentationml.tags+xml"/>
  <Override PartName="/ppt/tags/tag1843.xml" ContentType="application/vnd.openxmlformats-officedocument.presentationml.tags+xml"/>
  <Override PartName="/ppt/tags/tag184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53"/>
  </p:notesMasterIdLst>
  <p:sldIdLst>
    <p:sldId id="444" r:id="rId3"/>
    <p:sldId id="379" r:id="rId4"/>
    <p:sldId id="432" r:id="rId5"/>
    <p:sldId id="291" r:id="rId6"/>
    <p:sldId id="292" r:id="rId7"/>
    <p:sldId id="293" r:id="rId8"/>
    <p:sldId id="269" r:id="rId9"/>
    <p:sldId id="270" r:id="rId10"/>
    <p:sldId id="294" r:id="rId11"/>
    <p:sldId id="350" r:id="rId12"/>
    <p:sldId id="435" r:id="rId13"/>
    <p:sldId id="382" r:id="rId14"/>
    <p:sldId id="436" r:id="rId15"/>
    <p:sldId id="438" r:id="rId16"/>
    <p:sldId id="440" r:id="rId17"/>
    <p:sldId id="441" r:id="rId18"/>
    <p:sldId id="469" r:id="rId19"/>
    <p:sldId id="442" r:id="rId20"/>
    <p:sldId id="443" r:id="rId21"/>
    <p:sldId id="302" r:id="rId22"/>
    <p:sldId id="437" r:id="rId23"/>
    <p:sldId id="356" r:id="rId24"/>
    <p:sldId id="357" r:id="rId25"/>
    <p:sldId id="450" r:id="rId26"/>
    <p:sldId id="451" r:id="rId27"/>
    <p:sldId id="470" r:id="rId28"/>
    <p:sldId id="471" r:id="rId29"/>
    <p:sldId id="467" r:id="rId30"/>
    <p:sldId id="385" r:id="rId31"/>
    <p:sldId id="406" r:id="rId32"/>
    <p:sldId id="462" r:id="rId33"/>
    <p:sldId id="463" r:id="rId34"/>
    <p:sldId id="464" r:id="rId35"/>
    <p:sldId id="336" r:id="rId36"/>
    <p:sldId id="392" r:id="rId37"/>
    <p:sldId id="393" r:id="rId38"/>
    <p:sldId id="394" r:id="rId39"/>
    <p:sldId id="395" r:id="rId40"/>
    <p:sldId id="465" r:id="rId41"/>
    <p:sldId id="410" r:id="rId42"/>
    <p:sldId id="430" r:id="rId43"/>
    <p:sldId id="434" r:id="rId44"/>
    <p:sldId id="456" r:id="rId45"/>
    <p:sldId id="377" r:id="rId46"/>
    <p:sldId id="378" r:id="rId47"/>
    <p:sldId id="458" r:id="rId48"/>
    <p:sldId id="459" r:id="rId49"/>
    <p:sldId id="461" r:id="rId50"/>
    <p:sldId id="457" r:id="rId51"/>
    <p:sldId id="274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99FF99"/>
    <a:srgbClr val="66FF99"/>
    <a:srgbClr val="C4C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50" autoAdjust="0"/>
    <p:restoredTop sz="93460" autoAdjust="0"/>
  </p:normalViewPr>
  <p:slideViewPr>
    <p:cSldViewPr>
      <p:cViewPr varScale="1">
        <p:scale>
          <a:sx n="74" d="100"/>
          <a:sy n="74" d="100"/>
        </p:scale>
        <p:origin x="1795" y="28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27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1878" y="1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4DD89-0188-4E33-9517-CC592F464465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2528E-0D17-430D-AA3E-94700C82F1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73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528E-0D17-430D-AA3E-94700C82F10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88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E2119-FE5D-4871-A9FC-B06E5F5A101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57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EE2119-FE5D-4871-A9FC-B06E5F5A10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620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528E-0D17-430D-AA3E-94700C82F102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89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528E-0D17-430D-AA3E-94700C82F102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32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4/6/2025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2"/>
          </p:nvPr>
        </p:nvSpPr>
        <p:spPr>
          <a:xfrm>
            <a:off x="6165326" y="6374589"/>
            <a:ext cx="2895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l-PL"/>
              <a:t>Faculty of Physics, University of Warsaw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286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pl-PL" dirty="0" err="1"/>
              <a:t>Faculty</a:t>
            </a:r>
            <a:r>
              <a:rPr lang="pl-PL" dirty="0"/>
              <a:t> of </a:t>
            </a:r>
            <a:r>
              <a:rPr lang="pl-PL" dirty="0" err="1"/>
              <a:t>Physics</a:t>
            </a:r>
            <a:r>
              <a:rPr lang="pl-PL" dirty="0"/>
              <a:t>, </a:t>
            </a:r>
            <a:r>
              <a:rPr lang="pl-PL" dirty="0" err="1"/>
              <a:t>University</a:t>
            </a:r>
            <a:r>
              <a:rPr lang="pl-PL" dirty="0"/>
              <a:t> of Warsaw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483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41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8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98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52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70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63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77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29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3F0-7046-4356-881F-F918C2D92761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F1BFD-F160-4EBF-A326-7C5BB4F676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73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44213AF-26F6-41FA-8D85-E2C5388D6E58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4/6/2025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4/6/2025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0D3F0-7046-4356-881F-F918C2D92761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5796136" y="6356350"/>
            <a:ext cx="28906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dirty="0" err="1"/>
              <a:t>Faculty</a:t>
            </a:r>
            <a:r>
              <a:rPr lang="pl-PL" dirty="0"/>
              <a:t> of </a:t>
            </a:r>
            <a:r>
              <a:rPr lang="pl-PL" dirty="0" err="1"/>
              <a:t>Physics</a:t>
            </a:r>
            <a:r>
              <a:rPr lang="pl-PL" dirty="0"/>
              <a:t>, </a:t>
            </a:r>
            <a:r>
              <a:rPr lang="pl-PL" dirty="0" err="1"/>
              <a:t>University</a:t>
            </a:r>
            <a:r>
              <a:rPr lang="pl-PL" dirty="0"/>
              <a:t> of Warsaw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497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135.xml"/><Relationship Id="rId18" Type="http://schemas.openxmlformats.org/officeDocument/2006/relationships/tags" Target="../tags/tag140.xml"/><Relationship Id="rId26" Type="http://schemas.openxmlformats.org/officeDocument/2006/relationships/tags" Target="../tags/tag148.xml"/><Relationship Id="rId39" Type="http://schemas.openxmlformats.org/officeDocument/2006/relationships/tags" Target="../tags/tag161.xml"/><Relationship Id="rId21" Type="http://schemas.openxmlformats.org/officeDocument/2006/relationships/tags" Target="../tags/tag143.xml"/><Relationship Id="rId34" Type="http://schemas.openxmlformats.org/officeDocument/2006/relationships/tags" Target="../tags/tag156.xml"/><Relationship Id="rId42" Type="http://schemas.openxmlformats.org/officeDocument/2006/relationships/tags" Target="../tags/tag164.xml"/><Relationship Id="rId47" Type="http://schemas.openxmlformats.org/officeDocument/2006/relationships/tags" Target="../tags/tag169.xml"/><Relationship Id="rId50" Type="http://schemas.openxmlformats.org/officeDocument/2006/relationships/tags" Target="../tags/tag172.xml"/><Relationship Id="rId55" Type="http://schemas.openxmlformats.org/officeDocument/2006/relationships/slideLayout" Target="../slideLayouts/slideLayout2.xml"/><Relationship Id="rId63" Type="http://schemas.openxmlformats.org/officeDocument/2006/relationships/image" Target="../media/image18.png"/><Relationship Id="rId7" Type="http://schemas.openxmlformats.org/officeDocument/2006/relationships/tags" Target="../tags/tag129.xml"/><Relationship Id="rId2" Type="http://schemas.openxmlformats.org/officeDocument/2006/relationships/tags" Target="../tags/tag124.xml"/><Relationship Id="rId16" Type="http://schemas.openxmlformats.org/officeDocument/2006/relationships/tags" Target="../tags/tag138.xml"/><Relationship Id="rId29" Type="http://schemas.openxmlformats.org/officeDocument/2006/relationships/tags" Target="../tags/tag151.xml"/><Relationship Id="rId11" Type="http://schemas.openxmlformats.org/officeDocument/2006/relationships/tags" Target="../tags/tag133.xml"/><Relationship Id="rId24" Type="http://schemas.openxmlformats.org/officeDocument/2006/relationships/tags" Target="../tags/tag146.xml"/><Relationship Id="rId32" Type="http://schemas.openxmlformats.org/officeDocument/2006/relationships/tags" Target="../tags/tag154.xml"/><Relationship Id="rId37" Type="http://schemas.openxmlformats.org/officeDocument/2006/relationships/tags" Target="../tags/tag159.xml"/><Relationship Id="rId40" Type="http://schemas.openxmlformats.org/officeDocument/2006/relationships/tags" Target="../tags/tag162.xml"/><Relationship Id="rId45" Type="http://schemas.openxmlformats.org/officeDocument/2006/relationships/tags" Target="../tags/tag167.xml"/><Relationship Id="rId53" Type="http://schemas.openxmlformats.org/officeDocument/2006/relationships/tags" Target="../tags/tag175.xml"/><Relationship Id="rId58" Type="http://schemas.openxmlformats.org/officeDocument/2006/relationships/image" Target="../media/image48.png"/><Relationship Id="rId5" Type="http://schemas.openxmlformats.org/officeDocument/2006/relationships/tags" Target="../tags/tag127.xml"/><Relationship Id="rId61" Type="http://schemas.openxmlformats.org/officeDocument/2006/relationships/image" Target="../media/image7.png"/><Relationship Id="rId19" Type="http://schemas.openxmlformats.org/officeDocument/2006/relationships/tags" Target="../tags/tag141.xml"/><Relationship Id="rId14" Type="http://schemas.openxmlformats.org/officeDocument/2006/relationships/tags" Target="../tags/tag136.xml"/><Relationship Id="rId22" Type="http://schemas.openxmlformats.org/officeDocument/2006/relationships/tags" Target="../tags/tag144.xml"/><Relationship Id="rId27" Type="http://schemas.openxmlformats.org/officeDocument/2006/relationships/tags" Target="../tags/tag149.xml"/><Relationship Id="rId30" Type="http://schemas.openxmlformats.org/officeDocument/2006/relationships/tags" Target="../tags/tag152.xml"/><Relationship Id="rId35" Type="http://schemas.openxmlformats.org/officeDocument/2006/relationships/tags" Target="../tags/tag157.xml"/><Relationship Id="rId43" Type="http://schemas.openxmlformats.org/officeDocument/2006/relationships/tags" Target="../tags/tag165.xml"/><Relationship Id="rId48" Type="http://schemas.openxmlformats.org/officeDocument/2006/relationships/tags" Target="../tags/tag170.xml"/><Relationship Id="rId56" Type="http://schemas.openxmlformats.org/officeDocument/2006/relationships/image" Target="../media/image46.png"/><Relationship Id="rId64" Type="http://schemas.openxmlformats.org/officeDocument/2006/relationships/image" Target="../media/image20.png"/><Relationship Id="rId8" Type="http://schemas.openxmlformats.org/officeDocument/2006/relationships/tags" Target="../tags/tag130.xml"/><Relationship Id="rId51" Type="http://schemas.openxmlformats.org/officeDocument/2006/relationships/tags" Target="../tags/tag173.xml"/><Relationship Id="rId3" Type="http://schemas.openxmlformats.org/officeDocument/2006/relationships/tags" Target="../tags/tag125.xml"/><Relationship Id="rId12" Type="http://schemas.openxmlformats.org/officeDocument/2006/relationships/tags" Target="../tags/tag134.xml"/><Relationship Id="rId17" Type="http://schemas.openxmlformats.org/officeDocument/2006/relationships/tags" Target="../tags/tag139.xml"/><Relationship Id="rId25" Type="http://schemas.openxmlformats.org/officeDocument/2006/relationships/tags" Target="../tags/tag147.xml"/><Relationship Id="rId33" Type="http://schemas.openxmlformats.org/officeDocument/2006/relationships/tags" Target="../tags/tag155.xml"/><Relationship Id="rId38" Type="http://schemas.openxmlformats.org/officeDocument/2006/relationships/tags" Target="../tags/tag160.xml"/><Relationship Id="rId46" Type="http://schemas.openxmlformats.org/officeDocument/2006/relationships/tags" Target="../tags/tag168.xml"/><Relationship Id="rId59" Type="http://schemas.openxmlformats.org/officeDocument/2006/relationships/image" Target="../media/image49.png"/><Relationship Id="rId20" Type="http://schemas.openxmlformats.org/officeDocument/2006/relationships/tags" Target="../tags/tag142.xml"/><Relationship Id="rId41" Type="http://schemas.openxmlformats.org/officeDocument/2006/relationships/tags" Target="../tags/tag163.xml"/><Relationship Id="rId54" Type="http://schemas.openxmlformats.org/officeDocument/2006/relationships/tags" Target="../tags/tag176.xml"/><Relationship Id="rId62" Type="http://schemas.openxmlformats.org/officeDocument/2006/relationships/image" Target="../media/image45.png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15" Type="http://schemas.openxmlformats.org/officeDocument/2006/relationships/tags" Target="../tags/tag137.xml"/><Relationship Id="rId23" Type="http://schemas.openxmlformats.org/officeDocument/2006/relationships/tags" Target="../tags/tag145.xml"/><Relationship Id="rId28" Type="http://schemas.openxmlformats.org/officeDocument/2006/relationships/tags" Target="../tags/tag150.xml"/><Relationship Id="rId36" Type="http://schemas.openxmlformats.org/officeDocument/2006/relationships/tags" Target="../tags/tag158.xml"/><Relationship Id="rId49" Type="http://schemas.openxmlformats.org/officeDocument/2006/relationships/tags" Target="../tags/tag171.xml"/><Relationship Id="rId57" Type="http://schemas.openxmlformats.org/officeDocument/2006/relationships/image" Target="../media/image47.png"/><Relationship Id="rId10" Type="http://schemas.openxmlformats.org/officeDocument/2006/relationships/tags" Target="../tags/tag132.xml"/><Relationship Id="rId31" Type="http://schemas.openxmlformats.org/officeDocument/2006/relationships/tags" Target="../tags/tag153.xml"/><Relationship Id="rId44" Type="http://schemas.openxmlformats.org/officeDocument/2006/relationships/tags" Target="../tags/tag166.xml"/><Relationship Id="rId52" Type="http://schemas.openxmlformats.org/officeDocument/2006/relationships/tags" Target="../tags/tag174.xml"/><Relationship Id="rId60" Type="http://schemas.openxmlformats.org/officeDocument/2006/relationships/image" Target="../media/image8.png"/><Relationship Id="rId4" Type="http://schemas.openxmlformats.org/officeDocument/2006/relationships/tags" Target="../tags/tag126.xml"/><Relationship Id="rId9" Type="http://schemas.openxmlformats.org/officeDocument/2006/relationships/tags" Target="../tags/tag1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6" Type="http://schemas.openxmlformats.org/officeDocument/2006/relationships/image" Target="../media/image45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192.xml"/><Relationship Id="rId18" Type="http://schemas.openxmlformats.org/officeDocument/2006/relationships/tags" Target="../tags/tag197.xml"/><Relationship Id="rId26" Type="http://schemas.openxmlformats.org/officeDocument/2006/relationships/tags" Target="../tags/tag205.xml"/><Relationship Id="rId39" Type="http://schemas.openxmlformats.org/officeDocument/2006/relationships/tags" Target="../tags/tag218.xml"/><Relationship Id="rId21" Type="http://schemas.openxmlformats.org/officeDocument/2006/relationships/tags" Target="../tags/tag200.xml"/><Relationship Id="rId34" Type="http://schemas.openxmlformats.org/officeDocument/2006/relationships/tags" Target="../tags/tag213.xml"/><Relationship Id="rId42" Type="http://schemas.openxmlformats.org/officeDocument/2006/relationships/tags" Target="../tags/tag221.xml"/><Relationship Id="rId47" Type="http://schemas.openxmlformats.org/officeDocument/2006/relationships/tags" Target="../tags/tag226.xml"/><Relationship Id="rId50" Type="http://schemas.openxmlformats.org/officeDocument/2006/relationships/tags" Target="../tags/tag229.xml"/><Relationship Id="rId7" Type="http://schemas.openxmlformats.org/officeDocument/2006/relationships/tags" Target="../tags/tag186.xml"/><Relationship Id="rId2" Type="http://schemas.openxmlformats.org/officeDocument/2006/relationships/tags" Target="../tags/tag181.xml"/><Relationship Id="rId16" Type="http://schemas.openxmlformats.org/officeDocument/2006/relationships/tags" Target="../tags/tag195.xml"/><Relationship Id="rId29" Type="http://schemas.openxmlformats.org/officeDocument/2006/relationships/tags" Target="../tags/tag208.xml"/><Relationship Id="rId11" Type="http://schemas.openxmlformats.org/officeDocument/2006/relationships/tags" Target="../tags/tag190.xml"/><Relationship Id="rId24" Type="http://schemas.openxmlformats.org/officeDocument/2006/relationships/tags" Target="../tags/tag203.xml"/><Relationship Id="rId32" Type="http://schemas.openxmlformats.org/officeDocument/2006/relationships/tags" Target="../tags/tag211.xml"/><Relationship Id="rId37" Type="http://schemas.openxmlformats.org/officeDocument/2006/relationships/tags" Target="../tags/tag216.xml"/><Relationship Id="rId40" Type="http://schemas.openxmlformats.org/officeDocument/2006/relationships/tags" Target="../tags/tag219.xml"/><Relationship Id="rId45" Type="http://schemas.openxmlformats.org/officeDocument/2006/relationships/tags" Target="../tags/tag224.xml"/><Relationship Id="rId53" Type="http://schemas.openxmlformats.org/officeDocument/2006/relationships/image" Target="../media/image50.png"/><Relationship Id="rId5" Type="http://schemas.openxmlformats.org/officeDocument/2006/relationships/tags" Target="../tags/tag184.xml"/><Relationship Id="rId10" Type="http://schemas.openxmlformats.org/officeDocument/2006/relationships/tags" Target="../tags/tag189.xml"/><Relationship Id="rId19" Type="http://schemas.openxmlformats.org/officeDocument/2006/relationships/tags" Target="../tags/tag198.xml"/><Relationship Id="rId31" Type="http://schemas.openxmlformats.org/officeDocument/2006/relationships/tags" Target="../tags/tag210.xml"/><Relationship Id="rId44" Type="http://schemas.openxmlformats.org/officeDocument/2006/relationships/tags" Target="../tags/tag223.xml"/><Relationship Id="rId52" Type="http://schemas.openxmlformats.org/officeDocument/2006/relationships/image" Target="../media/image4.jpeg"/><Relationship Id="rId4" Type="http://schemas.openxmlformats.org/officeDocument/2006/relationships/tags" Target="../tags/tag183.xml"/><Relationship Id="rId9" Type="http://schemas.openxmlformats.org/officeDocument/2006/relationships/tags" Target="../tags/tag188.xml"/><Relationship Id="rId14" Type="http://schemas.openxmlformats.org/officeDocument/2006/relationships/tags" Target="../tags/tag193.xml"/><Relationship Id="rId22" Type="http://schemas.openxmlformats.org/officeDocument/2006/relationships/tags" Target="../tags/tag201.xml"/><Relationship Id="rId27" Type="http://schemas.openxmlformats.org/officeDocument/2006/relationships/tags" Target="../tags/tag206.xml"/><Relationship Id="rId30" Type="http://schemas.openxmlformats.org/officeDocument/2006/relationships/tags" Target="../tags/tag209.xml"/><Relationship Id="rId35" Type="http://schemas.openxmlformats.org/officeDocument/2006/relationships/tags" Target="../tags/tag214.xml"/><Relationship Id="rId43" Type="http://schemas.openxmlformats.org/officeDocument/2006/relationships/tags" Target="../tags/tag222.xml"/><Relationship Id="rId48" Type="http://schemas.openxmlformats.org/officeDocument/2006/relationships/tags" Target="../tags/tag227.xml"/><Relationship Id="rId8" Type="http://schemas.openxmlformats.org/officeDocument/2006/relationships/tags" Target="../tags/tag187.xml"/><Relationship Id="rId51" Type="http://schemas.openxmlformats.org/officeDocument/2006/relationships/slideLayout" Target="../slideLayouts/slideLayout2.xml"/><Relationship Id="rId3" Type="http://schemas.openxmlformats.org/officeDocument/2006/relationships/tags" Target="../tags/tag182.xml"/><Relationship Id="rId12" Type="http://schemas.openxmlformats.org/officeDocument/2006/relationships/tags" Target="../tags/tag191.xml"/><Relationship Id="rId17" Type="http://schemas.openxmlformats.org/officeDocument/2006/relationships/tags" Target="../tags/tag196.xml"/><Relationship Id="rId25" Type="http://schemas.openxmlformats.org/officeDocument/2006/relationships/tags" Target="../tags/tag204.xml"/><Relationship Id="rId33" Type="http://schemas.openxmlformats.org/officeDocument/2006/relationships/tags" Target="../tags/tag212.xml"/><Relationship Id="rId38" Type="http://schemas.openxmlformats.org/officeDocument/2006/relationships/tags" Target="../tags/tag217.xml"/><Relationship Id="rId46" Type="http://schemas.openxmlformats.org/officeDocument/2006/relationships/tags" Target="../tags/tag225.xml"/><Relationship Id="rId20" Type="http://schemas.openxmlformats.org/officeDocument/2006/relationships/tags" Target="../tags/tag199.xml"/><Relationship Id="rId41" Type="http://schemas.openxmlformats.org/officeDocument/2006/relationships/tags" Target="../tags/tag220.xml"/><Relationship Id="rId54" Type="http://schemas.openxmlformats.org/officeDocument/2006/relationships/image" Target="../media/image7.png"/><Relationship Id="rId1" Type="http://schemas.openxmlformats.org/officeDocument/2006/relationships/tags" Target="../tags/tag180.xml"/><Relationship Id="rId6" Type="http://schemas.openxmlformats.org/officeDocument/2006/relationships/tags" Target="../tags/tag185.xml"/><Relationship Id="rId15" Type="http://schemas.openxmlformats.org/officeDocument/2006/relationships/tags" Target="../tags/tag194.xml"/><Relationship Id="rId23" Type="http://schemas.openxmlformats.org/officeDocument/2006/relationships/tags" Target="../tags/tag202.xml"/><Relationship Id="rId28" Type="http://schemas.openxmlformats.org/officeDocument/2006/relationships/tags" Target="../tags/tag207.xml"/><Relationship Id="rId36" Type="http://schemas.openxmlformats.org/officeDocument/2006/relationships/tags" Target="../tags/tag215.xml"/><Relationship Id="rId49" Type="http://schemas.openxmlformats.org/officeDocument/2006/relationships/tags" Target="../tags/tag22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3.png"/><Relationship Id="rId3" Type="http://schemas.openxmlformats.org/officeDocument/2006/relationships/tags" Target="../tags/tag23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2.png"/><Relationship Id="rId2" Type="http://schemas.openxmlformats.org/officeDocument/2006/relationships/tags" Target="../tags/tag231.xml"/><Relationship Id="rId1" Type="http://schemas.openxmlformats.org/officeDocument/2006/relationships/tags" Target="../tags/tag230.xml"/><Relationship Id="rId6" Type="http://schemas.openxmlformats.org/officeDocument/2006/relationships/tags" Target="../tags/tag235.xml"/><Relationship Id="rId11" Type="http://schemas.openxmlformats.org/officeDocument/2006/relationships/image" Target="../media/image24.png"/><Relationship Id="rId5" Type="http://schemas.openxmlformats.org/officeDocument/2006/relationships/tags" Target="../tags/tag234.xml"/><Relationship Id="rId10" Type="http://schemas.openxmlformats.org/officeDocument/2006/relationships/image" Target="../media/image51.png"/><Relationship Id="rId4" Type="http://schemas.openxmlformats.org/officeDocument/2006/relationships/tags" Target="../tags/tag233.xml"/><Relationship Id="rId9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57.png"/><Relationship Id="rId3" Type="http://schemas.openxmlformats.org/officeDocument/2006/relationships/tags" Target="../tags/tag238.xml"/><Relationship Id="rId7" Type="http://schemas.openxmlformats.org/officeDocument/2006/relationships/tags" Target="../tags/tag242.xml"/><Relationship Id="rId12" Type="http://schemas.openxmlformats.org/officeDocument/2006/relationships/image" Target="../media/image56.png"/><Relationship Id="rId2" Type="http://schemas.openxmlformats.org/officeDocument/2006/relationships/tags" Target="../tags/tag237.xml"/><Relationship Id="rId1" Type="http://schemas.openxmlformats.org/officeDocument/2006/relationships/tags" Target="../tags/tag236.xml"/><Relationship Id="rId6" Type="http://schemas.openxmlformats.org/officeDocument/2006/relationships/tags" Target="../tags/tag241.xml"/><Relationship Id="rId11" Type="http://schemas.openxmlformats.org/officeDocument/2006/relationships/image" Target="../media/image50.png"/><Relationship Id="rId5" Type="http://schemas.openxmlformats.org/officeDocument/2006/relationships/tags" Target="../tags/tag240.xml"/><Relationship Id="rId15" Type="http://schemas.openxmlformats.org/officeDocument/2006/relationships/image" Target="../media/image59.png"/><Relationship Id="rId10" Type="http://schemas.openxmlformats.org/officeDocument/2006/relationships/image" Target="../media/image55.png"/><Relationship Id="rId4" Type="http://schemas.openxmlformats.org/officeDocument/2006/relationships/tags" Target="../tags/tag239.xml"/><Relationship Id="rId9" Type="http://schemas.openxmlformats.org/officeDocument/2006/relationships/image" Target="../media/image54.png"/><Relationship Id="rId1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255.xml"/><Relationship Id="rId18" Type="http://schemas.openxmlformats.org/officeDocument/2006/relationships/tags" Target="../tags/tag260.xml"/><Relationship Id="rId26" Type="http://schemas.openxmlformats.org/officeDocument/2006/relationships/tags" Target="../tags/tag268.xml"/><Relationship Id="rId39" Type="http://schemas.openxmlformats.org/officeDocument/2006/relationships/tags" Target="../tags/tag281.xml"/><Relationship Id="rId21" Type="http://schemas.openxmlformats.org/officeDocument/2006/relationships/tags" Target="../tags/tag263.xml"/><Relationship Id="rId34" Type="http://schemas.openxmlformats.org/officeDocument/2006/relationships/tags" Target="../tags/tag276.xml"/><Relationship Id="rId42" Type="http://schemas.openxmlformats.org/officeDocument/2006/relationships/tags" Target="../tags/tag284.xml"/><Relationship Id="rId47" Type="http://schemas.openxmlformats.org/officeDocument/2006/relationships/image" Target="../media/image50.png"/><Relationship Id="rId50" Type="http://schemas.openxmlformats.org/officeDocument/2006/relationships/image" Target="../media/image59.png"/><Relationship Id="rId7" Type="http://schemas.openxmlformats.org/officeDocument/2006/relationships/tags" Target="../tags/tag249.xml"/><Relationship Id="rId2" Type="http://schemas.openxmlformats.org/officeDocument/2006/relationships/tags" Target="../tags/tag244.xml"/><Relationship Id="rId16" Type="http://schemas.openxmlformats.org/officeDocument/2006/relationships/tags" Target="../tags/tag258.xml"/><Relationship Id="rId29" Type="http://schemas.openxmlformats.org/officeDocument/2006/relationships/tags" Target="../tags/tag271.xml"/><Relationship Id="rId11" Type="http://schemas.openxmlformats.org/officeDocument/2006/relationships/tags" Target="../tags/tag253.xml"/><Relationship Id="rId24" Type="http://schemas.openxmlformats.org/officeDocument/2006/relationships/tags" Target="../tags/tag266.xml"/><Relationship Id="rId32" Type="http://schemas.openxmlformats.org/officeDocument/2006/relationships/tags" Target="../tags/tag274.xml"/><Relationship Id="rId37" Type="http://schemas.openxmlformats.org/officeDocument/2006/relationships/tags" Target="../tags/tag279.xml"/><Relationship Id="rId40" Type="http://schemas.openxmlformats.org/officeDocument/2006/relationships/tags" Target="../tags/tag282.xml"/><Relationship Id="rId45" Type="http://schemas.openxmlformats.org/officeDocument/2006/relationships/image" Target="../media/image54.png"/><Relationship Id="rId53" Type="http://schemas.openxmlformats.org/officeDocument/2006/relationships/image" Target="../media/image62.png"/><Relationship Id="rId5" Type="http://schemas.openxmlformats.org/officeDocument/2006/relationships/tags" Target="../tags/tag247.xml"/><Relationship Id="rId10" Type="http://schemas.openxmlformats.org/officeDocument/2006/relationships/tags" Target="../tags/tag252.xml"/><Relationship Id="rId19" Type="http://schemas.openxmlformats.org/officeDocument/2006/relationships/tags" Target="../tags/tag261.xml"/><Relationship Id="rId31" Type="http://schemas.openxmlformats.org/officeDocument/2006/relationships/tags" Target="../tags/tag273.xml"/><Relationship Id="rId44" Type="http://schemas.openxmlformats.org/officeDocument/2006/relationships/slideLayout" Target="../slideLayouts/slideLayout2.xml"/><Relationship Id="rId52" Type="http://schemas.openxmlformats.org/officeDocument/2006/relationships/image" Target="../media/image61.png"/><Relationship Id="rId4" Type="http://schemas.openxmlformats.org/officeDocument/2006/relationships/tags" Target="../tags/tag246.xml"/><Relationship Id="rId9" Type="http://schemas.openxmlformats.org/officeDocument/2006/relationships/tags" Target="../tags/tag251.xml"/><Relationship Id="rId14" Type="http://schemas.openxmlformats.org/officeDocument/2006/relationships/tags" Target="../tags/tag256.xml"/><Relationship Id="rId22" Type="http://schemas.openxmlformats.org/officeDocument/2006/relationships/tags" Target="../tags/tag264.xml"/><Relationship Id="rId27" Type="http://schemas.openxmlformats.org/officeDocument/2006/relationships/tags" Target="../tags/tag269.xml"/><Relationship Id="rId30" Type="http://schemas.openxmlformats.org/officeDocument/2006/relationships/tags" Target="../tags/tag272.xml"/><Relationship Id="rId35" Type="http://schemas.openxmlformats.org/officeDocument/2006/relationships/tags" Target="../tags/tag277.xml"/><Relationship Id="rId43" Type="http://schemas.openxmlformats.org/officeDocument/2006/relationships/tags" Target="../tags/tag285.xml"/><Relationship Id="rId48" Type="http://schemas.openxmlformats.org/officeDocument/2006/relationships/image" Target="../media/image56.png"/><Relationship Id="rId8" Type="http://schemas.openxmlformats.org/officeDocument/2006/relationships/tags" Target="../tags/tag250.xml"/><Relationship Id="rId51" Type="http://schemas.openxmlformats.org/officeDocument/2006/relationships/image" Target="../media/image60.png"/><Relationship Id="rId3" Type="http://schemas.openxmlformats.org/officeDocument/2006/relationships/tags" Target="../tags/tag245.xml"/><Relationship Id="rId12" Type="http://schemas.openxmlformats.org/officeDocument/2006/relationships/tags" Target="../tags/tag254.xml"/><Relationship Id="rId17" Type="http://schemas.openxmlformats.org/officeDocument/2006/relationships/tags" Target="../tags/tag259.xml"/><Relationship Id="rId25" Type="http://schemas.openxmlformats.org/officeDocument/2006/relationships/tags" Target="../tags/tag267.xml"/><Relationship Id="rId33" Type="http://schemas.openxmlformats.org/officeDocument/2006/relationships/tags" Target="../tags/tag275.xml"/><Relationship Id="rId38" Type="http://schemas.openxmlformats.org/officeDocument/2006/relationships/tags" Target="../tags/tag280.xml"/><Relationship Id="rId46" Type="http://schemas.openxmlformats.org/officeDocument/2006/relationships/image" Target="../media/image55.png"/><Relationship Id="rId20" Type="http://schemas.openxmlformats.org/officeDocument/2006/relationships/tags" Target="../tags/tag262.xml"/><Relationship Id="rId41" Type="http://schemas.openxmlformats.org/officeDocument/2006/relationships/tags" Target="../tags/tag283.xml"/><Relationship Id="rId1" Type="http://schemas.openxmlformats.org/officeDocument/2006/relationships/tags" Target="../tags/tag243.xml"/><Relationship Id="rId6" Type="http://schemas.openxmlformats.org/officeDocument/2006/relationships/tags" Target="../tags/tag248.xml"/><Relationship Id="rId15" Type="http://schemas.openxmlformats.org/officeDocument/2006/relationships/tags" Target="../tags/tag257.xml"/><Relationship Id="rId23" Type="http://schemas.openxmlformats.org/officeDocument/2006/relationships/tags" Target="../tags/tag265.xml"/><Relationship Id="rId28" Type="http://schemas.openxmlformats.org/officeDocument/2006/relationships/tags" Target="../tags/tag270.xml"/><Relationship Id="rId36" Type="http://schemas.openxmlformats.org/officeDocument/2006/relationships/tags" Target="../tags/tag278.xml"/><Relationship Id="rId49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298.xml"/><Relationship Id="rId18" Type="http://schemas.openxmlformats.org/officeDocument/2006/relationships/tags" Target="../tags/tag303.xml"/><Relationship Id="rId26" Type="http://schemas.openxmlformats.org/officeDocument/2006/relationships/tags" Target="../tags/tag311.xml"/><Relationship Id="rId39" Type="http://schemas.openxmlformats.org/officeDocument/2006/relationships/tags" Target="../tags/tag324.xml"/><Relationship Id="rId21" Type="http://schemas.openxmlformats.org/officeDocument/2006/relationships/tags" Target="../tags/tag306.xml"/><Relationship Id="rId34" Type="http://schemas.openxmlformats.org/officeDocument/2006/relationships/tags" Target="../tags/tag319.xml"/><Relationship Id="rId42" Type="http://schemas.openxmlformats.org/officeDocument/2006/relationships/tags" Target="../tags/tag327.xml"/><Relationship Id="rId47" Type="http://schemas.openxmlformats.org/officeDocument/2006/relationships/slideLayout" Target="../slideLayouts/slideLayout2.xml"/><Relationship Id="rId50" Type="http://schemas.openxmlformats.org/officeDocument/2006/relationships/image" Target="../media/image50.png"/><Relationship Id="rId55" Type="http://schemas.openxmlformats.org/officeDocument/2006/relationships/image" Target="../media/image62.png"/><Relationship Id="rId7" Type="http://schemas.openxmlformats.org/officeDocument/2006/relationships/tags" Target="../tags/tag292.xml"/><Relationship Id="rId2" Type="http://schemas.openxmlformats.org/officeDocument/2006/relationships/tags" Target="../tags/tag287.xml"/><Relationship Id="rId16" Type="http://schemas.openxmlformats.org/officeDocument/2006/relationships/tags" Target="../tags/tag301.xml"/><Relationship Id="rId29" Type="http://schemas.openxmlformats.org/officeDocument/2006/relationships/tags" Target="../tags/tag314.xml"/><Relationship Id="rId11" Type="http://schemas.openxmlformats.org/officeDocument/2006/relationships/tags" Target="../tags/tag296.xml"/><Relationship Id="rId24" Type="http://schemas.openxmlformats.org/officeDocument/2006/relationships/tags" Target="../tags/tag309.xml"/><Relationship Id="rId32" Type="http://schemas.openxmlformats.org/officeDocument/2006/relationships/tags" Target="../tags/tag317.xml"/><Relationship Id="rId37" Type="http://schemas.openxmlformats.org/officeDocument/2006/relationships/tags" Target="../tags/tag322.xml"/><Relationship Id="rId40" Type="http://schemas.openxmlformats.org/officeDocument/2006/relationships/tags" Target="../tags/tag325.xml"/><Relationship Id="rId45" Type="http://schemas.openxmlformats.org/officeDocument/2006/relationships/tags" Target="../tags/tag330.xml"/><Relationship Id="rId53" Type="http://schemas.openxmlformats.org/officeDocument/2006/relationships/image" Target="../media/image59.png"/><Relationship Id="rId58" Type="http://schemas.openxmlformats.org/officeDocument/2006/relationships/image" Target="../media/image65.png"/><Relationship Id="rId5" Type="http://schemas.openxmlformats.org/officeDocument/2006/relationships/tags" Target="../tags/tag290.xml"/><Relationship Id="rId19" Type="http://schemas.openxmlformats.org/officeDocument/2006/relationships/tags" Target="../tags/tag304.xml"/><Relationship Id="rId4" Type="http://schemas.openxmlformats.org/officeDocument/2006/relationships/tags" Target="../tags/tag289.xml"/><Relationship Id="rId9" Type="http://schemas.openxmlformats.org/officeDocument/2006/relationships/tags" Target="../tags/tag294.xml"/><Relationship Id="rId14" Type="http://schemas.openxmlformats.org/officeDocument/2006/relationships/tags" Target="../tags/tag299.xml"/><Relationship Id="rId22" Type="http://schemas.openxmlformats.org/officeDocument/2006/relationships/tags" Target="../tags/tag307.xml"/><Relationship Id="rId27" Type="http://schemas.openxmlformats.org/officeDocument/2006/relationships/tags" Target="../tags/tag312.xml"/><Relationship Id="rId30" Type="http://schemas.openxmlformats.org/officeDocument/2006/relationships/tags" Target="../tags/tag315.xml"/><Relationship Id="rId35" Type="http://schemas.openxmlformats.org/officeDocument/2006/relationships/tags" Target="../tags/tag320.xml"/><Relationship Id="rId43" Type="http://schemas.openxmlformats.org/officeDocument/2006/relationships/tags" Target="../tags/tag328.xml"/><Relationship Id="rId48" Type="http://schemas.openxmlformats.org/officeDocument/2006/relationships/image" Target="../media/image54.png"/><Relationship Id="rId56" Type="http://schemas.openxmlformats.org/officeDocument/2006/relationships/image" Target="../media/image63.png"/><Relationship Id="rId8" Type="http://schemas.openxmlformats.org/officeDocument/2006/relationships/tags" Target="../tags/tag293.xml"/><Relationship Id="rId51" Type="http://schemas.openxmlformats.org/officeDocument/2006/relationships/image" Target="../media/image56.png"/><Relationship Id="rId3" Type="http://schemas.openxmlformats.org/officeDocument/2006/relationships/tags" Target="../tags/tag288.xml"/><Relationship Id="rId12" Type="http://schemas.openxmlformats.org/officeDocument/2006/relationships/tags" Target="../tags/tag297.xml"/><Relationship Id="rId17" Type="http://schemas.openxmlformats.org/officeDocument/2006/relationships/tags" Target="../tags/tag302.xml"/><Relationship Id="rId25" Type="http://schemas.openxmlformats.org/officeDocument/2006/relationships/tags" Target="../tags/tag310.xml"/><Relationship Id="rId33" Type="http://schemas.openxmlformats.org/officeDocument/2006/relationships/tags" Target="../tags/tag318.xml"/><Relationship Id="rId38" Type="http://schemas.openxmlformats.org/officeDocument/2006/relationships/tags" Target="../tags/tag323.xml"/><Relationship Id="rId46" Type="http://schemas.openxmlformats.org/officeDocument/2006/relationships/tags" Target="../tags/tag331.xml"/><Relationship Id="rId59" Type="http://schemas.openxmlformats.org/officeDocument/2006/relationships/image" Target="../media/image61.png"/><Relationship Id="rId20" Type="http://schemas.openxmlformats.org/officeDocument/2006/relationships/tags" Target="../tags/tag305.xml"/><Relationship Id="rId41" Type="http://schemas.openxmlformats.org/officeDocument/2006/relationships/tags" Target="../tags/tag326.xml"/><Relationship Id="rId54" Type="http://schemas.openxmlformats.org/officeDocument/2006/relationships/image" Target="../media/image60.png"/><Relationship Id="rId1" Type="http://schemas.openxmlformats.org/officeDocument/2006/relationships/tags" Target="../tags/tag286.xml"/><Relationship Id="rId6" Type="http://schemas.openxmlformats.org/officeDocument/2006/relationships/tags" Target="../tags/tag291.xml"/><Relationship Id="rId15" Type="http://schemas.openxmlformats.org/officeDocument/2006/relationships/tags" Target="../tags/tag300.xml"/><Relationship Id="rId23" Type="http://schemas.openxmlformats.org/officeDocument/2006/relationships/tags" Target="../tags/tag308.xml"/><Relationship Id="rId28" Type="http://schemas.openxmlformats.org/officeDocument/2006/relationships/tags" Target="../tags/tag313.xml"/><Relationship Id="rId36" Type="http://schemas.openxmlformats.org/officeDocument/2006/relationships/tags" Target="../tags/tag321.xml"/><Relationship Id="rId49" Type="http://schemas.openxmlformats.org/officeDocument/2006/relationships/image" Target="../media/image55.png"/><Relationship Id="rId57" Type="http://schemas.openxmlformats.org/officeDocument/2006/relationships/image" Target="../media/image64.png"/><Relationship Id="rId10" Type="http://schemas.openxmlformats.org/officeDocument/2006/relationships/tags" Target="../tags/tag295.xml"/><Relationship Id="rId31" Type="http://schemas.openxmlformats.org/officeDocument/2006/relationships/tags" Target="../tags/tag316.xml"/><Relationship Id="rId44" Type="http://schemas.openxmlformats.org/officeDocument/2006/relationships/tags" Target="../tags/tag329.xml"/><Relationship Id="rId52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39.xml"/><Relationship Id="rId13" Type="http://schemas.openxmlformats.org/officeDocument/2006/relationships/image" Target="../media/image56.png"/><Relationship Id="rId3" Type="http://schemas.openxmlformats.org/officeDocument/2006/relationships/tags" Target="../tags/tag334.xml"/><Relationship Id="rId7" Type="http://schemas.openxmlformats.org/officeDocument/2006/relationships/tags" Target="../tags/tag338.xml"/><Relationship Id="rId12" Type="http://schemas.openxmlformats.org/officeDocument/2006/relationships/image" Target="../media/image50.png"/><Relationship Id="rId17" Type="http://schemas.openxmlformats.org/officeDocument/2006/relationships/image" Target="../media/image67.png"/><Relationship Id="rId2" Type="http://schemas.openxmlformats.org/officeDocument/2006/relationships/tags" Target="../tags/tag333.xml"/><Relationship Id="rId16" Type="http://schemas.openxmlformats.org/officeDocument/2006/relationships/image" Target="../media/image66.png"/><Relationship Id="rId1" Type="http://schemas.openxmlformats.org/officeDocument/2006/relationships/tags" Target="../tags/tag332.xml"/><Relationship Id="rId6" Type="http://schemas.openxmlformats.org/officeDocument/2006/relationships/tags" Target="../tags/tag337.xml"/><Relationship Id="rId11" Type="http://schemas.openxmlformats.org/officeDocument/2006/relationships/image" Target="../media/image55.png"/><Relationship Id="rId5" Type="http://schemas.openxmlformats.org/officeDocument/2006/relationships/tags" Target="../tags/tag336.xml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tags" Target="../tags/tag335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352.xml"/><Relationship Id="rId18" Type="http://schemas.openxmlformats.org/officeDocument/2006/relationships/tags" Target="../tags/tag357.xml"/><Relationship Id="rId26" Type="http://schemas.openxmlformats.org/officeDocument/2006/relationships/image" Target="../media/image56.png"/><Relationship Id="rId21" Type="http://schemas.openxmlformats.org/officeDocument/2006/relationships/tags" Target="../tags/tag360.xml"/><Relationship Id="rId34" Type="http://schemas.openxmlformats.org/officeDocument/2006/relationships/image" Target="../media/image72.png"/><Relationship Id="rId7" Type="http://schemas.openxmlformats.org/officeDocument/2006/relationships/tags" Target="../tags/tag346.xml"/><Relationship Id="rId12" Type="http://schemas.openxmlformats.org/officeDocument/2006/relationships/tags" Target="../tags/tag351.xml"/><Relationship Id="rId17" Type="http://schemas.openxmlformats.org/officeDocument/2006/relationships/tags" Target="../tags/tag356.xml"/><Relationship Id="rId25" Type="http://schemas.openxmlformats.org/officeDocument/2006/relationships/image" Target="../media/image50.png"/><Relationship Id="rId33" Type="http://schemas.openxmlformats.org/officeDocument/2006/relationships/image" Target="../media/image53.png"/><Relationship Id="rId2" Type="http://schemas.openxmlformats.org/officeDocument/2006/relationships/tags" Target="../tags/tag341.xml"/><Relationship Id="rId16" Type="http://schemas.openxmlformats.org/officeDocument/2006/relationships/tags" Target="../tags/tag355.xml"/><Relationship Id="rId20" Type="http://schemas.openxmlformats.org/officeDocument/2006/relationships/tags" Target="../tags/tag359.xml"/><Relationship Id="rId29" Type="http://schemas.openxmlformats.org/officeDocument/2006/relationships/image" Target="../media/image24.png"/><Relationship Id="rId1" Type="http://schemas.openxmlformats.org/officeDocument/2006/relationships/tags" Target="../tags/tag340.xml"/><Relationship Id="rId6" Type="http://schemas.openxmlformats.org/officeDocument/2006/relationships/tags" Target="../tags/tag345.xml"/><Relationship Id="rId11" Type="http://schemas.openxmlformats.org/officeDocument/2006/relationships/tags" Target="../tags/tag350.xml"/><Relationship Id="rId24" Type="http://schemas.openxmlformats.org/officeDocument/2006/relationships/image" Target="../media/image68.png"/><Relationship Id="rId32" Type="http://schemas.openxmlformats.org/officeDocument/2006/relationships/image" Target="../media/image52.png"/><Relationship Id="rId37" Type="http://schemas.openxmlformats.org/officeDocument/2006/relationships/image" Target="../media/image75.png"/><Relationship Id="rId5" Type="http://schemas.openxmlformats.org/officeDocument/2006/relationships/tags" Target="../tags/tag344.xml"/><Relationship Id="rId15" Type="http://schemas.openxmlformats.org/officeDocument/2006/relationships/tags" Target="../tags/tag354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70.png"/><Relationship Id="rId36" Type="http://schemas.openxmlformats.org/officeDocument/2006/relationships/image" Target="../media/image74.png"/><Relationship Id="rId10" Type="http://schemas.openxmlformats.org/officeDocument/2006/relationships/tags" Target="../tags/tag349.xml"/><Relationship Id="rId19" Type="http://schemas.openxmlformats.org/officeDocument/2006/relationships/tags" Target="../tags/tag358.xml"/><Relationship Id="rId31" Type="http://schemas.openxmlformats.org/officeDocument/2006/relationships/image" Target="../media/image51.png"/><Relationship Id="rId4" Type="http://schemas.openxmlformats.org/officeDocument/2006/relationships/tags" Target="../tags/tag343.xml"/><Relationship Id="rId9" Type="http://schemas.openxmlformats.org/officeDocument/2006/relationships/tags" Target="../tags/tag348.xml"/><Relationship Id="rId14" Type="http://schemas.openxmlformats.org/officeDocument/2006/relationships/tags" Target="../tags/tag353.xml"/><Relationship Id="rId22" Type="http://schemas.openxmlformats.org/officeDocument/2006/relationships/tags" Target="../tags/tag361.xml"/><Relationship Id="rId27" Type="http://schemas.openxmlformats.org/officeDocument/2006/relationships/image" Target="../media/image69.png"/><Relationship Id="rId30" Type="http://schemas.openxmlformats.org/officeDocument/2006/relationships/image" Target="../media/image71.png"/><Relationship Id="rId35" Type="http://schemas.openxmlformats.org/officeDocument/2006/relationships/image" Target="../media/image73.png"/><Relationship Id="rId8" Type="http://schemas.openxmlformats.org/officeDocument/2006/relationships/tags" Target="../tags/tag347.xml"/><Relationship Id="rId3" Type="http://schemas.openxmlformats.org/officeDocument/2006/relationships/tags" Target="../tags/tag34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69.xml"/><Relationship Id="rId13" Type="http://schemas.openxmlformats.org/officeDocument/2006/relationships/tags" Target="../tags/tag374.xml"/><Relationship Id="rId18" Type="http://schemas.openxmlformats.org/officeDocument/2006/relationships/tags" Target="../tags/tag379.xml"/><Relationship Id="rId3" Type="http://schemas.openxmlformats.org/officeDocument/2006/relationships/tags" Target="../tags/tag364.xml"/><Relationship Id="rId21" Type="http://schemas.openxmlformats.org/officeDocument/2006/relationships/tags" Target="../tags/tag382.xml"/><Relationship Id="rId7" Type="http://schemas.openxmlformats.org/officeDocument/2006/relationships/tags" Target="../tags/tag368.xml"/><Relationship Id="rId12" Type="http://schemas.openxmlformats.org/officeDocument/2006/relationships/tags" Target="../tags/tag373.xml"/><Relationship Id="rId17" Type="http://schemas.openxmlformats.org/officeDocument/2006/relationships/tags" Target="../tags/tag378.xml"/><Relationship Id="rId25" Type="http://schemas.openxmlformats.org/officeDocument/2006/relationships/image" Target="../media/image77.png"/><Relationship Id="rId2" Type="http://schemas.openxmlformats.org/officeDocument/2006/relationships/tags" Target="../tags/tag363.xml"/><Relationship Id="rId16" Type="http://schemas.openxmlformats.org/officeDocument/2006/relationships/tags" Target="../tags/tag377.xml"/><Relationship Id="rId20" Type="http://schemas.openxmlformats.org/officeDocument/2006/relationships/tags" Target="../tags/tag381.xml"/><Relationship Id="rId1" Type="http://schemas.openxmlformats.org/officeDocument/2006/relationships/tags" Target="../tags/tag362.xml"/><Relationship Id="rId6" Type="http://schemas.openxmlformats.org/officeDocument/2006/relationships/tags" Target="../tags/tag367.xml"/><Relationship Id="rId11" Type="http://schemas.openxmlformats.org/officeDocument/2006/relationships/tags" Target="../tags/tag372.xml"/><Relationship Id="rId24" Type="http://schemas.openxmlformats.org/officeDocument/2006/relationships/image" Target="../media/image76.png"/><Relationship Id="rId5" Type="http://schemas.openxmlformats.org/officeDocument/2006/relationships/tags" Target="../tags/tag366.xml"/><Relationship Id="rId15" Type="http://schemas.openxmlformats.org/officeDocument/2006/relationships/tags" Target="../tags/tag376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371.xml"/><Relationship Id="rId19" Type="http://schemas.openxmlformats.org/officeDocument/2006/relationships/tags" Target="../tags/tag380.xml"/><Relationship Id="rId4" Type="http://schemas.openxmlformats.org/officeDocument/2006/relationships/tags" Target="../tags/tag365.xml"/><Relationship Id="rId9" Type="http://schemas.openxmlformats.org/officeDocument/2006/relationships/tags" Target="../tags/tag370.xml"/><Relationship Id="rId14" Type="http://schemas.openxmlformats.org/officeDocument/2006/relationships/tags" Target="../tags/tag375.xml"/><Relationship Id="rId22" Type="http://schemas.openxmlformats.org/officeDocument/2006/relationships/tags" Target="../tags/tag38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91.xml"/><Relationship Id="rId13" Type="http://schemas.openxmlformats.org/officeDocument/2006/relationships/notesSlide" Target="../notesSlides/notesSlide2.xml"/><Relationship Id="rId18" Type="http://schemas.openxmlformats.org/officeDocument/2006/relationships/image" Target="../media/image79.png"/><Relationship Id="rId3" Type="http://schemas.openxmlformats.org/officeDocument/2006/relationships/tags" Target="../tags/tag386.xml"/><Relationship Id="rId21" Type="http://schemas.openxmlformats.org/officeDocument/2006/relationships/image" Target="../media/image81.png"/><Relationship Id="rId7" Type="http://schemas.openxmlformats.org/officeDocument/2006/relationships/tags" Target="../tags/tag390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78.png"/><Relationship Id="rId2" Type="http://schemas.openxmlformats.org/officeDocument/2006/relationships/tags" Target="../tags/tag385.xml"/><Relationship Id="rId16" Type="http://schemas.openxmlformats.org/officeDocument/2006/relationships/image" Target="../media/image45.png"/><Relationship Id="rId20" Type="http://schemas.openxmlformats.org/officeDocument/2006/relationships/image" Target="../media/image80.png"/><Relationship Id="rId1" Type="http://schemas.openxmlformats.org/officeDocument/2006/relationships/tags" Target="../tags/tag384.xml"/><Relationship Id="rId6" Type="http://schemas.openxmlformats.org/officeDocument/2006/relationships/tags" Target="../tags/tag389.xml"/><Relationship Id="rId11" Type="http://schemas.openxmlformats.org/officeDocument/2006/relationships/tags" Target="../tags/tag394.xml"/><Relationship Id="rId5" Type="http://schemas.openxmlformats.org/officeDocument/2006/relationships/tags" Target="../tags/tag388.xml"/><Relationship Id="rId15" Type="http://schemas.openxmlformats.org/officeDocument/2006/relationships/image" Target="../media/image7.png"/><Relationship Id="rId23" Type="http://schemas.openxmlformats.org/officeDocument/2006/relationships/image" Target="../media/image83.png"/><Relationship Id="rId10" Type="http://schemas.openxmlformats.org/officeDocument/2006/relationships/tags" Target="../tags/tag393.xml"/><Relationship Id="rId19" Type="http://schemas.openxmlformats.org/officeDocument/2006/relationships/image" Target="../media/image44.jpg"/><Relationship Id="rId4" Type="http://schemas.openxmlformats.org/officeDocument/2006/relationships/tags" Target="../tags/tag387.xml"/><Relationship Id="rId9" Type="http://schemas.openxmlformats.org/officeDocument/2006/relationships/tags" Target="../tags/tag392.xml"/><Relationship Id="rId14" Type="http://schemas.openxmlformats.org/officeDocument/2006/relationships/image" Target="../media/image50.png"/><Relationship Id="rId22" Type="http://schemas.openxmlformats.org/officeDocument/2006/relationships/image" Target="../media/image8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402.xml"/><Relationship Id="rId13" Type="http://schemas.openxmlformats.org/officeDocument/2006/relationships/image" Target="../media/image45.png"/><Relationship Id="rId3" Type="http://schemas.openxmlformats.org/officeDocument/2006/relationships/tags" Target="../tags/tag397.xml"/><Relationship Id="rId7" Type="http://schemas.openxmlformats.org/officeDocument/2006/relationships/tags" Target="../tags/tag401.xml"/><Relationship Id="rId12" Type="http://schemas.openxmlformats.org/officeDocument/2006/relationships/image" Target="../media/image7.png"/><Relationship Id="rId17" Type="http://schemas.openxmlformats.org/officeDocument/2006/relationships/image" Target="../media/image52.png"/><Relationship Id="rId2" Type="http://schemas.openxmlformats.org/officeDocument/2006/relationships/tags" Target="../tags/tag396.xml"/><Relationship Id="rId16" Type="http://schemas.openxmlformats.org/officeDocument/2006/relationships/image" Target="../media/image24.png"/><Relationship Id="rId1" Type="http://schemas.openxmlformats.org/officeDocument/2006/relationships/tags" Target="../tags/tag395.xml"/><Relationship Id="rId6" Type="http://schemas.openxmlformats.org/officeDocument/2006/relationships/tags" Target="../tags/tag40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99.xml"/><Relationship Id="rId15" Type="http://schemas.openxmlformats.org/officeDocument/2006/relationships/image" Target="../media/image51.png"/><Relationship Id="rId10" Type="http://schemas.openxmlformats.org/officeDocument/2006/relationships/tags" Target="../tags/tag404.xml"/><Relationship Id="rId4" Type="http://schemas.openxmlformats.org/officeDocument/2006/relationships/tags" Target="../tags/tag398.xml"/><Relationship Id="rId9" Type="http://schemas.openxmlformats.org/officeDocument/2006/relationships/tags" Target="../tags/tag403.xml"/><Relationship Id="rId14" Type="http://schemas.openxmlformats.org/officeDocument/2006/relationships/image" Target="../media/image7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412.xml"/><Relationship Id="rId13" Type="http://schemas.openxmlformats.org/officeDocument/2006/relationships/image" Target="../media/image51.png"/><Relationship Id="rId3" Type="http://schemas.openxmlformats.org/officeDocument/2006/relationships/tags" Target="../tags/tag407.xml"/><Relationship Id="rId7" Type="http://schemas.openxmlformats.org/officeDocument/2006/relationships/tags" Target="../tags/tag411.xml"/><Relationship Id="rId12" Type="http://schemas.openxmlformats.org/officeDocument/2006/relationships/image" Target="../media/image52.png"/><Relationship Id="rId17" Type="http://schemas.openxmlformats.org/officeDocument/2006/relationships/image" Target="../media/image79.png"/><Relationship Id="rId2" Type="http://schemas.openxmlformats.org/officeDocument/2006/relationships/tags" Target="../tags/tag406.xml"/><Relationship Id="rId16" Type="http://schemas.openxmlformats.org/officeDocument/2006/relationships/image" Target="../media/image74.png"/><Relationship Id="rId1" Type="http://schemas.openxmlformats.org/officeDocument/2006/relationships/tags" Target="../tags/tag405.xml"/><Relationship Id="rId6" Type="http://schemas.openxmlformats.org/officeDocument/2006/relationships/tags" Target="../tags/tag410.xml"/><Relationship Id="rId11" Type="http://schemas.openxmlformats.org/officeDocument/2006/relationships/image" Target="../media/image24.png"/><Relationship Id="rId5" Type="http://schemas.openxmlformats.org/officeDocument/2006/relationships/tags" Target="../tags/tag409.xml"/><Relationship Id="rId15" Type="http://schemas.openxmlformats.org/officeDocument/2006/relationships/image" Target="../media/image73.png"/><Relationship Id="rId10" Type="http://schemas.openxmlformats.org/officeDocument/2006/relationships/image" Target="../media/image84.png"/><Relationship Id="rId4" Type="http://schemas.openxmlformats.org/officeDocument/2006/relationships/tags" Target="../tags/tag408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85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425.xml"/><Relationship Id="rId18" Type="http://schemas.openxmlformats.org/officeDocument/2006/relationships/tags" Target="../tags/tag430.xml"/><Relationship Id="rId26" Type="http://schemas.openxmlformats.org/officeDocument/2006/relationships/tags" Target="../tags/tag438.xml"/><Relationship Id="rId39" Type="http://schemas.openxmlformats.org/officeDocument/2006/relationships/tags" Target="../tags/tag451.xml"/><Relationship Id="rId21" Type="http://schemas.openxmlformats.org/officeDocument/2006/relationships/tags" Target="../tags/tag433.xml"/><Relationship Id="rId34" Type="http://schemas.openxmlformats.org/officeDocument/2006/relationships/tags" Target="../tags/tag446.xml"/><Relationship Id="rId42" Type="http://schemas.openxmlformats.org/officeDocument/2006/relationships/tags" Target="../tags/tag454.xml"/><Relationship Id="rId47" Type="http://schemas.openxmlformats.org/officeDocument/2006/relationships/tags" Target="../tags/tag459.xml"/><Relationship Id="rId50" Type="http://schemas.openxmlformats.org/officeDocument/2006/relationships/tags" Target="../tags/tag462.xml"/><Relationship Id="rId55" Type="http://schemas.openxmlformats.org/officeDocument/2006/relationships/image" Target="../media/image86.png"/><Relationship Id="rId7" Type="http://schemas.openxmlformats.org/officeDocument/2006/relationships/tags" Target="../tags/tag419.xml"/><Relationship Id="rId2" Type="http://schemas.openxmlformats.org/officeDocument/2006/relationships/tags" Target="../tags/tag414.xml"/><Relationship Id="rId16" Type="http://schemas.openxmlformats.org/officeDocument/2006/relationships/tags" Target="../tags/tag428.xml"/><Relationship Id="rId29" Type="http://schemas.openxmlformats.org/officeDocument/2006/relationships/tags" Target="../tags/tag441.xml"/><Relationship Id="rId11" Type="http://schemas.openxmlformats.org/officeDocument/2006/relationships/tags" Target="../tags/tag423.xml"/><Relationship Id="rId24" Type="http://schemas.openxmlformats.org/officeDocument/2006/relationships/tags" Target="../tags/tag436.xml"/><Relationship Id="rId32" Type="http://schemas.openxmlformats.org/officeDocument/2006/relationships/tags" Target="../tags/tag444.xml"/><Relationship Id="rId37" Type="http://schemas.openxmlformats.org/officeDocument/2006/relationships/tags" Target="../tags/tag449.xml"/><Relationship Id="rId40" Type="http://schemas.openxmlformats.org/officeDocument/2006/relationships/tags" Target="../tags/tag452.xml"/><Relationship Id="rId45" Type="http://schemas.openxmlformats.org/officeDocument/2006/relationships/tags" Target="../tags/tag457.xml"/><Relationship Id="rId53" Type="http://schemas.openxmlformats.org/officeDocument/2006/relationships/tags" Target="../tags/tag465.xml"/><Relationship Id="rId5" Type="http://schemas.openxmlformats.org/officeDocument/2006/relationships/tags" Target="../tags/tag417.xml"/><Relationship Id="rId10" Type="http://schemas.openxmlformats.org/officeDocument/2006/relationships/tags" Target="../tags/tag422.xml"/><Relationship Id="rId19" Type="http://schemas.openxmlformats.org/officeDocument/2006/relationships/tags" Target="../tags/tag431.xml"/><Relationship Id="rId31" Type="http://schemas.openxmlformats.org/officeDocument/2006/relationships/tags" Target="../tags/tag443.xml"/><Relationship Id="rId44" Type="http://schemas.openxmlformats.org/officeDocument/2006/relationships/tags" Target="../tags/tag456.xml"/><Relationship Id="rId52" Type="http://schemas.openxmlformats.org/officeDocument/2006/relationships/tags" Target="../tags/tag464.xml"/><Relationship Id="rId4" Type="http://schemas.openxmlformats.org/officeDocument/2006/relationships/tags" Target="../tags/tag416.xml"/><Relationship Id="rId9" Type="http://schemas.openxmlformats.org/officeDocument/2006/relationships/tags" Target="../tags/tag421.xml"/><Relationship Id="rId14" Type="http://schemas.openxmlformats.org/officeDocument/2006/relationships/tags" Target="../tags/tag426.xml"/><Relationship Id="rId22" Type="http://schemas.openxmlformats.org/officeDocument/2006/relationships/tags" Target="../tags/tag434.xml"/><Relationship Id="rId27" Type="http://schemas.openxmlformats.org/officeDocument/2006/relationships/tags" Target="../tags/tag439.xml"/><Relationship Id="rId30" Type="http://schemas.openxmlformats.org/officeDocument/2006/relationships/tags" Target="../tags/tag442.xml"/><Relationship Id="rId35" Type="http://schemas.openxmlformats.org/officeDocument/2006/relationships/tags" Target="../tags/tag447.xml"/><Relationship Id="rId43" Type="http://schemas.openxmlformats.org/officeDocument/2006/relationships/tags" Target="../tags/tag455.xml"/><Relationship Id="rId48" Type="http://schemas.openxmlformats.org/officeDocument/2006/relationships/tags" Target="../tags/tag460.xml"/><Relationship Id="rId56" Type="http://schemas.openxmlformats.org/officeDocument/2006/relationships/image" Target="../media/image87.png"/><Relationship Id="rId8" Type="http://schemas.openxmlformats.org/officeDocument/2006/relationships/tags" Target="../tags/tag420.xml"/><Relationship Id="rId51" Type="http://schemas.openxmlformats.org/officeDocument/2006/relationships/tags" Target="../tags/tag463.xml"/><Relationship Id="rId3" Type="http://schemas.openxmlformats.org/officeDocument/2006/relationships/tags" Target="../tags/tag415.xml"/><Relationship Id="rId12" Type="http://schemas.openxmlformats.org/officeDocument/2006/relationships/tags" Target="../tags/tag424.xml"/><Relationship Id="rId17" Type="http://schemas.openxmlformats.org/officeDocument/2006/relationships/tags" Target="../tags/tag429.xml"/><Relationship Id="rId25" Type="http://schemas.openxmlformats.org/officeDocument/2006/relationships/tags" Target="../tags/tag437.xml"/><Relationship Id="rId33" Type="http://schemas.openxmlformats.org/officeDocument/2006/relationships/tags" Target="../tags/tag445.xml"/><Relationship Id="rId38" Type="http://schemas.openxmlformats.org/officeDocument/2006/relationships/tags" Target="../tags/tag450.xml"/><Relationship Id="rId46" Type="http://schemas.openxmlformats.org/officeDocument/2006/relationships/tags" Target="../tags/tag458.xml"/><Relationship Id="rId20" Type="http://schemas.openxmlformats.org/officeDocument/2006/relationships/tags" Target="../tags/tag432.xml"/><Relationship Id="rId41" Type="http://schemas.openxmlformats.org/officeDocument/2006/relationships/tags" Target="../tags/tag453.xml"/><Relationship Id="rId54" Type="http://schemas.openxmlformats.org/officeDocument/2006/relationships/slideLayout" Target="../slideLayouts/slideLayout2.xml"/><Relationship Id="rId1" Type="http://schemas.openxmlformats.org/officeDocument/2006/relationships/tags" Target="../tags/tag413.xml"/><Relationship Id="rId6" Type="http://schemas.openxmlformats.org/officeDocument/2006/relationships/tags" Target="../tags/tag418.xml"/><Relationship Id="rId15" Type="http://schemas.openxmlformats.org/officeDocument/2006/relationships/tags" Target="../tags/tag427.xml"/><Relationship Id="rId23" Type="http://schemas.openxmlformats.org/officeDocument/2006/relationships/tags" Target="../tags/tag435.xml"/><Relationship Id="rId28" Type="http://schemas.openxmlformats.org/officeDocument/2006/relationships/tags" Target="../tags/tag440.xml"/><Relationship Id="rId36" Type="http://schemas.openxmlformats.org/officeDocument/2006/relationships/tags" Target="../tags/tag448.xml"/><Relationship Id="rId49" Type="http://schemas.openxmlformats.org/officeDocument/2006/relationships/tags" Target="../tags/tag461.xml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tags" Target="../tags/tag491.xml"/><Relationship Id="rId21" Type="http://schemas.openxmlformats.org/officeDocument/2006/relationships/tags" Target="../tags/tag486.xml"/><Relationship Id="rId42" Type="http://schemas.openxmlformats.org/officeDocument/2006/relationships/tags" Target="../tags/tag507.xml"/><Relationship Id="rId47" Type="http://schemas.openxmlformats.org/officeDocument/2006/relationships/tags" Target="../tags/tag512.xml"/><Relationship Id="rId63" Type="http://schemas.openxmlformats.org/officeDocument/2006/relationships/tags" Target="../tags/tag528.xml"/><Relationship Id="rId68" Type="http://schemas.openxmlformats.org/officeDocument/2006/relationships/tags" Target="../tags/tag533.xml"/><Relationship Id="rId16" Type="http://schemas.openxmlformats.org/officeDocument/2006/relationships/tags" Target="../tags/tag481.xml"/><Relationship Id="rId11" Type="http://schemas.openxmlformats.org/officeDocument/2006/relationships/tags" Target="../tags/tag476.xml"/><Relationship Id="rId32" Type="http://schemas.openxmlformats.org/officeDocument/2006/relationships/tags" Target="../tags/tag497.xml"/><Relationship Id="rId37" Type="http://schemas.openxmlformats.org/officeDocument/2006/relationships/tags" Target="../tags/tag502.xml"/><Relationship Id="rId53" Type="http://schemas.openxmlformats.org/officeDocument/2006/relationships/tags" Target="../tags/tag518.xml"/><Relationship Id="rId58" Type="http://schemas.openxmlformats.org/officeDocument/2006/relationships/tags" Target="../tags/tag523.xml"/><Relationship Id="rId74" Type="http://schemas.openxmlformats.org/officeDocument/2006/relationships/tags" Target="../tags/tag539.xml"/><Relationship Id="rId79" Type="http://schemas.openxmlformats.org/officeDocument/2006/relationships/image" Target="../media/image85.png"/><Relationship Id="rId5" Type="http://schemas.openxmlformats.org/officeDocument/2006/relationships/tags" Target="../tags/tag470.xml"/><Relationship Id="rId61" Type="http://schemas.openxmlformats.org/officeDocument/2006/relationships/tags" Target="../tags/tag526.xml"/><Relationship Id="rId19" Type="http://schemas.openxmlformats.org/officeDocument/2006/relationships/tags" Target="../tags/tag484.xml"/><Relationship Id="rId14" Type="http://schemas.openxmlformats.org/officeDocument/2006/relationships/tags" Target="../tags/tag479.xml"/><Relationship Id="rId22" Type="http://schemas.openxmlformats.org/officeDocument/2006/relationships/tags" Target="../tags/tag487.xml"/><Relationship Id="rId27" Type="http://schemas.openxmlformats.org/officeDocument/2006/relationships/tags" Target="../tags/tag492.xml"/><Relationship Id="rId30" Type="http://schemas.openxmlformats.org/officeDocument/2006/relationships/tags" Target="../tags/tag495.xml"/><Relationship Id="rId35" Type="http://schemas.openxmlformats.org/officeDocument/2006/relationships/tags" Target="../tags/tag500.xml"/><Relationship Id="rId43" Type="http://schemas.openxmlformats.org/officeDocument/2006/relationships/tags" Target="../tags/tag508.xml"/><Relationship Id="rId48" Type="http://schemas.openxmlformats.org/officeDocument/2006/relationships/tags" Target="../tags/tag513.xml"/><Relationship Id="rId56" Type="http://schemas.openxmlformats.org/officeDocument/2006/relationships/tags" Target="../tags/tag521.xml"/><Relationship Id="rId64" Type="http://schemas.openxmlformats.org/officeDocument/2006/relationships/tags" Target="../tags/tag529.xml"/><Relationship Id="rId69" Type="http://schemas.openxmlformats.org/officeDocument/2006/relationships/tags" Target="../tags/tag534.xml"/><Relationship Id="rId77" Type="http://schemas.openxmlformats.org/officeDocument/2006/relationships/image" Target="../media/image86.png"/><Relationship Id="rId8" Type="http://schemas.openxmlformats.org/officeDocument/2006/relationships/tags" Target="../tags/tag473.xml"/><Relationship Id="rId51" Type="http://schemas.openxmlformats.org/officeDocument/2006/relationships/tags" Target="../tags/tag516.xml"/><Relationship Id="rId72" Type="http://schemas.openxmlformats.org/officeDocument/2006/relationships/tags" Target="../tags/tag537.xml"/><Relationship Id="rId80" Type="http://schemas.openxmlformats.org/officeDocument/2006/relationships/image" Target="../media/image89.png"/><Relationship Id="rId3" Type="http://schemas.openxmlformats.org/officeDocument/2006/relationships/tags" Target="../tags/tag468.xml"/><Relationship Id="rId12" Type="http://schemas.openxmlformats.org/officeDocument/2006/relationships/tags" Target="../tags/tag477.xml"/><Relationship Id="rId17" Type="http://schemas.openxmlformats.org/officeDocument/2006/relationships/tags" Target="../tags/tag482.xml"/><Relationship Id="rId25" Type="http://schemas.openxmlformats.org/officeDocument/2006/relationships/tags" Target="../tags/tag490.xml"/><Relationship Id="rId33" Type="http://schemas.openxmlformats.org/officeDocument/2006/relationships/tags" Target="../tags/tag498.xml"/><Relationship Id="rId38" Type="http://schemas.openxmlformats.org/officeDocument/2006/relationships/tags" Target="../tags/tag503.xml"/><Relationship Id="rId46" Type="http://schemas.openxmlformats.org/officeDocument/2006/relationships/tags" Target="../tags/tag511.xml"/><Relationship Id="rId59" Type="http://schemas.openxmlformats.org/officeDocument/2006/relationships/tags" Target="../tags/tag524.xml"/><Relationship Id="rId67" Type="http://schemas.openxmlformats.org/officeDocument/2006/relationships/tags" Target="../tags/tag532.xml"/><Relationship Id="rId20" Type="http://schemas.openxmlformats.org/officeDocument/2006/relationships/tags" Target="../tags/tag485.xml"/><Relationship Id="rId41" Type="http://schemas.openxmlformats.org/officeDocument/2006/relationships/tags" Target="../tags/tag506.xml"/><Relationship Id="rId54" Type="http://schemas.openxmlformats.org/officeDocument/2006/relationships/tags" Target="../tags/tag519.xml"/><Relationship Id="rId62" Type="http://schemas.openxmlformats.org/officeDocument/2006/relationships/tags" Target="../tags/tag527.xml"/><Relationship Id="rId70" Type="http://schemas.openxmlformats.org/officeDocument/2006/relationships/tags" Target="../tags/tag535.xml"/><Relationship Id="rId75" Type="http://schemas.openxmlformats.org/officeDocument/2006/relationships/tags" Target="../tags/tag540.xml"/><Relationship Id="rId1" Type="http://schemas.openxmlformats.org/officeDocument/2006/relationships/tags" Target="../tags/tag466.xml"/><Relationship Id="rId6" Type="http://schemas.openxmlformats.org/officeDocument/2006/relationships/tags" Target="../tags/tag471.xml"/><Relationship Id="rId15" Type="http://schemas.openxmlformats.org/officeDocument/2006/relationships/tags" Target="../tags/tag480.xml"/><Relationship Id="rId23" Type="http://schemas.openxmlformats.org/officeDocument/2006/relationships/tags" Target="../tags/tag488.xml"/><Relationship Id="rId28" Type="http://schemas.openxmlformats.org/officeDocument/2006/relationships/tags" Target="../tags/tag493.xml"/><Relationship Id="rId36" Type="http://schemas.openxmlformats.org/officeDocument/2006/relationships/tags" Target="../tags/tag501.xml"/><Relationship Id="rId49" Type="http://schemas.openxmlformats.org/officeDocument/2006/relationships/tags" Target="../tags/tag514.xml"/><Relationship Id="rId57" Type="http://schemas.openxmlformats.org/officeDocument/2006/relationships/tags" Target="../tags/tag522.xml"/><Relationship Id="rId10" Type="http://schemas.openxmlformats.org/officeDocument/2006/relationships/tags" Target="../tags/tag475.xml"/><Relationship Id="rId31" Type="http://schemas.openxmlformats.org/officeDocument/2006/relationships/tags" Target="../tags/tag496.xml"/><Relationship Id="rId44" Type="http://schemas.openxmlformats.org/officeDocument/2006/relationships/tags" Target="../tags/tag509.xml"/><Relationship Id="rId52" Type="http://schemas.openxmlformats.org/officeDocument/2006/relationships/tags" Target="../tags/tag517.xml"/><Relationship Id="rId60" Type="http://schemas.openxmlformats.org/officeDocument/2006/relationships/tags" Target="../tags/tag525.xml"/><Relationship Id="rId65" Type="http://schemas.openxmlformats.org/officeDocument/2006/relationships/tags" Target="../tags/tag530.xml"/><Relationship Id="rId73" Type="http://schemas.openxmlformats.org/officeDocument/2006/relationships/tags" Target="../tags/tag538.xml"/><Relationship Id="rId78" Type="http://schemas.openxmlformats.org/officeDocument/2006/relationships/image" Target="../media/image88.png"/><Relationship Id="rId81" Type="http://schemas.openxmlformats.org/officeDocument/2006/relationships/image" Target="../media/image72.png"/><Relationship Id="rId4" Type="http://schemas.openxmlformats.org/officeDocument/2006/relationships/tags" Target="../tags/tag469.xml"/><Relationship Id="rId9" Type="http://schemas.openxmlformats.org/officeDocument/2006/relationships/tags" Target="../tags/tag474.xml"/><Relationship Id="rId13" Type="http://schemas.openxmlformats.org/officeDocument/2006/relationships/tags" Target="../tags/tag478.xml"/><Relationship Id="rId18" Type="http://schemas.openxmlformats.org/officeDocument/2006/relationships/tags" Target="../tags/tag483.xml"/><Relationship Id="rId39" Type="http://schemas.openxmlformats.org/officeDocument/2006/relationships/tags" Target="../tags/tag504.xml"/><Relationship Id="rId34" Type="http://schemas.openxmlformats.org/officeDocument/2006/relationships/tags" Target="../tags/tag499.xml"/><Relationship Id="rId50" Type="http://schemas.openxmlformats.org/officeDocument/2006/relationships/tags" Target="../tags/tag515.xml"/><Relationship Id="rId55" Type="http://schemas.openxmlformats.org/officeDocument/2006/relationships/tags" Target="../tags/tag520.xml"/><Relationship Id="rId76" Type="http://schemas.openxmlformats.org/officeDocument/2006/relationships/slideLayout" Target="../slideLayouts/slideLayout2.xml"/><Relationship Id="rId7" Type="http://schemas.openxmlformats.org/officeDocument/2006/relationships/tags" Target="../tags/tag472.xml"/><Relationship Id="rId71" Type="http://schemas.openxmlformats.org/officeDocument/2006/relationships/tags" Target="../tags/tag536.xml"/><Relationship Id="rId2" Type="http://schemas.openxmlformats.org/officeDocument/2006/relationships/tags" Target="../tags/tag467.xml"/><Relationship Id="rId29" Type="http://schemas.openxmlformats.org/officeDocument/2006/relationships/tags" Target="../tags/tag494.xml"/><Relationship Id="rId24" Type="http://schemas.openxmlformats.org/officeDocument/2006/relationships/tags" Target="../tags/tag489.xml"/><Relationship Id="rId40" Type="http://schemas.openxmlformats.org/officeDocument/2006/relationships/tags" Target="../tags/tag505.xml"/><Relationship Id="rId45" Type="http://schemas.openxmlformats.org/officeDocument/2006/relationships/tags" Target="../tags/tag510.xml"/><Relationship Id="rId66" Type="http://schemas.openxmlformats.org/officeDocument/2006/relationships/tags" Target="../tags/tag531.xml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tags" Target="../tags/tag566.xml"/><Relationship Id="rId21" Type="http://schemas.openxmlformats.org/officeDocument/2006/relationships/tags" Target="../tags/tag561.xml"/><Relationship Id="rId42" Type="http://schemas.openxmlformats.org/officeDocument/2006/relationships/tags" Target="../tags/tag582.xml"/><Relationship Id="rId47" Type="http://schemas.openxmlformats.org/officeDocument/2006/relationships/tags" Target="../tags/tag587.xml"/><Relationship Id="rId63" Type="http://schemas.openxmlformats.org/officeDocument/2006/relationships/tags" Target="../tags/tag603.xml"/><Relationship Id="rId68" Type="http://schemas.openxmlformats.org/officeDocument/2006/relationships/tags" Target="../tags/tag608.xml"/><Relationship Id="rId84" Type="http://schemas.openxmlformats.org/officeDocument/2006/relationships/image" Target="../media/image72.png"/><Relationship Id="rId16" Type="http://schemas.openxmlformats.org/officeDocument/2006/relationships/tags" Target="../tags/tag556.xml"/><Relationship Id="rId11" Type="http://schemas.openxmlformats.org/officeDocument/2006/relationships/tags" Target="../tags/tag551.xml"/><Relationship Id="rId32" Type="http://schemas.openxmlformats.org/officeDocument/2006/relationships/tags" Target="../tags/tag572.xml"/><Relationship Id="rId37" Type="http://schemas.openxmlformats.org/officeDocument/2006/relationships/tags" Target="../tags/tag577.xml"/><Relationship Id="rId53" Type="http://schemas.openxmlformats.org/officeDocument/2006/relationships/tags" Target="../tags/tag593.xml"/><Relationship Id="rId58" Type="http://schemas.openxmlformats.org/officeDocument/2006/relationships/tags" Target="../tags/tag598.xml"/><Relationship Id="rId74" Type="http://schemas.openxmlformats.org/officeDocument/2006/relationships/tags" Target="../tags/tag614.xml"/><Relationship Id="rId79" Type="http://schemas.openxmlformats.org/officeDocument/2006/relationships/image" Target="../media/image85.png"/><Relationship Id="rId5" Type="http://schemas.openxmlformats.org/officeDocument/2006/relationships/tags" Target="../tags/tag545.xml"/><Relationship Id="rId19" Type="http://schemas.openxmlformats.org/officeDocument/2006/relationships/tags" Target="../tags/tag559.xml"/><Relationship Id="rId14" Type="http://schemas.openxmlformats.org/officeDocument/2006/relationships/tags" Target="../tags/tag554.xml"/><Relationship Id="rId22" Type="http://schemas.openxmlformats.org/officeDocument/2006/relationships/tags" Target="../tags/tag562.xml"/><Relationship Id="rId27" Type="http://schemas.openxmlformats.org/officeDocument/2006/relationships/tags" Target="../tags/tag567.xml"/><Relationship Id="rId30" Type="http://schemas.openxmlformats.org/officeDocument/2006/relationships/tags" Target="../tags/tag570.xml"/><Relationship Id="rId35" Type="http://schemas.openxmlformats.org/officeDocument/2006/relationships/tags" Target="../tags/tag575.xml"/><Relationship Id="rId43" Type="http://schemas.openxmlformats.org/officeDocument/2006/relationships/tags" Target="../tags/tag583.xml"/><Relationship Id="rId48" Type="http://schemas.openxmlformats.org/officeDocument/2006/relationships/tags" Target="../tags/tag588.xml"/><Relationship Id="rId56" Type="http://schemas.openxmlformats.org/officeDocument/2006/relationships/tags" Target="../tags/tag596.xml"/><Relationship Id="rId64" Type="http://schemas.openxmlformats.org/officeDocument/2006/relationships/tags" Target="../tags/tag604.xml"/><Relationship Id="rId69" Type="http://schemas.openxmlformats.org/officeDocument/2006/relationships/tags" Target="../tags/tag609.xml"/><Relationship Id="rId77" Type="http://schemas.openxmlformats.org/officeDocument/2006/relationships/image" Target="../media/image68.png"/><Relationship Id="rId8" Type="http://schemas.openxmlformats.org/officeDocument/2006/relationships/tags" Target="../tags/tag548.xml"/><Relationship Id="rId51" Type="http://schemas.openxmlformats.org/officeDocument/2006/relationships/tags" Target="../tags/tag591.xml"/><Relationship Id="rId72" Type="http://schemas.openxmlformats.org/officeDocument/2006/relationships/tags" Target="../tags/tag612.xml"/><Relationship Id="rId80" Type="http://schemas.openxmlformats.org/officeDocument/2006/relationships/image" Target="../media/image91.png"/><Relationship Id="rId85" Type="http://schemas.openxmlformats.org/officeDocument/2006/relationships/image" Target="../media/image94.png"/><Relationship Id="rId3" Type="http://schemas.openxmlformats.org/officeDocument/2006/relationships/tags" Target="../tags/tag543.xml"/><Relationship Id="rId12" Type="http://schemas.openxmlformats.org/officeDocument/2006/relationships/tags" Target="../tags/tag552.xml"/><Relationship Id="rId17" Type="http://schemas.openxmlformats.org/officeDocument/2006/relationships/tags" Target="../tags/tag557.xml"/><Relationship Id="rId25" Type="http://schemas.openxmlformats.org/officeDocument/2006/relationships/tags" Target="../tags/tag565.xml"/><Relationship Id="rId33" Type="http://schemas.openxmlformats.org/officeDocument/2006/relationships/tags" Target="../tags/tag573.xml"/><Relationship Id="rId38" Type="http://schemas.openxmlformats.org/officeDocument/2006/relationships/tags" Target="../tags/tag578.xml"/><Relationship Id="rId46" Type="http://schemas.openxmlformats.org/officeDocument/2006/relationships/tags" Target="../tags/tag586.xml"/><Relationship Id="rId59" Type="http://schemas.openxmlformats.org/officeDocument/2006/relationships/tags" Target="../tags/tag599.xml"/><Relationship Id="rId67" Type="http://schemas.openxmlformats.org/officeDocument/2006/relationships/tags" Target="../tags/tag607.xml"/><Relationship Id="rId20" Type="http://schemas.openxmlformats.org/officeDocument/2006/relationships/tags" Target="../tags/tag560.xml"/><Relationship Id="rId41" Type="http://schemas.openxmlformats.org/officeDocument/2006/relationships/tags" Target="../tags/tag581.xml"/><Relationship Id="rId54" Type="http://schemas.openxmlformats.org/officeDocument/2006/relationships/tags" Target="../tags/tag594.xml"/><Relationship Id="rId62" Type="http://schemas.openxmlformats.org/officeDocument/2006/relationships/tags" Target="../tags/tag602.xml"/><Relationship Id="rId70" Type="http://schemas.openxmlformats.org/officeDocument/2006/relationships/tags" Target="../tags/tag610.xml"/><Relationship Id="rId75" Type="http://schemas.openxmlformats.org/officeDocument/2006/relationships/tags" Target="../tags/tag615.xml"/><Relationship Id="rId83" Type="http://schemas.openxmlformats.org/officeDocument/2006/relationships/image" Target="../media/image89.png"/><Relationship Id="rId1" Type="http://schemas.openxmlformats.org/officeDocument/2006/relationships/tags" Target="../tags/tag541.xml"/><Relationship Id="rId6" Type="http://schemas.openxmlformats.org/officeDocument/2006/relationships/tags" Target="../tags/tag546.xml"/><Relationship Id="rId15" Type="http://schemas.openxmlformats.org/officeDocument/2006/relationships/tags" Target="../tags/tag555.xml"/><Relationship Id="rId23" Type="http://schemas.openxmlformats.org/officeDocument/2006/relationships/tags" Target="../tags/tag563.xml"/><Relationship Id="rId28" Type="http://schemas.openxmlformats.org/officeDocument/2006/relationships/tags" Target="../tags/tag568.xml"/><Relationship Id="rId36" Type="http://schemas.openxmlformats.org/officeDocument/2006/relationships/tags" Target="../tags/tag576.xml"/><Relationship Id="rId49" Type="http://schemas.openxmlformats.org/officeDocument/2006/relationships/tags" Target="../tags/tag589.xml"/><Relationship Id="rId57" Type="http://schemas.openxmlformats.org/officeDocument/2006/relationships/tags" Target="../tags/tag597.xml"/><Relationship Id="rId10" Type="http://schemas.openxmlformats.org/officeDocument/2006/relationships/tags" Target="../tags/tag550.xml"/><Relationship Id="rId31" Type="http://schemas.openxmlformats.org/officeDocument/2006/relationships/tags" Target="../tags/tag571.xml"/><Relationship Id="rId44" Type="http://schemas.openxmlformats.org/officeDocument/2006/relationships/tags" Target="../tags/tag584.xml"/><Relationship Id="rId52" Type="http://schemas.openxmlformats.org/officeDocument/2006/relationships/tags" Target="../tags/tag592.xml"/><Relationship Id="rId60" Type="http://schemas.openxmlformats.org/officeDocument/2006/relationships/tags" Target="../tags/tag600.xml"/><Relationship Id="rId65" Type="http://schemas.openxmlformats.org/officeDocument/2006/relationships/tags" Target="../tags/tag605.xml"/><Relationship Id="rId73" Type="http://schemas.openxmlformats.org/officeDocument/2006/relationships/tags" Target="../tags/tag613.xml"/><Relationship Id="rId78" Type="http://schemas.openxmlformats.org/officeDocument/2006/relationships/image" Target="../media/image90.png"/><Relationship Id="rId81" Type="http://schemas.openxmlformats.org/officeDocument/2006/relationships/image" Target="../media/image92.png"/><Relationship Id="rId86" Type="http://schemas.openxmlformats.org/officeDocument/2006/relationships/image" Target="../media/image50.png"/><Relationship Id="rId4" Type="http://schemas.openxmlformats.org/officeDocument/2006/relationships/tags" Target="../tags/tag544.xml"/><Relationship Id="rId9" Type="http://schemas.openxmlformats.org/officeDocument/2006/relationships/tags" Target="../tags/tag549.xml"/><Relationship Id="rId13" Type="http://schemas.openxmlformats.org/officeDocument/2006/relationships/tags" Target="../tags/tag553.xml"/><Relationship Id="rId18" Type="http://schemas.openxmlformats.org/officeDocument/2006/relationships/tags" Target="../tags/tag558.xml"/><Relationship Id="rId39" Type="http://schemas.openxmlformats.org/officeDocument/2006/relationships/tags" Target="../tags/tag579.xml"/><Relationship Id="rId34" Type="http://schemas.openxmlformats.org/officeDocument/2006/relationships/tags" Target="../tags/tag574.xml"/><Relationship Id="rId50" Type="http://schemas.openxmlformats.org/officeDocument/2006/relationships/tags" Target="../tags/tag590.xml"/><Relationship Id="rId55" Type="http://schemas.openxmlformats.org/officeDocument/2006/relationships/tags" Target="../tags/tag595.xml"/><Relationship Id="rId76" Type="http://schemas.openxmlformats.org/officeDocument/2006/relationships/slideLayout" Target="../slideLayouts/slideLayout2.xml"/><Relationship Id="rId7" Type="http://schemas.openxmlformats.org/officeDocument/2006/relationships/tags" Target="../tags/tag547.xml"/><Relationship Id="rId71" Type="http://schemas.openxmlformats.org/officeDocument/2006/relationships/tags" Target="../tags/tag611.xml"/><Relationship Id="rId2" Type="http://schemas.openxmlformats.org/officeDocument/2006/relationships/tags" Target="../tags/tag542.xml"/><Relationship Id="rId29" Type="http://schemas.openxmlformats.org/officeDocument/2006/relationships/tags" Target="../tags/tag569.xml"/><Relationship Id="rId24" Type="http://schemas.openxmlformats.org/officeDocument/2006/relationships/tags" Target="../tags/tag564.xml"/><Relationship Id="rId40" Type="http://schemas.openxmlformats.org/officeDocument/2006/relationships/tags" Target="../tags/tag580.xml"/><Relationship Id="rId45" Type="http://schemas.openxmlformats.org/officeDocument/2006/relationships/tags" Target="../tags/tag585.xml"/><Relationship Id="rId66" Type="http://schemas.openxmlformats.org/officeDocument/2006/relationships/tags" Target="../tags/tag606.xml"/><Relationship Id="rId87" Type="http://schemas.openxmlformats.org/officeDocument/2006/relationships/image" Target="../media/image95.png"/><Relationship Id="rId61" Type="http://schemas.openxmlformats.org/officeDocument/2006/relationships/tags" Target="../tags/tag601.xml"/><Relationship Id="rId82" Type="http://schemas.openxmlformats.org/officeDocument/2006/relationships/image" Target="../media/image93.png"/></Relationships>
</file>

<file path=ppt/slides/_rels/slide26.xml.rels><?xml version="1.0" encoding="UTF-8" standalone="yes"?>
<Relationships xmlns="http://schemas.openxmlformats.org/package/2006/relationships"><Relationship Id="rId117" Type="http://schemas.openxmlformats.org/officeDocument/2006/relationships/tags" Target="../tags/tag732.xml"/><Relationship Id="rId21" Type="http://schemas.openxmlformats.org/officeDocument/2006/relationships/tags" Target="../tags/tag636.xml"/><Relationship Id="rId42" Type="http://schemas.openxmlformats.org/officeDocument/2006/relationships/tags" Target="../tags/tag657.xml"/><Relationship Id="rId63" Type="http://schemas.openxmlformats.org/officeDocument/2006/relationships/tags" Target="../tags/tag678.xml"/><Relationship Id="rId84" Type="http://schemas.openxmlformats.org/officeDocument/2006/relationships/tags" Target="../tags/tag699.xml"/><Relationship Id="rId138" Type="http://schemas.openxmlformats.org/officeDocument/2006/relationships/tags" Target="../tags/tag753.xml"/><Relationship Id="rId159" Type="http://schemas.openxmlformats.org/officeDocument/2006/relationships/tags" Target="../tags/tag774.xml"/><Relationship Id="rId170" Type="http://schemas.openxmlformats.org/officeDocument/2006/relationships/image" Target="../media/image89.png"/><Relationship Id="rId107" Type="http://schemas.openxmlformats.org/officeDocument/2006/relationships/tags" Target="../tags/tag722.xml"/><Relationship Id="rId11" Type="http://schemas.openxmlformats.org/officeDocument/2006/relationships/tags" Target="../tags/tag626.xml"/><Relationship Id="rId32" Type="http://schemas.openxmlformats.org/officeDocument/2006/relationships/tags" Target="../tags/tag647.xml"/><Relationship Id="rId53" Type="http://schemas.openxmlformats.org/officeDocument/2006/relationships/tags" Target="../tags/tag668.xml"/><Relationship Id="rId74" Type="http://schemas.openxmlformats.org/officeDocument/2006/relationships/tags" Target="../tags/tag689.xml"/><Relationship Id="rId128" Type="http://schemas.openxmlformats.org/officeDocument/2006/relationships/tags" Target="../tags/tag743.xml"/><Relationship Id="rId149" Type="http://schemas.openxmlformats.org/officeDocument/2006/relationships/tags" Target="../tags/tag764.xml"/><Relationship Id="rId5" Type="http://schemas.openxmlformats.org/officeDocument/2006/relationships/tags" Target="../tags/tag620.xml"/><Relationship Id="rId95" Type="http://schemas.openxmlformats.org/officeDocument/2006/relationships/tags" Target="../tags/tag710.xml"/><Relationship Id="rId160" Type="http://schemas.openxmlformats.org/officeDocument/2006/relationships/tags" Target="../tags/tag775.xml"/><Relationship Id="rId22" Type="http://schemas.openxmlformats.org/officeDocument/2006/relationships/tags" Target="../tags/tag637.xml"/><Relationship Id="rId43" Type="http://schemas.openxmlformats.org/officeDocument/2006/relationships/tags" Target="../tags/tag658.xml"/><Relationship Id="rId64" Type="http://schemas.openxmlformats.org/officeDocument/2006/relationships/tags" Target="../tags/tag679.xml"/><Relationship Id="rId118" Type="http://schemas.openxmlformats.org/officeDocument/2006/relationships/tags" Target="../tags/tag733.xml"/><Relationship Id="rId139" Type="http://schemas.openxmlformats.org/officeDocument/2006/relationships/tags" Target="../tags/tag754.xml"/><Relationship Id="rId85" Type="http://schemas.openxmlformats.org/officeDocument/2006/relationships/tags" Target="../tags/tag700.xml"/><Relationship Id="rId150" Type="http://schemas.openxmlformats.org/officeDocument/2006/relationships/tags" Target="../tags/tag765.xml"/><Relationship Id="rId171" Type="http://schemas.openxmlformats.org/officeDocument/2006/relationships/image" Target="../media/image72.png"/><Relationship Id="rId12" Type="http://schemas.openxmlformats.org/officeDocument/2006/relationships/tags" Target="../tags/tag627.xml"/><Relationship Id="rId33" Type="http://schemas.openxmlformats.org/officeDocument/2006/relationships/tags" Target="../tags/tag648.xml"/><Relationship Id="rId108" Type="http://schemas.openxmlformats.org/officeDocument/2006/relationships/tags" Target="../tags/tag723.xml"/><Relationship Id="rId129" Type="http://schemas.openxmlformats.org/officeDocument/2006/relationships/tags" Target="../tags/tag744.xml"/><Relationship Id="rId54" Type="http://schemas.openxmlformats.org/officeDocument/2006/relationships/tags" Target="../tags/tag669.xml"/><Relationship Id="rId75" Type="http://schemas.openxmlformats.org/officeDocument/2006/relationships/tags" Target="../tags/tag690.xml"/><Relationship Id="rId96" Type="http://schemas.openxmlformats.org/officeDocument/2006/relationships/tags" Target="../tags/tag711.xml"/><Relationship Id="rId140" Type="http://schemas.openxmlformats.org/officeDocument/2006/relationships/tags" Target="../tags/tag755.xml"/><Relationship Id="rId161" Type="http://schemas.openxmlformats.org/officeDocument/2006/relationships/tags" Target="../tags/tag776.xml"/><Relationship Id="rId1" Type="http://schemas.openxmlformats.org/officeDocument/2006/relationships/tags" Target="../tags/tag616.xml"/><Relationship Id="rId6" Type="http://schemas.openxmlformats.org/officeDocument/2006/relationships/tags" Target="../tags/tag621.xml"/><Relationship Id="rId23" Type="http://schemas.openxmlformats.org/officeDocument/2006/relationships/tags" Target="../tags/tag638.xml"/><Relationship Id="rId28" Type="http://schemas.openxmlformats.org/officeDocument/2006/relationships/tags" Target="../tags/tag643.xml"/><Relationship Id="rId49" Type="http://schemas.openxmlformats.org/officeDocument/2006/relationships/tags" Target="../tags/tag664.xml"/><Relationship Id="rId114" Type="http://schemas.openxmlformats.org/officeDocument/2006/relationships/tags" Target="../tags/tag729.xml"/><Relationship Id="rId119" Type="http://schemas.openxmlformats.org/officeDocument/2006/relationships/tags" Target="../tags/tag734.xml"/><Relationship Id="rId44" Type="http://schemas.openxmlformats.org/officeDocument/2006/relationships/tags" Target="../tags/tag659.xml"/><Relationship Id="rId60" Type="http://schemas.openxmlformats.org/officeDocument/2006/relationships/tags" Target="../tags/tag675.xml"/><Relationship Id="rId65" Type="http://schemas.openxmlformats.org/officeDocument/2006/relationships/tags" Target="../tags/tag680.xml"/><Relationship Id="rId81" Type="http://schemas.openxmlformats.org/officeDocument/2006/relationships/tags" Target="../tags/tag696.xml"/><Relationship Id="rId86" Type="http://schemas.openxmlformats.org/officeDocument/2006/relationships/tags" Target="../tags/tag701.xml"/><Relationship Id="rId130" Type="http://schemas.openxmlformats.org/officeDocument/2006/relationships/tags" Target="../tags/tag745.xml"/><Relationship Id="rId135" Type="http://schemas.openxmlformats.org/officeDocument/2006/relationships/tags" Target="../tags/tag750.xml"/><Relationship Id="rId151" Type="http://schemas.openxmlformats.org/officeDocument/2006/relationships/tags" Target="../tags/tag766.xml"/><Relationship Id="rId156" Type="http://schemas.openxmlformats.org/officeDocument/2006/relationships/tags" Target="../tags/tag771.xml"/><Relationship Id="rId172" Type="http://schemas.openxmlformats.org/officeDocument/2006/relationships/image" Target="../media/image50.png"/><Relationship Id="rId13" Type="http://schemas.openxmlformats.org/officeDocument/2006/relationships/tags" Target="../tags/tag628.xml"/><Relationship Id="rId18" Type="http://schemas.openxmlformats.org/officeDocument/2006/relationships/tags" Target="../tags/tag633.xml"/><Relationship Id="rId39" Type="http://schemas.openxmlformats.org/officeDocument/2006/relationships/tags" Target="../tags/tag654.xml"/><Relationship Id="rId109" Type="http://schemas.openxmlformats.org/officeDocument/2006/relationships/tags" Target="../tags/tag724.xml"/><Relationship Id="rId34" Type="http://schemas.openxmlformats.org/officeDocument/2006/relationships/tags" Target="../tags/tag649.xml"/><Relationship Id="rId50" Type="http://schemas.openxmlformats.org/officeDocument/2006/relationships/tags" Target="../tags/tag665.xml"/><Relationship Id="rId55" Type="http://schemas.openxmlformats.org/officeDocument/2006/relationships/tags" Target="../tags/tag670.xml"/><Relationship Id="rId76" Type="http://schemas.openxmlformats.org/officeDocument/2006/relationships/tags" Target="../tags/tag691.xml"/><Relationship Id="rId97" Type="http://schemas.openxmlformats.org/officeDocument/2006/relationships/tags" Target="../tags/tag712.xml"/><Relationship Id="rId104" Type="http://schemas.openxmlformats.org/officeDocument/2006/relationships/tags" Target="../tags/tag719.xml"/><Relationship Id="rId120" Type="http://schemas.openxmlformats.org/officeDocument/2006/relationships/tags" Target="../tags/tag735.xml"/><Relationship Id="rId125" Type="http://schemas.openxmlformats.org/officeDocument/2006/relationships/tags" Target="../tags/tag740.xml"/><Relationship Id="rId141" Type="http://schemas.openxmlformats.org/officeDocument/2006/relationships/tags" Target="../tags/tag756.xml"/><Relationship Id="rId146" Type="http://schemas.openxmlformats.org/officeDocument/2006/relationships/tags" Target="../tags/tag761.xml"/><Relationship Id="rId167" Type="http://schemas.openxmlformats.org/officeDocument/2006/relationships/image" Target="../media/image91.png"/><Relationship Id="rId7" Type="http://schemas.openxmlformats.org/officeDocument/2006/relationships/tags" Target="../tags/tag622.xml"/><Relationship Id="rId71" Type="http://schemas.openxmlformats.org/officeDocument/2006/relationships/tags" Target="../tags/tag686.xml"/><Relationship Id="rId92" Type="http://schemas.openxmlformats.org/officeDocument/2006/relationships/tags" Target="../tags/tag707.xml"/><Relationship Id="rId162" Type="http://schemas.openxmlformats.org/officeDocument/2006/relationships/tags" Target="../tags/tag777.xml"/><Relationship Id="rId2" Type="http://schemas.openxmlformats.org/officeDocument/2006/relationships/tags" Target="../tags/tag617.xml"/><Relationship Id="rId29" Type="http://schemas.openxmlformats.org/officeDocument/2006/relationships/tags" Target="../tags/tag644.xml"/><Relationship Id="rId24" Type="http://schemas.openxmlformats.org/officeDocument/2006/relationships/tags" Target="../tags/tag639.xml"/><Relationship Id="rId40" Type="http://schemas.openxmlformats.org/officeDocument/2006/relationships/tags" Target="../tags/tag655.xml"/><Relationship Id="rId45" Type="http://schemas.openxmlformats.org/officeDocument/2006/relationships/tags" Target="../tags/tag660.xml"/><Relationship Id="rId66" Type="http://schemas.openxmlformats.org/officeDocument/2006/relationships/tags" Target="../tags/tag681.xml"/><Relationship Id="rId87" Type="http://schemas.openxmlformats.org/officeDocument/2006/relationships/tags" Target="../tags/tag702.xml"/><Relationship Id="rId110" Type="http://schemas.openxmlformats.org/officeDocument/2006/relationships/tags" Target="../tags/tag725.xml"/><Relationship Id="rId115" Type="http://schemas.openxmlformats.org/officeDocument/2006/relationships/tags" Target="../tags/tag730.xml"/><Relationship Id="rId131" Type="http://schemas.openxmlformats.org/officeDocument/2006/relationships/tags" Target="../tags/tag746.xml"/><Relationship Id="rId136" Type="http://schemas.openxmlformats.org/officeDocument/2006/relationships/tags" Target="../tags/tag751.xml"/><Relationship Id="rId157" Type="http://schemas.openxmlformats.org/officeDocument/2006/relationships/tags" Target="../tags/tag772.xml"/><Relationship Id="rId61" Type="http://schemas.openxmlformats.org/officeDocument/2006/relationships/tags" Target="../tags/tag676.xml"/><Relationship Id="rId82" Type="http://schemas.openxmlformats.org/officeDocument/2006/relationships/tags" Target="../tags/tag697.xml"/><Relationship Id="rId152" Type="http://schemas.openxmlformats.org/officeDocument/2006/relationships/tags" Target="../tags/tag767.xml"/><Relationship Id="rId173" Type="http://schemas.openxmlformats.org/officeDocument/2006/relationships/image" Target="../media/image95.png"/><Relationship Id="rId19" Type="http://schemas.openxmlformats.org/officeDocument/2006/relationships/tags" Target="../tags/tag634.xml"/><Relationship Id="rId14" Type="http://schemas.openxmlformats.org/officeDocument/2006/relationships/tags" Target="../tags/tag629.xml"/><Relationship Id="rId30" Type="http://schemas.openxmlformats.org/officeDocument/2006/relationships/tags" Target="../tags/tag645.xml"/><Relationship Id="rId35" Type="http://schemas.openxmlformats.org/officeDocument/2006/relationships/tags" Target="../tags/tag650.xml"/><Relationship Id="rId56" Type="http://schemas.openxmlformats.org/officeDocument/2006/relationships/tags" Target="../tags/tag671.xml"/><Relationship Id="rId77" Type="http://schemas.openxmlformats.org/officeDocument/2006/relationships/tags" Target="../tags/tag692.xml"/><Relationship Id="rId100" Type="http://schemas.openxmlformats.org/officeDocument/2006/relationships/tags" Target="../tags/tag715.xml"/><Relationship Id="rId105" Type="http://schemas.openxmlformats.org/officeDocument/2006/relationships/tags" Target="../tags/tag720.xml"/><Relationship Id="rId126" Type="http://schemas.openxmlformats.org/officeDocument/2006/relationships/tags" Target="../tags/tag741.xml"/><Relationship Id="rId147" Type="http://schemas.openxmlformats.org/officeDocument/2006/relationships/tags" Target="../tags/tag762.xml"/><Relationship Id="rId168" Type="http://schemas.openxmlformats.org/officeDocument/2006/relationships/image" Target="../media/image92.png"/><Relationship Id="rId8" Type="http://schemas.openxmlformats.org/officeDocument/2006/relationships/tags" Target="../tags/tag623.xml"/><Relationship Id="rId51" Type="http://schemas.openxmlformats.org/officeDocument/2006/relationships/tags" Target="../tags/tag666.xml"/><Relationship Id="rId72" Type="http://schemas.openxmlformats.org/officeDocument/2006/relationships/tags" Target="../tags/tag687.xml"/><Relationship Id="rId93" Type="http://schemas.openxmlformats.org/officeDocument/2006/relationships/tags" Target="../tags/tag708.xml"/><Relationship Id="rId98" Type="http://schemas.openxmlformats.org/officeDocument/2006/relationships/tags" Target="../tags/tag713.xml"/><Relationship Id="rId121" Type="http://schemas.openxmlformats.org/officeDocument/2006/relationships/tags" Target="../tags/tag736.xml"/><Relationship Id="rId142" Type="http://schemas.openxmlformats.org/officeDocument/2006/relationships/tags" Target="../tags/tag757.xml"/><Relationship Id="rId163" Type="http://schemas.openxmlformats.org/officeDocument/2006/relationships/slideLayout" Target="../slideLayouts/slideLayout2.xml"/><Relationship Id="rId3" Type="http://schemas.openxmlformats.org/officeDocument/2006/relationships/tags" Target="../tags/tag618.xml"/><Relationship Id="rId25" Type="http://schemas.openxmlformats.org/officeDocument/2006/relationships/tags" Target="../tags/tag640.xml"/><Relationship Id="rId46" Type="http://schemas.openxmlformats.org/officeDocument/2006/relationships/tags" Target="../tags/tag661.xml"/><Relationship Id="rId67" Type="http://schemas.openxmlformats.org/officeDocument/2006/relationships/tags" Target="../tags/tag682.xml"/><Relationship Id="rId116" Type="http://schemas.openxmlformats.org/officeDocument/2006/relationships/tags" Target="../tags/tag731.xml"/><Relationship Id="rId137" Type="http://schemas.openxmlformats.org/officeDocument/2006/relationships/tags" Target="../tags/tag752.xml"/><Relationship Id="rId158" Type="http://schemas.openxmlformats.org/officeDocument/2006/relationships/tags" Target="../tags/tag773.xml"/><Relationship Id="rId20" Type="http://schemas.openxmlformats.org/officeDocument/2006/relationships/tags" Target="../tags/tag635.xml"/><Relationship Id="rId41" Type="http://schemas.openxmlformats.org/officeDocument/2006/relationships/tags" Target="../tags/tag656.xml"/><Relationship Id="rId62" Type="http://schemas.openxmlformats.org/officeDocument/2006/relationships/tags" Target="../tags/tag677.xml"/><Relationship Id="rId83" Type="http://schemas.openxmlformats.org/officeDocument/2006/relationships/tags" Target="../tags/tag698.xml"/><Relationship Id="rId88" Type="http://schemas.openxmlformats.org/officeDocument/2006/relationships/tags" Target="../tags/tag703.xml"/><Relationship Id="rId111" Type="http://schemas.openxmlformats.org/officeDocument/2006/relationships/tags" Target="../tags/tag726.xml"/><Relationship Id="rId132" Type="http://schemas.openxmlformats.org/officeDocument/2006/relationships/tags" Target="../tags/tag747.xml"/><Relationship Id="rId153" Type="http://schemas.openxmlformats.org/officeDocument/2006/relationships/tags" Target="../tags/tag768.xml"/><Relationship Id="rId15" Type="http://schemas.openxmlformats.org/officeDocument/2006/relationships/tags" Target="../tags/tag630.xml"/><Relationship Id="rId36" Type="http://schemas.openxmlformats.org/officeDocument/2006/relationships/tags" Target="../tags/tag651.xml"/><Relationship Id="rId57" Type="http://schemas.openxmlformats.org/officeDocument/2006/relationships/tags" Target="../tags/tag672.xml"/><Relationship Id="rId106" Type="http://schemas.openxmlformats.org/officeDocument/2006/relationships/tags" Target="../tags/tag721.xml"/><Relationship Id="rId127" Type="http://schemas.openxmlformats.org/officeDocument/2006/relationships/tags" Target="../tags/tag742.xml"/><Relationship Id="rId10" Type="http://schemas.openxmlformats.org/officeDocument/2006/relationships/tags" Target="../tags/tag625.xml"/><Relationship Id="rId31" Type="http://schemas.openxmlformats.org/officeDocument/2006/relationships/tags" Target="../tags/tag646.xml"/><Relationship Id="rId52" Type="http://schemas.openxmlformats.org/officeDocument/2006/relationships/tags" Target="../tags/tag667.xml"/><Relationship Id="rId73" Type="http://schemas.openxmlformats.org/officeDocument/2006/relationships/tags" Target="../tags/tag688.xml"/><Relationship Id="rId78" Type="http://schemas.openxmlformats.org/officeDocument/2006/relationships/tags" Target="../tags/tag693.xml"/><Relationship Id="rId94" Type="http://schemas.openxmlformats.org/officeDocument/2006/relationships/tags" Target="../tags/tag709.xml"/><Relationship Id="rId99" Type="http://schemas.openxmlformats.org/officeDocument/2006/relationships/tags" Target="../tags/tag714.xml"/><Relationship Id="rId101" Type="http://schemas.openxmlformats.org/officeDocument/2006/relationships/tags" Target="../tags/tag716.xml"/><Relationship Id="rId122" Type="http://schemas.openxmlformats.org/officeDocument/2006/relationships/tags" Target="../tags/tag737.xml"/><Relationship Id="rId143" Type="http://schemas.openxmlformats.org/officeDocument/2006/relationships/tags" Target="../tags/tag758.xml"/><Relationship Id="rId148" Type="http://schemas.openxmlformats.org/officeDocument/2006/relationships/tags" Target="../tags/tag763.xml"/><Relationship Id="rId164" Type="http://schemas.openxmlformats.org/officeDocument/2006/relationships/image" Target="../media/image68.png"/><Relationship Id="rId169" Type="http://schemas.openxmlformats.org/officeDocument/2006/relationships/image" Target="../media/image93.png"/><Relationship Id="rId4" Type="http://schemas.openxmlformats.org/officeDocument/2006/relationships/tags" Target="../tags/tag619.xml"/><Relationship Id="rId9" Type="http://schemas.openxmlformats.org/officeDocument/2006/relationships/tags" Target="../tags/tag624.xml"/><Relationship Id="rId26" Type="http://schemas.openxmlformats.org/officeDocument/2006/relationships/tags" Target="../tags/tag641.xml"/><Relationship Id="rId47" Type="http://schemas.openxmlformats.org/officeDocument/2006/relationships/tags" Target="../tags/tag662.xml"/><Relationship Id="rId68" Type="http://schemas.openxmlformats.org/officeDocument/2006/relationships/tags" Target="../tags/tag683.xml"/><Relationship Id="rId89" Type="http://schemas.openxmlformats.org/officeDocument/2006/relationships/tags" Target="../tags/tag704.xml"/><Relationship Id="rId112" Type="http://schemas.openxmlformats.org/officeDocument/2006/relationships/tags" Target="../tags/tag727.xml"/><Relationship Id="rId133" Type="http://schemas.openxmlformats.org/officeDocument/2006/relationships/tags" Target="../tags/tag748.xml"/><Relationship Id="rId154" Type="http://schemas.openxmlformats.org/officeDocument/2006/relationships/tags" Target="../tags/tag769.xml"/><Relationship Id="rId16" Type="http://schemas.openxmlformats.org/officeDocument/2006/relationships/tags" Target="../tags/tag631.xml"/><Relationship Id="rId37" Type="http://schemas.openxmlformats.org/officeDocument/2006/relationships/tags" Target="../tags/tag652.xml"/><Relationship Id="rId58" Type="http://schemas.openxmlformats.org/officeDocument/2006/relationships/tags" Target="../tags/tag673.xml"/><Relationship Id="rId79" Type="http://schemas.openxmlformats.org/officeDocument/2006/relationships/tags" Target="../tags/tag694.xml"/><Relationship Id="rId102" Type="http://schemas.openxmlformats.org/officeDocument/2006/relationships/tags" Target="../tags/tag717.xml"/><Relationship Id="rId123" Type="http://schemas.openxmlformats.org/officeDocument/2006/relationships/tags" Target="../tags/tag738.xml"/><Relationship Id="rId144" Type="http://schemas.openxmlformats.org/officeDocument/2006/relationships/tags" Target="../tags/tag759.xml"/><Relationship Id="rId90" Type="http://schemas.openxmlformats.org/officeDocument/2006/relationships/tags" Target="../tags/tag705.xml"/><Relationship Id="rId165" Type="http://schemas.openxmlformats.org/officeDocument/2006/relationships/image" Target="../media/image90.png"/><Relationship Id="rId27" Type="http://schemas.openxmlformats.org/officeDocument/2006/relationships/tags" Target="../tags/tag642.xml"/><Relationship Id="rId48" Type="http://schemas.openxmlformats.org/officeDocument/2006/relationships/tags" Target="../tags/tag663.xml"/><Relationship Id="rId69" Type="http://schemas.openxmlformats.org/officeDocument/2006/relationships/tags" Target="../tags/tag684.xml"/><Relationship Id="rId113" Type="http://schemas.openxmlformats.org/officeDocument/2006/relationships/tags" Target="../tags/tag728.xml"/><Relationship Id="rId134" Type="http://schemas.openxmlformats.org/officeDocument/2006/relationships/tags" Target="../tags/tag749.xml"/><Relationship Id="rId80" Type="http://schemas.openxmlformats.org/officeDocument/2006/relationships/tags" Target="../tags/tag695.xml"/><Relationship Id="rId155" Type="http://schemas.openxmlformats.org/officeDocument/2006/relationships/tags" Target="../tags/tag770.xml"/><Relationship Id="rId17" Type="http://schemas.openxmlformats.org/officeDocument/2006/relationships/tags" Target="../tags/tag632.xml"/><Relationship Id="rId38" Type="http://schemas.openxmlformats.org/officeDocument/2006/relationships/tags" Target="../tags/tag653.xml"/><Relationship Id="rId59" Type="http://schemas.openxmlformats.org/officeDocument/2006/relationships/tags" Target="../tags/tag674.xml"/><Relationship Id="rId103" Type="http://schemas.openxmlformats.org/officeDocument/2006/relationships/tags" Target="../tags/tag718.xml"/><Relationship Id="rId124" Type="http://schemas.openxmlformats.org/officeDocument/2006/relationships/tags" Target="../tags/tag739.xml"/><Relationship Id="rId70" Type="http://schemas.openxmlformats.org/officeDocument/2006/relationships/tags" Target="../tags/tag685.xml"/><Relationship Id="rId91" Type="http://schemas.openxmlformats.org/officeDocument/2006/relationships/tags" Target="../tags/tag706.xml"/><Relationship Id="rId145" Type="http://schemas.openxmlformats.org/officeDocument/2006/relationships/tags" Target="../tags/tag760.xml"/><Relationship Id="rId166" Type="http://schemas.openxmlformats.org/officeDocument/2006/relationships/image" Target="../media/image85.png"/></Relationships>
</file>

<file path=ppt/slides/_rels/slide27.xml.rels><?xml version="1.0" encoding="UTF-8" standalone="yes"?>
<Relationships xmlns="http://schemas.openxmlformats.org/package/2006/relationships"><Relationship Id="rId26" Type="http://schemas.openxmlformats.org/officeDocument/2006/relationships/tags" Target="../tags/tag803.xml"/><Relationship Id="rId117" Type="http://schemas.openxmlformats.org/officeDocument/2006/relationships/image" Target="../media/image89.png"/><Relationship Id="rId21" Type="http://schemas.openxmlformats.org/officeDocument/2006/relationships/tags" Target="../tags/tag798.xml"/><Relationship Id="rId42" Type="http://schemas.openxmlformats.org/officeDocument/2006/relationships/tags" Target="../tags/tag819.xml"/><Relationship Id="rId47" Type="http://schemas.openxmlformats.org/officeDocument/2006/relationships/tags" Target="../tags/tag824.xml"/><Relationship Id="rId63" Type="http://schemas.openxmlformats.org/officeDocument/2006/relationships/tags" Target="../tags/tag840.xml"/><Relationship Id="rId68" Type="http://schemas.openxmlformats.org/officeDocument/2006/relationships/tags" Target="../tags/tag845.xml"/><Relationship Id="rId84" Type="http://schemas.openxmlformats.org/officeDocument/2006/relationships/tags" Target="../tags/tag861.xml"/><Relationship Id="rId89" Type="http://schemas.openxmlformats.org/officeDocument/2006/relationships/tags" Target="../tags/tag866.xml"/><Relationship Id="rId112" Type="http://schemas.openxmlformats.org/officeDocument/2006/relationships/image" Target="../media/image90.png"/><Relationship Id="rId16" Type="http://schemas.openxmlformats.org/officeDocument/2006/relationships/tags" Target="../tags/tag793.xml"/><Relationship Id="rId107" Type="http://schemas.openxmlformats.org/officeDocument/2006/relationships/tags" Target="../tags/tag884.xml"/><Relationship Id="rId11" Type="http://schemas.openxmlformats.org/officeDocument/2006/relationships/tags" Target="../tags/tag788.xml"/><Relationship Id="rId32" Type="http://schemas.openxmlformats.org/officeDocument/2006/relationships/tags" Target="../tags/tag809.xml"/><Relationship Id="rId37" Type="http://schemas.openxmlformats.org/officeDocument/2006/relationships/tags" Target="../tags/tag814.xml"/><Relationship Id="rId53" Type="http://schemas.openxmlformats.org/officeDocument/2006/relationships/tags" Target="../tags/tag830.xml"/><Relationship Id="rId58" Type="http://schemas.openxmlformats.org/officeDocument/2006/relationships/tags" Target="../tags/tag835.xml"/><Relationship Id="rId74" Type="http://schemas.openxmlformats.org/officeDocument/2006/relationships/tags" Target="../tags/tag851.xml"/><Relationship Id="rId79" Type="http://schemas.openxmlformats.org/officeDocument/2006/relationships/tags" Target="../tags/tag856.xml"/><Relationship Id="rId102" Type="http://schemas.openxmlformats.org/officeDocument/2006/relationships/tags" Target="../tags/tag879.xml"/><Relationship Id="rId5" Type="http://schemas.openxmlformats.org/officeDocument/2006/relationships/tags" Target="../tags/tag782.xml"/><Relationship Id="rId90" Type="http://schemas.openxmlformats.org/officeDocument/2006/relationships/tags" Target="../tags/tag867.xml"/><Relationship Id="rId95" Type="http://schemas.openxmlformats.org/officeDocument/2006/relationships/tags" Target="../tags/tag872.xml"/><Relationship Id="rId22" Type="http://schemas.openxmlformats.org/officeDocument/2006/relationships/tags" Target="../tags/tag799.xml"/><Relationship Id="rId27" Type="http://schemas.openxmlformats.org/officeDocument/2006/relationships/tags" Target="../tags/tag804.xml"/><Relationship Id="rId43" Type="http://schemas.openxmlformats.org/officeDocument/2006/relationships/tags" Target="../tags/tag820.xml"/><Relationship Id="rId48" Type="http://schemas.openxmlformats.org/officeDocument/2006/relationships/tags" Target="../tags/tag825.xml"/><Relationship Id="rId64" Type="http://schemas.openxmlformats.org/officeDocument/2006/relationships/tags" Target="../tags/tag841.xml"/><Relationship Id="rId69" Type="http://schemas.openxmlformats.org/officeDocument/2006/relationships/tags" Target="../tags/tag846.xml"/><Relationship Id="rId113" Type="http://schemas.openxmlformats.org/officeDocument/2006/relationships/image" Target="../media/image85.png"/><Relationship Id="rId118" Type="http://schemas.openxmlformats.org/officeDocument/2006/relationships/image" Target="../media/image72.png"/><Relationship Id="rId80" Type="http://schemas.openxmlformats.org/officeDocument/2006/relationships/tags" Target="../tags/tag857.xml"/><Relationship Id="rId85" Type="http://schemas.openxmlformats.org/officeDocument/2006/relationships/tags" Target="../tags/tag862.xml"/><Relationship Id="rId12" Type="http://schemas.openxmlformats.org/officeDocument/2006/relationships/tags" Target="../tags/tag789.xml"/><Relationship Id="rId17" Type="http://schemas.openxmlformats.org/officeDocument/2006/relationships/tags" Target="../tags/tag794.xml"/><Relationship Id="rId33" Type="http://schemas.openxmlformats.org/officeDocument/2006/relationships/tags" Target="../tags/tag810.xml"/><Relationship Id="rId38" Type="http://schemas.openxmlformats.org/officeDocument/2006/relationships/tags" Target="../tags/tag815.xml"/><Relationship Id="rId59" Type="http://schemas.openxmlformats.org/officeDocument/2006/relationships/tags" Target="../tags/tag836.xml"/><Relationship Id="rId103" Type="http://schemas.openxmlformats.org/officeDocument/2006/relationships/tags" Target="../tags/tag880.xml"/><Relationship Id="rId108" Type="http://schemas.openxmlformats.org/officeDocument/2006/relationships/tags" Target="../tags/tag885.xml"/><Relationship Id="rId54" Type="http://schemas.openxmlformats.org/officeDocument/2006/relationships/tags" Target="../tags/tag831.xml"/><Relationship Id="rId70" Type="http://schemas.openxmlformats.org/officeDocument/2006/relationships/tags" Target="../tags/tag847.xml"/><Relationship Id="rId75" Type="http://schemas.openxmlformats.org/officeDocument/2006/relationships/tags" Target="../tags/tag852.xml"/><Relationship Id="rId91" Type="http://schemas.openxmlformats.org/officeDocument/2006/relationships/tags" Target="../tags/tag868.xml"/><Relationship Id="rId96" Type="http://schemas.openxmlformats.org/officeDocument/2006/relationships/tags" Target="../tags/tag873.xml"/><Relationship Id="rId1" Type="http://schemas.openxmlformats.org/officeDocument/2006/relationships/tags" Target="../tags/tag778.xml"/><Relationship Id="rId6" Type="http://schemas.openxmlformats.org/officeDocument/2006/relationships/tags" Target="../tags/tag783.xml"/><Relationship Id="rId23" Type="http://schemas.openxmlformats.org/officeDocument/2006/relationships/tags" Target="../tags/tag800.xml"/><Relationship Id="rId28" Type="http://schemas.openxmlformats.org/officeDocument/2006/relationships/tags" Target="../tags/tag805.xml"/><Relationship Id="rId49" Type="http://schemas.openxmlformats.org/officeDocument/2006/relationships/tags" Target="../tags/tag826.xml"/><Relationship Id="rId114" Type="http://schemas.openxmlformats.org/officeDocument/2006/relationships/image" Target="../media/image91.png"/><Relationship Id="rId119" Type="http://schemas.openxmlformats.org/officeDocument/2006/relationships/image" Target="../media/image50.png"/><Relationship Id="rId10" Type="http://schemas.openxmlformats.org/officeDocument/2006/relationships/tags" Target="../tags/tag787.xml"/><Relationship Id="rId31" Type="http://schemas.openxmlformats.org/officeDocument/2006/relationships/tags" Target="../tags/tag808.xml"/><Relationship Id="rId44" Type="http://schemas.openxmlformats.org/officeDocument/2006/relationships/tags" Target="../tags/tag821.xml"/><Relationship Id="rId52" Type="http://schemas.openxmlformats.org/officeDocument/2006/relationships/tags" Target="../tags/tag829.xml"/><Relationship Id="rId60" Type="http://schemas.openxmlformats.org/officeDocument/2006/relationships/tags" Target="../tags/tag837.xml"/><Relationship Id="rId65" Type="http://schemas.openxmlformats.org/officeDocument/2006/relationships/tags" Target="../tags/tag842.xml"/><Relationship Id="rId73" Type="http://schemas.openxmlformats.org/officeDocument/2006/relationships/tags" Target="../tags/tag850.xml"/><Relationship Id="rId78" Type="http://schemas.openxmlformats.org/officeDocument/2006/relationships/tags" Target="../tags/tag855.xml"/><Relationship Id="rId81" Type="http://schemas.openxmlformats.org/officeDocument/2006/relationships/tags" Target="../tags/tag858.xml"/><Relationship Id="rId86" Type="http://schemas.openxmlformats.org/officeDocument/2006/relationships/tags" Target="../tags/tag863.xml"/><Relationship Id="rId94" Type="http://schemas.openxmlformats.org/officeDocument/2006/relationships/tags" Target="../tags/tag871.xml"/><Relationship Id="rId99" Type="http://schemas.openxmlformats.org/officeDocument/2006/relationships/tags" Target="../tags/tag876.xml"/><Relationship Id="rId101" Type="http://schemas.openxmlformats.org/officeDocument/2006/relationships/tags" Target="../tags/tag878.xml"/><Relationship Id="rId4" Type="http://schemas.openxmlformats.org/officeDocument/2006/relationships/tags" Target="../tags/tag781.xml"/><Relationship Id="rId9" Type="http://schemas.openxmlformats.org/officeDocument/2006/relationships/tags" Target="../tags/tag786.xml"/><Relationship Id="rId13" Type="http://schemas.openxmlformats.org/officeDocument/2006/relationships/tags" Target="../tags/tag790.xml"/><Relationship Id="rId18" Type="http://schemas.openxmlformats.org/officeDocument/2006/relationships/tags" Target="../tags/tag795.xml"/><Relationship Id="rId39" Type="http://schemas.openxmlformats.org/officeDocument/2006/relationships/tags" Target="../tags/tag816.xml"/><Relationship Id="rId109" Type="http://schemas.openxmlformats.org/officeDocument/2006/relationships/tags" Target="../tags/tag886.xml"/><Relationship Id="rId34" Type="http://schemas.openxmlformats.org/officeDocument/2006/relationships/tags" Target="../tags/tag811.xml"/><Relationship Id="rId50" Type="http://schemas.openxmlformats.org/officeDocument/2006/relationships/tags" Target="../tags/tag827.xml"/><Relationship Id="rId55" Type="http://schemas.openxmlformats.org/officeDocument/2006/relationships/tags" Target="../tags/tag832.xml"/><Relationship Id="rId76" Type="http://schemas.openxmlformats.org/officeDocument/2006/relationships/tags" Target="../tags/tag853.xml"/><Relationship Id="rId97" Type="http://schemas.openxmlformats.org/officeDocument/2006/relationships/tags" Target="../tags/tag874.xml"/><Relationship Id="rId104" Type="http://schemas.openxmlformats.org/officeDocument/2006/relationships/tags" Target="../tags/tag881.xml"/><Relationship Id="rId120" Type="http://schemas.openxmlformats.org/officeDocument/2006/relationships/image" Target="../media/image95.png"/><Relationship Id="rId7" Type="http://schemas.openxmlformats.org/officeDocument/2006/relationships/tags" Target="../tags/tag784.xml"/><Relationship Id="rId71" Type="http://schemas.openxmlformats.org/officeDocument/2006/relationships/tags" Target="../tags/tag848.xml"/><Relationship Id="rId92" Type="http://schemas.openxmlformats.org/officeDocument/2006/relationships/tags" Target="../tags/tag869.xml"/><Relationship Id="rId2" Type="http://schemas.openxmlformats.org/officeDocument/2006/relationships/tags" Target="../tags/tag779.xml"/><Relationship Id="rId29" Type="http://schemas.openxmlformats.org/officeDocument/2006/relationships/tags" Target="../tags/tag806.xml"/><Relationship Id="rId24" Type="http://schemas.openxmlformats.org/officeDocument/2006/relationships/tags" Target="../tags/tag801.xml"/><Relationship Id="rId40" Type="http://schemas.openxmlformats.org/officeDocument/2006/relationships/tags" Target="../tags/tag817.xml"/><Relationship Id="rId45" Type="http://schemas.openxmlformats.org/officeDocument/2006/relationships/tags" Target="../tags/tag822.xml"/><Relationship Id="rId66" Type="http://schemas.openxmlformats.org/officeDocument/2006/relationships/tags" Target="../tags/tag843.xml"/><Relationship Id="rId87" Type="http://schemas.openxmlformats.org/officeDocument/2006/relationships/tags" Target="../tags/tag864.xml"/><Relationship Id="rId110" Type="http://schemas.openxmlformats.org/officeDocument/2006/relationships/slideLayout" Target="../slideLayouts/slideLayout2.xml"/><Relationship Id="rId115" Type="http://schemas.openxmlformats.org/officeDocument/2006/relationships/image" Target="../media/image92.png"/><Relationship Id="rId61" Type="http://schemas.openxmlformats.org/officeDocument/2006/relationships/tags" Target="../tags/tag838.xml"/><Relationship Id="rId82" Type="http://schemas.openxmlformats.org/officeDocument/2006/relationships/tags" Target="../tags/tag859.xml"/><Relationship Id="rId19" Type="http://schemas.openxmlformats.org/officeDocument/2006/relationships/tags" Target="../tags/tag796.xml"/><Relationship Id="rId14" Type="http://schemas.openxmlformats.org/officeDocument/2006/relationships/tags" Target="../tags/tag791.xml"/><Relationship Id="rId30" Type="http://schemas.openxmlformats.org/officeDocument/2006/relationships/tags" Target="../tags/tag807.xml"/><Relationship Id="rId35" Type="http://schemas.openxmlformats.org/officeDocument/2006/relationships/tags" Target="../tags/tag812.xml"/><Relationship Id="rId56" Type="http://schemas.openxmlformats.org/officeDocument/2006/relationships/tags" Target="../tags/tag833.xml"/><Relationship Id="rId77" Type="http://schemas.openxmlformats.org/officeDocument/2006/relationships/tags" Target="../tags/tag854.xml"/><Relationship Id="rId100" Type="http://schemas.openxmlformats.org/officeDocument/2006/relationships/tags" Target="../tags/tag877.xml"/><Relationship Id="rId105" Type="http://schemas.openxmlformats.org/officeDocument/2006/relationships/tags" Target="../tags/tag882.xml"/><Relationship Id="rId8" Type="http://schemas.openxmlformats.org/officeDocument/2006/relationships/tags" Target="../tags/tag785.xml"/><Relationship Id="rId51" Type="http://schemas.openxmlformats.org/officeDocument/2006/relationships/tags" Target="../tags/tag828.xml"/><Relationship Id="rId72" Type="http://schemas.openxmlformats.org/officeDocument/2006/relationships/tags" Target="../tags/tag849.xml"/><Relationship Id="rId93" Type="http://schemas.openxmlformats.org/officeDocument/2006/relationships/tags" Target="../tags/tag870.xml"/><Relationship Id="rId98" Type="http://schemas.openxmlformats.org/officeDocument/2006/relationships/tags" Target="../tags/tag875.xml"/><Relationship Id="rId3" Type="http://schemas.openxmlformats.org/officeDocument/2006/relationships/tags" Target="../tags/tag780.xml"/><Relationship Id="rId25" Type="http://schemas.openxmlformats.org/officeDocument/2006/relationships/tags" Target="../tags/tag802.xml"/><Relationship Id="rId46" Type="http://schemas.openxmlformats.org/officeDocument/2006/relationships/tags" Target="../tags/tag823.xml"/><Relationship Id="rId67" Type="http://schemas.openxmlformats.org/officeDocument/2006/relationships/tags" Target="../tags/tag844.xml"/><Relationship Id="rId116" Type="http://schemas.openxmlformats.org/officeDocument/2006/relationships/image" Target="../media/image93.png"/><Relationship Id="rId20" Type="http://schemas.openxmlformats.org/officeDocument/2006/relationships/tags" Target="../tags/tag797.xml"/><Relationship Id="rId41" Type="http://schemas.openxmlformats.org/officeDocument/2006/relationships/tags" Target="../tags/tag818.xml"/><Relationship Id="rId62" Type="http://schemas.openxmlformats.org/officeDocument/2006/relationships/tags" Target="../tags/tag839.xml"/><Relationship Id="rId83" Type="http://schemas.openxmlformats.org/officeDocument/2006/relationships/tags" Target="../tags/tag860.xml"/><Relationship Id="rId88" Type="http://schemas.openxmlformats.org/officeDocument/2006/relationships/tags" Target="../tags/tag865.xml"/><Relationship Id="rId111" Type="http://schemas.openxmlformats.org/officeDocument/2006/relationships/image" Target="../media/image68.png"/><Relationship Id="rId15" Type="http://schemas.openxmlformats.org/officeDocument/2006/relationships/tags" Target="../tags/tag792.xml"/><Relationship Id="rId36" Type="http://schemas.openxmlformats.org/officeDocument/2006/relationships/tags" Target="../tags/tag813.xml"/><Relationship Id="rId57" Type="http://schemas.openxmlformats.org/officeDocument/2006/relationships/tags" Target="../tags/tag834.xml"/><Relationship Id="rId106" Type="http://schemas.openxmlformats.org/officeDocument/2006/relationships/tags" Target="../tags/tag883.xml"/></Relationships>
</file>

<file path=ppt/slides/_rels/slide28.xml.rels><?xml version="1.0" encoding="UTF-8" standalone="yes"?>
<Relationships xmlns="http://schemas.openxmlformats.org/package/2006/relationships"><Relationship Id="rId26" Type="http://schemas.openxmlformats.org/officeDocument/2006/relationships/tags" Target="../tags/tag912.xml"/><Relationship Id="rId21" Type="http://schemas.openxmlformats.org/officeDocument/2006/relationships/tags" Target="../tags/tag907.xml"/><Relationship Id="rId42" Type="http://schemas.openxmlformats.org/officeDocument/2006/relationships/tags" Target="../tags/tag928.xml"/><Relationship Id="rId47" Type="http://schemas.openxmlformats.org/officeDocument/2006/relationships/tags" Target="../tags/tag933.xml"/><Relationship Id="rId63" Type="http://schemas.openxmlformats.org/officeDocument/2006/relationships/tags" Target="../tags/tag949.xml"/><Relationship Id="rId68" Type="http://schemas.openxmlformats.org/officeDocument/2006/relationships/tags" Target="../tags/tag954.xml"/><Relationship Id="rId84" Type="http://schemas.openxmlformats.org/officeDocument/2006/relationships/slideLayout" Target="../slideLayouts/slideLayout2.xml"/><Relationship Id="rId89" Type="http://schemas.openxmlformats.org/officeDocument/2006/relationships/image" Target="../media/image92.png"/><Relationship Id="rId16" Type="http://schemas.openxmlformats.org/officeDocument/2006/relationships/tags" Target="../tags/tag902.xml"/><Relationship Id="rId11" Type="http://schemas.openxmlformats.org/officeDocument/2006/relationships/tags" Target="../tags/tag897.xml"/><Relationship Id="rId32" Type="http://schemas.openxmlformats.org/officeDocument/2006/relationships/tags" Target="../tags/tag918.xml"/><Relationship Id="rId37" Type="http://schemas.openxmlformats.org/officeDocument/2006/relationships/tags" Target="../tags/tag923.xml"/><Relationship Id="rId53" Type="http://schemas.openxmlformats.org/officeDocument/2006/relationships/tags" Target="../tags/tag939.xml"/><Relationship Id="rId58" Type="http://schemas.openxmlformats.org/officeDocument/2006/relationships/tags" Target="../tags/tag944.xml"/><Relationship Id="rId74" Type="http://schemas.openxmlformats.org/officeDocument/2006/relationships/tags" Target="../tags/tag960.xml"/><Relationship Id="rId79" Type="http://schemas.openxmlformats.org/officeDocument/2006/relationships/tags" Target="../tags/tag965.xml"/><Relationship Id="rId5" Type="http://schemas.openxmlformats.org/officeDocument/2006/relationships/tags" Target="../tags/tag891.xml"/><Relationship Id="rId90" Type="http://schemas.openxmlformats.org/officeDocument/2006/relationships/image" Target="../media/image93.png"/><Relationship Id="rId95" Type="http://schemas.openxmlformats.org/officeDocument/2006/relationships/image" Target="../media/image96.png"/><Relationship Id="rId22" Type="http://schemas.openxmlformats.org/officeDocument/2006/relationships/tags" Target="../tags/tag908.xml"/><Relationship Id="rId27" Type="http://schemas.openxmlformats.org/officeDocument/2006/relationships/tags" Target="../tags/tag913.xml"/><Relationship Id="rId43" Type="http://schemas.openxmlformats.org/officeDocument/2006/relationships/tags" Target="../tags/tag929.xml"/><Relationship Id="rId48" Type="http://schemas.openxmlformats.org/officeDocument/2006/relationships/tags" Target="../tags/tag934.xml"/><Relationship Id="rId64" Type="http://schemas.openxmlformats.org/officeDocument/2006/relationships/tags" Target="../tags/tag950.xml"/><Relationship Id="rId69" Type="http://schemas.openxmlformats.org/officeDocument/2006/relationships/tags" Target="../tags/tag955.xml"/><Relationship Id="rId8" Type="http://schemas.openxmlformats.org/officeDocument/2006/relationships/tags" Target="../tags/tag894.xml"/><Relationship Id="rId51" Type="http://schemas.openxmlformats.org/officeDocument/2006/relationships/tags" Target="../tags/tag937.xml"/><Relationship Id="rId72" Type="http://schemas.openxmlformats.org/officeDocument/2006/relationships/tags" Target="../tags/tag958.xml"/><Relationship Id="rId80" Type="http://schemas.openxmlformats.org/officeDocument/2006/relationships/tags" Target="../tags/tag966.xml"/><Relationship Id="rId85" Type="http://schemas.openxmlformats.org/officeDocument/2006/relationships/image" Target="../media/image68.png"/><Relationship Id="rId93" Type="http://schemas.openxmlformats.org/officeDocument/2006/relationships/image" Target="../media/image50.png"/><Relationship Id="rId3" Type="http://schemas.openxmlformats.org/officeDocument/2006/relationships/tags" Target="../tags/tag889.xml"/><Relationship Id="rId12" Type="http://schemas.openxmlformats.org/officeDocument/2006/relationships/tags" Target="../tags/tag898.xml"/><Relationship Id="rId17" Type="http://schemas.openxmlformats.org/officeDocument/2006/relationships/tags" Target="../tags/tag903.xml"/><Relationship Id="rId25" Type="http://schemas.openxmlformats.org/officeDocument/2006/relationships/tags" Target="../tags/tag911.xml"/><Relationship Id="rId33" Type="http://schemas.openxmlformats.org/officeDocument/2006/relationships/tags" Target="../tags/tag919.xml"/><Relationship Id="rId38" Type="http://schemas.openxmlformats.org/officeDocument/2006/relationships/tags" Target="../tags/tag924.xml"/><Relationship Id="rId46" Type="http://schemas.openxmlformats.org/officeDocument/2006/relationships/tags" Target="../tags/tag932.xml"/><Relationship Id="rId59" Type="http://schemas.openxmlformats.org/officeDocument/2006/relationships/tags" Target="../tags/tag945.xml"/><Relationship Id="rId67" Type="http://schemas.openxmlformats.org/officeDocument/2006/relationships/tags" Target="../tags/tag953.xml"/><Relationship Id="rId20" Type="http://schemas.openxmlformats.org/officeDocument/2006/relationships/tags" Target="../tags/tag906.xml"/><Relationship Id="rId41" Type="http://schemas.openxmlformats.org/officeDocument/2006/relationships/tags" Target="../tags/tag927.xml"/><Relationship Id="rId54" Type="http://schemas.openxmlformats.org/officeDocument/2006/relationships/tags" Target="../tags/tag940.xml"/><Relationship Id="rId62" Type="http://schemas.openxmlformats.org/officeDocument/2006/relationships/tags" Target="../tags/tag948.xml"/><Relationship Id="rId70" Type="http://schemas.openxmlformats.org/officeDocument/2006/relationships/tags" Target="../tags/tag956.xml"/><Relationship Id="rId75" Type="http://schemas.openxmlformats.org/officeDocument/2006/relationships/tags" Target="../tags/tag961.xml"/><Relationship Id="rId83" Type="http://schemas.openxmlformats.org/officeDocument/2006/relationships/tags" Target="../tags/tag969.xml"/><Relationship Id="rId88" Type="http://schemas.openxmlformats.org/officeDocument/2006/relationships/image" Target="../media/image91.png"/><Relationship Id="rId91" Type="http://schemas.openxmlformats.org/officeDocument/2006/relationships/image" Target="../media/image89.png"/><Relationship Id="rId1" Type="http://schemas.openxmlformats.org/officeDocument/2006/relationships/tags" Target="../tags/tag887.xml"/><Relationship Id="rId6" Type="http://schemas.openxmlformats.org/officeDocument/2006/relationships/tags" Target="../tags/tag892.xml"/><Relationship Id="rId15" Type="http://schemas.openxmlformats.org/officeDocument/2006/relationships/tags" Target="../tags/tag901.xml"/><Relationship Id="rId23" Type="http://schemas.openxmlformats.org/officeDocument/2006/relationships/tags" Target="../tags/tag909.xml"/><Relationship Id="rId28" Type="http://schemas.openxmlformats.org/officeDocument/2006/relationships/tags" Target="../tags/tag914.xml"/><Relationship Id="rId36" Type="http://schemas.openxmlformats.org/officeDocument/2006/relationships/tags" Target="../tags/tag922.xml"/><Relationship Id="rId49" Type="http://schemas.openxmlformats.org/officeDocument/2006/relationships/tags" Target="../tags/tag935.xml"/><Relationship Id="rId57" Type="http://schemas.openxmlformats.org/officeDocument/2006/relationships/tags" Target="../tags/tag943.xml"/><Relationship Id="rId10" Type="http://schemas.openxmlformats.org/officeDocument/2006/relationships/tags" Target="../tags/tag896.xml"/><Relationship Id="rId31" Type="http://schemas.openxmlformats.org/officeDocument/2006/relationships/tags" Target="../tags/tag917.xml"/><Relationship Id="rId44" Type="http://schemas.openxmlformats.org/officeDocument/2006/relationships/tags" Target="../tags/tag930.xml"/><Relationship Id="rId52" Type="http://schemas.openxmlformats.org/officeDocument/2006/relationships/tags" Target="../tags/tag938.xml"/><Relationship Id="rId60" Type="http://schemas.openxmlformats.org/officeDocument/2006/relationships/tags" Target="../tags/tag946.xml"/><Relationship Id="rId65" Type="http://schemas.openxmlformats.org/officeDocument/2006/relationships/tags" Target="../tags/tag951.xml"/><Relationship Id="rId73" Type="http://schemas.openxmlformats.org/officeDocument/2006/relationships/tags" Target="../tags/tag959.xml"/><Relationship Id="rId78" Type="http://schemas.openxmlformats.org/officeDocument/2006/relationships/tags" Target="../tags/tag964.xml"/><Relationship Id="rId81" Type="http://schemas.openxmlformats.org/officeDocument/2006/relationships/tags" Target="../tags/tag967.xml"/><Relationship Id="rId86" Type="http://schemas.openxmlformats.org/officeDocument/2006/relationships/image" Target="../media/image90.png"/><Relationship Id="rId94" Type="http://schemas.openxmlformats.org/officeDocument/2006/relationships/image" Target="../media/image95.png"/><Relationship Id="rId4" Type="http://schemas.openxmlformats.org/officeDocument/2006/relationships/tags" Target="../tags/tag890.xml"/><Relationship Id="rId9" Type="http://schemas.openxmlformats.org/officeDocument/2006/relationships/tags" Target="../tags/tag895.xml"/><Relationship Id="rId13" Type="http://schemas.openxmlformats.org/officeDocument/2006/relationships/tags" Target="../tags/tag899.xml"/><Relationship Id="rId18" Type="http://schemas.openxmlformats.org/officeDocument/2006/relationships/tags" Target="../tags/tag904.xml"/><Relationship Id="rId39" Type="http://schemas.openxmlformats.org/officeDocument/2006/relationships/tags" Target="../tags/tag925.xml"/><Relationship Id="rId34" Type="http://schemas.openxmlformats.org/officeDocument/2006/relationships/tags" Target="../tags/tag920.xml"/><Relationship Id="rId50" Type="http://schemas.openxmlformats.org/officeDocument/2006/relationships/tags" Target="../tags/tag936.xml"/><Relationship Id="rId55" Type="http://schemas.openxmlformats.org/officeDocument/2006/relationships/tags" Target="../tags/tag941.xml"/><Relationship Id="rId76" Type="http://schemas.openxmlformats.org/officeDocument/2006/relationships/tags" Target="../tags/tag962.xml"/><Relationship Id="rId7" Type="http://schemas.openxmlformats.org/officeDocument/2006/relationships/tags" Target="../tags/tag893.xml"/><Relationship Id="rId71" Type="http://schemas.openxmlformats.org/officeDocument/2006/relationships/tags" Target="../tags/tag957.xml"/><Relationship Id="rId92" Type="http://schemas.openxmlformats.org/officeDocument/2006/relationships/image" Target="../media/image72.png"/><Relationship Id="rId2" Type="http://schemas.openxmlformats.org/officeDocument/2006/relationships/tags" Target="../tags/tag888.xml"/><Relationship Id="rId29" Type="http://schemas.openxmlformats.org/officeDocument/2006/relationships/tags" Target="../tags/tag915.xml"/><Relationship Id="rId24" Type="http://schemas.openxmlformats.org/officeDocument/2006/relationships/tags" Target="../tags/tag910.xml"/><Relationship Id="rId40" Type="http://schemas.openxmlformats.org/officeDocument/2006/relationships/tags" Target="../tags/tag926.xml"/><Relationship Id="rId45" Type="http://schemas.openxmlformats.org/officeDocument/2006/relationships/tags" Target="../tags/tag931.xml"/><Relationship Id="rId66" Type="http://schemas.openxmlformats.org/officeDocument/2006/relationships/tags" Target="../tags/tag952.xml"/><Relationship Id="rId87" Type="http://schemas.openxmlformats.org/officeDocument/2006/relationships/image" Target="../media/image85.png"/><Relationship Id="rId61" Type="http://schemas.openxmlformats.org/officeDocument/2006/relationships/tags" Target="../tags/tag947.xml"/><Relationship Id="rId82" Type="http://schemas.openxmlformats.org/officeDocument/2006/relationships/tags" Target="../tags/tag968.xml"/><Relationship Id="rId19" Type="http://schemas.openxmlformats.org/officeDocument/2006/relationships/tags" Target="../tags/tag905.xml"/><Relationship Id="rId14" Type="http://schemas.openxmlformats.org/officeDocument/2006/relationships/tags" Target="../tags/tag900.xml"/><Relationship Id="rId30" Type="http://schemas.openxmlformats.org/officeDocument/2006/relationships/tags" Target="../tags/tag916.xml"/><Relationship Id="rId35" Type="http://schemas.openxmlformats.org/officeDocument/2006/relationships/tags" Target="../tags/tag921.xml"/><Relationship Id="rId56" Type="http://schemas.openxmlformats.org/officeDocument/2006/relationships/tags" Target="../tags/tag942.xml"/><Relationship Id="rId77" Type="http://schemas.openxmlformats.org/officeDocument/2006/relationships/tags" Target="../tags/tag963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982.xml"/><Relationship Id="rId18" Type="http://schemas.openxmlformats.org/officeDocument/2006/relationships/tags" Target="../tags/tag987.xml"/><Relationship Id="rId26" Type="http://schemas.openxmlformats.org/officeDocument/2006/relationships/tags" Target="../tags/tag995.xml"/><Relationship Id="rId39" Type="http://schemas.openxmlformats.org/officeDocument/2006/relationships/image" Target="../media/image69.png"/><Relationship Id="rId21" Type="http://schemas.openxmlformats.org/officeDocument/2006/relationships/tags" Target="../tags/tag990.xml"/><Relationship Id="rId34" Type="http://schemas.openxmlformats.org/officeDocument/2006/relationships/image" Target="../media/image74.png"/><Relationship Id="rId7" Type="http://schemas.openxmlformats.org/officeDocument/2006/relationships/tags" Target="../tags/tag976.xml"/><Relationship Id="rId12" Type="http://schemas.openxmlformats.org/officeDocument/2006/relationships/tags" Target="../tags/tag981.xml"/><Relationship Id="rId17" Type="http://schemas.openxmlformats.org/officeDocument/2006/relationships/tags" Target="../tags/tag986.xml"/><Relationship Id="rId25" Type="http://schemas.openxmlformats.org/officeDocument/2006/relationships/tags" Target="../tags/tag994.xml"/><Relationship Id="rId33" Type="http://schemas.openxmlformats.org/officeDocument/2006/relationships/image" Target="../media/image73.png"/><Relationship Id="rId38" Type="http://schemas.openxmlformats.org/officeDocument/2006/relationships/image" Target="../media/image85.png"/><Relationship Id="rId2" Type="http://schemas.openxmlformats.org/officeDocument/2006/relationships/tags" Target="../tags/tag971.xml"/><Relationship Id="rId16" Type="http://schemas.openxmlformats.org/officeDocument/2006/relationships/tags" Target="../tags/tag985.xml"/><Relationship Id="rId20" Type="http://schemas.openxmlformats.org/officeDocument/2006/relationships/tags" Target="../tags/tag989.xml"/><Relationship Id="rId29" Type="http://schemas.openxmlformats.org/officeDocument/2006/relationships/image" Target="../media/image71.png"/><Relationship Id="rId1" Type="http://schemas.openxmlformats.org/officeDocument/2006/relationships/tags" Target="../tags/tag970.xml"/><Relationship Id="rId6" Type="http://schemas.openxmlformats.org/officeDocument/2006/relationships/tags" Target="../tags/tag975.xml"/><Relationship Id="rId11" Type="http://schemas.openxmlformats.org/officeDocument/2006/relationships/tags" Target="../tags/tag980.xml"/><Relationship Id="rId24" Type="http://schemas.openxmlformats.org/officeDocument/2006/relationships/tags" Target="../tags/tag993.xml"/><Relationship Id="rId32" Type="http://schemas.openxmlformats.org/officeDocument/2006/relationships/image" Target="../media/image52.png"/><Relationship Id="rId37" Type="http://schemas.openxmlformats.org/officeDocument/2006/relationships/image" Target="../media/image79.png"/><Relationship Id="rId40" Type="http://schemas.openxmlformats.org/officeDocument/2006/relationships/image" Target="../media/image70.png"/><Relationship Id="rId5" Type="http://schemas.openxmlformats.org/officeDocument/2006/relationships/tags" Target="../tags/tag974.xml"/><Relationship Id="rId15" Type="http://schemas.openxmlformats.org/officeDocument/2006/relationships/tags" Target="../tags/tag984.xml"/><Relationship Id="rId23" Type="http://schemas.openxmlformats.org/officeDocument/2006/relationships/tags" Target="../tags/tag992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68.png"/><Relationship Id="rId10" Type="http://schemas.openxmlformats.org/officeDocument/2006/relationships/tags" Target="../tags/tag979.xml"/><Relationship Id="rId19" Type="http://schemas.openxmlformats.org/officeDocument/2006/relationships/tags" Target="../tags/tag988.xml"/><Relationship Id="rId31" Type="http://schemas.openxmlformats.org/officeDocument/2006/relationships/image" Target="../media/image24.png"/><Relationship Id="rId4" Type="http://schemas.openxmlformats.org/officeDocument/2006/relationships/tags" Target="../tags/tag973.xml"/><Relationship Id="rId9" Type="http://schemas.openxmlformats.org/officeDocument/2006/relationships/tags" Target="../tags/tag978.xml"/><Relationship Id="rId14" Type="http://schemas.openxmlformats.org/officeDocument/2006/relationships/tags" Target="../tags/tag983.xml"/><Relationship Id="rId22" Type="http://schemas.openxmlformats.org/officeDocument/2006/relationships/tags" Target="../tags/tag991.xml"/><Relationship Id="rId27" Type="http://schemas.openxmlformats.org/officeDocument/2006/relationships/tags" Target="../tags/tag996.xml"/><Relationship Id="rId30" Type="http://schemas.openxmlformats.org/officeDocument/2006/relationships/image" Target="../media/image51.png"/><Relationship Id="rId35" Type="http://schemas.openxmlformats.org/officeDocument/2006/relationships/image" Target="../media/image75.png"/><Relationship Id="rId8" Type="http://schemas.openxmlformats.org/officeDocument/2006/relationships/tags" Target="../tags/tag977.xml"/><Relationship Id="rId3" Type="http://schemas.openxmlformats.org/officeDocument/2006/relationships/tags" Target="../tags/tag97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image" Target="../media/image4.jpeg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0" Type="http://schemas.openxmlformats.org/officeDocument/2006/relationships/tags" Target="../tags/tag21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6" Type="http://schemas.openxmlformats.org/officeDocument/2006/relationships/tags" Target="../tags/tag1022.xml"/><Relationship Id="rId21" Type="http://schemas.openxmlformats.org/officeDocument/2006/relationships/tags" Target="../tags/tag1017.xml"/><Relationship Id="rId42" Type="http://schemas.openxmlformats.org/officeDocument/2006/relationships/tags" Target="../tags/tag1038.xml"/><Relationship Id="rId47" Type="http://schemas.openxmlformats.org/officeDocument/2006/relationships/tags" Target="../tags/tag1043.xml"/><Relationship Id="rId63" Type="http://schemas.openxmlformats.org/officeDocument/2006/relationships/tags" Target="../tags/tag1059.xml"/><Relationship Id="rId68" Type="http://schemas.openxmlformats.org/officeDocument/2006/relationships/tags" Target="../tags/tag1064.xml"/><Relationship Id="rId16" Type="http://schemas.openxmlformats.org/officeDocument/2006/relationships/tags" Target="../tags/tag1012.xml"/><Relationship Id="rId11" Type="http://schemas.openxmlformats.org/officeDocument/2006/relationships/tags" Target="../tags/tag1007.xml"/><Relationship Id="rId24" Type="http://schemas.openxmlformats.org/officeDocument/2006/relationships/tags" Target="../tags/tag1020.xml"/><Relationship Id="rId32" Type="http://schemas.openxmlformats.org/officeDocument/2006/relationships/tags" Target="../tags/tag1028.xml"/><Relationship Id="rId37" Type="http://schemas.openxmlformats.org/officeDocument/2006/relationships/tags" Target="../tags/tag1033.xml"/><Relationship Id="rId40" Type="http://schemas.openxmlformats.org/officeDocument/2006/relationships/tags" Target="../tags/tag1036.xml"/><Relationship Id="rId45" Type="http://schemas.openxmlformats.org/officeDocument/2006/relationships/tags" Target="../tags/tag1041.xml"/><Relationship Id="rId53" Type="http://schemas.openxmlformats.org/officeDocument/2006/relationships/tags" Target="../tags/tag1049.xml"/><Relationship Id="rId58" Type="http://schemas.openxmlformats.org/officeDocument/2006/relationships/tags" Target="../tags/tag1054.xml"/><Relationship Id="rId66" Type="http://schemas.openxmlformats.org/officeDocument/2006/relationships/tags" Target="../tags/tag1062.xml"/><Relationship Id="rId74" Type="http://schemas.openxmlformats.org/officeDocument/2006/relationships/tags" Target="../tags/tag1070.xml"/><Relationship Id="rId79" Type="http://schemas.openxmlformats.org/officeDocument/2006/relationships/slideLayout" Target="../slideLayouts/slideLayout2.xml"/><Relationship Id="rId5" Type="http://schemas.openxmlformats.org/officeDocument/2006/relationships/tags" Target="../tags/tag1001.xml"/><Relationship Id="rId61" Type="http://schemas.openxmlformats.org/officeDocument/2006/relationships/tags" Target="../tags/tag1057.xml"/><Relationship Id="rId19" Type="http://schemas.openxmlformats.org/officeDocument/2006/relationships/tags" Target="../tags/tag1015.xml"/><Relationship Id="rId14" Type="http://schemas.openxmlformats.org/officeDocument/2006/relationships/tags" Target="../tags/tag1010.xml"/><Relationship Id="rId22" Type="http://schemas.openxmlformats.org/officeDocument/2006/relationships/tags" Target="../tags/tag1018.xml"/><Relationship Id="rId27" Type="http://schemas.openxmlformats.org/officeDocument/2006/relationships/tags" Target="../tags/tag1023.xml"/><Relationship Id="rId30" Type="http://schemas.openxmlformats.org/officeDocument/2006/relationships/tags" Target="../tags/tag1026.xml"/><Relationship Id="rId35" Type="http://schemas.openxmlformats.org/officeDocument/2006/relationships/tags" Target="../tags/tag1031.xml"/><Relationship Id="rId43" Type="http://schemas.openxmlformats.org/officeDocument/2006/relationships/tags" Target="../tags/tag1039.xml"/><Relationship Id="rId48" Type="http://schemas.openxmlformats.org/officeDocument/2006/relationships/tags" Target="../tags/tag1044.xml"/><Relationship Id="rId56" Type="http://schemas.openxmlformats.org/officeDocument/2006/relationships/tags" Target="../tags/tag1052.xml"/><Relationship Id="rId64" Type="http://schemas.openxmlformats.org/officeDocument/2006/relationships/tags" Target="../tags/tag1060.xml"/><Relationship Id="rId69" Type="http://schemas.openxmlformats.org/officeDocument/2006/relationships/tags" Target="../tags/tag1065.xml"/><Relationship Id="rId77" Type="http://schemas.openxmlformats.org/officeDocument/2006/relationships/tags" Target="../tags/tag1073.xml"/><Relationship Id="rId8" Type="http://schemas.openxmlformats.org/officeDocument/2006/relationships/tags" Target="../tags/tag1004.xml"/><Relationship Id="rId51" Type="http://schemas.openxmlformats.org/officeDocument/2006/relationships/tags" Target="../tags/tag1047.xml"/><Relationship Id="rId72" Type="http://schemas.openxmlformats.org/officeDocument/2006/relationships/tags" Target="../tags/tag1068.xml"/><Relationship Id="rId80" Type="http://schemas.openxmlformats.org/officeDocument/2006/relationships/image" Target="../media/image86.png"/><Relationship Id="rId3" Type="http://schemas.openxmlformats.org/officeDocument/2006/relationships/tags" Target="../tags/tag999.xml"/><Relationship Id="rId12" Type="http://schemas.openxmlformats.org/officeDocument/2006/relationships/tags" Target="../tags/tag1008.xml"/><Relationship Id="rId17" Type="http://schemas.openxmlformats.org/officeDocument/2006/relationships/tags" Target="../tags/tag1013.xml"/><Relationship Id="rId25" Type="http://schemas.openxmlformats.org/officeDocument/2006/relationships/tags" Target="../tags/tag1021.xml"/><Relationship Id="rId33" Type="http://schemas.openxmlformats.org/officeDocument/2006/relationships/tags" Target="../tags/tag1029.xml"/><Relationship Id="rId38" Type="http://schemas.openxmlformats.org/officeDocument/2006/relationships/tags" Target="../tags/tag1034.xml"/><Relationship Id="rId46" Type="http://schemas.openxmlformats.org/officeDocument/2006/relationships/tags" Target="../tags/tag1042.xml"/><Relationship Id="rId59" Type="http://schemas.openxmlformats.org/officeDocument/2006/relationships/tags" Target="../tags/tag1055.xml"/><Relationship Id="rId67" Type="http://schemas.openxmlformats.org/officeDocument/2006/relationships/tags" Target="../tags/tag1063.xml"/><Relationship Id="rId20" Type="http://schemas.openxmlformats.org/officeDocument/2006/relationships/tags" Target="../tags/tag1016.xml"/><Relationship Id="rId41" Type="http://schemas.openxmlformats.org/officeDocument/2006/relationships/tags" Target="../tags/tag1037.xml"/><Relationship Id="rId54" Type="http://schemas.openxmlformats.org/officeDocument/2006/relationships/tags" Target="../tags/tag1050.xml"/><Relationship Id="rId62" Type="http://schemas.openxmlformats.org/officeDocument/2006/relationships/tags" Target="../tags/tag1058.xml"/><Relationship Id="rId70" Type="http://schemas.openxmlformats.org/officeDocument/2006/relationships/tags" Target="../tags/tag1066.xml"/><Relationship Id="rId75" Type="http://schemas.openxmlformats.org/officeDocument/2006/relationships/tags" Target="../tags/tag1071.xml"/><Relationship Id="rId1" Type="http://schemas.openxmlformats.org/officeDocument/2006/relationships/tags" Target="../tags/tag997.xml"/><Relationship Id="rId6" Type="http://schemas.openxmlformats.org/officeDocument/2006/relationships/tags" Target="../tags/tag1002.xml"/><Relationship Id="rId15" Type="http://schemas.openxmlformats.org/officeDocument/2006/relationships/tags" Target="../tags/tag1011.xml"/><Relationship Id="rId23" Type="http://schemas.openxmlformats.org/officeDocument/2006/relationships/tags" Target="../tags/tag1019.xml"/><Relationship Id="rId28" Type="http://schemas.openxmlformats.org/officeDocument/2006/relationships/tags" Target="../tags/tag1024.xml"/><Relationship Id="rId36" Type="http://schemas.openxmlformats.org/officeDocument/2006/relationships/tags" Target="../tags/tag1032.xml"/><Relationship Id="rId49" Type="http://schemas.openxmlformats.org/officeDocument/2006/relationships/tags" Target="../tags/tag1045.xml"/><Relationship Id="rId57" Type="http://schemas.openxmlformats.org/officeDocument/2006/relationships/tags" Target="../tags/tag1053.xml"/><Relationship Id="rId10" Type="http://schemas.openxmlformats.org/officeDocument/2006/relationships/tags" Target="../tags/tag1006.xml"/><Relationship Id="rId31" Type="http://schemas.openxmlformats.org/officeDocument/2006/relationships/tags" Target="../tags/tag1027.xml"/><Relationship Id="rId44" Type="http://schemas.openxmlformats.org/officeDocument/2006/relationships/tags" Target="../tags/tag1040.xml"/><Relationship Id="rId52" Type="http://schemas.openxmlformats.org/officeDocument/2006/relationships/tags" Target="../tags/tag1048.xml"/><Relationship Id="rId60" Type="http://schemas.openxmlformats.org/officeDocument/2006/relationships/tags" Target="../tags/tag1056.xml"/><Relationship Id="rId65" Type="http://schemas.openxmlformats.org/officeDocument/2006/relationships/tags" Target="../tags/tag1061.xml"/><Relationship Id="rId73" Type="http://schemas.openxmlformats.org/officeDocument/2006/relationships/tags" Target="../tags/tag1069.xml"/><Relationship Id="rId78" Type="http://schemas.openxmlformats.org/officeDocument/2006/relationships/tags" Target="../tags/tag1074.xml"/><Relationship Id="rId4" Type="http://schemas.openxmlformats.org/officeDocument/2006/relationships/tags" Target="../tags/tag1000.xml"/><Relationship Id="rId9" Type="http://schemas.openxmlformats.org/officeDocument/2006/relationships/tags" Target="../tags/tag1005.xml"/><Relationship Id="rId13" Type="http://schemas.openxmlformats.org/officeDocument/2006/relationships/tags" Target="../tags/tag1009.xml"/><Relationship Id="rId18" Type="http://schemas.openxmlformats.org/officeDocument/2006/relationships/tags" Target="../tags/tag1014.xml"/><Relationship Id="rId39" Type="http://schemas.openxmlformats.org/officeDocument/2006/relationships/tags" Target="../tags/tag1035.xml"/><Relationship Id="rId34" Type="http://schemas.openxmlformats.org/officeDocument/2006/relationships/tags" Target="../tags/tag1030.xml"/><Relationship Id="rId50" Type="http://schemas.openxmlformats.org/officeDocument/2006/relationships/tags" Target="../tags/tag1046.xml"/><Relationship Id="rId55" Type="http://schemas.openxmlformats.org/officeDocument/2006/relationships/tags" Target="../tags/tag1051.xml"/><Relationship Id="rId76" Type="http://schemas.openxmlformats.org/officeDocument/2006/relationships/tags" Target="../tags/tag1072.xml"/><Relationship Id="rId7" Type="http://schemas.openxmlformats.org/officeDocument/2006/relationships/tags" Target="../tags/tag1003.xml"/><Relationship Id="rId71" Type="http://schemas.openxmlformats.org/officeDocument/2006/relationships/tags" Target="../tags/tag1067.xml"/><Relationship Id="rId2" Type="http://schemas.openxmlformats.org/officeDocument/2006/relationships/tags" Target="../tags/tag998.xml"/><Relationship Id="rId29" Type="http://schemas.openxmlformats.org/officeDocument/2006/relationships/tags" Target="../tags/tag1025.xml"/></Relationships>
</file>

<file path=ppt/slides/_rels/slide31.xml.rels><?xml version="1.0" encoding="UTF-8" standalone="yes"?>
<Relationships xmlns="http://schemas.openxmlformats.org/package/2006/relationships"><Relationship Id="rId26" Type="http://schemas.openxmlformats.org/officeDocument/2006/relationships/tags" Target="../tags/tag1100.xml"/><Relationship Id="rId21" Type="http://schemas.openxmlformats.org/officeDocument/2006/relationships/tags" Target="../tags/tag1095.xml"/><Relationship Id="rId34" Type="http://schemas.openxmlformats.org/officeDocument/2006/relationships/tags" Target="../tags/tag1108.xml"/><Relationship Id="rId42" Type="http://schemas.openxmlformats.org/officeDocument/2006/relationships/tags" Target="../tags/tag1116.xml"/><Relationship Id="rId47" Type="http://schemas.openxmlformats.org/officeDocument/2006/relationships/tags" Target="../tags/tag1121.xml"/><Relationship Id="rId50" Type="http://schemas.openxmlformats.org/officeDocument/2006/relationships/tags" Target="../tags/tag1124.xml"/><Relationship Id="rId55" Type="http://schemas.openxmlformats.org/officeDocument/2006/relationships/tags" Target="../tags/tag1129.xml"/><Relationship Id="rId63" Type="http://schemas.openxmlformats.org/officeDocument/2006/relationships/image" Target="../media/image85.png"/><Relationship Id="rId7" Type="http://schemas.openxmlformats.org/officeDocument/2006/relationships/tags" Target="../tags/tag1081.xml"/><Relationship Id="rId2" Type="http://schemas.openxmlformats.org/officeDocument/2006/relationships/tags" Target="../tags/tag1076.xml"/><Relationship Id="rId16" Type="http://schemas.openxmlformats.org/officeDocument/2006/relationships/tags" Target="../tags/tag1090.xml"/><Relationship Id="rId29" Type="http://schemas.openxmlformats.org/officeDocument/2006/relationships/tags" Target="../tags/tag1103.xml"/><Relationship Id="rId11" Type="http://schemas.openxmlformats.org/officeDocument/2006/relationships/tags" Target="../tags/tag1085.xml"/><Relationship Id="rId24" Type="http://schemas.openxmlformats.org/officeDocument/2006/relationships/tags" Target="../tags/tag1098.xml"/><Relationship Id="rId32" Type="http://schemas.openxmlformats.org/officeDocument/2006/relationships/tags" Target="../tags/tag1106.xml"/><Relationship Id="rId37" Type="http://schemas.openxmlformats.org/officeDocument/2006/relationships/tags" Target="../tags/tag1111.xml"/><Relationship Id="rId40" Type="http://schemas.openxmlformats.org/officeDocument/2006/relationships/tags" Target="../tags/tag1114.xml"/><Relationship Id="rId45" Type="http://schemas.openxmlformats.org/officeDocument/2006/relationships/tags" Target="../tags/tag1119.xml"/><Relationship Id="rId53" Type="http://schemas.openxmlformats.org/officeDocument/2006/relationships/tags" Target="../tags/tag1127.xml"/><Relationship Id="rId58" Type="http://schemas.openxmlformats.org/officeDocument/2006/relationships/tags" Target="../tags/tag1132.xml"/><Relationship Id="rId66" Type="http://schemas.openxmlformats.org/officeDocument/2006/relationships/image" Target="../media/image79.png"/><Relationship Id="rId5" Type="http://schemas.openxmlformats.org/officeDocument/2006/relationships/tags" Target="../tags/tag1079.xml"/><Relationship Id="rId61" Type="http://schemas.openxmlformats.org/officeDocument/2006/relationships/image" Target="../media/image52.png"/><Relationship Id="rId19" Type="http://schemas.openxmlformats.org/officeDocument/2006/relationships/tags" Target="../tags/tag1093.xml"/><Relationship Id="rId14" Type="http://schemas.openxmlformats.org/officeDocument/2006/relationships/tags" Target="../tags/tag1088.xml"/><Relationship Id="rId22" Type="http://schemas.openxmlformats.org/officeDocument/2006/relationships/tags" Target="../tags/tag1096.xml"/><Relationship Id="rId27" Type="http://schemas.openxmlformats.org/officeDocument/2006/relationships/tags" Target="../tags/tag1101.xml"/><Relationship Id="rId30" Type="http://schemas.openxmlformats.org/officeDocument/2006/relationships/tags" Target="../tags/tag1104.xml"/><Relationship Id="rId35" Type="http://schemas.openxmlformats.org/officeDocument/2006/relationships/tags" Target="../tags/tag1109.xml"/><Relationship Id="rId43" Type="http://schemas.openxmlformats.org/officeDocument/2006/relationships/tags" Target="../tags/tag1117.xml"/><Relationship Id="rId48" Type="http://schemas.openxmlformats.org/officeDocument/2006/relationships/tags" Target="../tags/tag1122.xml"/><Relationship Id="rId56" Type="http://schemas.openxmlformats.org/officeDocument/2006/relationships/tags" Target="../tags/tag1130.xml"/><Relationship Id="rId64" Type="http://schemas.openxmlformats.org/officeDocument/2006/relationships/image" Target="../media/image73.png"/><Relationship Id="rId8" Type="http://schemas.openxmlformats.org/officeDocument/2006/relationships/tags" Target="../tags/tag1082.xml"/><Relationship Id="rId51" Type="http://schemas.openxmlformats.org/officeDocument/2006/relationships/tags" Target="../tags/tag1125.xml"/><Relationship Id="rId3" Type="http://schemas.openxmlformats.org/officeDocument/2006/relationships/tags" Target="../tags/tag1077.xml"/><Relationship Id="rId12" Type="http://schemas.openxmlformats.org/officeDocument/2006/relationships/tags" Target="../tags/tag1086.xml"/><Relationship Id="rId17" Type="http://schemas.openxmlformats.org/officeDocument/2006/relationships/tags" Target="../tags/tag1091.xml"/><Relationship Id="rId25" Type="http://schemas.openxmlformats.org/officeDocument/2006/relationships/tags" Target="../tags/tag1099.xml"/><Relationship Id="rId33" Type="http://schemas.openxmlformats.org/officeDocument/2006/relationships/tags" Target="../tags/tag1107.xml"/><Relationship Id="rId38" Type="http://schemas.openxmlformats.org/officeDocument/2006/relationships/tags" Target="../tags/tag1112.xml"/><Relationship Id="rId46" Type="http://schemas.openxmlformats.org/officeDocument/2006/relationships/tags" Target="../tags/tag1120.xml"/><Relationship Id="rId59" Type="http://schemas.openxmlformats.org/officeDocument/2006/relationships/slideLayout" Target="../slideLayouts/slideLayout2.xml"/><Relationship Id="rId20" Type="http://schemas.openxmlformats.org/officeDocument/2006/relationships/tags" Target="../tags/tag1094.xml"/><Relationship Id="rId41" Type="http://schemas.openxmlformats.org/officeDocument/2006/relationships/tags" Target="../tags/tag1115.xml"/><Relationship Id="rId54" Type="http://schemas.openxmlformats.org/officeDocument/2006/relationships/tags" Target="../tags/tag1128.xml"/><Relationship Id="rId62" Type="http://schemas.openxmlformats.org/officeDocument/2006/relationships/image" Target="../media/image51.png"/><Relationship Id="rId1" Type="http://schemas.openxmlformats.org/officeDocument/2006/relationships/tags" Target="../tags/tag1075.xml"/><Relationship Id="rId6" Type="http://schemas.openxmlformats.org/officeDocument/2006/relationships/tags" Target="../tags/tag1080.xml"/><Relationship Id="rId15" Type="http://schemas.openxmlformats.org/officeDocument/2006/relationships/tags" Target="../tags/tag1089.xml"/><Relationship Id="rId23" Type="http://schemas.openxmlformats.org/officeDocument/2006/relationships/tags" Target="../tags/tag1097.xml"/><Relationship Id="rId28" Type="http://schemas.openxmlformats.org/officeDocument/2006/relationships/tags" Target="../tags/tag1102.xml"/><Relationship Id="rId36" Type="http://schemas.openxmlformats.org/officeDocument/2006/relationships/tags" Target="../tags/tag1110.xml"/><Relationship Id="rId49" Type="http://schemas.openxmlformats.org/officeDocument/2006/relationships/tags" Target="../tags/tag1123.xml"/><Relationship Id="rId57" Type="http://schemas.openxmlformats.org/officeDocument/2006/relationships/tags" Target="../tags/tag1131.xml"/><Relationship Id="rId10" Type="http://schemas.openxmlformats.org/officeDocument/2006/relationships/tags" Target="../tags/tag1084.xml"/><Relationship Id="rId31" Type="http://schemas.openxmlformats.org/officeDocument/2006/relationships/tags" Target="../tags/tag1105.xml"/><Relationship Id="rId44" Type="http://schemas.openxmlformats.org/officeDocument/2006/relationships/tags" Target="../tags/tag1118.xml"/><Relationship Id="rId52" Type="http://schemas.openxmlformats.org/officeDocument/2006/relationships/tags" Target="../tags/tag1126.xml"/><Relationship Id="rId60" Type="http://schemas.openxmlformats.org/officeDocument/2006/relationships/image" Target="../media/image24.png"/><Relationship Id="rId65" Type="http://schemas.openxmlformats.org/officeDocument/2006/relationships/image" Target="../media/image74.png"/><Relationship Id="rId4" Type="http://schemas.openxmlformats.org/officeDocument/2006/relationships/tags" Target="../tags/tag1078.xml"/><Relationship Id="rId9" Type="http://schemas.openxmlformats.org/officeDocument/2006/relationships/tags" Target="../tags/tag1083.xml"/><Relationship Id="rId13" Type="http://schemas.openxmlformats.org/officeDocument/2006/relationships/tags" Target="../tags/tag1087.xml"/><Relationship Id="rId18" Type="http://schemas.openxmlformats.org/officeDocument/2006/relationships/tags" Target="../tags/tag1092.xml"/><Relationship Id="rId39" Type="http://schemas.openxmlformats.org/officeDocument/2006/relationships/tags" Target="../tags/tag1113.xml"/></Relationships>
</file>

<file path=ppt/slides/_rels/slide32.xml.rels><?xml version="1.0" encoding="UTF-8" standalone="yes"?>
<Relationships xmlns="http://schemas.openxmlformats.org/package/2006/relationships"><Relationship Id="rId26" Type="http://schemas.openxmlformats.org/officeDocument/2006/relationships/tags" Target="../tags/tag1158.xml"/><Relationship Id="rId21" Type="http://schemas.openxmlformats.org/officeDocument/2006/relationships/tags" Target="../tags/tag1153.xml"/><Relationship Id="rId34" Type="http://schemas.openxmlformats.org/officeDocument/2006/relationships/tags" Target="../tags/tag1166.xml"/><Relationship Id="rId42" Type="http://schemas.openxmlformats.org/officeDocument/2006/relationships/tags" Target="../tags/tag1174.xml"/><Relationship Id="rId47" Type="http://schemas.openxmlformats.org/officeDocument/2006/relationships/tags" Target="../tags/tag1179.xml"/><Relationship Id="rId50" Type="http://schemas.openxmlformats.org/officeDocument/2006/relationships/tags" Target="../tags/tag1182.xml"/><Relationship Id="rId55" Type="http://schemas.openxmlformats.org/officeDocument/2006/relationships/tags" Target="../tags/tag1187.xml"/><Relationship Id="rId63" Type="http://schemas.openxmlformats.org/officeDocument/2006/relationships/slideLayout" Target="../slideLayouts/slideLayout2.xml"/><Relationship Id="rId7" Type="http://schemas.openxmlformats.org/officeDocument/2006/relationships/tags" Target="../tags/tag1139.xml"/><Relationship Id="rId2" Type="http://schemas.openxmlformats.org/officeDocument/2006/relationships/tags" Target="../tags/tag1134.xml"/><Relationship Id="rId16" Type="http://schemas.openxmlformats.org/officeDocument/2006/relationships/tags" Target="../tags/tag1148.xml"/><Relationship Id="rId29" Type="http://schemas.openxmlformats.org/officeDocument/2006/relationships/tags" Target="../tags/tag1161.xml"/><Relationship Id="rId11" Type="http://schemas.openxmlformats.org/officeDocument/2006/relationships/tags" Target="../tags/tag1143.xml"/><Relationship Id="rId24" Type="http://schemas.openxmlformats.org/officeDocument/2006/relationships/tags" Target="../tags/tag1156.xml"/><Relationship Id="rId32" Type="http://schemas.openxmlformats.org/officeDocument/2006/relationships/tags" Target="../tags/tag1164.xml"/><Relationship Id="rId37" Type="http://schemas.openxmlformats.org/officeDocument/2006/relationships/tags" Target="../tags/tag1169.xml"/><Relationship Id="rId40" Type="http://schemas.openxmlformats.org/officeDocument/2006/relationships/tags" Target="../tags/tag1172.xml"/><Relationship Id="rId45" Type="http://schemas.openxmlformats.org/officeDocument/2006/relationships/tags" Target="../tags/tag1177.xml"/><Relationship Id="rId53" Type="http://schemas.openxmlformats.org/officeDocument/2006/relationships/tags" Target="../tags/tag1185.xml"/><Relationship Id="rId58" Type="http://schemas.openxmlformats.org/officeDocument/2006/relationships/tags" Target="../tags/tag1190.xml"/><Relationship Id="rId66" Type="http://schemas.openxmlformats.org/officeDocument/2006/relationships/image" Target="../media/image52.png"/><Relationship Id="rId5" Type="http://schemas.openxmlformats.org/officeDocument/2006/relationships/tags" Target="../tags/tag1137.xml"/><Relationship Id="rId61" Type="http://schemas.openxmlformats.org/officeDocument/2006/relationships/tags" Target="../tags/tag1193.xml"/><Relationship Id="rId19" Type="http://schemas.openxmlformats.org/officeDocument/2006/relationships/tags" Target="../tags/tag1151.xml"/><Relationship Id="rId14" Type="http://schemas.openxmlformats.org/officeDocument/2006/relationships/tags" Target="../tags/tag1146.xml"/><Relationship Id="rId22" Type="http://schemas.openxmlformats.org/officeDocument/2006/relationships/tags" Target="../tags/tag1154.xml"/><Relationship Id="rId27" Type="http://schemas.openxmlformats.org/officeDocument/2006/relationships/tags" Target="../tags/tag1159.xml"/><Relationship Id="rId30" Type="http://schemas.openxmlformats.org/officeDocument/2006/relationships/tags" Target="../tags/tag1162.xml"/><Relationship Id="rId35" Type="http://schemas.openxmlformats.org/officeDocument/2006/relationships/tags" Target="../tags/tag1167.xml"/><Relationship Id="rId43" Type="http://schemas.openxmlformats.org/officeDocument/2006/relationships/tags" Target="../tags/tag1175.xml"/><Relationship Id="rId48" Type="http://schemas.openxmlformats.org/officeDocument/2006/relationships/tags" Target="../tags/tag1180.xml"/><Relationship Id="rId56" Type="http://schemas.openxmlformats.org/officeDocument/2006/relationships/tags" Target="../tags/tag1188.xml"/><Relationship Id="rId64" Type="http://schemas.openxmlformats.org/officeDocument/2006/relationships/image" Target="../media/image79.png"/><Relationship Id="rId8" Type="http://schemas.openxmlformats.org/officeDocument/2006/relationships/tags" Target="../tags/tag1140.xml"/><Relationship Id="rId51" Type="http://schemas.openxmlformats.org/officeDocument/2006/relationships/tags" Target="../tags/tag1183.xml"/><Relationship Id="rId3" Type="http://schemas.openxmlformats.org/officeDocument/2006/relationships/tags" Target="../tags/tag1135.xml"/><Relationship Id="rId12" Type="http://schemas.openxmlformats.org/officeDocument/2006/relationships/tags" Target="../tags/tag1144.xml"/><Relationship Id="rId17" Type="http://schemas.openxmlformats.org/officeDocument/2006/relationships/tags" Target="../tags/tag1149.xml"/><Relationship Id="rId25" Type="http://schemas.openxmlformats.org/officeDocument/2006/relationships/tags" Target="../tags/tag1157.xml"/><Relationship Id="rId33" Type="http://schemas.openxmlformats.org/officeDocument/2006/relationships/tags" Target="../tags/tag1165.xml"/><Relationship Id="rId38" Type="http://schemas.openxmlformats.org/officeDocument/2006/relationships/tags" Target="../tags/tag1170.xml"/><Relationship Id="rId46" Type="http://schemas.openxmlformats.org/officeDocument/2006/relationships/tags" Target="../tags/tag1178.xml"/><Relationship Id="rId59" Type="http://schemas.openxmlformats.org/officeDocument/2006/relationships/tags" Target="../tags/tag1191.xml"/><Relationship Id="rId67" Type="http://schemas.openxmlformats.org/officeDocument/2006/relationships/image" Target="../media/image51.png"/><Relationship Id="rId20" Type="http://schemas.openxmlformats.org/officeDocument/2006/relationships/tags" Target="../tags/tag1152.xml"/><Relationship Id="rId41" Type="http://schemas.openxmlformats.org/officeDocument/2006/relationships/tags" Target="../tags/tag1173.xml"/><Relationship Id="rId54" Type="http://schemas.openxmlformats.org/officeDocument/2006/relationships/tags" Target="../tags/tag1186.xml"/><Relationship Id="rId62" Type="http://schemas.openxmlformats.org/officeDocument/2006/relationships/tags" Target="../tags/tag1194.xml"/><Relationship Id="rId1" Type="http://schemas.openxmlformats.org/officeDocument/2006/relationships/tags" Target="../tags/tag1133.xml"/><Relationship Id="rId6" Type="http://schemas.openxmlformats.org/officeDocument/2006/relationships/tags" Target="../tags/tag1138.xml"/><Relationship Id="rId15" Type="http://schemas.openxmlformats.org/officeDocument/2006/relationships/tags" Target="../tags/tag1147.xml"/><Relationship Id="rId23" Type="http://schemas.openxmlformats.org/officeDocument/2006/relationships/tags" Target="../tags/tag1155.xml"/><Relationship Id="rId28" Type="http://schemas.openxmlformats.org/officeDocument/2006/relationships/tags" Target="../tags/tag1160.xml"/><Relationship Id="rId36" Type="http://schemas.openxmlformats.org/officeDocument/2006/relationships/tags" Target="../tags/tag1168.xml"/><Relationship Id="rId49" Type="http://schemas.openxmlformats.org/officeDocument/2006/relationships/tags" Target="../tags/tag1181.xml"/><Relationship Id="rId57" Type="http://schemas.openxmlformats.org/officeDocument/2006/relationships/tags" Target="../tags/tag1189.xml"/><Relationship Id="rId10" Type="http://schemas.openxmlformats.org/officeDocument/2006/relationships/tags" Target="../tags/tag1142.xml"/><Relationship Id="rId31" Type="http://schemas.openxmlformats.org/officeDocument/2006/relationships/tags" Target="../tags/tag1163.xml"/><Relationship Id="rId44" Type="http://schemas.openxmlformats.org/officeDocument/2006/relationships/tags" Target="../tags/tag1176.xml"/><Relationship Id="rId52" Type="http://schemas.openxmlformats.org/officeDocument/2006/relationships/tags" Target="../tags/tag1184.xml"/><Relationship Id="rId60" Type="http://schemas.openxmlformats.org/officeDocument/2006/relationships/tags" Target="../tags/tag1192.xml"/><Relationship Id="rId65" Type="http://schemas.openxmlformats.org/officeDocument/2006/relationships/image" Target="../media/image24.png"/><Relationship Id="rId4" Type="http://schemas.openxmlformats.org/officeDocument/2006/relationships/tags" Target="../tags/tag1136.xml"/><Relationship Id="rId9" Type="http://schemas.openxmlformats.org/officeDocument/2006/relationships/tags" Target="../tags/tag1141.xml"/><Relationship Id="rId13" Type="http://schemas.openxmlformats.org/officeDocument/2006/relationships/tags" Target="../tags/tag1145.xml"/><Relationship Id="rId18" Type="http://schemas.openxmlformats.org/officeDocument/2006/relationships/tags" Target="../tags/tag1150.xml"/><Relationship Id="rId39" Type="http://schemas.openxmlformats.org/officeDocument/2006/relationships/tags" Target="../tags/tag117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1202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1197.xml"/><Relationship Id="rId7" Type="http://schemas.openxmlformats.org/officeDocument/2006/relationships/tags" Target="../tags/tag1201.xml"/><Relationship Id="rId12" Type="http://schemas.openxmlformats.org/officeDocument/2006/relationships/tags" Target="../tags/tag1206.xml"/><Relationship Id="rId2" Type="http://schemas.openxmlformats.org/officeDocument/2006/relationships/tags" Target="../tags/tag1196.xml"/><Relationship Id="rId1" Type="http://schemas.openxmlformats.org/officeDocument/2006/relationships/tags" Target="../tags/tag1195.xml"/><Relationship Id="rId6" Type="http://schemas.openxmlformats.org/officeDocument/2006/relationships/tags" Target="../tags/tag1200.xml"/><Relationship Id="rId11" Type="http://schemas.openxmlformats.org/officeDocument/2006/relationships/tags" Target="../tags/tag1205.xml"/><Relationship Id="rId5" Type="http://schemas.openxmlformats.org/officeDocument/2006/relationships/tags" Target="../tags/tag1199.xml"/><Relationship Id="rId15" Type="http://schemas.openxmlformats.org/officeDocument/2006/relationships/image" Target="../media/image98.png"/><Relationship Id="rId10" Type="http://schemas.openxmlformats.org/officeDocument/2006/relationships/tags" Target="../tags/tag1204.xml"/><Relationship Id="rId4" Type="http://schemas.openxmlformats.org/officeDocument/2006/relationships/tags" Target="../tags/tag1198.xml"/><Relationship Id="rId9" Type="http://schemas.openxmlformats.org/officeDocument/2006/relationships/tags" Target="../tags/tag1203.xml"/><Relationship Id="rId14" Type="http://schemas.openxmlformats.org/officeDocument/2006/relationships/image" Target="../media/image97.png"/></Relationships>
</file>

<file path=ppt/slides/_rels/slide34.xml.rels><?xml version="1.0" encoding="UTF-8" standalone="yes"?>
<Relationships xmlns="http://schemas.openxmlformats.org/package/2006/relationships"><Relationship Id="rId26" Type="http://schemas.openxmlformats.org/officeDocument/2006/relationships/tags" Target="../tags/tag1232.xml"/><Relationship Id="rId21" Type="http://schemas.openxmlformats.org/officeDocument/2006/relationships/tags" Target="../tags/tag1227.xml"/><Relationship Id="rId42" Type="http://schemas.openxmlformats.org/officeDocument/2006/relationships/tags" Target="../tags/tag1248.xml"/><Relationship Id="rId47" Type="http://schemas.openxmlformats.org/officeDocument/2006/relationships/tags" Target="../tags/tag1253.xml"/><Relationship Id="rId63" Type="http://schemas.openxmlformats.org/officeDocument/2006/relationships/tags" Target="../tags/tag1269.xml"/><Relationship Id="rId68" Type="http://schemas.openxmlformats.org/officeDocument/2006/relationships/tags" Target="../tags/tag1274.xml"/><Relationship Id="rId84" Type="http://schemas.openxmlformats.org/officeDocument/2006/relationships/image" Target="../media/image51.png"/><Relationship Id="rId16" Type="http://schemas.openxmlformats.org/officeDocument/2006/relationships/tags" Target="../tags/tag1222.xml"/><Relationship Id="rId11" Type="http://schemas.openxmlformats.org/officeDocument/2006/relationships/tags" Target="../tags/tag1217.xml"/><Relationship Id="rId32" Type="http://schemas.openxmlformats.org/officeDocument/2006/relationships/tags" Target="../tags/tag1238.xml"/><Relationship Id="rId37" Type="http://schemas.openxmlformats.org/officeDocument/2006/relationships/tags" Target="../tags/tag1243.xml"/><Relationship Id="rId53" Type="http://schemas.openxmlformats.org/officeDocument/2006/relationships/tags" Target="../tags/tag1259.xml"/><Relationship Id="rId58" Type="http://schemas.openxmlformats.org/officeDocument/2006/relationships/tags" Target="../tags/tag1264.xml"/><Relationship Id="rId74" Type="http://schemas.openxmlformats.org/officeDocument/2006/relationships/tags" Target="../tags/tag1280.xml"/><Relationship Id="rId79" Type="http://schemas.openxmlformats.org/officeDocument/2006/relationships/slideLayout" Target="../slideLayouts/slideLayout2.xml"/><Relationship Id="rId5" Type="http://schemas.openxmlformats.org/officeDocument/2006/relationships/tags" Target="../tags/tag1211.xml"/><Relationship Id="rId19" Type="http://schemas.openxmlformats.org/officeDocument/2006/relationships/tags" Target="../tags/tag1225.xml"/><Relationship Id="rId14" Type="http://schemas.openxmlformats.org/officeDocument/2006/relationships/tags" Target="../tags/tag1220.xml"/><Relationship Id="rId22" Type="http://schemas.openxmlformats.org/officeDocument/2006/relationships/tags" Target="../tags/tag1228.xml"/><Relationship Id="rId27" Type="http://schemas.openxmlformats.org/officeDocument/2006/relationships/tags" Target="../tags/tag1233.xml"/><Relationship Id="rId30" Type="http://schemas.openxmlformats.org/officeDocument/2006/relationships/tags" Target="../tags/tag1236.xml"/><Relationship Id="rId35" Type="http://schemas.openxmlformats.org/officeDocument/2006/relationships/tags" Target="../tags/tag1241.xml"/><Relationship Id="rId43" Type="http://schemas.openxmlformats.org/officeDocument/2006/relationships/tags" Target="../tags/tag1249.xml"/><Relationship Id="rId48" Type="http://schemas.openxmlformats.org/officeDocument/2006/relationships/tags" Target="../tags/tag1254.xml"/><Relationship Id="rId56" Type="http://schemas.openxmlformats.org/officeDocument/2006/relationships/tags" Target="../tags/tag1262.xml"/><Relationship Id="rId64" Type="http://schemas.openxmlformats.org/officeDocument/2006/relationships/tags" Target="../tags/tag1270.xml"/><Relationship Id="rId69" Type="http://schemas.openxmlformats.org/officeDocument/2006/relationships/tags" Target="../tags/tag1275.xml"/><Relationship Id="rId77" Type="http://schemas.openxmlformats.org/officeDocument/2006/relationships/tags" Target="../tags/tag1283.xml"/><Relationship Id="rId8" Type="http://schemas.openxmlformats.org/officeDocument/2006/relationships/tags" Target="../tags/tag1214.xml"/><Relationship Id="rId51" Type="http://schemas.openxmlformats.org/officeDocument/2006/relationships/tags" Target="../tags/tag1257.xml"/><Relationship Id="rId72" Type="http://schemas.openxmlformats.org/officeDocument/2006/relationships/tags" Target="../tags/tag1278.xml"/><Relationship Id="rId80" Type="http://schemas.openxmlformats.org/officeDocument/2006/relationships/image" Target="../media/image78.png"/><Relationship Id="rId85" Type="http://schemas.openxmlformats.org/officeDocument/2006/relationships/image" Target="../media/image85.png"/><Relationship Id="rId3" Type="http://schemas.openxmlformats.org/officeDocument/2006/relationships/tags" Target="../tags/tag1209.xml"/><Relationship Id="rId12" Type="http://schemas.openxmlformats.org/officeDocument/2006/relationships/tags" Target="../tags/tag1218.xml"/><Relationship Id="rId17" Type="http://schemas.openxmlformats.org/officeDocument/2006/relationships/tags" Target="../tags/tag1223.xml"/><Relationship Id="rId25" Type="http://schemas.openxmlformats.org/officeDocument/2006/relationships/tags" Target="../tags/tag1231.xml"/><Relationship Id="rId33" Type="http://schemas.openxmlformats.org/officeDocument/2006/relationships/tags" Target="../tags/tag1239.xml"/><Relationship Id="rId38" Type="http://schemas.openxmlformats.org/officeDocument/2006/relationships/tags" Target="../tags/tag1244.xml"/><Relationship Id="rId46" Type="http://schemas.openxmlformats.org/officeDocument/2006/relationships/tags" Target="../tags/tag1252.xml"/><Relationship Id="rId59" Type="http://schemas.openxmlformats.org/officeDocument/2006/relationships/tags" Target="../tags/tag1265.xml"/><Relationship Id="rId67" Type="http://schemas.openxmlformats.org/officeDocument/2006/relationships/tags" Target="../tags/tag1273.xml"/><Relationship Id="rId20" Type="http://schemas.openxmlformats.org/officeDocument/2006/relationships/tags" Target="../tags/tag1226.xml"/><Relationship Id="rId41" Type="http://schemas.openxmlformats.org/officeDocument/2006/relationships/tags" Target="../tags/tag1247.xml"/><Relationship Id="rId54" Type="http://schemas.openxmlformats.org/officeDocument/2006/relationships/tags" Target="../tags/tag1260.xml"/><Relationship Id="rId62" Type="http://schemas.openxmlformats.org/officeDocument/2006/relationships/tags" Target="../tags/tag1268.xml"/><Relationship Id="rId70" Type="http://schemas.openxmlformats.org/officeDocument/2006/relationships/tags" Target="../tags/tag1276.xml"/><Relationship Id="rId75" Type="http://schemas.openxmlformats.org/officeDocument/2006/relationships/tags" Target="../tags/tag1281.xml"/><Relationship Id="rId83" Type="http://schemas.openxmlformats.org/officeDocument/2006/relationships/image" Target="../media/image52.png"/><Relationship Id="rId88" Type="http://schemas.openxmlformats.org/officeDocument/2006/relationships/image" Target="../media/image79.png"/><Relationship Id="rId1" Type="http://schemas.openxmlformats.org/officeDocument/2006/relationships/tags" Target="../tags/tag1207.xml"/><Relationship Id="rId6" Type="http://schemas.openxmlformats.org/officeDocument/2006/relationships/tags" Target="../tags/tag1212.xml"/><Relationship Id="rId15" Type="http://schemas.openxmlformats.org/officeDocument/2006/relationships/tags" Target="../tags/tag1221.xml"/><Relationship Id="rId23" Type="http://schemas.openxmlformats.org/officeDocument/2006/relationships/tags" Target="../tags/tag1229.xml"/><Relationship Id="rId28" Type="http://schemas.openxmlformats.org/officeDocument/2006/relationships/tags" Target="../tags/tag1234.xml"/><Relationship Id="rId36" Type="http://schemas.openxmlformats.org/officeDocument/2006/relationships/tags" Target="../tags/tag1242.xml"/><Relationship Id="rId49" Type="http://schemas.openxmlformats.org/officeDocument/2006/relationships/tags" Target="../tags/tag1255.xml"/><Relationship Id="rId57" Type="http://schemas.openxmlformats.org/officeDocument/2006/relationships/tags" Target="../tags/tag1263.xml"/><Relationship Id="rId10" Type="http://schemas.openxmlformats.org/officeDocument/2006/relationships/tags" Target="../tags/tag1216.xml"/><Relationship Id="rId31" Type="http://schemas.openxmlformats.org/officeDocument/2006/relationships/tags" Target="../tags/tag1237.xml"/><Relationship Id="rId44" Type="http://schemas.openxmlformats.org/officeDocument/2006/relationships/tags" Target="../tags/tag1250.xml"/><Relationship Id="rId52" Type="http://schemas.openxmlformats.org/officeDocument/2006/relationships/tags" Target="../tags/tag1258.xml"/><Relationship Id="rId60" Type="http://schemas.openxmlformats.org/officeDocument/2006/relationships/tags" Target="../tags/tag1266.xml"/><Relationship Id="rId65" Type="http://schemas.openxmlformats.org/officeDocument/2006/relationships/tags" Target="../tags/tag1271.xml"/><Relationship Id="rId73" Type="http://schemas.openxmlformats.org/officeDocument/2006/relationships/tags" Target="../tags/tag1279.xml"/><Relationship Id="rId78" Type="http://schemas.openxmlformats.org/officeDocument/2006/relationships/tags" Target="../tags/tag1284.xml"/><Relationship Id="rId81" Type="http://schemas.openxmlformats.org/officeDocument/2006/relationships/image" Target="../media/image99.png"/><Relationship Id="rId86" Type="http://schemas.openxmlformats.org/officeDocument/2006/relationships/image" Target="../media/image73.png"/><Relationship Id="rId4" Type="http://schemas.openxmlformats.org/officeDocument/2006/relationships/tags" Target="../tags/tag1210.xml"/><Relationship Id="rId9" Type="http://schemas.openxmlformats.org/officeDocument/2006/relationships/tags" Target="../tags/tag1215.xml"/><Relationship Id="rId13" Type="http://schemas.openxmlformats.org/officeDocument/2006/relationships/tags" Target="../tags/tag1219.xml"/><Relationship Id="rId18" Type="http://schemas.openxmlformats.org/officeDocument/2006/relationships/tags" Target="../tags/tag1224.xml"/><Relationship Id="rId39" Type="http://schemas.openxmlformats.org/officeDocument/2006/relationships/tags" Target="../tags/tag1245.xml"/><Relationship Id="rId34" Type="http://schemas.openxmlformats.org/officeDocument/2006/relationships/tags" Target="../tags/tag1240.xml"/><Relationship Id="rId50" Type="http://schemas.openxmlformats.org/officeDocument/2006/relationships/tags" Target="../tags/tag1256.xml"/><Relationship Id="rId55" Type="http://schemas.openxmlformats.org/officeDocument/2006/relationships/tags" Target="../tags/tag1261.xml"/><Relationship Id="rId76" Type="http://schemas.openxmlformats.org/officeDocument/2006/relationships/tags" Target="../tags/tag1282.xml"/><Relationship Id="rId7" Type="http://schemas.openxmlformats.org/officeDocument/2006/relationships/tags" Target="../tags/tag1213.xml"/><Relationship Id="rId71" Type="http://schemas.openxmlformats.org/officeDocument/2006/relationships/tags" Target="../tags/tag1277.xml"/><Relationship Id="rId2" Type="http://schemas.openxmlformats.org/officeDocument/2006/relationships/tags" Target="../tags/tag1208.xml"/><Relationship Id="rId29" Type="http://schemas.openxmlformats.org/officeDocument/2006/relationships/tags" Target="../tags/tag1235.xml"/><Relationship Id="rId24" Type="http://schemas.openxmlformats.org/officeDocument/2006/relationships/tags" Target="../tags/tag1230.xml"/><Relationship Id="rId40" Type="http://schemas.openxmlformats.org/officeDocument/2006/relationships/tags" Target="../tags/tag1246.xml"/><Relationship Id="rId45" Type="http://schemas.openxmlformats.org/officeDocument/2006/relationships/tags" Target="../tags/tag1251.xml"/><Relationship Id="rId66" Type="http://schemas.openxmlformats.org/officeDocument/2006/relationships/tags" Target="../tags/tag1272.xml"/><Relationship Id="rId87" Type="http://schemas.openxmlformats.org/officeDocument/2006/relationships/image" Target="../media/image74.png"/><Relationship Id="rId61" Type="http://schemas.openxmlformats.org/officeDocument/2006/relationships/tags" Target="../tags/tag1267.xml"/><Relationship Id="rId82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26" Type="http://schemas.openxmlformats.org/officeDocument/2006/relationships/tags" Target="../tags/tag1310.xml"/><Relationship Id="rId21" Type="http://schemas.openxmlformats.org/officeDocument/2006/relationships/tags" Target="../tags/tag1305.xml"/><Relationship Id="rId42" Type="http://schemas.openxmlformats.org/officeDocument/2006/relationships/tags" Target="../tags/tag1326.xml"/><Relationship Id="rId47" Type="http://schemas.openxmlformats.org/officeDocument/2006/relationships/tags" Target="../tags/tag1331.xml"/><Relationship Id="rId63" Type="http://schemas.openxmlformats.org/officeDocument/2006/relationships/tags" Target="../tags/tag1347.xml"/><Relationship Id="rId68" Type="http://schemas.openxmlformats.org/officeDocument/2006/relationships/tags" Target="../tags/tag1352.xml"/><Relationship Id="rId84" Type="http://schemas.openxmlformats.org/officeDocument/2006/relationships/image" Target="../media/image52.png"/><Relationship Id="rId89" Type="http://schemas.openxmlformats.org/officeDocument/2006/relationships/image" Target="../media/image79.png"/><Relationship Id="rId16" Type="http://schemas.openxmlformats.org/officeDocument/2006/relationships/tags" Target="../tags/tag1300.xml"/><Relationship Id="rId11" Type="http://schemas.openxmlformats.org/officeDocument/2006/relationships/tags" Target="../tags/tag1295.xml"/><Relationship Id="rId32" Type="http://schemas.openxmlformats.org/officeDocument/2006/relationships/tags" Target="../tags/tag1316.xml"/><Relationship Id="rId37" Type="http://schemas.openxmlformats.org/officeDocument/2006/relationships/tags" Target="../tags/tag1321.xml"/><Relationship Id="rId53" Type="http://schemas.openxmlformats.org/officeDocument/2006/relationships/tags" Target="../tags/tag1337.xml"/><Relationship Id="rId58" Type="http://schemas.openxmlformats.org/officeDocument/2006/relationships/tags" Target="../tags/tag1342.xml"/><Relationship Id="rId74" Type="http://schemas.openxmlformats.org/officeDocument/2006/relationships/tags" Target="../tags/tag1358.xml"/><Relationship Id="rId79" Type="http://schemas.openxmlformats.org/officeDocument/2006/relationships/tags" Target="../tags/tag1363.xml"/><Relationship Id="rId5" Type="http://schemas.openxmlformats.org/officeDocument/2006/relationships/tags" Target="../tags/tag1289.xml"/><Relationship Id="rId90" Type="http://schemas.openxmlformats.org/officeDocument/2006/relationships/image" Target="../media/image100.png"/><Relationship Id="rId14" Type="http://schemas.openxmlformats.org/officeDocument/2006/relationships/tags" Target="../tags/tag1298.xml"/><Relationship Id="rId22" Type="http://schemas.openxmlformats.org/officeDocument/2006/relationships/tags" Target="../tags/tag1306.xml"/><Relationship Id="rId27" Type="http://schemas.openxmlformats.org/officeDocument/2006/relationships/tags" Target="../tags/tag1311.xml"/><Relationship Id="rId30" Type="http://schemas.openxmlformats.org/officeDocument/2006/relationships/tags" Target="../tags/tag1314.xml"/><Relationship Id="rId35" Type="http://schemas.openxmlformats.org/officeDocument/2006/relationships/tags" Target="../tags/tag1319.xml"/><Relationship Id="rId43" Type="http://schemas.openxmlformats.org/officeDocument/2006/relationships/tags" Target="../tags/tag1327.xml"/><Relationship Id="rId48" Type="http://schemas.openxmlformats.org/officeDocument/2006/relationships/tags" Target="../tags/tag1332.xml"/><Relationship Id="rId56" Type="http://schemas.openxmlformats.org/officeDocument/2006/relationships/tags" Target="../tags/tag1340.xml"/><Relationship Id="rId64" Type="http://schemas.openxmlformats.org/officeDocument/2006/relationships/tags" Target="../tags/tag1348.xml"/><Relationship Id="rId69" Type="http://schemas.openxmlformats.org/officeDocument/2006/relationships/tags" Target="../tags/tag1353.xml"/><Relationship Id="rId77" Type="http://schemas.openxmlformats.org/officeDocument/2006/relationships/tags" Target="../tags/tag1361.xml"/><Relationship Id="rId8" Type="http://schemas.openxmlformats.org/officeDocument/2006/relationships/tags" Target="../tags/tag1292.xml"/><Relationship Id="rId51" Type="http://schemas.openxmlformats.org/officeDocument/2006/relationships/tags" Target="../tags/tag1335.xml"/><Relationship Id="rId72" Type="http://schemas.openxmlformats.org/officeDocument/2006/relationships/tags" Target="../tags/tag1356.xml"/><Relationship Id="rId80" Type="http://schemas.openxmlformats.org/officeDocument/2006/relationships/slideLayout" Target="../slideLayouts/slideLayout2.xml"/><Relationship Id="rId85" Type="http://schemas.openxmlformats.org/officeDocument/2006/relationships/image" Target="../media/image51.png"/><Relationship Id="rId3" Type="http://schemas.openxmlformats.org/officeDocument/2006/relationships/tags" Target="../tags/tag1287.xml"/><Relationship Id="rId12" Type="http://schemas.openxmlformats.org/officeDocument/2006/relationships/tags" Target="../tags/tag1296.xml"/><Relationship Id="rId17" Type="http://schemas.openxmlformats.org/officeDocument/2006/relationships/tags" Target="../tags/tag1301.xml"/><Relationship Id="rId25" Type="http://schemas.openxmlformats.org/officeDocument/2006/relationships/tags" Target="../tags/tag1309.xml"/><Relationship Id="rId33" Type="http://schemas.openxmlformats.org/officeDocument/2006/relationships/tags" Target="../tags/tag1317.xml"/><Relationship Id="rId38" Type="http://schemas.openxmlformats.org/officeDocument/2006/relationships/tags" Target="../tags/tag1322.xml"/><Relationship Id="rId46" Type="http://schemas.openxmlformats.org/officeDocument/2006/relationships/tags" Target="../tags/tag1330.xml"/><Relationship Id="rId59" Type="http://schemas.openxmlformats.org/officeDocument/2006/relationships/tags" Target="../tags/tag1343.xml"/><Relationship Id="rId67" Type="http://schemas.openxmlformats.org/officeDocument/2006/relationships/tags" Target="../tags/tag1351.xml"/><Relationship Id="rId20" Type="http://schemas.openxmlformats.org/officeDocument/2006/relationships/tags" Target="../tags/tag1304.xml"/><Relationship Id="rId41" Type="http://schemas.openxmlformats.org/officeDocument/2006/relationships/tags" Target="../tags/tag1325.xml"/><Relationship Id="rId54" Type="http://schemas.openxmlformats.org/officeDocument/2006/relationships/tags" Target="../tags/tag1338.xml"/><Relationship Id="rId62" Type="http://schemas.openxmlformats.org/officeDocument/2006/relationships/tags" Target="../tags/tag1346.xml"/><Relationship Id="rId70" Type="http://schemas.openxmlformats.org/officeDocument/2006/relationships/tags" Target="../tags/tag1354.xml"/><Relationship Id="rId75" Type="http://schemas.openxmlformats.org/officeDocument/2006/relationships/tags" Target="../tags/tag1359.xml"/><Relationship Id="rId83" Type="http://schemas.openxmlformats.org/officeDocument/2006/relationships/image" Target="../media/image24.png"/><Relationship Id="rId88" Type="http://schemas.openxmlformats.org/officeDocument/2006/relationships/image" Target="../media/image74.png"/><Relationship Id="rId1" Type="http://schemas.openxmlformats.org/officeDocument/2006/relationships/tags" Target="../tags/tag1285.xml"/><Relationship Id="rId6" Type="http://schemas.openxmlformats.org/officeDocument/2006/relationships/tags" Target="../tags/tag1290.xml"/><Relationship Id="rId15" Type="http://schemas.openxmlformats.org/officeDocument/2006/relationships/tags" Target="../tags/tag1299.xml"/><Relationship Id="rId23" Type="http://schemas.openxmlformats.org/officeDocument/2006/relationships/tags" Target="../tags/tag1307.xml"/><Relationship Id="rId28" Type="http://schemas.openxmlformats.org/officeDocument/2006/relationships/tags" Target="../tags/tag1312.xml"/><Relationship Id="rId36" Type="http://schemas.openxmlformats.org/officeDocument/2006/relationships/tags" Target="../tags/tag1320.xml"/><Relationship Id="rId49" Type="http://schemas.openxmlformats.org/officeDocument/2006/relationships/tags" Target="../tags/tag1333.xml"/><Relationship Id="rId57" Type="http://schemas.openxmlformats.org/officeDocument/2006/relationships/tags" Target="../tags/tag1341.xml"/><Relationship Id="rId10" Type="http://schemas.openxmlformats.org/officeDocument/2006/relationships/tags" Target="../tags/tag1294.xml"/><Relationship Id="rId31" Type="http://schemas.openxmlformats.org/officeDocument/2006/relationships/tags" Target="../tags/tag1315.xml"/><Relationship Id="rId44" Type="http://schemas.openxmlformats.org/officeDocument/2006/relationships/tags" Target="../tags/tag1328.xml"/><Relationship Id="rId52" Type="http://schemas.openxmlformats.org/officeDocument/2006/relationships/tags" Target="../tags/tag1336.xml"/><Relationship Id="rId60" Type="http://schemas.openxmlformats.org/officeDocument/2006/relationships/tags" Target="../tags/tag1344.xml"/><Relationship Id="rId65" Type="http://schemas.openxmlformats.org/officeDocument/2006/relationships/tags" Target="../tags/tag1349.xml"/><Relationship Id="rId73" Type="http://schemas.openxmlformats.org/officeDocument/2006/relationships/tags" Target="../tags/tag1357.xml"/><Relationship Id="rId78" Type="http://schemas.openxmlformats.org/officeDocument/2006/relationships/tags" Target="../tags/tag1362.xml"/><Relationship Id="rId81" Type="http://schemas.openxmlformats.org/officeDocument/2006/relationships/image" Target="../media/image78.png"/><Relationship Id="rId86" Type="http://schemas.openxmlformats.org/officeDocument/2006/relationships/image" Target="../media/image85.png"/><Relationship Id="rId4" Type="http://schemas.openxmlformats.org/officeDocument/2006/relationships/tags" Target="../tags/tag1288.xml"/><Relationship Id="rId9" Type="http://schemas.openxmlformats.org/officeDocument/2006/relationships/tags" Target="../tags/tag1293.xml"/><Relationship Id="rId13" Type="http://schemas.openxmlformats.org/officeDocument/2006/relationships/tags" Target="../tags/tag1297.xml"/><Relationship Id="rId18" Type="http://schemas.openxmlformats.org/officeDocument/2006/relationships/tags" Target="../tags/tag1302.xml"/><Relationship Id="rId39" Type="http://schemas.openxmlformats.org/officeDocument/2006/relationships/tags" Target="../tags/tag1323.xml"/><Relationship Id="rId34" Type="http://schemas.openxmlformats.org/officeDocument/2006/relationships/tags" Target="../tags/tag1318.xml"/><Relationship Id="rId50" Type="http://schemas.openxmlformats.org/officeDocument/2006/relationships/tags" Target="../tags/tag1334.xml"/><Relationship Id="rId55" Type="http://schemas.openxmlformats.org/officeDocument/2006/relationships/tags" Target="../tags/tag1339.xml"/><Relationship Id="rId76" Type="http://schemas.openxmlformats.org/officeDocument/2006/relationships/tags" Target="../tags/tag1360.xml"/><Relationship Id="rId7" Type="http://schemas.openxmlformats.org/officeDocument/2006/relationships/tags" Target="../tags/tag1291.xml"/><Relationship Id="rId71" Type="http://schemas.openxmlformats.org/officeDocument/2006/relationships/tags" Target="../tags/tag1355.xml"/><Relationship Id="rId2" Type="http://schemas.openxmlformats.org/officeDocument/2006/relationships/tags" Target="../tags/tag1286.xml"/><Relationship Id="rId29" Type="http://schemas.openxmlformats.org/officeDocument/2006/relationships/tags" Target="../tags/tag1313.xml"/><Relationship Id="rId24" Type="http://schemas.openxmlformats.org/officeDocument/2006/relationships/tags" Target="../tags/tag1308.xml"/><Relationship Id="rId40" Type="http://schemas.openxmlformats.org/officeDocument/2006/relationships/tags" Target="../tags/tag1324.xml"/><Relationship Id="rId45" Type="http://schemas.openxmlformats.org/officeDocument/2006/relationships/tags" Target="../tags/tag1329.xml"/><Relationship Id="rId66" Type="http://schemas.openxmlformats.org/officeDocument/2006/relationships/tags" Target="../tags/tag1350.xml"/><Relationship Id="rId87" Type="http://schemas.openxmlformats.org/officeDocument/2006/relationships/image" Target="../media/image73.png"/><Relationship Id="rId61" Type="http://schemas.openxmlformats.org/officeDocument/2006/relationships/tags" Target="../tags/tag1345.xml"/><Relationship Id="rId82" Type="http://schemas.openxmlformats.org/officeDocument/2006/relationships/image" Target="../media/image99.png"/><Relationship Id="rId19" Type="http://schemas.openxmlformats.org/officeDocument/2006/relationships/tags" Target="../tags/tag130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tags" Target="../tags/tag1366.xml"/><Relationship Id="rId7" Type="http://schemas.openxmlformats.org/officeDocument/2006/relationships/image" Target="../media/image7.png"/><Relationship Id="rId2" Type="http://schemas.openxmlformats.org/officeDocument/2006/relationships/tags" Target="../tags/tag1365.xml"/><Relationship Id="rId1" Type="http://schemas.openxmlformats.org/officeDocument/2006/relationships/tags" Target="../tags/tag1364.xml"/><Relationship Id="rId6" Type="http://schemas.openxmlformats.org/officeDocument/2006/relationships/image" Target="../media/image10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6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1375.xml"/><Relationship Id="rId13" Type="http://schemas.openxmlformats.org/officeDocument/2006/relationships/image" Target="../media/image7.png"/><Relationship Id="rId18" Type="http://schemas.openxmlformats.org/officeDocument/2006/relationships/image" Target="../media/image9.png"/><Relationship Id="rId3" Type="http://schemas.openxmlformats.org/officeDocument/2006/relationships/tags" Target="../tags/tag1370.xml"/><Relationship Id="rId7" Type="http://schemas.openxmlformats.org/officeDocument/2006/relationships/tags" Target="../tags/tag1374.xml"/><Relationship Id="rId12" Type="http://schemas.openxmlformats.org/officeDocument/2006/relationships/image" Target="../media/image101.png"/><Relationship Id="rId17" Type="http://schemas.openxmlformats.org/officeDocument/2006/relationships/image" Target="../media/image49.png"/><Relationship Id="rId2" Type="http://schemas.openxmlformats.org/officeDocument/2006/relationships/tags" Target="../tags/tag1369.xml"/><Relationship Id="rId16" Type="http://schemas.openxmlformats.org/officeDocument/2006/relationships/image" Target="../media/image102.png"/><Relationship Id="rId1" Type="http://schemas.openxmlformats.org/officeDocument/2006/relationships/tags" Target="../tags/tag1368.xml"/><Relationship Id="rId6" Type="http://schemas.openxmlformats.org/officeDocument/2006/relationships/tags" Target="../tags/tag1373.xml"/><Relationship Id="rId11" Type="http://schemas.openxmlformats.org/officeDocument/2006/relationships/notesSlide" Target="../notesSlides/notesSlide3.xml"/><Relationship Id="rId5" Type="http://schemas.openxmlformats.org/officeDocument/2006/relationships/tags" Target="../tags/tag1372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13.xml"/><Relationship Id="rId19" Type="http://schemas.openxmlformats.org/officeDocument/2006/relationships/image" Target="../media/image10.png"/><Relationship Id="rId4" Type="http://schemas.openxmlformats.org/officeDocument/2006/relationships/tags" Target="../tags/tag1371.xml"/><Relationship Id="rId9" Type="http://schemas.openxmlformats.org/officeDocument/2006/relationships/tags" Target="../tags/tag1376.xml"/><Relationship Id="rId1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jpeg"/><Relationship Id="rId3" Type="http://schemas.openxmlformats.org/officeDocument/2006/relationships/tags" Target="../tags/tag137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378.xml"/><Relationship Id="rId1" Type="http://schemas.openxmlformats.org/officeDocument/2006/relationships/tags" Target="../tags/tag1377.xml"/><Relationship Id="rId6" Type="http://schemas.openxmlformats.org/officeDocument/2006/relationships/tags" Target="../tags/tag1382.xml"/><Relationship Id="rId11" Type="http://schemas.openxmlformats.org/officeDocument/2006/relationships/image" Target="../media/image106.png"/><Relationship Id="rId5" Type="http://schemas.openxmlformats.org/officeDocument/2006/relationships/tags" Target="../tags/tag1381.xml"/><Relationship Id="rId10" Type="http://schemas.openxmlformats.org/officeDocument/2006/relationships/image" Target="../media/image105.png"/><Relationship Id="rId4" Type="http://schemas.openxmlformats.org/officeDocument/2006/relationships/tags" Target="../tags/tag1380.xml"/><Relationship Id="rId9" Type="http://schemas.openxmlformats.org/officeDocument/2006/relationships/image" Target="../media/image10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1390.xml"/><Relationship Id="rId13" Type="http://schemas.openxmlformats.org/officeDocument/2006/relationships/tags" Target="../tags/tag139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14.png"/><Relationship Id="rId3" Type="http://schemas.openxmlformats.org/officeDocument/2006/relationships/tags" Target="../tags/tag1385.xml"/><Relationship Id="rId21" Type="http://schemas.openxmlformats.org/officeDocument/2006/relationships/image" Target="../media/image109.png"/><Relationship Id="rId7" Type="http://schemas.openxmlformats.org/officeDocument/2006/relationships/tags" Target="../tags/tag1389.xml"/><Relationship Id="rId12" Type="http://schemas.openxmlformats.org/officeDocument/2006/relationships/tags" Target="../tags/tag1394.xml"/><Relationship Id="rId17" Type="http://schemas.openxmlformats.org/officeDocument/2006/relationships/tags" Target="../tags/tag1399.xml"/><Relationship Id="rId25" Type="http://schemas.openxmlformats.org/officeDocument/2006/relationships/image" Target="../media/image113.png"/><Relationship Id="rId2" Type="http://schemas.openxmlformats.org/officeDocument/2006/relationships/tags" Target="../tags/tag1384.xml"/><Relationship Id="rId16" Type="http://schemas.openxmlformats.org/officeDocument/2006/relationships/tags" Target="../tags/tag1398.xml"/><Relationship Id="rId20" Type="http://schemas.openxmlformats.org/officeDocument/2006/relationships/image" Target="../media/image108.png"/><Relationship Id="rId29" Type="http://schemas.openxmlformats.org/officeDocument/2006/relationships/image" Target="../media/image117.png"/><Relationship Id="rId1" Type="http://schemas.openxmlformats.org/officeDocument/2006/relationships/tags" Target="../tags/tag1383.xml"/><Relationship Id="rId6" Type="http://schemas.openxmlformats.org/officeDocument/2006/relationships/tags" Target="../tags/tag1388.xml"/><Relationship Id="rId11" Type="http://schemas.openxmlformats.org/officeDocument/2006/relationships/tags" Target="../tags/tag1393.xml"/><Relationship Id="rId24" Type="http://schemas.openxmlformats.org/officeDocument/2006/relationships/image" Target="../media/image112.png"/><Relationship Id="rId32" Type="http://schemas.openxmlformats.org/officeDocument/2006/relationships/image" Target="../media/image120.jpeg"/><Relationship Id="rId5" Type="http://schemas.openxmlformats.org/officeDocument/2006/relationships/tags" Target="../tags/tag1387.xml"/><Relationship Id="rId15" Type="http://schemas.openxmlformats.org/officeDocument/2006/relationships/tags" Target="../tags/tag1397.xml"/><Relationship Id="rId23" Type="http://schemas.openxmlformats.org/officeDocument/2006/relationships/image" Target="../media/image111.png"/><Relationship Id="rId28" Type="http://schemas.openxmlformats.org/officeDocument/2006/relationships/image" Target="../media/image116.png"/><Relationship Id="rId10" Type="http://schemas.openxmlformats.org/officeDocument/2006/relationships/tags" Target="../tags/tag1392.xml"/><Relationship Id="rId19" Type="http://schemas.openxmlformats.org/officeDocument/2006/relationships/image" Target="../media/image107.png"/><Relationship Id="rId31" Type="http://schemas.openxmlformats.org/officeDocument/2006/relationships/image" Target="../media/image119.png"/><Relationship Id="rId4" Type="http://schemas.openxmlformats.org/officeDocument/2006/relationships/tags" Target="../tags/tag1386.xml"/><Relationship Id="rId9" Type="http://schemas.openxmlformats.org/officeDocument/2006/relationships/tags" Target="../tags/tag1391.xml"/><Relationship Id="rId14" Type="http://schemas.openxmlformats.org/officeDocument/2006/relationships/tags" Target="../tags/tag1396.xml"/><Relationship Id="rId22" Type="http://schemas.openxmlformats.org/officeDocument/2006/relationships/image" Target="../media/image110.png"/><Relationship Id="rId27" Type="http://schemas.openxmlformats.org/officeDocument/2006/relationships/image" Target="../media/image115.png"/><Relationship Id="rId30" Type="http://schemas.openxmlformats.org/officeDocument/2006/relationships/image" Target="../media/image118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35.xml"/><Relationship Id="rId18" Type="http://schemas.openxmlformats.org/officeDocument/2006/relationships/tags" Target="../tags/tag40.xml"/><Relationship Id="rId26" Type="http://schemas.openxmlformats.org/officeDocument/2006/relationships/image" Target="../media/image6.tiff"/><Relationship Id="rId3" Type="http://schemas.openxmlformats.org/officeDocument/2006/relationships/tags" Target="../tags/tag25.xml"/><Relationship Id="rId21" Type="http://schemas.openxmlformats.org/officeDocument/2006/relationships/tags" Target="../tags/tag43.xml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tags" Target="../tags/tag39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13.png"/><Relationship Id="rId2" Type="http://schemas.openxmlformats.org/officeDocument/2006/relationships/tags" Target="../tags/tag24.xml"/><Relationship Id="rId16" Type="http://schemas.openxmlformats.org/officeDocument/2006/relationships/tags" Target="../tags/tag38.xml"/><Relationship Id="rId20" Type="http://schemas.openxmlformats.org/officeDocument/2006/relationships/tags" Target="../tags/tag42.xml"/><Relationship Id="rId29" Type="http://schemas.openxmlformats.org/officeDocument/2006/relationships/image" Target="../media/image9.png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24" Type="http://schemas.openxmlformats.org/officeDocument/2006/relationships/tags" Target="../tags/tag46.xml"/><Relationship Id="rId32" Type="http://schemas.openxmlformats.org/officeDocument/2006/relationships/image" Target="../media/image12.png"/><Relationship Id="rId5" Type="http://schemas.openxmlformats.org/officeDocument/2006/relationships/tags" Target="../tags/tag27.xml"/><Relationship Id="rId15" Type="http://schemas.openxmlformats.org/officeDocument/2006/relationships/tags" Target="../tags/tag37.xml"/><Relationship Id="rId23" Type="http://schemas.openxmlformats.org/officeDocument/2006/relationships/tags" Target="../tags/tag45.xml"/><Relationship Id="rId28" Type="http://schemas.openxmlformats.org/officeDocument/2006/relationships/image" Target="../media/image8.png"/><Relationship Id="rId10" Type="http://schemas.openxmlformats.org/officeDocument/2006/relationships/tags" Target="../tags/tag32.xml"/><Relationship Id="rId19" Type="http://schemas.openxmlformats.org/officeDocument/2006/relationships/tags" Target="../tags/tag41.xml"/><Relationship Id="rId31" Type="http://schemas.openxmlformats.org/officeDocument/2006/relationships/image" Target="../media/image11.png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Relationship Id="rId22" Type="http://schemas.openxmlformats.org/officeDocument/2006/relationships/tags" Target="../tags/tag44.xml"/><Relationship Id="rId27" Type="http://schemas.openxmlformats.org/officeDocument/2006/relationships/image" Target="../media/image7.png"/><Relationship Id="rId30" Type="http://schemas.openxmlformats.org/officeDocument/2006/relationships/image" Target="../media/image10.png"/><Relationship Id="rId8" Type="http://schemas.openxmlformats.org/officeDocument/2006/relationships/tags" Target="../tags/tag30.xml"/></Relationships>
</file>

<file path=ppt/slides/_rels/slide40.xml.rels><?xml version="1.0" encoding="UTF-8" standalone="yes"?>
<Relationships xmlns="http://schemas.openxmlformats.org/package/2006/relationships"><Relationship Id="rId26" Type="http://schemas.openxmlformats.org/officeDocument/2006/relationships/tags" Target="../tags/tag1425.xml"/><Relationship Id="rId21" Type="http://schemas.openxmlformats.org/officeDocument/2006/relationships/tags" Target="../tags/tag1420.xml"/><Relationship Id="rId42" Type="http://schemas.openxmlformats.org/officeDocument/2006/relationships/tags" Target="../tags/tag1441.xml"/><Relationship Id="rId47" Type="http://schemas.openxmlformats.org/officeDocument/2006/relationships/tags" Target="../tags/tag1446.xml"/><Relationship Id="rId63" Type="http://schemas.openxmlformats.org/officeDocument/2006/relationships/tags" Target="../tags/tag1462.xml"/><Relationship Id="rId68" Type="http://schemas.openxmlformats.org/officeDocument/2006/relationships/tags" Target="../tags/tag1467.xml"/><Relationship Id="rId84" Type="http://schemas.openxmlformats.org/officeDocument/2006/relationships/tags" Target="../tags/tag1483.xml"/><Relationship Id="rId89" Type="http://schemas.openxmlformats.org/officeDocument/2006/relationships/image" Target="../media/image52.png"/><Relationship Id="rId16" Type="http://schemas.openxmlformats.org/officeDocument/2006/relationships/tags" Target="../tags/tag1415.xml"/><Relationship Id="rId11" Type="http://schemas.openxmlformats.org/officeDocument/2006/relationships/tags" Target="../tags/tag1410.xml"/><Relationship Id="rId32" Type="http://schemas.openxmlformats.org/officeDocument/2006/relationships/tags" Target="../tags/tag1431.xml"/><Relationship Id="rId37" Type="http://schemas.openxmlformats.org/officeDocument/2006/relationships/tags" Target="../tags/tag1436.xml"/><Relationship Id="rId53" Type="http://schemas.openxmlformats.org/officeDocument/2006/relationships/tags" Target="../tags/tag1452.xml"/><Relationship Id="rId58" Type="http://schemas.openxmlformats.org/officeDocument/2006/relationships/tags" Target="../tags/tag1457.xml"/><Relationship Id="rId74" Type="http://schemas.openxmlformats.org/officeDocument/2006/relationships/tags" Target="../tags/tag1473.xml"/><Relationship Id="rId79" Type="http://schemas.openxmlformats.org/officeDocument/2006/relationships/tags" Target="../tags/tag1478.xml"/><Relationship Id="rId5" Type="http://schemas.openxmlformats.org/officeDocument/2006/relationships/tags" Target="../tags/tag1404.xml"/><Relationship Id="rId90" Type="http://schemas.openxmlformats.org/officeDocument/2006/relationships/image" Target="../media/image51.png"/><Relationship Id="rId95" Type="http://schemas.openxmlformats.org/officeDocument/2006/relationships/image" Target="../media/image3.png"/><Relationship Id="rId22" Type="http://schemas.openxmlformats.org/officeDocument/2006/relationships/tags" Target="../tags/tag1421.xml"/><Relationship Id="rId27" Type="http://schemas.openxmlformats.org/officeDocument/2006/relationships/tags" Target="../tags/tag1426.xml"/><Relationship Id="rId43" Type="http://schemas.openxmlformats.org/officeDocument/2006/relationships/tags" Target="../tags/tag1442.xml"/><Relationship Id="rId48" Type="http://schemas.openxmlformats.org/officeDocument/2006/relationships/tags" Target="../tags/tag1447.xml"/><Relationship Id="rId64" Type="http://schemas.openxmlformats.org/officeDocument/2006/relationships/tags" Target="../tags/tag1463.xml"/><Relationship Id="rId69" Type="http://schemas.openxmlformats.org/officeDocument/2006/relationships/tags" Target="../tags/tag1468.xml"/><Relationship Id="rId8" Type="http://schemas.openxmlformats.org/officeDocument/2006/relationships/tags" Target="../tags/tag1407.xml"/><Relationship Id="rId51" Type="http://schemas.openxmlformats.org/officeDocument/2006/relationships/tags" Target="../tags/tag1450.xml"/><Relationship Id="rId72" Type="http://schemas.openxmlformats.org/officeDocument/2006/relationships/tags" Target="../tags/tag1471.xml"/><Relationship Id="rId80" Type="http://schemas.openxmlformats.org/officeDocument/2006/relationships/tags" Target="../tags/tag1479.xml"/><Relationship Id="rId85" Type="http://schemas.openxmlformats.org/officeDocument/2006/relationships/tags" Target="../tags/tag1484.xml"/><Relationship Id="rId93" Type="http://schemas.openxmlformats.org/officeDocument/2006/relationships/image" Target="../media/image74.png"/><Relationship Id="rId3" Type="http://schemas.openxmlformats.org/officeDocument/2006/relationships/tags" Target="../tags/tag1402.xml"/><Relationship Id="rId12" Type="http://schemas.openxmlformats.org/officeDocument/2006/relationships/tags" Target="../tags/tag1411.xml"/><Relationship Id="rId17" Type="http://schemas.openxmlformats.org/officeDocument/2006/relationships/tags" Target="../tags/tag1416.xml"/><Relationship Id="rId25" Type="http://schemas.openxmlformats.org/officeDocument/2006/relationships/tags" Target="../tags/tag1424.xml"/><Relationship Id="rId33" Type="http://schemas.openxmlformats.org/officeDocument/2006/relationships/tags" Target="../tags/tag1432.xml"/><Relationship Id="rId38" Type="http://schemas.openxmlformats.org/officeDocument/2006/relationships/tags" Target="../tags/tag1437.xml"/><Relationship Id="rId46" Type="http://schemas.openxmlformats.org/officeDocument/2006/relationships/tags" Target="../tags/tag1445.xml"/><Relationship Id="rId59" Type="http://schemas.openxmlformats.org/officeDocument/2006/relationships/tags" Target="../tags/tag1458.xml"/><Relationship Id="rId67" Type="http://schemas.openxmlformats.org/officeDocument/2006/relationships/tags" Target="../tags/tag1466.xml"/><Relationship Id="rId20" Type="http://schemas.openxmlformats.org/officeDocument/2006/relationships/tags" Target="../tags/tag1419.xml"/><Relationship Id="rId41" Type="http://schemas.openxmlformats.org/officeDocument/2006/relationships/tags" Target="../tags/tag1440.xml"/><Relationship Id="rId54" Type="http://schemas.openxmlformats.org/officeDocument/2006/relationships/tags" Target="../tags/tag1453.xml"/><Relationship Id="rId62" Type="http://schemas.openxmlformats.org/officeDocument/2006/relationships/tags" Target="../tags/tag1461.xml"/><Relationship Id="rId70" Type="http://schemas.openxmlformats.org/officeDocument/2006/relationships/tags" Target="../tags/tag1469.xml"/><Relationship Id="rId75" Type="http://schemas.openxmlformats.org/officeDocument/2006/relationships/tags" Target="../tags/tag1474.xml"/><Relationship Id="rId83" Type="http://schemas.openxmlformats.org/officeDocument/2006/relationships/tags" Target="../tags/tag1482.xml"/><Relationship Id="rId88" Type="http://schemas.openxmlformats.org/officeDocument/2006/relationships/image" Target="../media/image24.png"/><Relationship Id="rId91" Type="http://schemas.openxmlformats.org/officeDocument/2006/relationships/image" Target="../media/image85.png"/><Relationship Id="rId96" Type="http://schemas.openxmlformats.org/officeDocument/2006/relationships/image" Target="../media/image121.png"/><Relationship Id="rId1" Type="http://schemas.openxmlformats.org/officeDocument/2006/relationships/tags" Target="../tags/tag1400.xml"/><Relationship Id="rId6" Type="http://schemas.openxmlformats.org/officeDocument/2006/relationships/tags" Target="../tags/tag1405.xml"/><Relationship Id="rId15" Type="http://schemas.openxmlformats.org/officeDocument/2006/relationships/tags" Target="../tags/tag1414.xml"/><Relationship Id="rId23" Type="http://schemas.openxmlformats.org/officeDocument/2006/relationships/tags" Target="../tags/tag1422.xml"/><Relationship Id="rId28" Type="http://schemas.openxmlformats.org/officeDocument/2006/relationships/tags" Target="../tags/tag1427.xml"/><Relationship Id="rId36" Type="http://schemas.openxmlformats.org/officeDocument/2006/relationships/tags" Target="../tags/tag1435.xml"/><Relationship Id="rId49" Type="http://schemas.openxmlformats.org/officeDocument/2006/relationships/tags" Target="../tags/tag1448.xml"/><Relationship Id="rId57" Type="http://schemas.openxmlformats.org/officeDocument/2006/relationships/tags" Target="../tags/tag1456.xml"/><Relationship Id="rId10" Type="http://schemas.openxmlformats.org/officeDocument/2006/relationships/tags" Target="../tags/tag1409.xml"/><Relationship Id="rId31" Type="http://schemas.openxmlformats.org/officeDocument/2006/relationships/tags" Target="../tags/tag1430.xml"/><Relationship Id="rId44" Type="http://schemas.openxmlformats.org/officeDocument/2006/relationships/tags" Target="../tags/tag1443.xml"/><Relationship Id="rId52" Type="http://schemas.openxmlformats.org/officeDocument/2006/relationships/tags" Target="../tags/tag1451.xml"/><Relationship Id="rId60" Type="http://schemas.openxmlformats.org/officeDocument/2006/relationships/tags" Target="../tags/tag1459.xml"/><Relationship Id="rId65" Type="http://schemas.openxmlformats.org/officeDocument/2006/relationships/tags" Target="../tags/tag1464.xml"/><Relationship Id="rId73" Type="http://schemas.openxmlformats.org/officeDocument/2006/relationships/tags" Target="../tags/tag1472.xml"/><Relationship Id="rId78" Type="http://schemas.openxmlformats.org/officeDocument/2006/relationships/tags" Target="../tags/tag1477.xml"/><Relationship Id="rId81" Type="http://schemas.openxmlformats.org/officeDocument/2006/relationships/tags" Target="../tags/tag1480.xml"/><Relationship Id="rId86" Type="http://schemas.openxmlformats.org/officeDocument/2006/relationships/tags" Target="../tags/tag1485.xml"/><Relationship Id="rId94" Type="http://schemas.openxmlformats.org/officeDocument/2006/relationships/image" Target="../media/image79.png"/><Relationship Id="rId4" Type="http://schemas.openxmlformats.org/officeDocument/2006/relationships/tags" Target="../tags/tag1403.xml"/><Relationship Id="rId9" Type="http://schemas.openxmlformats.org/officeDocument/2006/relationships/tags" Target="../tags/tag1408.xml"/><Relationship Id="rId13" Type="http://schemas.openxmlformats.org/officeDocument/2006/relationships/tags" Target="../tags/tag1412.xml"/><Relationship Id="rId18" Type="http://schemas.openxmlformats.org/officeDocument/2006/relationships/tags" Target="../tags/tag1417.xml"/><Relationship Id="rId39" Type="http://schemas.openxmlformats.org/officeDocument/2006/relationships/tags" Target="../tags/tag1438.xml"/><Relationship Id="rId34" Type="http://schemas.openxmlformats.org/officeDocument/2006/relationships/tags" Target="../tags/tag1433.xml"/><Relationship Id="rId50" Type="http://schemas.openxmlformats.org/officeDocument/2006/relationships/tags" Target="../tags/tag1449.xml"/><Relationship Id="rId55" Type="http://schemas.openxmlformats.org/officeDocument/2006/relationships/tags" Target="../tags/tag1454.xml"/><Relationship Id="rId76" Type="http://schemas.openxmlformats.org/officeDocument/2006/relationships/tags" Target="../tags/tag1475.xml"/><Relationship Id="rId7" Type="http://schemas.openxmlformats.org/officeDocument/2006/relationships/tags" Target="../tags/tag1406.xml"/><Relationship Id="rId71" Type="http://schemas.openxmlformats.org/officeDocument/2006/relationships/tags" Target="../tags/tag1470.xml"/><Relationship Id="rId92" Type="http://schemas.openxmlformats.org/officeDocument/2006/relationships/image" Target="../media/image73.png"/><Relationship Id="rId2" Type="http://schemas.openxmlformats.org/officeDocument/2006/relationships/tags" Target="../tags/tag1401.xml"/><Relationship Id="rId29" Type="http://schemas.openxmlformats.org/officeDocument/2006/relationships/tags" Target="../tags/tag1428.xml"/><Relationship Id="rId24" Type="http://schemas.openxmlformats.org/officeDocument/2006/relationships/tags" Target="../tags/tag1423.xml"/><Relationship Id="rId40" Type="http://schemas.openxmlformats.org/officeDocument/2006/relationships/tags" Target="../tags/tag1439.xml"/><Relationship Id="rId45" Type="http://schemas.openxmlformats.org/officeDocument/2006/relationships/tags" Target="../tags/tag1444.xml"/><Relationship Id="rId66" Type="http://schemas.openxmlformats.org/officeDocument/2006/relationships/tags" Target="../tags/tag1465.xml"/><Relationship Id="rId87" Type="http://schemas.openxmlformats.org/officeDocument/2006/relationships/slideLayout" Target="../slideLayouts/slideLayout2.xml"/><Relationship Id="rId61" Type="http://schemas.openxmlformats.org/officeDocument/2006/relationships/tags" Target="../tags/tag1460.xml"/><Relationship Id="rId82" Type="http://schemas.openxmlformats.org/officeDocument/2006/relationships/tags" Target="../tags/tag1481.xml"/><Relationship Id="rId19" Type="http://schemas.openxmlformats.org/officeDocument/2006/relationships/tags" Target="../tags/tag1418.xml"/><Relationship Id="rId14" Type="http://schemas.openxmlformats.org/officeDocument/2006/relationships/tags" Target="../tags/tag1413.xml"/><Relationship Id="rId30" Type="http://schemas.openxmlformats.org/officeDocument/2006/relationships/tags" Target="../tags/tag1429.xml"/><Relationship Id="rId35" Type="http://schemas.openxmlformats.org/officeDocument/2006/relationships/tags" Target="../tags/tag1434.xml"/><Relationship Id="rId56" Type="http://schemas.openxmlformats.org/officeDocument/2006/relationships/tags" Target="../tags/tag1455.xml"/><Relationship Id="rId77" Type="http://schemas.openxmlformats.org/officeDocument/2006/relationships/tags" Target="../tags/tag147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6" Type="http://schemas.openxmlformats.org/officeDocument/2006/relationships/tags" Target="../tags/tag1511.xml"/><Relationship Id="rId21" Type="http://schemas.openxmlformats.org/officeDocument/2006/relationships/tags" Target="../tags/tag1506.xml"/><Relationship Id="rId42" Type="http://schemas.openxmlformats.org/officeDocument/2006/relationships/tags" Target="../tags/tag1527.xml"/><Relationship Id="rId47" Type="http://schemas.openxmlformats.org/officeDocument/2006/relationships/tags" Target="../tags/tag1532.xml"/><Relationship Id="rId63" Type="http://schemas.openxmlformats.org/officeDocument/2006/relationships/tags" Target="../tags/tag1548.xml"/><Relationship Id="rId68" Type="http://schemas.openxmlformats.org/officeDocument/2006/relationships/tags" Target="../tags/tag1553.xml"/><Relationship Id="rId2" Type="http://schemas.openxmlformats.org/officeDocument/2006/relationships/tags" Target="../tags/tag1487.xml"/><Relationship Id="rId16" Type="http://schemas.openxmlformats.org/officeDocument/2006/relationships/tags" Target="../tags/tag1501.xml"/><Relationship Id="rId29" Type="http://schemas.openxmlformats.org/officeDocument/2006/relationships/tags" Target="../tags/tag1514.xml"/><Relationship Id="rId11" Type="http://schemas.openxmlformats.org/officeDocument/2006/relationships/tags" Target="../tags/tag1496.xml"/><Relationship Id="rId24" Type="http://schemas.openxmlformats.org/officeDocument/2006/relationships/tags" Target="../tags/tag1509.xml"/><Relationship Id="rId32" Type="http://schemas.openxmlformats.org/officeDocument/2006/relationships/tags" Target="../tags/tag1517.xml"/><Relationship Id="rId37" Type="http://schemas.openxmlformats.org/officeDocument/2006/relationships/tags" Target="../tags/tag1522.xml"/><Relationship Id="rId40" Type="http://schemas.openxmlformats.org/officeDocument/2006/relationships/tags" Target="../tags/tag1525.xml"/><Relationship Id="rId45" Type="http://schemas.openxmlformats.org/officeDocument/2006/relationships/tags" Target="../tags/tag1530.xml"/><Relationship Id="rId53" Type="http://schemas.openxmlformats.org/officeDocument/2006/relationships/tags" Target="../tags/tag1538.xml"/><Relationship Id="rId58" Type="http://schemas.openxmlformats.org/officeDocument/2006/relationships/tags" Target="../tags/tag1543.xml"/><Relationship Id="rId66" Type="http://schemas.openxmlformats.org/officeDocument/2006/relationships/tags" Target="../tags/tag1551.xml"/><Relationship Id="rId74" Type="http://schemas.openxmlformats.org/officeDocument/2006/relationships/slideLayout" Target="../slideLayouts/slideLayout2.xml"/><Relationship Id="rId5" Type="http://schemas.openxmlformats.org/officeDocument/2006/relationships/tags" Target="../tags/tag1490.xml"/><Relationship Id="rId61" Type="http://schemas.openxmlformats.org/officeDocument/2006/relationships/tags" Target="../tags/tag1546.xml"/><Relationship Id="rId19" Type="http://schemas.openxmlformats.org/officeDocument/2006/relationships/tags" Target="../tags/tag1504.xml"/><Relationship Id="rId14" Type="http://schemas.openxmlformats.org/officeDocument/2006/relationships/tags" Target="../tags/tag1499.xml"/><Relationship Id="rId22" Type="http://schemas.openxmlformats.org/officeDocument/2006/relationships/tags" Target="../tags/tag1507.xml"/><Relationship Id="rId27" Type="http://schemas.openxmlformats.org/officeDocument/2006/relationships/tags" Target="../tags/tag1512.xml"/><Relationship Id="rId30" Type="http://schemas.openxmlformats.org/officeDocument/2006/relationships/tags" Target="../tags/tag1515.xml"/><Relationship Id="rId35" Type="http://schemas.openxmlformats.org/officeDocument/2006/relationships/tags" Target="../tags/tag1520.xml"/><Relationship Id="rId43" Type="http://schemas.openxmlformats.org/officeDocument/2006/relationships/tags" Target="../tags/tag1528.xml"/><Relationship Id="rId48" Type="http://schemas.openxmlformats.org/officeDocument/2006/relationships/tags" Target="../tags/tag1533.xml"/><Relationship Id="rId56" Type="http://schemas.openxmlformats.org/officeDocument/2006/relationships/tags" Target="../tags/tag1541.xml"/><Relationship Id="rId64" Type="http://schemas.openxmlformats.org/officeDocument/2006/relationships/tags" Target="../tags/tag1549.xml"/><Relationship Id="rId69" Type="http://schemas.openxmlformats.org/officeDocument/2006/relationships/tags" Target="../tags/tag1554.xml"/><Relationship Id="rId8" Type="http://schemas.openxmlformats.org/officeDocument/2006/relationships/tags" Target="../tags/tag1493.xml"/><Relationship Id="rId51" Type="http://schemas.openxmlformats.org/officeDocument/2006/relationships/tags" Target="../tags/tag1536.xml"/><Relationship Id="rId72" Type="http://schemas.openxmlformats.org/officeDocument/2006/relationships/tags" Target="../tags/tag1557.xml"/><Relationship Id="rId3" Type="http://schemas.openxmlformats.org/officeDocument/2006/relationships/tags" Target="../tags/tag1488.xml"/><Relationship Id="rId12" Type="http://schemas.openxmlformats.org/officeDocument/2006/relationships/tags" Target="../tags/tag1497.xml"/><Relationship Id="rId17" Type="http://schemas.openxmlformats.org/officeDocument/2006/relationships/tags" Target="../tags/tag1502.xml"/><Relationship Id="rId25" Type="http://schemas.openxmlformats.org/officeDocument/2006/relationships/tags" Target="../tags/tag1510.xml"/><Relationship Id="rId33" Type="http://schemas.openxmlformats.org/officeDocument/2006/relationships/tags" Target="../tags/tag1518.xml"/><Relationship Id="rId38" Type="http://schemas.openxmlformats.org/officeDocument/2006/relationships/tags" Target="../tags/tag1523.xml"/><Relationship Id="rId46" Type="http://schemas.openxmlformats.org/officeDocument/2006/relationships/tags" Target="../tags/tag1531.xml"/><Relationship Id="rId59" Type="http://schemas.openxmlformats.org/officeDocument/2006/relationships/tags" Target="../tags/tag1544.xml"/><Relationship Id="rId67" Type="http://schemas.openxmlformats.org/officeDocument/2006/relationships/tags" Target="../tags/tag1552.xml"/><Relationship Id="rId20" Type="http://schemas.openxmlformats.org/officeDocument/2006/relationships/tags" Target="../tags/tag1505.xml"/><Relationship Id="rId41" Type="http://schemas.openxmlformats.org/officeDocument/2006/relationships/tags" Target="../tags/tag1526.xml"/><Relationship Id="rId54" Type="http://schemas.openxmlformats.org/officeDocument/2006/relationships/tags" Target="../tags/tag1539.xml"/><Relationship Id="rId62" Type="http://schemas.openxmlformats.org/officeDocument/2006/relationships/tags" Target="../tags/tag1547.xml"/><Relationship Id="rId70" Type="http://schemas.openxmlformats.org/officeDocument/2006/relationships/tags" Target="../tags/tag1555.xml"/><Relationship Id="rId75" Type="http://schemas.openxmlformats.org/officeDocument/2006/relationships/image" Target="../media/image122.png"/><Relationship Id="rId1" Type="http://schemas.openxmlformats.org/officeDocument/2006/relationships/tags" Target="../tags/tag1486.xml"/><Relationship Id="rId6" Type="http://schemas.openxmlformats.org/officeDocument/2006/relationships/tags" Target="../tags/tag1491.xml"/><Relationship Id="rId15" Type="http://schemas.openxmlformats.org/officeDocument/2006/relationships/tags" Target="../tags/tag1500.xml"/><Relationship Id="rId23" Type="http://schemas.openxmlformats.org/officeDocument/2006/relationships/tags" Target="../tags/tag1508.xml"/><Relationship Id="rId28" Type="http://schemas.openxmlformats.org/officeDocument/2006/relationships/tags" Target="../tags/tag1513.xml"/><Relationship Id="rId36" Type="http://schemas.openxmlformats.org/officeDocument/2006/relationships/tags" Target="../tags/tag1521.xml"/><Relationship Id="rId49" Type="http://schemas.openxmlformats.org/officeDocument/2006/relationships/tags" Target="../tags/tag1534.xml"/><Relationship Id="rId57" Type="http://schemas.openxmlformats.org/officeDocument/2006/relationships/tags" Target="../tags/tag1542.xml"/><Relationship Id="rId10" Type="http://schemas.openxmlformats.org/officeDocument/2006/relationships/tags" Target="../tags/tag1495.xml"/><Relationship Id="rId31" Type="http://schemas.openxmlformats.org/officeDocument/2006/relationships/tags" Target="../tags/tag1516.xml"/><Relationship Id="rId44" Type="http://schemas.openxmlformats.org/officeDocument/2006/relationships/tags" Target="../tags/tag1529.xml"/><Relationship Id="rId52" Type="http://schemas.openxmlformats.org/officeDocument/2006/relationships/tags" Target="../tags/tag1537.xml"/><Relationship Id="rId60" Type="http://schemas.openxmlformats.org/officeDocument/2006/relationships/tags" Target="../tags/tag1545.xml"/><Relationship Id="rId65" Type="http://schemas.openxmlformats.org/officeDocument/2006/relationships/tags" Target="../tags/tag1550.xml"/><Relationship Id="rId73" Type="http://schemas.openxmlformats.org/officeDocument/2006/relationships/tags" Target="../tags/tag1558.xml"/><Relationship Id="rId4" Type="http://schemas.openxmlformats.org/officeDocument/2006/relationships/tags" Target="../tags/tag1489.xml"/><Relationship Id="rId9" Type="http://schemas.openxmlformats.org/officeDocument/2006/relationships/tags" Target="../tags/tag1494.xml"/><Relationship Id="rId13" Type="http://schemas.openxmlformats.org/officeDocument/2006/relationships/tags" Target="../tags/tag1498.xml"/><Relationship Id="rId18" Type="http://schemas.openxmlformats.org/officeDocument/2006/relationships/tags" Target="../tags/tag1503.xml"/><Relationship Id="rId39" Type="http://schemas.openxmlformats.org/officeDocument/2006/relationships/tags" Target="../tags/tag1524.xml"/><Relationship Id="rId34" Type="http://schemas.openxmlformats.org/officeDocument/2006/relationships/tags" Target="../tags/tag1519.xml"/><Relationship Id="rId50" Type="http://schemas.openxmlformats.org/officeDocument/2006/relationships/tags" Target="../tags/tag1535.xml"/><Relationship Id="rId55" Type="http://schemas.openxmlformats.org/officeDocument/2006/relationships/tags" Target="../tags/tag1540.xml"/><Relationship Id="rId7" Type="http://schemas.openxmlformats.org/officeDocument/2006/relationships/tags" Target="../tags/tag1492.xml"/><Relationship Id="rId71" Type="http://schemas.openxmlformats.org/officeDocument/2006/relationships/tags" Target="../tags/tag155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59.xml"/><Relationship Id="rId5" Type="http://schemas.openxmlformats.org/officeDocument/2006/relationships/image" Target="../media/image124.png"/><Relationship Id="rId4" Type="http://schemas.openxmlformats.org/officeDocument/2006/relationships/image" Target="../media/image123.tm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60.xml"/><Relationship Id="rId5" Type="http://schemas.openxmlformats.org/officeDocument/2006/relationships/image" Target="../media/image124.png"/><Relationship Id="rId4" Type="http://schemas.openxmlformats.org/officeDocument/2006/relationships/image" Target="../media/image123.tmp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tags" Target="../tags/tag1573.xml"/><Relationship Id="rId18" Type="http://schemas.openxmlformats.org/officeDocument/2006/relationships/tags" Target="../tags/tag1578.xml"/><Relationship Id="rId26" Type="http://schemas.openxmlformats.org/officeDocument/2006/relationships/tags" Target="../tags/tag1586.xml"/><Relationship Id="rId39" Type="http://schemas.openxmlformats.org/officeDocument/2006/relationships/image" Target="../media/image131.png"/><Relationship Id="rId21" Type="http://schemas.openxmlformats.org/officeDocument/2006/relationships/tags" Target="../tags/tag1581.xml"/><Relationship Id="rId34" Type="http://schemas.openxmlformats.org/officeDocument/2006/relationships/image" Target="../media/image126.png"/><Relationship Id="rId42" Type="http://schemas.openxmlformats.org/officeDocument/2006/relationships/image" Target="../media/image134.png"/><Relationship Id="rId47" Type="http://schemas.openxmlformats.org/officeDocument/2006/relationships/image" Target="../media/image124.png"/><Relationship Id="rId7" Type="http://schemas.openxmlformats.org/officeDocument/2006/relationships/tags" Target="../tags/tag1567.xml"/><Relationship Id="rId2" Type="http://schemas.openxmlformats.org/officeDocument/2006/relationships/tags" Target="../tags/tag1562.xml"/><Relationship Id="rId16" Type="http://schemas.openxmlformats.org/officeDocument/2006/relationships/tags" Target="../tags/tag1576.xml"/><Relationship Id="rId29" Type="http://schemas.openxmlformats.org/officeDocument/2006/relationships/tags" Target="../tags/tag1589.xml"/><Relationship Id="rId1" Type="http://schemas.openxmlformats.org/officeDocument/2006/relationships/tags" Target="../tags/tag1561.xml"/><Relationship Id="rId6" Type="http://schemas.openxmlformats.org/officeDocument/2006/relationships/tags" Target="../tags/tag1566.xml"/><Relationship Id="rId11" Type="http://schemas.openxmlformats.org/officeDocument/2006/relationships/tags" Target="../tags/tag1571.xml"/><Relationship Id="rId24" Type="http://schemas.openxmlformats.org/officeDocument/2006/relationships/tags" Target="../tags/tag1584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129.tmp"/><Relationship Id="rId40" Type="http://schemas.openxmlformats.org/officeDocument/2006/relationships/image" Target="../media/image132.png"/><Relationship Id="rId45" Type="http://schemas.openxmlformats.org/officeDocument/2006/relationships/image" Target="../media/image137.png"/><Relationship Id="rId5" Type="http://schemas.openxmlformats.org/officeDocument/2006/relationships/tags" Target="../tags/tag1565.xml"/><Relationship Id="rId15" Type="http://schemas.openxmlformats.org/officeDocument/2006/relationships/tags" Target="../tags/tag1575.xml"/><Relationship Id="rId23" Type="http://schemas.openxmlformats.org/officeDocument/2006/relationships/tags" Target="../tags/tag1583.xml"/><Relationship Id="rId28" Type="http://schemas.openxmlformats.org/officeDocument/2006/relationships/tags" Target="../tags/tag1588.xml"/><Relationship Id="rId36" Type="http://schemas.openxmlformats.org/officeDocument/2006/relationships/image" Target="../media/image128.png"/><Relationship Id="rId10" Type="http://schemas.openxmlformats.org/officeDocument/2006/relationships/tags" Target="../tags/tag1570.xml"/><Relationship Id="rId19" Type="http://schemas.openxmlformats.org/officeDocument/2006/relationships/tags" Target="../tags/tag1579.xml"/><Relationship Id="rId31" Type="http://schemas.openxmlformats.org/officeDocument/2006/relationships/tags" Target="../tags/tag1591.xml"/><Relationship Id="rId44" Type="http://schemas.openxmlformats.org/officeDocument/2006/relationships/image" Target="../media/image136.png"/><Relationship Id="rId4" Type="http://schemas.openxmlformats.org/officeDocument/2006/relationships/tags" Target="../tags/tag1564.xml"/><Relationship Id="rId9" Type="http://schemas.openxmlformats.org/officeDocument/2006/relationships/tags" Target="../tags/tag1569.xml"/><Relationship Id="rId14" Type="http://schemas.openxmlformats.org/officeDocument/2006/relationships/tags" Target="../tags/tag1574.xml"/><Relationship Id="rId22" Type="http://schemas.openxmlformats.org/officeDocument/2006/relationships/tags" Target="../tags/tag1582.xml"/><Relationship Id="rId27" Type="http://schemas.openxmlformats.org/officeDocument/2006/relationships/tags" Target="../tags/tag1587.xml"/><Relationship Id="rId30" Type="http://schemas.openxmlformats.org/officeDocument/2006/relationships/tags" Target="../tags/tag1590.xml"/><Relationship Id="rId35" Type="http://schemas.openxmlformats.org/officeDocument/2006/relationships/image" Target="../media/image127.png"/><Relationship Id="rId43" Type="http://schemas.openxmlformats.org/officeDocument/2006/relationships/image" Target="../media/image135.png"/><Relationship Id="rId8" Type="http://schemas.openxmlformats.org/officeDocument/2006/relationships/tags" Target="../tags/tag1568.xml"/><Relationship Id="rId3" Type="http://schemas.openxmlformats.org/officeDocument/2006/relationships/tags" Target="../tags/tag1563.xml"/><Relationship Id="rId12" Type="http://schemas.openxmlformats.org/officeDocument/2006/relationships/tags" Target="../tags/tag1572.xml"/><Relationship Id="rId17" Type="http://schemas.openxmlformats.org/officeDocument/2006/relationships/tags" Target="../tags/tag1577.xml"/><Relationship Id="rId25" Type="http://schemas.openxmlformats.org/officeDocument/2006/relationships/tags" Target="../tags/tag1585.xml"/><Relationship Id="rId33" Type="http://schemas.openxmlformats.org/officeDocument/2006/relationships/image" Target="../media/image125.png"/><Relationship Id="rId38" Type="http://schemas.openxmlformats.org/officeDocument/2006/relationships/image" Target="../media/image130.png"/><Relationship Id="rId46" Type="http://schemas.openxmlformats.org/officeDocument/2006/relationships/image" Target="../media/image138.png"/><Relationship Id="rId20" Type="http://schemas.openxmlformats.org/officeDocument/2006/relationships/tags" Target="../tags/tag1580.xml"/><Relationship Id="rId41" Type="http://schemas.openxmlformats.org/officeDocument/2006/relationships/image" Target="../media/image133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tags" Target="../tags/tag1594.xml"/><Relationship Id="rId7" Type="http://schemas.openxmlformats.org/officeDocument/2006/relationships/image" Target="../media/image124.png"/><Relationship Id="rId2" Type="http://schemas.openxmlformats.org/officeDocument/2006/relationships/tags" Target="../tags/tag1593.xml"/><Relationship Id="rId1" Type="http://schemas.openxmlformats.org/officeDocument/2006/relationships/tags" Target="../tags/tag1592.xml"/><Relationship Id="rId6" Type="http://schemas.openxmlformats.org/officeDocument/2006/relationships/image" Target="../media/image123.tmp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40.png"/><Relationship Id="rId4" Type="http://schemas.openxmlformats.org/officeDocument/2006/relationships/tags" Target="../tags/tag1595.xml"/><Relationship Id="rId9" Type="http://schemas.openxmlformats.org/officeDocument/2006/relationships/image" Target="../media/image125.png"/></Relationships>
</file>

<file path=ppt/slides/_rels/slide48.xml.rels><?xml version="1.0" encoding="UTF-8" standalone="yes"?>
<Relationships xmlns="http://schemas.openxmlformats.org/package/2006/relationships"><Relationship Id="rId26" Type="http://schemas.openxmlformats.org/officeDocument/2006/relationships/tags" Target="../tags/tag1621.xml"/><Relationship Id="rId21" Type="http://schemas.openxmlformats.org/officeDocument/2006/relationships/tags" Target="../tags/tag1616.xml"/><Relationship Id="rId42" Type="http://schemas.openxmlformats.org/officeDocument/2006/relationships/tags" Target="../tags/tag1637.xml"/><Relationship Id="rId47" Type="http://schemas.openxmlformats.org/officeDocument/2006/relationships/tags" Target="../tags/tag1642.xml"/><Relationship Id="rId63" Type="http://schemas.openxmlformats.org/officeDocument/2006/relationships/tags" Target="../tags/tag1658.xml"/><Relationship Id="rId68" Type="http://schemas.openxmlformats.org/officeDocument/2006/relationships/tags" Target="../tags/tag1663.xml"/><Relationship Id="rId84" Type="http://schemas.openxmlformats.org/officeDocument/2006/relationships/tags" Target="../tags/tag1679.xml"/><Relationship Id="rId89" Type="http://schemas.openxmlformats.org/officeDocument/2006/relationships/tags" Target="../tags/tag1684.xml"/><Relationship Id="rId16" Type="http://schemas.openxmlformats.org/officeDocument/2006/relationships/tags" Target="../tags/tag1611.xml"/><Relationship Id="rId11" Type="http://schemas.openxmlformats.org/officeDocument/2006/relationships/tags" Target="../tags/tag1606.xml"/><Relationship Id="rId32" Type="http://schemas.openxmlformats.org/officeDocument/2006/relationships/tags" Target="../tags/tag1627.xml"/><Relationship Id="rId37" Type="http://schemas.openxmlformats.org/officeDocument/2006/relationships/tags" Target="../tags/tag1632.xml"/><Relationship Id="rId53" Type="http://schemas.openxmlformats.org/officeDocument/2006/relationships/tags" Target="../tags/tag1648.xml"/><Relationship Id="rId58" Type="http://schemas.openxmlformats.org/officeDocument/2006/relationships/tags" Target="../tags/tag1653.xml"/><Relationship Id="rId74" Type="http://schemas.openxmlformats.org/officeDocument/2006/relationships/tags" Target="../tags/tag1669.xml"/><Relationship Id="rId79" Type="http://schemas.openxmlformats.org/officeDocument/2006/relationships/tags" Target="../tags/tag1674.xml"/><Relationship Id="rId5" Type="http://schemas.openxmlformats.org/officeDocument/2006/relationships/tags" Target="../tags/tag1600.xml"/><Relationship Id="rId90" Type="http://schemas.openxmlformats.org/officeDocument/2006/relationships/tags" Target="../tags/tag1685.xml"/><Relationship Id="rId14" Type="http://schemas.openxmlformats.org/officeDocument/2006/relationships/tags" Target="../tags/tag1609.xml"/><Relationship Id="rId22" Type="http://schemas.openxmlformats.org/officeDocument/2006/relationships/tags" Target="../tags/tag1617.xml"/><Relationship Id="rId27" Type="http://schemas.openxmlformats.org/officeDocument/2006/relationships/tags" Target="../tags/tag1622.xml"/><Relationship Id="rId30" Type="http://schemas.openxmlformats.org/officeDocument/2006/relationships/tags" Target="../tags/tag1625.xml"/><Relationship Id="rId35" Type="http://schemas.openxmlformats.org/officeDocument/2006/relationships/tags" Target="../tags/tag1630.xml"/><Relationship Id="rId43" Type="http://schemas.openxmlformats.org/officeDocument/2006/relationships/tags" Target="../tags/tag1638.xml"/><Relationship Id="rId48" Type="http://schemas.openxmlformats.org/officeDocument/2006/relationships/tags" Target="../tags/tag1643.xml"/><Relationship Id="rId56" Type="http://schemas.openxmlformats.org/officeDocument/2006/relationships/tags" Target="../tags/tag1651.xml"/><Relationship Id="rId64" Type="http://schemas.openxmlformats.org/officeDocument/2006/relationships/tags" Target="../tags/tag1659.xml"/><Relationship Id="rId69" Type="http://schemas.openxmlformats.org/officeDocument/2006/relationships/tags" Target="../tags/tag1664.xml"/><Relationship Id="rId77" Type="http://schemas.openxmlformats.org/officeDocument/2006/relationships/tags" Target="../tags/tag1672.xml"/><Relationship Id="rId8" Type="http://schemas.openxmlformats.org/officeDocument/2006/relationships/tags" Target="../tags/tag1603.xml"/><Relationship Id="rId51" Type="http://schemas.openxmlformats.org/officeDocument/2006/relationships/tags" Target="../tags/tag1646.xml"/><Relationship Id="rId72" Type="http://schemas.openxmlformats.org/officeDocument/2006/relationships/tags" Target="../tags/tag1667.xml"/><Relationship Id="rId80" Type="http://schemas.openxmlformats.org/officeDocument/2006/relationships/tags" Target="../tags/tag1675.xml"/><Relationship Id="rId85" Type="http://schemas.openxmlformats.org/officeDocument/2006/relationships/tags" Target="../tags/tag1680.xml"/><Relationship Id="rId3" Type="http://schemas.openxmlformats.org/officeDocument/2006/relationships/tags" Target="../tags/tag1598.xml"/><Relationship Id="rId12" Type="http://schemas.openxmlformats.org/officeDocument/2006/relationships/tags" Target="../tags/tag1607.xml"/><Relationship Id="rId17" Type="http://schemas.openxmlformats.org/officeDocument/2006/relationships/tags" Target="../tags/tag1612.xml"/><Relationship Id="rId25" Type="http://schemas.openxmlformats.org/officeDocument/2006/relationships/tags" Target="../tags/tag1620.xml"/><Relationship Id="rId33" Type="http://schemas.openxmlformats.org/officeDocument/2006/relationships/tags" Target="../tags/tag1628.xml"/><Relationship Id="rId38" Type="http://schemas.openxmlformats.org/officeDocument/2006/relationships/tags" Target="../tags/tag1633.xml"/><Relationship Id="rId46" Type="http://schemas.openxmlformats.org/officeDocument/2006/relationships/tags" Target="../tags/tag1641.xml"/><Relationship Id="rId59" Type="http://schemas.openxmlformats.org/officeDocument/2006/relationships/tags" Target="../tags/tag1654.xml"/><Relationship Id="rId67" Type="http://schemas.openxmlformats.org/officeDocument/2006/relationships/tags" Target="../tags/tag1662.xml"/><Relationship Id="rId20" Type="http://schemas.openxmlformats.org/officeDocument/2006/relationships/tags" Target="../tags/tag1615.xml"/><Relationship Id="rId41" Type="http://schemas.openxmlformats.org/officeDocument/2006/relationships/tags" Target="../tags/tag1636.xml"/><Relationship Id="rId54" Type="http://schemas.openxmlformats.org/officeDocument/2006/relationships/tags" Target="../tags/tag1649.xml"/><Relationship Id="rId62" Type="http://schemas.openxmlformats.org/officeDocument/2006/relationships/tags" Target="../tags/tag1657.xml"/><Relationship Id="rId70" Type="http://schemas.openxmlformats.org/officeDocument/2006/relationships/tags" Target="../tags/tag1665.xml"/><Relationship Id="rId75" Type="http://schemas.openxmlformats.org/officeDocument/2006/relationships/tags" Target="../tags/tag1670.xml"/><Relationship Id="rId83" Type="http://schemas.openxmlformats.org/officeDocument/2006/relationships/tags" Target="../tags/tag1678.xml"/><Relationship Id="rId88" Type="http://schemas.openxmlformats.org/officeDocument/2006/relationships/tags" Target="../tags/tag1683.xml"/><Relationship Id="rId91" Type="http://schemas.openxmlformats.org/officeDocument/2006/relationships/slideLayout" Target="../slideLayouts/slideLayout2.xml"/><Relationship Id="rId1" Type="http://schemas.openxmlformats.org/officeDocument/2006/relationships/tags" Target="../tags/tag1596.xml"/><Relationship Id="rId6" Type="http://schemas.openxmlformats.org/officeDocument/2006/relationships/tags" Target="../tags/tag1601.xml"/><Relationship Id="rId15" Type="http://schemas.openxmlformats.org/officeDocument/2006/relationships/tags" Target="../tags/tag1610.xml"/><Relationship Id="rId23" Type="http://schemas.openxmlformats.org/officeDocument/2006/relationships/tags" Target="../tags/tag1618.xml"/><Relationship Id="rId28" Type="http://schemas.openxmlformats.org/officeDocument/2006/relationships/tags" Target="../tags/tag1623.xml"/><Relationship Id="rId36" Type="http://schemas.openxmlformats.org/officeDocument/2006/relationships/tags" Target="../tags/tag1631.xml"/><Relationship Id="rId49" Type="http://schemas.openxmlformats.org/officeDocument/2006/relationships/tags" Target="../tags/tag1644.xml"/><Relationship Id="rId57" Type="http://schemas.openxmlformats.org/officeDocument/2006/relationships/tags" Target="../tags/tag1652.xml"/><Relationship Id="rId10" Type="http://schemas.openxmlformats.org/officeDocument/2006/relationships/tags" Target="../tags/tag1605.xml"/><Relationship Id="rId31" Type="http://schemas.openxmlformats.org/officeDocument/2006/relationships/tags" Target="../tags/tag1626.xml"/><Relationship Id="rId44" Type="http://schemas.openxmlformats.org/officeDocument/2006/relationships/tags" Target="../tags/tag1639.xml"/><Relationship Id="rId52" Type="http://schemas.openxmlformats.org/officeDocument/2006/relationships/tags" Target="../tags/tag1647.xml"/><Relationship Id="rId60" Type="http://schemas.openxmlformats.org/officeDocument/2006/relationships/tags" Target="../tags/tag1655.xml"/><Relationship Id="rId65" Type="http://schemas.openxmlformats.org/officeDocument/2006/relationships/tags" Target="../tags/tag1660.xml"/><Relationship Id="rId73" Type="http://schemas.openxmlformats.org/officeDocument/2006/relationships/tags" Target="../tags/tag1668.xml"/><Relationship Id="rId78" Type="http://schemas.openxmlformats.org/officeDocument/2006/relationships/tags" Target="../tags/tag1673.xml"/><Relationship Id="rId81" Type="http://schemas.openxmlformats.org/officeDocument/2006/relationships/tags" Target="../tags/tag1676.xml"/><Relationship Id="rId86" Type="http://schemas.openxmlformats.org/officeDocument/2006/relationships/tags" Target="../tags/tag1681.xml"/><Relationship Id="rId4" Type="http://schemas.openxmlformats.org/officeDocument/2006/relationships/tags" Target="../tags/tag1599.xml"/><Relationship Id="rId9" Type="http://schemas.openxmlformats.org/officeDocument/2006/relationships/tags" Target="../tags/tag1604.xml"/><Relationship Id="rId13" Type="http://schemas.openxmlformats.org/officeDocument/2006/relationships/tags" Target="../tags/tag1608.xml"/><Relationship Id="rId18" Type="http://schemas.openxmlformats.org/officeDocument/2006/relationships/tags" Target="../tags/tag1613.xml"/><Relationship Id="rId39" Type="http://schemas.openxmlformats.org/officeDocument/2006/relationships/tags" Target="../tags/tag1634.xml"/><Relationship Id="rId34" Type="http://schemas.openxmlformats.org/officeDocument/2006/relationships/tags" Target="../tags/tag1629.xml"/><Relationship Id="rId50" Type="http://schemas.openxmlformats.org/officeDocument/2006/relationships/tags" Target="../tags/tag1645.xml"/><Relationship Id="rId55" Type="http://schemas.openxmlformats.org/officeDocument/2006/relationships/tags" Target="../tags/tag1650.xml"/><Relationship Id="rId76" Type="http://schemas.openxmlformats.org/officeDocument/2006/relationships/tags" Target="../tags/tag1671.xml"/><Relationship Id="rId7" Type="http://schemas.openxmlformats.org/officeDocument/2006/relationships/tags" Target="../tags/tag1602.xml"/><Relationship Id="rId71" Type="http://schemas.openxmlformats.org/officeDocument/2006/relationships/tags" Target="../tags/tag1666.xml"/><Relationship Id="rId92" Type="http://schemas.openxmlformats.org/officeDocument/2006/relationships/image" Target="../media/image141.png"/><Relationship Id="rId2" Type="http://schemas.openxmlformats.org/officeDocument/2006/relationships/tags" Target="../tags/tag1597.xml"/><Relationship Id="rId29" Type="http://schemas.openxmlformats.org/officeDocument/2006/relationships/tags" Target="../tags/tag1624.xml"/><Relationship Id="rId24" Type="http://schemas.openxmlformats.org/officeDocument/2006/relationships/tags" Target="../tags/tag1619.xml"/><Relationship Id="rId40" Type="http://schemas.openxmlformats.org/officeDocument/2006/relationships/tags" Target="../tags/tag1635.xml"/><Relationship Id="rId45" Type="http://schemas.openxmlformats.org/officeDocument/2006/relationships/tags" Target="../tags/tag1640.xml"/><Relationship Id="rId66" Type="http://schemas.openxmlformats.org/officeDocument/2006/relationships/tags" Target="../tags/tag1661.xml"/><Relationship Id="rId87" Type="http://schemas.openxmlformats.org/officeDocument/2006/relationships/tags" Target="../tags/tag1682.xml"/><Relationship Id="rId61" Type="http://schemas.openxmlformats.org/officeDocument/2006/relationships/tags" Target="../tags/tag1656.xml"/><Relationship Id="rId82" Type="http://schemas.openxmlformats.org/officeDocument/2006/relationships/tags" Target="../tags/tag1677.xml"/><Relationship Id="rId19" Type="http://schemas.openxmlformats.org/officeDocument/2006/relationships/tags" Target="../tags/tag1614.xml"/></Relationships>
</file>

<file path=ppt/slides/_rels/slide49.xml.rels><?xml version="1.0" encoding="UTF-8" standalone="yes"?>
<Relationships xmlns="http://schemas.openxmlformats.org/package/2006/relationships"><Relationship Id="rId117" Type="http://schemas.openxmlformats.org/officeDocument/2006/relationships/tags" Target="../tags/tag1802.xml"/><Relationship Id="rId21" Type="http://schemas.openxmlformats.org/officeDocument/2006/relationships/tags" Target="../tags/tag1706.xml"/><Relationship Id="rId42" Type="http://schemas.openxmlformats.org/officeDocument/2006/relationships/tags" Target="../tags/tag1727.xml"/><Relationship Id="rId63" Type="http://schemas.openxmlformats.org/officeDocument/2006/relationships/tags" Target="../tags/tag1748.xml"/><Relationship Id="rId84" Type="http://schemas.openxmlformats.org/officeDocument/2006/relationships/tags" Target="../tags/tag1769.xml"/><Relationship Id="rId138" Type="http://schemas.openxmlformats.org/officeDocument/2006/relationships/tags" Target="../tags/tag1823.xml"/><Relationship Id="rId107" Type="http://schemas.openxmlformats.org/officeDocument/2006/relationships/tags" Target="../tags/tag1792.xml"/><Relationship Id="rId11" Type="http://schemas.openxmlformats.org/officeDocument/2006/relationships/tags" Target="../tags/tag1696.xml"/><Relationship Id="rId32" Type="http://schemas.openxmlformats.org/officeDocument/2006/relationships/tags" Target="../tags/tag1717.xml"/><Relationship Id="rId53" Type="http://schemas.openxmlformats.org/officeDocument/2006/relationships/tags" Target="../tags/tag1738.xml"/><Relationship Id="rId74" Type="http://schemas.openxmlformats.org/officeDocument/2006/relationships/tags" Target="../tags/tag1759.xml"/><Relationship Id="rId128" Type="http://schemas.openxmlformats.org/officeDocument/2006/relationships/tags" Target="../tags/tag1813.xml"/><Relationship Id="rId5" Type="http://schemas.openxmlformats.org/officeDocument/2006/relationships/tags" Target="../tags/tag1690.xml"/><Relationship Id="rId90" Type="http://schemas.openxmlformats.org/officeDocument/2006/relationships/tags" Target="../tags/tag1775.xml"/><Relationship Id="rId95" Type="http://schemas.openxmlformats.org/officeDocument/2006/relationships/tags" Target="../tags/tag1780.xml"/><Relationship Id="rId22" Type="http://schemas.openxmlformats.org/officeDocument/2006/relationships/tags" Target="../tags/tag1707.xml"/><Relationship Id="rId27" Type="http://schemas.openxmlformats.org/officeDocument/2006/relationships/tags" Target="../tags/tag1712.xml"/><Relationship Id="rId43" Type="http://schemas.openxmlformats.org/officeDocument/2006/relationships/tags" Target="../tags/tag1728.xml"/><Relationship Id="rId48" Type="http://schemas.openxmlformats.org/officeDocument/2006/relationships/tags" Target="../tags/tag1733.xml"/><Relationship Id="rId64" Type="http://schemas.openxmlformats.org/officeDocument/2006/relationships/tags" Target="../tags/tag1749.xml"/><Relationship Id="rId69" Type="http://schemas.openxmlformats.org/officeDocument/2006/relationships/tags" Target="../tags/tag1754.xml"/><Relationship Id="rId113" Type="http://schemas.openxmlformats.org/officeDocument/2006/relationships/tags" Target="../tags/tag1798.xml"/><Relationship Id="rId118" Type="http://schemas.openxmlformats.org/officeDocument/2006/relationships/tags" Target="../tags/tag1803.xml"/><Relationship Id="rId134" Type="http://schemas.openxmlformats.org/officeDocument/2006/relationships/tags" Target="../tags/tag1819.xml"/><Relationship Id="rId139" Type="http://schemas.openxmlformats.org/officeDocument/2006/relationships/tags" Target="../tags/tag1824.xml"/><Relationship Id="rId80" Type="http://schemas.openxmlformats.org/officeDocument/2006/relationships/tags" Target="../tags/tag1765.xml"/><Relationship Id="rId85" Type="http://schemas.openxmlformats.org/officeDocument/2006/relationships/tags" Target="../tags/tag1770.xml"/><Relationship Id="rId12" Type="http://schemas.openxmlformats.org/officeDocument/2006/relationships/tags" Target="../tags/tag1697.xml"/><Relationship Id="rId17" Type="http://schemas.openxmlformats.org/officeDocument/2006/relationships/tags" Target="../tags/tag1702.xml"/><Relationship Id="rId33" Type="http://schemas.openxmlformats.org/officeDocument/2006/relationships/tags" Target="../tags/tag1718.xml"/><Relationship Id="rId38" Type="http://schemas.openxmlformats.org/officeDocument/2006/relationships/tags" Target="../tags/tag1723.xml"/><Relationship Id="rId59" Type="http://schemas.openxmlformats.org/officeDocument/2006/relationships/tags" Target="../tags/tag1744.xml"/><Relationship Id="rId103" Type="http://schemas.openxmlformats.org/officeDocument/2006/relationships/tags" Target="../tags/tag1788.xml"/><Relationship Id="rId108" Type="http://schemas.openxmlformats.org/officeDocument/2006/relationships/tags" Target="../tags/tag1793.xml"/><Relationship Id="rId124" Type="http://schemas.openxmlformats.org/officeDocument/2006/relationships/tags" Target="../tags/tag1809.xml"/><Relationship Id="rId129" Type="http://schemas.openxmlformats.org/officeDocument/2006/relationships/tags" Target="../tags/tag1814.xml"/><Relationship Id="rId54" Type="http://schemas.openxmlformats.org/officeDocument/2006/relationships/tags" Target="../tags/tag1739.xml"/><Relationship Id="rId70" Type="http://schemas.openxmlformats.org/officeDocument/2006/relationships/tags" Target="../tags/tag1755.xml"/><Relationship Id="rId75" Type="http://schemas.openxmlformats.org/officeDocument/2006/relationships/tags" Target="../tags/tag1760.xml"/><Relationship Id="rId91" Type="http://schemas.openxmlformats.org/officeDocument/2006/relationships/tags" Target="../tags/tag1776.xml"/><Relationship Id="rId96" Type="http://schemas.openxmlformats.org/officeDocument/2006/relationships/tags" Target="../tags/tag1781.xml"/><Relationship Id="rId140" Type="http://schemas.openxmlformats.org/officeDocument/2006/relationships/tags" Target="../tags/tag1825.xml"/><Relationship Id="rId145" Type="http://schemas.openxmlformats.org/officeDocument/2006/relationships/tags" Target="../tags/tag1830.xml"/><Relationship Id="rId1" Type="http://schemas.openxmlformats.org/officeDocument/2006/relationships/tags" Target="../tags/tag1686.xml"/><Relationship Id="rId6" Type="http://schemas.openxmlformats.org/officeDocument/2006/relationships/tags" Target="../tags/tag1691.xml"/><Relationship Id="rId23" Type="http://schemas.openxmlformats.org/officeDocument/2006/relationships/tags" Target="../tags/tag1708.xml"/><Relationship Id="rId28" Type="http://schemas.openxmlformats.org/officeDocument/2006/relationships/tags" Target="../tags/tag1713.xml"/><Relationship Id="rId49" Type="http://schemas.openxmlformats.org/officeDocument/2006/relationships/tags" Target="../tags/tag1734.xml"/><Relationship Id="rId114" Type="http://schemas.openxmlformats.org/officeDocument/2006/relationships/tags" Target="../tags/tag1799.xml"/><Relationship Id="rId119" Type="http://schemas.openxmlformats.org/officeDocument/2006/relationships/tags" Target="../tags/tag1804.xml"/><Relationship Id="rId44" Type="http://schemas.openxmlformats.org/officeDocument/2006/relationships/tags" Target="../tags/tag1729.xml"/><Relationship Id="rId60" Type="http://schemas.openxmlformats.org/officeDocument/2006/relationships/tags" Target="../tags/tag1745.xml"/><Relationship Id="rId65" Type="http://schemas.openxmlformats.org/officeDocument/2006/relationships/tags" Target="../tags/tag1750.xml"/><Relationship Id="rId81" Type="http://schemas.openxmlformats.org/officeDocument/2006/relationships/tags" Target="../tags/tag1766.xml"/><Relationship Id="rId86" Type="http://schemas.openxmlformats.org/officeDocument/2006/relationships/tags" Target="../tags/tag1771.xml"/><Relationship Id="rId130" Type="http://schemas.openxmlformats.org/officeDocument/2006/relationships/tags" Target="../tags/tag1815.xml"/><Relationship Id="rId135" Type="http://schemas.openxmlformats.org/officeDocument/2006/relationships/tags" Target="../tags/tag1820.xml"/><Relationship Id="rId13" Type="http://schemas.openxmlformats.org/officeDocument/2006/relationships/tags" Target="../tags/tag1698.xml"/><Relationship Id="rId18" Type="http://schemas.openxmlformats.org/officeDocument/2006/relationships/tags" Target="../tags/tag1703.xml"/><Relationship Id="rId39" Type="http://schemas.openxmlformats.org/officeDocument/2006/relationships/tags" Target="../tags/tag1724.xml"/><Relationship Id="rId109" Type="http://schemas.openxmlformats.org/officeDocument/2006/relationships/tags" Target="../tags/tag1794.xml"/><Relationship Id="rId34" Type="http://schemas.openxmlformats.org/officeDocument/2006/relationships/tags" Target="../tags/tag1719.xml"/><Relationship Id="rId50" Type="http://schemas.openxmlformats.org/officeDocument/2006/relationships/tags" Target="../tags/tag1735.xml"/><Relationship Id="rId55" Type="http://schemas.openxmlformats.org/officeDocument/2006/relationships/tags" Target="../tags/tag1740.xml"/><Relationship Id="rId76" Type="http://schemas.openxmlformats.org/officeDocument/2006/relationships/tags" Target="../tags/tag1761.xml"/><Relationship Id="rId97" Type="http://schemas.openxmlformats.org/officeDocument/2006/relationships/tags" Target="../tags/tag1782.xml"/><Relationship Id="rId104" Type="http://schemas.openxmlformats.org/officeDocument/2006/relationships/tags" Target="../tags/tag1789.xml"/><Relationship Id="rId120" Type="http://schemas.openxmlformats.org/officeDocument/2006/relationships/tags" Target="../tags/tag1805.xml"/><Relationship Id="rId125" Type="http://schemas.openxmlformats.org/officeDocument/2006/relationships/tags" Target="../tags/tag1810.xml"/><Relationship Id="rId141" Type="http://schemas.openxmlformats.org/officeDocument/2006/relationships/tags" Target="../tags/tag1826.xml"/><Relationship Id="rId146" Type="http://schemas.openxmlformats.org/officeDocument/2006/relationships/slideLayout" Target="../slideLayouts/slideLayout2.xml"/><Relationship Id="rId7" Type="http://schemas.openxmlformats.org/officeDocument/2006/relationships/tags" Target="../tags/tag1692.xml"/><Relationship Id="rId71" Type="http://schemas.openxmlformats.org/officeDocument/2006/relationships/tags" Target="../tags/tag1756.xml"/><Relationship Id="rId92" Type="http://schemas.openxmlformats.org/officeDocument/2006/relationships/tags" Target="../tags/tag1777.xml"/><Relationship Id="rId2" Type="http://schemas.openxmlformats.org/officeDocument/2006/relationships/tags" Target="../tags/tag1687.xml"/><Relationship Id="rId29" Type="http://schemas.openxmlformats.org/officeDocument/2006/relationships/tags" Target="../tags/tag1714.xml"/><Relationship Id="rId24" Type="http://schemas.openxmlformats.org/officeDocument/2006/relationships/tags" Target="../tags/tag1709.xml"/><Relationship Id="rId40" Type="http://schemas.openxmlformats.org/officeDocument/2006/relationships/tags" Target="../tags/tag1725.xml"/><Relationship Id="rId45" Type="http://schemas.openxmlformats.org/officeDocument/2006/relationships/tags" Target="../tags/tag1730.xml"/><Relationship Id="rId66" Type="http://schemas.openxmlformats.org/officeDocument/2006/relationships/tags" Target="../tags/tag1751.xml"/><Relationship Id="rId87" Type="http://schemas.openxmlformats.org/officeDocument/2006/relationships/tags" Target="../tags/tag1772.xml"/><Relationship Id="rId110" Type="http://schemas.openxmlformats.org/officeDocument/2006/relationships/tags" Target="../tags/tag1795.xml"/><Relationship Id="rId115" Type="http://schemas.openxmlformats.org/officeDocument/2006/relationships/tags" Target="../tags/tag1800.xml"/><Relationship Id="rId131" Type="http://schemas.openxmlformats.org/officeDocument/2006/relationships/tags" Target="../tags/tag1816.xml"/><Relationship Id="rId136" Type="http://schemas.openxmlformats.org/officeDocument/2006/relationships/tags" Target="../tags/tag1821.xml"/><Relationship Id="rId61" Type="http://schemas.openxmlformats.org/officeDocument/2006/relationships/tags" Target="../tags/tag1746.xml"/><Relationship Id="rId82" Type="http://schemas.openxmlformats.org/officeDocument/2006/relationships/tags" Target="../tags/tag1767.xml"/><Relationship Id="rId19" Type="http://schemas.openxmlformats.org/officeDocument/2006/relationships/tags" Target="../tags/tag1704.xml"/><Relationship Id="rId14" Type="http://schemas.openxmlformats.org/officeDocument/2006/relationships/tags" Target="../tags/tag1699.xml"/><Relationship Id="rId30" Type="http://schemas.openxmlformats.org/officeDocument/2006/relationships/tags" Target="../tags/tag1715.xml"/><Relationship Id="rId35" Type="http://schemas.openxmlformats.org/officeDocument/2006/relationships/tags" Target="../tags/tag1720.xml"/><Relationship Id="rId56" Type="http://schemas.openxmlformats.org/officeDocument/2006/relationships/tags" Target="../tags/tag1741.xml"/><Relationship Id="rId77" Type="http://schemas.openxmlformats.org/officeDocument/2006/relationships/tags" Target="../tags/tag1762.xml"/><Relationship Id="rId100" Type="http://schemas.openxmlformats.org/officeDocument/2006/relationships/tags" Target="../tags/tag1785.xml"/><Relationship Id="rId105" Type="http://schemas.openxmlformats.org/officeDocument/2006/relationships/tags" Target="../tags/tag1790.xml"/><Relationship Id="rId126" Type="http://schemas.openxmlformats.org/officeDocument/2006/relationships/tags" Target="../tags/tag1811.xml"/><Relationship Id="rId147" Type="http://schemas.openxmlformats.org/officeDocument/2006/relationships/image" Target="../media/image129.tmp"/><Relationship Id="rId8" Type="http://schemas.openxmlformats.org/officeDocument/2006/relationships/tags" Target="../tags/tag1693.xml"/><Relationship Id="rId51" Type="http://schemas.openxmlformats.org/officeDocument/2006/relationships/tags" Target="../tags/tag1736.xml"/><Relationship Id="rId72" Type="http://schemas.openxmlformats.org/officeDocument/2006/relationships/tags" Target="../tags/tag1757.xml"/><Relationship Id="rId93" Type="http://schemas.openxmlformats.org/officeDocument/2006/relationships/tags" Target="../tags/tag1778.xml"/><Relationship Id="rId98" Type="http://schemas.openxmlformats.org/officeDocument/2006/relationships/tags" Target="../tags/tag1783.xml"/><Relationship Id="rId121" Type="http://schemas.openxmlformats.org/officeDocument/2006/relationships/tags" Target="../tags/tag1806.xml"/><Relationship Id="rId142" Type="http://schemas.openxmlformats.org/officeDocument/2006/relationships/tags" Target="../tags/tag1827.xml"/><Relationship Id="rId3" Type="http://schemas.openxmlformats.org/officeDocument/2006/relationships/tags" Target="../tags/tag1688.xml"/><Relationship Id="rId25" Type="http://schemas.openxmlformats.org/officeDocument/2006/relationships/tags" Target="../tags/tag1710.xml"/><Relationship Id="rId46" Type="http://schemas.openxmlformats.org/officeDocument/2006/relationships/tags" Target="../tags/tag1731.xml"/><Relationship Id="rId67" Type="http://schemas.openxmlformats.org/officeDocument/2006/relationships/tags" Target="../tags/tag1752.xml"/><Relationship Id="rId116" Type="http://schemas.openxmlformats.org/officeDocument/2006/relationships/tags" Target="../tags/tag1801.xml"/><Relationship Id="rId137" Type="http://schemas.openxmlformats.org/officeDocument/2006/relationships/tags" Target="../tags/tag1822.xml"/><Relationship Id="rId20" Type="http://schemas.openxmlformats.org/officeDocument/2006/relationships/tags" Target="../tags/tag1705.xml"/><Relationship Id="rId41" Type="http://schemas.openxmlformats.org/officeDocument/2006/relationships/tags" Target="../tags/tag1726.xml"/><Relationship Id="rId62" Type="http://schemas.openxmlformats.org/officeDocument/2006/relationships/tags" Target="../tags/tag1747.xml"/><Relationship Id="rId83" Type="http://schemas.openxmlformats.org/officeDocument/2006/relationships/tags" Target="../tags/tag1768.xml"/><Relationship Id="rId88" Type="http://schemas.openxmlformats.org/officeDocument/2006/relationships/tags" Target="../tags/tag1773.xml"/><Relationship Id="rId111" Type="http://schemas.openxmlformats.org/officeDocument/2006/relationships/tags" Target="../tags/tag1796.xml"/><Relationship Id="rId132" Type="http://schemas.openxmlformats.org/officeDocument/2006/relationships/tags" Target="../tags/tag1817.xml"/><Relationship Id="rId15" Type="http://schemas.openxmlformats.org/officeDocument/2006/relationships/tags" Target="../tags/tag1700.xml"/><Relationship Id="rId36" Type="http://schemas.openxmlformats.org/officeDocument/2006/relationships/tags" Target="../tags/tag1721.xml"/><Relationship Id="rId57" Type="http://schemas.openxmlformats.org/officeDocument/2006/relationships/tags" Target="../tags/tag1742.xml"/><Relationship Id="rId106" Type="http://schemas.openxmlformats.org/officeDocument/2006/relationships/tags" Target="../tags/tag1791.xml"/><Relationship Id="rId127" Type="http://schemas.openxmlformats.org/officeDocument/2006/relationships/tags" Target="../tags/tag1812.xml"/><Relationship Id="rId10" Type="http://schemas.openxmlformats.org/officeDocument/2006/relationships/tags" Target="../tags/tag1695.xml"/><Relationship Id="rId31" Type="http://schemas.openxmlformats.org/officeDocument/2006/relationships/tags" Target="../tags/tag1716.xml"/><Relationship Id="rId52" Type="http://schemas.openxmlformats.org/officeDocument/2006/relationships/tags" Target="../tags/tag1737.xml"/><Relationship Id="rId73" Type="http://schemas.openxmlformats.org/officeDocument/2006/relationships/tags" Target="../tags/tag1758.xml"/><Relationship Id="rId78" Type="http://schemas.openxmlformats.org/officeDocument/2006/relationships/tags" Target="../tags/tag1763.xml"/><Relationship Id="rId94" Type="http://schemas.openxmlformats.org/officeDocument/2006/relationships/tags" Target="../tags/tag1779.xml"/><Relationship Id="rId99" Type="http://schemas.openxmlformats.org/officeDocument/2006/relationships/tags" Target="../tags/tag1784.xml"/><Relationship Id="rId101" Type="http://schemas.openxmlformats.org/officeDocument/2006/relationships/tags" Target="../tags/tag1786.xml"/><Relationship Id="rId122" Type="http://schemas.openxmlformats.org/officeDocument/2006/relationships/tags" Target="../tags/tag1807.xml"/><Relationship Id="rId143" Type="http://schemas.openxmlformats.org/officeDocument/2006/relationships/tags" Target="../tags/tag1828.xml"/><Relationship Id="rId4" Type="http://schemas.openxmlformats.org/officeDocument/2006/relationships/tags" Target="../tags/tag1689.xml"/><Relationship Id="rId9" Type="http://schemas.openxmlformats.org/officeDocument/2006/relationships/tags" Target="../tags/tag1694.xml"/><Relationship Id="rId26" Type="http://schemas.openxmlformats.org/officeDocument/2006/relationships/tags" Target="../tags/tag1711.xml"/><Relationship Id="rId47" Type="http://schemas.openxmlformats.org/officeDocument/2006/relationships/tags" Target="../tags/tag1732.xml"/><Relationship Id="rId68" Type="http://schemas.openxmlformats.org/officeDocument/2006/relationships/tags" Target="../tags/tag1753.xml"/><Relationship Id="rId89" Type="http://schemas.openxmlformats.org/officeDocument/2006/relationships/tags" Target="../tags/tag1774.xml"/><Relationship Id="rId112" Type="http://schemas.openxmlformats.org/officeDocument/2006/relationships/tags" Target="../tags/tag1797.xml"/><Relationship Id="rId133" Type="http://schemas.openxmlformats.org/officeDocument/2006/relationships/tags" Target="../tags/tag1818.xml"/><Relationship Id="rId16" Type="http://schemas.openxmlformats.org/officeDocument/2006/relationships/tags" Target="../tags/tag1701.xml"/><Relationship Id="rId37" Type="http://schemas.openxmlformats.org/officeDocument/2006/relationships/tags" Target="../tags/tag1722.xml"/><Relationship Id="rId58" Type="http://schemas.openxmlformats.org/officeDocument/2006/relationships/tags" Target="../tags/tag1743.xml"/><Relationship Id="rId79" Type="http://schemas.openxmlformats.org/officeDocument/2006/relationships/tags" Target="../tags/tag1764.xml"/><Relationship Id="rId102" Type="http://schemas.openxmlformats.org/officeDocument/2006/relationships/tags" Target="../tags/tag1787.xml"/><Relationship Id="rId123" Type="http://schemas.openxmlformats.org/officeDocument/2006/relationships/tags" Target="../tags/tag1808.xml"/><Relationship Id="rId144" Type="http://schemas.openxmlformats.org/officeDocument/2006/relationships/tags" Target="../tags/tag1829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59.xml"/><Relationship Id="rId18" Type="http://schemas.openxmlformats.org/officeDocument/2006/relationships/tags" Target="../tags/tag64.xml"/><Relationship Id="rId26" Type="http://schemas.openxmlformats.org/officeDocument/2006/relationships/tags" Target="../tags/tag72.xml"/><Relationship Id="rId21" Type="http://schemas.openxmlformats.org/officeDocument/2006/relationships/tags" Target="../tags/tag67.xml"/><Relationship Id="rId34" Type="http://schemas.openxmlformats.org/officeDocument/2006/relationships/image" Target="../media/image15.png"/><Relationship Id="rId7" Type="http://schemas.openxmlformats.org/officeDocument/2006/relationships/tags" Target="../tags/tag53.xml"/><Relationship Id="rId12" Type="http://schemas.openxmlformats.org/officeDocument/2006/relationships/tags" Target="../tags/tag58.xml"/><Relationship Id="rId17" Type="http://schemas.openxmlformats.org/officeDocument/2006/relationships/tags" Target="../tags/tag63.xml"/><Relationship Id="rId25" Type="http://schemas.openxmlformats.org/officeDocument/2006/relationships/tags" Target="../tags/tag71.xml"/><Relationship Id="rId33" Type="http://schemas.openxmlformats.org/officeDocument/2006/relationships/image" Target="../media/image14.png"/><Relationship Id="rId2" Type="http://schemas.openxmlformats.org/officeDocument/2006/relationships/tags" Target="../tags/tag48.xml"/><Relationship Id="rId16" Type="http://schemas.openxmlformats.org/officeDocument/2006/relationships/tags" Target="../tags/tag62.xml"/><Relationship Id="rId20" Type="http://schemas.openxmlformats.org/officeDocument/2006/relationships/tags" Target="../tags/tag66.xml"/><Relationship Id="rId29" Type="http://schemas.openxmlformats.org/officeDocument/2006/relationships/image" Target="../media/image7.png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tags" Target="../tags/tag57.xml"/><Relationship Id="rId24" Type="http://schemas.openxmlformats.org/officeDocument/2006/relationships/tags" Target="../tags/tag70.xml"/><Relationship Id="rId32" Type="http://schemas.openxmlformats.org/officeDocument/2006/relationships/image" Target="../media/image10.png"/><Relationship Id="rId37" Type="http://schemas.openxmlformats.org/officeDocument/2006/relationships/image" Target="../media/image13.png"/><Relationship Id="rId5" Type="http://schemas.openxmlformats.org/officeDocument/2006/relationships/tags" Target="../tags/tag51.xml"/><Relationship Id="rId15" Type="http://schemas.openxmlformats.org/officeDocument/2006/relationships/tags" Target="../tags/tag61.xml"/><Relationship Id="rId23" Type="http://schemas.openxmlformats.org/officeDocument/2006/relationships/tags" Target="../tags/tag69.xml"/><Relationship Id="rId28" Type="http://schemas.openxmlformats.org/officeDocument/2006/relationships/image" Target="../media/image6.tiff"/><Relationship Id="rId36" Type="http://schemas.openxmlformats.org/officeDocument/2006/relationships/image" Target="../media/image17.png"/><Relationship Id="rId10" Type="http://schemas.openxmlformats.org/officeDocument/2006/relationships/tags" Target="../tags/tag56.xml"/><Relationship Id="rId19" Type="http://schemas.openxmlformats.org/officeDocument/2006/relationships/tags" Target="../tags/tag65.xml"/><Relationship Id="rId31" Type="http://schemas.openxmlformats.org/officeDocument/2006/relationships/image" Target="../media/image9.png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tags" Target="../tags/tag60.xml"/><Relationship Id="rId22" Type="http://schemas.openxmlformats.org/officeDocument/2006/relationships/tags" Target="../tags/tag68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8.png"/><Relationship Id="rId35" Type="http://schemas.openxmlformats.org/officeDocument/2006/relationships/image" Target="../media/image16.png"/><Relationship Id="rId8" Type="http://schemas.openxmlformats.org/officeDocument/2006/relationships/tags" Target="../tags/tag54.xml"/><Relationship Id="rId3" Type="http://schemas.openxmlformats.org/officeDocument/2006/relationships/tags" Target="../tags/tag49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1838.xml"/><Relationship Id="rId13" Type="http://schemas.openxmlformats.org/officeDocument/2006/relationships/tags" Target="../tags/tag1843.xml"/><Relationship Id="rId18" Type="http://schemas.openxmlformats.org/officeDocument/2006/relationships/image" Target="../media/image143.png"/><Relationship Id="rId3" Type="http://schemas.openxmlformats.org/officeDocument/2006/relationships/tags" Target="../tags/tag1833.xml"/><Relationship Id="rId21" Type="http://schemas.openxmlformats.org/officeDocument/2006/relationships/image" Target="../media/image132.png"/><Relationship Id="rId7" Type="http://schemas.openxmlformats.org/officeDocument/2006/relationships/tags" Target="../tags/tag1837.xml"/><Relationship Id="rId12" Type="http://schemas.openxmlformats.org/officeDocument/2006/relationships/tags" Target="../tags/tag1842.xml"/><Relationship Id="rId17" Type="http://schemas.openxmlformats.org/officeDocument/2006/relationships/image" Target="../media/image142.png"/><Relationship Id="rId25" Type="http://schemas.openxmlformats.org/officeDocument/2006/relationships/image" Target="../media/image147.png"/><Relationship Id="rId2" Type="http://schemas.openxmlformats.org/officeDocument/2006/relationships/tags" Target="../tags/tag1832.xml"/><Relationship Id="rId16" Type="http://schemas.openxmlformats.org/officeDocument/2006/relationships/image" Target="../media/image129.tmp"/><Relationship Id="rId20" Type="http://schemas.openxmlformats.org/officeDocument/2006/relationships/image" Target="../media/image131.png"/><Relationship Id="rId1" Type="http://schemas.openxmlformats.org/officeDocument/2006/relationships/tags" Target="../tags/tag1831.xml"/><Relationship Id="rId6" Type="http://schemas.openxmlformats.org/officeDocument/2006/relationships/tags" Target="../tags/tag1836.xml"/><Relationship Id="rId11" Type="http://schemas.openxmlformats.org/officeDocument/2006/relationships/tags" Target="../tags/tag1841.xml"/><Relationship Id="rId24" Type="http://schemas.openxmlformats.org/officeDocument/2006/relationships/image" Target="../media/image146.png"/><Relationship Id="rId5" Type="http://schemas.openxmlformats.org/officeDocument/2006/relationships/tags" Target="../tags/tag1835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45.png"/><Relationship Id="rId10" Type="http://schemas.openxmlformats.org/officeDocument/2006/relationships/tags" Target="../tags/tag1840.xml"/><Relationship Id="rId19" Type="http://schemas.openxmlformats.org/officeDocument/2006/relationships/image" Target="../media/image130.png"/><Relationship Id="rId4" Type="http://schemas.openxmlformats.org/officeDocument/2006/relationships/tags" Target="../tags/tag1834.xml"/><Relationship Id="rId9" Type="http://schemas.openxmlformats.org/officeDocument/2006/relationships/tags" Target="../tags/tag1839.xml"/><Relationship Id="rId14" Type="http://schemas.openxmlformats.org/officeDocument/2006/relationships/tags" Target="../tags/tag1844.xml"/><Relationship Id="rId22" Type="http://schemas.openxmlformats.org/officeDocument/2006/relationships/image" Target="../media/image14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1.png"/><Relationship Id="rId3" Type="http://schemas.openxmlformats.org/officeDocument/2006/relationships/tags" Target="../tags/tag75.xml"/><Relationship Id="rId21" Type="http://schemas.openxmlformats.org/officeDocument/2006/relationships/image" Target="../media/image24.png"/><Relationship Id="rId7" Type="http://schemas.openxmlformats.org/officeDocument/2006/relationships/tags" Target="../tags/tag79.xml"/><Relationship Id="rId12" Type="http://schemas.openxmlformats.org/officeDocument/2006/relationships/tags" Target="../tags/tag84.xml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tags" Target="../tags/tag74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tags" Target="../tags/tag83.xml"/><Relationship Id="rId24" Type="http://schemas.openxmlformats.org/officeDocument/2006/relationships/image" Target="../media/image27.png"/><Relationship Id="rId5" Type="http://schemas.openxmlformats.org/officeDocument/2006/relationships/tags" Target="../tags/tag77.xml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tags" Target="../tags/tag82.xml"/><Relationship Id="rId19" Type="http://schemas.openxmlformats.org/officeDocument/2006/relationships/image" Target="../media/image22.png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4" Type="http://schemas.openxmlformats.org/officeDocument/2006/relationships/image" Target="../media/image7.png"/><Relationship Id="rId22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image" Target="../media/image30.png"/><Relationship Id="rId18" Type="http://schemas.openxmlformats.org/officeDocument/2006/relationships/image" Target="../media/image33.png"/><Relationship Id="rId3" Type="http://schemas.openxmlformats.org/officeDocument/2006/relationships/tags" Target="../tags/tag87.xml"/><Relationship Id="rId21" Type="http://schemas.openxmlformats.org/officeDocument/2006/relationships/image" Target="../media/image36.png"/><Relationship Id="rId7" Type="http://schemas.openxmlformats.org/officeDocument/2006/relationships/tags" Target="../tags/tag91.xml"/><Relationship Id="rId12" Type="http://schemas.openxmlformats.org/officeDocument/2006/relationships/image" Target="../media/image29.png"/><Relationship Id="rId17" Type="http://schemas.openxmlformats.org/officeDocument/2006/relationships/image" Target="../media/image32.png"/><Relationship Id="rId2" Type="http://schemas.openxmlformats.org/officeDocument/2006/relationships/tags" Target="../tags/tag86.xml"/><Relationship Id="rId16" Type="http://schemas.openxmlformats.org/officeDocument/2006/relationships/image" Target="../media/image6.tiff"/><Relationship Id="rId20" Type="http://schemas.openxmlformats.org/officeDocument/2006/relationships/image" Target="../media/image35.tiff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89.xml"/><Relationship Id="rId15" Type="http://schemas.openxmlformats.org/officeDocument/2006/relationships/image" Target="../media/image31.png"/><Relationship Id="rId10" Type="http://schemas.openxmlformats.org/officeDocument/2006/relationships/tags" Target="../tags/tag94.xml"/><Relationship Id="rId19" Type="http://schemas.openxmlformats.org/officeDocument/2006/relationships/image" Target="../media/image34.png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image" Target="../media/image7.png"/><Relationship Id="rId22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6.tiff"/><Relationship Id="rId3" Type="http://schemas.openxmlformats.org/officeDocument/2006/relationships/tags" Target="../tags/tag9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1.tiff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11" Type="http://schemas.openxmlformats.org/officeDocument/2006/relationships/image" Target="../media/image40.png"/><Relationship Id="rId5" Type="http://schemas.openxmlformats.org/officeDocument/2006/relationships/tags" Target="../tags/tag99.xml"/><Relationship Id="rId15" Type="http://schemas.openxmlformats.org/officeDocument/2006/relationships/image" Target="../media/image43.png"/><Relationship Id="rId10" Type="http://schemas.openxmlformats.org/officeDocument/2006/relationships/image" Target="../media/image39.png"/><Relationship Id="rId4" Type="http://schemas.openxmlformats.org/officeDocument/2006/relationships/tags" Target="../tags/tag98.xml"/><Relationship Id="rId9" Type="http://schemas.openxmlformats.org/officeDocument/2006/relationships/image" Target="../media/image38.pn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tags" Target="../tags/tag113.xml"/><Relationship Id="rId18" Type="http://schemas.openxmlformats.org/officeDocument/2006/relationships/tags" Target="../tags/tag118.xml"/><Relationship Id="rId26" Type="http://schemas.openxmlformats.org/officeDocument/2006/relationships/image" Target="../media/image45.png"/><Relationship Id="rId3" Type="http://schemas.openxmlformats.org/officeDocument/2006/relationships/tags" Target="../tags/tag103.xml"/><Relationship Id="rId21" Type="http://schemas.openxmlformats.org/officeDocument/2006/relationships/tags" Target="../tags/tag121.xml"/><Relationship Id="rId7" Type="http://schemas.openxmlformats.org/officeDocument/2006/relationships/tags" Target="../tags/tag107.xml"/><Relationship Id="rId12" Type="http://schemas.openxmlformats.org/officeDocument/2006/relationships/tags" Target="../tags/tag112.xml"/><Relationship Id="rId17" Type="http://schemas.openxmlformats.org/officeDocument/2006/relationships/tags" Target="../tags/tag117.xml"/><Relationship Id="rId25" Type="http://schemas.openxmlformats.org/officeDocument/2006/relationships/image" Target="../media/image7.png"/><Relationship Id="rId2" Type="http://schemas.openxmlformats.org/officeDocument/2006/relationships/tags" Target="../tags/tag102.xml"/><Relationship Id="rId16" Type="http://schemas.openxmlformats.org/officeDocument/2006/relationships/tags" Target="../tags/tag116.xml"/><Relationship Id="rId20" Type="http://schemas.openxmlformats.org/officeDocument/2006/relationships/tags" Target="../tags/tag120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tags" Target="../tags/tag111.xml"/><Relationship Id="rId24" Type="http://schemas.openxmlformats.org/officeDocument/2006/relationships/image" Target="../media/image44.jpg"/><Relationship Id="rId5" Type="http://schemas.openxmlformats.org/officeDocument/2006/relationships/tags" Target="../tags/tag105.xml"/><Relationship Id="rId15" Type="http://schemas.openxmlformats.org/officeDocument/2006/relationships/tags" Target="../tags/tag115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110.xml"/><Relationship Id="rId19" Type="http://schemas.openxmlformats.org/officeDocument/2006/relationships/tags" Target="../tags/tag119.xml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tags" Target="../tags/tag114.xml"/><Relationship Id="rId22" Type="http://schemas.openxmlformats.org/officeDocument/2006/relationships/tags" Target="../tags/tag122.xml"/><Relationship Id="rId27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4544" y="-405320"/>
            <a:ext cx="9180512" cy="2680178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Quantum Metrological Theoretical Toolbox</a:t>
            </a:r>
            <a:br>
              <a:rPr lang="pl-PL" dirty="0"/>
            </a:br>
            <a:r>
              <a:rPr lang="en-GB" sz="3100" dirty="0"/>
              <a:t>all you need to know to find the optimal protocols!</a:t>
            </a:r>
            <a:br>
              <a:rPr lang="pl-PL" dirty="0"/>
            </a:br>
            <a:endParaRPr lang="en-US" sz="1600" dirty="0"/>
          </a:p>
        </p:txBody>
      </p:sp>
      <p:sp>
        <p:nvSpPr>
          <p:cNvPr id="8" name="Prostokąt 7"/>
          <p:cNvSpPr/>
          <p:nvPr/>
        </p:nvSpPr>
        <p:spPr>
          <a:xfrm>
            <a:off x="5096747" y="6024343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err="1">
                <a:solidFill>
                  <a:prstClr val="white"/>
                </a:solidFill>
              </a:rPr>
              <a:t>Rafal</a:t>
            </a:r>
            <a:r>
              <a:rPr lang="pl-PL" sz="2000" dirty="0">
                <a:solidFill>
                  <a:prstClr val="white"/>
                </a:solidFill>
              </a:rPr>
              <a:t> Demkowicz-Dobrzański</a:t>
            </a:r>
            <a:endParaRPr lang="en-GB" sz="2000" dirty="0"/>
          </a:p>
        </p:txBody>
      </p:sp>
      <p:sp>
        <p:nvSpPr>
          <p:cNvPr id="9" name="Prostokąt 8"/>
          <p:cNvSpPr/>
          <p:nvPr/>
        </p:nvSpPr>
        <p:spPr>
          <a:xfrm>
            <a:off x="2627784" y="6423391"/>
            <a:ext cx="76772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pl-PL" sz="1600" i="1" dirty="0" err="1">
                <a:solidFill>
                  <a:schemeClr val="bg1"/>
                </a:solidFill>
              </a:rPr>
              <a:t>Faculty</a:t>
            </a:r>
            <a:r>
              <a:rPr lang="pl-PL" sz="1600" i="1" dirty="0">
                <a:solidFill>
                  <a:schemeClr val="bg1"/>
                </a:solidFill>
              </a:rPr>
              <a:t> of </a:t>
            </a:r>
            <a:r>
              <a:rPr lang="pl-PL" sz="1600" i="1" dirty="0" err="1">
                <a:solidFill>
                  <a:schemeClr val="bg1"/>
                </a:solidFill>
              </a:rPr>
              <a:t>Physics</a:t>
            </a:r>
            <a:r>
              <a:rPr lang="pl-PL" sz="1600" i="1" dirty="0">
                <a:solidFill>
                  <a:schemeClr val="bg1"/>
                </a:solidFill>
              </a:rPr>
              <a:t>, University of </a:t>
            </a:r>
            <a:r>
              <a:rPr lang="pl-PL" sz="1600" i="1" dirty="0" err="1">
                <a:solidFill>
                  <a:schemeClr val="bg1"/>
                </a:solidFill>
              </a:rPr>
              <a:t>Warsaw</a:t>
            </a:r>
            <a:r>
              <a:rPr lang="pl-PL" sz="1600" i="1" dirty="0">
                <a:solidFill>
                  <a:schemeClr val="bg1"/>
                </a:solidFill>
              </a:rPr>
              <a:t>, Poland</a:t>
            </a:r>
          </a:p>
        </p:txBody>
      </p:sp>
      <p:pic>
        <p:nvPicPr>
          <p:cNvPr id="5" name="Obraz 4" descr="NLTK100407b_fot04s.jpg">
            <a:extLst>
              <a:ext uri="{FF2B5EF4-FFF2-40B4-BE49-F238E27FC236}">
                <a16:creationId xmlns:a16="http://schemas.microsoft.com/office/drawing/2014/main" id="{AE50E302-89CC-92AC-6B37-AD4A720571F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6127" y="2493123"/>
            <a:ext cx="3280571" cy="2296399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A2FD462F-873D-B307-0C19-4B1F1D43CE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248" t="52694" r="-7264" b="-9208"/>
          <a:stretch/>
        </p:blipFill>
        <p:spPr>
          <a:xfrm>
            <a:off x="3993398" y="2632461"/>
            <a:ext cx="5373903" cy="2051854"/>
          </a:xfrm>
          <a:prstGeom prst="rect">
            <a:avLst/>
          </a:prstGeom>
        </p:spPr>
      </p:pic>
      <p:sp>
        <p:nvSpPr>
          <p:cNvPr id="17" name="Prostokąt 16">
            <a:extLst>
              <a:ext uri="{FF2B5EF4-FFF2-40B4-BE49-F238E27FC236}">
                <a16:creationId xmlns:a16="http://schemas.microsoft.com/office/drawing/2014/main" id="{38016B22-CA95-1418-7C7B-014096D5BD32}"/>
              </a:ext>
            </a:extLst>
          </p:cNvPr>
          <p:cNvSpPr/>
          <p:nvPr/>
        </p:nvSpPr>
        <p:spPr>
          <a:xfrm>
            <a:off x="4374295" y="2474382"/>
            <a:ext cx="79208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9" name="Łącznik prosty ze strzałką 18">
            <a:extLst>
              <a:ext uri="{FF2B5EF4-FFF2-40B4-BE49-F238E27FC236}">
                <a16:creationId xmlns:a16="http://schemas.microsoft.com/office/drawing/2014/main" id="{1776B4B1-0D41-75CD-92BB-F709E06E015D}"/>
              </a:ext>
            </a:extLst>
          </p:cNvPr>
          <p:cNvCxnSpPr>
            <a:stCxn id="16" idx="1"/>
          </p:cNvCxnSpPr>
          <p:nvPr/>
        </p:nvCxnSpPr>
        <p:spPr>
          <a:xfrm>
            <a:off x="3993398" y="3658388"/>
            <a:ext cx="7378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pl-PL" b="1" dirty="0" err="1"/>
              <a:t>Squeezed</a:t>
            </a:r>
            <a:r>
              <a:rPr lang="pl-PL" b="1" dirty="0"/>
              <a:t> </a:t>
            </a:r>
            <a:r>
              <a:rPr lang="pl-PL" b="1" dirty="0" err="1"/>
              <a:t>states</a:t>
            </a:r>
            <a:r>
              <a:rPr lang="pl-PL" b="1" dirty="0"/>
              <a:t> interferometry</a:t>
            </a:r>
            <a:endParaRPr lang="en-US" b="1" dirty="0"/>
          </a:p>
        </p:txBody>
      </p:sp>
      <p:grpSp>
        <p:nvGrpSpPr>
          <p:cNvPr id="1061" name="Grupa 1060">
            <a:extLst>
              <a:ext uri="{FF2B5EF4-FFF2-40B4-BE49-F238E27FC236}">
                <a16:creationId xmlns:a16="http://schemas.microsoft.com/office/drawing/2014/main" id="{A4864FC6-5D7C-EEE0-EE16-960875A66935}"/>
              </a:ext>
            </a:extLst>
          </p:cNvPr>
          <p:cNvGrpSpPr/>
          <p:nvPr/>
        </p:nvGrpSpPr>
        <p:grpSpPr>
          <a:xfrm>
            <a:off x="432671" y="3799588"/>
            <a:ext cx="964784" cy="989335"/>
            <a:chOff x="4319980" y="1996908"/>
            <a:chExt cx="1296144" cy="1329126"/>
          </a:xfrm>
        </p:grpSpPr>
        <p:cxnSp>
          <p:nvCxnSpPr>
            <p:cNvPr id="31" name="Łącznik prosty ze strzałką 30"/>
            <p:cNvCxnSpPr/>
            <p:nvPr/>
          </p:nvCxnSpPr>
          <p:spPr>
            <a:xfrm>
              <a:off x="4319980" y="2749970"/>
              <a:ext cx="129614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Łącznik prosty ze strzałką 31"/>
            <p:cNvCxnSpPr/>
            <p:nvPr/>
          </p:nvCxnSpPr>
          <p:spPr>
            <a:xfrm flipV="1">
              <a:off x="4968052" y="2029890"/>
              <a:ext cx="0" cy="129614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Elipsa 32"/>
            <p:cNvSpPr/>
            <p:nvPr/>
          </p:nvSpPr>
          <p:spPr>
            <a:xfrm>
              <a:off x="5158722" y="1996908"/>
              <a:ext cx="432048" cy="432048"/>
            </a:xfrm>
            <a:prstGeom prst="ellipse">
              <a:avLst/>
            </a:prstGeom>
            <a:solidFill>
              <a:srgbClr val="FFFF00">
                <a:alpha val="50196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Obraz 48" descr="TP_tmp.emf"/>
            <p:cNvPicPr>
              <a:picLocks noChangeAspect="1"/>
            </p:cNvPicPr>
            <p:nvPr>
              <p:custDataLst>
                <p:tags r:id="rId53"/>
              </p:custDataLst>
            </p:nvPr>
          </p:nvPicPr>
          <p:blipFill>
            <a:blip r:embed="rId56" cstate="print"/>
            <a:stretch>
              <a:fillRect/>
            </a:stretch>
          </p:blipFill>
          <p:spPr bwMode="auto">
            <a:xfrm>
              <a:off x="5485062" y="2533945"/>
              <a:ext cx="126492" cy="17830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5" name="Obraz 34" descr="TP_tmp.emf"/>
            <p:cNvPicPr>
              <a:picLocks noChangeAspect="1"/>
            </p:cNvPicPr>
            <p:nvPr>
              <p:custDataLst>
                <p:tags r:id="rId54"/>
              </p:custDataLst>
            </p:nvPr>
          </p:nvPicPr>
          <p:blipFill>
            <a:blip r:embed="rId57" cstate="print"/>
            <a:stretch>
              <a:fillRect/>
            </a:stretch>
          </p:blipFill>
          <p:spPr bwMode="auto">
            <a:xfrm>
              <a:off x="4752027" y="2029889"/>
              <a:ext cx="152400" cy="178308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36" name="Prostokąt 35"/>
          <p:cNvSpPr/>
          <p:nvPr/>
        </p:nvSpPr>
        <p:spPr>
          <a:xfrm>
            <a:off x="109447" y="1529318"/>
            <a:ext cx="1296143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l-PL" dirty="0" err="1"/>
              <a:t>coherent</a:t>
            </a:r>
            <a:r>
              <a:rPr lang="pl-PL" dirty="0"/>
              <a:t> </a:t>
            </a:r>
            <a:r>
              <a:rPr lang="pl-PL" dirty="0" err="1"/>
              <a:t>state</a:t>
            </a:r>
            <a:endParaRPr lang="en-US" dirty="0"/>
          </a:p>
        </p:txBody>
      </p:sp>
      <p:sp>
        <p:nvSpPr>
          <p:cNvPr id="55" name="pole tekstowe 54"/>
          <p:cNvSpPr txBox="1"/>
          <p:nvPr/>
        </p:nvSpPr>
        <p:spPr>
          <a:xfrm>
            <a:off x="2819356" y="5640253"/>
            <a:ext cx="4735471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Better</a:t>
            </a:r>
            <a:r>
              <a:rPr lang="pl-PL" dirty="0"/>
              <a:t> </a:t>
            </a:r>
            <a:r>
              <a:rPr lang="pl-PL" dirty="0" err="1"/>
              <a:t>sensitivity</a:t>
            </a:r>
            <a:r>
              <a:rPr lang="pl-PL" dirty="0"/>
              <a:t> </a:t>
            </a:r>
            <a:r>
              <a:rPr lang="pl-PL" dirty="0" err="1"/>
              <a:t>thanks</a:t>
            </a:r>
            <a:r>
              <a:rPr lang="pl-PL" dirty="0"/>
              <a:t> to </a:t>
            </a:r>
            <a:br>
              <a:rPr lang="pl-PL" dirty="0"/>
            </a:br>
            <a:r>
              <a:rPr lang="pl-PL" dirty="0" err="1"/>
              <a:t>sub-Poissonian</a:t>
            </a:r>
            <a:r>
              <a:rPr lang="pl-PL" dirty="0"/>
              <a:t> </a:t>
            </a:r>
            <a:r>
              <a:rPr lang="pl-PL" dirty="0" err="1"/>
              <a:t>fluctuations</a:t>
            </a:r>
            <a:r>
              <a:rPr lang="pl-PL" dirty="0"/>
              <a:t> of </a:t>
            </a:r>
            <a:r>
              <a:rPr lang="pl-PL" i="1" dirty="0"/>
              <a:t>n</a:t>
            </a:r>
            <a:r>
              <a:rPr lang="pl-PL" baseline="-25000" dirty="0"/>
              <a:t>1</a:t>
            </a:r>
            <a:r>
              <a:rPr lang="pl-PL" dirty="0"/>
              <a:t>-</a:t>
            </a:r>
            <a:r>
              <a:rPr lang="pl-PL" i="1" dirty="0"/>
              <a:t> n</a:t>
            </a:r>
            <a:r>
              <a:rPr lang="pl-PL" baseline="-25000" dirty="0"/>
              <a:t>2</a:t>
            </a:r>
            <a:r>
              <a:rPr lang="pl-PL" dirty="0"/>
              <a:t>!</a:t>
            </a:r>
            <a:endParaRPr lang="pl-PL" dirty="0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25" name="Łącznik prosty ze strzałką 24"/>
          <p:cNvCxnSpPr/>
          <p:nvPr/>
        </p:nvCxnSpPr>
        <p:spPr>
          <a:xfrm>
            <a:off x="411504" y="5753208"/>
            <a:ext cx="105462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ze strzałką 25"/>
          <p:cNvCxnSpPr/>
          <p:nvPr/>
        </p:nvCxnSpPr>
        <p:spPr>
          <a:xfrm flipV="1">
            <a:off x="938818" y="5167303"/>
            <a:ext cx="0" cy="10546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ipsa 26"/>
          <p:cNvSpPr/>
          <p:nvPr/>
        </p:nvSpPr>
        <p:spPr>
          <a:xfrm>
            <a:off x="625236" y="5667781"/>
            <a:ext cx="644496" cy="175772"/>
          </a:xfrm>
          <a:prstGeom prst="ellipse">
            <a:avLst/>
          </a:prstGeom>
          <a:solidFill>
            <a:srgbClr val="FFFF00">
              <a:alpha val="50196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Obraz 49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6" cstate="print"/>
          <a:stretch>
            <a:fillRect/>
          </a:stretch>
        </p:blipFill>
        <p:spPr bwMode="auto">
          <a:xfrm>
            <a:off x="1359492" y="5577436"/>
            <a:ext cx="102922" cy="145083"/>
          </a:xfrm>
          <a:prstGeom prst="rect">
            <a:avLst/>
          </a:prstGeom>
          <a:noFill/>
          <a:ln/>
          <a:effectLst/>
        </p:spPr>
      </p:pic>
      <p:pic>
        <p:nvPicPr>
          <p:cNvPr id="29" name="Obraz 28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7" cstate="print"/>
          <a:stretch>
            <a:fillRect/>
          </a:stretch>
        </p:blipFill>
        <p:spPr bwMode="auto">
          <a:xfrm>
            <a:off x="763046" y="5167302"/>
            <a:ext cx="124003" cy="145083"/>
          </a:xfrm>
          <a:prstGeom prst="rect">
            <a:avLst/>
          </a:prstGeom>
          <a:noFill/>
          <a:ln/>
          <a:effectLst/>
        </p:spPr>
      </p:pic>
      <p:sp>
        <p:nvSpPr>
          <p:cNvPr id="30" name="Prostokąt 29"/>
          <p:cNvSpPr/>
          <p:nvPr/>
        </p:nvSpPr>
        <p:spPr>
          <a:xfrm>
            <a:off x="108740" y="6224166"/>
            <a:ext cx="217448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l-PL" dirty="0" err="1"/>
              <a:t>squeezed</a:t>
            </a:r>
            <a:r>
              <a:rPr lang="pl-PL" dirty="0"/>
              <a:t> </a:t>
            </a:r>
            <a:r>
              <a:rPr lang="pl-PL" dirty="0" err="1"/>
              <a:t>vacuum</a:t>
            </a:r>
            <a:r>
              <a:rPr lang="pl-PL" dirty="0"/>
              <a:t> </a:t>
            </a:r>
            <a:endParaRPr lang="en-US" dirty="0"/>
          </a:p>
        </p:txBody>
      </p:sp>
      <p:pic>
        <p:nvPicPr>
          <p:cNvPr id="69" name="Obraz 68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8" cstate="print"/>
          <a:stretch>
            <a:fillRect/>
          </a:stretch>
        </p:blipFill>
        <p:spPr bwMode="auto">
          <a:xfrm>
            <a:off x="70965" y="5600717"/>
            <a:ext cx="362436" cy="181996"/>
          </a:xfrm>
          <a:prstGeom prst="rect">
            <a:avLst/>
          </a:prstGeom>
          <a:noFill/>
          <a:ln/>
          <a:effectLst/>
        </p:spPr>
      </p:pic>
      <p:cxnSp>
        <p:nvCxnSpPr>
          <p:cNvPr id="71" name="Łącznik prosty ze strzałką 70"/>
          <p:cNvCxnSpPr/>
          <p:nvPr/>
        </p:nvCxnSpPr>
        <p:spPr>
          <a:xfrm>
            <a:off x="523211" y="5600717"/>
            <a:ext cx="0" cy="292953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 2 1 1" descr="TP_tmp.emf">
            <a:extLst>
              <a:ext uri="{FF2B5EF4-FFF2-40B4-BE49-F238E27FC236}">
                <a16:creationId xmlns:a16="http://schemas.microsoft.com/office/drawing/2014/main" id="{B968887F-CDDE-5E91-5C5C-F3C2B2EBADC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468825" y="3863655"/>
            <a:ext cx="2540720" cy="787974"/>
          </a:xfrm>
          <a:prstGeom prst="rect">
            <a:avLst/>
          </a:prstGeom>
          <a:noFill/>
          <a:ln/>
          <a:effectLst/>
        </p:spPr>
      </p:pic>
      <p:pic>
        <p:nvPicPr>
          <p:cNvPr id="61" name="Obraz 60" descr="TP_tmp.emf">
            <a:extLst>
              <a:ext uri="{FF2B5EF4-FFF2-40B4-BE49-F238E27FC236}">
                <a16:creationId xmlns:a16="http://schemas.microsoft.com/office/drawing/2014/main" id="{C6F5FF15-A397-8248-6492-147138E4903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0" cstate="print"/>
          <a:stretch>
            <a:fillRect/>
          </a:stretch>
        </p:blipFill>
        <p:spPr bwMode="auto">
          <a:xfrm>
            <a:off x="1584957" y="1915149"/>
            <a:ext cx="381586" cy="349151"/>
          </a:xfrm>
          <a:prstGeom prst="rect">
            <a:avLst/>
          </a:prstGeom>
          <a:noFill/>
          <a:ln/>
          <a:effectLst/>
        </p:spPr>
      </p:pic>
      <p:grpSp>
        <p:nvGrpSpPr>
          <p:cNvPr id="70" name="Grupa 69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0}$&#10;\end{document}&#10;" title="IguanaTex Vector Display">
            <a:extLst>
              <a:ext uri="{FF2B5EF4-FFF2-40B4-BE49-F238E27FC236}">
                <a16:creationId xmlns:a16="http://schemas.microsoft.com/office/drawing/2014/main" id="{C7CB321C-E27D-4140-8697-86ED2A0E7247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1624386" y="2916997"/>
            <a:ext cx="288249" cy="320009"/>
            <a:chOff x="1917988" y="4346260"/>
            <a:chExt cx="222237" cy="246724"/>
          </a:xfrm>
        </p:grpSpPr>
        <p:sp>
          <p:nvSpPr>
            <p:cNvPr id="66" name="Dowolny kształt: kształt 65">
              <a:extLst>
                <a:ext uri="{FF2B5EF4-FFF2-40B4-BE49-F238E27FC236}">
                  <a16:creationId xmlns:a16="http://schemas.microsoft.com/office/drawing/2014/main" id="{8135AB51-133A-D9BC-7FF7-5F6F038C0E1D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917988" y="4346260"/>
              <a:ext cx="9489" cy="246724"/>
            </a:xfrm>
            <a:custGeom>
              <a:avLst/>
              <a:gdLst>
                <a:gd name="connsiteX0" fmla="*/ 9566 w 9489"/>
                <a:gd name="connsiteY0" fmla="*/ 8945 h 246724"/>
                <a:gd name="connsiteX1" fmla="*/ 4821 w 9489"/>
                <a:gd name="connsiteY1" fmla="*/ 63 h 246724"/>
                <a:gd name="connsiteX2" fmla="*/ 77 w 9489"/>
                <a:gd name="connsiteY2" fmla="*/ 8945 h 246724"/>
                <a:gd name="connsiteX3" fmla="*/ 77 w 9489"/>
                <a:gd name="connsiteY3" fmla="*/ 237905 h 246724"/>
                <a:gd name="connsiteX4" fmla="*/ 4821 w 9489"/>
                <a:gd name="connsiteY4" fmla="*/ 246788 h 246724"/>
                <a:gd name="connsiteX5" fmla="*/ 9566 w 9489"/>
                <a:gd name="connsiteY5" fmla="*/ 237905 h 246724"/>
                <a:gd name="connsiteX6" fmla="*/ 9566 w 9489"/>
                <a:gd name="connsiteY6" fmla="*/ 8945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9" h="246724">
                  <a:moveTo>
                    <a:pt x="9566" y="8945"/>
                  </a:moveTo>
                  <a:cubicBezTo>
                    <a:pt x="9566" y="4504"/>
                    <a:pt x="9566" y="63"/>
                    <a:pt x="4821" y="63"/>
                  </a:cubicBezTo>
                  <a:cubicBezTo>
                    <a:pt x="77" y="63"/>
                    <a:pt x="77" y="4504"/>
                    <a:pt x="77" y="8945"/>
                  </a:cubicBezTo>
                  <a:lnTo>
                    <a:pt x="77" y="237905"/>
                  </a:lnTo>
                  <a:cubicBezTo>
                    <a:pt x="77" y="242347"/>
                    <a:pt x="77" y="246788"/>
                    <a:pt x="4821" y="246788"/>
                  </a:cubicBezTo>
                  <a:cubicBezTo>
                    <a:pt x="9566" y="246788"/>
                    <a:pt x="9566" y="242347"/>
                    <a:pt x="9566" y="237905"/>
                  </a:cubicBezTo>
                  <a:lnTo>
                    <a:pt x="9566" y="8945"/>
                  </a:lnTo>
                  <a:close/>
                </a:path>
              </a:pathLst>
            </a:custGeom>
            <a:solidFill>
              <a:srgbClr val="000000"/>
            </a:solidFill>
            <a:ln w="23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7" name="Dowolny kształt: kształt 66">
              <a:extLst>
                <a:ext uri="{FF2B5EF4-FFF2-40B4-BE49-F238E27FC236}">
                  <a16:creationId xmlns:a16="http://schemas.microsoft.com/office/drawing/2014/main" id="{EB6DF3AA-F25E-D717-2DDE-5D184AECD621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964908" y="4366985"/>
              <a:ext cx="99876" cy="169746"/>
            </a:xfrm>
            <a:custGeom>
              <a:avLst/>
              <a:gdLst>
                <a:gd name="connsiteX0" fmla="*/ 99956 w 99876"/>
                <a:gd name="connsiteY0" fmla="*/ 85430 h 169746"/>
                <a:gd name="connsiteX1" fmla="*/ 90466 w 99876"/>
                <a:gd name="connsiteY1" fmla="*/ 27696 h 169746"/>
                <a:gd name="connsiteX2" fmla="*/ 50136 w 99876"/>
                <a:gd name="connsiteY2" fmla="*/ 63 h 169746"/>
                <a:gd name="connsiteX3" fmla="*/ 8857 w 99876"/>
                <a:gd name="connsiteY3" fmla="*/ 29423 h 169746"/>
                <a:gd name="connsiteX4" fmla="*/ 79 w 99876"/>
                <a:gd name="connsiteY4" fmla="*/ 85430 h 169746"/>
                <a:gd name="connsiteX5" fmla="*/ 10755 w 99876"/>
                <a:gd name="connsiteY5" fmla="*/ 144890 h 169746"/>
                <a:gd name="connsiteX6" fmla="*/ 49899 w 99876"/>
                <a:gd name="connsiteY6" fmla="*/ 169809 h 169746"/>
                <a:gd name="connsiteX7" fmla="*/ 91178 w 99876"/>
                <a:gd name="connsiteY7" fmla="*/ 141189 h 169746"/>
                <a:gd name="connsiteX8" fmla="*/ 99956 w 99876"/>
                <a:gd name="connsiteY8" fmla="*/ 85430 h 169746"/>
                <a:gd name="connsiteX9" fmla="*/ 49899 w 99876"/>
                <a:gd name="connsiteY9" fmla="*/ 164381 h 169746"/>
                <a:gd name="connsiteX10" fmla="*/ 22380 w 99876"/>
                <a:gd name="connsiteY10" fmla="*/ 134528 h 169746"/>
                <a:gd name="connsiteX11" fmla="*/ 19770 w 99876"/>
                <a:gd name="connsiteY11" fmla="*/ 82469 h 169746"/>
                <a:gd name="connsiteX12" fmla="*/ 21668 w 99876"/>
                <a:gd name="connsiteY12" fmla="*/ 37071 h 169746"/>
                <a:gd name="connsiteX13" fmla="*/ 49899 w 99876"/>
                <a:gd name="connsiteY13" fmla="*/ 5491 h 169746"/>
                <a:gd name="connsiteX14" fmla="*/ 77893 w 99876"/>
                <a:gd name="connsiteY14" fmla="*/ 34358 h 169746"/>
                <a:gd name="connsiteX15" fmla="*/ 80265 w 99876"/>
                <a:gd name="connsiteY15" fmla="*/ 82469 h 169746"/>
                <a:gd name="connsiteX16" fmla="*/ 77655 w 99876"/>
                <a:gd name="connsiteY16" fmla="*/ 133541 h 169746"/>
                <a:gd name="connsiteX17" fmla="*/ 49899 w 99876"/>
                <a:gd name="connsiteY17" fmla="*/ 164381 h 169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9876" h="169746">
                  <a:moveTo>
                    <a:pt x="99956" y="85430"/>
                  </a:moveTo>
                  <a:cubicBezTo>
                    <a:pt x="99956" y="65692"/>
                    <a:pt x="98769" y="45954"/>
                    <a:pt x="90466" y="27696"/>
                  </a:cubicBezTo>
                  <a:cubicBezTo>
                    <a:pt x="79553" y="4010"/>
                    <a:pt x="60100" y="63"/>
                    <a:pt x="50136" y="63"/>
                  </a:cubicBezTo>
                  <a:cubicBezTo>
                    <a:pt x="35902" y="63"/>
                    <a:pt x="18584" y="6478"/>
                    <a:pt x="8857" y="29423"/>
                  </a:cubicBezTo>
                  <a:cubicBezTo>
                    <a:pt x="1266" y="46447"/>
                    <a:pt x="79" y="65692"/>
                    <a:pt x="79" y="85430"/>
                  </a:cubicBezTo>
                  <a:cubicBezTo>
                    <a:pt x="79" y="103934"/>
                    <a:pt x="1028" y="126139"/>
                    <a:pt x="10755" y="144890"/>
                  </a:cubicBezTo>
                  <a:cubicBezTo>
                    <a:pt x="20956" y="164875"/>
                    <a:pt x="38274" y="169809"/>
                    <a:pt x="49899" y="169809"/>
                  </a:cubicBezTo>
                  <a:cubicBezTo>
                    <a:pt x="62710" y="169809"/>
                    <a:pt x="80740" y="164628"/>
                    <a:pt x="91178" y="141189"/>
                  </a:cubicBezTo>
                  <a:cubicBezTo>
                    <a:pt x="98769" y="124165"/>
                    <a:pt x="99956" y="104921"/>
                    <a:pt x="99956" y="85430"/>
                  </a:cubicBezTo>
                  <a:close/>
                  <a:moveTo>
                    <a:pt x="49899" y="164381"/>
                  </a:moveTo>
                  <a:cubicBezTo>
                    <a:pt x="40647" y="164381"/>
                    <a:pt x="26650" y="158213"/>
                    <a:pt x="22380" y="134528"/>
                  </a:cubicBezTo>
                  <a:cubicBezTo>
                    <a:pt x="19770" y="119724"/>
                    <a:pt x="19770" y="97026"/>
                    <a:pt x="19770" y="82469"/>
                  </a:cubicBezTo>
                  <a:cubicBezTo>
                    <a:pt x="19770" y="66678"/>
                    <a:pt x="19770" y="50395"/>
                    <a:pt x="21668" y="37071"/>
                  </a:cubicBezTo>
                  <a:cubicBezTo>
                    <a:pt x="26175" y="7711"/>
                    <a:pt x="43968" y="5491"/>
                    <a:pt x="49899" y="5491"/>
                  </a:cubicBezTo>
                  <a:cubicBezTo>
                    <a:pt x="57728" y="5491"/>
                    <a:pt x="73385" y="9932"/>
                    <a:pt x="77893" y="34358"/>
                  </a:cubicBezTo>
                  <a:cubicBezTo>
                    <a:pt x="80265" y="48174"/>
                    <a:pt x="80265" y="66925"/>
                    <a:pt x="80265" y="82469"/>
                  </a:cubicBezTo>
                  <a:cubicBezTo>
                    <a:pt x="80265" y="100973"/>
                    <a:pt x="80265" y="117750"/>
                    <a:pt x="77655" y="133541"/>
                  </a:cubicBezTo>
                  <a:cubicBezTo>
                    <a:pt x="74097" y="156980"/>
                    <a:pt x="60574" y="164381"/>
                    <a:pt x="49899" y="164381"/>
                  </a:cubicBezTo>
                  <a:close/>
                </a:path>
              </a:pathLst>
            </a:custGeom>
            <a:solidFill>
              <a:srgbClr val="000000"/>
            </a:solidFill>
            <a:ln w="23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8" name="Dowolny kształt: kształt 67">
              <a:extLst>
                <a:ext uri="{FF2B5EF4-FFF2-40B4-BE49-F238E27FC236}">
                  <a16:creationId xmlns:a16="http://schemas.microsoft.com/office/drawing/2014/main" id="{521A8197-27FE-0D87-2EEC-1EB2CAFD55F5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2087322" y="4346260"/>
              <a:ext cx="52903" cy="246724"/>
            </a:xfrm>
            <a:custGeom>
              <a:avLst/>
              <a:gdLst>
                <a:gd name="connsiteX0" fmla="*/ 51802 w 52903"/>
                <a:gd name="connsiteY0" fmla="*/ 127619 h 246724"/>
                <a:gd name="connsiteX1" fmla="*/ 52988 w 52903"/>
                <a:gd name="connsiteY1" fmla="*/ 123425 h 246724"/>
                <a:gd name="connsiteX2" fmla="*/ 51802 w 52903"/>
                <a:gd name="connsiteY2" fmla="*/ 119231 h 246724"/>
                <a:gd name="connsiteX3" fmla="*/ 10286 w 52903"/>
                <a:gd name="connsiteY3" fmla="*/ 5737 h 246724"/>
                <a:gd name="connsiteX4" fmla="*/ 4829 w 52903"/>
                <a:gd name="connsiteY4" fmla="*/ 63 h 246724"/>
                <a:gd name="connsiteX5" fmla="*/ 84 w 52903"/>
                <a:gd name="connsiteY5" fmla="*/ 4997 h 246724"/>
                <a:gd name="connsiteX6" fmla="*/ 1271 w 52903"/>
                <a:gd name="connsiteY6" fmla="*/ 8945 h 246724"/>
                <a:gd name="connsiteX7" fmla="*/ 43261 w 52903"/>
                <a:gd name="connsiteY7" fmla="*/ 123425 h 246724"/>
                <a:gd name="connsiteX8" fmla="*/ 1271 w 52903"/>
                <a:gd name="connsiteY8" fmla="*/ 237412 h 246724"/>
                <a:gd name="connsiteX9" fmla="*/ 84 w 52903"/>
                <a:gd name="connsiteY9" fmla="*/ 241853 h 246724"/>
                <a:gd name="connsiteX10" fmla="*/ 4829 w 52903"/>
                <a:gd name="connsiteY10" fmla="*/ 246788 h 246724"/>
                <a:gd name="connsiteX11" fmla="*/ 9811 w 52903"/>
                <a:gd name="connsiteY11" fmla="*/ 241853 h 246724"/>
                <a:gd name="connsiteX12" fmla="*/ 51802 w 52903"/>
                <a:gd name="connsiteY12" fmla="*/ 127619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903" h="246724">
                  <a:moveTo>
                    <a:pt x="51802" y="127619"/>
                  </a:moveTo>
                  <a:cubicBezTo>
                    <a:pt x="52988" y="124659"/>
                    <a:pt x="52988" y="124165"/>
                    <a:pt x="52988" y="123425"/>
                  </a:cubicBezTo>
                  <a:cubicBezTo>
                    <a:pt x="52988" y="122685"/>
                    <a:pt x="52988" y="122192"/>
                    <a:pt x="51802" y="119231"/>
                  </a:cubicBezTo>
                  <a:lnTo>
                    <a:pt x="10286" y="5737"/>
                  </a:lnTo>
                  <a:cubicBezTo>
                    <a:pt x="8862" y="1543"/>
                    <a:pt x="7439" y="63"/>
                    <a:pt x="4829" y="63"/>
                  </a:cubicBezTo>
                  <a:cubicBezTo>
                    <a:pt x="2220" y="63"/>
                    <a:pt x="84" y="2283"/>
                    <a:pt x="84" y="4997"/>
                  </a:cubicBezTo>
                  <a:cubicBezTo>
                    <a:pt x="84" y="5737"/>
                    <a:pt x="84" y="6231"/>
                    <a:pt x="1271" y="8945"/>
                  </a:cubicBezTo>
                  <a:lnTo>
                    <a:pt x="43261" y="123425"/>
                  </a:lnTo>
                  <a:lnTo>
                    <a:pt x="1271" y="237412"/>
                  </a:lnTo>
                  <a:cubicBezTo>
                    <a:pt x="84" y="240126"/>
                    <a:pt x="84" y="240619"/>
                    <a:pt x="84" y="241853"/>
                  </a:cubicBezTo>
                  <a:cubicBezTo>
                    <a:pt x="84" y="244567"/>
                    <a:pt x="2220" y="246788"/>
                    <a:pt x="4829" y="246788"/>
                  </a:cubicBezTo>
                  <a:cubicBezTo>
                    <a:pt x="7913" y="246788"/>
                    <a:pt x="8862" y="244320"/>
                    <a:pt x="9811" y="241853"/>
                  </a:cubicBezTo>
                  <a:lnTo>
                    <a:pt x="51802" y="127619"/>
                  </a:lnTo>
                  <a:close/>
                </a:path>
              </a:pathLst>
            </a:custGeom>
            <a:solidFill>
              <a:srgbClr val="000000"/>
            </a:solidFill>
            <a:ln w="238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72" name="Prostokąt 71">
            <a:extLst>
              <a:ext uri="{FF2B5EF4-FFF2-40B4-BE49-F238E27FC236}">
                <a16:creationId xmlns:a16="http://schemas.microsoft.com/office/drawing/2014/main" id="{093B137B-DF3A-682E-D76E-43359EB0547E}"/>
              </a:ext>
            </a:extLst>
          </p:cNvPr>
          <p:cNvSpPr/>
          <p:nvPr/>
        </p:nvSpPr>
        <p:spPr>
          <a:xfrm>
            <a:off x="267127" y="2875565"/>
            <a:ext cx="105189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l-PL" dirty="0" err="1"/>
              <a:t>vacuum</a:t>
            </a:r>
            <a:endParaRPr lang="en-US" dirty="0"/>
          </a:p>
        </p:txBody>
      </p:sp>
      <p:grpSp>
        <p:nvGrpSpPr>
          <p:cNvPr id="126" name="Grupa 125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elta\tilde{\varphi}   \approx &#10;\frac{1}{\sqrt{\eta |\alpha|^2}} &#10;$$&#10; \end{document}&#10;" title="IguanaTex Vector Display">
            <a:extLst>
              <a:ext uri="{FF2B5EF4-FFF2-40B4-BE49-F238E27FC236}">
                <a16:creationId xmlns:a16="http://schemas.microsoft.com/office/drawing/2014/main" id="{84A65323-8AFC-14F3-8AD3-E29A437BE878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6829838" y="1797639"/>
            <a:ext cx="1554660" cy="664975"/>
            <a:chOff x="5837922" y="6465274"/>
            <a:chExt cx="1554660" cy="664975"/>
          </a:xfrm>
        </p:grpSpPr>
        <p:sp>
          <p:nvSpPr>
            <p:cNvPr id="113" name="Dowolny kształt: kształt 112">
              <a:extLst>
                <a:ext uri="{FF2B5EF4-FFF2-40B4-BE49-F238E27FC236}">
                  <a16:creationId xmlns:a16="http://schemas.microsoft.com/office/drawing/2014/main" id="{9DC27C14-77DD-B658-70D2-97DE0A877596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5837922" y="6633773"/>
              <a:ext cx="188899" cy="192567"/>
            </a:xfrm>
            <a:custGeom>
              <a:avLst/>
              <a:gdLst>
                <a:gd name="connsiteX0" fmla="*/ 101307 w 188899"/>
                <a:gd name="connsiteY0" fmla="*/ 4918 h 192567"/>
                <a:gd name="connsiteX1" fmla="*/ 94652 w 188899"/>
                <a:gd name="connsiteY1" fmla="*/ 77 h 192567"/>
                <a:gd name="connsiteX2" fmla="*/ 87997 w 188899"/>
                <a:gd name="connsiteY2" fmla="*/ 4918 h 192567"/>
                <a:gd name="connsiteX3" fmla="*/ 1482 w 188899"/>
                <a:gd name="connsiteY3" fmla="*/ 187265 h 192567"/>
                <a:gd name="connsiteX4" fmla="*/ 203 w 188899"/>
                <a:gd name="connsiteY4" fmla="*/ 190493 h 192567"/>
                <a:gd name="connsiteX5" fmla="*/ 5834 w 188899"/>
                <a:gd name="connsiteY5" fmla="*/ 192644 h 192567"/>
                <a:gd name="connsiteX6" fmla="*/ 183471 w 188899"/>
                <a:gd name="connsiteY6" fmla="*/ 192644 h 192567"/>
                <a:gd name="connsiteX7" fmla="*/ 189102 w 188899"/>
                <a:gd name="connsiteY7" fmla="*/ 190493 h 192567"/>
                <a:gd name="connsiteX8" fmla="*/ 187822 w 188899"/>
                <a:gd name="connsiteY8" fmla="*/ 187265 h 192567"/>
                <a:gd name="connsiteX9" fmla="*/ 101307 w 188899"/>
                <a:gd name="connsiteY9" fmla="*/ 4918 h 192567"/>
                <a:gd name="connsiteX10" fmla="*/ 86462 w 188899"/>
                <a:gd name="connsiteY10" fmla="*/ 26972 h 192567"/>
                <a:gd name="connsiteX11" fmla="*/ 155315 w 188899"/>
                <a:gd name="connsiteY11" fmla="*/ 172204 h 192567"/>
                <a:gd name="connsiteX12" fmla="*/ 17352 w 188899"/>
                <a:gd name="connsiteY12" fmla="*/ 172204 h 192567"/>
                <a:gd name="connsiteX13" fmla="*/ 86462 w 188899"/>
                <a:gd name="connsiteY13" fmla="*/ 26972 h 19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8899" h="192567">
                  <a:moveTo>
                    <a:pt x="101307" y="4918"/>
                  </a:moveTo>
                  <a:cubicBezTo>
                    <a:pt x="99516" y="1422"/>
                    <a:pt x="99004" y="77"/>
                    <a:pt x="94652" y="77"/>
                  </a:cubicBezTo>
                  <a:cubicBezTo>
                    <a:pt x="90301" y="77"/>
                    <a:pt x="89789" y="1422"/>
                    <a:pt x="87997" y="4918"/>
                  </a:cubicBezTo>
                  <a:lnTo>
                    <a:pt x="1482" y="187265"/>
                  </a:lnTo>
                  <a:cubicBezTo>
                    <a:pt x="203" y="189686"/>
                    <a:pt x="203" y="190224"/>
                    <a:pt x="203" y="190493"/>
                  </a:cubicBezTo>
                  <a:cubicBezTo>
                    <a:pt x="203" y="192644"/>
                    <a:pt x="1738" y="192644"/>
                    <a:pt x="5834" y="192644"/>
                  </a:cubicBezTo>
                  <a:lnTo>
                    <a:pt x="183471" y="192644"/>
                  </a:lnTo>
                  <a:cubicBezTo>
                    <a:pt x="187566" y="192644"/>
                    <a:pt x="189102" y="192644"/>
                    <a:pt x="189102" y="190493"/>
                  </a:cubicBezTo>
                  <a:cubicBezTo>
                    <a:pt x="189102" y="190224"/>
                    <a:pt x="189102" y="189686"/>
                    <a:pt x="187822" y="187265"/>
                  </a:cubicBezTo>
                  <a:lnTo>
                    <a:pt x="101307" y="4918"/>
                  </a:lnTo>
                  <a:close/>
                  <a:moveTo>
                    <a:pt x="86462" y="26972"/>
                  </a:moveTo>
                  <a:lnTo>
                    <a:pt x="155315" y="172204"/>
                  </a:lnTo>
                  <a:lnTo>
                    <a:pt x="17352" y="172204"/>
                  </a:lnTo>
                  <a:lnTo>
                    <a:pt x="86462" y="26972"/>
                  </a:lnTo>
                  <a:close/>
                </a:path>
              </a:pathLst>
            </a:custGeom>
            <a:solidFill>
              <a:srgbClr val="000000"/>
            </a:solidFill>
            <a:ln w="2550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4" name="Dowolny kształt: kształt 113">
              <a:extLst>
                <a:ext uri="{FF2B5EF4-FFF2-40B4-BE49-F238E27FC236}">
                  <a16:creationId xmlns:a16="http://schemas.microsoft.com/office/drawing/2014/main" id="{7669E130-8229-CE1C-D365-8A953D1804A8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101499" y="6646682"/>
              <a:ext cx="85235" cy="25012"/>
            </a:xfrm>
            <a:custGeom>
              <a:avLst/>
              <a:gdLst>
                <a:gd name="connsiteX0" fmla="*/ 85448 w 85235"/>
                <a:gd name="connsiteY0" fmla="*/ 4111 h 25012"/>
                <a:gd name="connsiteX1" fmla="*/ 81352 w 85235"/>
                <a:gd name="connsiteY1" fmla="*/ 77 h 25012"/>
                <a:gd name="connsiteX2" fmla="*/ 60363 w 85235"/>
                <a:gd name="connsiteY2" fmla="*/ 12986 h 25012"/>
                <a:gd name="connsiteX3" fmla="*/ 43726 w 85235"/>
                <a:gd name="connsiteY3" fmla="*/ 6263 h 25012"/>
                <a:gd name="connsiteX4" fmla="*/ 27856 w 85235"/>
                <a:gd name="connsiteY4" fmla="*/ 77 h 25012"/>
                <a:gd name="connsiteX5" fmla="*/ 212 w 85235"/>
                <a:gd name="connsiteY5" fmla="*/ 21055 h 25012"/>
                <a:gd name="connsiteX6" fmla="*/ 4308 w 85235"/>
                <a:gd name="connsiteY6" fmla="*/ 25089 h 25012"/>
                <a:gd name="connsiteX7" fmla="*/ 25297 w 85235"/>
                <a:gd name="connsiteY7" fmla="*/ 12180 h 25012"/>
                <a:gd name="connsiteX8" fmla="*/ 41934 w 85235"/>
                <a:gd name="connsiteY8" fmla="*/ 18903 h 25012"/>
                <a:gd name="connsiteX9" fmla="*/ 57804 w 85235"/>
                <a:gd name="connsiteY9" fmla="*/ 25089 h 25012"/>
                <a:gd name="connsiteX10" fmla="*/ 85448 w 85235"/>
                <a:gd name="connsiteY10" fmla="*/ 4111 h 2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235" h="25012">
                  <a:moveTo>
                    <a:pt x="85448" y="4111"/>
                  </a:moveTo>
                  <a:lnTo>
                    <a:pt x="81352" y="77"/>
                  </a:lnTo>
                  <a:cubicBezTo>
                    <a:pt x="81352" y="346"/>
                    <a:pt x="71626" y="12986"/>
                    <a:pt x="60363" y="12986"/>
                  </a:cubicBezTo>
                  <a:cubicBezTo>
                    <a:pt x="54476" y="12986"/>
                    <a:pt x="48077" y="8952"/>
                    <a:pt x="43726" y="6263"/>
                  </a:cubicBezTo>
                  <a:cubicBezTo>
                    <a:pt x="36815" y="1960"/>
                    <a:pt x="32208" y="77"/>
                    <a:pt x="27856" y="77"/>
                  </a:cubicBezTo>
                  <a:cubicBezTo>
                    <a:pt x="18130" y="77"/>
                    <a:pt x="13266" y="5994"/>
                    <a:pt x="212" y="21055"/>
                  </a:cubicBezTo>
                  <a:lnTo>
                    <a:pt x="4308" y="25089"/>
                  </a:lnTo>
                  <a:cubicBezTo>
                    <a:pt x="4308" y="24820"/>
                    <a:pt x="14034" y="12180"/>
                    <a:pt x="25297" y="12180"/>
                  </a:cubicBezTo>
                  <a:cubicBezTo>
                    <a:pt x="31184" y="12180"/>
                    <a:pt x="37583" y="16214"/>
                    <a:pt x="41934" y="18903"/>
                  </a:cubicBezTo>
                  <a:cubicBezTo>
                    <a:pt x="48845" y="23207"/>
                    <a:pt x="53452" y="25089"/>
                    <a:pt x="57804" y="25089"/>
                  </a:cubicBezTo>
                  <a:cubicBezTo>
                    <a:pt x="67530" y="25089"/>
                    <a:pt x="72394" y="19172"/>
                    <a:pt x="85448" y="4111"/>
                  </a:cubicBezTo>
                  <a:close/>
                </a:path>
              </a:pathLst>
            </a:custGeom>
            <a:solidFill>
              <a:srgbClr val="000000"/>
            </a:solidFill>
            <a:ln w="2550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5" name="Dowolny kształt: kształt 114">
              <a:extLst>
                <a:ext uri="{FF2B5EF4-FFF2-40B4-BE49-F238E27FC236}">
                  <a16:creationId xmlns:a16="http://schemas.microsoft.com/office/drawing/2014/main" id="{C8430B7D-6B6F-28FC-C47F-EDCCC0916A18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051991" y="6707465"/>
              <a:ext cx="145642" cy="177506"/>
            </a:xfrm>
            <a:custGeom>
              <a:avLst/>
              <a:gdLst>
                <a:gd name="connsiteX0" fmla="*/ 30926 w 145642"/>
                <a:gd name="connsiteY0" fmla="*/ 164674 h 177506"/>
                <a:gd name="connsiteX1" fmla="*/ 29646 w 145642"/>
                <a:gd name="connsiteY1" fmla="*/ 170053 h 177506"/>
                <a:gd name="connsiteX2" fmla="*/ 37069 w 145642"/>
                <a:gd name="connsiteY2" fmla="*/ 177583 h 177506"/>
                <a:gd name="connsiteX3" fmla="*/ 46540 w 145642"/>
                <a:gd name="connsiteY3" fmla="*/ 170591 h 177506"/>
                <a:gd name="connsiteX4" fmla="*/ 55499 w 145642"/>
                <a:gd name="connsiteY4" fmla="*/ 121373 h 177506"/>
                <a:gd name="connsiteX5" fmla="*/ 63945 w 145642"/>
                <a:gd name="connsiteY5" fmla="*/ 121911 h 177506"/>
                <a:gd name="connsiteX6" fmla="*/ 145853 w 145642"/>
                <a:gd name="connsiteY6" fmla="*/ 37192 h 177506"/>
                <a:gd name="connsiteX7" fmla="*/ 116673 w 145642"/>
                <a:gd name="connsiteY7" fmla="*/ 77 h 177506"/>
                <a:gd name="connsiteX8" fmla="*/ 48844 w 145642"/>
                <a:gd name="connsiteY8" fmla="*/ 104698 h 177506"/>
                <a:gd name="connsiteX9" fmla="*/ 6866 w 145642"/>
                <a:gd name="connsiteY9" fmla="*/ 64894 h 177506"/>
                <a:gd name="connsiteX10" fmla="*/ 28111 w 145642"/>
                <a:gd name="connsiteY10" fmla="*/ 9221 h 177506"/>
                <a:gd name="connsiteX11" fmla="*/ 30158 w 145642"/>
                <a:gd name="connsiteY11" fmla="*/ 5725 h 177506"/>
                <a:gd name="connsiteX12" fmla="*/ 27087 w 145642"/>
                <a:gd name="connsiteY12" fmla="*/ 3035 h 177506"/>
                <a:gd name="connsiteX13" fmla="*/ 211 w 145642"/>
                <a:gd name="connsiteY13" fmla="*/ 67852 h 177506"/>
                <a:gd name="connsiteX14" fmla="*/ 44492 w 145642"/>
                <a:gd name="connsiteY14" fmla="*/ 119490 h 177506"/>
                <a:gd name="connsiteX15" fmla="*/ 30926 w 145642"/>
                <a:gd name="connsiteY15" fmla="*/ 164674 h 177506"/>
                <a:gd name="connsiteX16" fmla="*/ 66249 w 145642"/>
                <a:gd name="connsiteY16" fmla="*/ 106312 h 177506"/>
                <a:gd name="connsiteX17" fmla="*/ 61642 w 145642"/>
                <a:gd name="connsiteY17" fmla="*/ 106043 h 177506"/>
                <a:gd name="connsiteX18" fmla="*/ 58314 w 145642"/>
                <a:gd name="connsiteY18" fmla="*/ 104967 h 177506"/>
                <a:gd name="connsiteX19" fmla="*/ 63433 w 145642"/>
                <a:gd name="connsiteY19" fmla="*/ 75921 h 177506"/>
                <a:gd name="connsiteX20" fmla="*/ 114114 w 145642"/>
                <a:gd name="connsiteY20" fmla="*/ 15676 h 177506"/>
                <a:gd name="connsiteX21" fmla="*/ 138686 w 145642"/>
                <a:gd name="connsiteY21" fmla="*/ 43109 h 177506"/>
                <a:gd name="connsiteX22" fmla="*/ 66249 w 145642"/>
                <a:gd name="connsiteY22" fmla="*/ 106312 h 17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5642" h="177506">
                  <a:moveTo>
                    <a:pt x="30926" y="164674"/>
                  </a:moveTo>
                  <a:cubicBezTo>
                    <a:pt x="29902" y="168170"/>
                    <a:pt x="29646" y="168708"/>
                    <a:pt x="29646" y="170053"/>
                  </a:cubicBezTo>
                  <a:cubicBezTo>
                    <a:pt x="29646" y="175970"/>
                    <a:pt x="34510" y="177583"/>
                    <a:pt x="37069" y="177583"/>
                  </a:cubicBezTo>
                  <a:cubicBezTo>
                    <a:pt x="38349" y="177583"/>
                    <a:pt x="43980" y="176776"/>
                    <a:pt x="46540" y="170591"/>
                  </a:cubicBezTo>
                  <a:cubicBezTo>
                    <a:pt x="47308" y="168439"/>
                    <a:pt x="48588" y="159564"/>
                    <a:pt x="55499" y="121373"/>
                  </a:cubicBezTo>
                  <a:cubicBezTo>
                    <a:pt x="57802" y="121642"/>
                    <a:pt x="59594" y="121911"/>
                    <a:pt x="63945" y="121911"/>
                  </a:cubicBezTo>
                  <a:cubicBezTo>
                    <a:pt x="106435" y="121911"/>
                    <a:pt x="145853" y="79686"/>
                    <a:pt x="145853" y="37192"/>
                  </a:cubicBezTo>
                  <a:cubicBezTo>
                    <a:pt x="145853" y="16214"/>
                    <a:pt x="135870" y="77"/>
                    <a:pt x="116673" y="77"/>
                  </a:cubicBezTo>
                  <a:cubicBezTo>
                    <a:pt x="79559" y="77"/>
                    <a:pt x="64201" y="52253"/>
                    <a:pt x="48844" y="104698"/>
                  </a:cubicBezTo>
                  <a:cubicBezTo>
                    <a:pt x="21200" y="99319"/>
                    <a:pt x="6866" y="84258"/>
                    <a:pt x="6866" y="64894"/>
                  </a:cubicBezTo>
                  <a:cubicBezTo>
                    <a:pt x="6866" y="57363"/>
                    <a:pt x="12753" y="27779"/>
                    <a:pt x="28111" y="9221"/>
                  </a:cubicBezTo>
                  <a:cubicBezTo>
                    <a:pt x="30158" y="6801"/>
                    <a:pt x="30158" y="6263"/>
                    <a:pt x="30158" y="5725"/>
                  </a:cubicBezTo>
                  <a:cubicBezTo>
                    <a:pt x="30158" y="4649"/>
                    <a:pt x="29646" y="3035"/>
                    <a:pt x="27087" y="3035"/>
                  </a:cubicBezTo>
                  <a:cubicBezTo>
                    <a:pt x="19920" y="3035"/>
                    <a:pt x="211" y="42033"/>
                    <a:pt x="211" y="67852"/>
                  </a:cubicBezTo>
                  <a:cubicBezTo>
                    <a:pt x="211" y="93133"/>
                    <a:pt x="17104" y="112767"/>
                    <a:pt x="44492" y="119490"/>
                  </a:cubicBezTo>
                  <a:lnTo>
                    <a:pt x="30926" y="164674"/>
                  </a:lnTo>
                  <a:close/>
                  <a:moveTo>
                    <a:pt x="66249" y="106312"/>
                  </a:moveTo>
                  <a:cubicBezTo>
                    <a:pt x="64201" y="106312"/>
                    <a:pt x="63689" y="106312"/>
                    <a:pt x="61642" y="106043"/>
                  </a:cubicBezTo>
                  <a:cubicBezTo>
                    <a:pt x="58570" y="106043"/>
                    <a:pt x="58314" y="105774"/>
                    <a:pt x="58314" y="104967"/>
                  </a:cubicBezTo>
                  <a:cubicBezTo>
                    <a:pt x="58314" y="104429"/>
                    <a:pt x="62665" y="79955"/>
                    <a:pt x="63433" y="75921"/>
                  </a:cubicBezTo>
                  <a:cubicBezTo>
                    <a:pt x="71368" y="41495"/>
                    <a:pt x="91333" y="15676"/>
                    <a:pt x="114114" y="15676"/>
                  </a:cubicBezTo>
                  <a:cubicBezTo>
                    <a:pt x="131775" y="15676"/>
                    <a:pt x="138686" y="30199"/>
                    <a:pt x="138686" y="43109"/>
                  </a:cubicBezTo>
                  <a:cubicBezTo>
                    <a:pt x="138686" y="73500"/>
                    <a:pt x="105667" y="106312"/>
                    <a:pt x="66249" y="106312"/>
                  </a:cubicBezTo>
                  <a:close/>
                </a:path>
              </a:pathLst>
            </a:custGeom>
            <a:solidFill>
              <a:srgbClr val="000000"/>
            </a:solidFill>
            <a:ln w="2550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6" name="Dowolny kształt: kształt 115">
              <a:extLst>
                <a:ext uri="{FF2B5EF4-FFF2-40B4-BE49-F238E27FC236}">
                  <a16:creationId xmlns:a16="http://schemas.microsoft.com/office/drawing/2014/main" id="{3E446CB9-983B-D7F9-6E0C-7B13A8F36F10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6291811" y="6696438"/>
              <a:ext cx="170726" cy="114841"/>
            </a:xfrm>
            <a:custGeom>
              <a:avLst/>
              <a:gdLst>
                <a:gd name="connsiteX0" fmla="*/ 170946 w 170726"/>
                <a:gd name="connsiteY0" fmla="*/ 8414 h 114841"/>
                <a:gd name="connsiteX1" fmla="*/ 167363 w 170726"/>
                <a:gd name="connsiteY1" fmla="*/ 346 h 114841"/>
                <a:gd name="connsiteX2" fmla="*/ 163780 w 170726"/>
                <a:gd name="connsiteY2" fmla="*/ 7607 h 114841"/>
                <a:gd name="connsiteX3" fmla="*/ 128201 w 170726"/>
                <a:gd name="connsiteY3" fmla="*/ 37192 h 114841"/>
                <a:gd name="connsiteX4" fmla="*/ 87247 w 170726"/>
                <a:gd name="connsiteY4" fmla="*/ 19441 h 114841"/>
                <a:gd name="connsiteX5" fmla="*/ 42966 w 170726"/>
                <a:gd name="connsiteY5" fmla="*/ 77 h 114841"/>
                <a:gd name="connsiteX6" fmla="*/ 220 w 170726"/>
                <a:gd name="connsiteY6" fmla="*/ 43916 h 114841"/>
                <a:gd name="connsiteX7" fmla="*/ 3804 w 170726"/>
                <a:gd name="connsiteY7" fmla="*/ 51984 h 114841"/>
                <a:gd name="connsiteX8" fmla="*/ 7387 w 170726"/>
                <a:gd name="connsiteY8" fmla="*/ 45798 h 114841"/>
                <a:gd name="connsiteX9" fmla="*/ 42966 w 170726"/>
                <a:gd name="connsiteY9" fmla="*/ 15138 h 114841"/>
                <a:gd name="connsiteX10" fmla="*/ 83920 w 170726"/>
                <a:gd name="connsiteY10" fmla="*/ 32889 h 114841"/>
                <a:gd name="connsiteX11" fmla="*/ 128201 w 170726"/>
                <a:gd name="connsiteY11" fmla="*/ 52253 h 114841"/>
                <a:gd name="connsiteX12" fmla="*/ 170946 w 170726"/>
                <a:gd name="connsiteY12" fmla="*/ 8414 h 114841"/>
                <a:gd name="connsiteX13" fmla="*/ 170946 w 170726"/>
                <a:gd name="connsiteY13" fmla="*/ 71348 h 114841"/>
                <a:gd name="connsiteX14" fmla="*/ 167363 w 170726"/>
                <a:gd name="connsiteY14" fmla="*/ 63011 h 114841"/>
                <a:gd name="connsiteX15" fmla="*/ 163780 w 170726"/>
                <a:gd name="connsiteY15" fmla="*/ 70273 h 114841"/>
                <a:gd name="connsiteX16" fmla="*/ 128201 w 170726"/>
                <a:gd name="connsiteY16" fmla="*/ 99857 h 114841"/>
                <a:gd name="connsiteX17" fmla="*/ 87247 w 170726"/>
                <a:gd name="connsiteY17" fmla="*/ 82106 h 114841"/>
                <a:gd name="connsiteX18" fmla="*/ 42966 w 170726"/>
                <a:gd name="connsiteY18" fmla="*/ 62742 h 114841"/>
                <a:gd name="connsiteX19" fmla="*/ 220 w 170726"/>
                <a:gd name="connsiteY19" fmla="*/ 106581 h 114841"/>
                <a:gd name="connsiteX20" fmla="*/ 3804 w 170726"/>
                <a:gd name="connsiteY20" fmla="*/ 114649 h 114841"/>
                <a:gd name="connsiteX21" fmla="*/ 7387 w 170726"/>
                <a:gd name="connsiteY21" fmla="*/ 108463 h 114841"/>
                <a:gd name="connsiteX22" fmla="*/ 42966 w 170726"/>
                <a:gd name="connsiteY22" fmla="*/ 77803 h 114841"/>
                <a:gd name="connsiteX23" fmla="*/ 83920 w 170726"/>
                <a:gd name="connsiteY23" fmla="*/ 95554 h 114841"/>
                <a:gd name="connsiteX24" fmla="*/ 128201 w 170726"/>
                <a:gd name="connsiteY24" fmla="*/ 114918 h 114841"/>
                <a:gd name="connsiteX25" fmla="*/ 170946 w 170726"/>
                <a:gd name="connsiteY25" fmla="*/ 71348 h 114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0726" h="114841">
                  <a:moveTo>
                    <a:pt x="170946" y="8414"/>
                  </a:moveTo>
                  <a:cubicBezTo>
                    <a:pt x="170946" y="2766"/>
                    <a:pt x="169155" y="346"/>
                    <a:pt x="167363" y="346"/>
                  </a:cubicBezTo>
                  <a:cubicBezTo>
                    <a:pt x="166339" y="346"/>
                    <a:pt x="164035" y="1422"/>
                    <a:pt x="163780" y="7607"/>
                  </a:cubicBezTo>
                  <a:cubicBezTo>
                    <a:pt x="162756" y="26165"/>
                    <a:pt x="144838" y="37192"/>
                    <a:pt x="128201" y="37192"/>
                  </a:cubicBezTo>
                  <a:cubicBezTo>
                    <a:pt x="113355" y="37192"/>
                    <a:pt x="100557" y="28854"/>
                    <a:pt x="87247" y="19441"/>
                  </a:cubicBezTo>
                  <a:cubicBezTo>
                    <a:pt x="73425" y="9759"/>
                    <a:pt x="59603" y="77"/>
                    <a:pt x="42966" y="77"/>
                  </a:cubicBezTo>
                  <a:cubicBezTo>
                    <a:pt x="19161" y="77"/>
                    <a:pt x="220" y="19172"/>
                    <a:pt x="220" y="43916"/>
                  </a:cubicBezTo>
                  <a:cubicBezTo>
                    <a:pt x="220" y="49832"/>
                    <a:pt x="2268" y="51984"/>
                    <a:pt x="3804" y="51984"/>
                  </a:cubicBezTo>
                  <a:cubicBezTo>
                    <a:pt x="6363" y="51984"/>
                    <a:pt x="7387" y="46874"/>
                    <a:pt x="7387" y="45798"/>
                  </a:cubicBezTo>
                  <a:cubicBezTo>
                    <a:pt x="8667" y="23207"/>
                    <a:pt x="29656" y="15138"/>
                    <a:pt x="42966" y="15138"/>
                  </a:cubicBezTo>
                  <a:cubicBezTo>
                    <a:pt x="57811" y="15138"/>
                    <a:pt x="70610" y="23475"/>
                    <a:pt x="83920" y="32889"/>
                  </a:cubicBezTo>
                  <a:cubicBezTo>
                    <a:pt x="97741" y="42571"/>
                    <a:pt x="111563" y="52253"/>
                    <a:pt x="128201" y="52253"/>
                  </a:cubicBezTo>
                  <a:cubicBezTo>
                    <a:pt x="152005" y="52253"/>
                    <a:pt x="170946" y="33158"/>
                    <a:pt x="170946" y="8414"/>
                  </a:cubicBezTo>
                  <a:close/>
                  <a:moveTo>
                    <a:pt x="170946" y="71348"/>
                  </a:moveTo>
                  <a:cubicBezTo>
                    <a:pt x="170946" y="63549"/>
                    <a:pt x="167875" y="63011"/>
                    <a:pt x="167363" y="63011"/>
                  </a:cubicBezTo>
                  <a:cubicBezTo>
                    <a:pt x="166339" y="63011"/>
                    <a:pt x="164035" y="64356"/>
                    <a:pt x="163780" y="70273"/>
                  </a:cubicBezTo>
                  <a:cubicBezTo>
                    <a:pt x="162756" y="88830"/>
                    <a:pt x="144838" y="99857"/>
                    <a:pt x="128201" y="99857"/>
                  </a:cubicBezTo>
                  <a:cubicBezTo>
                    <a:pt x="113355" y="99857"/>
                    <a:pt x="100557" y="91520"/>
                    <a:pt x="87247" y="82106"/>
                  </a:cubicBezTo>
                  <a:cubicBezTo>
                    <a:pt x="73425" y="72424"/>
                    <a:pt x="59603" y="62742"/>
                    <a:pt x="42966" y="62742"/>
                  </a:cubicBezTo>
                  <a:cubicBezTo>
                    <a:pt x="19161" y="62742"/>
                    <a:pt x="220" y="81837"/>
                    <a:pt x="220" y="106581"/>
                  </a:cubicBezTo>
                  <a:cubicBezTo>
                    <a:pt x="220" y="112498"/>
                    <a:pt x="2268" y="114649"/>
                    <a:pt x="3804" y="114649"/>
                  </a:cubicBezTo>
                  <a:cubicBezTo>
                    <a:pt x="6363" y="114649"/>
                    <a:pt x="7387" y="109539"/>
                    <a:pt x="7387" y="108463"/>
                  </a:cubicBezTo>
                  <a:cubicBezTo>
                    <a:pt x="8667" y="85872"/>
                    <a:pt x="29656" y="77803"/>
                    <a:pt x="42966" y="77803"/>
                  </a:cubicBezTo>
                  <a:cubicBezTo>
                    <a:pt x="57811" y="77803"/>
                    <a:pt x="70610" y="86141"/>
                    <a:pt x="83920" y="95554"/>
                  </a:cubicBezTo>
                  <a:cubicBezTo>
                    <a:pt x="97741" y="105236"/>
                    <a:pt x="111563" y="114918"/>
                    <a:pt x="128201" y="114918"/>
                  </a:cubicBezTo>
                  <a:cubicBezTo>
                    <a:pt x="152517" y="114918"/>
                    <a:pt x="170946" y="95016"/>
                    <a:pt x="170946" y="71348"/>
                  </a:cubicBezTo>
                  <a:close/>
                </a:path>
              </a:pathLst>
            </a:custGeom>
            <a:solidFill>
              <a:srgbClr val="000000"/>
            </a:solidFill>
            <a:ln w="2550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7" name="Dowolny kształt: kształt 116">
              <a:extLst>
                <a:ext uri="{FF2B5EF4-FFF2-40B4-BE49-F238E27FC236}">
                  <a16:creationId xmlns:a16="http://schemas.microsoft.com/office/drawing/2014/main" id="{A5ACA081-EEE5-7B68-AA87-0DFF1B5E9A50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6944396" y="6465274"/>
              <a:ext cx="84467" cy="179119"/>
            </a:xfrm>
            <a:custGeom>
              <a:avLst/>
              <a:gdLst>
                <a:gd name="connsiteX0" fmla="*/ 52717 w 84467"/>
                <a:gd name="connsiteY0" fmla="*/ 7063 h 179119"/>
                <a:gd name="connsiteX1" fmla="*/ 46830 w 84467"/>
                <a:gd name="connsiteY1" fmla="*/ 70 h 179119"/>
                <a:gd name="connsiteX2" fmla="*/ 245 w 84467"/>
                <a:gd name="connsiteY2" fmla="*/ 17283 h 179119"/>
                <a:gd name="connsiteX3" fmla="*/ 245 w 84467"/>
                <a:gd name="connsiteY3" fmla="*/ 25620 h 179119"/>
                <a:gd name="connsiteX4" fmla="*/ 33776 w 84467"/>
                <a:gd name="connsiteY4" fmla="*/ 18628 h 179119"/>
                <a:gd name="connsiteX5" fmla="*/ 33776 w 84467"/>
                <a:gd name="connsiteY5" fmla="*/ 157943 h 179119"/>
                <a:gd name="connsiteX6" fmla="*/ 9972 w 84467"/>
                <a:gd name="connsiteY6" fmla="*/ 170853 h 179119"/>
                <a:gd name="connsiteX7" fmla="*/ 1781 w 84467"/>
                <a:gd name="connsiteY7" fmla="*/ 170853 h 179119"/>
                <a:gd name="connsiteX8" fmla="*/ 1781 w 84467"/>
                <a:gd name="connsiteY8" fmla="*/ 179190 h 179119"/>
                <a:gd name="connsiteX9" fmla="*/ 43247 w 84467"/>
                <a:gd name="connsiteY9" fmla="*/ 178383 h 179119"/>
                <a:gd name="connsiteX10" fmla="*/ 84712 w 84467"/>
                <a:gd name="connsiteY10" fmla="*/ 179190 h 179119"/>
                <a:gd name="connsiteX11" fmla="*/ 84712 w 84467"/>
                <a:gd name="connsiteY11" fmla="*/ 170853 h 179119"/>
                <a:gd name="connsiteX12" fmla="*/ 76522 w 84467"/>
                <a:gd name="connsiteY12" fmla="*/ 170853 h 179119"/>
                <a:gd name="connsiteX13" fmla="*/ 52717 w 84467"/>
                <a:gd name="connsiteY13" fmla="*/ 157943 h 179119"/>
                <a:gd name="connsiteX14" fmla="*/ 52717 w 84467"/>
                <a:gd name="connsiteY14" fmla="*/ 7063 h 17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4467" h="179119">
                  <a:moveTo>
                    <a:pt x="52717" y="7063"/>
                  </a:moveTo>
                  <a:cubicBezTo>
                    <a:pt x="52717" y="608"/>
                    <a:pt x="52717" y="70"/>
                    <a:pt x="46830" y="70"/>
                  </a:cubicBezTo>
                  <a:cubicBezTo>
                    <a:pt x="30961" y="17283"/>
                    <a:pt x="8436" y="17283"/>
                    <a:pt x="245" y="17283"/>
                  </a:cubicBezTo>
                  <a:lnTo>
                    <a:pt x="245" y="25620"/>
                  </a:lnTo>
                  <a:cubicBezTo>
                    <a:pt x="5364" y="25620"/>
                    <a:pt x="20466" y="25620"/>
                    <a:pt x="33776" y="18628"/>
                  </a:cubicBezTo>
                  <a:lnTo>
                    <a:pt x="33776" y="157943"/>
                  </a:lnTo>
                  <a:cubicBezTo>
                    <a:pt x="33776" y="167625"/>
                    <a:pt x="33008" y="170853"/>
                    <a:pt x="9972" y="170853"/>
                  </a:cubicBezTo>
                  <a:lnTo>
                    <a:pt x="1781" y="170853"/>
                  </a:lnTo>
                  <a:lnTo>
                    <a:pt x="1781" y="179190"/>
                  </a:lnTo>
                  <a:cubicBezTo>
                    <a:pt x="10740" y="178383"/>
                    <a:pt x="33008" y="178383"/>
                    <a:pt x="43247" y="178383"/>
                  </a:cubicBezTo>
                  <a:cubicBezTo>
                    <a:pt x="53485" y="178383"/>
                    <a:pt x="75754" y="178383"/>
                    <a:pt x="84712" y="179190"/>
                  </a:cubicBezTo>
                  <a:lnTo>
                    <a:pt x="84712" y="170853"/>
                  </a:lnTo>
                  <a:lnTo>
                    <a:pt x="76522" y="170853"/>
                  </a:lnTo>
                  <a:cubicBezTo>
                    <a:pt x="53485" y="170853"/>
                    <a:pt x="52717" y="167894"/>
                    <a:pt x="52717" y="157943"/>
                  </a:cubicBezTo>
                  <a:lnTo>
                    <a:pt x="52717" y="7063"/>
                  </a:lnTo>
                  <a:close/>
                </a:path>
              </a:pathLst>
            </a:custGeom>
            <a:solidFill>
              <a:srgbClr val="000000"/>
            </a:solidFill>
            <a:ln w="2550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8" name="Dowolny kształt: kształt 117">
              <a:extLst>
                <a:ext uri="{FF2B5EF4-FFF2-40B4-BE49-F238E27FC236}">
                  <a16:creationId xmlns:a16="http://schemas.microsoft.com/office/drawing/2014/main" id="{84C08EE1-3017-BE08-885B-D2E632263C34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6578629" y="6753724"/>
              <a:ext cx="813953" cy="10757"/>
            </a:xfrm>
            <a:custGeom>
              <a:avLst/>
              <a:gdLst>
                <a:gd name="connsiteX0" fmla="*/ 0 w 813953"/>
                <a:gd name="connsiteY0" fmla="*/ 0 h 10757"/>
                <a:gd name="connsiteX1" fmla="*/ 813953 w 813953"/>
                <a:gd name="connsiteY1" fmla="*/ 0 h 10757"/>
                <a:gd name="connsiteX2" fmla="*/ 813953 w 813953"/>
                <a:gd name="connsiteY2" fmla="*/ 10757 h 10757"/>
                <a:gd name="connsiteX3" fmla="*/ 0 w 813953"/>
                <a:gd name="connsiteY3" fmla="*/ 10757 h 1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3953" h="10757">
                  <a:moveTo>
                    <a:pt x="0" y="0"/>
                  </a:moveTo>
                  <a:lnTo>
                    <a:pt x="813953" y="0"/>
                  </a:lnTo>
                  <a:lnTo>
                    <a:pt x="813953" y="10757"/>
                  </a:lnTo>
                  <a:lnTo>
                    <a:pt x="0" y="10757"/>
                  </a:lnTo>
                  <a:close/>
                </a:path>
              </a:pathLst>
            </a:custGeom>
            <a:solidFill>
              <a:srgbClr val="000000"/>
            </a:solidFill>
            <a:ln w="2550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9" name="Dowolny kształt: kształt 118">
              <a:extLst>
                <a:ext uri="{FF2B5EF4-FFF2-40B4-BE49-F238E27FC236}">
                  <a16:creationId xmlns:a16="http://schemas.microsoft.com/office/drawing/2014/main" id="{8F116E40-D27A-19EA-414E-52D78464BF65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6606785" y="6807511"/>
              <a:ext cx="232924" cy="322738"/>
            </a:xfrm>
            <a:custGeom>
              <a:avLst/>
              <a:gdLst>
                <a:gd name="connsiteX0" fmla="*/ 80604 w 232924"/>
                <a:gd name="connsiteY0" fmla="*/ 322815 h 322738"/>
                <a:gd name="connsiteX1" fmla="*/ 91354 w 232924"/>
                <a:gd name="connsiteY1" fmla="*/ 317436 h 322738"/>
                <a:gd name="connsiteX2" fmla="*/ 231365 w 232924"/>
                <a:gd name="connsiteY2" fmla="*/ 10297 h 322738"/>
                <a:gd name="connsiteX3" fmla="*/ 233157 w 232924"/>
                <a:gd name="connsiteY3" fmla="*/ 5456 h 322738"/>
                <a:gd name="connsiteX4" fmla="*/ 228038 w 232924"/>
                <a:gd name="connsiteY4" fmla="*/ 77 h 322738"/>
                <a:gd name="connsiteX5" fmla="*/ 222406 w 232924"/>
                <a:gd name="connsiteY5" fmla="*/ 5456 h 322738"/>
                <a:gd name="connsiteX6" fmla="*/ 90330 w 232924"/>
                <a:gd name="connsiteY6" fmla="*/ 294845 h 322738"/>
                <a:gd name="connsiteX7" fmla="*/ 35810 w 232924"/>
                <a:gd name="connsiteY7" fmla="*/ 161446 h 322738"/>
                <a:gd name="connsiteX8" fmla="*/ 232 w 232924"/>
                <a:gd name="connsiteY8" fmla="*/ 190224 h 322738"/>
                <a:gd name="connsiteX9" fmla="*/ 4071 w 232924"/>
                <a:gd name="connsiteY9" fmla="*/ 194527 h 322738"/>
                <a:gd name="connsiteX10" fmla="*/ 22245 w 232924"/>
                <a:gd name="connsiteY10" fmla="*/ 180003 h 322738"/>
                <a:gd name="connsiteX11" fmla="*/ 80604 w 232924"/>
                <a:gd name="connsiteY11" fmla="*/ 322815 h 32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2924" h="322738">
                  <a:moveTo>
                    <a:pt x="80604" y="322815"/>
                  </a:moveTo>
                  <a:cubicBezTo>
                    <a:pt x="88539" y="322815"/>
                    <a:pt x="88795" y="322546"/>
                    <a:pt x="91354" y="317436"/>
                  </a:cubicBezTo>
                  <a:lnTo>
                    <a:pt x="231365" y="10297"/>
                  </a:lnTo>
                  <a:cubicBezTo>
                    <a:pt x="233157" y="6800"/>
                    <a:pt x="233157" y="6262"/>
                    <a:pt x="233157" y="5456"/>
                  </a:cubicBezTo>
                  <a:cubicBezTo>
                    <a:pt x="233157" y="2497"/>
                    <a:pt x="231109" y="77"/>
                    <a:pt x="228038" y="77"/>
                  </a:cubicBezTo>
                  <a:cubicBezTo>
                    <a:pt x="224710" y="77"/>
                    <a:pt x="223686" y="2497"/>
                    <a:pt x="222406" y="5456"/>
                  </a:cubicBezTo>
                  <a:lnTo>
                    <a:pt x="90330" y="294845"/>
                  </a:lnTo>
                  <a:lnTo>
                    <a:pt x="35810" y="161446"/>
                  </a:lnTo>
                  <a:lnTo>
                    <a:pt x="232" y="190224"/>
                  </a:lnTo>
                  <a:lnTo>
                    <a:pt x="4071" y="194527"/>
                  </a:lnTo>
                  <a:lnTo>
                    <a:pt x="22245" y="180003"/>
                  </a:lnTo>
                  <a:lnTo>
                    <a:pt x="80604" y="322815"/>
                  </a:lnTo>
                  <a:close/>
                </a:path>
              </a:pathLst>
            </a:custGeom>
            <a:solidFill>
              <a:srgbClr val="000000"/>
            </a:solidFill>
            <a:ln w="2550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0" name="Dowolny kształt: kształt 119">
              <a:extLst>
                <a:ext uri="{FF2B5EF4-FFF2-40B4-BE49-F238E27FC236}">
                  <a16:creationId xmlns:a16="http://schemas.microsoft.com/office/drawing/2014/main" id="{0063CCED-AB74-BAAA-6AB9-0608AD9A2C0B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6834591" y="6807511"/>
              <a:ext cx="557991" cy="10757"/>
            </a:xfrm>
            <a:custGeom>
              <a:avLst/>
              <a:gdLst>
                <a:gd name="connsiteX0" fmla="*/ 0 w 557991"/>
                <a:gd name="connsiteY0" fmla="*/ 0 h 10757"/>
                <a:gd name="connsiteX1" fmla="*/ 557992 w 557991"/>
                <a:gd name="connsiteY1" fmla="*/ 0 h 10757"/>
                <a:gd name="connsiteX2" fmla="*/ 557992 w 557991"/>
                <a:gd name="connsiteY2" fmla="*/ 10757 h 10757"/>
                <a:gd name="connsiteX3" fmla="*/ 0 w 557991"/>
                <a:gd name="connsiteY3" fmla="*/ 10757 h 1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991" h="10757">
                  <a:moveTo>
                    <a:pt x="0" y="0"/>
                  </a:moveTo>
                  <a:lnTo>
                    <a:pt x="557992" y="0"/>
                  </a:lnTo>
                  <a:lnTo>
                    <a:pt x="557992" y="10757"/>
                  </a:lnTo>
                  <a:lnTo>
                    <a:pt x="0" y="10757"/>
                  </a:lnTo>
                  <a:close/>
                </a:path>
              </a:pathLst>
            </a:custGeom>
            <a:solidFill>
              <a:srgbClr val="000000"/>
            </a:solidFill>
            <a:ln w="2550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1" name="Dowolny kształt: kształt 120">
              <a:extLst>
                <a:ext uri="{FF2B5EF4-FFF2-40B4-BE49-F238E27FC236}">
                  <a16:creationId xmlns:a16="http://schemas.microsoft.com/office/drawing/2014/main" id="{AC781D7B-144D-3DB2-4C85-F50E6C469B4E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6842014" y="6929346"/>
              <a:ext cx="119533" cy="176968"/>
            </a:xfrm>
            <a:custGeom>
              <a:avLst/>
              <a:gdLst>
                <a:gd name="connsiteX0" fmla="*/ 117728 w 119533"/>
                <a:gd name="connsiteY0" fmla="*/ 44462 h 176968"/>
                <a:gd name="connsiteX1" fmla="*/ 119776 w 119533"/>
                <a:gd name="connsiteY1" fmla="*/ 28863 h 176968"/>
                <a:gd name="connsiteX2" fmla="*/ 90340 w 119533"/>
                <a:gd name="connsiteY2" fmla="*/ 85 h 176968"/>
                <a:gd name="connsiteX3" fmla="*/ 50666 w 119533"/>
                <a:gd name="connsiteY3" fmla="*/ 23484 h 176968"/>
                <a:gd name="connsiteX4" fmla="*/ 27118 w 119533"/>
                <a:gd name="connsiteY4" fmla="*/ 85 h 176968"/>
                <a:gd name="connsiteX5" fmla="*/ 8177 w 119533"/>
                <a:gd name="connsiteY5" fmla="*/ 15415 h 176968"/>
                <a:gd name="connsiteX6" fmla="*/ 242 w 119533"/>
                <a:gd name="connsiteY6" fmla="*/ 41503 h 176968"/>
                <a:gd name="connsiteX7" fmla="*/ 3313 w 119533"/>
                <a:gd name="connsiteY7" fmla="*/ 44193 h 176968"/>
                <a:gd name="connsiteX8" fmla="*/ 7665 w 119533"/>
                <a:gd name="connsiteY8" fmla="*/ 38007 h 176968"/>
                <a:gd name="connsiteX9" fmla="*/ 26350 w 119533"/>
                <a:gd name="connsiteY9" fmla="*/ 6002 h 176968"/>
                <a:gd name="connsiteX10" fmla="*/ 34285 w 119533"/>
                <a:gd name="connsiteY10" fmla="*/ 18374 h 176968"/>
                <a:gd name="connsiteX11" fmla="*/ 30189 w 119533"/>
                <a:gd name="connsiteY11" fmla="*/ 40965 h 176968"/>
                <a:gd name="connsiteX12" fmla="*/ 15344 w 119533"/>
                <a:gd name="connsiteY12" fmla="*/ 103093 h 176968"/>
                <a:gd name="connsiteX13" fmla="*/ 13040 w 119533"/>
                <a:gd name="connsiteY13" fmla="*/ 114657 h 176968"/>
                <a:gd name="connsiteX14" fmla="*/ 20463 w 119533"/>
                <a:gd name="connsiteY14" fmla="*/ 121919 h 176968"/>
                <a:gd name="connsiteX15" fmla="*/ 29933 w 119533"/>
                <a:gd name="connsiteY15" fmla="*/ 114388 h 176968"/>
                <a:gd name="connsiteX16" fmla="*/ 34797 w 119533"/>
                <a:gd name="connsiteY16" fmla="*/ 94486 h 176968"/>
                <a:gd name="connsiteX17" fmla="*/ 40428 w 119533"/>
                <a:gd name="connsiteY17" fmla="*/ 70281 h 176968"/>
                <a:gd name="connsiteX18" fmla="*/ 44779 w 119533"/>
                <a:gd name="connsiteY18" fmla="*/ 52261 h 176968"/>
                <a:gd name="connsiteX19" fmla="*/ 47595 w 119533"/>
                <a:gd name="connsiteY19" fmla="*/ 40159 h 176968"/>
                <a:gd name="connsiteX20" fmla="*/ 65000 w 119533"/>
                <a:gd name="connsiteY20" fmla="*/ 15415 h 176968"/>
                <a:gd name="connsiteX21" fmla="*/ 89572 w 119533"/>
                <a:gd name="connsiteY21" fmla="*/ 6002 h 176968"/>
                <a:gd name="connsiteX22" fmla="*/ 103394 w 119533"/>
                <a:gd name="connsiteY22" fmla="*/ 24828 h 176968"/>
                <a:gd name="connsiteX23" fmla="*/ 100835 w 119533"/>
                <a:gd name="connsiteY23" fmla="*/ 41772 h 176968"/>
                <a:gd name="connsiteX24" fmla="*/ 71655 w 119533"/>
                <a:gd name="connsiteY24" fmla="*/ 165489 h 176968"/>
                <a:gd name="connsiteX25" fmla="*/ 70887 w 119533"/>
                <a:gd name="connsiteY25" fmla="*/ 169792 h 176968"/>
                <a:gd name="connsiteX26" fmla="*/ 78054 w 119533"/>
                <a:gd name="connsiteY26" fmla="*/ 177054 h 176968"/>
                <a:gd name="connsiteX27" fmla="*/ 88548 w 119533"/>
                <a:gd name="connsiteY27" fmla="*/ 166296 h 176968"/>
                <a:gd name="connsiteX28" fmla="*/ 117728 w 119533"/>
                <a:gd name="connsiteY28" fmla="*/ 44462 h 17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9533" h="176968">
                  <a:moveTo>
                    <a:pt x="117728" y="44462"/>
                  </a:moveTo>
                  <a:cubicBezTo>
                    <a:pt x="119008" y="39621"/>
                    <a:pt x="119776" y="36124"/>
                    <a:pt x="119776" y="28863"/>
                  </a:cubicBezTo>
                  <a:cubicBezTo>
                    <a:pt x="119776" y="11381"/>
                    <a:pt x="109537" y="85"/>
                    <a:pt x="90340" y="85"/>
                  </a:cubicBezTo>
                  <a:cubicBezTo>
                    <a:pt x="70119" y="85"/>
                    <a:pt x="56809" y="14070"/>
                    <a:pt x="50666" y="23484"/>
                  </a:cubicBezTo>
                  <a:cubicBezTo>
                    <a:pt x="49386" y="8154"/>
                    <a:pt x="38636" y="85"/>
                    <a:pt x="27118" y="85"/>
                  </a:cubicBezTo>
                  <a:cubicBezTo>
                    <a:pt x="15344" y="85"/>
                    <a:pt x="10480" y="10574"/>
                    <a:pt x="8177" y="15415"/>
                  </a:cubicBezTo>
                  <a:cubicBezTo>
                    <a:pt x="3569" y="24559"/>
                    <a:pt x="242" y="40696"/>
                    <a:pt x="242" y="41503"/>
                  </a:cubicBezTo>
                  <a:cubicBezTo>
                    <a:pt x="242" y="44193"/>
                    <a:pt x="2801" y="44193"/>
                    <a:pt x="3313" y="44193"/>
                  </a:cubicBezTo>
                  <a:cubicBezTo>
                    <a:pt x="5873" y="44193"/>
                    <a:pt x="6129" y="43924"/>
                    <a:pt x="7665" y="38007"/>
                  </a:cubicBezTo>
                  <a:cubicBezTo>
                    <a:pt x="12016" y="18912"/>
                    <a:pt x="17135" y="6002"/>
                    <a:pt x="26350" y="6002"/>
                  </a:cubicBezTo>
                  <a:cubicBezTo>
                    <a:pt x="30701" y="6002"/>
                    <a:pt x="34285" y="8154"/>
                    <a:pt x="34285" y="18374"/>
                  </a:cubicBezTo>
                  <a:cubicBezTo>
                    <a:pt x="34285" y="24022"/>
                    <a:pt x="33517" y="26980"/>
                    <a:pt x="30189" y="40965"/>
                  </a:cubicBezTo>
                  <a:lnTo>
                    <a:pt x="15344" y="103093"/>
                  </a:lnTo>
                  <a:cubicBezTo>
                    <a:pt x="14576" y="107127"/>
                    <a:pt x="13040" y="113313"/>
                    <a:pt x="13040" y="114657"/>
                  </a:cubicBezTo>
                  <a:cubicBezTo>
                    <a:pt x="13040" y="119498"/>
                    <a:pt x="16623" y="121919"/>
                    <a:pt x="20463" y="121919"/>
                  </a:cubicBezTo>
                  <a:cubicBezTo>
                    <a:pt x="23534" y="121919"/>
                    <a:pt x="28142" y="119767"/>
                    <a:pt x="29933" y="114388"/>
                  </a:cubicBezTo>
                  <a:cubicBezTo>
                    <a:pt x="30189" y="113851"/>
                    <a:pt x="33261" y="101210"/>
                    <a:pt x="34797" y="94486"/>
                  </a:cubicBezTo>
                  <a:lnTo>
                    <a:pt x="40428" y="70281"/>
                  </a:lnTo>
                  <a:cubicBezTo>
                    <a:pt x="41964" y="64364"/>
                    <a:pt x="43499" y="58447"/>
                    <a:pt x="44779" y="52261"/>
                  </a:cubicBezTo>
                  <a:cubicBezTo>
                    <a:pt x="45291" y="50648"/>
                    <a:pt x="47339" y="41772"/>
                    <a:pt x="47595" y="40159"/>
                  </a:cubicBezTo>
                  <a:cubicBezTo>
                    <a:pt x="48363" y="37738"/>
                    <a:pt x="56297" y="22677"/>
                    <a:pt x="65000" y="15415"/>
                  </a:cubicBezTo>
                  <a:cubicBezTo>
                    <a:pt x="70631" y="11112"/>
                    <a:pt x="78566" y="6002"/>
                    <a:pt x="89572" y="6002"/>
                  </a:cubicBezTo>
                  <a:cubicBezTo>
                    <a:pt x="100579" y="6002"/>
                    <a:pt x="103394" y="15146"/>
                    <a:pt x="103394" y="24828"/>
                  </a:cubicBezTo>
                  <a:cubicBezTo>
                    <a:pt x="103394" y="26173"/>
                    <a:pt x="103394" y="31014"/>
                    <a:pt x="100835" y="41772"/>
                  </a:cubicBezTo>
                  <a:lnTo>
                    <a:pt x="71655" y="165489"/>
                  </a:lnTo>
                  <a:cubicBezTo>
                    <a:pt x="70887" y="168716"/>
                    <a:pt x="70887" y="169254"/>
                    <a:pt x="70887" y="169792"/>
                  </a:cubicBezTo>
                  <a:cubicBezTo>
                    <a:pt x="70887" y="173826"/>
                    <a:pt x="73703" y="177054"/>
                    <a:pt x="78054" y="177054"/>
                  </a:cubicBezTo>
                  <a:cubicBezTo>
                    <a:pt x="85989" y="177054"/>
                    <a:pt x="87781" y="169254"/>
                    <a:pt x="88548" y="166296"/>
                  </a:cubicBezTo>
                  <a:lnTo>
                    <a:pt x="117728" y="44462"/>
                  </a:lnTo>
                  <a:close/>
                </a:path>
              </a:pathLst>
            </a:custGeom>
            <a:solidFill>
              <a:srgbClr val="000000"/>
            </a:solidFill>
            <a:ln w="2550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2" name="Dowolny kształt: kształt 121">
              <a:extLst>
                <a:ext uri="{FF2B5EF4-FFF2-40B4-BE49-F238E27FC236}">
                  <a16:creationId xmlns:a16="http://schemas.microsoft.com/office/drawing/2014/main" id="{67F94341-C9A8-1624-F2D0-C15CD1D73BD3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001327" y="6846509"/>
              <a:ext cx="10238" cy="268948"/>
            </a:xfrm>
            <a:custGeom>
              <a:avLst/>
              <a:gdLst>
                <a:gd name="connsiteX0" fmla="*/ 10486 w 10238"/>
                <a:gd name="connsiteY0" fmla="*/ 9767 h 268948"/>
                <a:gd name="connsiteX1" fmla="*/ 5366 w 10238"/>
                <a:gd name="connsiteY1" fmla="*/ 85 h 268948"/>
                <a:gd name="connsiteX2" fmla="*/ 247 w 10238"/>
                <a:gd name="connsiteY2" fmla="*/ 9767 h 268948"/>
                <a:gd name="connsiteX3" fmla="*/ 247 w 10238"/>
                <a:gd name="connsiteY3" fmla="*/ 259352 h 268948"/>
                <a:gd name="connsiteX4" fmla="*/ 5366 w 10238"/>
                <a:gd name="connsiteY4" fmla="*/ 269034 h 268948"/>
                <a:gd name="connsiteX5" fmla="*/ 10486 w 10238"/>
                <a:gd name="connsiteY5" fmla="*/ 259352 h 268948"/>
                <a:gd name="connsiteX6" fmla="*/ 10486 w 10238"/>
                <a:gd name="connsiteY6" fmla="*/ 9767 h 26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38" h="268948">
                  <a:moveTo>
                    <a:pt x="10486" y="9767"/>
                  </a:moveTo>
                  <a:cubicBezTo>
                    <a:pt x="10486" y="4926"/>
                    <a:pt x="10486" y="85"/>
                    <a:pt x="5366" y="85"/>
                  </a:cubicBezTo>
                  <a:cubicBezTo>
                    <a:pt x="247" y="85"/>
                    <a:pt x="247" y="4926"/>
                    <a:pt x="247" y="9767"/>
                  </a:cubicBezTo>
                  <a:lnTo>
                    <a:pt x="247" y="259352"/>
                  </a:lnTo>
                  <a:cubicBezTo>
                    <a:pt x="247" y="264193"/>
                    <a:pt x="247" y="269034"/>
                    <a:pt x="5366" y="269034"/>
                  </a:cubicBezTo>
                  <a:cubicBezTo>
                    <a:pt x="10486" y="269034"/>
                    <a:pt x="10486" y="264193"/>
                    <a:pt x="10486" y="259352"/>
                  </a:cubicBezTo>
                  <a:lnTo>
                    <a:pt x="10486" y="9767"/>
                  </a:lnTo>
                  <a:close/>
                </a:path>
              </a:pathLst>
            </a:custGeom>
            <a:solidFill>
              <a:srgbClr val="000000"/>
            </a:solidFill>
            <a:ln w="2550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3" name="Dowolny kształt: kształt 122">
              <a:extLst>
                <a:ext uri="{FF2B5EF4-FFF2-40B4-BE49-F238E27FC236}">
                  <a16:creationId xmlns:a16="http://schemas.microsoft.com/office/drawing/2014/main" id="{9B16B4DE-16D1-97E0-0A0F-6E617A93BAE7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7052463" y="6929346"/>
              <a:ext cx="143594" cy="121833"/>
            </a:xfrm>
            <a:custGeom>
              <a:avLst/>
              <a:gdLst>
                <a:gd name="connsiteX0" fmla="*/ 111849 w 143594"/>
                <a:gd name="connsiteY0" fmla="*/ 55489 h 121833"/>
                <a:gd name="connsiteX1" fmla="*/ 69103 w 143594"/>
                <a:gd name="connsiteY1" fmla="*/ 85 h 121833"/>
                <a:gd name="connsiteX2" fmla="*/ 250 w 143594"/>
                <a:gd name="connsiteY2" fmla="*/ 76467 h 121833"/>
                <a:gd name="connsiteX3" fmla="*/ 41716 w 143594"/>
                <a:gd name="connsiteY3" fmla="*/ 121919 h 121833"/>
                <a:gd name="connsiteX4" fmla="*/ 95724 w 143594"/>
                <a:gd name="connsiteY4" fmla="*/ 99327 h 121833"/>
                <a:gd name="connsiteX5" fmla="*/ 119016 w 143594"/>
                <a:gd name="connsiteY5" fmla="*/ 121919 h 121833"/>
                <a:gd name="connsiteX6" fmla="*/ 140517 w 143594"/>
                <a:gd name="connsiteY6" fmla="*/ 102824 h 121833"/>
                <a:gd name="connsiteX7" fmla="*/ 137445 w 143594"/>
                <a:gd name="connsiteY7" fmla="*/ 100134 h 121833"/>
                <a:gd name="connsiteX8" fmla="*/ 134118 w 143594"/>
                <a:gd name="connsiteY8" fmla="*/ 102824 h 121833"/>
                <a:gd name="connsiteX9" fmla="*/ 119784 w 143594"/>
                <a:gd name="connsiteY9" fmla="*/ 116002 h 121833"/>
                <a:gd name="connsiteX10" fmla="*/ 111849 w 143594"/>
                <a:gd name="connsiteY10" fmla="*/ 88569 h 121833"/>
                <a:gd name="connsiteX11" fmla="*/ 114409 w 143594"/>
                <a:gd name="connsiteY11" fmla="*/ 79156 h 121833"/>
                <a:gd name="connsiteX12" fmla="*/ 143844 w 143594"/>
                <a:gd name="connsiteY12" fmla="*/ 15953 h 121833"/>
                <a:gd name="connsiteX13" fmla="*/ 140773 w 143594"/>
                <a:gd name="connsiteY13" fmla="*/ 13264 h 121833"/>
                <a:gd name="connsiteX14" fmla="*/ 136933 w 143594"/>
                <a:gd name="connsiteY14" fmla="*/ 18912 h 121833"/>
                <a:gd name="connsiteX15" fmla="*/ 111849 w 143594"/>
                <a:gd name="connsiteY15" fmla="*/ 72163 h 121833"/>
                <a:gd name="connsiteX16" fmla="*/ 111849 w 143594"/>
                <a:gd name="connsiteY16" fmla="*/ 55489 h 121833"/>
                <a:gd name="connsiteX17" fmla="*/ 94700 w 143594"/>
                <a:gd name="connsiteY17" fmla="*/ 92335 h 121833"/>
                <a:gd name="connsiteX18" fmla="*/ 42228 w 143594"/>
                <a:gd name="connsiteY18" fmla="*/ 116002 h 121833"/>
                <a:gd name="connsiteX19" fmla="*/ 19191 w 143594"/>
                <a:gd name="connsiteY19" fmla="*/ 86687 h 121833"/>
                <a:gd name="connsiteX20" fmla="*/ 34037 w 143594"/>
                <a:gd name="connsiteY20" fmla="*/ 30745 h 121833"/>
                <a:gd name="connsiteX21" fmla="*/ 68848 w 143594"/>
                <a:gd name="connsiteY21" fmla="*/ 6002 h 121833"/>
                <a:gd name="connsiteX22" fmla="*/ 94188 w 143594"/>
                <a:gd name="connsiteY22" fmla="*/ 62212 h 121833"/>
                <a:gd name="connsiteX23" fmla="*/ 94700 w 143594"/>
                <a:gd name="connsiteY23" fmla="*/ 92335 h 121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3594" h="121833">
                  <a:moveTo>
                    <a:pt x="111849" y="55489"/>
                  </a:moveTo>
                  <a:cubicBezTo>
                    <a:pt x="111849" y="13264"/>
                    <a:pt x="88045" y="85"/>
                    <a:pt x="69103" y="85"/>
                  </a:cubicBezTo>
                  <a:cubicBezTo>
                    <a:pt x="34037" y="85"/>
                    <a:pt x="250" y="38545"/>
                    <a:pt x="250" y="76467"/>
                  </a:cubicBezTo>
                  <a:cubicBezTo>
                    <a:pt x="250" y="101479"/>
                    <a:pt x="15608" y="121919"/>
                    <a:pt x="41716" y="121919"/>
                  </a:cubicBezTo>
                  <a:cubicBezTo>
                    <a:pt x="57841" y="121919"/>
                    <a:pt x="76270" y="115733"/>
                    <a:pt x="95724" y="99327"/>
                  </a:cubicBezTo>
                  <a:cubicBezTo>
                    <a:pt x="99051" y="113582"/>
                    <a:pt x="107498" y="121919"/>
                    <a:pt x="119016" y="121919"/>
                  </a:cubicBezTo>
                  <a:cubicBezTo>
                    <a:pt x="132582" y="121919"/>
                    <a:pt x="140517" y="107127"/>
                    <a:pt x="140517" y="102824"/>
                  </a:cubicBezTo>
                  <a:cubicBezTo>
                    <a:pt x="140517" y="100941"/>
                    <a:pt x="138981" y="100134"/>
                    <a:pt x="137445" y="100134"/>
                  </a:cubicBezTo>
                  <a:cubicBezTo>
                    <a:pt x="135654" y="100134"/>
                    <a:pt x="134886" y="100941"/>
                    <a:pt x="134118" y="102824"/>
                  </a:cubicBezTo>
                  <a:cubicBezTo>
                    <a:pt x="129510" y="116002"/>
                    <a:pt x="120296" y="116002"/>
                    <a:pt x="119784" y="116002"/>
                  </a:cubicBezTo>
                  <a:cubicBezTo>
                    <a:pt x="111849" y="116002"/>
                    <a:pt x="111849" y="95024"/>
                    <a:pt x="111849" y="88569"/>
                  </a:cubicBezTo>
                  <a:cubicBezTo>
                    <a:pt x="111849" y="82921"/>
                    <a:pt x="111849" y="82384"/>
                    <a:pt x="114409" y="79156"/>
                  </a:cubicBezTo>
                  <a:cubicBezTo>
                    <a:pt x="138469" y="47420"/>
                    <a:pt x="143844" y="16222"/>
                    <a:pt x="143844" y="15953"/>
                  </a:cubicBezTo>
                  <a:cubicBezTo>
                    <a:pt x="143844" y="15415"/>
                    <a:pt x="143588" y="13264"/>
                    <a:pt x="140773" y="13264"/>
                  </a:cubicBezTo>
                  <a:cubicBezTo>
                    <a:pt x="138213" y="13264"/>
                    <a:pt x="138213" y="14070"/>
                    <a:pt x="136933" y="18912"/>
                  </a:cubicBezTo>
                  <a:cubicBezTo>
                    <a:pt x="132326" y="35855"/>
                    <a:pt x="123879" y="56295"/>
                    <a:pt x="111849" y="72163"/>
                  </a:cubicBezTo>
                  <a:lnTo>
                    <a:pt x="111849" y="55489"/>
                  </a:lnTo>
                  <a:close/>
                  <a:moveTo>
                    <a:pt x="94700" y="92335"/>
                  </a:moveTo>
                  <a:cubicBezTo>
                    <a:pt x="72175" y="113044"/>
                    <a:pt x="52466" y="116002"/>
                    <a:pt x="42228" y="116002"/>
                  </a:cubicBezTo>
                  <a:cubicBezTo>
                    <a:pt x="26870" y="116002"/>
                    <a:pt x="19191" y="103899"/>
                    <a:pt x="19191" y="86687"/>
                  </a:cubicBezTo>
                  <a:cubicBezTo>
                    <a:pt x="19191" y="73508"/>
                    <a:pt x="25846" y="44462"/>
                    <a:pt x="34037" y="30745"/>
                  </a:cubicBezTo>
                  <a:cubicBezTo>
                    <a:pt x="46067" y="11112"/>
                    <a:pt x="59889" y="6002"/>
                    <a:pt x="68848" y="6002"/>
                  </a:cubicBezTo>
                  <a:cubicBezTo>
                    <a:pt x="94188" y="6002"/>
                    <a:pt x="94188" y="41234"/>
                    <a:pt x="94188" y="62212"/>
                  </a:cubicBezTo>
                  <a:cubicBezTo>
                    <a:pt x="94188" y="72163"/>
                    <a:pt x="94188" y="87763"/>
                    <a:pt x="94700" y="92335"/>
                  </a:cubicBezTo>
                  <a:close/>
                </a:path>
              </a:pathLst>
            </a:custGeom>
            <a:solidFill>
              <a:srgbClr val="000000"/>
            </a:solidFill>
            <a:ln w="2550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4" name="Dowolny kształt: kształt 123">
              <a:extLst>
                <a:ext uri="{FF2B5EF4-FFF2-40B4-BE49-F238E27FC236}">
                  <a16:creationId xmlns:a16="http://schemas.microsoft.com/office/drawing/2014/main" id="{A73998FF-8196-8D60-91EC-257F3E8CF0CA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7237114" y="6846509"/>
              <a:ext cx="10238" cy="268948"/>
            </a:xfrm>
            <a:custGeom>
              <a:avLst/>
              <a:gdLst>
                <a:gd name="connsiteX0" fmla="*/ 10495 w 10238"/>
                <a:gd name="connsiteY0" fmla="*/ 9767 h 268948"/>
                <a:gd name="connsiteX1" fmla="*/ 5376 w 10238"/>
                <a:gd name="connsiteY1" fmla="*/ 85 h 268948"/>
                <a:gd name="connsiteX2" fmla="*/ 256 w 10238"/>
                <a:gd name="connsiteY2" fmla="*/ 9767 h 268948"/>
                <a:gd name="connsiteX3" fmla="*/ 256 w 10238"/>
                <a:gd name="connsiteY3" fmla="*/ 259352 h 268948"/>
                <a:gd name="connsiteX4" fmla="*/ 5376 w 10238"/>
                <a:gd name="connsiteY4" fmla="*/ 269034 h 268948"/>
                <a:gd name="connsiteX5" fmla="*/ 10495 w 10238"/>
                <a:gd name="connsiteY5" fmla="*/ 259352 h 268948"/>
                <a:gd name="connsiteX6" fmla="*/ 10495 w 10238"/>
                <a:gd name="connsiteY6" fmla="*/ 9767 h 26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38" h="268948">
                  <a:moveTo>
                    <a:pt x="10495" y="9767"/>
                  </a:moveTo>
                  <a:cubicBezTo>
                    <a:pt x="10495" y="4926"/>
                    <a:pt x="10495" y="85"/>
                    <a:pt x="5376" y="85"/>
                  </a:cubicBezTo>
                  <a:cubicBezTo>
                    <a:pt x="256" y="85"/>
                    <a:pt x="256" y="4926"/>
                    <a:pt x="256" y="9767"/>
                  </a:cubicBezTo>
                  <a:lnTo>
                    <a:pt x="256" y="259352"/>
                  </a:lnTo>
                  <a:cubicBezTo>
                    <a:pt x="256" y="264193"/>
                    <a:pt x="256" y="269034"/>
                    <a:pt x="5376" y="269034"/>
                  </a:cubicBezTo>
                  <a:cubicBezTo>
                    <a:pt x="10495" y="269034"/>
                    <a:pt x="10495" y="264193"/>
                    <a:pt x="10495" y="259352"/>
                  </a:cubicBezTo>
                  <a:lnTo>
                    <a:pt x="10495" y="9767"/>
                  </a:lnTo>
                  <a:close/>
                </a:path>
              </a:pathLst>
            </a:custGeom>
            <a:solidFill>
              <a:srgbClr val="000000"/>
            </a:solidFill>
            <a:ln w="2550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5" name="Dowolny kształt: kształt 124">
              <a:extLst>
                <a:ext uri="{FF2B5EF4-FFF2-40B4-BE49-F238E27FC236}">
                  <a16:creationId xmlns:a16="http://schemas.microsoft.com/office/drawing/2014/main" id="{D9251D29-8989-83E0-E4F6-A847AC6491C1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7289043" y="6845517"/>
              <a:ext cx="79194" cy="125007"/>
            </a:xfrm>
            <a:custGeom>
              <a:avLst/>
              <a:gdLst>
                <a:gd name="connsiteX0" fmla="*/ 79454 w 79194"/>
                <a:gd name="connsiteY0" fmla="*/ 90826 h 125007"/>
                <a:gd name="connsiteX1" fmla="*/ 73362 w 79194"/>
                <a:gd name="connsiteY1" fmla="*/ 90826 h 125007"/>
                <a:gd name="connsiteX2" fmla="*/ 68703 w 79194"/>
                <a:gd name="connsiteY2" fmla="*/ 107958 h 125007"/>
                <a:gd name="connsiteX3" fmla="*/ 50965 w 79194"/>
                <a:gd name="connsiteY3" fmla="*/ 109087 h 125007"/>
                <a:gd name="connsiteX4" fmla="*/ 17997 w 79194"/>
                <a:gd name="connsiteY4" fmla="*/ 109087 h 125007"/>
                <a:gd name="connsiteX5" fmla="*/ 53832 w 79194"/>
                <a:gd name="connsiteY5" fmla="*/ 77459 h 125007"/>
                <a:gd name="connsiteX6" fmla="*/ 79454 w 79194"/>
                <a:gd name="connsiteY6" fmla="*/ 36794 h 125007"/>
                <a:gd name="connsiteX7" fmla="*/ 37527 w 79194"/>
                <a:gd name="connsiteY7" fmla="*/ 82 h 125007"/>
                <a:gd name="connsiteX8" fmla="*/ 259 w 79194"/>
                <a:gd name="connsiteY8" fmla="*/ 33782 h 125007"/>
                <a:gd name="connsiteX9" fmla="*/ 9755 w 79194"/>
                <a:gd name="connsiteY9" fmla="*/ 44324 h 125007"/>
                <a:gd name="connsiteX10" fmla="*/ 19251 w 79194"/>
                <a:gd name="connsiteY10" fmla="*/ 34346 h 125007"/>
                <a:gd name="connsiteX11" fmla="*/ 8680 w 79194"/>
                <a:gd name="connsiteY11" fmla="*/ 24368 h 125007"/>
                <a:gd name="connsiteX12" fmla="*/ 34839 w 79194"/>
                <a:gd name="connsiteY12" fmla="*/ 6860 h 125007"/>
                <a:gd name="connsiteX13" fmla="*/ 62074 w 79194"/>
                <a:gd name="connsiteY13" fmla="*/ 36794 h 125007"/>
                <a:gd name="connsiteX14" fmla="*/ 45231 w 79194"/>
                <a:gd name="connsiteY14" fmla="*/ 72941 h 125007"/>
                <a:gd name="connsiteX15" fmla="*/ 2051 w 79194"/>
                <a:gd name="connsiteY15" fmla="*/ 117747 h 125007"/>
                <a:gd name="connsiteX16" fmla="*/ 259 w 79194"/>
                <a:gd name="connsiteY16" fmla="*/ 125090 h 125007"/>
                <a:gd name="connsiteX17" fmla="*/ 74078 w 79194"/>
                <a:gd name="connsiteY17" fmla="*/ 125090 h 125007"/>
                <a:gd name="connsiteX18" fmla="*/ 79454 w 79194"/>
                <a:gd name="connsiteY18" fmla="*/ 90826 h 125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194" h="125007">
                  <a:moveTo>
                    <a:pt x="79454" y="90826"/>
                  </a:moveTo>
                  <a:lnTo>
                    <a:pt x="73362" y="90826"/>
                  </a:lnTo>
                  <a:cubicBezTo>
                    <a:pt x="72824" y="94967"/>
                    <a:pt x="71032" y="106075"/>
                    <a:pt x="68703" y="107958"/>
                  </a:cubicBezTo>
                  <a:cubicBezTo>
                    <a:pt x="67270" y="109087"/>
                    <a:pt x="53473" y="109087"/>
                    <a:pt x="50965" y="109087"/>
                  </a:cubicBezTo>
                  <a:lnTo>
                    <a:pt x="17997" y="109087"/>
                  </a:lnTo>
                  <a:cubicBezTo>
                    <a:pt x="36810" y="91579"/>
                    <a:pt x="43081" y="86307"/>
                    <a:pt x="53832" y="77459"/>
                  </a:cubicBezTo>
                  <a:cubicBezTo>
                    <a:pt x="67091" y="66351"/>
                    <a:pt x="79454" y="54679"/>
                    <a:pt x="79454" y="36794"/>
                  </a:cubicBezTo>
                  <a:cubicBezTo>
                    <a:pt x="79454" y="14014"/>
                    <a:pt x="60461" y="82"/>
                    <a:pt x="37527" y="82"/>
                  </a:cubicBezTo>
                  <a:cubicBezTo>
                    <a:pt x="15310" y="82"/>
                    <a:pt x="259" y="16461"/>
                    <a:pt x="259" y="33782"/>
                  </a:cubicBezTo>
                  <a:cubicBezTo>
                    <a:pt x="259" y="43383"/>
                    <a:pt x="7964" y="44324"/>
                    <a:pt x="9755" y="44324"/>
                  </a:cubicBezTo>
                  <a:cubicBezTo>
                    <a:pt x="14055" y="44324"/>
                    <a:pt x="19251" y="41124"/>
                    <a:pt x="19251" y="34346"/>
                  </a:cubicBezTo>
                  <a:cubicBezTo>
                    <a:pt x="19251" y="30958"/>
                    <a:pt x="17997" y="24368"/>
                    <a:pt x="8680" y="24368"/>
                  </a:cubicBezTo>
                  <a:cubicBezTo>
                    <a:pt x="14235" y="11002"/>
                    <a:pt x="26418" y="6860"/>
                    <a:pt x="34839" y="6860"/>
                  </a:cubicBezTo>
                  <a:cubicBezTo>
                    <a:pt x="52757" y="6860"/>
                    <a:pt x="62074" y="21544"/>
                    <a:pt x="62074" y="36794"/>
                  </a:cubicBezTo>
                  <a:cubicBezTo>
                    <a:pt x="62074" y="53173"/>
                    <a:pt x="50965" y="66163"/>
                    <a:pt x="45231" y="72941"/>
                  </a:cubicBezTo>
                  <a:lnTo>
                    <a:pt x="2051" y="117747"/>
                  </a:lnTo>
                  <a:cubicBezTo>
                    <a:pt x="259" y="119442"/>
                    <a:pt x="259" y="119818"/>
                    <a:pt x="259" y="125090"/>
                  </a:cubicBezTo>
                  <a:lnTo>
                    <a:pt x="74078" y="125090"/>
                  </a:lnTo>
                  <a:lnTo>
                    <a:pt x="79454" y="90826"/>
                  </a:lnTo>
                  <a:close/>
                </a:path>
              </a:pathLst>
            </a:custGeom>
            <a:solidFill>
              <a:srgbClr val="000000"/>
            </a:solidFill>
            <a:ln w="2550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sp>
        <p:nvSpPr>
          <p:cNvPr id="79" name="Prostokąt 78">
            <a:extLst>
              <a:ext uri="{FF2B5EF4-FFF2-40B4-BE49-F238E27FC236}">
                <a16:creationId xmlns:a16="http://schemas.microsoft.com/office/drawing/2014/main" id="{DB907D07-9E28-CADC-3895-D1FE1D0897A6}"/>
              </a:ext>
            </a:extLst>
          </p:cNvPr>
          <p:cNvSpPr/>
          <p:nvPr/>
        </p:nvSpPr>
        <p:spPr>
          <a:xfrm>
            <a:off x="3059832" y="1007025"/>
            <a:ext cx="321978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l-PL" dirty="0"/>
              <a:t>- </a:t>
            </a:r>
            <a:r>
              <a:rPr lang="pl-PL" dirty="0" err="1"/>
              <a:t>effective</a:t>
            </a:r>
            <a:r>
              <a:rPr lang="pl-PL" dirty="0"/>
              <a:t> </a:t>
            </a:r>
            <a:r>
              <a:rPr lang="pl-PL" dirty="0" err="1"/>
              <a:t>transmission</a:t>
            </a:r>
            <a:endParaRPr lang="en-US" dirty="0"/>
          </a:p>
        </p:txBody>
      </p:sp>
      <p:sp>
        <p:nvSpPr>
          <p:cNvPr id="88" name="Grafika 86">
            <a:extLst>
              <a:ext uri="{FF2B5EF4-FFF2-40B4-BE49-F238E27FC236}">
                <a16:creationId xmlns:a16="http://schemas.microsoft.com/office/drawing/2014/main" id="{E135E2BA-EA76-E90D-1BB7-A209E8505791}"/>
              </a:ext>
            </a:extLst>
          </p:cNvPr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3059832" y="1109766"/>
            <a:ext cx="181517" cy="240369"/>
          </a:xfrm>
          <a:custGeom>
            <a:avLst/>
            <a:gdLst>
              <a:gd name="connsiteX0" fmla="*/ 173080 w 176018"/>
              <a:gd name="connsiteY0" fmla="*/ 58512 h 233087"/>
              <a:gd name="connsiteX1" fmla="*/ 176095 w 176018"/>
              <a:gd name="connsiteY1" fmla="*/ 37966 h 233087"/>
              <a:gd name="connsiteX2" fmla="*/ 132750 w 176018"/>
              <a:gd name="connsiteY2" fmla="*/ 63 h 233087"/>
              <a:gd name="connsiteX3" fmla="*/ 74328 w 176018"/>
              <a:gd name="connsiteY3" fmla="*/ 30881 h 233087"/>
              <a:gd name="connsiteX4" fmla="*/ 39653 w 176018"/>
              <a:gd name="connsiteY4" fmla="*/ 63 h 233087"/>
              <a:gd name="connsiteX5" fmla="*/ 11761 w 176018"/>
              <a:gd name="connsiteY5" fmla="*/ 20254 h 233087"/>
              <a:gd name="connsiteX6" fmla="*/ 77 w 176018"/>
              <a:gd name="connsiteY6" fmla="*/ 54615 h 233087"/>
              <a:gd name="connsiteX7" fmla="*/ 4600 w 176018"/>
              <a:gd name="connsiteY7" fmla="*/ 58158 h 233087"/>
              <a:gd name="connsiteX8" fmla="*/ 11007 w 176018"/>
              <a:gd name="connsiteY8" fmla="*/ 50010 h 233087"/>
              <a:gd name="connsiteX9" fmla="*/ 38522 w 176018"/>
              <a:gd name="connsiteY9" fmla="*/ 7856 h 233087"/>
              <a:gd name="connsiteX10" fmla="*/ 50206 w 176018"/>
              <a:gd name="connsiteY10" fmla="*/ 24151 h 233087"/>
              <a:gd name="connsiteX11" fmla="*/ 44175 w 176018"/>
              <a:gd name="connsiteY11" fmla="*/ 53907 h 233087"/>
              <a:gd name="connsiteX12" fmla="*/ 22315 w 176018"/>
              <a:gd name="connsiteY12" fmla="*/ 135735 h 233087"/>
              <a:gd name="connsiteX13" fmla="*/ 18922 w 176018"/>
              <a:gd name="connsiteY13" fmla="*/ 150968 h 233087"/>
              <a:gd name="connsiteX14" fmla="*/ 29853 w 176018"/>
              <a:gd name="connsiteY14" fmla="*/ 160532 h 233087"/>
              <a:gd name="connsiteX15" fmla="*/ 43799 w 176018"/>
              <a:gd name="connsiteY15" fmla="*/ 150613 h 233087"/>
              <a:gd name="connsiteX16" fmla="*/ 50960 w 176018"/>
              <a:gd name="connsiteY16" fmla="*/ 124400 h 233087"/>
              <a:gd name="connsiteX17" fmla="*/ 59252 w 176018"/>
              <a:gd name="connsiteY17" fmla="*/ 92519 h 233087"/>
              <a:gd name="connsiteX18" fmla="*/ 65659 w 176018"/>
              <a:gd name="connsiteY18" fmla="*/ 68785 h 233087"/>
              <a:gd name="connsiteX19" fmla="*/ 69806 w 176018"/>
              <a:gd name="connsiteY19" fmla="*/ 52844 h 233087"/>
              <a:gd name="connsiteX20" fmla="*/ 95436 w 176018"/>
              <a:gd name="connsiteY20" fmla="*/ 20254 h 233087"/>
              <a:gd name="connsiteX21" fmla="*/ 131619 w 176018"/>
              <a:gd name="connsiteY21" fmla="*/ 7856 h 233087"/>
              <a:gd name="connsiteX22" fmla="*/ 151972 w 176018"/>
              <a:gd name="connsiteY22" fmla="*/ 32653 h 233087"/>
              <a:gd name="connsiteX23" fmla="*/ 148203 w 176018"/>
              <a:gd name="connsiteY23" fmla="*/ 54969 h 233087"/>
              <a:gd name="connsiteX24" fmla="*/ 105235 w 176018"/>
              <a:gd name="connsiteY24" fmla="*/ 217918 h 233087"/>
              <a:gd name="connsiteX25" fmla="*/ 104105 w 176018"/>
              <a:gd name="connsiteY25" fmla="*/ 223586 h 233087"/>
              <a:gd name="connsiteX26" fmla="*/ 114658 w 176018"/>
              <a:gd name="connsiteY26" fmla="*/ 233150 h 233087"/>
              <a:gd name="connsiteX27" fmla="*/ 130112 w 176018"/>
              <a:gd name="connsiteY27" fmla="*/ 218981 h 233087"/>
              <a:gd name="connsiteX28" fmla="*/ 173080 w 176018"/>
              <a:gd name="connsiteY28" fmla="*/ 58512 h 233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6018" h="233087">
                <a:moveTo>
                  <a:pt x="173080" y="58512"/>
                </a:moveTo>
                <a:cubicBezTo>
                  <a:pt x="174964" y="52136"/>
                  <a:pt x="176095" y="47530"/>
                  <a:pt x="176095" y="37966"/>
                </a:cubicBezTo>
                <a:cubicBezTo>
                  <a:pt x="176095" y="14941"/>
                  <a:pt x="161018" y="63"/>
                  <a:pt x="132750" y="63"/>
                </a:cubicBezTo>
                <a:cubicBezTo>
                  <a:pt x="102974" y="63"/>
                  <a:pt x="83374" y="18483"/>
                  <a:pt x="74328" y="30881"/>
                </a:cubicBezTo>
                <a:cubicBezTo>
                  <a:pt x="72444" y="10690"/>
                  <a:pt x="56614" y="63"/>
                  <a:pt x="39653" y="63"/>
                </a:cubicBezTo>
                <a:cubicBezTo>
                  <a:pt x="22315" y="63"/>
                  <a:pt x="15153" y="13878"/>
                  <a:pt x="11761" y="20254"/>
                </a:cubicBezTo>
                <a:cubicBezTo>
                  <a:pt x="4977" y="32298"/>
                  <a:pt x="77" y="53553"/>
                  <a:pt x="77" y="54615"/>
                </a:cubicBezTo>
                <a:cubicBezTo>
                  <a:pt x="77" y="58158"/>
                  <a:pt x="3846" y="58158"/>
                  <a:pt x="4600" y="58158"/>
                </a:cubicBezTo>
                <a:cubicBezTo>
                  <a:pt x="8369" y="58158"/>
                  <a:pt x="8746" y="57803"/>
                  <a:pt x="11007" y="50010"/>
                </a:cubicBezTo>
                <a:cubicBezTo>
                  <a:pt x="17415" y="24859"/>
                  <a:pt x="24953" y="7856"/>
                  <a:pt x="38522" y="7856"/>
                </a:cubicBezTo>
                <a:cubicBezTo>
                  <a:pt x="44929" y="7856"/>
                  <a:pt x="50206" y="10690"/>
                  <a:pt x="50206" y="24151"/>
                </a:cubicBezTo>
                <a:cubicBezTo>
                  <a:pt x="50206" y="31590"/>
                  <a:pt x="49075" y="35486"/>
                  <a:pt x="44175" y="53907"/>
                </a:cubicBezTo>
                <a:lnTo>
                  <a:pt x="22315" y="135735"/>
                </a:lnTo>
                <a:cubicBezTo>
                  <a:pt x="21184" y="141049"/>
                  <a:pt x="18922" y="149196"/>
                  <a:pt x="18922" y="150968"/>
                </a:cubicBezTo>
                <a:cubicBezTo>
                  <a:pt x="18922" y="157344"/>
                  <a:pt x="24199" y="160532"/>
                  <a:pt x="29853" y="160532"/>
                </a:cubicBezTo>
                <a:cubicBezTo>
                  <a:pt x="34376" y="160532"/>
                  <a:pt x="41160" y="157698"/>
                  <a:pt x="43799" y="150613"/>
                </a:cubicBezTo>
                <a:cubicBezTo>
                  <a:pt x="44175" y="149905"/>
                  <a:pt x="48698" y="133256"/>
                  <a:pt x="50960" y="124400"/>
                </a:cubicBezTo>
                <a:lnTo>
                  <a:pt x="59252" y="92519"/>
                </a:lnTo>
                <a:cubicBezTo>
                  <a:pt x="61513" y="84725"/>
                  <a:pt x="63775" y="76932"/>
                  <a:pt x="65659" y="68785"/>
                </a:cubicBezTo>
                <a:cubicBezTo>
                  <a:pt x="66413" y="66659"/>
                  <a:pt x="69429" y="54969"/>
                  <a:pt x="69806" y="52844"/>
                </a:cubicBezTo>
                <a:cubicBezTo>
                  <a:pt x="70936" y="49656"/>
                  <a:pt x="82621" y="29819"/>
                  <a:pt x="95436" y="20254"/>
                </a:cubicBezTo>
                <a:cubicBezTo>
                  <a:pt x="103728" y="14586"/>
                  <a:pt x="115412" y="7856"/>
                  <a:pt x="131619" y="7856"/>
                </a:cubicBezTo>
                <a:cubicBezTo>
                  <a:pt x="147826" y="7856"/>
                  <a:pt x="151972" y="19900"/>
                  <a:pt x="151972" y="32653"/>
                </a:cubicBezTo>
                <a:cubicBezTo>
                  <a:pt x="151972" y="34424"/>
                  <a:pt x="151972" y="40800"/>
                  <a:pt x="148203" y="54969"/>
                </a:cubicBezTo>
                <a:lnTo>
                  <a:pt x="105235" y="217918"/>
                </a:lnTo>
                <a:cubicBezTo>
                  <a:pt x="104105" y="222169"/>
                  <a:pt x="104105" y="222878"/>
                  <a:pt x="104105" y="223586"/>
                </a:cubicBezTo>
                <a:cubicBezTo>
                  <a:pt x="104105" y="228900"/>
                  <a:pt x="108251" y="233150"/>
                  <a:pt x="114658" y="233150"/>
                </a:cubicBezTo>
                <a:cubicBezTo>
                  <a:pt x="126342" y="233150"/>
                  <a:pt x="128981" y="222878"/>
                  <a:pt x="130112" y="218981"/>
                </a:cubicBezTo>
                <a:lnTo>
                  <a:pt x="173080" y="58512"/>
                </a:lnTo>
                <a:close/>
              </a:path>
            </a:pathLst>
          </a:custGeom>
          <a:solidFill>
            <a:srgbClr val="000000"/>
          </a:solidFill>
          <a:ln w="36195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038" name="Prostokąt 1037">
            <a:extLst>
              <a:ext uri="{FF2B5EF4-FFF2-40B4-BE49-F238E27FC236}">
                <a16:creationId xmlns:a16="http://schemas.microsoft.com/office/drawing/2014/main" id="{8610D1BC-CAAE-0528-5BF3-41149D260DE4}"/>
              </a:ext>
            </a:extLst>
          </p:cNvPr>
          <p:cNvSpPr/>
          <p:nvPr/>
        </p:nvSpPr>
        <p:spPr>
          <a:xfrm>
            <a:off x="6420781" y="2662724"/>
            <a:ext cx="2588764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l-PL" sz="1600" dirty="0" err="1"/>
              <a:t>Shot</a:t>
            </a:r>
            <a:r>
              <a:rPr lang="pl-PL" sz="1600" dirty="0"/>
              <a:t> </a:t>
            </a:r>
            <a:r>
              <a:rPr lang="pl-PL" sz="1600" dirty="0" err="1"/>
              <a:t>noise</a:t>
            </a:r>
            <a:endParaRPr lang="en-US" sz="1600" dirty="0"/>
          </a:p>
        </p:txBody>
      </p:sp>
      <p:grpSp>
        <p:nvGrpSpPr>
          <p:cNvPr id="1039" name="Grupa 1038">
            <a:extLst>
              <a:ext uri="{FF2B5EF4-FFF2-40B4-BE49-F238E27FC236}">
                <a16:creationId xmlns:a16="http://schemas.microsoft.com/office/drawing/2014/main" id="{53CD7A69-979A-5C44-8AB2-ADADF3B33D86}"/>
              </a:ext>
            </a:extLst>
          </p:cNvPr>
          <p:cNvGrpSpPr/>
          <p:nvPr/>
        </p:nvGrpSpPr>
        <p:grpSpPr>
          <a:xfrm>
            <a:off x="2012725" y="1656164"/>
            <a:ext cx="3489786" cy="1459081"/>
            <a:chOff x="2247799" y="4365104"/>
            <a:chExt cx="3044281" cy="1289062"/>
          </a:xfrm>
        </p:grpSpPr>
        <p:grpSp>
          <p:nvGrpSpPr>
            <p:cNvPr id="1040" name="Grupa 1039">
              <a:extLst>
                <a:ext uri="{FF2B5EF4-FFF2-40B4-BE49-F238E27FC236}">
                  <a16:creationId xmlns:a16="http://schemas.microsoft.com/office/drawing/2014/main" id="{7B66E0A6-91BD-D964-C589-4C4D49E8B999}"/>
                </a:ext>
              </a:extLst>
            </p:cNvPr>
            <p:cNvGrpSpPr/>
            <p:nvPr/>
          </p:nvGrpSpPr>
          <p:grpSpPr>
            <a:xfrm>
              <a:off x="2247799" y="4653136"/>
              <a:ext cx="3044281" cy="1001030"/>
              <a:chOff x="3183903" y="1268760"/>
              <a:chExt cx="3044281" cy="1001030"/>
            </a:xfrm>
          </p:grpSpPr>
          <p:cxnSp>
            <p:nvCxnSpPr>
              <p:cNvPr id="1042" name="Łącznik prosty 1041">
                <a:extLst>
                  <a:ext uri="{FF2B5EF4-FFF2-40B4-BE49-F238E27FC236}">
                    <a16:creationId xmlns:a16="http://schemas.microsoft.com/office/drawing/2014/main" id="{66FA3D06-3C98-D571-899B-C9702D6D1F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83903" y="1450230"/>
                <a:ext cx="451993" cy="3225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3" name="Łącznik prosty 1042">
                <a:extLst>
                  <a:ext uri="{FF2B5EF4-FFF2-40B4-BE49-F238E27FC236}">
                    <a16:creationId xmlns:a16="http://schemas.microsoft.com/office/drawing/2014/main" id="{8401E729-EDF0-1352-C484-DCA09C7C8C76}"/>
                  </a:ext>
                </a:extLst>
              </p:cNvPr>
              <p:cNvCxnSpPr/>
              <p:nvPr/>
            </p:nvCxnSpPr>
            <p:spPr>
              <a:xfrm>
                <a:off x="4067944" y="2132856"/>
                <a:ext cx="1296144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4" name="Łącznik prosty 1043">
                <a:extLst>
                  <a:ext uri="{FF2B5EF4-FFF2-40B4-BE49-F238E27FC236}">
                    <a16:creationId xmlns:a16="http://schemas.microsoft.com/office/drawing/2014/main" id="{044E47A1-31DE-3BBA-D8D1-43E80FAA78CA}"/>
                  </a:ext>
                </a:extLst>
              </p:cNvPr>
              <p:cNvCxnSpPr/>
              <p:nvPr/>
            </p:nvCxnSpPr>
            <p:spPr>
              <a:xfrm>
                <a:off x="4211960" y="1484784"/>
                <a:ext cx="1224136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45" name="Prostokąt 1044">
                <a:extLst>
                  <a:ext uri="{FF2B5EF4-FFF2-40B4-BE49-F238E27FC236}">
                    <a16:creationId xmlns:a16="http://schemas.microsoft.com/office/drawing/2014/main" id="{8D2E48DF-110D-63CA-316C-ECDA884E3ACF}"/>
                  </a:ext>
                </a:extLst>
              </p:cNvPr>
              <p:cNvSpPr/>
              <p:nvPr/>
            </p:nvSpPr>
            <p:spPr>
              <a:xfrm>
                <a:off x="4860032" y="1268760"/>
                <a:ext cx="504056" cy="432048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 dirty="0"/>
              </a:p>
            </p:txBody>
          </p:sp>
          <p:pic>
            <p:nvPicPr>
              <p:cNvPr id="1046" name="Obraz 53 2 1" descr="TP_tmp.emf">
                <a:extLst>
                  <a:ext uri="{FF2B5EF4-FFF2-40B4-BE49-F238E27FC236}">
                    <a16:creationId xmlns:a16="http://schemas.microsoft.com/office/drawing/2014/main" id="{A286CF53-1CA5-6C94-2EB2-96A650A5CB0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34"/>
                </p:custDataLst>
              </p:nvPr>
            </p:nvPicPr>
            <p:blipFill>
              <a:blip r:embed="rId61" cstate="print"/>
              <a:srcRect/>
              <a:stretch>
                <a:fillRect/>
              </a:stretch>
            </p:blipFill>
            <p:spPr bwMode="auto">
              <a:xfrm>
                <a:off x="5001865" y="1374552"/>
                <a:ext cx="167640" cy="196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047" name="Łącznik prosty 1046">
                <a:extLst>
                  <a:ext uri="{FF2B5EF4-FFF2-40B4-BE49-F238E27FC236}">
                    <a16:creationId xmlns:a16="http://schemas.microsoft.com/office/drawing/2014/main" id="{DEE03CE3-0E91-443A-1E87-EA609CE1626A}"/>
                  </a:ext>
                </a:extLst>
              </p:cNvPr>
              <p:cNvCxnSpPr/>
              <p:nvPr/>
            </p:nvCxnSpPr>
            <p:spPr>
              <a:xfrm rot="5400000" flipH="1" flipV="1">
                <a:off x="4138475" y="1980281"/>
                <a:ext cx="568980" cy="10037"/>
              </a:xfrm>
              <a:prstGeom prst="line">
                <a:avLst/>
              </a:prstGeom>
              <a:ln>
                <a:prstDash val="dash"/>
                <a:headEnd type="non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8" name="Łącznik prosty 1047">
                <a:extLst>
                  <a:ext uri="{FF2B5EF4-FFF2-40B4-BE49-F238E27FC236}">
                    <a16:creationId xmlns:a16="http://schemas.microsoft.com/office/drawing/2014/main" id="{4AF4ECFC-C5D2-56D4-048C-B095214B3721}"/>
                  </a:ext>
                </a:extLst>
              </p:cNvPr>
              <p:cNvCxnSpPr/>
              <p:nvPr/>
            </p:nvCxnSpPr>
            <p:spPr>
              <a:xfrm flipH="1" flipV="1">
                <a:off x="5882854" y="1893466"/>
                <a:ext cx="345330" cy="23939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9" name="Łącznik prosty 1048">
                <a:extLst>
                  <a:ext uri="{FF2B5EF4-FFF2-40B4-BE49-F238E27FC236}">
                    <a16:creationId xmlns:a16="http://schemas.microsoft.com/office/drawing/2014/main" id="{1A15355A-0F5F-CE8B-3A4A-365D9EF7949E}"/>
                  </a:ext>
                </a:extLst>
              </p:cNvPr>
              <p:cNvCxnSpPr/>
              <p:nvPr/>
            </p:nvCxnSpPr>
            <p:spPr>
              <a:xfrm flipV="1">
                <a:off x="5724128" y="1484784"/>
                <a:ext cx="504056" cy="38291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0" name="Łącznik prosty 1049">
                <a:extLst>
                  <a:ext uri="{FF2B5EF4-FFF2-40B4-BE49-F238E27FC236}">
                    <a16:creationId xmlns:a16="http://schemas.microsoft.com/office/drawing/2014/main" id="{B3533CF9-3956-83A0-7678-F3BBC78DA4AE}"/>
                  </a:ext>
                </a:extLst>
              </p:cNvPr>
              <p:cNvCxnSpPr/>
              <p:nvPr/>
            </p:nvCxnSpPr>
            <p:spPr>
              <a:xfrm flipV="1">
                <a:off x="5364088" y="1859789"/>
                <a:ext cx="395695" cy="27306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51" name="Prostokąt 1050">
                <a:extLst>
                  <a:ext uri="{FF2B5EF4-FFF2-40B4-BE49-F238E27FC236}">
                    <a16:creationId xmlns:a16="http://schemas.microsoft.com/office/drawing/2014/main" id="{EB88F4DB-AEDE-37EB-5EED-2A3A48A79192}"/>
                  </a:ext>
                </a:extLst>
              </p:cNvPr>
              <p:cNvSpPr/>
              <p:nvPr/>
            </p:nvSpPr>
            <p:spPr>
              <a:xfrm>
                <a:off x="5594492" y="1745252"/>
                <a:ext cx="504056" cy="144016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  <p:cxnSp>
            <p:nvCxnSpPr>
              <p:cNvPr id="1052" name="Łącznik prosty 1051">
                <a:extLst>
                  <a:ext uri="{FF2B5EF4-FFF2-40B4-BE49-F238E27FC236}">
                    <a16:creationId xmlns:a16="http://schemas.microsoft.com/office/drawing/2014/main" id="{C6DCCC80-7397-870B-CAAE-79A1A31B3AD6}"/>
                  </a:ext>
                </a:extLst>
              </p:cNvPr>
              <p:cNvCxnSpPr/>
              <p:nvPr/>
            </p:nvCxnSpPr>
            <p:spPr>
              <a:xfrm>
                <a:off x="5436096" y="1484784"/>
                <a:ext cx="288032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3" name="Prostokąt 1052">
                <a:extLst>
                  <a:ext uri="{FF2B5EF4-FFF2-40B4-BE49-F238E27FC236}">
                    <a16:creationId xmlns:a16="http://schemas.microsoft.com/office/drawing/2014/main" id="{F71E1261-2AF6-1BB7-7EAB-663D0F590A38}"/>
                  </a:ext>
                </a:extLst>
              </p:cNvPr>
              <p:cNvSpPr/>
              <p:nvPr/>
            </p:nvSpPr>
            <p:spPr>
              <a:xfrm rot="18900000">
                <a:off x="4189060" y="1425880"/>
                <a:ext cx="504056" cy="144016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  <p:pic>
            <p:nvPicPr>
              <p:cNvPr id="1054" name="Obraz 1053" descr="TP_tmp.emf">
                <a:extLst>
                  <a:ext uri="{FF2B5EF4-FFF2-40B4-BE49-F238E27FC236}">
                    <a16:creationId xmlns:a16="http://schemas.microsoft.com/office/drawing/2014/main" id="{CD9048C4-BA54-1A8D-5162-4568FF91468D}"/>
                  </a:ext>
                </a:extLst>
              </p:cNvPr>
              <p:cNvPicPr>
                <a:picLocks noChangeAspect="1"/>
              </p:cNvPicPr>
              <p:nvPr>
                <p:custDataLst>
                  <p:tags r:id="rId35"/>
                </p:custDataLst>
              </p:nvPr>
            </p:nvPicPr>
            <p:blipFill>
              <a:blip r:embed="rId6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4384550" y="1412776"/>
                <a:ext cx="114300" cy="133731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1055" name="Prostokąt 1054">
                <a:extLst>
                  <a:ext uri="{FF2B5EF4-FFF2-40B4-BE49-F238E27FC236}">
                    <a16:creationId xmlns:a16="http://schemas.microsoft.com/office/drawing/2014/main" id="{D5E2E13C-50EC-1CDF-2687-2C00655FC5D5}"/>
                  </a:ext>
                </a:extLst>
              </p:cNvPr>
              <p:cNvSpPr/>
              <p:nvPr/>
            </p:nvSpPr>
            <p:spPr>
              <a:xfrm rot="18900000">
                <a:off x="4189060" y="2073952"/>
                <a:ext cx="504056" cy="144016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  <p:pic>
            <p:nvPicPr>
              <p:cNvPr id="1056" name="Obraz 1055" descr="TP_tmp.emf">
                <a:extLst>
                  <a:ext uri="{FF2B5EF4-FFF2-40B4-BE49-F238E27FC236}">
                    <a16:creationId xmlns:a16="http://schemas.microsoft.com/office/drawing/2014/main" id="{CCBADBC4-303F-1BD0-1EA9-D942222566B2}"/>
                  </a:ext>
                </a:extLst>
              </p:cNvPr>
              <p:cNvPicPr>
                <a:picLocks noChangeAspect="1"/>
              </p:cNvPicPr>
              <p:nvPr>
                <p:custDataLst>
                  <p:tags r:id="rId36"/>
                </p:custDataLst>
              </p:nvPr>
            </p:nvPicPr>
            <p:blipFill>
              <a:blip r:embed="rId6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4384550" y="2060848"/>
                <a:ext cx="114300" cy="133731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1057" name="Łącznik prosty 1056">
                <a:extLst>
                  <a:ext uri="{FF2B5EF4-FFF2-40B4-BE49-F238E27FC236}">
                    <a16:creationId xmlns:a16="http://schemas.microsoft.com/office/drawing/2014/main" id="{9B3A0232-2EC3-F23A-427D-509C0C0ACE1D}"/>
                  </a:ext>
                </a:extLst>
              </p:cNvPr>
              <p:cNvCxnSpPr/>
              <p:nvPr/>
            </p:nvCxnSpPr>
            <p:spPr>
              <a:xfrm flipH="1" flipV="1">
                <a:off x="3722614" y="1893466"/>
                <a:ext cx="345330" cy="23939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8" name="Łącznik prosty 1057">
                <a:extLst>
                  <a:ext uri="{FF2B5EF4-FFF2-40B4-BE49-F238E27FC236}">
                    <a16:creationId xmlns:a16="http://schemas.microsoft.com/office/drawing/2014/main" id="{9CFD8D94-3577-F24C-2F9E-3022CD5CDBAB}"/>
                  </a:ext>
                </a:extLst>
              </p:cNvPr>
              <p:cNvCxnSpPr/>
              <p:nvPr/>
            </p:nvCxnSpPr>
            <p:spPr>
              <a:xfrm flipV="1">
                <a:off x="3635896" y="1484784"/>
                <a:ext cx="576064" cy="38291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9" name="Łącznik prosty 1058">
                <a:extLst>
                  <a:ext uri="{FF2B5EF4-FFF2-40B4-BE49-F238E27FC236}">
                    <a16:creationId xmlns:a16="http://schemas.microsoft.com/office/drawing/2014/main" id="{9A574F95-E587-4CCC-9F0D-77590A43981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83903" y="1916832"/>
                <a:ext cx="445023" cy="32627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60" name="Prostokąt 1059">
                <a:extLst>
                  <a:ext uri="{FF2B5EF4-FFF2-40B4-BE49-F238E27FC236}">
                    <a16:creationId xmlns:a16="http://schemas.microsoft.com/office/drawing/2014/main" id="{FEA7941C-DE6B-18C2-1BD0-F2BD05C394C8}"/>
                  </a:ext>
                </a:extLst>
              </p:cNvPr>
              <p:cNvSpPr/>
              <p:nvPr/>
            </p:nvSpPr>
            <p:spPr>
              <a:xfrm>
                <a:off x="3419872" y="1772816"/>
                <a:ext cx="504056" cy="144016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</p:grpSp>
        <p:cxnSp>
          <p:nvCxnSpPr>
            <p:cNvPr id="1041" name="Łącznik prosty 1040">
              <a:extLst>
                <a:ext uri="{FF2B5EF4-FFF2-40B4-BE49-F238E27FC236}">
                  <a16:creationId xmlns:a16="http://schemas.microsoft.com/office/drawing/2014/main" id="{E78293EB-DD0B-9097-D2EB-82B73EC56345}"/>
                </a:ext>
              </a:extLst>
            </p:cNvPr>
            <p:cNvCxnSpPr/>
            <p:nvPr/>
          </p:nvCxnSpPr>
          <p:spPr>
            <a:xfrm rot="5400000" flipH="1">
              <a:off x="3223433" y="4633551"/>
              <a:ext cx="545451" cy="8557"/>
            </a:xfrm>
            <a:prstGeom prst="line">
              <a:avLst/>
            </a:prstGeom>
            <a:ln>
              <a:prstDash val="dash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68" name="Grupa 1067">
            <a:extLst>
              <a:ext uri="{FF2B5EF4-FFF2-40B4-BE49-F238E27FC236}">
                <a16:creationId xmlns:a16="http://schemas.microsoft.com/office/drawing/2014/main" id="{38871A2A-DCE2-22CF-71FF-36E68B806D47}"/>
              </a:ext>
            </a:extLst>
          </p:cNvPr>
          <p:cNvGrpSpPr/>
          <p:nvPr/>
        </p:nvGrpSpPr>
        <p:grpSpPr>
          <a:xfrm>
            <a:off x="5620959" y="1915149"/>
            <a:ext cx="512686" cy="433811"/>
            <a:chOff x="5775142" y="1832070"/>
            <a:chExt cx="577850" cy="488950"/>
          </a:xfrm>
        </p:grpSpPr>
        <p:sp>
          <p:nvSpPr>
            <p:cNvPr id="1064" name="Schemat blokowy: opóźnienie 1063">
              <a:extLst>
                <a:ext uri="{FF2B5EF4-FFF2-40B4-BE49-F238E27FC236}">
                  <a16:creationId xmlns:a16="http://schemas.microsoft.com/office/drawing/2014/main" id="{138E3797-D320-FB71-13CF-DD8DFFE0C030}"/>
                </a:ext>
              </a:extLst>
            </p:cNvPr>
            <p:cNvSpPr/>
            <p:nvPr/>
          </p:nvSpPr>
          <p:spPr>
            <a:xfrm>
              <a:off x="5775142" y="1832070"/>
              <a:ext cx="577850" cy="488950"/>
            </a:xfrm>
            <a:prstGeom prst="flowChartDelay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pic>
          <p:nvPicPr>
            <p:cNvPr id="1066" name="Obraz 1065" descr="TP_tmp.emf">
              <a:extLst>
                <a:ext uri="{FF2B5EF4-FFF2-40B4-BE49-F238E27FC236}">
                  <a16:creationId xmlns:a16="http://schemas.microsoft.com/office/drawing/2014/main" id="{CF0D0734-4CC9-8916-AE14-0B943894BC52}"/>
                </a:ext>
              </a:extLst>
            </p:cNvPr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63" cstate="print"/>
            <a:stretch>
              <a:fillRect/>
            </a:stretch>
          </p:blipFill>
          <p:spPr bwMode="auto">
            <a:xfrm>
              <a:off x="5853468" y="1972762"/>
              <a:ext cx="278570" cy="178102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069" name="Grupa 1068">
            <a:extLst>
              <a:ext uri="{FF2B5EF4-FFF2-40B4-BE49-F238E27FC236}">
                <a16:creationId xmlns:a16="http://schemas.microsoft.com/office/drawing/2014/main" id="{347A61D6-F18A-48B0-363A-77AFE55D3C14}"/>
              </a:ext>
            </a:extLst>
          </p:cNvPr>
          <p:cNvGrpSpPr/>
          <p:nvPr/>
        </p:nvGrpSpPr>
        <p:grpSpPr>
          <a:xfrm>
            <a:off x="5627505" y="2726972"/>
            <a:ext cx="512686" cy="433811"/>
            <a:chOff x="5738123" y="3261812"/>
            <a:chExt cx="577850" cy="488950"/>
          </a:xfrm>
        </p:grpSpPr>
        <p:sp>
          <p:nvSpPr>
            <p:cNvPr id="1065" name="Schemat blokowy: opóźnienie 1064">
              <a:extLst>
                <a:ext uri="{FF2B5EF4-FFF2-40B4-BE49-F238E27FC236}">
                  <a16:creationId xmlns:a16="http://schemas.microsoft.com/office/drawing/2014/main" id="{7CB70BC6-66C8-6718-164C-FC9065A75F49}"/>
                </a:ext>
              </a:extLst>
            </p:cNvPr>
            <p:cNvSpPr/>
            <p:nvPr/>
          </p:nvSpPr>
          <p:spPr>
            <a:xfrm>
              <a:off x="5738123" y="3261812"/>
              <a:ext cx="577850" cy="488950"/>
            </a:xfrm>
            <a:prstGeom prst="flowChartDelay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pic>
          <p:nvPicPr>
            <p:cNvPr id="1067" name="Obraz 1066" descr="TP_tmp.emf">
              <a:extLst>
                <a:ext uri="{FF2B5EF4-FFF2-40B4-BE49-F238E27FC236}">
                  <a16:creationId xmlns:a16="http://schemas.microsoft.com/office/drawing/2014/main" id="{CFC5701D-CE76-3E58-394C-2C32D89FA7F2}"/>
                </a:ext>
              </a:extLst>
            </p:cNvPr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64" cstate="print"/>
            <a:stretch>
              <a:fillRect/>
            </a:stretch>
          </p:blipFill>
          <p:spPr bwMode="auto">
            <a:xfrm>
              <a:off x="5842717" y="3416244"/>
              <a:ext cx="279963" cy="178993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1070" name="Obraz 1069" descr="TP_tmp.emf">
            <a:extLst>
              <a:ext uri="{FF2B5EF4-FFF2-40B4-BE49-F238E27FC236}">
                <a16:creationId xmlns:a16="http://schemas.microsoft.com/office/drawing/2014/main" id="{3A3B29B3-AB2B-BCD8-819F-25012C91B0E2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60" cstate="print"/>
          <a:stretch>
            <a:fillRect/>
          </a:stretch>
        </p:blipFill>
        <p:spPr bwMode="auto">
          <a:xfrm>
            <a:off x="1628708" y="4053808"/>
            <a:ext cx="381586" cy="349151"/>
          </a:xfrm>
          <a:prstGeom prst="rect">
            <a:avLst/>
          </a:prstGeom>
          <a:noFill/>
          <a:ln/>
          <a:effectLst/>
        </p:spPr>
      </p:pic>
      <p:grpSp>
        <p:nvGrpSpPr>
          <p:cNvPr id="1164" name="Grupa 1163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s}$&#10;\end{document}&#10;" title="IguanaTex Vector Display">
            <a:extLst>
              <a:ext uri="{FF2B5EF4-FFF2-40B4-BE49-F238E27FC236}">
                <a16:creationId xmlns:a16="http://schemas.microsoft.com/office/drawing/2014/main" id="{DB7BF1BE-F63D-C970-A04C-CBA2956E91D7}"/>
              </a:ext>
            </a:extLst>
          </p:cNvPr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1663700" y="5054600"/>
            <a:ext cx="332441" cy="345380"/>
            <a:chOff x="4538672" y="6972518"/>
            <a:chExt cx="332441" cy="345380"/>
          </a:xfrm>
        </p:grpSpPr>
        <p:sp>
          <p:nvSpPr>
            <p:cNvPr id="1161" name="Dowolny kształt: kształt 1160">
              <a:extLst>
                <a:ext uri="{FF2B5EF4-FFF2-40B4-BE49-F238E27FC236}">
                  <a16:creationId xmlns:a16="http://schemas.microsoft.com/office/drawing/2014/main" id="{605D8C0E-3621-0F4F-7096-E11A39B10C5E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538672" y="6972518"/>
              <a:ext cx="14684" cy="345380"/>
            </a:xfrm>
            <a:custGeom>
              <a:avLst/>
              <a:gdLst>
                <a:gd name="connsiteX0" fmla="*/ 14762 w 14684"/>
                <a:gd name="connsiteY0" fmla="*/ 12496 h 345380"/>
                <a:gd name="connsiteX1" fmla="*/ 7419 w 14684"/>
                <a:gd name="connsiteY1" fmla="*/ 63 h 345380"/>
                <a:gd name="connsiteX2" fmla="*/ 77 w 14684"/>
                <a:gd name="connsiteY2" fmla="*/ 12496 h 345380"/>
                <a:gd name="connsiteX3" fmla="*/ 77 w 14684"/>
                <a:gd name="connsiteY3" fmla="*/ 333010 h 345380"/>
                <a:gd name="connsiteX4" fmla="*/ 7419 w 14684"/>
                <a:gd name="connsiteY4" fmla="*/ 345444 h 345380"/>
                <a:gd name="connsiteX5" fmla="*/ 14762 w 14684"/>
                <a:gd name="connsiteY5" fmla="*/ 333010 h 345380"/>
                <a:gd name="connsiteX6" fmla="*/ 14762 w 14684"/>
                <a:gd name="connsiteY6" fmla="*/ 12496 h 345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84" h="345380">
                  <a:moveTo>
                    <a:pt x="14762" y="12496"/>
                  </a:moveTo>
                  <a:cubicBezTo>
                    <a:pt x="14762" y="6280"/>
                    <a:pt x="14762" y="63"/>
                    <a:pt x="7419" y="63"/>
                  </a:cubicBezTo>
                  <a:cubicBezTo>
                    <a:pt x="77" y="63"/>
                    <a:pt x="77" y="6280"/>
                    <a:pt x="77" y="12496"/>
                  </a:cubicBezTo>
                  <a:lnTo>
                    <a:pt x="77" y="333010"/>
                  </a:lnTo>
                  <a:cubicBezTo>
                    <a:pt x="77" y="339227"/>
                    <a:pt x="77" y="345444"/>
                    <a:pt x="7419" y="345444"/>
                  </a:cubicBezTo>
                  <a:cubicBezTo>
                    <a:pt x="14762" y="345444"/>
                    <a:pt x="14762" y="339227"/>
                    <a:pt x="14762" y="333010"/>
                  </a:cubicBezTo>
                  <a:lnTo>
                    <a:pt x="14762" y="12496"/>
                  </a:lnTo>
                  <a:close/>
                </a:path>
              </a:pathLst>
            </a:custGeom>
            <a:solidFill>
              <a:srgbClr val="000000"/>
            </a:solidFill>
            <a:ln w="2381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62" name="Dowolny kształt: kształt 1161">
              <a:extLst>
                <a:ext uri="{FF2B5EF4-FFF2-40B4-BE49-F238E27FC236}">
                  <a16:creationId xmlns:a16="http://schemas.microsoft.com/office/drawing/2014/main" id="{164D1EDD-D899-ECFB-C758-C0E5B3BCF15E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4616054" y="7078895"/>
              <a:ext cx="135101" cy="156457"/>
            </a:xfrm>
            <a:custGeom>
              <a:avLst/>
              <a:gdLst>
                <a:gd name="connsiteX0" fmla="*/ 124534 w 135101"/>
                <a:gd name="connsiteY0" fmla="*/ 23549 h 156457"/>
                <a:gd name="connsiteX1" fmla="*/ 106912 w 135101"/>
                <a:gd name="connsiteY1" fmla="*/ 39091 h 156457"/>
                <a:gd name="connsiteX2" fmla="*/ 118293 w 135101"/>
                <a:gd name="connsiteY2" fmla="*/ 49107 h 156457"/>
                <a:gd name="connsiteX3" fmla="*/ 135181 w 135101"/>
                <a:gd name="connsiteY3" fmla="*/ 29766 h 156457"/>
                <a:gd name="connsiteX4" fmla="*/ 91493 w 135101"/>
                <a:gd name="connsiteY4" fmla="*/ 63 h 156457"/>
                <a:gd name="connsiteX5" fmla="*/ 29449 w 135101"/>
                <a:gd name="connsiteY5" fmla="*/ 50488 h 156457"/>
                <a:gd name="connsiteX6" fmla="*/ 67263 w 135101"/>
                <a:gd name="connsiteY6" fmla="*/ 84681 h 156457"/>
                <a:gd name="connsiteX7" fmla="*/ 105444 w 135101"/>
                <a:gd name="connsiteY7" fmla="*/ 110930 h 156457"/>
                <a:gd name="connsiteX8" fmla="*/ 52945 w 135101"/>
                <a:gd name="connsiteY8" fmla="*/ 148922 h 156457"/>
                <a:gd name="connsiteX9" fmla="*/ 11093 w 135101"/>
                <a:gd name="connsiteY9" fmla="*/ 130617 h 156457"/>
                <a:gd name="connsiteX10" fmla="*/ 34222 w 135101"/>
                <a:gd name="connsiteY10" fmla="*/ 112312 h 156457"/>
                <a:gd name="connsiteX11" fmla="*/ 20638 w 135101"/>
                <a:gd name="connsiteY11" fmla="*/ 100223 h 156457"/>
                <a:gd name="connsiteX12" fmla="*/ 79 w 135101"/>
                <a:gd name="connsiteY12" fmla="*/ 123018 h 156457"/>
                <a:gd name="connsiteX13" fmla="*/ 52578 w 135101"/>
                <a:gd name="connsiteY13" fmla="*/ 156520 h 156457"/>
                <a:gd name="connsiteX14" fmla="*/ 126370 w 135101"/>
                <a:gd name="connsiteY14" fmla="*/ 99187 h 156457"/>
                <a:gd name="connsiteX15" fmla="*/ 114989 w 135101"/>
                <a:gd name="connsiteY15" fmla="*/ 73974 h 156457"/>
                <a:gd name="connsiteX16" fmla="*/ 78277 w 135101"/>
                <a:gd name="connsiteY16" fmla="*/ 59468 h 156457"/>
                <a:gd name="connsiteX17" fmla="*/ 50375 w 135101"/>
                <a:gd name="connsiteY17" fmla="*/ 38745 h 156457"/>
                <a:gd name="connsiteX18" fmla="*/ 91493 w 135101"/>
                <a:gd name="connsiteY18" fmla="*/ 7661 h 156457"/>
                <a:gd name="connsiteX19" fmla="*/ 124534 w 135101"/>
                <a:gd name="connsiteY19" fmla="*/ 23549 h 156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5101" h="156457">
                  <a:moveTo>
                    <a:pt x="124534" y="23549"/>
                  </a:moveTo>
                  <a:cubicBezTo>
                    <a:pt x="114255" y="23894"/>
                    <a:pt x="106912" y="31492"/>
                    <a:pt x="106912" y="39091"/>
                  </a:cubicBezTo>
                  <a:cubicBezTo>
                    <a:pt x="106912" y="43926"/>
                    <a:pt x="110216" y="49107"/>
                    <a:pt x="118293" y="49107"/>
                  </a:cubicBezTo>
                  <a:cubicBezTo>
                    <a:pt x="126370" y="49107"/>
                    <a:pt x="135181" y="43235"/>
                    <a:pt x="135181" y="29766"/>
                  </a:cubicBezTo>
                  <a:cubicBezTo>
                    <a:pt x="135181" y="14223"/>
                    <a:pt x="119395" y="63"/>
                    <a:pt x="91493" y="63"/>
                  </a:cubicBezTo>
                  <a:cubicBezTo>
                    <a:pt x="43033" y="63"/>
                    <a:pt x="29449" y="35292"/>
                    <a:pt x="29449" y="50488"/>
                  </a:cubicBezTo>
                  <a:cubicBezTo>
                    <a:pt x="29449" y="77428"/>
                    <a:pt x="56616" y="82609"/>
                    <a:pt x="67263" y="84681"/>
                  </a:cubicBezTo>
                  <a:cubicBezTo>
                    <a:pt x="86353" y="88135"/>
                    <a:pt x="105444" y="91934"/>
                    <a:pt x="105444" y="110930"/>
                  </a:cubicBezTo>
                  <a:cubicBezTo>
                    <a:pt x="105444" y="119910"/>
                    <a:pt x="97000" y="148922"/>
                    <a:pt x="52945" y="148922"/>
                  </a:cubicBezTo>
                  <a:cubicBezTo>
                    <a:pt x="47806" y="148922"/>
                    <a:pt x="19537" y="148922"/>
                    <a:pt x="11093" y="130617"/>
                  </a:cubicBezTo>
                  <a:cubicBezTo>
                    <a:pt x="25044" y="132344"/>
                    <a:pt x="34222" y="121982"/>
                    <a:pt x="34222" y="112312"/>
                  </a:cubicBezTo>
                  <a:cubicBezTo>
                    <a:pt x="34222" y="104368"/>
                    <a:pt x="28348" y="100223"/>
                    <a:pt x="20638" y="100223"/>
                  </a:cubicBezTo>
                  <a:cubicBezTo>
                    <a:pt x="11093" y="100223"/>
                    <a:pt x="79" y="107476"/>
                    <a:pt x="79" y="123018"/>
                  </a:cubicBezTo>
                  <a:cubicBezTo>
                    <a:pt x="79" y="142705"/>
                    <a:pt x="21006" y="156520"/>
                    <a:pt x="52578" y="156520"/>
                  </a:cubicBezTo>
                  <a:cubicBezTo>
                    <a:pt x="112052" y="156520"/>
                    <a:pt x="126370" y="114729"/>
                    <a:pt x="126370" y="99187"/>
                  </a:cubicBezTo>
                  <a:cubicBezTo>
                    <a:pt x="126370" y="86753"/>
                    <a:pt x="119395" y="78119"/>
                    <a:pt x="114989" y="73974"/>
                  </a:cubicBezTo>
                  <a:cubicBezTo>
                    <a:pt x="105077" y="64304"/>
                    <a:pt x="94430" y="62577"/>
                    <a:pt x="78277" y="59468"/>
                  </a:cubicBezTo>
                  <a:cubicBezTo>
                    <a:pt x="65060" y="56705"/>
                    <a:pt x="50375" y="54288"/>
                    <a:pt x="50375" y="38745"/>
                  </a:cubicBezTo>
                  <a:cubicBezTo>
                    <a:pt x="50375" y="28729"/>
                    <a:pt x="59186" y="7661"/>
                    <a:pt x="91493" y="7661"/>
                  </a:cubicBezTo>
                  <a:cubicBezTo>
                    <a:pt x="100671" y="7661"/>
                    <a:pt x="119027" y="10079"/>
                    <a:pt x="124534" y="23549"/>
                  </a:cubicBezTo>
                  <a:close/>
                </a:path>
              </a:pathLst>
            </a:custGeom>
            <a:solidFill>
              <a:srgbClr val="000000"/>
            </a:solidFill>
            <a:ln w="2381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63" name="Dowolny kształt: kształt 1162">
              <a:extLst>
                <a:ext uri="{FF2B5EF4-FFF2-40B4-BE49-F238E27FC236}">
                  <a16:creationId xmlns:a16="http://schemas.microsoft.com/office/drawing/2014/main" id="{729DBD0A-FEB6-C354-C7DE-5D6B954C4480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4789245" y="6972518"/>
              <a:ext cx="81868" cy="345380"/>
            </a:xfrm>
            <a:custGeom>
              <a:avLst/>
              <a:gdLst>
                <a:gd name="connsiteX0" fmla="*/ 80117 w 81868"/>
                <a:gd name="connsiteY0" fmla="*/ 178625 h 345380"/>
                <a:gd name="connsiteX1" fmla="*/ 81953 w 81868"/>
                <a:gd name="connsiteY1" fmla="*/ 172753 h 345380"/>
                <a:gd name="connsiteX2" fmla="*/ 80117 w 81868"/>
                <a:gd name="connsiteY2" fmla="*/ 166882 h 345380"/>
                <a:gd name="connsiteX3" fmla="*/ 15870 w 81868"/>
                <a:gd name="connsiteY3" fmla="*/ 8007 h 345380"/>
                <a:gd name="connsiteX4" fmla="*/ 7427 w 81868"/>
                <a:gd name="connsiteY4" fmla="*/ 63 h 345380"/>
                <a:gd name="connsiteX5" fmla="*/ 84 w 81868"/>
                <a:gd name="connsiteY5" fmla="*/ 6970 h 345380"/>
                <a:gd name="connsiteX6" fmla="*/ 1920 w 81868"/>
                <a:gd name="connsiteY6" fmla="*/ 12496 h 345380"/>
                <a:gd name="connsiteX7" fmla="*/ 66901 w 81868"/>
                <a:gd name="connsiteY7" fmla="*/ 172753 h 345380"/>
                <a:gd name="connsiteX8" fmla="*/ 1920 w 81868"/>
                <a:gd name="connsiteY8" fmla="*/ 332319 h 345380"/>
                <a:gd name="connsiteX9" fmla="*/ 84 w 81868"/>
                <a:gd name="connsiteY9" fmla="*/ 338536 h 345380"/>
                <a:gd name="connsiteX10" fmla="*/ 7427 w 81868"/>
                <a:gd name="connsiteY10" fmla="*/ 345444 h 345380"/>
                <a:gd name="connsiteX11" fmla="*/ 15136 w 81868"/>
                <a:gd name="connsiteY11" fmla="*/ 338536 h 345380"/>
                <a:gd name="connsiteX12" fmla="*/ 80117 w 81868"/>
                <a:gd name="connsiteY12" fmla="*/ 178625 h 345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868" h="345380">
                  <a:moveTo>
                    <a:pt x="80117" y="178625"/>
                  </a:moveTo>
                  <a:cubicBezTo>
                    <a:pt x="81953" y="174480"/>
                    <a:pt x="81953" y="173789"/>
                    <a:pt x="81953" y="172753"/>
                  </a:cubicBezTo>
                  <a:cubicBezTo>
                    <a:pt x="81953" y="171717"/>
                    <a:pt x="81953" y="171026"/>
                    <a:pt x="80117" y="166882"/>
                  </a:cubicBezTo>
                  <a:lnTo>
                    <a:pt x="15870" y="8007"/>
                  </a:lnTo>
                  <a:cubicBezTo>
                    <a:pt x="13668" y="2135"/>
                    <a:pt x="11465" y="63"/>
                    <a:pt x="7427" y="63"/>
                  </a:cubicBezTo>
                  <a:cubicBezTo>
                    <a:pt x="3388" y="63"/>
                    <a:pt x="84" y="3171"/>
                    <a:pt x="84" y="6970"/>
                  </a:cubicBezTo>
                  <a:cubicBezTo>
                    <a:pt x="84" y="8007"/>
                    <a:pt x="84" y="8697"/>
                    <a:pt x="1920" y="12496"/>
                  </a:cubicBezTo>
                  <a:lnTo>
                    <a:pt x="66901" y="172753"/>
                  </a:lnTo>
                  <a:lnTo>
                    <a:pt x="1920" y="332319"/>
                  </a:lnTo>
                  <a:cubicBezTo>
                    <a:pt x="84" y="336118"/>
                    <a:pt x="84" y="336809"/>
                    <a:pt x="84" y="338536"/>
                  </a:cubicBezTo>
                  <a:cubicBezTo>
                    <a:pt x="84" y="342335"/>
                    <a:pt x="3388" y="345444"/>
                    <a:pt x="7427" y="345444"/>
                  </a:cubicBezTo>
                  <a:cubicBezTo>
                    <a:pt x="12199" y="345444"/>
                    <a:pt x="13668" y="341990"/>
                    <a:pt x="15136" y="338536"/>
                  </a:cubicBezTo>
                  <a:lnTo>
                    <a:pt x="80117" y="178625"/>
                  </a:lnTo>
                  <a:close/>
                </a:path>
              </a:pathLst>
            </a:custGeom>
            <a:solidFill>
              <a:srgbClr val="000000"/>
            </a:solidFill>
            <a:ln w="2381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grpSp>
        <p:nvGrpSpPr>
          <p:cNvPr id="1075" name="Grupa 1074">
            <a:extLst>
              <a:ext uri="{FF2B5EF4-FFF2-40B4-BE49-F238E27FC236}">
                <a16:creationId xmlns:a16="http://schemas.microsoft.com/office/drawing/2014/main" id="{CD3B4F82-BC5C-C46B-2EDF-1F02E577D72C}"/>
              </a:ext>
            </a:extLst>
          </p:cNvPr>
          <p:cNvGrpSpPr/>
          <p:nvPr/>
        </p:nvGrpSpPr>
        <p:grpSpPr>
          <a:xfrm>
            <a:off x="2056476" y="3794823"/>
            <a:ext cx="3489786" cy="1459081"/>
            <a:chOff x="2247799" y="4365104"/>
            <a:chExt cx="3044281" cy="1289062"/>
          </a:xfrm>
        </p:grpSpPr>
        <p:grpSp>
          <p:nvGrpSpPr>
            <p:cNvPr id="1076" name="Grupa 1075">
              <a:extLst>
                <a:ext uri="{FF2B5EF4-FFF2-40B4-BE49-F238E27FC236}">
                  <a16:creationId xmlns:a16="http://schemas.microsoft.com/office/drawing/2014/main" id="{54EB7D9F-ABCE-6D5B-1292-1B8350AD093C}"/>
                </a:ext>
              </a:extLst>
            </p:cNvPr>
            <p:cNvGrpSpPr/>
            <p:nvPr/>
          </p:nvGrpSpPr>
          <p:grpSpPr>
            <a:xfrm>
              <a:off x="2247799" y="4653136"/>
              <a:ext cx="3044281" cy="1001030"/>
              <a:chOff x="3183903" y="1268760"/>
              <a:chExt cx="3044281" cy="1001030"/>
            </a:xfrm>
          </p:grpSpPr>
          <p:cxnSp>
            <p:nvCxnSpPr>
              <p:cNvPr id="1078" name="Łącznik prosty 1077">
                <a:extLst>
                  <a:ext uri="{FF2B5EF4-FFF2-40B4-BE49-F238E27FC236}">
                    <a16:creationId xmlns:a16="http://schemas.microsoft.com/office/drawing/2014/main" id="{39204214-1ED6-BA43-ADFB-F055E9775E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83903" y="1450230"/>
                <a:ext cx="451993" cy="32258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9" name="Łącznik prosty 1078">
                <a:extLst>
                  <a:ext uri="{FF2B5EF4-FFF2-40B4-BE49-F238E27FC236}">
                    <a16:creationId xmlns:a16="http://schemas.microsoft.com/office/drawing/2014/main" id="{DF25665D-FB93-8B1A-5712-EAC8805FD198}"/>
                  </a:ext>
                </a:extLst>
              </p:cNvPr>
              <p:cNvCxnSpPr/>
              <p:nvPr/>
            </p:nvCxnSpPr>
            <p:spPr>
              <a:xfrm>
                <a:off x="4067944" y="2132856"/>
                <a:ext cx="1296144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80" name="Łącznik prosty 1079">
                <a:extLst>
                  <a:ext uri="{FF2B5EF4-FFF2-40B4-BE49-F238E27FC236}">
                    <a16:creationId xmlns:a16="http://schemas.microsoft.com/office/drawing/2014/main" id="{9233793E-51B2-F53E-EF11-E4B703BE99E2}"/>
                  </a:ext>
                </a:extLst>
              </p:cNvPr>
              <p:cNvCxnSpPr/>
              <p:nvPr/>
            </p:nvCxnSpPr>
            <p:spPr>
              <a:xfrm>
                <a:off x="4211960" y="1484784"/>
                <a:ext cx="1224136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81" name="Prostokąt 1080">
                <a:extLst>
                  <a:ext uri="{FF2B5EF4-FFF2-40B4-BE49-F238E27FC236}">
                    <a16:creationId xmlns:a16="http://schemas.microsoft.com/office/drawing/2014/main" id="{50A0389D-09C0-B917-7DBA-B390F2E91B31}"/>
                  </a:ext>
                </a:extLst>
              </p:cNvPr>
              <p:cNvSpPr/>
              <p:nvPr/>
            </p:nvSpPr>
            <p:spPr>
              <a:xfrm>
                <a:off x="4860032" y="1268760"/>
                <a:ext cx="504056" cy="432048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 dirty="0"/>
              </a:p>
            </p:txBody>
          </p:sp>
          <p:pic>
            <p:nvPicPr>
              <p:cNvPr id="1082" name="Obraz 53 2 2" descr="TP_tmp.emf">
                <a:extLst>
                  <a:ext uri="{FF2B5EF4-FFF2-40B4-BE49-F238E27FC236}">
                    <a16:creationId xmlns:a16="http://schemas.microsoft.com/office/drawing/2014/main" id="{EE587C57-FC2E-74EF-48AE-9B024E00BF8E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6"/>
                </p:custDataLst>
              </p:nvPr>
            </p:nvPicPr>
            <p:blipFill>
              <a:blip r:embed="rId61" cstate="print"/>
              <a:srcRect/>
              <a:stretch>
                <a:fillRect/>
              </a:stretch>
            </p:blipFill>
            <p:spPr bwMode="auto">
              <a:xfrm>
                <a:off x="5001865" y="1374552"/>
                <a:ext cx="167640" cy="196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083" name="Łącznik prosty 1082">
                <a:extLst>
                  <a:ext uri="{FF2B5EF4-FFF2-40B4-BE49-F238E27FC236}">
                    <a16:creationId xmlns:a16="http://schemas.microsoft.com/office/drawing/2014/main" id="{6EF9418A-9D75-B6C6-AD3E-A4A2AB127EAC}"/>
                  </a:ext>
                </a:extLst>
              </p:cNvPr>
              <p:cNvCxnSpPr/>
              <p:nvPr/>
            </p:nvCxnSpPr>
            <p:spPr>
              <a:xfrm rot="5400000" flipH="1" flipV="1">
                <a:off x="4138475" y="1980281"/>
                <a:ext cx="568980" cy="10037"/>
              </a:xfrm>
              <a:prstGeom prst="line">
                <a:avLst/>
              </a:prstGeom>
              <a:ln>
                <a:prstDash val="dash"/>
                <a:headEnd type="non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84" name="Łącznik prosty 1083">
                <a:extLst>
                  <a:ext uri="{FF2B5EF4-FFF2-40B4-BE49-F238E27FC236}">
                    <a16:creationId xmlns:a16="http://schemas.microsoft.com/office/drawing/2014/main" id="{E8C4A9BD-23F6-895A-15C8-77E9DB271134}"/>
                  </a:ext>
                </a:extLst>
              </p:cNvPr>
              <p:cNvCxnSpPr/>
              <p:nvPr/>
            </p:nvCxnSpPr>
            <p:spPr>
              <a:xfrm flipH="1" flipV="1">
                <a:off x="5882854" y="1893466"/>
                <a:ext cx="345330" cy="23939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85" name="Łącznik prosty 1084">
                <a:extLst>
                  <a:ext uri="{FF2B5EF4-FFF2-40B4-BE49-F238E27FC236}">
                    <a16:creationId xmlns:a16="http://schemas.microsoft.com/office/drawing/2014/main" id="{8F91EDCF-9ACD-3E62-E3F3-20633A1BEFEA}"/>
                  </a:ext>
                </a:extLst>
              </p:cNvPr>
              <p:cNvCxnSpPr/>
              <p:nvPr/>
            </p:nvCxnSpPr>
            <p:spPr>
              <a:xfrm flipV="1">
                <a:off x="5724128" y="1484784"/>
                <a:ext cx="504056" cy="38291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86" name="Łącznik prosty 1085">
                <a:extLst>
                  <a:ext uri="{FF2B5EF4-FFF2-40B4-BE49-F238E27FC236}">
                    <a16:creationId xmlns:a16="http://schemas.microsoft.com/office/drawing/2014/main" id="{37CE5904-E7D5-E87E-9726-C83FAE77FC13}"/>
                  </a:ext>
                </a:extLst>
              </p:cNvPr>
              <p:cNvCxnSpPr/>
              <p:nvPr/>
            </p:nvCxnSpPr>
            <p:spPr>
              <a:xfrm flipV="1">
                <a:off x="5364088" y="1859789"/>
                <a:ext cx="395695" cy="27306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87" name="Prostokąt 1086">
                <a:extLst>
                  <a:ext uri="{FF2B5EF4-FFF2-40B4-BE49-F238E27FC236}">
                    <a16:creationId xmlns:a16="http://schemas.microsoft.com/office/drawing/2014/main" id="{EFA6ED61-2FBF-AB37-2F89-0BE7CCD851DC}"/>
                  </a:ext>
                </a:extLst>
              </p:cNvPr>
              <p:cNvSpPr/>
              <p:nvPr/>
            </p:nvSpPr>
            <p:spPr>
              <a:xfrm>
                <a:off x="5594492" y="1745252"/>
                <a:ext cx="504056" cy="144016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  <p:cxnSp>
            <p:nvCxnSpPr>
              <p:cNvPr id="1088" name="Łącznik prosty 1087">
                <a:extLst>
                  <a:ext uri="{FF2B5EF4-FFF2-40B4-BE49-F238E27FC236}">
                    <a16:creationId xmlns:a16="http://schemas.microsoft.com/office/drawing/2014/main" id="{DAB47152-305F-629D-D463-7A64DEE34206}"/>
                  </a:ext>
                </a:extLst>
              </p:cNvPr>
              <p:cNvCxnSpPr/>
              <p:nvPr/>
            </p:nvCxnSpPr>
            <p:spPr>
              <a:xfrm>
                <a:off x="5436096" y="1484784"/>
                <a:ext cx="288032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9" name="Prostokąt 1088">
                <a:extLst>
                  <a:ext uri="{FF2B5EF4-FFF2-40B4-BE49-F238E27FC236}">
                    <a16:creationId xmlns:a16="http://schemas.microsoft.com/office/drawing/2014/main" id="{8771305A-E4F3-E915-C7AD-17DCD398313E}"/>
                  </a:ext>
                </a:extLst>
              </p:cNvPr>
              <p:cNvSpPr/>
              <p:nvPr/>
            </p:nvSpPr>
            <p:spPr>
              <a:xfrm rot="18900000">
                <a:off x="4189060" y="1425880"/>
                <a:ext cx="504056" cy="144016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  <p:pic>
            <p:nvPicPr>
              <p:cNvPr id="1090" name="Obraz 1089" descr="TP_tmp.emf">
                <a:extLst>
                  <a:ext uri="{FF2B5EF4-FFF2-40B4-BE49-F238E27FC236}">
                    <a16:creationId xmlns:a16="http://schemas.microsoft.com/office/drawing/2014/main" id="{BE1A646D-B847-ECF9-484F-D0C5B19D35B2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7"/>
                </p:custDataLst>
              </p:nvPr>
            </p:nvPicPr>
            <p:blipFill>
              <a:blip r:embed="rId6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4384550" y="1412776"/>
                <a:ext cx="114300" cy="133731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1091" name="Prostokąt 1090">
                <a:extLst>
                  <a:ext uri="{FF2B5EF4-FFF2-40B4-BE49-F238E27FC236}">
                    <a16:creationId xmlns:a16="http://schemas.microsoft.com/office/drawing/2014/main" id="{1273BC4F-7287-DF5C-61AE-A3AE5D23F67B}"/>
                  </a:ext>
                </a:extLst>
              </p:cNvPr>
              <p:cNvSpPr/>
              <p:nvPr/>
            </p:nvSpPr>
            <p:spPr>
              <a:xfrm rot="18900000">
                <a:off x="4189060" y="2073952"/>
                <a:ext cx="504056" cy="144016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  <p:pic>
            <p:nvPicPr>
              <p:cNvPr id="1092" name="Obraz 1091" descr="TP_tmp.emf">
                <a:extLst>
                  <a:ext uri="{FF2B5EF4-FFF2-40B4-BE49-F238E27FC236}">
                    <a16:creationId xmlns:a16="http://schemas.microsoft.com/office/drawing/2014/main" id="{6A888C22-38FA-388D-0BB4-27E8A0898632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8"/>
                </p:custDataLst>
              </p:nvPr>
            </p:nvPicPr>
            <p:blipFill>
              <a:blip r:embed="rId6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4384550" y="2060848"/>
                <a:ext cx="114300" cy="133731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1093" name="Łącznik prosty 1092">
                <a:extLst>
                  <a:ext uri="{FF2B5EF4-FFF2-40B4-BE49-F238E27FC236}">
                    <a16:creationId xmlns:a16="http://schemas.microsoft.com/office/drawing/2014/main" id="{61674C6E-08A9-F66F-A6CF-506E525940CB}"/>
                  </a:ext>
                </a:extLst>
              </p:cNvPr>
              <p:cNvCxnSpPr/>
              <p:nvPr/>
            </p:nvCxnSpPr>
            <p:spPr>
              <a:xfrm flipH="1" flipV="1">
                <a:off x="3722614" y="1893466"/>
                <a:ext cx="345330" cy="23939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4" name="Łącznik prosty 1093">
                <a:extLst>
                  <a:ext uri="{FF2B5EF4-FFF2-40B4-BE49-F238E27FC236}">
                    <a16:creationId xmlns:a16="http://schemas.microsoft.com/office/drawing/2014/main" id="{1A212B86-698E-E1EA-8205-97B7432CACE7}"/>
                  </a:ext>
                </a:extLst>
              </p:cNvPr>
              <p:cNvCxnSpPr/>
              <p:nvPr/>
            </p:nvCxnSpPr>
            <p:spPr>
              <a:xfrm flipV="1">
                <a:off x="3635896" y="1484784"/>
                <a:ext cx="576064" cy="38291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5" name="Łącznik prosty 1094">
                <a:extLst>
                  <a:ext uri="{FF2B5EF4-FFF2-40B4-BE49-F238E27FC236}">
                    <a16:creationId xmlns:a16="http://schemas.microsoft.com/office/drawing/2014/main" id="{FD231130-D835-3CB3-7769-9C0DA01A9BE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83903" y="1916832"/>
                <a:ext cx="445023" cy="32627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96" name="Prostokąt 1095">
                <a:extLst>
                  <a:ext uri="{FF2B5EF4-FFF2-40B4-BE49-F238E27FC236}">
                    <a16:creationId xmlns:a16="http://schemas.microsoft.com/office/drawing/2014/main" id="{0547D1FB-90B5-CE96-BA44-BB04C09DD7D6}"/>
                  </a:ext>
                </a:extLst>
              </p:cNvPr>
              <p:cNvSpPr/>
              <p:nvPr/>
            </p:nvSpPr>
            <p:spPr>
              <a:xfrm>
                <a:off x="3419872" y="1772816"/>
                <a:ext cx="504056" cy="144016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</p:grpSp>
        <p:cxnSp>
          <p:nvCxnSpPr>
            <p:cNvPr id="1077" name="Łącznik prosty 1076">
              <a:extLst>
                <a:ext uri="{FF2B5EF4-FFF2-40B4-BE49-F238E27FC236}">
                  <a16:creationId xmlns:a16="http://schemas.microsoft.com/office/drawing/2014/main" id="{4AABD41A-3BCD-60A6-AA1D-BAC4AE7EEFF5}"/>
                </a:ext>
              </a:extLst>
            </p:cNvPr>
            <p:cNvCxnSpPr/>
            <p:nvPr/>
          </p:nvCxnSpPr>
          <p:spPr>
            <a:xfrm rot="5400000" flipH="1">
              <a:off x="3223433" y="4633551"/>
              <a:ext cx="545451" cy="8557"/>
            </a:xfrm>
            <a:prstGeom prst="line">
              <a:avLst/>
            </a:prstGeom>
            <a:ln>
              <a:prstDash val="dash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97" name="Grupa 1096">
            <a:extLst>
              <a:ext uri="{FF2B5EF4-FFF2-40B4-BE49-F238E27FC236}">
                <a16:creationId xmlns:a16="http://schemas.microsoft.com/office/drawing/2014/main" id="{5A527861-2BB4-8834-96C8-F04BE326DD2E}"/>
              </a:ext>
            </a:extLst>
          </p:cNvPr>
          <p:cNvGrpSpPr/>
          <p:nvPr/>
        </p:nvGrpSpPr>
        <p:grpSpPr>
          <a:xfrm>
            <a:off x="5664710" y="4053808"/>
            <a:ext cx="512686" cy="433811"/>
            <a:chOff x="5775142" y="1832070"/>
            <a:chExt cx="577850" cy="488950"/>
          </a:xfrm>
        </p:grpSpPr>
        <p:sp>
          <p:nvSpPr>
            <p:cNvPr id="1098" name="Schemat blokowy: opóźnienie 1097">
              <a:extLst>
                <a:ext uri="{FF2B5EF4-FFF2-40B4-BE49-F238E27FC236}">
                  <a16:creationId xmlns:a16="http://schemas.microsoft.com/office/drawing/2014/main" id="{55F4A7CE-1388-01B6-5170-799D47484603}"/>
                </a:ext>
              </a:extLst>
            </p:cNvPr>
            <p:cNvSpPr/>
            <p:nvPr/>
          </p:nvSpPr>
          <p:spPr>
            <a:xfrm>
              <a:off x="5775142" y="1832070"/>
              <a:ext cx="577850" cy="488950"/>
            </a:xfrm>
            <a:prstGeom prst="flowChartDelay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pic>
          <p:nvPicPr>
            <p:cNvPr id="1099" name="Obraz 1098" descr="TP_tmp.emf">
              <a:extLst>
                <a:ext uri="{FF2B5EF4-FFF2-40B4-BE49-F238E27FC236}">
                  <a16:creationId xmlns:a16="http://schemas.microsoft.com/office/drawing/2014/main" id="{C48AF61C-720D-4BE6-E4D5-7A5182B5AEFA}"/>
                </a:ext>
              </a:extLst>
            </p:cNvPr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63" cstate="print"/>
            <a:stretch>
              <a:fillRect/>
            </a:stretch>
          </p:blipFill>
          <p:spPr bwMode="auto">
            <a:xfrm>
              <a:off x="5853468" y="1972762"/>
              <a:ext cx="278570" cy="178102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100" name="Grupa 1099">
            <a:extLst>
              <a:ext uri="{FF2B5EF4-FFF2-40B4-BE49-F238E27FC236}">
                <a16:creationId xmlns:a16="http://schemas.microsoft.com/office/drawing/2014/main" id="{5F3A74B3-584C-B71C-7B94-6AD7BCC5927E}"/>
              </a:ext>
            </a:extLst>
          </p:cNvPr>
          <p:cNvGrpSpPr/>
          <p:nvPr/>
        </p:nvGrpSpPr>
        <p:grpSpPr>
          <a:xfrm>
            <a:off x="5671256" y="4865631"/>
            <a:ext cx="512686" cy="433811"/>
            <a:chOff x="5738123" y="3261812"/>
            <a:chExt cx="577850" cy="488950"/>
          </a:xfrm>
        </p:grpSpPr>
        <p:sp>
          <p:nvSpPr>
            <p:cNvPr id="1101" name="Schemat blokowy: opóźnienie 1100">
              <a:extLst>
                <a:ext uri="{FF2B5EF4-FFF2-40B4-BE49-F238E27FC236}">
                  <a16:creationId xmlns:a16="http://schemas.microsoft.com/office/drawing/2014/main" id="{0A590BFD-3324-640B-AB6E-2BFF41DD6CE0}"/>
                </a:ext>
              </a:extLst>
            </p:cNvPr>
            <p:cNvSpPr/>
            <p:nvPr/>
          </p:nvSpPr>
          <p:spPr>
            <a:xfrm>
              <a:off x="5738123" y="3261812"/>
              <a:ext cx="577850" cy="488950"/>
            </a:xfrm>
            <a:prstGeom prst="flowChartDelay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pic>
          <p:nvPicPr>
            <p:cNvPr id="1102" name="Obraz 1101" descr="TP_tmp.emf">
              <a:extLst>
                <a:ext uri="{FF2B5EF4-FFF2-40B4-BE49-F238E27FC236}">
                  <a16:creationId xmlns:a16="http://schemas.microsoft.com/office/drawing/2014/main" id="{33C70C69-2F03-2903-0175-E3EF440E3C64}"/>
                </a:ext>
              </a:extLst>
            </p:cNvPr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64" cstate="print"/>
            <a:stretch>
              <a:fillRect/>
            </a:stretch>
          </p:blipFill>
          <p:spPr bwMode="auto">
            <a:xfrm>
              <a:off x="5842717" y="3416244"/>
              <a:ext cx="279963" cy="178993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1104" name="pole tekstowe 1103">
            <a:extLst>
              <a:ext uri="{FF2B5EF4-FFF2-40B4-BE49-F238E27FC236}">
                <a16:creationId xmlns:a16="http://schemas.microsoft.com/office/drawing/2014/main" id="{B3943A7C-B8B6-481F-7B7C-9E5F935F59A5}"/>
              </a:ext>
            </a:extLst>
          </p:cNvPr>
          <p:cNvSpPr txBox="1"/>
          <p:nvPr/>
        </p:nvSpPr>
        <p:spPr>
          <a:xfrm>
            <a:off x="4458596" y="6454017"/>
            <a:ext cx="45766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C.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Caves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Phys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 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23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1693 (1981)</a:t>
            </a:r>
          </a:p>
        </p:txBody>
      </p:sp>
      <p:grpSp>
        <p:nvGrpSpPr>
          <p:cNvPr id="1140" name="Grupa 1139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approx \sqrt{\frac{1- \eta }{\eta |\alpha|^2}} &#10;$$&#10; \end{document}&#10;" title="IguanaTex Vector Display">
            <a:extLst>
              <a:ext uri="{FF2B5EF4-FFF2-40B4-BE49-F238E27FC236}">
                <a16:creationId xmlns:a16="http://schemas.microsoft.com/office/drawing/2014/main" id="{A46CDF01-0817-C648-A6CA-B8F9F457F1D8}"/>
              </a:ext>
            </a:extLst>
          </p:cNvPr>
          <p:cNvGrpSpPr>
            <a:grpSpLocks noChangeAspect="1"/>
          </p:cNvGrpSpPr>
          <p:nvPr>
            <p:custDataLst>
              <p:tags r:id="rId11"/>
            </p:custDataLst>
          </p:nvPr>
        </p:nvGrpSpPr>
        <p:grpSpPr>
          <a:xfrm>
            <a:off x="6949580" y="4795039"/>
            <a:ext cx="1145770" cy="782397"/>
            <a:chOff x="11987238" y="6456605"/>
            <a:chExt cx="1145770" cy="782397"/>
          </a:xfrm>
        </p:grpSpPr>
        <p:sp>
          <p:nvSpPr>
            <p:cNvPr id="1128" name="Dowolny kształt: kształt 1127">
              <a:extLst>
                <a:ext uri="{FF2B5EF4-FFF2-40B4-BE49-F238E27FC236}">
                  <a16:creationId xmlns:a16="http://schemas.microsoft.com/office/drawing/2014/main" id="{F9E38725-AE3E-3BCF-915E-18FE98D80F00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1987238" y="6796513"/>
              <a:ext cx="170010" cy="111361"/>
            </a:xfrm>
            <a:custGeom>
              <a:avLst/>
              <a:gdLst>
                <a:gd name="connsiteX0" fmla="*/ 170222 w 170010"/>
                <a:gd name="connsiteY0" fmla="*/ 8167 h 111361"/>
                <a:gd name="connsiteX1" fmla="*/ 166653 w 170010"/>
                <a:gd name="connsiteY1" fmla="*/ 343 h 111361"/>
                <a:gd name="connsiteX2" fmla="*/ 163085 w 170010"/>
                <a:gd name="connsiteY2" fmla="*/ 7384 h 111361"/>
                <a:gd name="connsiteX3" fmla="*/ 127655 w 170010"/>
                <a:gd name="connsiteY3" fmla="*/ 36072 h 111361"/>
                <a:gd name="connsiteX4" fmla="*/ 86873 w 170010"/>
                <a:gd name="connsiteY4" fmla="*/ 18859 h 111361"/>
                <a:gd name="connsiteX5" fmla="*/ 42777 w 170010"/>
                <a:gd name="connsiteY5" fmla="*/ 82 h 111361"/>
                <a:gd name="connsiteX6" fmla="*/ 211 w 170010"/>
                <a:gd name="connsiteY6" fmla="*/ 42592 h 111361"/>
                <a:gd name="connsiteX7" fmla="*/ 3779 w 170010"/>
                <a:gd name="connsiteY7" fmla="*/ 50416 h 111361"/>
                <a:gd name="connsiteX8" fmla="*/ 7348 w 170010"/>
                <a:gd name="connsiteY8" fmla="*/ 44418 h 111361"/>
                <a:gd name="connsiteX9" fmla="*/ 42777 w 170010"/>
                <a:gd name="connsiteY9" fmla="*/ 14687 h 111361"/>
                <a:gd name="connsiteX10" fmla="*/ 83560 w 170010"/>
                <a:gd name="connsiteY10" fmla="*/ 31899 h 111361"/>
                <a:gd name="connsiteX11" fmla="*/ 127655 w 170010"/>
                <a:gd name="connsiteY11" fmla="*/ 50677 h 111361"/>
                <a:gd name="connsiteX12" fmla="*/ 170222 w 170010"/>
                <a:gd name="connsiteY12" fmla="*/ 8167 h 111361"/>
                <a:gd name="connsiteX13" fmla="*/ 170222 w 170010"/>
                <a:gd name="connsiteY13" fmla="*/ 69194 h 111361"/>
                <a:gd name="connsiteX14" fmla="*/ 166653 w 170010"/>
                <a:gd name="connsiteY14" fmla="*/ 61109 h 111361"/>
                <a:gd name="connsiteX15" fmla="*/ 163085 w 170010"/>
                <a:gd name="connsiteY15" fmla="*/ 68150 h 111361"/>
                <a:gd name="connsiteX16" fmla="*/ 127655 w 170010"/>
                <a:gd name="connsiteY16" fmla="*/ 96838 h 111361"/>
                <a:gd name="connsiteX17" fmla="*/ 86873 w 170010"/>
                <a:gd name="connsiteY17" fmla="*/ 79626 h 111361"/>
                <a:gd name="connsiteX18" fmla="*/ 42777 w 170010"/>
                <a:gd name="connsiteY18" fmla="*/ 60848 h 111361"/>
                <a:gd name="connsiteX19" fmla="*/ 211 w 170010"/>
                <a:gd name="connsiteY19" fmla="*/ 103358 h 111361"/>
                <a:gd name="connsiteX20" fmla="*/ 3779 w 170010"/>
                <a:gd name="connsiteY20" fmla="*/ 111182 h 111361"/>
                <a:gd name="connsiteX21" fmla="*/ 7348 w 170010"/>
                <a:gd name="connsiteY21" fmla="*/ 105184 h 111361"/>
                <a:gd name="connsiteX22" fmla="*/ 42777 w 170010"/>
                <a:gd name="connsiteY22" fmla="*/ 75453 h 111361"/>
                <a:gd name="connsiteX23" fmla="*/ 83560 w 170010"/>
                <a:gd name="connsiteY23" fmla="*/ 92666 h 111361"/>
                <a:gd name="connsiteX24" fmla="*/ 127655 w 170010"/>
                <a:gd name="connsiteY24" fmla="*/ 111443 h 111361"/>
                <a:gd name="connsiteX25" fmla="*/ 170222 w 170010"/>
                <a:gd name="connsiteY25" fmla="*/ 69194 h 111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0010" h="111361">
                  <a:moveTo>
                    <a:pt x="170222" y="8167"/>
                  </a:moveTo>
                  <a:cubicBezTo>
                    <a:pt x="170222" y="2690"/>
                    <a:pt x="168438" y="343"/>
                    <a:pt x="166653" y="343"/>
                  </a:cubicBezTo>
                  <a:cubicBezTo>
                    <a:pt x="165634" y="343"/>
                    <a:pt x="163340" y="1386"/>
                    <a:pt x="163085" y="7384"/>
                  </a:cubicBezTo>
                  <a:cubicBezTo>
                    <a:pt x="162065" y="25379"/>
                    <a:pt x="144223" y="36072"/>
                    <a:pt x="127655" y="36072"/>
                  </a:cubicBezTo>
                  <a:cubicBezTo>
                    <a:pt x="112872" y="36072"/>
                    <a:pt x="100127" y="27987"/>
                    <a:pt x="86873" y="18859"/>
                  </a:cubicBezTo>
                  <a:cubicBezTo>
                    <a:pt x="73109" y="9471"/>
                    <a:pt x="59345" y="82"/>
                    <a:pt x="42777" y="82"/>
                  </a:cubicBezTo>
                  <a:cubicBezTo>
                    <a:pt x="19073" y="82"/>
                    <a:pt x="211" y="18599"/>
                    <a:pt x="211" y="42592"/>
                  </a:cubicBezTo>
                  <a:cubicBezTo>
                    <a:pt x="211" y="48330"/>
                    <a:pt x="2250" y="50416"/>
                    <a:pt x="3779" y="50416"/>
                  </a:cubicBezTo>
                  <a:cubicBezTo>
                    <a:pt x="6328" y="50416"/>
                    <a:pt x="7348" y="45461"/>
                    <a:pt x="7348" y="44418"/>
                  </a:cubicBezTo>
                  <a:cubicBezTo>
                    <a:pt x="8622" y="22511"/>
                    <a:pt x="29523" y="14687"/>
                    <a:pt x="42777" y="14687"/>
                  </a:cubicBezTo>
                  <a:cubicBezTo>
                    <a:pt x="57561" y="14687"/>
                    <a:pt x="70305" y="22771"/>
                    <a:pt x="83560" y="31899"/>
                  </a:cubicBezTo>
                  <a:cubicBezTo>
                    <a:pt x="97324" y="41288"/>
                    <a:pt x="111088" y="50677"/>
                    <a:pt x="127655" y="50677"/>
                  </a:cubicBezTo>
                  <a:cubicBezTo>
                    <a:pt x="151360" y="50677"/>
                    <a:pt x="170222" y="32160"/>
                    <a:pt x="170222" y="8167"/>
                  </a:cubicBezTo>
                  <a:close/>
                  <a:moveTo>
                    <a:pt x="170222" y="69194"/>
                  </a:moveTo>
                  <a:cubicBezTo>
                    <a:pt x="170222" y="61631"/>
                    <a:pt x="167163" y="61109"/>
                    <a:pt x="166653" y="61109"/>
                  </a:cubicBezTo>
                  <a:cubicBezTo>
                    <a:pt x="165634" y="61109"/>
                    <a:pt x="163340" y="62413"/>
                    <a:pt x="163085" y="68150"/>
                  </a:cubicBezTo>
                  <a:cubicBezTo>
                    <a:pt x="162065" y="86146"/>
                    <a:pt x="144223" y="96838"/>
                    <a:pt x="127655" y="96838"/>
                  </a:cubicBezTo>
                  <a:cubicBezTo>
                    <a:pt x="112872" y="96838"/>
                    <a:pt x="100127" y="88754"/>
                    <a:pt x="86873" y="79626"/>
                  </a:cubicBezTo>
                  <a:cubicBezTo>
                    <a:pt x="73109" y="70237"/>
                    <a:pt x="59345" y="60848"/>
                    <a:pt x="42777" y="60848"/>
                  </a:cubicBezTo>
                  <a:cubicBezTo>
                    <a:pt x="19073" y="60848"/>
                    <a:pt x="211" y="79365"/>
                    <a:pt x="211" y="103358"/>
                  </a:cubicBezTo>
                  <a:cubicBezTo>
                    <a:pt x="211" y="109096"/>
                    <a:pt x="2250" y="111182"/>
                    <a:pt x="3779" y="111182"/>
                  </a:cubicBezTo>
                  <a:cubicBezTo>
                    <a:pt x="6328" y="111182"/>
                    <a:pt x="7348" y="106227"/>
                    <a:pt x="7348" y="105184"/>
                  </a:cubicBezTo>
                  <a:cubicBezTo>
                    <a:pt x="8622" y="83277"/>
                    <a:pt x="29523" y="75453"/>
                    <a:pt x="42777" y="75453"/>
                  </a:cubicBezTo>
                  <a:cubicBezTo>
                    <a:pt x="57561" y="75453"/>
                    <a:pt x="70305" y="83538"/>
                    <a:pt x="83560" y="92666"/>
                  </a:cubicBezTo>
                  <a:cubicBezTo>
                    <a:pt x="97324" y="102054"/>
                    <a:pt x="111088" y="111443"/>
                    <a:pt x="127655" y="111443"/>
                  </a:cubicBezTo>
                  <a:cubicBezTo>
                    <a:pt x="151870" y="111443"/>
                    <a:pt x="170222" y="92144"/>
                    <a:pt x="170222" y="69194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 dirty="0"/>
            </a:p>
          </p:txBody>
        </p:sp>
        <p:sp>
          <p:nvSpPr>
            <p:cNvPr id="1129" name="Dowolny kształt: kształt 1128">
              <a:extLst>
                <a:ext uri="{FF2B5EF4-FFF2-40B4-BE49-F238E27FC236}">
                  <a16:creationId xmlns:a16="http://schemas.microsoft.com/office/drawing/2014/main" id="{0187AFB9-D472-0EA6-3937-C745B1508628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2270560" y="6456605"/>
              <a:ext cx="231693" cy="782397"/>
            </a:xfrm>
            <a:custGeom>
              <a:avLst/>
              <a:gdLst>
                <a:gd name="connsiteX0" fmla="*/ 35396 w 231693"/>
                <a:gd name="connsiteY0" fmla="*/ 391263 h 782397"/>
                <a:gd name="connsiteX1" fmla="*/ 1751 w 231693"/>
                <a:gd name="connsiteY1" fmla="*/ 459071 h 782397"/>
                <a:gd name="connsiteX2" fmla="*/ 221 w 231693"/>
                <a:gd name="connsiteY2" fmla="*/ 462461 h 782397"/>
                <a:gd name="connsiteX3" fmla="*/ 3790 w 231693"/>
                <a:gd name="connsiteY3" fmla="*/ 466634 h 782397"/>
                <a:gd name="connsiteX4" fmla="*/ 21122 w 231693"/>
                <a:gd name="connsiteY4" fmla="*/ 432209 h 782397"/>
                <a:gd name="connsiteX5" fmla="*/ 80002 w 231693"/>
                <a:gd name="connsiteY5" fmla="*/ 782462 h 782397"/>
                <a:gd name="connsiteX6" fmla="*/ 90707 w 231693"/>
                <a:gd name="connsiteY6" fmla="*/ 775681 h 782397"/>
                <a:gd name="connsiteX7" fmla="*/ 231915 w 231693"/>
                <a:gd name="connsiteY7" fmla="*/ 5281 h 782397"/>
                <a:gd name="connsiteX8" fmla="*/ 226818 w 231693"/>
                <a:gd name="connsiteY8" fmla="*/ 65 h 782397"/>
                <a:gd name="connsiteX9" fmla="*/ 221210 w 231693"/>
                <a:gd name="connsiteY9" fmla="*/ 7889 h 782397"/>
                <a:gd name="connsiteX10" fmla="*/ 90707 w 231693"/>
                <a:gd name="connsiteY10" fmla="*/ 718566 h 782397"/>
                <a:gd name="connsiteX11" fmla="*/ 90452 w 231693"/>
                <a:gd name="connsiteY11" fmla="*/ 718566 h 782397"/>
                <a:gd name="connsiteX12" fmla="*/ 35396 w 231693"/>
                <a:gd name="connsiteY12" fmla="*/ 391263 h 782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1693" h="782397">
                  <a:moveTo>
                    <a:pt x="35396" y="391263"/>
                  </a:moveTo>
                  <a:lnTo>
                    <a:pt x="1751" y="459071"/>
                  </a:lnTo>
                  <a:cubicBezTo>
                    <a:pt x="476" y="461679"/>
                    <a:pt x="221" y="462200"/>
                    <a:pt x="221" y="462461"/>
                  </a:cubicBezTo>
                  <a:cubicBezTo>
                    <a:pt x="221" y="463504"/>
                    <a:pt x="3535" y="466373"/>
                    <a:pt x="3790" y="466634"/>
                  </a:cubicBezTo>
                  <a:lnTo>
                    <a:pt x="21122" y="432209"/>
                  </a:lnTo>
                  <a:lnTo>
                    <a:pt x="80002" y="782462"/>
                  </a:lnTo>
                  <a:cubicBezTo>
                    <a:pt x="87903" y="782462"/>
                    <a:pt x="89433" y="782462"/>
                    <a:pt x="90707" y="775681"/>
                  </a:cubicBezTo>
                  <a:lnTo>
                    <a:pt x="231915" y="5281"/>
                  </a:lnTo>
                  <a:cubicBezTo>
                    <a:pt x="231915" y="2412"/>
                    <a:pt x="229876" y="65"/>
                    <a:pt x="226818" y="65"/>
                  </a:cubicBezTo>
                  <a:cubicBezTo>
                    <a:pt x="222739" y="65"/>
                    <a:pt x="221975" y="3455"/>
                    <a:pt x="221210" y="7889"/>
                  </a:cubicBezTo>
                  <a:lnTo>
                    <a:pt x="90707" y="718566"/>
                  </a:lnTo>
                  <a:lnTo>
                    <a:pt x="90452" y="718566"/>
                  </a:lnTo>
                  <a:lnTo>
                    <a:pt x="35396" y="391263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30" name="Dowolny kształt: kształt 1129">
              <a:extLst>
                <a:ext uri="{FF2B5EF4-FFF2-40B4-BE49-F238E27FC236}">
                  <a16:creationId xmlns:a16="http://schemas.microsoft.com/office/drawing/2014/main" id="{A003F04D-EA19-7A3C-297A-EC9CDC7765E7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2497157" y="6456606"/>
              <a:ext cx="635851" cy="10431"/>
            </a:xfrm>
            <a:custGeom>
              <a:avLst/>
              <a:gdLst>
                <a:gd name="connsiteX0" fmla="*/ 0 w 635851"/>
                <a:gd name="connsiteY0" fmla="*/ 0 h 10431"/>
                <a:gd name="connsiteX1" fmla="*/ 635851 w 635851"/>
                <a:gd name="connsiteY1" fmla="*/ 0 h 10431"/>
                <a:gd name="connsiteX2" fmla="*/ 635851 w 635851"/>
                <a:gd name="connsiteY2" fmla="*/ 10431 h 10431"/>
                <a:gd name="connsiteX3" fmla="*/ 0 w 635851"/>
                <a:gd name="connsiteY3" fmla="*/ 10431 h 10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5851" h="10431">
                  <a:moveTo>
                    <a:pt x="0" y="0"/>
                  </a:moveTo>
                  <a:lnTo>
                    <a:pt x="635851" y="0"/>
                  </a:lnTo>
                  <a:lnTo>
                    <a:pt x="635851" y="10431"/>
                  </a:lnTo>
                  <a:lnTo>
                    <a:pt x="0" y="1043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31" name="Dowolny kształt: kształt 1130">
              <a:extLst>
                <a:ext uri="{FF2B5EF4-FFF2-40B4-BE49-F238E27FC236}">
                  <a16:creationId xmlns:a16="http://schemas.microsoft.com/office/drawing/2014/main" id="{545368EC-AB55-CF1F-D02F-C4993E672A12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2550429" y="6572355"/>
              <a:ext cx="84113" cy="173692"/>
            </a:xfrm>
            <a:custGeom>
              <a:avLst/>
              <a:gdLst>
                <a:gd name="connsiteX0" fmla="*/ 52485 w 84113"/>
                <a:gd name="connsiteY0" fmla="*/ 6856 h 173692"/>
                <a:gd name="connsiteX1" fmla="*/ 46622 w 84113"/>
                <a:gd name="connsiteY1" fmla="*/ 75 h 173692"/>
                <a:gd name="connsiteX2" fmla="*/ 233 w 84113"/>
                <a:gd name="connsiteY2" fmla="*/ 16766 h 173692"/>
                <a:gd name="connsiteX3" fmla="*/ 233 w 84113"/>
                <a:gd name="connsiteY3" fmla="*/ 24851 h 173692"/>
                <a:gd name="connsiteX4" fmla="*/ 33623 w 84113"/>
                <a:gd name="connsiteY4" fmla="*/ 18070 h 173692"/>
                <a:gd name="connsiteX5" fmla="*/ 33623 w 84113"/>
                <a:gd name="connsiteY5" fmla="*/ 153164 h 173692"/>
                <a:gd name="connsiteX6" fmla="*/ 9918 w 84113"/>
                <a:gd name="connsiteY6" fmla="*/ 165683 h 173692"/>
                <a:gd name="connsiteX7" fmla="*/ 1762 w 84113"/>
                <a:gd name="connsiteY7" fmla="*/ 165683 h 173692"/>
                <a:gd name="connsiteX8" fmla="*/ 1762 w 84113"/>
                <a:gd name="connsiteY8" fmla="*/ 173767 h 173692"/>
                <a:gd name="connsiteX9" fmla="*/ 43054 w 84113"/>
                <a:gd name="connsiteY9" fmla="*/ 172985 h 173692"/>
                <a:gd name="connsiteX10" fmla="*/ 84346 w 84113"/>
                <a:gd name="connsiteY10" fmla="*/ 173767 h 173692"/>
                <a:gd name="connsiteX11" fmla="*/ 84346 w 84113"/>
                <a:gd name="connsiteY11" fmla="*/ 165683 h 173692"/>
                <a:gd name="connsiteX12" fmla="*/ 76190 w 84113"/>
                <a:gd name="connsiteY12" fmla="*/ 165683 h 173692"/>
                <a:gd name="connsiteX13" fmla="*/ 52485 w 84113"/>
                <a:gd name="connsiteY13" fmla="*/ 153164 h 173692"/>
                <a:gd name="connsiteX14" fmla="*/ 52485 w 84113"/>
                <a:gd name="connsiteY14" fmla="*/ 6856 h 173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4113" h="173692">
                  <a:moveTo>
                    <a:pt x="52485" y="6856"/>
                  </a:moveTo>
                  <a:cubicBezTo>
                    <a:pt x="52485" y="597"/>
                    <a:pt x="52485" y="75"/>
                    <a:pt x="46622" y="75"/>
                  </a:cubicBezTo>
                  <a:cubicBezTo>
                    <a:pt x="30819" y="16766"/>
                    <a:pt x="8389" y="16766"/>
                    <a:pt x="233" y="16766"/>
                  </a:cubicBezTo>
                  <a:lnTo>
                    <a:pt x="233" y="24851"/>
                  </a:lnTo>
                  <a:cubicBezTo>
                    <a:pt x="5330" y="24851"/>
                    <a:pt x="20369" y="24851"/>
                    <a:pt x="33623" y="18070"/>
                  </a:cubicBezTo>
                  <a:lnTo>
                    <a:pt x="33623" y="153164"/>
                  </a:lnTo>
                  <a:cubicBezTo>
                    <a:pt x="33623" y="162553"/>
                    <a:pt x="32858" y="165683"/>
                    <a:pt x="9918" y="165683"/>
                  </a:cubicBezTo>
                  <a:lnTo>
                    <a:pt x="1762" y="165683"/>
                  </a:lnTo>
                  <a:lnTo>
                    <a:pt x="1762" y="173767"/>
                  </a:lnTo>
                  <a:cubicBezTo>
                    <a:pt x="10683" y="172985"/>
                    <a:pt x="32858" y="172985"/>
                    <a:pt x="43054" y="172985"/>
                  </a:cubicBezTo>
                  <a:cubicBezTo>
                    <a:pt x="53250" y="172985"/>
                    <a:pt x="75425" y="172985"/>
                    <a:pt x="84346" y="173767"/>
                  </a:cubicBezTo>
                  <a:lnTo>
                    <a:pt x="84346" y="165683"/>
                  </a:lnTo>
                  <a:lnTo>
                    <a:pt x="76190" y="165683"/>
                  </a:lnTo>
                  <a:cubicBezTo>
                    <a:pt x="53250" y="165683"/>
                    <a:pt x="52485" y="162814"/>
                    <a:pt x="52485" y="153164"/>
                  </a:cubicBezTo>
                  <a:lnTo>
                    <a:pt x="52485" y="6856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32" name="Dowolny kształt: kształt 1131">
              <a:extLst>
                <a:ext uri="{FF2B5EF4-FFF2-40B4-BE49-F238E27FC236}">
                  <a16:creationId xmlns:a16="http://schemas.microsoft.com/office/drawing/2014/main" id="{1548FB18-E8C5-0FA5-262C-5AD10B822512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2732985" y="6675631"/>
              <a:ext cx="155737" cy="10431"/>
            </a:xfrm>
            <a:custGeom>
              <a:avLst/>
              <a:gdLst>
                <a:gd name="connsiteX0" fmla="*/ 147056 w 155737"/>
                <a:gd name="connsiteY0" fmla="*/ 10507 h 10431"/>
                <a:gd name="connsiteX1" fmla="*/ 155977 w 155737"/>
                <a:gd name="connsiteY1" fmla="*/ 5291 h 10431"/>
                <a:gd name="connsiteX2" fmla="*/ 147056 w 155737"/>
                <a:gd name="connsiteY2" fmla="*/ 75 h 10431"/>
                <a:gd name="connsiteX3" fmla="*/ 9161 w 155737"/>
                <a:gd name="connsiteY3" fmla="*/ 75 h 10431"/>
                <a:gd name="connsiteX4" fmla="*/ 240 w 155737"/>
                <a:gd name="connsiteY4" fmla="*/ 5291 h 10431"/>
                <a:gd name="connsiteX5" fmla="*/ 9161 w 155737"/>
                <a:gd name="connsiteY5" fmla="*/ 10507 h 10431"/>
                <a:gd name="connsiteX6" fmla="*/ 147056 w 155737"/>
                <a:gd name="connsiteY6" fmla="*/ 10507 h 10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737" h="10431">
                  <a:moveTo>
                    <a:pt x="147056" y="10507"/>
                  </a:moveTo>
                  <a:cubicBezTo>
                    <a:pt x="151389" y="10507"/>
                    <a:pt x="155977" y="10507"/>
                    <a:pt x="155977" y="5291"/>
                  </a:cubicBezTo>
                  <a:cubicBezTo>
                    <a:pt x="155977" y="75"/>
                    <a:pt x="151389" y="75"/>
                    <a:pt x="147056" y="75"/>
                  </a:cubicBezTo>
                  <a:lnTo>
                    <a:pt x="9161" y="75"/>
                  </a:lnTo>
                  <a:cubicBezTo>
                    <a:pt x="4828" y="75"/>
                    <a:pt x="240" y="75"/>
                    <a:pt x="240" y="5291"/>
                  </a:cubicBezTo>
                  <a:cubicBezTo>
                    <a:pt x="240" y="10507"/>
                    <a:pt x="4828" y="10507"/>
                    <a:pt x="9161" y="10507"/>
                  </a:cubicBezTo>
                  <a:lnTo>
                    <a:pt x="147056" y="1050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33" name="Dowolny kształt: kształt 1132">
              <a:extLst>
                <a:ext uri="{FF2B5EF4-FFF2-40B4-BE49-F238E27FC236}">
                  <a16:creationId xmlns:a16="http://schemas.microsoft.com/office/drawing/2014/main" id="{92005953-E908-B491-84AE-56244E4D6957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2974109" y="6630774"/>
              <a:ext cx="119033" cy="171605"/>
            </a:xfrm>
            <a:custGeom>
              <a:avLst/>
              <a:gdLst>
                <a:gd name="connsiteX0" fmla="*/ 117244 w 119033"/>
                <a:gd name="connsiteY0" fmla="*/ 43107 h 171605"/>
                <a:gd name="connsiteX1" fmla="*/ 119283 w 119033"/>
                <a:gd name="connsiteY1" fmla="*/ 27981 h 171605"/>
                <a:gd name="connsiteX2" fmla="*/ 89971 w 119033"/>
                <a:gd name="connsiteY2" fmla="*/ 75 h 171605"/>
                <a:gd name="connsiteX3" fmla="*/ 50463 w 119033"/>
                <a:gd name="connsiteY3" fmla="*/ 22765 h 171605"/>
                <a:gd name="connsiteX4" fmla="*/ 27013 w 119033"/>
                <a:gd name="connsiteY4" fmla="*/ 75 h 171605"/>
                <a:gd name="connsiteX5" fmla="*/ 8151 w 119033"/>
                <a:gd name="connsiteY5" fmla="*/ 14941 h 171605"/>
                <a:gd name="connsiteX6" fmla="*/ 250 w 119033"/>
                <a:gd name="connsiteY6" fmla="*/ 40238 h 171605"/>
                <a:gd name="connsiteX7" fmla="*/ 3308 w 119033"/>
                <a:gd name="connsiteY7" fmla="*/ 42846 h 171605"/>
                <a:gd name="connsiteX8" fmla="*/ 7642 w 119033"/>
                <a:gd name="connsiteY8" fmla="*/ 36848 h 171605"/>
                <a:gd name="connsiteX9" fmla="*/ 26248 w 119033"/>
                <a:gd name="connsiteY9" fmla="*/ 5813 h 171605"/>
                <a:gd name="connsiteX10" fmla="*/ 34150 w 119033"/>
                <a:gd name="connsiteY10" fmla="*/ 17810 h 171605"/>
                <a:gd name="connsiteX11" fmla="*/ 30072 w 119033"/>
                <a:gd name="connsiteY11" fmla="*/ 39717 h 171605"/>
                <a:gd name="connsiteX12" fmla="*/ 15288 w 119033"/>
                <a:gd name="connsiteY12" fmla="*/ 99961 h 171605"/>
                <a:gd name="connsiteX13" fmla="*/ 12994 w 119033"/>
                <a:gd name="connsiteY13" fmla="*/ 111176 h 171605"/>
                <a:gd name="connsiteX14" fmla="*/ 20386 w 119033"/>
                <a:gd name="connsiteY14" fmla="*/ 118217 h 171605"/>
                <a:gd name="connsiteX15" fmla="*/ 29817 w 119033"/>
                <a:gd name="connsiteY15" fmla="*/ 110915 h 171605"/>
                <a:gd name="connsiteX16" fmla="*/ 34660 w 119033"/>
                <a:gd name="connsiteY16" fmla="*/ 91616 h 171605"/>
                <a:gd name="connsiteX17" fmla="*/ 40267 w 119033"/>
                <a:gd name="connsiteY17" fmla="*/ 68144 h 171605"/>
                <a:gd name="connsiteX18" fmla="*/ 44600 w 119033"/>
                <a:gd name="connsiteY18" fmla="*/ 50670 h 171605"/>
                <a:gd name="connsiteX19" fmla="*/ 47404 w 119033"/>
                <a:gd name="connsiteY19" fmla="*/ 38934 h 171605"/>
                <a:gd name="connsiteX20" fmla="*/ 64737 w 119033"/>
                <a:gd name="connsiteY20" fmla="*/ 14941 h 171605"/>
                <a:gd name="connsiteX21" fmla="*/ 89206 w 119033"/>
                <a:gd name="connsiteY21" fmla="*/ 5813 h 171605"/>
                <a:gd name="connsiteX22" fmla="*/ 102970 w 119033"/>
                <a:gd name="connsiteY22" fmla="*/ 24069 h 171605"/>
                <a:gd name="connsiteX23" fmla="*/ 100421 w 119033"/>
                <a:gd name="connsiteY23" fmla="*/ 40499 h 171605"/>
                <a:gd name="connsiteX24" fmla="*/ 71364 w 119033"/>
                <a:gd name="connsiteY24" fmla="*/ 160467 h 171605"/>
                <a:gd name="connsiteX25" fmla="*/ 70599 w 119033"/>
                <a:gd name="connsiteY25" fmla="*/ 164639 h 171605"/>
                <a:gd name="connsiteX26" fmla="*/ 77736 w 119033"/>
                <a:gd name="connsiteY26" fmla="*/ 171681 h 171605"/>
                <a:gd name="connsiteX27" fmla="*/ 88186 w 119033"/>
                <a:gd name="connsiteY27" fmla="*/ 161249 h 171605"/>
                <a:gd name="connsiteX28" fmla="*/ 117244 w 119033"/>
                <a:gd name="connsiteY28" fmla="*/ 43107 h 171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9033" h="171605">
                  <a:moveTo>
                    <a:pt x="117244" y="43107"/>
                  </a:moveTo>
                  <a:cubicBezTo>
                    <a:pt x="118518" y="38413"/>
                    <a:pt x="119283" y="35022"/>
                    <a:pt x="119283" y="27981"/>
                  </a:cubicBezTo>
                  <a:cubicBezTo>
                    <a:pt x="119283" y="11029"/>
                    <a:pt x="109087" y="75"/>
                    <a:pt x="89971" y="75"/>
                  </a:cubicBezTo>
                  <a:cubicBezTo>
                    <a:pt x="69834" y="75"/>
                    <a:pt x="56580" y="13637"/>
                    <a:pt x="50463" y="22765"/>
                  </a:cubicBezTo>
                  <a:cubicBezTo>
                    <a:pt x="49188" y="7899"/>
                    <a:pt x="38483" y="75"/>
                    <a:pt x="27013" y="75"/>
                  </a:cubicBezTo>
                  <a:cubicBezTo>
                    <a:pt x="15288" y="75"/>
                    <a:pt x="10445" y="10246"/>
                    <a:pt x="8151" y="14941"/>
                  </a:cubicBezTo>
                  <a:cubicBezTo>
                    <a:pt x="3563" y="23808"/>
                    <a:pt x="250" y="39456"/>
                    <a:pt x="250" y="40238"/>
                  </a:cubicBezTo>
                  <a:cubicBezTo>
                    <a:pt x="250" y="42846"/>
                    <a:pt x="2799" y="42846"/>
                    <a:pt x="3308" y="42846"/>
                  </a:cubicBezTo>
                  <a:cubicBezTo>
                    <a:pt x="5857" y="42846"/>
                    <a:pt x="6112" y="42585"/>
                    <a:pt x="7642" y="36848"/>
                  </a:cubicBezTo>
                  <a:cubicBezTo>
                    <a:pt x="11975" y="18331"/>
                    <a:pt x="17072" y="5813"/>
                    <a:pt x="26248" y="5813"/>
                  </a:cubicBezTo>
                  <a:cubicBezTo>
                    <a:pt x="30582" y="5813"/>
                    <a:pt x="34150" y="7899"/>
                    <a:pt x="34150" y="17810"/>
                  </a:cubicBezTo>
                  <a:cubicBezTo>
                    <a:pt x="34150" y="23286"/>
                    <a:pt x="33385" y="26155"/>
                    <a:pt x="30072" y="39717"/>
                  </a:cubicBezTo>
                  <a:lnTo>
                    <a:pt x="15288" y="99961"/>
                  </a:lnTo>
                  <a:cubicBezTo>
                    <a:pt x="14524" y="103873"/>
                    <a:pt x="12994" y="109872"/>
                    <a:pt x="12994" y="111176"/>
                  </a:cubicBezTo>
                  <a:cubicBezTo>
                    <a:pt x="12994" y="115870"/>
                    <a:pt x="16563" y="118217"/>
                    <a:pt x="20386" y="118217"/>
                  </a:cubicBezTo>
                  <a:cubicBezTo>
                    <a:pt x="23445" y="118217"/>
                    <a:pt x="28033" y="116131"/>
                    <a:pt x="29817" y="110915"/>
                  </a:cubicBezTo>
                  <a:cubicBezTo>
                    <a:pt x="30072" y="110393"/>
                    <a:pt x="33130" y="98136"/>
                    <a:pt x="34660" y="91616"/>
                  </a:cubicBezTo>
                  <a:lnTo>
                    <a:pt x="40267" y="68144"/>
                  </a:lnTo>
                  <a:cubicBezTo>
                    <a:pt x="41797" y="62406"/>
                    <a:pt x="43326" y="56669"/>
                    <a:pt x="44600" y="50670"/>
                  </a:cubicBezTo>
                  <a:cubicBezTo>
                    <a:pt x="45110" y="49105"/>
                    <a:pt x="47149" y="40499"/>
                    <a:pt x="47404" y="38934"/>
                  </a:cubicBezTo>
                  <a:cubicBezTo>
                    <a:pt x="48169" y="36587"/>
                    <a:pt x="56070" y="21982"/>
                    <a:pt x="64737" y="14941"/>
                  </a:cubicBezTo>
                  <a:cubicBezTo>
                    <a:pt x="70344" y="10768"/>
                    <a:pt x="78246" y="5813"/>
                    <a:pt x="89206" y="5813"/>
                  </a:cubicBezTo>
                  <a:cubicBezTo>
                    <a:pt x="100166" y="5813"/>
                    <a:pt x="102970" y="14680"/>
                    <a:pt x="102970" y="24069"/>
                  </a:cubicBezTo>
                  <a:cubicBezTo>
                    <a:pt x="102970" y="25373"/>
                    <a:pt x="102970" y="30067"/>
                    <a:pt x="100421" y="40499"/>
                  </a:cubicBezTo>
                  <a:lnTo>
                    <a:pt x="71364" y="160467"/>
                  </a:lnTo>
                  <a:cubicBezTo>
                    <a:pt x="70599" y="163596"/>
                    <a:pt x="70599" y="164118"/>
                    <a:pt x="70599" y="164639"/>
                  </a:cubicBezTo>
                  <a:cubicBezTo>
                    <a:pt x="70599" y="168551"/>
                    <a:pt x="73403" y="171681"/>
                    <a:pt x="77736" y="171681"/>
                  </a:cubicBezTo>
                  <a:cubicBezTo>
                    <a:pt x="85638" y="171681"/>
                    <a:pt x="87422" y="164118"/>
                    <a:pt x="88186" y="161249"/>
                  </a:cubicBezTo>
                  <a:lnTo>
                    <a:pt x="117244" y="43107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34" name="Dowolny kształt: kształt 1133">
              <a:extLst>
                <a:ext uri="{FF2B5EF4-FFF2-40B4-BE49-F238E27FC236}">
                  <a16:creationId xmlns:a16="http://schemas.microsoft.com/office/drawing/2014/main" id="{FDE94603-BA52-98FB-7BF0-2F37451C24F5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2527743" y="6852064"/>
              <a:ext cx="574678" cy="10431"/>
            </a:xfrm>
            <a:custGeom>
              <a:avLst/>
              <a:gdLst>
                <a:gd name="connsiteX0" fmla="*/ 0 w 574678"/>
                <a:gd name="connsiteY0" fmla="*/ 0 h 10431"/>
                <a:gd name="connsiteX1" fmla="*/ 574679 w 574678"/>
                <a:gd name="connsiteY1" fmla="*/ 0 h 10431"/>
                <a:gd name="connsiteX2" fmla="*/ 574679 w 574678"/>
                <a:gd name="connsiteY2" fmla="*/ 10431 h 10431"/>
                <a:gd name="connsiteX3" fmla="*/ 0 w 574678"/>
                <a:gd name="connsiteY3" fmla="*/ 10431 h 10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678" h="10431">
                  <a:moveTo>
                    <a:pt x="0" y="0"/>
                  </a:moveTo>
                  <a:lnTo>
                    <a:pt x="574679" y="0"/>
                  </a:lnTo>
                  <a:lnTo>
                    <a:pt x="574679" y="10431"/>
                  </a:lnTo>
                  <a:lnTo>
                    <a:pt x="0" y="1043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35" name="Dowolny kształt: kształt 1134">
              <a:extLst>
                <a:ext uri="{FF2B5EF4-FFF2-40B4-BE49-F238E27FC236}">
                  <a16:creationId xmlns:a16="http://schemas.microsoft.com/office/drawing/2014/main" id="{99990452-52AC-6165-CF8D-0A1D8F437E5E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2544648" y="6986101"/>
              <a:ext cx="119033" cy="171605"/>
            </a:xfrm>
            <a:custGeom>
              <a:avLst/>
              <a:gdLst>
                <a:gd name="connsiteX0" fmla="*/ 117227 w 119033"/>
                <a:gd name="connsiteY0" fmla="*/ 43121 h 171605"/>
                <a:gd name="connsiteX1" fmla="*/ 119266 w 119033"/>
                <a:gd name="connsiteY1" fmla="*/ 27994 h 171605"/>
                <a:gd name="connsiteX2" fmla="*/ 89954 w 119033"/>
                <a:gd name="connsiteY2" fmla="*/ 89 h 171605"/>
                <a:gd name="connsiteX3" fmla="*/ 50446 w 119033"/>
                <a:gd name="connsiteY3" fmla="*/ 22778 h 171605"/>
                <a:gd name="connsiteX4" fmla="*/ 26996 w 119033"/>
                <a:gd name="connsiteY4" fmla="*/ 89 h 171605"/>
                <a:gd name="connsiteX5" fmla="*/ 8135 w 119033"/>
                <a:gd name="connsiteY5" fmla="*/ 14954 h 171605"/>
                <a:gd name="connsiteX6" fmla="*/ 233 w 119033"/>
                <a:gd name="connsiteY6" fmla="*/ 40252 h 171605"/>
                <a:gd name="connsiteX7" fmla="*/ 3292 w 119033"/>
                <a:gd name="connsiteY7" fmla="*/ 42860 h 171605"/>
                <a:gd name="connsiteX8" fmla="*/ 7625 w 119033"/>
                <a:gd name="connsiteY8" fmla="*/ 36861 h 171605"/>
                <a:gd name="connsiteX9" fmla="*/ 26232 w 119033"/>
                <a:gd name="connsiteY9" fmla="*/ 5826 h 171605"/>
                <a:gd name="connsiteX10" fmla="*/ 34133 w 119033"/>
                <a:gd name="connsiteY10" fmla="*/ 17823 h 171605"/>
                <a:gd name="connsiteX11" fmla="*/ 30055 w 119033"/>
                <a:gd name="connsiteY11" fmla="*/ 39730 h 171605"/>
                <a:gd name="connsiteX12" fmla="*/ 15271 w 119033"/>
                <a:gd name="connsiteY12" fmla="*/ 99975 h 171605"/>
                <a:gd name="connsiteX13" fmla="*/ 12977 w 119033"/>
                <a:gd name="connsiteY13" fmla="*/ 111189 h 171605"/>
                <a:gd name="connsiteX14" fmla="*/ 20369 w 119033"/>
                <a:gd name="connsiteY14" fmla="*/ 118231 h 171605"/>
                <a:gd name="connsiteX15" fmla="*/ 29800 w 119033"/>
                <a:gd name="connsiteY15" fmla="*/ 110928 h 171605"/>
                <a:gd name="connsiteX16" fmla="*/ 34643 w 119033"/>
                <a:gd name="connsiteY16" fmla="*/ 91629 h 171605"/>
                <a:gd name="connsiteX17" fmla="*/ 40251 w 119033"/>
                <a:gd name="connsiteY17" fmla="*/ 68157 h 171605"/>
                <a:gd name="connsiteX18" fmla="*/ 44584 w 119033"/>
                <a:gd name="connsiteY18" fmla="*/ 50684 h 171605"/>
                <a:gd name="connsiteX19" fmla="*/ 47387 w 119033"/>
                <a:gd name="connsiteY19" fmla="*/ 38948 h 171605"/>
                <a:gd name="connsiteX20" fmla="*/ 64720 w 119033"/>
                <a:gd name="connsiteY20" fmla="*/ 14954 h 171605"/>
                <a:gd name="connsiteX21" fmla="*/ 89189 w 119033"/>
                <a:gd name="connsiteY21" fmla="*/ 5826 h 171605"/>
                <a:gd name="connsiteX22" fmla="*/ 102953 w 119033"/>
                <a:gd name="connsiteY22" fmla="*/ 24082 h 171605"/>
                <a:gd name="connsiteX23" fmla="*/ 100404 w 119033"/>
                <a:gd name="connsiteY23" fmla="*/ 40513 h 171605"/>
                <a:gd name="connsiteX24" fmla="*/ 71347 w 119033"/>
                <a:gd name="connsiteY24" fmla="*/ 160480 h 171605"/>
                <a:gd name="connsiteX25" fmla="*/ 70582 w 119033"/>
                <a:gd name="connsiteY25" fmla="*/ 164653 h 171605"/>
                <a:gd name="connsiteX26" fmla="*/ 77719 w 119033"/>
                <a:gd name="connsiteY26" fmla="*/ 171695 h 171605"/>
                <a:gd name="connsiteX27" fmla="*/ 88170 w 119033"/>
                <a:gd name="connsiteY27" fmla="*/ 161263 h 171605"/>
                <a:gd name="connsiteX28" fmla="*/ 117227 w 119033"/>
                <a:gd name="connsiteY28" fmla="*/ 43121 h 171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9033" h="171605">
                  <a:moveTo>
                    <a:pt x="117227" y="43121"/>
                  </a:moveTo>
                  <a:cubicBezTo>
                    <a:pt x="118501" y="38426"/>
                    <a:pt x="119266" y="35036"/>
                    <a:pt x="119266" y="27994"/>
                  </a:cubicBezTo>
                  <a:cubicBezTo>
                    <a:pt x="119266" y="11042"/>
                    <a:pt x="109071" y="89"/>
                    <a:pt x="89954" y="89"/>
                  </a:cubicBezTo>
                  <a:cubicBezTo>
                    <a:pt x="69818" y="89"/>
                    <a:pt x="56563" y="13650"/>
                    <a:pt x="50446" y="22778"/>
                  </a:cubicBezTo>
                  <a:cubicBezTo>
                    <a:pt x="49172" y="7913"/>
                    <a:pt x="38466" y="89"/>
                    <a:pt x="26996" y="89"/>
                  </a:cubicBezTo>
                  <a:cubicBezTo>
                    <a:pt x="15271" y="89"/>
                    <a:pt x="10429" y="10260"/>
                    <a:pt x="8135" y="14954"/>
                  </a:cubicBezTo>
                  <a:cubicBezTo>
                    <a:pt x="3547" y="23821"/>
                    <a:pt x="233" y="39469"/>
                    <a:pt x="233" y="40252"/>
                  </a:cubicBezTo>
                  <a:cubicBezTo>
                    <a:pt x="233" y="42860"/>
                    <a:pt x="2782" y="42860"/>
                    <a:pt x="3292" y="42860"/>
                  </a:cubicBezTo>
                  <a:cubicBezTo>
                    <a:pt x="5841" y="42860"/>
                    <a:pt x="6095" y="42599"/>
                    <a:pt x="7625" y="36861"/>
                  </a:cubicBezTo>
                  <a:cubicBezTo>
                    <a:pt x="11958" y="18345"/>
                    <a:pt x="17056" y="5826"/>
                    <a:pt x="26232" y="5826"/>
                  </a:cubicBezTo>
                  <a:cubicBezTo>
                    <a:pt x="30565" y="5826"/>
                    <a:pt x="34133" y="7913"/>
                    <a:pt x="34133" y="17823"/>
                  </a:cubicBezTo>
                  <a:cubicBezTo>
                    <a:pt x="34133" y="23300"/>
                    <a:pt x="33369" y="26169"/>
                    <a:pt x="30055" y="39730"/>
                  </a:cubicBezTo>
                  <a:lnTo>
                    <a:pt x="15271" y="99975"/>
                  </a:lnTo>
                  <a:cubicBezTo>
                    <a:pt x="14507" y="103887"/>
                    <a:pt x="12977" y="109885"/>
                    <a:pt x="12977" y="111189"/>
                  </a:cubicBezTo>
                  <a:cubicBezTo>
                    <a:pt x="12977" y="115884"/>
                    <a:pt x="16546" y="118231"/>
                    <a:pt x="20369" y="118231"/>
                  </a:cubicBezTo>
                  <a:cubicBezTo>
                    <a:pt x="23428" y="118231"/>
                    <a:pt x="28016" y="116144"/>
                    <a:pt x="29800" y="110928"/>
                  </a:cubicBezTo>
                  <a:cubicBezTo>
                    <a:pt x="30055" y="110407"/>
                    <a:pt x="33114" y="98149"/>
                    <a:pt x="34643" y="91629"/>
                  </a:cubicBezTo>
                  <a:lnTo>
                    <a:pt x="40251" y="68157"/>
                  </a:lnTo>
                  <a:cubicBezTo>
                    <a:pt x="41780" y="62420"/>
                    <a:pt x="43309" y="56682"/>
                    <a:pt x="44584" y="50684"/>
                  </a:cubicBezTo>
                  <a:cubicBezTo>
                    <a:pt x="45093" y="49119"/>
                    <a:pt x="47133" y="40513"/>
                    <a:pt x="47387" y="38948"/>
                  </a:cubicBezTo>
                  <a:cubicBezTo>
                    <a:pt x="48152" y="36601"/>
                    <a:pt x="56054" y="21996"/>
                    <a:pt x="64720" y="14954"/>
                  </a:cubicBezTo>
                  <a:cubicBezTo>
                    <a:pt x="70327" y="10782"/>
                    <a:pt x="78229" y="5826"/>
                    <a:pt x="89189" y="5826"/>
                  </a:cubicBezTo>
                  <a:cubicBezTo>
                    <a:pt x="100149" y="5826"/>
                    <a:pt x="102953" y="14694"/>
                    <a:pt x="102953" y="24082"/>
                  </a:cubicBezTo>
                  <a:cubicBezTo>
                    <a:pt x="102953" y="25386"/>
                    <a:pt x="102953" y="30081"/>
                    <a:pt x="100404" y="40513"/>
                  </a:cubicBezTo>
                  <a:lnTo>
                    <a:pt x="71347" y="160480"/>
                  </a:lnTo>
                  <a:cubicBezTo>
                    <a:pt x="70582" y="163610"/>
                    <a:pt x="70582" y="164131"/>
                    <a:pt x="70582" y="164653"/>
                  </a:cubicBezTo>
                  <a:cubicBezTo>
                    <a:pt x="70582" y="168565"/>
                    <a:pt x="73386" y="171695"/>
                    <a:pt x="77719" y="171695"/>
                  </a:cubicBezTo>
                  <a:cubicBezTo>
                    <a:pt x="85621" y="171695"/>
                    <a:pt x="87405" y="164131"/>
                    <a:pt x="88170" y="161263"/>
                  </a:cubicBezTo>
                  <a:lnTo>
                    <a:pt x="117227" y="43121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36" name="Dowolny kształt: kształt 1135">
              <a:extLst>
                <a:ext uri="{FF2B5EF4-FFF2-40B4-BE49-F238E27FC236}">
                  <a16:creationId xmlns:a16="http://schemas.microsoft.com/office/drawing/2014/main" id="{759419CA-3D08-1936-CF81-B8B061DEF72C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2703293" y="6905775"/>
              <a:ext cx="10195" cy="260799"/>
            </a:xfrm>
            <a:custGeom>
              <a:avLst/>
              <a:gdLst>
                <a:gd name="connsiteX0" fmla="*/ 10434 w 10195"/>
                <a:gd name="connsiteY0" fmla="*/ 9478 h 260799"/>
                <a:gd name="connsiteX1" fmla="*/ 5336 w 10195"/>
                <a:gd name="connsiteY1" fmla="*/ 89 h 260799"/>
                <a:gd name="connsiteX2" fmla="*/ 238 w 10195"/>
                <a:gd name="connsiteY2" fmla="*/ 9478 h 260799"/>
                <a:gd name="connsiteX3" fmla="*/ 238 w 10195"/>
                <a:gd name="connsiteY3" fmla="*/ 251499 h 260799"/>
                <a:gd name="connsiteX4" fmla="*/ 5336 w 10195"/>
                <a:gd name="connsiteY4" fmla="*/ 260888 h 260799"/>
                <a:gd name="connsiteX5" fmla="*/ 10434 w 10195"/>
                <a:gd name="connsiteY5" fmla="*/ 251499 h 260799"/>
                <a:gd name="connsiteX6" fmla="*/ 10434 w 10195"/>
                <a:gd name="connsiteY6" fmla="*/ 9478 h 260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95" h="260799">
                  <a:moveTo>
                    <a:pt x="10434" y="9478"/>
                  </a:moveTo>
                  <a:cubicBezTo>
                    <a:pt x="10434" y="4783"/>
                    <a:pt x="10434" y="89"/>
                    <a:pt x="5336" y="89"/>
                  </a:cubicBezTo>
                  <a:cubicBezTo>
                    <a:pt x="238" y="89"/>
                    <a:pt x="238" y="4783"/>
                    <a:pt x="238" y="9478"/>
                  </a:cubicBezTo>
                  <a:lnTo>
                    <a:pt x="238" y="251499"/>
                  </a:lnTo>
                  <a:cubicBezTo>
                    <a:pt x="238" y="256193"/>
                    <a:pt x="238" y="260888"/>
                    <a:pt x="5336" y="260888"/>
                  </a:cubicBezTo>
                  <a:cubicBezTo>
                    <a:pt x="10434" y="260888"/>
                    <a:pt x="10434" y="256193"/>
                    <a:pt x="10434" y="251499"/>
                  </a:cubicBezTo>
                  <a:lnTo>
                    <a:pt x="10434" y="9478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37" name="Dowolny kształt: kształt 1136">
              <a:extLst>
                <a:ext uri="{FF2B5EF4-FFF2-40B4-BE49-F238E27FC236}">
                  <a16:creationId xmlns:a16="http://schemas.microsoft.com/office/drawing/2014/main" id="{DE741DC9-D8F0-BC9A-A6BC-EE139F5E9F7D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2754215" y="6986101"/>
              <a:ext cx="142992" cy="118141"/>
            </a:xfrm>
            <a:custGeom>
              <a:avLst/>
              <a:gdLst>
                <a:gd name="connsiteX0" fmla="*/ 111373 w 142992"/>
                <a:gd name="connsiteY0" fmla="*/ 53813 h 118141"/>
                <a:gd name="connsiteX1" fmla="*/ 68806 w 142992"/>
                <a:gd name="connsiteY1" fmla="*/ 89 h 118141"/>
                <a:gd name="connsiteX2" fmla="*/ 241 w 142992"/>
                <a:gd name="connsiteY2" fmla="*/ 74156 h 118141"/>
                <a:gd name="connsiteX3" fmla="*/ 41533 w 142992"/>
                <a:gd name="connsiteY3" fmla="*/ 118231 h 118141"/>
                <a:gd name="connsiteX4" fmla="*/ 95315 w 142992"/>
                <a:gd name="connsiteY4" fmla="*/ 96324 h 118141"/>
                <a:gd name="connsiteX5" fmla="*/ 118510 w 142992"/>
                <a:gd name="connsiteY5" fmla="*/ 118231 h 118141"/>
                <a:gd name="connsiteX6" fmla="*/ 139920 w 142992"/>
                <a:gd name="connsiteY6" fmla="*/ 99714 h 118141"/>
                <a:gd name="connsiteX7" fmla="*/ 136861 w 142992"/>
                <a:gd name="connsiteY7" fmla="*/ 97106 h 118141"/>
                <a:gd name="connsiteX8" fmla="*/ 133548 w 142992"/>
                <a:gd name="connsiteY8" fmla="*/ 99714 h 118141"/>
                <a:gd name="connsiteX9" fmla="*/ 119274 w 142992"/>
                <a:gd name="connsiteY9" fmla="*/ 112493 h 118141"/>
                <a:gd name="connsiteX10" fmla="*/ 111373 w 142992"/>
                <a:gd name="connsiteY10" fmla="*/ 85892 h 118141"/>
                <a:gd name="connsiteX11" fmla="*/ 113922 w 142992"/>
                <a:gd name="connsiteY11" fmla="*/ 76764 h 118141"/>
                <a:gd name="connsiteX12" fmla="*/ 143234 w 142992"/>
                <a:gd name="connsiteY12" fmla="*/ 15476 h 118141"/>
                <a:gd name="connsiteX13" fmla="*/ 140175 w 142992"/>
                <a:gd name="connsiteY13" fmla="*/ 12868 h 118141"/>
                <a:gd name="connsiteX14" fmla="*/ 136352 w 142992"/>
                <a:gd name="connsiteY14" fmla="*/ 18345 h 118141"/>
                <a:gd name="connsiteX15" fmla="*/ 111373 w 142992"/>
                <a:gd name="connsiteY15" fmla="*/ 69983 h 118141"/>
                <a:gd name="connsiteX16" fmla="*/ 111373 w 142992"/>
                <a:gd name="connsiteY16" fmla="*/ 53813 h 118141"/>
                <a:gd name="connsiteX17" fmla="*/ 94295 w 142992"/>
                <a:gd name="connsiteY17" fmla="*/ 89543 h 118141"/>
                <a:gd name="connsiteX18" fmla="*/ 42043 w 142992"/>
                <a:gd name="connsiteY18" fmla="*/ 112493 h 118141"/>
                <a:gd name="connsiteX19" fmla="*/ 19103 w 142992"/>
                <a:gd name="connsiteY19" fmla="*/ 84066 h 118141"/>
                <a:gd name="connsiteX20" fmla="*/ 33886 w 142992"/>
                <a:gd name="connsiteY20" fmla="*/ 29820 h 118141"/>
                <a:gd name="connsiteX21" fmla="*/ 68551 w 142992"/>
                <a:gd name="connsiteY21" fmla="*/ 5826 h 118141"/>
                <a:gd name="connsiteX22" fmla="*/ 93785 w 142992"/>
                <a:gd name="connsiteY22" fmla="*/ 60333 h 118141"/>
                <a:gd name="connsiteX23" fmla="*/ 94295 w 142992"/>
                <a:gd name="connsiteY23" fmla="*/ 89543 h 118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2992" h="118141">
                  <a:moveTo>
                    <a:pt x="111373" y="53813"/>
                  </a:moveTo>
                  <a:cubicBezTo>
                    <a:pt x="111373" y="12868"/>
                    <a:pt x="87668" y="89"/>
                    <a:pt x="68806" y="89"/>
                  </a:cubicBezTo>
                  <a:cubicBezTo>
                    <a:pt x="33886" y="89"/>
                    <a:pt x="241" y="37383"/>
                    <a:pt x="241" y="74156"/>
                  </a:cubicBezTo>
                  <a:cubicBezTo>
                    <a:pt x="241" y="98410"/>
                    <a:pt x="15534" y="118231"/>
                    <a:pt x="41533" y="118231"/>
                  </a:cubicBezTo>
                  <a:cubicBezTo>
                    <a:pt x="57591" y="118231"/>
                    <a:pt x="75943" y="112232"/>
                    <a:pt x="95315" y="96324"/>
                  </a:cubicBezTo>
                  <a:cubicBezTo>
                    <a:pt x="98628" y="110146"/>
                    <a:pt x="107040" y="118231"/>
                    <a:pt x="118510" y="118231"/>
                  </a:cubicBezTo>
                  <a:cubicBezTo>
                    <a:pt x="132019" y="118231"/>
                    <a:pt x="139920" y="103887"/>
                    <a:pt x="139920" y="99714"/>
                  </a:cubicBezTo>
                  <a:cubicBezTo>
                    <a:pt x="139920" y="97888"/>
                    <a:pt x="138391" y="97106"/>
                    <a:pt x="136861" y="97106"/>
                  </a:cubicBezTo>
                  <a:cubicBezTo>
                    <a:pt x="135077" y="97106"/>
                    <a:pt x="134313" y="97888"/>
                    <a:pt x="133548" y="99714"/>
                  </a:cubicBezTo>
                  <a:cubicBezTo>
                    <a:pt x="128960" y="112493"/>
                    <a:pt x="119784" y="112493"/>
                    <a:pt x="119274" y="112493"/>
                  </a:cubicBezTo>
                  <a:cubicBezTo>
                    <a:pt x="111373" y="112493"/>
                    <a:pt x="111373" y="92151"/>
                    <a:pt x="111373" y="85892"/>
                  </a:cubicBezTo>
                  <a:cubicBezTo>
                    <a:pt x="111373" y="80415"/>
                    <a:pt x="111373" y="79893"/>
                    <a:pt x="113922" y="76764"/>
                  </a:cubicBezTo>
                  <a:cubicBezTo>
                    <a:pt x="137881" y="45989"/>
                    <a:pt x="143234" y="15737"/>
                    <a:pt x="143234" y="15476"/>
                  </a:cubicBezTo>
                  <a:cubicBezTo>
                    <a:pt x="143234" y="14954"/>
                    <a:pt x="142979" y="12868"/>
                    <a:pt x="140175" y="12868"/>
                  </a:cubicBezTo>
                  <a:cubicBezTo>
                    <a:pt x="137626" y="12868"/>
                    <a:pt x="137626" y="13650"/>
                    <a:pt x="136352" y="18345"/>
                  </a:cubicBezTo>
                  <a:cubicBezTo>
                    <a:pt x="131764" y="34775"/>
                    <a:pt x="123352" y="54596"/>
                    <a:pt x="111373" y="69983"/>
                  </a:cubicBezTo>
                  <a:lnTo>
                    <a:pt x="111373" y="53813"/>
                  </a:lnTo>
                  <a:close/>
                  <a:moveTo>
                    <a:pt x="94295" y="89543"/>
                  </a:moveTo>
                  <a:cubicBezTo>
                    <a:pt x="71865" y="109624"/>
                    <a:pt x="52238" y="112493"/>
                    <a:pt x="42043" y="112493"/>
                  </a:cubicBezTo>
                  <a:cubicBezTo>
                    <a:pt x="26750" y="112493"/>
                    <a:pt x="19103" y="100757"/>
                    <a:pt x="19103" y="84066"/>
                  </a:cubicBezTo>
                  <a:cubicBezTo>
                    <a:pt x="19103" y="71287"/>
                    <a:pt x="25730" y="43121"/>
                    <a:pt x="33886" y="29820"/>
                  </a:cubicBezTo>
                  <a:cubicBezTo>
                    <a:pt x="45866" y="10782"/>
                    <a:pt x="59630" y="5826"/>
                    <a:pt x="68551" y="5826"/>
                  </a:cubicBezTo>
                  <a:cubicBezTo>
                    <a:pt x="93785" y="5826"/>
                    <a:pt x="93785" y="39991"/>
                    <a:pt x="93785" y="60333"/>
                  </a:cubicBezTo>
                  <a:cubicBezTo>
                    <a:pt x="93785" y="69983"/>
                    <a:pt x="93785" y="85109"/>
                    <a:pt x="94295" y="89543"/>
                  </a:cubicBez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38" name="Dowolny kształt: kształt 1137">
              <a:extLst>
                <a:ext uri="{FF2B5EF4-FFF2-40B4-BE49-F238E27FC236}">
                  <a16:creationId xmlns:a16="http://schemas.microsoft.com/office/drawing/2014/main" id="{A4E2DDF1-C710-50E2-4DAE-9B65CC6F7F4E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2938092" y="6905775"/>
              <a:ext cx="10195" cy="260799"/>
            </a:xfrm>
            <a:custGeom>
              <a:avLst/>
              <a:gdLst>
                <a:gd name="connsiteX0" fmla="*/ 10443 w 10195"/>
                <a:gd name="connsiteY0" fmla="*/ 9478 h 260799"/>
                <a:gd name="connsiteX1" fmla="*/ 5345 w 10195"/>
                <a:gd name="connsiteY1" fmla="*/ 89 h 260799"/>
                <a:gd name="connsiteX2" fmla="*/ 247 w 10195"/>
                <a:gd name="connsiteY2" fmla="*/ 9478 h 260799"/>
                <a:gd name="connsiteX3" fmla="*/ 247 w 10195"/>
                <a:gd name="connsiteY3" fmla="*/ 251499 h 260799"/>
                <a:gd name="connsiteX4" fmla="*/ 5345 w 10195"/>
                <a:gd name="connsiteY4" fmla="*/ 260888 h 260799"/>
                <a:gd name="connsiteX5" fmla="*/ 10443 w 10195"/>
                <a:gd name="connsiteY5" fmla="*/ 251499 h 260799"/>
                <a:gd name="connsiteX6" fmla="*/ 10443 w 10195"/>
                <a:gd name="connsiteY6" fmla="*/ 9478 h 260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95" h="260799">
                  <a:moveTo>
                    <a:pt x="10443" y="9478"/>
                  </a:moveTo>
                  <a:cubicBezTo>
                    <a:pt x="10443" y="4783"/>
                    <a:pt x="10443" y="89"/>
                    <a:pt x="5345" y="89"/>
                  </a:cubicBezTo>
                  <a:cubicBezTo>
                    <a:pt x="247" y="89"/>
                    <a:pt x="247" y="4783"/>
                    <a:pt x="247" y="9478"/>
                  </a:cubicBezTo>
                  <a:lnTo>
                    <a:pt x="247" y="251499"/>
                  </a:lnTo>
                  <a:cubicBezTo>
                    <a:pt x="247" y="256193"/>
                    <a:pt x="247" y="260888"/>
                    <a:pt x="5345" y="260888"/>
                  </a:cubicBezTo>
                  <a:cubicBezTo>
                    <a:pt x="10443" y="260888"/>
                    <a:pt x="10443" y="256193"/>
                    <a:pt x="10443" y="251499"/>
                  </a:cubicBezTo>
                  <a:lnTo>
                    <a:pt x="10443" y="9478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39" name="Dowolny kształt: kształt 1138">
              <a:extLst>
                <a:ext uri="{FF2B5EF4-FFF2-40B4-BE49-F238E27FC236}">
                  <a16:creationId xmlns:a16="http://schemas.microsoft.com/office/drawing/2014/main" id="{181F1FDB-10BD-A902-BE32-0D4AA12A2F5C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2989804" y="6904813"/>
              <a:ext cx="78862" cy="121219"/>
            </a:xfrm>
            <a:custGeom>
              <a:avLst/>
              <a:gdLst>
                <a:gd name="connsiteX0" fmla="*/ 79113 w 78862"/>
                <a:gd name="connsiteY0" fmla="*/ 88079 h 121219"/>
                <a:gd name="connsiteX1" fmla="*/ 73047 w 78862"/>
                <a:gd name="connsiteY1" fmla="*/ 88079 h 121219"/>
                <a:gd name="connsiteX2" fmla="*/ 68408 w 78862"/>
                <a:gd name="connsiteY2" fmla="*/ 104692 h 121219"/>
                <a:gd name="connsiteX3" fmla="*/ 50744 w 78862"/>
                <a:gd name="connsiteY3" fmla="*/ 105788 h 121219"/>
                <a:gd name="connsiteX4" fmla="*/ 17914 w 78862"/>
                <a:gd name="connsiteY4" fmla="*/ 105788 h 121219"/>
                <a:gd name="connsiteX5" fmla="*/ 53598 w 78862"/>
                <a:gd name="connsiteY5" fmla="*/ 75118 h 121219"/>
                <a:gd name="connsiteX6" fmla="*/ 79113 w 78862"/>
                <a:gd name="connsiteY6" fmla="*/ 35685 h 121219"/>
                <a:gd name="connsiteX7" fmla="*/ 37362 w 78862"/>
                <a:gd name="connsiteY7" fmla="*/ 86 h 121219"/>
                <a:gd name="connsiteX8" fmla="*/ 250 w 78862"/>
                <a:gd name="connsiteY8" fmla="*/ 32764 h 121219"/>
                <a:gd name="connsiteX9" fmla="*/ 9707 w 78862"/>
                <a:gd name="connsiteY9" fmla="*/ 42987 h 121219"/>
                <a:gd name="connsiteX10" fmla="*/ 19163 w 78862"/>
                <a:gd name="connsiteY10" fmla="*/ 33312 h 121219"/>
                <a:gd name="connsiteX11" fmla="*/ 8636 w 78862"/>
                <a:gd name="connsiteY11" fmla="*/ 23636 h 121219"/>
                <a:gd name="connsiteX12" fmla="*/ 34686 w 78862"/>
                <a:gd name="connsiteY12" fmla="*/ 6658 h 121219"/>
                <a:gd name="connsiteX13" fmla="*/ 61806 w 78862"/>
                <a:gd name="connsiteY13" fmla="*/ 35685 h 121219"/>
                <a:gd name="connsiteX14" fmla="*/ 45034 w 78862"/>
                <a:gd name="connsiteY14" fmla="*/ 70736 h 121219"/>
                <a:gd name="connsiteX15" fmla="*/ 2034 w 78862"/>
                <a:gd name="connsiteY15" fmla="*/ 114185 h 121219"/>
                <a:gd name="connsiteX16" fmla="*/ 250 w 78862"/>
                <a:gd name="connsiteY16" fmla="*/ 121305 h 121219"/>
                <a:gd name="connsiteX17" fmla="*/ 73760 w 78862"/>
                <a:gd name="connsiteY17" fmla="*/ 121305 h 121219"/>
                <a:gd name="connsiteX18" fmla="*/ 79113 w 78862"/>
                <a:gd name="connsiteY18" fmla="*/ 88079 h 121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862" h="121219">
                  <a:moveTo>
                    <a:pt x="79113" y="88079"/>
                  </a:moveTo>
                  <a:lnTo>
                    <a:pt x="73047" y="88079"/>
                  </a:lnTo>
                  <a:cubicBezTo>
                    <a:pt x="72511" y="92096"/>
                    <a:pt x="70727" y="102867"/>
                    <a:pt x="68408" y="104692"/>
                  </a:cubicBezTo>
                  <a:cubicBezTo>
                    <a:pt x="66980" y="105788"/>
                    <a:pt x="53242" y="105788"/>
                    <a:pt x="50744" y="105788"/>
                  </a:cubicBezTo>
                  <a:lnTo>
                    <a:pt x="17914" y="105788"/>
                  </a:lnTo>
                  <a:cubicBezTo>
                    <a:pt x="36648" y="88810"/>
                    <a:pt x="42893" y="83698"/>
                    <a:pt x="53598" y="75118"/>
                  </a:cubicBezTo>
                  <a:cubicBezTo>
                    <a:pt x="66802" y="64347"/>
                    <a:pt x="79113" y="53028"/>
                    <a:pt x="79113" y="35685"/>
                  </a:cubicBezTo>
                  <a:cubicBezTo>
                    <a:pt x="79113" y="13595"/>
                    <a:pt x="60200" y="86"/>
                    <a:pt x="37362" y="86"/>
                  </a:cubicBezTo>
                  <a:cubicBezTo>
                    <a:pt x="15238" y="86"/>
                    <a:pt x="250" y="15969"/>
                    <a:pt x="250" y="32764"/>
                  </a:cubicBezTo>
                  <a:cubicBezTo>
                    <a:pt x="250" y="42075"/>
                    <a:pt x="7922" y="42987"/>
                    <a:pt x="9707" y="42987"/>
                  </a:cubicBezTo>
                  <a:cubicBezTo>
                    <a:pt x="13989" y="42987"/>
                    <a:pt x="19163" y="39884"/>
                    <a:pt x="19163" y="33312"/>
                  </a:cubicBezTo>
                  <a:cubicBezTo>
                    <a:pt x="19163" y="30026"/>
                    <a:pt x="17914" y="23636"/>
                    <a:pt x="8636" y="23636"/>
                  </a:cubicBezTo>
                  <a:cubicBezTo>
                    <a:pt x="14167" y="10674"/>
                    <a:pt x="26300" y="6658"/>
                    <a:pt x="34686" y="6658"/>
                  </a:cubicBezTo>
                  <a:cubicBezTo>
                    <a:pt x="52528" y="6658"/>
                    <a:pt x="61806" y="20898"/>
                    <a:pt x="61806" y="35685"/>
                  </a:cubicBezTo>
                  <a:cubicBezTo>
                    <a:pt x="61806" y="51568"/>
                    <a:pt x="50744" y="64164"/>
                    <a:pt x="45034" y="70736"/>
                  </a:cubicBezTo>
                  <a:lnTo>
                    <a:pt x="2034" y="114185"/>
                  </a:lnTo>
                  <a:cubicBezTo>
                    <a:pt x="250" y="115829"/>
                    <a:pt x="250" y="116194"/>
                    <a:pt x="250" y="121305"/>
                  </a:cubicBezTo>
                  <a:lnTo>
                    <a:pt x="73760" y="121305"/>
                  </a:lnTo>
                  <a:lnTo>
                    <a:pt x="79113" y="88079"/>
                  </a:lnTo>
                  <a:close/>
                </a:path>
              </a:pathLst>
            </a:custGeom>
            <a:solidFill>
              <a:srgbClr val="000000"/>
            </a:solidFill>
            <a:ln w="254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sp>
        <p:nvSpPr>
          <p:cNvPr id="1157" name="Owal 1156">
            <a:extLst>
              <a:ext uri="{FF2B5EF4-FFF2-40B4-BE49-F238E27FC236}">
                <a16:creationId xmlns:a16="http://schemas.microsoft.com/office/drawing/2014/main" id="{79270F11-C492-7512-50CC-4DA084B84649}"/>
              </a:ext>
            </a:extLst>
          </p:cNvPr>
          <p:cNvSpPr/>
          <p:nvPr/>
        </p:nvSpPr>
        <p:spPr>
          <a:xfrm>
            <a:off x="7410994" y="4817631"/>
            <a:ext cx="818036" cy="34382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83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55" grpId="0" animBg="1"/>
      <p:bldP spid="27" grpId="0" animBg="1"/>
      <p:bldP spid="30" grpId="0" animBg="1"/>
      <p:bldP spid="72" grpId="0" animBg="1"/>
      <p:bldP spid="79" grpId="0" animBg="1"/>
      <p:bldP spid="88" grpId="0" animBg="1"/>
      <p:bldP spid="1038" grpId="0" animBg="1"/>
      <p:bldP spid="11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F0037EEB-3FFD-5689-DE37-C2ACE0768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166" y="3933538"/>
            <a:ext cx="8395978" cy="1330702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l-PL" sz="2800" dirty="0" err="1"/>
              <a:t>What</a:t>
            </a:r>
            <a:r>
              <a:rPr lang="pl-PL" sz="2800" dirty="0"/>
              <a:t> </a:t>
            </a:r>
            <a:r>
              <a:rPr lang="pl-PL" sz="2800" dirty="0" err="1"/>
              <a:t>are</a:t>
            </a:r>
            <a:r>
              <a:rPr lang="pl-PL" sz="2800" dirty="0"/>
              <a:t> the </a:t>
            </a:r>
            <a:r>
              <a:rPr lang="pl-PL" sz="2800" dirty="0" err="1"/>
              <a:t>fundamental</a:t>
            </a:r>
            <a:r>
              <a:rPr lang="pl-PL" sz="2800" dirty="0"/>
              <a:t> </a:t>
            </a:r>
            <a:r>
              <a:rPr lang="pl-PL" sz="2800" dirty="0" err="1"/>
              <a:t>limits</a:t>
            </a:r>
            <a:r>
              <a:rPr lang="pl-PL" sz="2800" dirty="0"/>
              <a:t> for </a:t>
            </a:r>
            <a:r>
              <a:rPr lang="pl-PL" sz="2800" dirty="0" err="1"/>
              <a:t>optical</a:t>
            </a:r>
            <a:r>
              <a:rPr lang="pl-PL" sz="2800" dirty="0"/>
              <a:t> interferometry in </a:t>
            </a:r>
            <a:r>
              <a:rPr lang="pl-PL" sz="2800" dirty="0" err="1"/>
              <a:t>presence</a:t>
            </a:r>
            <a:r>
              <a:rPr lang="pl-PL" sz="2800" dirty="0"/>
              <a:t> of </a:t>
            </a:r>
            <a:r>
              <a:rPr lang="pl-PL" sz="2800" dirty="0" err="1"/>
              <a:t>loss</a:t>
            </a:r>
            <a:r>
              <a:rPr lang="pl-PL" sz="2800" dirty="0"/>
              <a:t>?</a:t>
            </a:r>
            <a:br>
              <a:rPr lang="pl-PL" sz="2800" dirty="0"/>
            </a:br>
            <a:r>
              <a:rPr lang="pl-PL" sz="1800" dirty="0"/>
              <a:t>(</a:t>
            </a:r>
            <a:r>
              <a:rPr lang="pl-PL" sz="1800" dirty="0" err="1">
                <a:solidFill>
                  <a:prstClr val="black"/>
                </a:solidFill>
                <a:effectLst/>
                <a:ea typeface="+mn-ea"/>
                <a:cs typeface="+mn-cs"/>
              </a:rPr>
              <a:t>or</a:t>
            </a:r>
            <a:r>
              <a:rPr lang="pl-PL" sz="1800" dirty="0">
                <a:solidFill>
                  <a:prstClr val="black"/>
                </a:solidFill>
                <a:effectLst/>
                <a:ea typeface="+mn-ea"/>
                <a:cs typeface="+mn-cs"/>
              </a:rPr>
              <a:t> </a:t>
            </a:r>
            <a:r>
              <a:rPr lang="pl-PL" sz="1800" dirty="0" err="1">
                <a:solidFill>
                  <a:prstClr val="black"/>
                </a:solidFill>
                <a:effectLst/>
                <a:ea typeface="+mn-ea"/>
                <a:cs typeface="+mn-cs"/>
              </a:rPr>
              <a:t>any</a:t>
            </a:r>
            <a:r>
              <a:rPr lang="pl-PL" sz="1800" dirty="0">
                <a:solidFill>
                  <a:prstClr val="black"/>
                </a:solidFill>
                <a:effectLst/>
                <a:ea typeface="+mn-ea"/>
                <a:cs typeface="+mn-cs"/>
              </a:rPr>
              <a:t> quantum </a:t>
            </a:r>
            <a:r>
              <a:rPr lang="pl-PL" sz="1800" dirty="0" err="1">
                <a:solidFill>
                  <a:prstClr val="black"/>
                </a:solidFill>
                <a:effectLst/>
                <a:ea typeface="+mn-ea"/>
                <a:cs typeface="+mn-cs"/>
              </a:rPr>
              <a:t>metrological</a:t>
            </a:r>
            <a:r>
              <a:rPr lang="pl-PL" sz="1800" dirty="0">
                <a:solidFill>
                  <a:prstClr val="black"/>
                </a:solidFill>
                <a:effectLst/>
                <a:ea typeface="+mn-ea"/>
                <a:cs typeface="+mn-cs"/>
              </a:rPr>
              <a:t> </a:t>
            </a:r>
            <a:r>
              <a:rPr lang="pl-PL" sz="1800" dirty="0" err="1">
                <a:solidFill>
                  <a:prstClr val="black"/>
                </a:solidFill>
                <a:effectLst/>
                <a:ea typeface="+mn-ea"/>
                <a:cs typeface="+mn-cs"/>
              </a:rPr>
              <a:t>protocol</a:t>
            </a:r>
            <a:r>
              <a:rPr lang="pl-PL" sz="1800" dirty="0">
                <a:solidFill>
                  <a:prstClr val="black"/>
                </a:solidFill>
                <a:effectLst/>
                <a:ea typeface="+mn-ea"/>
                <a:cs typeface="+mn-cs"/>
              </a:rPr>
              <a:t> in </a:t>
            </a:r>
            <a:r>
              <a:rPr lang="pl-PL" sz="1800" dirty="0" err="1">
                <a:solidFill>
                  <a:prstClr val="black"/>
                </a:solidFill>
                <a:effectLst/>
                <a:ea typeface="+mn-ea"/>
                <a:cs typeface="+mn-cs"/>
              </a:rPr>
              <a:t>presence</a:t>
            </a:r>
            <a:r>
              <a:rPr lang="pl-PL" sz="1800" dirty="0">
                <a:solidFill>
                  <a:prstClr val="black"/>
                </a:solidFill>
                <a:effectLst/>
                <a:ea typeface="+mn-ea"/>
                <a:cs typeface="+mn-cs"/>
              </a:rPr>
              <a:t> of </a:t>
            </a:r>
            <a:r>
              <a:rPr lang="pl-PL" sz="1800" dirty="0" err="1">
                <a:solidFill>
                  <a:prstClr val="black"/>
                </a:solidFill>
                <a:effectLst/>
                <a:ea typeface="+mn-ea"/>
                <a:cs typeface="+mn-cs"/>
              </a:rPr>
              <a:t>decoherence</a:t>
            </a:r>
            <a:r>
              <a:rPr lang="pl-PL" sz="1800" dirty="0">
                <a:solidFill>
                  <a:prstClr val="black"/>
                </a:solidFill>
                <a:effectLst/>
                <a:ea typeface="+mn-ea"/>
                <a:cs typeface="+mn-cs"/>
              </a:rPr>
              <a:t>)</a:t>
            </a:r>
            <a:endParaRPr lang="pl-PL" sz="1800" dirty="0"/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6A878871-1A70-6C33-FBE1-BF242C087140}"/>
              </a:ext>
            </a:extLst>
          </p:cNvPr>
          <p:cNvGrpSpPr/>
          <p:nvPr/>
        </p:nvGrpSpPr>
        <p:grpSpPr>
          <a:xfrm>
            <a:off x="2467493" y="1513881"/>
            <a:ext cx="4604423" cy="1848584"/>
            <a:chOff x="2220761" y="4365104"/>
            <a:chExt cx="3271076" cy="1330035"/>
          </a:xfrm>
        </p:grpSpPr>
        <p:grpSp>
          <p:nvGrpSpPr>
            <p:cNvPr id="5" name="Grupa 4">
              <a:extLst>
                <a:ext uri="{FF2B5EF4-FFF2-40B4-BE49-F238E27FC236}">
                  <a16:creationId xmlns:a16="http://schemas.microsoft.com/office/drawing/2014/main" id="{0CFAB020-761F-2146-4E61-0706D09E639F}"/>
                </a:ext>
              </a:extLst>
            </p:cNvPr>
            <p:cNvGrpSpPr/>
            <p:nvPr/>
          </p:nvGrpSpPr>
          <p:grpSpPr>
            <a:xfrm>
              <a:off x="2220761" y="4653136"/>
              <a:ext cx="3271076" cy="1042003"/>
              <a:chOff x="3156865" y="1268760"/>
              <a:chExt cx="3271076" cy="1042003"/>
            </a:xfrm>
          </p:grpSpPr>
          <p:cxnSp>
            <p:nvCxnSpPr>
              <p:cNvPr id="7" name="Łącznik prosty 6">
                <a:extLst>
                  <a:ext uri="{FF2B5EF4-FFF2-40B4-BE49-F238E27FC236}">
                    <a16:creationId xmlns:a16="http://schemas.microsoft.com/office/drawing/2014/main" id="{06F49923-BFDA-11DC-5C86-0C82B8FFA9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56865" y="1321117"/>
                <a:ext cx="479032" cy="4516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Łącznik prosty 7">
                <a:extLst>
                  <a:ext uri="{FF2B5EF4-FFF2-40B4-BE49-F238E27FC236}">
                    <a16:creationId xmlns:a16="http://schemas.microsoft.com/office/drawing/2014/main" id="{571DFF57-7076-3BB7-87AA-27790B0A803B}"/>
                  </a:ext>
                </a:extLst>
              </p:cNvPr>
              <p:cNvCxnSpPr/>
              <p:nvPr/>
            </p:nvCxnSpPr>
            <p:spPr>
              <a:xfrm>
                <a:off x="4067944" y="2132856"/>
                <a:ext cx="1296144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Łącznik prosty 8">
                <a:extLst>
                  <a:ext uri="{FF2B5EF4-FFF2-40B4-BE49-F238E27FC236}">
                    <a16:creationId xmlns:a16="http://schemas.microsoft.com/office/drawing/2014/main" id="{45DA737A-1A06-0D06-CDCA-00905FDD8751}"/>
                  </a:ext>
                </a:extLst>
              </p:cNvPr>
              <p:cNvCxnSpPr/>
              <p:nvPr/>
            </p:nvCxnSpPr>
            <p:spPr>
              <a:xfrm>
                <a:off x="4211960" y="1484784"/>
                <a:ext cx="1224136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" name="Prostokąt 9">
                <a:extLst>
                  <a:ext uri="{FF2B5EF4-FFF2-40B4-BE49-F238E27FC236}">
                    <a16:creationId xmlns:a16="http://schemas.microsoft.com/office/drawing/2014/main" id="{6FD50852-0207-063F-9543-CA0AF01209D1}"/>
                  </a:ext>
                </a:extLst>
              </p:cNvPr>
              <p:cNvSpPr/>
              <p:nvPr/>
            </p:nvSpPr>
            <p:spPr>
              <a:xfrm>
                <a:off x="4860032" y="1268760"/>
                <a:ext cx="504056" cy="432048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 dirty="0"/>
              </a:p>
            </p:txBody>
          </p:sp>
          <p:pic>
            <p:nvPicPr>
              <p:cNvPr id="11" name="Obraz 53" descr="TP_tmp.emf">
                <a:extLst>
                  <a:ext uri="{FF2B5EF4-FFF2-40B4-BE49-F238E27FC236}">
                    <a16:creationId xmlns:a16="http://schemas.microsoft.com/office/drawing/2014/main" id="{4DC38FCC-0BBC-FC15-16B7-1F0064A7C9D3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001865" y="1374552"/>
                <a:ext cx="167640" cy="196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2" name="Łącznik prosty 11">
                <a:extLst>
                  <a:ext uri="{FF2B5EF4-FFF2-40B4-BE49-F238E27FC236}">
                    <a16:creationId xmlns:a16="http://schemas.microsoft.com/office/drawing/2014/main" id="{B04367B2-106B-F791-82C6-334010992B99}"/>
                  </a:ext>
                </a:extLst>
              </p:cNvPr>
              <p:cNvCxnSpPr/>
              <p:nvPr/>
            </p:nvCxnSpPr>
            <p:spPr>
              <a:xfrm rot="5400000" flipH="1" flipV="1">
                <a:off x="4138475" y="1980281"/>
                <a:ext cx="568980" cy="10037"/>
              </a:xfrm>
              <a:prstGeom prst="line">
                <a:avLst/>
              </a:prstGeom>
              <a:ln>
                <a:prstDash val="dash"/>
                <a:headEnd type="non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Łącznik prosty 12">
                <a:extLst>
                  <a:ext uri="{FF2B5EF4-FFF2-40B4-BE49-F238E27FC236}">
                    <a16:creationId xmlns:a16="http://schemas.microsoft.com/office/drawing/2014/main" id="{88F25D49-0427-981B-DA55-5A15D27159C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882854" y="1893466"/>
                <a:ext cx="545087" cy="37632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Łącznik prosty 13">
                <a:extLst>
                  <a:ext uri="{FF2B5EF4-FFF2-40B4-BE49-F238E27FC236}">
                    <a16:creationId xmlns:a16="http://schemas.microsoft.com/office/drawing/2014/main" id="{9DAEAD94-B464-3D47-61FA-AB1CBE9FB54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24128" y="1399189"/>
                <a:ext cx="658513" cy="46850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Łącznik prosty 14">
                <a:extLst>
                  <a:ext uri="{FF2B5EF4-FFF2-40B4-BE49-F238E27FC236}">
                    <a16:creationId xmlns:a16="http://schemas.microsoft.com/office/drawing/2014/main" id="{A6E7733B-4FDF-2997-C95A-E2F8978115E1}"/>
                  </a:ext>
                </a:extLst>
              </p:cNvPr>
              <p:cNvCxnSpPr/>
              <p:nvPr/>
            </p:nvCxnSpPr>
            <p:spPr>
              <a:xfrm flipV="1">
                <a:off x="5364088" y="1859789"/>
                <a:ext cx="395695" cy="27306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Prostokąt 15">
                <a:extLst>
                  <a:ext uri="{FF2B5EF4-FFF2-40B4-BE49-F238E27FC236}">
                    <a16:creationId xmlns:a16="http://schemas.microsoft.com/office/drawing/2014/main" id="{EF669F41-B6DD-8800-0C5A-0BBFB13576E1}"/>
                  </a:ext>
                </a:extLst>
              </p:cNvPr>
              <p:cNvSpPr/>
              <p:nvPr/>
            </p:nvSpPr>
            <p:spPr>
              <a:xfrm>
                <a:off x="5594492" y="1745252"/>
                <a:ext cx="504056" cy="144016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  <p:cxnSp>
            <p:nvCxnSpPr>
              <p:cNvPr id="17" name="Łącznik prosty 16">
                <a:extLst>
                  <a:ext uri="{FF2B5EF4-FFF2-40B4-BE49-F238E27FC236}">
                    <a16:creationId xmlns:a16="http://schemas.microsoft.com/office/drawing/2014/main" id="{424E9E17-E2D9-090C-3016-768AC6D8FDC4}"/>
                  </a:ext>
                </a:extLst>
              </p:cNvPr>
              <p:cNvCxnSpPr/>
              <p:nvPr/>
            </p:nvCxnSpPr>
            <p:spPr>
              <a:xfrm>
                <a:off x="5436096" y="1484784"/>
                <a:ext cx="288032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Prostokąt 17">
                <a:extLst>
                  <a:ext uri="{FF2B5EF4-FFF2-40B4-BE49-F238E27FC236}">
                    <a16:creationId xmlns:a16="http://schemas.microsoft.com/office/drawing/2014/main" id="{93D24371-047A-5B61-EA23-50238F35446D}"/>
                  </a:ext>
                </a:extLst>
              </p:cNvPr>
              <p:cNvSpPr/>
              <p:nvPr/>
            </p:nvSpPr>
            <p:spPr>
              <a:xfrm rot="18900000">
                <a:off x="4189060" y="1425880"/>
                <a:ext cx="504056" cy="144016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  <p:pic>
            <p:nvPicPr>
              <p:cNvPr id="19" name="Obraz 18" descr="TP_tmp.emf">
                <a:extLst>
                  <a:ext uri="{FF2B5EF4-FFF2-40B4-BE49-F238E27FC236}">
                    <a16:creationId xmlns:a16="http://schemas.microsoft.com/office/drawing/2014/main" id="{154F3311-17B3-BF75-6C29-F365B64FF461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4384550" y="1412776"/>
                <a:ext cx="114300" cy="133731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20" name="Prostokąt 19">
                <a:extLst>
                  <a:ext uri="{FF2B5EF4-FFF2-40B4-BE49-F238E27FC236}">
                    <a16:creationId xmlns:a16="http://schemas.microsoft.com/office/drawing/2014/main" id="{1178220A-DA54-FD01-1F63-3D235F876674}"/>
                  </a:ext>
                </a:extLst>
              </p:cNvPr>
              <p:cNvSpPr/>
              <p:nvPr/>
            </p:nvSpPr>
            <p:spPr>
              <a:xfrm rot="18900000">
                <a:off x="4189060" y="2073952"/>
                <a:ext cx="504056" cy="144016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  <p:pic>
            <p:nvPicPr>
              <p:cNvPr id="21" name="Obraz 20" descr="TP_tmp.emf">
                <a:extLst>
                  <a:ext uri="{FF2B5EF4-FFF2-40B4-BE49-F238E27FC236}">
                    <a16:creationId xmlns:a16="http://schemas.microsoft.com/office/drawing/2014/main" id="{211F716A-9A5A-4908-192D-FF116ED66990}"/>
                  </a:ext>
                </a:extLst>
              </p:cNvPr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4384550" y="2060848"/>
                <a:ext cx="114300" cy="133731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22" name="Łącznik prosty 21">
                <a:extLst>
                  <a:ext uri="{FF2B5EF4-FFF2-40B4-BE49-F238E27FC236}">
                    <a16:creationId xmlns:a16="http://schemas.microsoft.com/office/drawing/2014/main" id="{653E0412-EBB4-6D66-19F8-298CC7B4D333}"/>
                  </a:ext>
                </a:extLst>
              </p:cNvPr>
              <p:cNvCxnSpPr/>
              <p:nvPr/>
            </p:nvCxnSpPr>
            <p:spPr>
              <a:xfrm flipH="1" flipV="1">
                <a:off x="3722614" y="1893466"/>
                <a:ext cx="345330" cy="23939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Łącznik prosty 22">
                <a:extLst>
                  <a:ext uri="{FF2B5EF4-FFF2-40B4-BE49-F238E27FC236}">
                    <a16:creationId xmlns:a16="http://schemas.microsoft.com/office/drawing/2014/main" id="{CAAEDFC4-940E-7F63-BDFE-699718E3F266}"/>
                  </a:ext>
                </a:extLst>
              </p:cNvPr>
              <p:cNvCxnSpPr/>
              <p:nvPr/>
            </p:nvCxnSpPr>
            <p:spPr>
              <a:xfrm flipV="1">
                <a:off x="3635896" y="1484784"/>
                <a:ext cx="576064" cy="38291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Łącznik prosty 23">
                <a:extLst>
                  <a:ext uri="{FF2B5EF4-FFF2-40B4-BE49-F238E27FC236}">
                    <a16:creationId xmlns:a16="http://schemas.microsoft.com/office/drawing/2014/main" id="{2019ECB6-506B-3EFC-DBD0-19DA0F20E74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8042" y="1916832"/>
                <a:ext cx="410884" cy="39393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" name="Prostokąt 24">
                <a:extLst>
                  <a:ext uri="{FF2B5EF4-FFF2-40B4-BE49-F238E27FC236}">
                    <a16:creationId xmlns:a16="http://schemas.microsoft.com/office/drawing/2014/main" id="{753945FF-DE38-492B-99A4-06C79BFEB7F0}"/>
                  </a:ext>
                </a:extLst>
              </p:cNvPr>
              <p:cNvSpPr/>
              <p:nvPr/>
            </p:nvSpPr>
            <p:spPr>
              <a:xfrm>
                <a:off x="3419872" y="1772816"/>
                <a:ext cx="504056" cy="144016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</p:grpSp>
        <p:cxnSp>
          <p:nvCxnSpPr>
            <p:cNvPr id="6" name="Łącznik prosty 5">
              <a:extLst>
                <a:ext uri="{FF2B5EF4-FFF2-40B4-BE49-F238E27FC236}">
                  <a16:creationId xmlns:a16="http://schemas.microsoft.com/office/drawing/2014/main" id="{E2B84C34-4113-1D64-CA41-8B07446797CE}"/>
                </a:ext>
              </a:extLst>
            </p:cNvPr>
            <p:cNvCxnSpPr/>
            <p:nvPr/>
          </p:nvCxnSpPr>
          <p:spPr>
            <a:xfrm rot="5400000" flipH="1">
              <a:off x="3223433" y="4633551"/>
              <a:ext cx="545451" cy="8557"/>
            </a:xfrm>
            <a:prstGeom prst="line">
              <a:avLst/>
            </a:prstGeom>
            <a:ln>
              <a:prstDash val="dash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Owal 25">
            <a:extLst>
              <a:ext uri="{FF2B5EF4-FFF2-40B4-BE49-F238E27FC236}">
                <a16:creationId xmlns:a16="http://schemas.microsoft.com/office/drawing/2014/main" id="{58CC7623-B9AE-46C1-096B-4385D6B141FA}"/>
              </a:ext>
            </a:extLst>
          </p:cNvPr>
          <p:cNvSpPr/>
          <p:nvPr/>
        </p:nvSpPr>
        <p:spPr>
          <a:xfrm>
            <a:off x="1202474" y="1621315"/>
            <a:ext cx="1049503" cy="20162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Schemat blokowy: opóźnienie 28">
            <a:extLst>
              <a:ext uri="{FF2B5EF4-FFF2-40B4-BE49-F238E27FC236}">
                <a16:creationId xmlns:a16="http://schemas.microsoft.com/office/drawing/2014/main" id="{663C984D-7518-0CCF-AC51-17C6656F172A}"/>
              </a:ext>
            </a:extLst>
          </p:cNvPr>
          <p:cNvSpPr/>
          <p:nvPr/>
        </p:nvSpPr>
        <p:spPr>
          <a:xfrm>
            <a:off x="7312281" y="1757857"/>
            <a:ext cx="694665" cy="1800197"/>
          </a:xfrm>
          <a:prstGeom prst="flowChartDelay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1B2E8344-7882-8B0E-E2E0-F6B0A425833E}"/>
              </a:ext>
            </a:extLst>
          </p:cNvPr>
          <p:cNvSpPr txBox="1"/>
          <p:nvPr/>
        </p:nvSpPr>
        <p:spPr>
          <a:xfrm rot="16200000">
            <a:off x="815420" y="2442192"/>
            <a:ext cx="184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N </a:t>
            </a:r>
            <a:r>
              <a:rPr lang="pl-PL" dirty="0" err="1"/>
              <a:t>photon</a:t>
            </a:r>
            <a:r>
              <a:rPr lang="pl-PL" dirty="0"/>
              <a:t> </a:t>
            </a:r>
            <a:r>
              <a:rPr lang="pl-PL" dirty="0" err="1"/>
              <a:t>state</a:t>
            </a:r>
            <a:endParaRPr lang="pl-PL" dirty="0"/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7C97DBEA-13FA-00DC-57B1-0934474C9E57}"/>
              </a:ext>
            </a:extLst>
          </p:cNvPr>
          <p:cNvSpPr txBox="1"/>
          <p:nvPr/>
        </p:nvSpPr>
        <p:spPr>
          <a:xfrm rot="16200000">
            <a:off x="6734567" y="2420539"/>
            <a:ext cx="1694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Measurement</a:t>
            </a:r>
            <a:endParaRPr lang="pl-PL" dirty="0"/>
          </a:p>
        </p:txBody>
      </p:sp>
      <p:sp>
        <p:nvSpPr>
          <p:cNvPr id="41" name="Tytuł 1">
            <a:extLst>
              <a:ext uri="{FF2B5EF4-FFF2-40B4-BE49-F238E27FC236}">
                <a16:creationId xmlns:a16="http://schemas.microsoft.com/office/drawing/2014/main" id="{5010C887-CAFA-C2AC-2F48-F229A7E04AE7}"/>
              </a:ext>
            </a:extLst>
          </p:cNvPr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dirty="0" err="1"/>
              <a:t>Can</a:t>
            </a:r>
            <a:r>
              <a:rPr lang="pl-PL" dirty="0"/>
              <a:t> we do </a:t>
            </a:r>
            <a:r>
              <a:rPr lang="pl-PL" dirty="0" err="1"/>
              <a:t>better</a:t>
            </a:r>
            <a:r>
              <a:rPr lang="pl-PL" dirty="0"/>
              <a:t>?</a:t>
            </a:r>
            <a:endParaRPr lang="en-US" dirty="0"/>
          </a:p>
        </p:txBody>
      </p:sp>
      <p:sp>
        <p:nvSpPr>
          <p:cNvPr id="2" name="Tytuł 2">
            <a:extLst>
              <a:ext uri="{FF2B5EF4-FFF2-40B4-BE49-F238E27FC236}">
                <a16:creationId xmlns:a16="http://schemas.microsoft.com/office/drawing/2014/main" id="{F05E498B-0B91-3697-F0E6-322056E169F1}"/>
              </a:ext>
            </a:extLst>
          </p:cNvPr>
          <p:cNvSpPr txBox="1">
            <a:spLocks/>
          </p:cNvSpPr>
          <p:nvPr/>
        </p:nvSpPr>
        <p:spPr>
          <a:xfrm>
            <a:off x="321854" y="5810142"/>
            <a:ext cx="8375290" cy="61793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rtlCol="0" anchor="ctr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sz="3200" dirty="0"/>
              <a:t>Take a Quantum Information </a:t>
            </a:r>
            <a:r>
              <a:rPr lang="pl-PL" sz="3200" dirty="0" err="1"/>
              <a:t>perspective</a:t>
            </a:r>
            <a:r>
              <a:rPr lang="pl-PL" sz="32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8375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 animBg="1"/>
      <p:bldP spid="29" grpId="0" animBg="1"/>
      <p:bldP spid="32" grpId="0"/>
      <p:bldP spid="33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6E5E34A9-7F21-2E9B-FA27-44045ABF2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609"/>
            <a:ext cx="8229600" cy="1143000"/>
          </a:xfrm>
        </p:spPr>
        <p:txBody>
          <a:bodyPr/>
          <a:lstStyle/>
          <a:p>
            <a:r>
              <a:rPr lang="pl-PL" dirty="0" err="1"/>
              <a:t>Singe</a:t>
            </a:r>
            <a:r>
              <a:rPr lang="pl-PL" dirty="0"/>
              <a:t> </a:t>
            </a:r>
            <a:r>
              <a:rPr lang="pl-PL" dirty="0" err="1"/>
              <a:t>photon</a:t>
            </a:r>
            <a:r>
              <a:rPr lang="pl-PL" dirty="0"/>
              <a:t> = a </a:t>
            </a:r>
            <a:r>
              <a:rPr lang="pl-PL" dirty="0" err="1"/>
              <a:t>qubit</a:t>
            </a:r>
            <a:endParaRPr lang="pl-PL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6507116-C596-FDE4-4187-5B45D1D9B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2" cstate="print"/>
          <a:srcRect/>
          <a:stretch>
            <a:fillRect/>
          </a:stretch>
        </p:blipFill>
        <p:spPr bwMode="auto">
          <a:xfrm>
            <a:off x="636313" y="979511"/>
            <a:ext cx="3287615" cy="225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Obraz 14" descr="TP_tmp.emf">
            <a:extLst>
              <a:ext uri="{FF2B5EF4-FFF2-40B4-BE49-F238E27FC236}">
                <a16:creationId xmlns:a16="http://schemas.microsoft.com/office/drawing/2014/main" id="{7EDFE772-8BFA-4593-83A6-5F9E46522C4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3" cstate="print"/>
          <a:srcRect l="-47244" t="-51633" r="-47244" b="-51633"/>
          <a:stretch>
            <a:fillRect/>
          </a:stretch>
        </p:blipFill>
        <p:spPr bwMode="auto">
          <a:xfrm>
            <a:off x="4963781" y="4439676"/>
            <a:ext cx="637029" cy="6091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1" name="pole tekstowe 40">
            <a:extLst>
              <a:ext uri="{FF2B5EF4-FFF2-40B4-BE49-F238E27FC236}">
                <a16:creationId xmlns:a16="http://schemas.microsoft.com/office/drawing/2014/main" id="{5B64ED0A-FFC1-177B-4554-941E78927BAA}"/>
              </a:ext>
            </a:extLst>
          </p:cNvPr>
          <p:cNvSpPr txBox="1"/>
          <p:nvPr/>
        </p:nvSpPr>
        <p:spPr>
          <a:xfrm flipH="1">
            <a:off x="4318564" y="3091976"/>
            <a:ext cx="4239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err="1"/>
              <a:t>Evolution</a:t>
            </a:r>
            <a:r>
              <a:rPr lang="pl-PL" sz="1600" dirty="0"/>
              <a:t> of </a:t>
            </a:r>
            <a:r>
              <a:rPr lang="pl-PL" sz="1600" dirty="0" err="1"/>
              <a:t>each</a:t>
            </a:r>
            <a:r>
              <a:rPr lang="pl-PL" sz="1600" dirty="0"/>
              <a:t> </a:t>
            </a:r>
            <a:r>
              <a:rPr lang="pl-PL" sz="1600" dirty="0" err="1"/>
              <a:t>photon</a:t>
            </a:r>
            <a:r>
              <a:rPr lang="pl-PL" sz="1600" dirty="0"/>
              <a:t> </a:t>
            </a:r>
            <a:r>
              <a:rPr lang="pl-PL" sz="1600" dirty="0" err="1"/>
              <a:t>through</a:t>
            </a:r>
            <a:r>
              <a:rPr lang="pl-PL" sz="1600" dirty="0"/>
              <a:t> </a:t>
            </a:r>
            <a:r>
              <a:rPr lang="pl-PL" sz="1600" dirty="0" err="1"/>
              <a:t>an</a:t>
            </a:r>
            <a:r>
              <a:rPr lang="pl-PL" sz="1600" dirty="0"/>
              <a:t> </a:t>
            </a:r>
            <a:r>
              <a:rPr lang="pl-PL" sz="1600" dirty="0" err="1"/>
              <a:t>interferometer</a:t>
            </a:r>
            <a:endParaRPr lang="pl-PL" sz="1600" dirty="0"/>
          </a:p>
        </p:txBody>
      </p:sp>
      <p:grpSp>
        <p:nvGrpSpPr>
          <p:cNvPr id="17" name="Grupa 16">
            <a:extLst>
              <a:ext uri="{FF2B5EF4-FFF2-40B4-BE49-F238E27FC236}">
                <a16:creationId xmlns:a16="http://schemas.microsoft.com/office/drawing/2014/main" id="{A8C03F14-D8FE-0335-A214-60CC9B2D2F95}"/>
              </a:ext>
            </a:extLst>
          </p:cNvPr>
          <p:cNvGrpSpPr/>
          <p:nvPr/>
        </p:nvGrpSpPr>
        <p:grpSpPr>
          <a:xfrm>
            <a:off x="5081601" y="1647988"/>
            <a:ext cx="1924385" cy="741272"/>
            <a:chOff x="1279332" y="1236648"/>
            <a:chExt cx="2171930" cy="836626"/>
          </a:xfrm>
        </p:grpSpPr>
        <p:cxnSp>
          <p:nvCxnSpPr>
            <p:cNvPr id="18" name="Łącznik prosty 17">
              <a:extLst>
                <a:ext uri="{FF2B5EF4-FFF2-40B4-BE49-F238E27FC236}">
                  <a16:creationId xmlns:a16="http://schemas.microsoft.com/office/drawing/2014/main" id="{77B6A941-65FE-F20D-570F-54E45E48B8C0}"/>
                </a:ext>
              </a:extLst>
            </p:cNvPr>
            <p:cNvCxnSpPr/>
            <p:nvPr/>
          </p:nvCxnSpPr>
          <p:spPr>
            <a:xfrm>
              <a:off x="1280484" y="1427284"/>
              <a:ext cx="324914" cy="2735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Łącznik prosty 18">
              <a:extLst>
                <a:ext uri="{FF2B5EF4-FFF2-40B4-BE49-F238E27FC236}">
                  <a16:creationId xmlns:a16="http://schemas.microsoft.com/office/drawing/2014/main" id="{687E5A23-D4DE-DC5C-F458-94691DC63935}"/>
                </a:ext>
              </a:extLst>
            </p:cNvPr>
            <p:cNvCxnSpPr/>
            <p:nvPr/>
          </p:nvCxnSpPr>
          <p:spPr>
            <a:xfrm>
              <a:off x="2125261" y="1427284"/>
              <a:ext cx="595383" cy="25388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0" name="Grupa 19">
              <a:extLst>
                <a:ext uri="{FF2B5EF4-FFF2-40B4-BE49-F238E27FC236}">
                  <a16:creationId xmlns:a16="http://schemas.microsoft.com/office/drawing/2014/main" id="{711B87B3-1986-D0ED-F9D3-2CA815DCA756}"/>
                </a:ext>
              </a:extLst>
            </p:cNvPr>
            <p:cNvGrpSpPr/>
            <p:nvPr/>
          </p:nvGrpSpPr>
          <p:grpSpPr>
            <a:xfrm>
              <a:off x="2216588" y="1236648"/>
              <a:ext cx="1234674" cy="820574"/>
              <a:chOff x="6289654" y="2334373"/>
              <a:chExt cx="1234674" cy="820574"/>
            </a:xfrm>
          </p:grpSpPr>
          <p:sp>
            <p:nvSpPr>
              <p:cNvPr id="26" name="Prostokąt 25">
                <a:extLst>
                  <a:ext uri="{FF2B5EF4-FFF2-40B4-BE49-F238E27FC236}">
                    <a16:creationId xmlns:a16="http://schemas.microsoft.com/office/drawing/2014/main" id="{4B52E437-D9D2-8A7D-B7BE-34DFCFA7E266}"/>
                  </a:ext>
                </a:extLst>
              </p:cNvPr>
              <p:cNvSpPr/>
              <p:nvPr/>
            </p:nvSpPr>
            <p:spPr>
              <a:xfrm>
                <a:off x="6289654" y="2334373"/>
                <a:ext cx="454880" cy="410287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 dirty="0"/>
              </a:p>
            </p:txBody>
          </p:sp>
          <p:pic>
            <p:nvPicPr>
              <p:cNvPr id="27" name="Obraz 53 2" descr="TP_tmp.emf">
                <a:extLst>
                  <a:ext uri="{FF2B5EF4-FFF2-40B4-BE49-F238E27FC236}">
                    <a16:creationId xmlns:a16="http://schemas.microsoft.com/office/drawing/2014/main" id="{BD6EFA49-3D6F-566A-7A19-AAF20D81B35B}"/>
                  </a:ext>
                </a:extLst>
              </p:cNvPr>
              <p:cNvPicPr>
                <a:picLocks noChangeAspect="1"/>
              </p:cNvPicPr>
              <p:nvPr>
                <p:custDataLst>
                  <p:tags r:id="rId50"/>
                </p:custDataLst>
              </p:nvPr>
            </p:nvPicPr>
            <p:blipFill>
              <a:blip r:embed="rId54" cstate="print"/>
              <a:srcRect/>
              <a:stretch>
                <a:fillRect/>
              </a:stretch>
            </p:blipFill>
            <p:spPr bwMode="auto">
              <a:xfrm>
                <a:off x="6417650" y="2434837"/>
                <a:ext cx="151285" cy="186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8" name="Łącznik prosty 27">
                <a:extLst>
                  <a:ext uri="{FF2B5EF4-FFF2-40B4-BE49-F238E27FC236}">
                    <a16:creationId xmlns:a16="http://schemas.microsoft.com/office/drawing/2014/main" id="{28EC7657-6756-CAFE-E909-7F8444DBA5DB}"/>
                  </a:ext>
                </a:extLst>
              </p:cNvPr>
              <p:cNvCxnSpPr/>
              <p:nvPr/>
            </p:nvCxnSpPr>
            <p:spPr>
              <a:xfrm flipH="1" flipV="1">
                <a:off x="7212689" y="2927614"/>
                <a:ext cx="311639" cy="22733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Łącznik prosty 28">
                <a:extLst>
                  <a:ext uri="{FF2B5EF4-FFF2-40B4-BE49-F238E27FC236}">
                    <a16:creationId xmlns:a16="http://schemas.microsoft.com/office/drawing/2014/main" id="{78E49813-FA10-9538-BC87-C21EB17B0E15}"/>
                  </a:ext>
                </a:extLst>
              </p:cNvPr>
              <p:cNvCxnSpPr/>
              <p:nvPr/>
            </p:nvCxnSpPr>
            <p:spPr>
              <a:xfrm flipV="1">
                <a:off x="7069448" y="2539516"/>
                <a:ext cx="454880" cy="36362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Łącznik prosty 29">
                <a:extLst>
                  <a:ext uri="{FF2B5EF4-FFF2-40B4-BE49-F238E27FC236}">
                    <a16:creationId xmlns:a16="http://schemas.microsoft.com/office/drawing/2014/main" id="{3C2A7107-F79E-BB28-4FDB-A7123CE3EDC8}"/>
                  </a:ext>
                </a:extLst>
              </p:cNvPr>
              <p:cNvCxnSpPr/>
              <p:nvPr/>
            </p:nvCxnSpPr>
            <p:spPr>
              <a:xfrm flipV="1">
                <a:off x="6744534" y="2895634"/>
                <a:ext cx="357091" cy="25931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1" name="Prostokąt 30">
                <a:extLst>
                  <a:ext uri="{FF2B5EF4-FFF2-40B4-BE49-F238E27FC236}">
                    <a16:creationId xmlns:a16="http://schemas.microsoft.com/office/drawing/2014/main" id="{A437CE34-5440-0A59-ECDF-BCF327007ED0}"/>
                  </a:ext>
                </a:extLst>
              </p:cNvPr>
              <p:cNvSpPr/>
              <p:nvPr/>
            </p:nvSpPr>
            <p:spPr>
              <a:xfrm>
                <a:off x="6952460" y="2786865"/>
                <a:ext cx="454880" cy="136762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  <p:cxnSp>
            <p:nvCxnSpPr>
              <p:cNvPr id="32" name="Łącznik prosty 31">
                <a:extLst>
                  <a:ext uri="{FF2B5EF4-FFF2-40B4-BE49-F238E27FC236}">
                    <a16:creationId xmlns:a16="http://schemas.microsoft.com/office/drawing/2014/main" id="{CDE82134-DD79-3295-2CB9-4CCAB66697A9}"/>
                  </a:ext>
                </a:extLst>
              </p:cNvPr>
              <p:cNvCxnSpPr/>
              <p:nvPr/>
            </p:nvCxnSpPr>
            <p:spPr>
              <a:xfrm>
                <a:off x="6809517" y="2539516"/>
                <a:ext cx="259931" cy="205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Łącznik prosty 20">
              <a:extLst>
                <a:ext uri="{FF2B5EF4-FFF2-40B4-BE49-F238E27FC236}">
                  <a16:creationId xmlns:a16="http://schemas.microsoft.com/office/drawing/2014/main" id="{AED8EA6A-B5D0-BDE3-0FD0-B8A3151ED96F}"/>
                </a:ext>
              </a:extLst>
            </p:cNvPr>
            <p:cNvCxnSpPr/>
            <p:nvPr/>
          </p:nvCxnSpPr>
          <p:spPr>
            <a:xfrm flipH="1" flipV="1">
              <a:off x="1683657" y="1815383"/>
              <a:ext cx="368063" cy="24546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Łącznik prosty 21">
              <a:extLst>
                <a:ext uri="{FF2B5EF4-FFF2-40B4-BE49-F238E27FC236}">
                  <a16:creationId xmlns:a16="http://schemas.microsoft.com/office/drawing/2014/main" id="{4F0CFE7F-44B7-ACD3-EC64-C8975B6669A6}"/>
                </a:ext>
              </a:extLst>
            </p:cNvPr>
            <p:cNvCxnSpPr/>
            <p:nvPr/>
          </p:nvCxnSpPr>
          <p:spPr>
            <a:xfrm flipV="1">
              <a:off x="1605398" y="1427284"/>
              <a:ext cx="519863" cy="3636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Łącznik prosty 22">
              <a:extLst>
                <a:ext uri="{FF2B5EF4-FFF2-40B4-BE49-F238E27FC236}">
                  <a16:creationId xmlns:a16="http://schemas.microsoft.com/office/drawing/2014/main" id="{5D1FD3E8-FC42-B4CD-159F-35764F03E6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79332" y="1837571"/>
              <a:ext cx="319776" cy="23570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Prostokąt 23">
              <a:extLst>
                <a:ext uri="{FF2B5EF4-FFF2-40B4-BE49-F238E27FC236}">
                  <a16:creationId xmlns:a16="http://schemas.microsoft.com/office/drawing/2014/main" id="{B09D58A9-37DB-8BB5-E91C-01F1E59F8442}"/>
                </a:ext>
              </a:extLst>
            </p:cNvPr>
            <p:cNvSpPr/>
            <p:nvPr/>
          </p:nvSpPr>
          <p:spPr>
            <a:xfrm>
              <a:off x="1410450" y="1700809"/>
              <a:ext cx="454880" cy="13676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cxnSp>
          <p:nvCxnSpPr>
            <p:cNvPr id="25" name="Łącznik prosty 24">
              <a:extLst>
                <a:ext uri="{FF2B5EF4-FFF2-40B4-BE49-F238E27FC236}">
                  <a16:creationId xmlns:a16="http://schemas.microsoft.com/office/drawing/2014/main" id="{8E5E805B-2F8F-3EC0-DE10-21965577DD63}"/>
                </a:ext>
              </a:extLst>
            </p:cNvPr>
            <p:cNvCxnSpPr/>
            <p:nvPr/>
          </p:nvCxnSpPr>
          <p:spPr>
            <a:xfrm>
              <a:off x="2051720" y="2060848"/>
              <a:ext cx="648072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4" name="Łącznik prosty ze strzałką 33">
            <a:extLst>
              <a:ext uri="{FF2B5EF4-FFF2-40B4-BE49-F238E27FC236}">
                <a16:creationId xmlns:a16="http://schemas.microsoft.com/office/drawing/2014/main" id="{062E0DCA-B95B-0849-4A2B-6CECB131CE1B}"/>
              </a:ext>
            </a:extLst>
          </p:cNvPr>
          <p:cNvCxnSpPr>
            <a:cxnSpLocks/>
          </p:cNvCxnSpPr>
          <p:nvPr/>
        </p:nvCxnSpPr>
        <p:spPr>
          <a:xfrm>
            <a:off x="4136616" y="2106232"/>
            <a:ext cx="43538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2" name="pole tekstowe 131">
            <a:extLst>
              <a:ext uri="{FF2B5EF4-FFF2-40B4-BE49-F238E27FC236}">
                <a16:creationId xmlns:a16="http://schemas.microsoft.com/office/drawing/2014/main" id="{737F21C3-9250-D109-1450-45A15D3BBB5B}"/>
              </a:ext>
            </a:extLst>
          </p:cNvPr>
          <p:cNvSpPr txBox="1"/>
          <p:nvPr/>
        </p:nvSpPr>
        <p:spPr>
          <a:xfrm>
            <a:off x="5705680" y="452564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=</a:t>
            </a:r>
            <a:endParaRPr lang="en-US" sz="2800" dirty="0"/>
          </a:p>
        </p:txBody>
      </p:sp>
      <p:grpSp>
        <p:nvGrpSpPr>
          <p:cNvPr id="10" name="Grupa 41">
            <a:extLst>
              <a:ext uri="{FF2B5EF4-FFF2-40B4-BE49-F238E27FC236}">
                <a16:creationId xmlns:a16="http://schemas.microsoft.com/office/drawing/2014/main" id="{F557C502-D3E5-B2E7-2F88-0B582032D515}"/>
              </a:ext>
            </a:extLst>
          </p:cNvPr>
          <p:cNvGrpSpPr/>
          <p:nvPr/>
        </p:nvGrpSpPr>
        <p:grpSpPr bwMode="auto">
          <a:xfrm>
            <a:off x="7165322" y="4326618"/>
            <a:ext cx="676889" cy="763104"/>
            <a:chOff x="6703423" y="2276830"/>
            <a:chExt cx="1469070" cy="1656184"/>
          </a:xfrm>
        </p:grpSpPr>
        <p:sp>
          <p:nvSpPr>
            <p:cNvPr id="12" name="Elipsa 6">
              <a:extLst>
                <a:ext uri="{FF2B5EF4-FFF2-40B4-BE49-F238E27FC236}">
                  <a16:creationId xmlns:a16="http://schemas.microsoft.com/office/drawing/2014/main" id="{D34B680B-4691-436D-1E11-F739BFC1B616}"/>
                </a:ext>
              </a:extLst>
            </p:cNvPr>
            <p:cNvSpPr/>
            <p:nvPr/>
          </p:nvSpPr>
          <p:spPr bwMode="auto">
            <a:xfrm>
              <a:off x="6876256" y="2852936"/>
              <a:ext cx="1080078" cy="108007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468000" h="468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Łuk 12">
              <a:extLst>
                <a:ext uri="{FF2B5EF4-FFF2-40B4-BE49-F238E27FC236}">
                  <a16:creationId xmlns:a16="http://schemas.microsoft.com/office/drawing/2014/main" id="{54824E2C-9412-5736-AA57-CD98B6F694A1}"/>
                </a:ext>
              </a:extLst>
            </p:cNvPr>
            <p:cNvSpPr/>
            <p:nvPr/>
          </p:nvSpPr>
          <p:spPr bwMode="auto">
            <a:xfrm>
              <a:off x="6703423" y="2766519"/>
              <a:ext cx="1469070" cy="432079"/>
            </a:xfrm>
            <a:prstGeom prst="arc">
              <a:avLst>
                <a:gd name="adj1" fmla="val 8176016"/>
                <a:gd name="adj2" fmla="val 2201711"/>
              </a:avLst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Obraz 53 1" descr="TP_tmp.emf">
              <a:extLst>
                <a:ext uri="{FF2B5EF4-FFF2-40B4-BE49-F238E27FC236}">
                  <a16:creationId xmlns:a16="http://schemas.microsoft.com/office/drawing/2014/main" id="{F7395A48-EF50-4FE0-FA66-D166D5CFC732}"/>
                </a:ext>
              </a:extLst>
            </p:cNvPr>
            <p:cNvPicPr>
              <a:picLocks noChangeAspect="1"/>
            </p:cNvPicPr>
            <p:nvPr>
              <p:custDataLst>
                <p:tags r:id="rId49"/>
              </p:custDataLst>
            </p:nvPr>
          </p:nvPicPr>
          <p:blipFill>
            <a:blip r:embed="rId54" cstate="print"/>
            <a:srcRect/>
            <a:stretch>
              <a:fillRect/>
            </a:stretch>
          </p:blipFill>
          <p:spPr bwMode="auto">
            <a:xfrm>
              <a:off x="7308335" y="2276830"/>
              <a:ext cx="335304" cy="392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0" name="Grupa 129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e^{i \frac{\sigma_z}{2} \varphi} $&#10;\end{document}&#10;" title="IguanaTex Vector Display">
            <a:extLst>
              <a:ext uri="{FF2B5EF4-FFF2-40B4-BE49-F238E27FC236}">
                <a16:creationId xmlns:a16="http://schemas.microsoft.com/office/drawing/2014/main" id="{E9E96D5E-37C5-65D0-E9B5-46BC46496ED5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6215976" y="4582628"/>
            <a:ext cx="750200" cy="301998"/>
            <a:chOff x="7057494" y="5884053"/>
            <a:chExt cx="575422" cy="231640"/>
          </a:xfrm>
        </p:grpSpPr>
        <p:sp>
          <p:nvSpPr>
            <p:cNvPr id="123" name="Dowolny kształt: kształt 122">
              <a:extLst>
                <a:ext uri="{FF2B5EF4-FFF2-40B4-BE49-F238E27FC236}">
                  <a16:creationId xmlns:a16="http://schemas.microsoft.com/office/drawing/2014/main" id="{11034759-72EF-A3EB-89E9-087B45DC85A2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057494" y="6001061"/>
              <a:ext cx="98227" cy="114632"/>
            </a:xfrm>
            <a:custGeom>
              <a:avLst/>
              <a:gdLst>
                <a:gd name="connsiteX0" fmla="*/ 36145 w 98227"/>
                <a:gd name="connsiteY0" fmla="*/ 53457 h 114632"/>
                <a:gd name="connsiteX1" fmla="*/ 75282 w 98227"/>
                <a:gd name="connsiteY1" fmla="*/ 47636 h 114632"/>
                <a:gd name="connsiteX2" fmla="*/ 94468 w 98227"/>
                <a:gd name="connsiteY2" fmla="*/ 21572 h 114632"/>
                <a:gd name="connsiteX3" fmla="*/ 67097 w 98227"/>
                <a:gd name="connsiteY3" fmla="*/ 63 h 114632"/>
                <a:gd name="connsiteX4" fmla="*/ 77 w 98227"/>
                <a:gd name="connsiteY4" fmla="*/ 68893 h 114632"/>
                <a:gd name="connsiteX5" fmla="*/ 40238 w 98227"/>
                <a:gd name="connsiteY5" fmla="*/ 114695 h 114632"/>
                <a:gd name="connsiteX6" fmla="*/ 98305 w 98227"/>
                <a:gd name="connsiteY6" fmla="*/ 84835 h 114632"/>
                <a:gd name="connsiteX7" fmla="*/ 95235 w 98227"/>
                <a:gd name="connsiteY7" fmla="*/ 81545 h 114632"/>
                <a:gd name="connsiteX8" fmla="*/ 91910 w 98227"/>
                <a:gd name="connsiteY8" fmla="*/ 84076 h 114632"/>
                <a:gd name="connsiteX9" fmla="*/ 40749 w 98227"/>
                <a:gd name="connsiteY9" fmla="*/ 109128 h 114632"/>
                <a:gd name="connsiteX10" fmla="*/ 18494 w 98227"/>
                <a:gd name="connsiteY10" fmla="*/ 79774 h 114632"/>
                <a:gd name="connsiteX11" fmla="*/ 22587 w 98227"/>
                <a:gd name="connsiteY11" fmla="*/ 53457 h 114632"/>
                <a:gd name="connsiteX12" fmla="*/ 36145 w 98227"/>
                <a:gd name="connsiteY12" fmla="*/ 53457 h 114632"/>
                <a:gd name="connsiteX13" fmla="*/ 24122 w 98227"/>
                <a:gd name="connsiteY13" fmla="*/ 47889 h 114632"/>
                <a:gd name="connsiteX14" fmla="*/ 67097 w 98227"/>
                <a:gd name="connsiteY14" fmla="*/ 5630 h 114632"/>
                <a:gd name="connsiteX15" fmla="*/ 86026 w 98227"/>
                <a:gd name="connsiteY15" fmla="*/ 21572 h 114632"/>
                <a:gd name="connsiteX16" fmla="*/ 34610 w 98227"/>
                <a:gd name="connsiteY16" fmla="*/ 47889 h 114632"/>
                <a:gd name="connsiteX17" fmla="*/ 24122 w 98227"/>
                <a:gd name="connsiteY17" fmla="*/ 47889 h 11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8227" h="114632">
                  <a:moveTo>
                    <a:pt x="36145" y="53457"/>
                  </a:moveTo>
                  <a:cubicBezTo>
                    <a:pt x="43563" y="53457"/>
                    <a:pt x="62492" y="52950"/>
                    <a:pt x="75282" y="47636"/>
                  </a:cubicBezTo>
                  <a:cubicBezTo>
                    <a:pt x="93189" y="40045"/>
                    <a:pt x="94468" y="25115"/>
                    <a:pt x="94468" y="21572"/>
                  </a:cubicBezTo>
                  <a:cubicBezTo>
                    <a:pt x="94468" y="10438"/>
                    <a:pt x="84747" y="63"/>
                    <a:pt x="67097" y="63"/>
                  </a:cubicBezTo>
                  <a:cubicBezTo>
                    <a:pt x="38703" y="63"/>
                    <a:pt x="77" y="24609"/>
                    <a:pt x="77" y="68893"/>
                  </a:cubicBezTo>
                  <a:cubicBezTo>
                    <a:pt x="77" y="94704"/>
                    <a:pt x="15169" y="114695"/>
                    <a:pt x="40238" y="114695"/>
                  </a:cubicBezTo>
                  <a:cubicBezTo>
                    <a:pt x="76817" y="114695"/>
                    <a:pt x="98305" y="87871"/>
                    <a:pt x="98305" y="84835"/>
                  </a:cubicBezTo>
                  <a:cubicBezTo>
                    <a:pt x="98305" y="83317"/>
                    <a:pt x="96770" y="81545"/>
                    <a:pt x="95235" y="81545"/>
                  </a:cubicBezTo>
                  <a:cubicBezTo>
                    <a:pt x="93956" y="81545"/>
                    <a:pt x="93444" y="82051"/>
                    <a:pt x="91910" y="84076"/>
                  </a:cubicBezTo>
                  <a:cubicBezTo>
                    <a:pt x="71701" y="109128"/>
                    <a:pt x="43819" y="109128"/>
                    <a:pt x="40749" y="109128"/>
                  </a:cubicBezTo>
                  <a:cubicBezTo>
                    <a:pt x="20797" y="109128"/>
                    <a:pt x="18494" y="87871"/>
                    <a:pt x="18494" y="79774"/>
                  </a:cubicBezTo>
                  <a:cubicBezTo>
                    <a:pt x="18494" y="76737"/>
                    <a:pt x="18750" y="68893"/>
                    <a:pt x="22587" y="53457"/>
                  </a:cubicBezTo>
                  <a:lnTo>
                    <a:pt x="36145" y="53457"/>
                  </a:lnTo>
                  <a:close/>
                  <a:moveTo>
                    <a:pt x="24122" y="47889"/>
                  </a:moveTo>
                  <a:cubicBezTo>
                    <a:pt x="34098" y="9426"/>
                    <a:pt x="60446" y="5630"/>
                    <a:pt x="67097" y="5630"/>
                  </a:cubicBezTo>
                  <a:cubicBezTo>
                    <a:pt x="79119" y="5630"/>
                    <a:pt x="86026" y="12968"/>
                    <a:pt x="86026" y="21572"/>
                  </a:cubicBezTo>
                  <a:cubicBezTo>
                    <a:pt x="86026" y="47889"/>
                    <a:pt x="45098" y="47889"/>
                    <a:pt x="34610" y="47889"/>
                  </a:cubicBezTo>
                  <a:lnTo>
                    <a:pt x="24122" y="47889"/>
                  </a:lnTo>
                  <a:close/>
                </a:path>
              </a:pathLst>
            </a:custGeom>
            <a:solidFill>
              <a:srgbClr val="000000"/>
            </a:solidFill>
            <a:ln w="25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4" name="Dowolny kształt: kształt 123">
              <a:extLst>
                <a:ext uri="{FF2B5EF4-FFF2-40B4-BE49-F238E27FC236}">
                  <a16:creationId xmlns:a16="http://schemas.microsoft.com/office/drawing/2014/main" id="{04110133-4F9F-E0A9-D7D3-A7E7FC224781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173251" y="5903638"/>
              <a:ext cx="54255" cy="119212"/>
            </a:xfrm>
            <a:custGeom>
              <a:avLst/>
              <a:gdLst>
                <a:gd name="connsiteX0" fmla="*/ 49681 w 54255"/>
                <a:gd name="connsiteY0" fmla="*/ 6790 h 119212"/>
                <a:gd name="connsiteX1" fmla="*/ 42519 w 54255"/>
                <a:gd name="connsiteY1" fmla="*/ 59 h 119212"/>
                <a:gd name="connsiteX2" fmla="*/ 32491 w 54255"/>
                <a:gd name="connsiteY2" fmla="*/ 9802 h 119212"/>
                <a:gd name="connsiteX3" fmla="*/ 39654 w 54255"/>
                <a:gd name="connsiteY3" fmla="*/ 16533 h 119212"/>
                <a:gd name="connsiteX4" fmla="*/ 49681 w 54255"/>
                <a:gd name="connsiteY4" fmla="*/ 6790 h 119212"/>
                <a:gd name="connsiteX5" fmla="*/ 13153 w 54255"/>
                <a:gd name="connsiteY5" fmla="*/ 96775 h 119212"/>
                <a:gd name="connsiteX6" fmla="*/ 11541 w 54255"/>
                <a:gd name="connsiteY6" fmla="*/ 104215 h 119212"/>
                <a:gd name="connsiteX7" fmla="*/ 28552 w 54255"/>
                <a:gd name="connsiteY7" fmla="*/ 119271 h 119212"/>
                <a:gd name="connsiteX8" fmla="*/ 54337 w 54255"/>
                <a:gd name="connsiteY8" fmla="*/ 92170 h 119212"/>
                <a:gd name="connsiteX9" fmla="*/ 51472 w 54255"/>
                <a:gd name="connsiteY9" fmla="*/ 89867 h 119212"/>
                <a:gd name="connsiteX10" fmla="*/ 48070 w 54255"/>
                <a:gd name="connsiteY10" fmla="*/ 92878 h 119212"/>
                <a:gd name="connsiteX11" fmla="*/ 29089 w 54255"/>
                <a:gd name="connsiteY11" fmla="*/ 114312 h 119212"/>
                <a:gd name="connsiteX12" fmla="*/ 24613 w 54255"/>
                <a:gd name="connsiteY12" fmla="*/ 108112 h 119212"/>
                <a:gd name="connsiteX13" fmla="*/ 27478 w 54255"/>
                <a:gd name="connsiteY13" fmla="*/ 96775 h 119212"/>
                <a:gd name="connsiteX14" fmla="*/ 33208 w 54255"/>
                <a:gd name="connsiteY14" fmla="*/ 82604 h 119212"/>
                <a:gd name="connsiteX15" fmla="*/ 41982 w 54255"/>
                <a:gd name="connsiteY15" fmla="*/ 60108 h 119212"/>
                <a:gd name="connsiteX16" fmla="*/ 43056 w 54255"/>
                <a:gd name="connsiteY16" fmla="*/ 54440 h 119212"/>
                <a:gd name="connsiteX17" fmla="*/ 26045 w 54255"/>
                <a:gd name="connsiteY17" fmla="*/ 39383 h 119212"/>
                <a:gd name="connsiteX18" fmla="*/ 81 w 54255"/>
                <a:gd name="connsiteY18" fmla="*/ 66485 h 119212"/>
                <a:gd name="connsiteX19" fmla="*/ 3125 w 54255"/>
                <a:gd name="connsiteY19" fmla="*/ 68788 h 119212"/>
                <a:gd name="connsiteX20" fmla="*/ 6348 w 54255"/>
                <a:gd name="connsiteY20" fmla="*/ 65954 h 119212"/>
                <a:gd name="connsiteX21" fmla="*/ 25508 w 54255"/>
                <a:gd name="connsiteY21" fmla="*/ 44343 h 119212"/>
                <a:gd name="connsiteX22" fmla="*/ 29985 w 54255"/>
                <a:gd name="connsiteY22" fmla="*/ 50543 h 119212"/>
                <a:gd name="connsiteX23" fmla="*/ 24434 w 54255"/>
                <a:gd name="connsiteY23" fmla="*/ 68256 h 119212"/>
                <a:gd name="connsiteX24" fmla="*/ 13153 w 54255"/>
                <a:gd name="connsiteY24" fmla="*/ 96775 h 119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4255" h="119212">
                  <a:moveTo>
                    <a:pt x="49681" y="6790"/>
                  </a:moveTo>
                  <a:cubicBezTo>
                    <a:pt x="49681" y="3956"/>
                    <a:pt x="47533" y="59"/>
                    <a:pt x="42519" y="59"/>
                  </a:cubicBezTo>
                  <a:cubicBezTo>
                    <a:pt x="37684" y="59"/>
                    <a:pt x="32491" y="4665"/>
                    <a:pt x="32491" y="9802"/>
                  </a:cubicBezTo>
                  <a:cubicBezTo>
                    <a:pt x="32491" y="12813"/>
                    <a:pt x="34819" y="16533"/>
                    <a:pt x="39654" y="16533"/>
                  </a:cubicBezTo>
                  <a:cubicBezTo>
                    <a:pt x="44847" y="16533"/>
                    <a:pt x="49681" y="11573"/>
                    <a:pt x="49681" y="6790"/>
                  </a:cubicBezTo>
                  <a:close/>
                  <a:moveTo>
                    <a:pt x="13153" y="96775"/>
                  </a:moveTo>
                  <a:cubicBezTo>
                    <a:pt x="12437" y="99078"/>
                    <a:pt x="11541" y="101204"/>
                    <a:pt x="11541" y="104215"/>
                  </a:cubicBezTo>
                  <a:cubicBezTo>
                    <a:pt x="11541" y="112540"/>
                    <a:pt x="18704" y="119271"/>
                    <a:pt x="28552" y="119271"/>
                  </a:cubicBezTo>
                  <a:cubicBezTo>
                    <a:pt x="46458" y="119271"/>
                    <a:pt x="54337" y="94827"/>
                    <a:pt x="54337" y="92170"/>
                  </a:cubicBezTo>
                  <a:cubicBezTo>
                    <a:pt x="54337" y="89867"/>
                    <a:pt x="52009" y="89867"/>
                    <a:pt x="51472" y="89867"/>
                  </a:cubicBezTo>
                  <a:cubicBezTo>
                    <a:pt x="48965" y="89867"/>
                    <a:pt x="48786" y="90930"/>
                    <a:pt x="48070" y="92878"/>
                  </a:cubicBezTo>
                  <a:cubicBezTo>
                    <a:pt x="43951" y="107049"/>
                    <a:pt x="36073" y="114312"/>
                    <a:pt x="29089" y="114312"/>
                  </a:cubicBezTo>
                  <a:cubicBezTo>
                    <a:pt x="25508" y="114312"/>
                    <a:pt x="24613" y="112009"/>
                    <a:pt x="24613" y="108112"/>
                  </a:cubicBezTo>
                  <a:cubicBezTo>
                    <a:pt x="24613" y="104038"/>
                    <a:pt x="25866" y="100672"/>
                    <a:pt x="27478" y="96775"/>
                  </a:cubicBezTo>
                  <a:cubicBezTo>
                    <a:pt x="29268" y="91993"/>
                    <a:pt x="31238" y="87210"/>
                    <a:pt x="33208" y="82604"/>
                  </a:cubicBezTo>
                  <a:cubicBezTo>
                    <a:pt x="34819" y="78353"/>
                    <a:pt x="41265" y="62234"/>
                    <a:pt x="41982" y="60108"/>
                  </a:cubicBezTo>
                  <a:cubicBezTo>
                    <a:pt x="42519" y="58337"/>
                    <a:pt x="43056" y="56211"/>
                    <a:pt x="43056" y="54440"/>
                  </a:cubicBezTo>
                  <a:cubicBezTo>
                    <a:pt x="43056" y="46114"/>
                    <a:pt x="35894" y="39383"/>
                    <a:pt x="26045" y="39383"/>
                  </a:cubicBezTo>
                  <a:cubicBezTo>
                    <a:pt x="8318" y="39383"/>
                    <a:pt x="81" y="63474"/>
                    <a:pt x="81" y="66485"/>
                  </a:cubicBezTo>
                  <a:cubicBezTo>
                    <a:pt x="81" y="68788"/>
                    <a:pt x="2588" y="68788"/>
                    <a:pt x="3125" y="68788"/>
                  </a:cubicBezTo>
                  <a:cubicBezTo>
                    <a:pt x="5632" y="68788"/>
                    <a:pt x="5811" y="67902"/>
                    <a:pt x="6348" y="65954"/>
                  </a:cubicBezTo>
                  <a:cubicBezTo>
                    <a:pt x="11004" y="50720"/>
                    <a:pt x="18883" y="44343"/>
                    <a:pt x="25508" y="44343"/>
                  </a:cubicBezTo>
                  <a:cubicBezTo>
                    <a:pt x="28373" y="44343"/>
                    <a:pt x="29985" y="45760"/>
                    <a:pt x="29985" y="50543"/>
                  </a:cubicBezTo>
                  <a:cubicBezTo>
                    <a:pt x="29985" y="54617"/>
                    <a:pt x="28910" y="57274"/>
                    <a:pt x="24434" y="68256"/>
                  </a:cubicBezTo>
                  <a:lnTo>
                    <a:pt x="13153" y="96775"/>
                  </a:lnTo>
                  <a:close/>
                </a:path>
              </a:pathLst>
            </a:custGeom>
            <a:solidFill>
              <a:srgbClr val="000000"/>
            </a:solidFill>
            <a:ln w="25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5" name="Dowolny kształt: kształt 124">
              <a:extLst>
                <a:ext uri="{FF2B5EF4-FFF2-40B4-BE49-F238E27FC236}">
                  <a16:creationId xmlns:a16="http://schemas.microsoft.com/office/drawing/2014/main" id="{CC31801C-AC47-CE63-D612-2AE39370676A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281207" y="5884053"/>
              <a:ext cx="82240" cy="55924"/>
            </a:xfrm>
            <a:custGeom>
              <a:avLst/>
              <a:gdLst>
                <a:gd name="connsiteX0" fmla="*/ 74907 w 82240"/>
                <a:gd name="connsiteY0" fmla="*/ 9672 h 55924"/>
                <a:gd name="connsiteX1" fmla="*/ 80279 w 82240"/>
                <a:gd name="connsiteY1" fmla="*/ 8407 h 55924"/>
                <a:gd name="connsiteX2" fmla="*/ 82326 w 82240"/>
                <a:gd name="connsiteY2" fmla="*/ 4105 h 55924"/>
                <a:gd name="connsiteX3" fmla="*/ 76442 w 82240"/>
                <a:gd name="connsiteY3" fmla="*/ 56 h 55924"/>
                <a:gd name="connsiteX4" fmla="*/ 38967 w 82240"/>
                <a:gd name="connsiteY4" fmla="*/ 56 h 55924"/>
                <a:gd name="connsiteX5" fmla="*/ 85 w 82240"/>
                <a:gd name="connsiteY5" fmla="*/ 34471 h 55924"/>
                <a:gd name="connsiteX6" fmla="*/ 25282 w 82240"/>
                <a:gd name="connsiteY6" fmla="*/ 55980 h 55924"/>
                <a:gd name="connsiteX7" fmla="*/ 63140 w 82240"/>
                <a:gd name="connsiteY7" fmla="*/ 22957 h 55924"/>
                <a:gd name="connsiteX8" fmla="*/ 59048 w 82240"/>
                <a:gd name="connsiteY8" fmla="*/ 9672 h 55924"/>
                <a:gd name="connsiteX9" fmla="*/ 74907 w 82240"/>
                <a:gd name="connsiteY9" fmla="*/ 9672 h 55924"/>
                <a:gd name="connsiteX10" fmla="*/ 25538 w 82240"/>
                <a:gd name="connsiteY10" fmla="*/ 51678 h 55924"/>
                <a:gd name="connsiteX11" fmla="*/ 10573 w 82240"/>
                <a:gd name="connsiteY11" fmla="*/ 37634 h 55924"/>
                <a:gd name="connsiteX12" fmla="*/ 36921 w 82240"/>
                <a:gd name="connsiteY12" fmla="*/ 9672 h 55924"/>
                <a:gd name="connsiteX13" fmla="*/ 52397 w 82240"/>
                <a:gd name="connsiteY13" fmla="*/ 21945 h 55924"/>
                <a:gd name="connsiteX14" fmla="*/ 25538 w 82240"/>
                <a:gd name="connsiteY14" fmla="*/ 51678 h 5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2240" h="55924">
                  <a:moveTo>
                    <a:pt x="74907" y="9672"/>
                  </a:moveTo>
                  <a:cubicBezTo>
                    <a:pt x="77210" y="9672"/>
                    <a:pt x="78489" y="9672"/>
                    <a:pt x="80279" y="8407"/>
                  </a:cubicBezTo>
                  <a:cubicBezTo>
                    <a:pt x="81047" y="7774"/>
                    <a:pt x="82326" y="6003"/>
                    <a:pt x="82326" y="4105"/>
                  </a:cubicBezTo>
                  <a:cubicBezTo>
                    <a:pt x="82326" y="56"/>
                    <a:pt x="78489" y="56"/>
                    <a:pt x="76442" y="56"/>
                  </a:cubicBezTo>
                  <a:lnTo>
                    <a:pt x="38967" y="56"/>
                  </a:lnTo>
                  <a:cubicBezTo>
                    <a:pt x="17096" y="56"/>
                    <a:pt x="85" y="19161"/>
                    <a:pt x="85" y="34471"/>
                  </a:cubicBezTo>
                  <a:cubicBezTo>
                    <a:pt x="85" y="47629"/>
                    <a:pt x="11213" y="55980"/>
                    <a:pt x="25282" y="55980"/>
                  </a:cubicBezTo>
                  <a:cubicBezTo>
                    <a:pt x="43572" y="55980"/>
                    <a:pt x="63140" y="41809"/>
                    <a:pt x="63140" y="22957"/>
                  </a:cubicBezTo>
                  <a:cubicBezTo>
                    <a:pt x="63140" y="17896"/>
                    <a:pt x="61734" y="13468"/>
                    <a:pt x="59048" y="9672"/>
                  </a:cubicBezTo>
                  <a:lnTo>
                    <a:pt x="74907" y="9672"/>
                  </a:lnTo>
                  <a:close/>
                  <a:moveTo>
                    <a:pt x="25538" y="51678"/>
                  </a:moveTo>
                  <a:cubicBezTo>
                    <a:pt x="19782" y="51678"/>
                    <a:pt x="10573" y="49274"/>
                    <a:pt x="10573" y="37634"/>
                  </a:cubicBezTo>
                  <a:cubicBezTo>
                    <a:pt x="10573" y="33712"/>
                    <a:pt x="12236" y="9672"/>
                    <a:pt x="36921" y="9672"/>
                  </a:cubicBezTo>
                  <a:cubicBezTo>
                    <a:pt x="46513" y="9672"/>
                    <a:pt x="52397" y="13215"/>
                    <a:pt x="52397" y="21945"/>
                  </a:cubicBezTo>
                  <a:cubicBezTo>
                    <a:pt x="52397" y="34850"/>
                    <a:pt x="42676" y="51678"/>
                    <a:pt x="25538" y="51678"/>
                  </a:cubicBezTo>
                  <a:close/>
                </a:path>
              </a:pathLst>
            </a:custGeom>
            <a:solidFill>
              <a:srgbClr val="000000"/>
            </a:solidFill>
            <a:ln w="25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6" name="Dowolny kształt: kształt 125">
              <a:extLst>
                <a:ext uri="{FF2B5EF4-FFF2-40B4-BE49-F238E27FC236}">
                  <a16:creationId xmlns:a16="http://schemas.microsoft.com/office/drawing/2014/main" id="{6D8697B7-1B3B-C004-663D-B2CF88DAF56C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385596" y="5907966"/>
              <a:ext cx="64973" cy="57316"/>
            </a:xfrm>
            <a:custGeom>
              <a:avLst/>
              <a:gdLst>
                <a:gd name="connsiteX0" fmla="*/ 15949 w 64973"/>
                <a:gd name="connsiteY0" fmla="*/ 44467 h 57316"/>
                <a:gd name="connsiteX1" fmla="*/ 34878 w 64973"/>
                <a:gd name="connsiteY1" fmla="*/ 29917 h 57316"/>
                <a:gd name="connsiteX2" fmla="*/ 54319 w 64973"/>
                <a:gd name="connsiteY2" fmla="*/ 14607 h 57316"/>
                <a:gd name="connsiteX3" fmla="*/ 65063 w 64973"/>
                <a:gd name="connsiteY3" fmla="*/ 1828 h 57316"/>
                <a:gd name="connsiteX4" fmla="*/ 62377 w 64973"/>
                <a:gd name="connsiteY4" fmla="*/ 57 h 57316"/>
                <a:gd name="connsiteX5" fmla="*/ 59435 w 64973"/>
                <a:gd name="connsiteY5" fmla="*/ 1575 h 57316"/>
                <a:gd name="connsiteX6" fmla="*/ 49459 w 64973"/>
                <a:gd name="connsiteY6" fmla="*/ 8787 h 57316"/>
                <a:gd name="connsiteX7" fmla="*/ 41529 w 64973"/>
                <a:gd name="connsiteY7" fmla="*/ 5497 h 57316"/>
                <a:gd name="connsiteX8" fmla="*/ 29507 w 64973"/>
                <a:gd name="connsiteY8" fmla="*/ 57 h 57316"/>
                <a:gd name="connsiteX9" fmla="*/ 10321 w 64973"/>
                <a:gd name="connsiteY9" fmla="*/ 15113 h 57316"/>
                <a:gd name="connsiteX10" fmla="*/ 13007 w 64973"/>
                <a:gd name="connsiteY10" fmla="*/ 17011 h 57316"/>
                <a:gd name="connsiteX11" fmla="*/ 15693 w 64973"/>
                <a:gd name="connsiteY11" fmla="*/ 15493 h 57316"/>
                <a:gd name="connsiteX12" fmla="*/ 27716 w 64973"/>
                <a:gd name="connsiteY12" fmla="*/ 10938 h 57316"/>
                <a:gd name="connsiteX13" fmla="*/ 40634 w 64973"/>
                <a:gd name="connsiteY13" fmla="*/ 12330 h 57316"/>
                <a:gd name="connsiteX14" fmla="*/ 49075 w 64973"/>
                <a:gd name="connsiteY14" fmla="*/ 13089 h 57316"/>
                <a:gd name="connsiteX15" fmla="*/ 31809 w 64973"/>
                <a:gd name="connsiteY15" fmla="*/ 26501 h 57316"/>
                <a:gd name="connsiteX16" fmla="*/ 11217 w 64973"/>
                <a:gd name="connsiteY16" fmla="*/ 42443 h 57316"/>
                <a:gd name="connsiteX17" fmla="*/ 89 w 64973"/>
                <a:gd name="connsiteY17" fmla="*/ 55602 h 57316"/>
                <a:gd name="connsiteX18" fmla="*/ 2775 w 64973"/>
                <a:gd name="connsiteY18" fmla="*/ 57373 h 57316"/>
                <a:gd name="connsiteX19" fmla="*/ 5461 w 64973"/>
                <a:gd name="connsiteY19" fmla="*/ 56234 h 57316"/>
                <a:gd name="connsiteX20" fmla="*/ 18251 w 64973"/>
                <a:gd name="connsiteY20" fmla="*/ 48643 h 57316"/>
                <a:gd name="connsiteX21" fmla="*/ 28228 w 64973"/>
                <a:gd name="connsiteY21" fmla="*/ 53451 h 57316"/>
                <a:gd name="connsiteX22" fmla="*/ 38460 w 64973"/>
                <a:gd name="connsiteY22" fmla="*/ 57373 h 57316"/>
                <a:gd name="connsiteX23" fmla="*/ 63272 w 64973"/>
                <a:gd name="connsiteY23" fmla="*/ 37255 h 57316"/>
                <a:gd name="connsiteX24" fmla="*/ 60587 w 64973"/>
                <a:gd name="connsiteY24" fmla="*/ 35484 h 57316"/>
                <a:gd name="connsiteX25" fmla="*/ 57773 w 64973"/>
                <a:gd name="connsiteY25" fmla="*/ 37508 h 57316"/>
                <a:gd name="connsiteX26" fmla="*/ 39867 w 64973"/>
                <a:gd name="connsiteY26" fmla="*/ 46492 h 57316"/>
                <a:gd name="connsiteX27" fmla="*/ 30146 w 64973"/>
                <a:gd name="connsiteY27" fmla="*/ 45480 h 57316"/>
                <a:gd name="connsiteX28" fmla="*/ 19147 w 64973"/>
                <a:gd name="connsiteY28" fmla="*/ 44341 h 57316"/>
                <a:gd name="connsiteX29" fmla="*/ 15949 w 64973"/>
                <a:gd name="connsiteY29" fmla="*/ 44467 h 57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4973" h="57316">
                  <a:moveTo>
                    <a:pt x="15949" y="44467"/>
                  </a:moveTo>
                  <a:cubicBezTo>
                    <a:pt x="21321" y="39533"/>
                    <a:pt x="27716" y="34978"/>
                    <a:pt x="34878" y="29917"/>
                  </a:cubicBezTo>
                  <a:cubicBezTo>
                    <a:pt x="43448" y="23844"/>
                    <a:pt x="48948" y="19668"/>
                    <a:pt x="54319" y="14607"/>
                  </a:cubicBezTo>
                  <a:cubicBezTo>
                    <a:pt x="60714" y="8661"/>
                    <a:pt x="65063" y="3093"/>
                    <a:pt x="65063" y="1828"/>
                  </a:cubicBezTo>
                  <a:cubicBezTo>
                    <a:pt x="65063" y="57"/>
                    <a:pt x="63145" y="57"/>
                    <a:pt x="62377" y="57"/>
                  </a:cubicBezTo>
                  <a:cubicBezTo>
                    <a:pt x="60587" y="57"/>
                    <a:pt x="60459" y="183"/>
                    <a:pt x="59435" y="1575"/>
                  </a:cubicBezTo>
                  <a:cubicBezTo>
                    <a:pt x="54575" y="8281"/>
                    <a:pt x="51633" y="8787"/>
                    <a:pt x="49459" y="8787"/>
                  </a:cubicBezTo>
                  <a:cubicBezTo>
                    <a:pt x="47413" y="8787"/>
                    <a:pt x="45494" y="8408"/>
                    <a:pt x="41529" y="5497"/>
                  </a:cubicBezTo>
                  <a:cubicBezTo>
                    <a:pt x="37181" y="2208"/>
                    <a:pt x="34367" y="57"/>
                    <a:pt x="29507" y="57"/>
                  </a:cubicBezTo>
                  <a:cubicBezTo>
                    <a:pt x="17868" y="57"/>
                    <a:pt x="10321" y="11191"/>
                    <a:pt x="10321" y="15113"/>
                  </a:cubicBezTo>
                  <a:cubicBezTo>
                    <a:pt x="10321" y="17011"/>
                    <a:pt x="12112" y="17011"/>
                    <a:pt x="13007" y="17011"/>
                  </a:cubicBezTo>
                  <a:cubicBezTo>
                    <a:pt x="14414" y="17011"/>
                    <a:pt x="15054" y="16758"/>
                    <a:pt x="15693" y="15493"/>
                  </a:cubicBezTo>
                  <a:cubicBezTo>
                    <a:pt x="16205" y="13975"/>
                    <a:pt x="17484" y="10938"/>
                    <a:pt x="27716" y="10938"/>
                  </a:cubicBezTo>
                  <a:cubicBezTo>
                    <a:pt x="31297" y="10938"/>
                    <a:pt x="33983" y="11318"/>
                    <a:pt x="40634" y="12330"/>
                  </a:cubicBezTo>
                  <a:cubicBezTo>
                    <a:pt x="45366" y="13089"/>
                    <a:pt x="46901" y="13089"/>
                    <a:pt x="49075" y="13089"/>
                  </a:cubicBezTo>
                  <a:cubicBezTo>
                    <a:pt x="45366" y="16379"/>
                    <a:pt x="41401" y="19668"/>
                    <a:pt x="31809" y="26501"/>
                  </a:cubicBezTo>
                  <a:cubicBezTo>
                    <a:pt x="22600" y="32954"/>
                    <a:pt x="17100" y="36876"/>
                    <a:pt x="11217" y="42443"/>
                  </a:cubicBezTo>
                  <a:cubicBezTo>
                    <a:pt x="6101" y="46998"/>
                    <a:pt x="89" y="53830"/>
                    <a:pt x="89" y="55602"/>
                  </a:cubicBezTo>
                  <a:cubicBezTo>
                    <a:pt x="89" y="57373"/>
                    <a:pt x="2008" y="57373"/>
                    <a:pt x="2775" y="57373"/>
                  </a:cubicBezTo>
                  <a:cubicBezTo>
                    <a:pt x="4310" y="57373"/>
                    <a:pt x="4694" y="57246"/>
                    <a:pt x="5461" y="56234"/>
                  </a:cubicBezTo>
                  <a:cubicBezTo>
                    <a:pt x="9170" y="51173"/>
                    <a:pt x="13775" y="48643"/>
                    <a:pt x="18251" y="48643"/>
                  </a:cubicBezTo>
                  <a:cubicBezTo>
                    <a:pt x="21833" y="48643"/>
                    <a:pt x="23623" y="49908"/>
                    <a:pt x="28228" y="53451"/>
                  </a:cubicBezTo>
                  <a:cubicBezTo>
                    <a:pt x="31809" y="56108"/>
                    <a:pt x="34751" y="57373"/>
                    <a:pt x="38460" y="57373"/>
                  </a:cubicBezTo>
                  <a:cubicBezTo>
                    <a:pt x="53424" y="57373"/>
                    <a:pt x="63272" y="42316"/>
                    <a:pt x="63272" y="37255"/>
                  </a:cubicBezTo>
                  <a:cubicBezTo>
                    <a:pt x="63272" y="35484"/>
                    <a:pt x="61098" y="35484"/>
                    <a:pt x="60587" y="35484"/>
                  </a:cubicBezTo>
                  <a:cubicBezTo>
                    <a:pt x="58540" y="35484"/>
                    <a:pt x="58284" y="35990"/>
                    <a:pt x="57773" y="37508"/>
                  </a:cubicBezTo>
                  <a:cubicBezTo>
                    <a:pt x="54831" y="45100"/>
                    <a:pt x="44727" y="46492"/>
                    <a:pt x="39867" y="46492"/>
                  </a:cubicBezTo>
                  <a:cubicBezTo>
                    <a:pt x="37181" y="46492"/>
                    <a:pt x="33855" y="46112"/>
                    <a:pt x="30146" y="45480"/>
                  </a:cubicBezTo>
                  <a:cubicBezTo>
                    <a:pt x="22984" y="44341"/>
                    <a:pt x="20937" y="44341"/>
                    <a:pt x="19147" y="44341"/>
                  </a:cubicBezTo>
                  <a:cubicBezTo>
                    <a:pt x="17100" y="44341"/>
                    <a:pt x="16844" y="44341"/>
                    <a:pt x="15949" y="44467"/>
                  </a:cubicBezTo>
                  <a:close/>
                </a:path>
              </a:pathLst>
            </a:custGeom>
            <a:solidFill>
              <a:srgbClr val="000000"/>
            </a:solidFill>
            <a:ln w="25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7" name="Dowolny kształt: kształt 126">
              <a:extLst>
                <a:ext uri="{FF2B5EF4-FFF2-40B4-BE49-F238E27FC236}">
                  <a16:creationId xmlns:a16="http://schemas.microsoft.com/office/drawing/2014/main" id="{63FFEA96-2DF6-B71D-C86E-47F40768B3CD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267905" y="5972493"/>
              <a:ext cx="209868" cy="8603"/>
            </a:xfrm>
            <a:custGeom>
              <a:avLst/>
              <a:gdLst>
                <a:gd name="connsiteX0" fmla="*/ 0 w 209868"/>
                <a:gd name="connsiteY0" fmla="*/ 0 h 8603"/>
                <a:gd name="connsiteX1" fmla="*/ 209868 w 209868"/>
                <a:gd name="connsiteY1" fmla="*/ 0 h 8603"/>
                <a:gd name="connsiteX2" fmla="*/ 209868 w 209868"/>
                <a:gd name="connsiteY2" fmla="*/ 8603 h 8603"/>
                <a:gd name="connsiteX3" fmla="*/ 0 w 209868"/>
                <a:gd name="connsiteY3" fmla="*/ 8603 h 8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868" h="8603">
                  <a:moveTo>
                    <a:pt x="0" y="0"/>
                  </a:moveTo>
                  <a:lnTo>
                    <a:pt x="209868" y="0"/>
                  </a:lnTo>
                  <a:lnTo>
                    <a:pt x="209868" y="8603"/>
                  </a:lnTo>
                  <a:lnTo>
                    <a:pt x="0" y="8603"/>
                  </a:lnTo>
                  <a:close/>
                </a:path>
              </a:pathLst>
            </a:custGeom>
            <a:solidFill>
              <a:srgbClr val="000000"/>
            </a:solidFill>
            <a:ln w="25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8" name="Dowolny kształt: kształt 127">
              <a:extLst>
                <a:ext uri="{FF2B5EF4-FFF2-40B4-BE49-F238E27FC236}">
                  <a16:creationId xmlns:a16="http://schemas.microsoft.com/office/drawing/2014/main" id="{99F6268E-EF5C-4735-7CF8-70CF2643757F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7340956" y="5997785"/>
              <a:ext cx="63694" cy="84265"/>
            </a:xfrm>
            <a:custGeom>
              <a:avLst/>
              <a:gdLst>
                <a:gd name="connsiteX0" fmla="*/ 63782 w 63694"/>
                <a:gd name="connsiteY0" fmla="*/ 59908 h 84265"/>
                <a:gd name="connsiteX1" fmla="*/ 58411 w 63694"/>
                <a:gd name="connsiteY1" fmla="*/ 59908 h 84265"/>
                <a:gd name="connsiteX2" fmla="*/ 54701 w 63694"/>
                <a:gd name="connsiteY2" fmla="*/ 71422 h 84265"/>
                <a:gd name="connsiteX3" fmla="*/ 41016 w 63694"/>
                <a:gd name="connsiteY3" fmla="*/ 72181 h 84265"/>
                <a:gd name="connsiteX4" fmla="*/ 15947 w 63694"/>
                <a:gd name="connsiteY4" fmla="*/ 72181 h 84265"/>
                <a:gd name="connsiteX5" fmla="*/ 41528 w 63694"/>
                <a:gd name="connsiteY5" fmla="*/ 53835 h 84265"/>
                <a:gd name="connsiteX6" fmla="*/ 63782 w 63694"/>
                <a:gd name="connsiteY6" fmla="*/ 25240 h 84265"/>
                <a:gd name="connsiteX7" fmla="*/ 30017 w 63694"/>
                <a:gd name="connsiteY7" fmla="*/ 62 h 84265"/>
                <a:gd name="connsiteX8" fmla="*/ 88 w 63694"/>
                <a:gd name="connsiteY8" fmla="*/ 22330 h 84265"/>
                <a:gd name="connsiteX9" fmla="*/ 7506 w 63694"/>
                <a:gd name="connsiteY9" fmla="*/ 30048 h 84265"/>
                <a:gd name="connsiteX10" fmla="*/ 15052 w 63694"/>
                <a:gd name="connsiteY10" fmla="*/ 22583 h 84265"/>
                <a:gd name="connsiteX11" fmla="*/ 7762 w 63694"/>
                <a:gd name="connsiteY11" fmla="*/ 15118 h 84265"/>
                <a:gd name="connsiteX12" fmla="*/ 27331 w 63694"/>
                <a:gd name="connsiteY12" fmla="*/ 5629 h 84265"/>
                <a:gd name="connsiteX13" fmla="*/ 50097 w 63694"/>
                <a:gd name="connsiteY13" fmla="*/ 25367 h 84265"/>
                <a:gd name="connsiteX14" fmla="*/ 32830 w 63694"/>
                <a:gd name="connsiteY14" fmla="*/ 52317 h 84265"/>
                <a:gd name="connsiteX15" fmla="*/ 1623 w 63694"/>
                <a:gd name="connsiteY15" fmla="*/ 78507 h 84265"/>
                <a:gd name="connsiteX16" fmla="*/ 88 w 63694"/>
                <a:gd name="connsiteY16" fmla="*/ 80532 h 84265"/>
                <a:gd name="connsiteX17" fmla="*/ 88 w 63694"/>
                <a:gd name="connsiteY17" fmla="*/ 84328 h 84265"/>
                <a:gd name="connsiteX18" fmla="*/ 59562 w 63694"/>
                <a:gd name="connsiteY18" fmla="*/ 84328 h 84265"/>
                <a:gd name="connsiteX19" fmla="*/ 63782 w 63694"/>
                <a:gd name="connsiteY19" fmla="*/ 59908 h 84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694" h="84265">
                  <a:moveTo>
                    <a:pt x="63782" y="59908"/>
                  </a:moveTo>
                  <a:lnTo>
                    <a:pt x="58411" y="59908"/>
                  </a:lnTo>
                  <a:cubicBezTo>
                    <a:pt x="58027" y="62312"/>
                    <a:pt x="56748" y="70157"/>
                    <a:pt x="54701" y="71422"/>
                  </a:cubicBezTo>
                  <a:cubicBezTo>
                    <a:pt x="53678" y="72181"/>
                    <a:pt x="42935" y="72181"/>
                    <a:pt x="41016" y="72181"/>
                  </a:cubicBezTo>
                  <a:lnTo>
                    <a:pt x="15947" y="72181"/>
                  </a:lnTo>
                  <a:cubicBezTo>
                    <a:pt x="24389" y="65981"/>
                    <a:pt x="33854" y="58896"/>
                    <a:pt x="41528" y="53835"/>
                  </a:cubicBezTo>
                  <a:cubicBezTo>
                    <a:pt x="53039" y="45990"/>
                    <a:pt x="63782" y="38652"/>
                    <a:pt x="63782" y="25240"/>
                  </a:cubicBezTo>
                  <a:cubicBezTo>
                    <a:pt x="63782" y="9045"/>
                    <a:pt x="48306" y="62"/>
                    <a:pt x="30017" y="62"/>
                  </a:cubicBezTo>
                  <a:cubicBezTo>
                    <a:pt x="12750" y="62"/>
                    <a:pt x="88" y="9931"/>
                    <a:pt x="88" y="22330"/>
                  </a:cubicBezTo>
                  <a:cubicBezTo>
                    <a:pt x="88" y="28909"/>
                    <a:pt x="5715" y="30048"/>
                    <a:pt x="7506" y="30048"/>
                  </a:cubicBezTo>
                  <a:cubicBezTo>
                    <a:pt x="10959" y="30048"/>
                    <a:pt x="15052" y="27771"/>
                    <a:pt x="15052" y="22583"/>
                  </a:cubicBezTo>
                  <a:cubicBezTo>
                    <a:pt x="15052" y="18028"/>
                    <a:pt x="11727" y="15498"/>
                    <a:pt x="7762" y="15118"/>
                  </a:cubicBezTo>
                  <a:cubicBezTo>
                    <a:pt x="11343" y="9424"/>
                    <a:pt x="18761" y="5629"/>
                    <a:pt x="27331" y="5629"/>
                  </a:cubicBezTo>
                  <a:cubicBezTo>
                    <a:pt x="39737" y="5629"/>
                    <a:pt x="50097" y="12967"/>
                    <a:pt x="50097" y="25367"/>
                  </a:cubicBezTo>
                  <a:cubicBezTo>
                    <a:pt x="50097" y="35995"/>
                    <a:pt x="42679" y="44092"/>
                    <a:pt x="32830" y="52317"/>
                  </a:cubicBezTo>
                  <a:lnTo>
                    <a:pt x="1623" y="78507"/>
                  </a:lnTo>
                  <a:cubicBezTo>
                    <a:pt x="344" y="79646"/>
                    <a:pt x="216" y="79646"/>
                    <a:pt x="88" y="80532"/>
                  </a:cubicBezTo>
                  <a:lnTo>
                    <a:pt x="88" y="84328"/>
                  </a:lnTo>
                  <a:lnTo>
                    <a:pt x="59562" y="84328"/>
                  </a:lnTo>
                  <a:lnTo>
                    <a:pt x="63782" y="59908"/>
                  </a:lnTo>
                  <a:close/>
                </a:path>
              </a:pathLst>
            </a:custGeom>
            <a:solidFill>
              <a:srgbClr val="000000"/>
            </a:solidFill>
            <a:ln w="25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9" name="Dowolny kształt: kształt 128">
              <a:extLst>
                <a:ext uri="{FF2B5EF4-FFF2-40B4-BE49-F238E27FC236}">
                  <a16:creationId xmlns:a16="http://schemas.microsoft.com/office/drawing/2014/main" id="{359AD340-0C2E-B981-BF24-AB2A4D83C545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7520824" y="5942962"/>
              <a:ext cx="112092" cy="116378"/>
            </a:xfrm>
            <a:custGeom>
              <a:avLst/>
              <a:gdLst>
                <a:gd name="connsiteX0" fmla="*/ 44323 w 112092"/>
                <a:gd name="connsiteY0" fmla="*/ 79770 h 116378"/>
                <a:gd name="connsiteX1" fmla="*/ 50411 w 112092"/>
                <a:gd name="connsiteY1" fmla="*/ 79947 h 116378"/>
                <a:gd name="connsiteX2" fmla="*/ 112187 w 112092"/>
                <a:gd name="connsiteY2" fmla="*/ 25921 h 116378"/>
                <a:gd name="connsiteX3" fmla="*/ 88730 w 112092"/>
                <a:gd name="connsiteY3" fmla="*/ 59 h 116378"/>
                <a:gd name="connsiteX4" fmla="*/ 45934 w 112092"/>
                <a:gd name="connsiteY4" fmla="*/ 44520 h 116378"/>
                <a:gd name="connsiteX5" fmla="*/ 38593 w 112092"/>
                <a:gd name="connsiteY5" fmla="*/ 66839 h 116378"/>
                <a:gd name="connsiteX6" fmla="*/ 6362 w 112092"/>
                <a:gd name="connsiteY6" fmla="*/ 42217 h 116378"/>
                <a:gd name="connsiteX7" fmla="*/ 21940 w 112092"/>
                <a:gd name="connsiteY7" fmla="*/ 6259 h 116378"/>
                <a:gd name="connsiteX8" fmla="*/ 23373 w 112092"/>
                <a:gd name="connsiteY8" fmla="*/ 3956 h 116378"/>
                <a:gd name="connsiteX9" fmla="*/ 20508 w 112092"/>
                <a:gd name="connsiteY9" fmla="*/ 1830 h 116378"/>
                <a:gd name="connsiteX10" fmla="*/ 14778 w 112092"/>
                <a:gd name="connsiteY10" fmla="*/ 5727 h 116378"/>
                <a:gd name="connsiteX11" fmla="*/ 95 w 112092"/>
                <a:gd name="connsiteY11" fmla="*/ 43989 h 116378"/>
                <a:gd name="connsiteX12" fmla="*/ 34833 w 112092"/>
                <a:gd name="connsiteY12" fmla="*/ 78353 h 116378"/>
                <a:gd name="connsiteX13" fmla="*/ 24805 w 112092"/>
                <a:gd name="connsiteY13" fmla="*/ 110769 h 116378"/>
                <a:gd name="connsiteX14" fmla="*/ 30893 w 112092"/>
                <a:gd name="connsiteY14" fmla="*/ 116437 h 116378"/>
                <a:gd name="connsiteX15" fmla="*/ 37877 w 112092"/>
                <a:gd name="connsiteY15" fmla="*/ 112540 h 116378"/>
                <a:gd name="connsiteX16" fmla="*/ 44323 w 112092"/>
                <a:gd name="connsiteY16" fmla="*/ 79770 h 116378"/>
                <a:gd name="connsiteX17" fmla="*/ 46651 w 112092"/>
                <a:gd name="connsiteY17" fmla="*/ 67725 h 116378"/>
                <a:gd name="connsiteX18" fmla="*/ 60259 w 112092"/>
                <a:gd name="connsiteY18" fmla="*/ 27869 h 116378"/>
                <a:gd name="connsiteX19" fmla="*/ 86760 w 112092"/>
                <a:gd name="connsiteY19" fmla="*/ 12104 h 116378"/>
                <a:gd name="connsiteX20" fmla="*/ 105741 w 112092"/>
                <a:gd name="connsiteY20" fmla="*/ 29464 h 116378"/>
                <a:gd name="connsiteX21" fmla="*/ 52381 w 112092"/>
                <a:gd name="connsiteY21" fmla="*/ 67902 h 116378"/>
                <a:gd name="connsiteX22" fmla="*/ 46651 w 112092"/>
                <a:gd name="connsiteY22" fmla="*/ 67725 h 11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2092" h="116378">
                  <a:moveTo>
                    <a:pt x="44323" y="79770"/>
                  </a:moveTo>
                  <a:cubicBezTo>
                    <a:pt x="46292" y="79947"/>
                    <a:pt x="48441" y="79947"/>
                    <a:pt x="50411" y="79947"/>
                  </a:cubicBezTo>
                  <a:cubicBezTo>
                    <a:pt x="82642" y="79947"/>
                    <a:pt x="112187" y="53908"/>
                    <a:pt x="112187" y="25921"/>
                  </a:cubicBezTo>
                  <a:cubicBezTo>
                    <a:pt x="112187" y="10156"/>
                    <a:pt x="102697" y="59"/>
                    <a:pt x="88730" y="59"/>
                  </a:cubicBezTo>
                  <a:cubicBezTo>
                    <a:pt x="64020" y="59"/>
                    <a:pt x="50948" y="31235"/>
                    <a:pt x="45934" y="44520"/>
                  </a:cubicBezTo>
                  <a:cubicBezTo>
                    <a:pt x="43607" y="51074"/>
                    <a:pt x="39667" y="63474"/>
                    <a:pt x="38593" y="66839"/>
                  </a:cubicBezTo>
                  <a:cubicBezTo>
                    <a:pt x="18896" y="64182"/>
                    <a:pt x="6362" y="55326"/>
                    <a:pt x="6362" y="42217"/>
                  </a:cubicBezTo>
                  <a:cubicBezTo>
                    <a:pt x="6362" y="42040"/>
                    <a:pt x="7436" y="22201"/>
                    <a:pt x="21940" y="6259"/>
                  </a:cubicBezTo>
                  <a:cubicBezTo>
                    <a:pt x="23194" y="5019"/>
                    <a:pt x="23373" y="4665"/>
                    <a:pt x="23373" y="3956"/>
                  </a:cubicBezTo>
                  <a:cubicBezTo>
                    <a:pt x="23373" y="1830"/>
                    <a:pt x="21045" y="1830"/>
                    <a:pt x="20508" y="1830"/>
                  </a:cubicBezTo>
                  <a:cubicBezTo>
                    <a:pt x="18896" y="1830"/>
                    <a:pt x="18180" y="1830"/>
                    <a:pt x="14778" y="5727"/>
                  </a:cubicBezTo>
                  <a:cubicBezTo>
                    <a:pt x="4750" y="17950"/>
                    <a:pt x="95" y="36372"/>
                    <a:pt x="95" y="43989"/>
                  </a:cubicBezTo>
                  <a:cubicBezTo>
                    <a:pt x="95" y="59754"/>
                    <a:pt x="11734" y="73393"/>
                    <a:pt x="34833" y="78353"/>
                  </a:cubicBezTo>
                  <a:cubicBezTo>
                    <a:pt x="25880" y="105809"/>
                    <a:pt x="24805" y="109175"/>
                    <a:pt x="24805" y="110769"/>
                  </a:cubicBezTo>
                  <a:cubicBezTo>
                    <a:pt x="24805" y="115552"/>
                    <a:pt x="28924" y="116437"/>
                    <a:pt x="30893" y="116437"/>
                  </a:cubicBezTo>
                  <a:cubicBezTo>
                    <a:pt x="32863" y="116437"/>
                    <a:pt x="36444" y="115197"/>
                    <a:pt x="37877" y="112540"/>
                  </a:cubicBezTo>
                  <a:cubicBezTo>
                    <a:pt x="39130" y="109883"/>
                    <a:pt x="40742" y="100849"/>
                    <a:pt x="44323" y="79770"/>
                  </a:cubicBezTo>
                  <a:close/>
                  <a:moveTo>
                    <a:pt x="46651" y="67725"/>
                  </a:moveTo>
                  <a:cubicBezTo>
                    <a:pt x="50232" y="47354"/>
                    <a:pt x="51664" y="39383"/>
                    <a:pt x="60259" y="27869"/>
                  </a:cubicBezTo>
                  <a:cubicBezTo>
                    <a:pt x="68317" y="17064"/>
                    <a:pt x="77807" y="12104"/>
                    <a:pt x="86760" y="12104"/>
                  </a:cubicBezTo>
                  <a:cubicBezTo>
                    <a:pt x="99116" y="12104"/>
                    <a:pt x="105741" y="20253"/>
                    <a:pt x="105741" y="29464"/>
                  </a:cubicBezTo>
                  <a:cubicBezTo>
                    <a:pt x="105741" y="47354"/>
                    <a:pt x="83179" y="67902"/>
                    <a:pt x="52381" y="67902"/>
                  </a:cubicBezTo>
                  <a:cubicBezTo>
                    <a:pt x="50769" y="67902"/>
                    <a:pt x="48262" y="67902"/>
                    <a:pt x="46651" y="67725"/>
                  </a:cubicBezTo>
                  <a:close/>
                </a:path>
              </a:pathLst>
            </a:custGeom>
            <a:solidFill>
              <a:srgbClr val="000000"/>
            </a:solidFill>
            <a:ln w="25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E62EEF0-1E26-6182-02AE-1E8E82D56193}"/>
              </a:ext>
            </a:extLst>
          </p:cNvPr>
          <p:cNvSpPr txBox="1"/>
          <p:nvPr/>
        </p:nvSpPr>
        <p:spPr>
          <a:xfrm flipH="1">
            <a:off x="4460250" y="5391049"/>
            <a:ext cx="3935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err="1"/>
              <a:t>Unitary</a:t>
            </a:r>
            <a:r>
              <a:rPr lang="pl-PL" sz="1600" dirty="0"/>
              <a:t> </a:t>
            </a:r>
            <a:r>
              <a:rPr lang="pl-PL" sz="1600" dirty="0" err="1"/>
              <a:t>rotation</a:t>
            </a:r>
            <a:r>
              <a:rPr lang="pl-PL" sz="1600" dirty="0"/>
              <a:t> of a </a:t>
            </a:r>
            <a:r>
              <a:rPr lang="pl-PL" sz="1600" dirty="0" err="1"/>
              <a:t>qubit</a:t>
            </a:r>
            <a:r>
              <a:rPr lang="pl-PL" sz="1600" dirty="0"/>
              <a:t> (</a:t>
            </a:r>
            <a:r>
              <a:rPr lang="pl-PL" sz="1600" dirty="0" err="1"/>
              <a:t>spin</a:t>
            </a:r>
            <a:r>
              <a:rPr lang="pl-PL" sz="1600" dirty="0"/>
              <a:t> 1/2)</a:t>
            </a:r>
          </a:p>
        </p:txBody>
      </p:sp>
      <p:sp>
        <p:nvSpPr>
          <p:cNvPr id="37" name="Prostokąt 36">
            <a:extLst>
              <a:ext uri="{FF2B5EF4-FFF2-40B4-BE49-F238E27FC236}">
                <a16:creationId xmlns:a16="http://schemas.microsoft.com/office/drawing/2014/main" id="{6CAF87AA-D9C3-8507-EFED-952FDD9388C9}"/>
              </a:ext>
            </a:extLst>
          </p:cNvPr>
          <p:cNvSpPr/>
          <p:nvPr/>
        </p:nvSpPr>
        <p:spPr>
          <a:xfrm>
            <a:off x="5667551" y="979511"/>
            <a:ext cx="809596" cy="1887173"/>
          </a:xfrm>
          <a:prstGeom prst="rect">
            <a:avLst/>
          </a:prstGeom>
          <a:noFill/>
          <a:ln w="635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70" name="Grupa 69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_\varphi} = U_\varphi \ket{\psi} $&#10;\end{document}&#10;" title="IguanaTex Vector Display">
            <a:extLst>
              <a:ext uri="{FF2B5EF4-FFF2-40B4-BE49-F238E27FC236}">
                <a16:creationId xmlns:a16="http://schemas.microsoft.com/office/drawing/2014/main" id="{9862A290-6EC2-CBBC-6C82-C88C8EB1DEB7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309812" y="5136642"/>
            <a:ext cx="1763798" cy="338554"/>
            <a:chOff x="7056777" y="4124186"/>
            <a:chExt cx="1474487" cy="283021"/>
          </a:xfrm>
        </p:grpSpPr>
        <p:sp>
          <p:nvSpPr>
            <p:cNvPr id="71" name="Dowolny kształt: kształt 70">
              <a:extLst>
                <a:ext uri="{FF2B5EF4-FFF2-40B4-BE49-F238E27FC236}">
                  <a16:creationId xmlns:a16="http://schemas.microsoft.com/office/drawing/2014/main" id="{837375C7-FF02-30C7-2653-36DE4A17F8AD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056777" y="4124186"/>
              <a:ext cx="10512" cy="269237"/>
            </a:xfrm>
            <a:custGeom>
              <a:avLst/>
              <a:gdLst>
                <a:gd name="connsiteX0" fmla="*/ 10590 w 10512"/>
                <a:gd name="connsiteY0" fmla="*/ 9755 h 269237"/>
                <a:gd name="connsiteX1" fmla="*/ 5333 w 10512"/>
                <a:gd name="connsiteY1" fmla="*/ 63 h 269237"/>
                <a:gd name="connsiteX2" fmla="*/ 77 w 10512"/>
                <a:gd name="connsiteY2" fmla="*/ 9755 h 269237"/>
                <a:gd name="connsiteX3" fmla="*/ 77 w 10512"/>
                <a:gd name="connsiteY3" fmla="*/ 259608 h 269237"/>
                <a:gd name="connsiteX4" fmla="*/ 5333 w 10512"/>
                <a:gd name="connsiteY4" fmla="*/ 269300 h 269237"/>
                <a:gd name="connsiteX5" fmla="*/ 10590 w 10512"/>
                <a:gd name="connsiteY5" fmla="*/ 259608 h 269237"/>
                <a:gd name="connsiteX6" fmla="*/ 10590 w 10512"/>
                <a:gd name="connsiteY6" fmla="*/ 9755 h 26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12" h="269237">
                  <a:moveTo>
                    <a:pt x="10590" y="9755"/>
                  </a:moveTo>
                  <a:cubicBezTo>
                    <a:pt x="10590" y="4909"/>
                    <a:pt x="10590" y="63"/>
                    <a:pt x="5333" y="63"/>
                  </a:cubicBezTo>
                  <a:cubicBezTo>
                    <a:pt x="77" y="63"/>
                    <a:pt x="77" y="4909"/>
                    <a:pt x="77" y="9755"/>
                  </a:cubicBezTo>
                  <a:lnTo>
                    <a:pt x="77" y="259608"/>
                  </a:lnTo>
                  <a:cubicBezTo>
                    <a:pt x="77" y="264454"/>
                    <a:pt x="77" y="269300"/>
                    <a:pt x="5333" y="269300"/>
                  </a:cubicBezTo>
                  <a:cubicBezTo>
                    <a:pt x="10590" y="269300"/>
                    <a:pt x="10590" y="264454"/>
                    <a:pt x="10590" y="259608"/>
                  </a:cubicBezTo>
                  <a:lnTo>
                    <a:pt x="10590" y="9755"/>
                  </a:lnTo>
                  <a:close/>
                </a:path>
              </a:pathLst>
            </a:custGeom>
            <a:solidFill>
              <a:srgbClr val="000000"/>
            </a:solidFill>
            <a:ln w="25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2" name="Dowolny kształt: kształt 71">
              <a:extLst>
                <a:ext uri="{FF2B5EF4-FFF2-40B4-BE49-F238E27FC236}">
                  <a16:creationId xmlns:a16="http://schemas.microsoft.com/office/drawing/2014/main" id="{853EF205-7AF1-BBEA-D2B7-79BBE8A18D06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106130" y="4139263"/>
              <a:ext cx="159271" cy="242044"/>
            </a:xfrm>
            <a:custGeom>
              <a:avLst/>
              <a:gdLst>
                <a:gd name="connsiteX0" fmla="*/ 119139 w 159271"/>
                <a:gd name="connsiteY0" fmla="*/ 7063 h 242044"/>
                <a:gd name="connsiteX1" fmla="*/ 119927 w 159271"/>
                <a:gd name="connsiteY1" fmla="*/ 3024 h 242044"/>
                <a:gd name="connsiteX2" fmla="*/ 116774 w 159271"/>
                <a:gd name="connsiteY2" fmla="*/ 63 h 242044"/>
                <a:gd name="connsiteX3" fmla="*/ 112831 w 159271"/>
                <a:gd name="connsiteY3" fmla="*/ 5448 h 242044"/>
                <a:gd name="connsiteX4" fmla="*/ 69202 w 159271"/>
                <a:gd name="connsiteY4" fmla="*/ 183413 h 242044"/>
                <a:gd name="connsiteX5" fmla="*/ 39240 w 159271"/>
                <a:gd name="connsiteY5" fmla="*/ 153259 h 242044"/>
                <a:gd name="connsiteX6" fmla="*/ 53433 w 159271"/>
                <a:gd name="connsiteY6" fmla="*/ 103181 h 242044"/>
                <a:gd name="connsiteX7" fmla="*/ 56324 w 159271"/>
                <a:gd name="connsiteY7" fmla="*/ 89988 h 242044"/>
                <a:gd name="connsiteX8" fmla="*/ 34772 w 159271"/>
                <a:gd name="connsiteY8" fmla="*/ 67911 h 242044"/>
                <a:gd name="connsiteX9" fmla="*/ 79 w 159271"/>
                <a:gd name="connsiteY9" fmla="*/ 109373 h 242044"/>
                <a:gd name="connsiteX10" fmla="*/ 3233 w 159271"/>
                <a:gd name="connsiteY10" fmla="*/ 112066 h 242044"/>
                <a:gd name="connsiteX11" fmla="*/ 7439 w 159271"/>
                <a:gd name="connsiteY11" fmla="*/ 107219 h 242044"/>
                <a:gd name="connsiteX12" fmla="*/ 33984 w 159271"/>
                <a:gd name="connsiteY12" fmla="*/ 73834 h 242044"/>
                <a:gd name="connsiteX13" fmla="*/ 40554 w 159271"/>
                <a:gd name="connsiteY13" fmla="*/ 82449 h 242044"/>
                <a:gd name="connsiteX14" fmla="*/ 34509 w 159271"/>
                <a:gd name="connsiteY14" fmla="*/ 105604 h 242044"/>
                <a:gd name="connsiteX15" fmla="*/ 21894 w 159271"/>
                <a:gd name="connsiteY15" fmla="*/ 151105 h 242044"/>
                <a:gd name="connsiteX16" fmla="*/ 67625 w 159271"/>
                <a:gd name="connsiteY16" fmla="*/ 189337 h 242044"/>
                <a:gd name="connsiteX17" fmla="*/ 61843 w 159271"/>
                <a:gd name="connsiteY17" fmla="*/ 213837 h 242044"/>
                <a:gd name="connsiteX18" fmla="*/ 55798 w 159271"/>
                <a:gd name="connsiteY18" fmla="*/ 239415 h 242044"/>
                <a:gd name="connsiteX19" fmla="*/ 58952 w 159271"/>
                <a:gd name="connsiteY19" fmla="*/ 242107 h 242044"/>
                <a:gd name="connsiteX20" fmla="*/ 61318 w 159271"/>
                <a:gd name="connsiteY20" fmla="*/ 241030 h 242044"/>
                <a:gd name="connsiteX21" fmla="*/ 64471 w 159271"/>
                <a:gd name="connsiteY21" fmla="*/ 229991 h 242044"/>
                <a:gd name="connsiteX22" fmla="*/ 74459 w 159271"/>
                <a:gd name="connsiteY22" fmla="*/ 189875 h 242044"/>
                <a:gd name="connsiteX23" fmla="*/ 132017 w 159271"/>
                <a:gd name="connsiteY23" fmla="*/ 161067 h 242044"/>
                <a:gd name="connsiteX24" fmla="*/ 151204 w 159271"/>
                <a:gd name="connsiteY24" fmla="*/ 128758 h 242044"/>
                <a:gd name="connsiteX25" fmla="*/ 159351 w 159271"/>
                <a:gd name="connsiteY25" fmla="*/ 86757 h 242044"/>
                <a:gd name="connsiteX26" fmla="*/ 147787 w 159271"/>
                <a:gd name="connsiteY26" fmla="*/ 67911 h 242044"/>
                <a:gd name="connsiteX27" fmla="*/ 134646 w 159271"/>
                <a:gd name="connsiteY27" fmla="*/ 80834 h 242044"/>
                <a:gd name="connsiteX28" fmla="*/ 138588 w 159271"/>
                <a:gd name="connsiteY28" fmla="*/ 88103 h 242044"/>
                <a:gd name="connsiteX29" fmla="*/ 148050 w 159271"/>
                <a:gd name="connsiteY29" fmla="*/ 110989 h 242044"/>
                <a:gd name="connsiteX30" fmla="*/ 125184 w 159271"/>
                <a:gd name="connsiteY30" fmla="*/ 159990 h 242044"/>
                <a:gd name="connsiteX31" fmla="*/ 75773 w 159271"/>
                <a:gd name="connsiteY31" fmla="*/ 183952 h 242044"/>
                <a:gd name="connsiteX32" fmla="*/ 119139 w 159271"/>
                <a:gd name="connsiteY32" fmla="*/ 7063 h 24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271" h="242044">
                  <a:moveTo>
                    <a:pt x="119139" y="7063"/>
                  </a:moveTo>
                  <a:cubicBezTo>
                    <a:pt x="119402" y="5986"/>
                    <a:pt x="119927" y="4371"/>
                    <a:pt x="119927" y="3024"/>
                  </a:cubicBezTo>
                  <a:cubicBezTo>
                    <a:pt x="119927" y="332"/>
                    <a:pt x="118088" y="63"/>
                    <a:pt x="116774" y="63"/>
                  </a:cubicBezTo>
                  <a:cubicBezTo>
                    <a:pt x="114145" y="63"/>
                    <a:pt x="113883" y="601"/>
                    <a:pt x="112831" y="5448"/>
                  </a:cubicBezTo>
                  <a:lnTo>
                    <a:pt x="69202" y="183413"/>
                  </a:lnTo>
                  <a:cubicBezTo>
                    <a:pt x="49228" y="180990"/>
                    <a:pt x="39240" y="171028"/>
                    <a:pt x="39240" y="153259"/>
                  </a:cubicBezTo>
                  <a:cubicBezTo>
                    <a:pt x="39240" y="147874"/>
                    <a:pt x="39240" y="140874"/>
                    <a:pt x="53433" y="103181"/>
                  </a:cubicBezTo>
                  <a:cubicBezTo>
                    <a:pt x="54484" y="99950"/>
                    <a:pt x="56324" y="95373"/>
                    <a:pt x="56324" y="89988"/>
                  </a:cubicBezTo>
                  <a:cubicBezTo>
                    <a:pt x="56324" y="77872"/>
                    <a:pt x="47914" y="67911"/>
                    <a:pt x="34772" y="67911"/>
                  </a:cubicBezTo>
                  <a:cubicBezTo>
                    <a:pt x="9804" y="67911"/>
                    <a:pt x="79" y="106950"/>
                    <a:pt x="79" y="109373"/>
                  </a:cubicBezTo>
                  <a:cubicBezTo>
                    <a:pt x="79" y="112066"/>
                    <a:pt x="2708" y="112066"/>
                    <a:pt x="3233" y="112066"/>
                  </a:cubicBezTo>
                  <a:cubicBezTo>
                    <a:pt x="5862" y="112066"/>
                    <a:pt x="6124" y="111527"/>
                    <a:pt x="7439" y="107219"/>
                  </a:cubicBezTo>
                  <a:cubicBezTo>
                    <a:pt x="14535" y="81642"/>
                    <a:pt x="25048" y="73834"/>
                    <a:pt x="33984" y="73834"/>
                  </a:cubicBezTo>
                  <a:cubicBezTo>
                    <a:pt x="36086" y="73834"/>
                    <a:pt x="40554" y="73834"/>
                    <a:pt x="40554" y="82449"/>
                  </a:cubicBezTo>
                  <a:cubicBezTo>
                    <a:pt x="40554" y="89450"/>
                    <a:pt x="37926" y="96180"/>
                    <a:pt x="34509" y="105604"/>
                  </a:cubicBezTo>
                  <a:cubicBezTo>
                    <a:pt x="21894" y="139528"/>
                    <a:pt x="21894" y="146528"/>
                    <a:pt x="21894" y="151105"/>
                  </a:cubicBezTo>
                  <a:cubicBezTo>
                    <a:pt x="21894" y="176682"/>
                    <a:pt x="42394" y="187721"/>
                    <a:pt x="67625" y="189337"/>
                  </a:cubicBezTo>
                  <a:cubicBezTo>
                    <a:pt x="65523" y="199029"/>
                    <a:pt x="65523" y="199568"/>
                    <a:pt x="61843" y="213837"/>
                  </a:cubicBezTo>
                  <a:cubicBezTo>
                    <a:pt x="61055" y="216799"/>
                    <a:pt x="55798" y="238607"/>
                    <a:pt x="55798" y="239415"/>
                  </a:cubicBezTo>
                  <a:cubicBezTo>
                    <a:pt x="55798" y="239684"/>
                    <a:pt x="55798" y="242107"/>
                    <a:pt x="58952" y="242107"/>
                  </a:cubicBezTo>
                  <a:cubicBezTo>
                    <a:pt x="59478" y="242107"/>
                    <a:pt x="60792" y="242107"/>
                    <a:pt x="61318" y="241030"/>
                  </a:cubicBezTo>
                  <a:cubicBezTo>
                    <a:pt x="62106" y="240492"/>
                    <a:pt x="63683" y="233761"/>
                    <a:pt x="64471" y="229991"/>
                  </a:cubicBezTo>
                  <a:lnTo>
                    <a:pt x="74459" y="189875"/>
                  </a:lnTo>
                  <a:cubicBezTo>
                    <a:pt x="84183" y="189875"/>
                    <a:pt x="107312" y="189875"/>
                    <a:pt x="132017" y="161067"/>
                  </a:cubicBezTo>
                  <a:cubicBezTo>
                    <a:pt x="142793" y="148682"/>
                    <a:pt x="148313" y="136835"/>
                    <a:pt x="151204" y="128758"/>
                  </a:cubicBezTo>
                  <a:cubicBezTo>
                    <a:pt x="153569" y="122027"/>
                    <a:pt x="159351" y="98604"/>
                    <a:pt x="159351" y="86757"/>
                  </a:cubicBezTo>
                  <a:cubicBezTo>
                    <a:pt x="159351" y="71680"/>
                    <a:pt x="152255" y="67911"/>
                    <a:pt x="147787" y="67911"/>
                  </a:cubicBezTo>
                  <a:cubicBezTo>
                    <a:pt x="141216" y="67911"/>
                    <a:pt x="134646" y="74911"/>
                    <a:pt x="134646" y="80834"/>
                  </a:cubicBezTo>
                  <a:cubicBezTo>
                    <a:pt x="134646" y="84334"/>
                    <a:pt x="136223" y="85949"/>
                    <a:pt x="138588" y="88103"/>
                  </a:cubicBezTo>
                  <a:cubicBezTo>
                    <a:pt x="141479" y="91065"/>
                    <a:pt x="148050" y="98065"/>
                    <a:pt x="148050" y="110989"/>
                  </a:cubicBezTo>
                  <a:cubicBezTo>
                    <a:pt x="148050" y="128220"/>
                    <a:pt x="134383" y="150297"/>
                    <a:pt x="125184" y="159990"/>
                  </a:cubicBezTo>
                  <a:cubicBezTo>
                    <a:pt x="102055" y="183952"/>
                    <a:pt x="85235" y="183952"/>
                    <a:pt x="75773" y="183952"/>
                  </a:cubicBezTo>
                  <a:lnTo>
                    <a:pt x="119139" y="7063"/>
                  </a:lnTo>
                  <a:close/>
                </a:path>
              </a:pathLst>
            </a:custGeom>
            <a:solidFill>
              <a:srgbClr val="000000"/>
            </a:solidFill>
            <a:ln w="25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3" name="Dowolny kształt: kształt 72">
              <a:extLst>
                <a:ext uri="{FF2B5EF4-FFF2-40B4-BE49-F238E27FC236}">
                  <a16:creationId xmlns:a16="http://schemas.microsoft.com/office/drawing/2014/main" id="{06007873-F9B4-C47B-CF07-5C5BAE25D809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282404" y="4283385"/>
              <a:ext cx="115169" cy="123822"/>
            </a:xfrm>
            <a:custGeom>
              <a:avLst/>
              <a:gdLst>
                <a:gd name="connsiteX0" fmla="*/ 45528 w 115169"/>
                <a:gd name="connsiteY0" fmla="*/ 84874 h 123822"/>
                <a:gd name="connsiteX1" fmla="*/ 51784 w 115169"/>
                <a:gd name="connsiteY1" fmla="*/ 85062 h 123822"/>
                <a:gd name="connsiteX2" fmla="*/ 115256 w 115169"/>
                <a:gd name="connsiteY2" fmla="*/ 27580 h 123822"/>
                <a:gd name="connsiteX3" fmla="*/ 91155 w 115169"/>
                <a:gd name="connsiteY3" fmla="*/ 64 h 123822"/>
                <a:gd name="connsiteX4" fmla="*/ 47184 w 115169"/>
                <a:gd name="connsiteY4" fmla="*/ 47369 h 123822"/>
                <a:gd name="connsiteX5" fmla="*/ 39641 w 115169"/>
                <a:gd name="connsiteY5" fmla="*/ 71116 h 123822"/>
                <a:gd name="connsiteX6" fmla="*/ 6525 w 115169"/>
                <a:gd name="connsiteY6" fmla="*/ 44919 h 123822"/>
                <a:gd name="connsiteX7" fmla="*/ 22531 w 115169"/>
                <a:gd name="connsiteY7" fmla="*/ 6661 h 123822"/>
                <a:gd name="connsiteX8" fmla="*/ 24003 w 115169"/>
                <a:gd name="connsiteY8" fmla="*/ 4211 h 123822"/>
                <a:gd name="connsiteX9" fmla="*/ 21059 w 115169"/>
                <a:gd name="connsiteY9" fmla="*/ 1949 h 123822"/>
                <a:gd name="connsiteX10" fmla="*/ 15172 w 115169"/>
                <a:gd name="connsiteY10" fmla="*/ 6095 h 123822"/>
                <a:gd name="connsiteX11" fmla="*/ 86 w 115169"/>
                <a:gd name="connsiteY11" fmla="*/ 46804 h 123822"/>
                <a:gd name="connsiteX12" fmla="*/ 35778 w 115169"/>
                <a:gd name="connsiteY12" fmla="*/ 83366 h 123822"/>
                <a:gd name="connsiteX13" fmla="*/ 25475 w 115169"/>
                <a:gd name="connsiteY13" fmla="*/ 117856 h 123822"/>
                <a:gd name="connsiteX14" fmla="*/ 31730 w 115169"/>
                <a:gd name="connsiteY14" fmla="*/ 123887 h 123822"/>
                <a:gd name="connsiteX15" fmla="*/ 38905 w 115169"/>
                <a:gd name="connsiteY15" fmla="*/ 119740 h 123822"/>
                <a:gd name="connsiteX16" fmla="*/ 45528 w 115169"/>
                <a:gd name="connsiteY16" fmla="*/ 84874 h 123822"/>
                <a:gd name="connsiteX17" fmla="*/ 47920 w 115169"/>
                <a:gd name="connsiteY17" fmla="*/ 72058 h 123822"/>
                <a:gd name="connsiteX18" fmla="*/ 61902 w 115169"/>
                <a:gd name="connsiteY18" fmla="*/ 29653 h 123822"/>
                <a:gd name="connsiteX19" fmla="*/ 89131 w 115169"/>
                <a:gd name="connsiteY19" fmla="*/ 12880 h 123822"/>
                <a:gd name="connsiteX20" fmla="*/ 108633 w 115169"/>
                <a:gd name="connsiteY20" fmla="*/ 31350 h 123822"/>
                <a:gd name="connsiteX21" fmla="*/ 53807 w 115169"/>
                <a:gd name="connsiteY21" fmla="*/ 72247 h 123822"/>
                <a:gd name="connsiteX22" fmla="*/ 47920 w 115169"/>
                <a:gd name="connsiteY22" fmla="*/ 72058 h 12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5169" h="123822">
                  <a:moveTo>
                    <a:pt x="45528" y="84874"/>
                  </a:moveTo>
                  <a:cubicBezTo>
                    <a:pt x="47552" y="85062"/>
                    <a:pt x="49760" y="85062"/>
                    <a:pt x="51784" y="85062"/>
                  </a:cubicBezTo>
                  <a:cubicBezTo>
                    <a:pt x="84899" y="85062"/>
                    <a:pt x="115256" y="57358"/>
                    <a:pt x="115256" y="27580"/>
                  </a:cubicBezTo>
                  <a:cubicBezTo>
                    <a:pt x="115256" y="10807"/>
                    <a:pt x="105505" y="64"/>
                    <a:pt x="91155" y="64"/>
                  </a:cubicBezTo>
                  <a:cubicBezTo>
                    <a:pt x="65766" y="64"/>
                    <a:pt x="52335" y="33234"/>
                    <a:pt x="47184" y="47369"/>
                  </a:cubicBezTo>
                  <a:cubicBezTo>
                    <a:pt x="44792" y="54343"/>
                    <a:pt x="40745" y="67535"/>
                    <a:pt x="39641" y="71116"/>
                  </a:cubicBezTo>
                  <a:cubicBezTo>
                    <a:pt x="19404" y="68289"/>
                    <a:pt x="6525" y="58866"/>
                    <a:pt x="6525" y="44919"/>
                  </a:cubicBezTo>
                  <a:cubicBezTo>
                    <a:pt x="6525" y="44731"/>
                    <a:pt x="7629" y="23623"/>
                    <a:pt x="22531" y="6661"/>
                  </a:cubicBezTo>
                  <a:cubicBezTo>
                    <a:pt x="23819" y="5341"/>
                    <a:pt x="24003" y="4964"/>
                    <a:pt x="24003" y="4211"/>
                  </a:cubicBezTo>
                  <a:cubicBezTo>
                    <a:pt x="24003" y="1949"/>
                    <a:pt x="21611" y="1949"/>
                    <a:pt x="21059" y="1949"/>
                  </a:cubicBezTo>
                  <a:cubicBezTo>
                    <a:pt x="19404" y="1949"/>
                    <a:pt x="18668" y="1949"/>
                    <a:pt x="15172" y="6095"/>
                  </a:cubicBezTo>
                  <a:cubicBezTo>
                    <a:pt x="4869" y="19099"/>
                    <a:pt x="86" y="38700"/>
                    <a:pt x="86" y="46804"/>
                  </a:cubicBezTo>
                  <a:cubicBezTo>
                    <a:pt x="86" y="63577"/>
                    <a:pt x="12044" y="78089"/>
                    <a:pt x="35778" y="83366"/>
                  </a:cubicBezTo>
                  <a:cubicBezTo>
                    <a:pt x="26579" y="112579"/>
                    <a:pt x="25475" y="116159"/>
                    <a:pt x="25475" y="117856"/>
                  </a:cubicBezTo>
                  <a:cubicBezTo>
                    <a:pt x="25475" y="122944"/>
                    <a:pt x="29706" y="123887"/>
                    <a:pt x="31730" y="123887"/>
                  </a:cubicBezTo>
                  <a:cubicBezTo>
                    <a:pt x="33754" y="123887"/>
                    <a:pt x="37433" y="122567"/>
                    <a:pt x="38905" y="119740"/>
                  </a:cubicBezTo>
                  <a:cubicBezTo>
                    <a:pt x="40193" y="116913"/>
                    <a:pt x="41849" y="107302"/>
                    <a:pt x="45528" y="84874"/>
                  </a:cubicBezTo>
                  <a:close/>
                  <a:moveTo>
                    <a:pt x="47920" y="72058"/>
                  </a:moveTo>
                  <a:cubicBezTo>
                    <a:pt x="51600" y="50385"/>
                    <a:pt x="53071" y="41904"/>
                    <a:pt x="61902" y="29653"/>
                  </a:cubicBezTo>
                  <a:cubicBezTo>
                    <a:pt x="70181" y="18157"/>
                    <a:pt x="79932" y="12880"/>
                    <a:pt x="89131" y="12880"/>
                  </a:cubicBezTo>
                  <a:cubicBezTo>
                    <a:pt x="101825" y="12880"/>
                    <a:pt x="108633" y="21549"/>
                    <a:pt x="108633" y="31350"/>
                  </a:cubicBezTo>
                  <a:cubicBezTo>
                    <a:pt x="108633" y="50385"/>
                    <a:pt x="85451" y="72247"/>
                    <a:pt x="53807" y="72247"/>
                  </a:cubicBezTo>
                  <a:cubicBezTo>
                    <a:pt x="52152" y="72247"/>
                    <a:pt x="49576" y="72247"/>
                    <a:pt x="47920" y="72058"/>
                  </a:cubicBezTo>
                  <a:close/>
                </a:path>
              </a:pathLst>
            </a:custGeom>
            <a:solidFill>
              <a:srgbClr val="000000"/>
            </a:solidFill>
            <a:ln w="25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4" name="Dowolny kształt: kształt 73">
              <a:extLst>
                <a:ext uri="{FF2B5EF4-FFF2-40B4-BE49-F238E27FC236}">
                  <a16:creationId xmlns:a16="http://schemas.microsoft.com/office/drawing/2014/main" id="{55945D62-6BC7-6CCB-0CF1-D176B7391F30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435545" y="4124186"/>
              <a:ext cx="58609" cy="269237"/>
            </a:xfrm>
            <a:custGeom>
              <a:avLst/>
              <a:gdLst>
                <a:gd name="connsiteX0" fmla="*/ 57387 w 58609"/>
                <a:gd name="connsiteY0" fmla="*/ 139258 h 269237"/>
                <a:gd name="connsiteX1" fmla="*/ 58702 w 58609"/>
                <a:gd name="connsiteY1" fmla="*/ 134681 h 269237"/>
                <a:gd name="connsiteX2" fmla="*/ 57387 w 58609"/>
                <a:gd name="connsiteY2" fmla="*/ 130104 h 269237"/>
                <a:gd name="connsiteX3" fmla="*/ 11393 w 58609"/>
                <a:gd name="connsiteY3" fmla="*/ 6255 h 269237"/>
                <a:gd name="connsiteX4" fmla="*/ 5348 w 58609"/>
                <a:gd name="connsiteY4" fmla="*/ 63 h 269237"/>
                <a:gd name="connsiteX5" fmla="*/ 92 w 58609"/>
                <a:gd name="connsiteY5" fmla="*/ 5448 h 269237"/>
                <a:gd name="connsiteX6" fmla="*/ 1406 w 58609"/>
                <a:gd name="connsiteY6" fmla="*/ 9755 h 269237"/>
                <a:gd name="connsiteX7" fmla="*/ 47926 w 58609"/>
                <a:gd name="connsiteY7" fmla="*/ 134681 h 269237"/>
                <a:gd name="connsiteX8" fmla="*/ 1406 w 58609"/>
                <a:gd name="connsiteY8" fmla="*/ 259069 h 269237"/>
                <a:gd name="connsiteX9" fmla="*/ 92 w 58609"/>
                <a:gd name="connsiteY9" fmla="*/ 263915 h 269237"/>
                <a:gd name="connsiteX10" fmla="*/ 5348 w 58609"/>
                <a:gd name="connsiteY10" fmla="*/ 269300 h 269237"/>
                <a:gd name="connsiteX11" fmla="*/ 10868 w 58609"/>
                <a:gd name="connsiteY11" fmla="*/ 263915 h 269237"/>
                <a:gd name="connsiteX12" fmla="*/ 57387 w 58609"/>
                <a:gd name="connsiteY12" fmla="*/ 139258 h 26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609" h="269237">
                  <a:moveTo>
                    <a:pt x="57387" y="139258"/>
                  </a:moveTo>
                  <a:cubicBezTo>
                    <a:pt x="58702" y="136028"/>
                    <a:pt x="58702" y="135489"/>
                    <a:pt x="58702" y="134681"/>
                  </a:cubicBezTo>
                  <a:cubicBezTo>
                    <a:pt x="58702" y="133874"/>
                    <a:pt x="58702" y="133335"/>
                    <a:pt x="57387" y="130104"/>
                  </a:cubicBezTo>
                  <a:lnTo>
                    <a:pt x="11393" y="6255"/>
                  </a:lnTo>
                  <a:cubicBezTo>
                    <a:pt x="9816" y="1678"/>
                    <a:pt x="8239" y="63"/>
                    <a:pt x="5348" y="63"/>
                  </a:cubicBezTo>
                  <a:cubicBezTo>
                    <a:pt x="2457" y="63"/>
                    <a:pt x="92" y="2486"/>
                    <a:pt x="92" y="5448"/>
                  </a:cubicBezTo>
                  <a:cubicBezTo>
                    <a:pt x="92" y="6255"/>
                    <a:pt x="92" y="6794"/>
                    <a:pt x="1406" y="9755"/>
                  </a:cubicBezTo>
                  <a:lnTo>
                    <a:pt x="47926" y="134681"/>
                  </a:lnTo>
                  <a:lnTo>
                    <a:pt x="1406" y="259069"/>
                  </a:lnTo>
                  <a:cubicBezTo>
                    <a:pt x="92" y="262031"/>
                    <a:pt x="92" y="262569"/>
                    <a:pt x="92" y="263915"/>
                  </a:cubicBezTo>
                  <a:cubicBezTo>
                    <a:pt x="92" y="266877"/>
                    <a:pt x="2457" y="269300"/>
                    <a:pt x="5348" y="269300"/>
                  </a:cubicBezTo>
                  <a:cubicBezTo>
                    <a:pt x="8765" y="269300"/>
                    <a:pt x="9816" y="266608"/>
                    <a:pt x="10868" y="263915"/>
                  </a:cubicBezTo>
                  <a:lnTo>
                    <a:pt x="57387" y="139258"/>
                  </a:lnTo>
                  <a:close/>
                </a:path>
              </a:pathLst>
            </a:custGeom>
            <a:solidFill>
              <a:srgbClr val="000000"/>
            </a:solidFill>
            <a:ln w="25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5" name="Dowolny kształt: kształt 74">
              <a:extLst>
                <a:ext uri="{FF2B5EF4-FFF2-40B4-BE49-F238E27FC236}">
                  <a16:creationId xmlns:a16="http://schemas.microsoft.com/office/drawing/2014/main" id="{3738CAAF-87D5-9D4E-29B1-5E5BCCF30014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611023" y="4227304"/>
              <a:ext cx="174778" cy="63001"/>
            </a:xfrm>
            <a:custGeom>
              <a:avLst/>
              <a:gdLst>
                <a:gd name="connsiteX0" fmla="*/ 165941 w 174778"/>
                <a:gd name="connsiteY0" fmla="*/ 10832 h 63001"/>
                <a:gd name="connsiteX1" fmla="*/ 174877 w 174778"/>
                <a:gd name="connsiteY1" fmla="*/ 5448 h 63001"/>
                <a:gd name="connsiteX2" fmla="*/ 166203 w 174778"/>
                <a:gd name="connsiteY2" fmla="*/ 63 h 63001"/>
                <a:gd name="connsiteX3" fmla="*/ 8772 w 174778"/>
                <a:gd name="connsiteY3" fmla="*/ 63 h 63001"/>
                <a:gd name="connsiteX4" fmla="*/ 98 w 174778"/>
                <a:gd name="connsiteY4" fmla="*/ 5448 h 63001"/>
                <a:gd name="connsiteX5" fmla="*/ 9034 w 174778"/>
                <a:gd name="connsiteY5" fmla="*/ 10832 h 63001"/>
                <a:gd name="connsiteX6" fmla="*/ 165941 w 174778"/>
                <a:gd name="connsiteY6" fmla="*/ 10832 h 63001"/>
                <a:gd name="connsiteX7" fmla="*/ 166203 w 174778"/>
                <a:gd name="connsiteY7" fmla="*/ 63064 h 63001"/>
                <a:gd name="connsiteX8" fmla="*/ 174877 w 174778"/>
                <a:gd name="connsiteY8" fmla="*/ 57680 h 63001"/>
                <a:gd name="connsiteX9" fmla="*/ 165941 w 174778"/>
                <a:gd name="connsiteY9" fmla="*/ 52295 h 63001"/>
                <a:gd name="connsiteX10" fmla="*/ 9034 w 174778"/>
                <a:gd name="connsiteY10" fmla="*/ 52295 h 63001"/>
                <a:gd name="connsiteX11" fmla="*/ 98 w 174778"/>
                <a:gd name="connsiteY11" fmla="*/ 57680 h 63001"/>
                <a:gd name="connsiteX12" fmla="*/ 8772 w 174778"/>
                <a:gd name="connsiteY12" fmla="*/ 63064 h 63001"/>
                <a:gd name="connsiteX13" fmla="*/ 166203 w 174778"/>
                <a:gd name="connsiteY13" fmla="*/ 63064 h 6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4778" h="63001">
                  <a:moveTo>
                    <a:pt x="165941" y="10832"/>
                  </a:moveTo>
                  <a:cubicBezTo>
                    <a:pt x="169883" y="10832"/>
                    <a:pt x="174877" y="10832"/>
                    <a:pt x="174877" y="5448"/>
                  </a:cubicBezTo>
                  <a:cubicBezTo>
                    <a:pt x="174877" y="63"/>
                    <a:pt x="169883" y="63"/>
                    <a:pt x="166203" y="63"/>
                  </a:cubicBezTo>
                  <a:lnTo>
                    <a:pt x="8772" y="63"/>
                  </a:lnTo>
                  <a:cubicBezTo>
                    <a:pt x="5092" y="63"/>
                    <a:pt x="98" y="63"/>
                    <a:pt x="98" y="5448"/>
                  </a:cubicBezTo>
                  <a:cubicBezTo>
                    <a:pt x="98" y="10832"/>
                    <a:pt x="5092" y="10832"/>
                    <a:pt x="9034" y="10832"/>
                  </a:cubicBezTo>
                  <a:lnTo>
                    <a:pt x="165941" y="10832"/>
                  </a:lnTo>
                  <a:close/>
                  <a:moveTo>
                    <a:pt x="166203" y="63064"/>
                  </a:moveTo>
                  <a:cubicBezTo>
                    <a:pt x="169883" y="63064"/>
                    <a:pt x="174877" y="63064"/>
                    <a:pt x="174877" y="57680"/>
                  </a:cubicBezTo>
                  <a:cubicBezTo>
                    <a:pt x="174877" y="52295"/>
                    <a:pt x="169883" y="52295"/>
                    <a:pt x="165941" y="52295"/>
                  </a:cubicBezTo>
                  <a:lnTo>
                    <a:pt x="9034" y="52295"/>
                  </a:lnTo>
                  <a:cubicBezTo>
                    <a:pt x="5092" y="52295"/>
                    <a:pt x="98" y="52295"/>
                    <a:pt x="98" y="57680"/>
                  </a:cubicBezTo>
                  <a:cubicBezTo>
                    <a:pt x="98" y="63064"/>
                    <a:pt x="5092" y="63064"/>
                    <a:pt x="8772" y="63064"/>
                  </a:cubicBezTo>
                  <a:lnTo>
                    <a:pt x="166203" y="63064"/>
                  </a:lnTo>
                  <a:close/>
                </a:path>
              </a:pathLst>
            </a:custGeom>
            <a:solidFill>
              <a:srgbClr val="000000"/>
            </a:solidFill>
            <a:ln w="25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6" name="Dowolny kształt: kształt 75">
              <a:extLst>
                <a:ext uri="{FF2B5EF4-FFF2-40B4-BE49-F238E27FC236}">
                  <a16:creationId xmlns:a16="http://schemas.microsoft.com/office/drawing/2014/main" id="{736415CD-248B-5373-6337-0D377A1F9D4B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891339" y="4142225"/>
              <a:ext cx="182137" cy="189812"/>
            </a:xfrm>
            <a:custGeom>
              <a:avLst/>
              <a:gdLst>
                <a:gd name="connsiteX0" fmla="*/ 149393 w 182137"/>
                <a:gd name="connsiteY0" fmla="*/ 28333 h 189812"/>
                <a:gd name="connsiteX1" fmla="*/ 177778 w 182137"/>
                <a:gd name="connsiteY1" fmla="*/ 8409 h 189812"/>
                <a:gd name="connsiteX2" fmla="*/ 182246 w 182137"/>
                <a:gd name="connsiteY2" fmla="*/ 3024 h 189812"/>
                <a:gd name="connsiteX3" fmla="*/ 178830 w 182137"/>
                <a:gd name="connsiteY3" fmla="*/ 63 h 189812"/>
                <a:gd name="connsiteX4" fmla="*/ 152021 w 182137"/>
                <a:gd name="connsiteY4" fmla="*/ 870 h 189812"/>
                <a:gd name="connsiteX5" fmla="*/ 124688 w 182137"/>
                <a:gd name="connsiteY5" fmla="*/ 63 h 189812"/>
                <a:gd name="connsiteX6" fmla="*/ 119957 w 182137"/>
                <a:gd name="connsiteY6" fmla="*/ 5448 h 189812"/>
                <a:gd name="connsiteX7" fmla="*/ 124688 w 182137"/>
                <a:gd name="connsiteY7" fmla="*/ 8409 h 189812"/>
                <a:gd name="connsiteX8" fmla="*/ 142560 w 182137"/>
                <a:gd name="connsiteY8" fmla="*/ 20256 h 189812"/>
                <a:gd name="connsiteX9" fmla="*/ 141771 w 182137"/>
                <a:gd name="connsiteY9" fmla="*/ 25910 h 189812"/>
                <a:gd name="connsiteX10" fmla="*/ 118117 w 182137"/>
                <a:gd name="connsiteY10" fmla="*/ 122027 h 189812"/>
                <a:gd name="connsiteX11" fmla="*/ 52674 w 182137"/>
                <a:gd name="connsiteY11" fmla="*/ 181529 h 189812"/>
                <a:gd name="connsiteX12" fmla="*/ 20609 w 182137"/>
                <a:gd name="connsiteY12" fmla="*/ 146528 h 189812"/>
                <a:gd name="connsiteX13" fmla="*/ 23500 w 182137"/>
                <a:gd name="connsiteY13" fmla="*/ 125527 h 189812"/>
                <a:gd name="connsiteX14" fmla="*/ 48994 w 182137"/>
                <a:gd name="connsiteY14" fmla="*/ 20794 h 189812"/>
                <a:gd name="connsiteX15" fmla="*/ 71072 w 182137"/>
                <a:gd name="connsiteY15" fmla="*/ 8409 h 189812"/>
                <a:gd name="connsiteX16" fmla="*/ 80008 w 182137"/>
                <a:gd name="connsiteY16" fmla="*/ 3024 h 189812"/>
                <a:gd name="connsiteX17" fmla="*/ 76328 w 182137"/>
                <a:gd name="connsiteY17" fmla="*/ 63 h 189812"/>
                <a:gd name="connsiteX18" fmla="*/ 42686 w 182137"/>
                <a:gd name="connsiteY18" fmla="*/ 870 h 189812"/>
                <a:gd name="connsiteX19" fmla="*/ 8782 w 182137"/>
                <a:gd name="connsiteY19" fmla="*/ 63 h 189812"/>
                <a:gd name="connsiteX20" fmla="*/ 3788 w 182137"/>
                <a:gd name="connsiteY20" fmla="*/ 5448 h 189812"/>
                <a:gd name="connsiteX21" fmla="*/ 11148 w 182137"/>
                <a:gd name="connsiteY21" fmla="*/ 8409 h 189812"/>
                <a:gd name="connsiteX22" fmla="*/ 21135 w 182137"/>
                <a:gd name="connsiteY22" fmla="*/ 8948 h 189812"/>
                <a:gd name="connsiteX23" fmla="*/ 28231 w 182137"/>
                <a:gd name="connsiteY23" fmla="*/ 13255 h 189812"/>
                <a:gd name="connsiteX24" fmla="*/ 23763 w 182137"/>
                <a:gd name="connsiteY24" fmla="*/ 32371 h 189812"/>
                <a:gd name="connsiteX25" fmla="*/ 17981 w 182137"/>
                <a:gd name="connsiteY25" fmla="*/ 56064 h 189812"/>
                <a:gd name="connsiteX26" fmla="*/ 1949 w 182137"/>
                <a:gd name="connsiteY26" fmla="*/ 122566 h 189812"/>
                <a:gd name="connsiteX27" fmla="*/ 109 w 182137"/>
                <a:gd name="connsiteY27" fmla="*/ 138182 h 189812"/>
                <a:gd name="connsiteX28" fmla="*/ 51622 w 182137"/>
                <a:gd name="connsiteY28" fmla="*/ 189875 h 189812"/>
                <a:gd name="connsiteX29" fmla="*/ 126002 w 182137"/>
                <a:gd name="connsiteY29" fmla="*/ 123912 h 189812"/>
                <a:gd name="connsiteX30" fmla="*/ 149393 w 182137"/>
                <a:gd name="connsiteY30" fmla="*/ 28333 h 189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2137" h="189812">
                  <a:moveTo>
                    <a:pt x="149393" y="28333"/>
                  </a:moveTo>
                  <a:cubicBezTo>
                    <a:pt x="152021" y="17294"/>
                    <a:pt x="156752" y="9217"/>
                    <a:pt x="177778" y="8409"/>
                  </a:cubicBezTo>
                  <a:cubicBezTo>
                    <a:pt x="179092" y="8409"/>
                    <a:pt x="182246" y="8140"/>
                    <a:pt x="182246" y="3024"/>
                  </a:cubicBezTo>
                  <a:cubicBezTo>
                    <a:pt x="182246" y="2755"/>
                    <a:pt x="182246" y="63"/>
                    <a:pt x="178830" y="63"/>
                  </a:cubicBezTo>
                  <a:cubicBezTo>
                    <a:pt x="170156" y="63"/>
                    <a:pt x="160958" y="870"/>
                    <a:pt x="152021" y="870"/>
                  </a:cubicBezTo>
                  <a:cubicBezTo>
                    <a:pt x="143085" y="870"/>
                    <a:pt x="133361" y="63"/>
                    <a:pt x="124688" y="63"/>
                  </a:cubicBezTo>
                  <a:cubicBezTo>
                    <a:pt x="123111" y="63"/>
                    <a:pt x="119957" y="63"/>
                    <a:pt x="119957" y="5448"/>
                  </a:cubicBezTo>
                  <a:cubicBezTo>
                    <a:pt x="119957" y="8409"/>
                    <a:pt x="122585" y="8409"/>
                    <a:pt x="124688" y="8409"/>
                  </a:cubicBezTo>
                  <a:cubicBezTo>
                    <a:pt x="139669" y="8678"/>
                    <a:pt x="142560" y="14332"/>
                    <a:pt x="142560" y="20256"/>
                  </a:cubicBezTo>
                  <a:cubicBezTo>
                    <a:pt x="142560" y="21063"/>
                    <a:pt x="142034" y="25102"/>
                    <a:pt x="141771" y="25910"/>
                  </a:cubicBezTo>
                  <a:lnTo>
                    <a:pt x="118117" y="122027"/>
                  </a:lnTo>
                  <a:cubicBezTo>
                    <a:pt x="109181" y="158105"/>
                    <a:pt x="78956" y="181529"/>
                    <a:pt x="52674" y="181529"/>
                  </a:cubicBezTo>
                  <a:cubicBezTo>
                    <a:pt x="34802" y="181529"/>
                    <a:pt x="20609" y="169682"/>
                    <a:pt x="20609" y="146528"/>
                  </a:cubicBezTo>
                  <a:cubicBezTo>
                    <a:pt x="20609" y="145989"/>
                    <a:pt x="20609" y="137374"/>
                    <a:pt x="23500" y="125527"/>
                  </a:cubicBezTo>
                  <a:lnTo>
                    <a:pt x="48994" y="20794"/>
                  </a:lnTo>
                  <a:cubicBezTo>
                    <a:pt x="51360" y="11101"/>
                    <a:pt x="51885" y="8409"/>
                    <a:pt x="71072" y="8409"/>
                  </a:cubicBezTo>
                  <a:cubicBezTo>
                    <a:pt x="77905" y="8409"/>
                    <a:pt x="80008" y="8409"/>
                    <a:pt x="80008" y="3024"/>
                  </a:cubicBezTo>
                  <a:cubicBezTo>
                    <a:pt x="80008" y="63"/>
                    <a:pt x="77116" y="63"/>
                    <a:pt x="76328" y="63"/>
                  </a:cubicBezTo>
                  <a:cubicBezTo>
                    <a:pt x="68969" y="63"/>
                    <a:pt x="50046" y="870"/>
                    <a:pt x="42686" y="870"/>
                  </a:cubicBezTo>
                  <a:cubicBezTo>
                    <a:pt x="35065" y="870"/>
                    <a:pt x="16404" y="63"/>
                    <a:pt x="8782" y="63"/>
                  </a:cubicBezTo>
                  <a:cubicBezTo>
                    <a:pt x="6679" y="63"/>
                    <a:pt x="3788" y="63"/>
                    <a:pt x="3788" y="5448"/>
                  </a:cubicBezTo>
                  <a:cubicBezTo>
                    <a:pt x="3788" y="8409"/>
                    <a:pt x="6154" y="8409"/>
                    <a:pt x="11148" y="8409"/>
                  </a:cubicBezTo>
                  <a:cubicBezTo>
                    <a:pt x="11673" y="8409"/>
                    <a:pt x="16667" y="8409"/>
                    <a:pt x="21135" y="8948"/>
                  </a:cubicBezTo>
                  <a:cubicBezTo>
                    <a:pt x="25866" y="9486"/>
                    <a:pt x="28231" y="9755"/>
                    <a:pt x="28231" y="13255"/>
                  </a:cubicBezTo>
                  <a:cubicBezTo>
                    <a:pt x="28231" y="14871"/>
                    <a:pt x="25340" y="26179"/>
                    <a:pt x="23763" y="32371"/>
                  </a:cubicBezTo>
                  <a:lnTo>
                    <a:pt x="17981" y="56064"/>
                  </a:lnTo>
                  <a:cubicBezTo>
                    <a:pt x="15616" y="66564"/>
                    <a:pt x="3000" y="117450"/>
                    <a:pt x="1949" y="122566"/>
                  </a:cubicBezTo>
                  <a:cubicBezTo>
                    <a:pt x="109" y="130104"/>
                    <a:pt x="109" y="134143"/>
                    <a:pt x="109" y="138182"/>
                  </a:cubicBezTo>
                  <a:cubicBezTo>
                    <a:pt x="109" y="171028"/>
                    <a:pt x="24026" y="189875"/>
                    <a:pt x="51622" y="189875"/>
                  </a:cubicBezTo>
                  <a:cubicBezTo>
                    <a:pt x="84738" y="189875"/>
                    <a:pt x="117329" y="159451"/>
                    <a:pt x="126002" y="123912"/>
                  </a:cubicBezTo>
                  <a:lnTo>
                    <a:pt x="149393" y="28333"/>
                  </a:lnTo>
                  <a:close/>
                </a:path>
              </a:pathLst>
            </a:custGeom>
            <a:solidFill>
              <a:srgbClr val="000000"/>
            </a:solidFill>
            <a:ln w="25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7" name="Dowolny kształt: kształt 76">
              <a:extLst>
                <a:ext uri="{FF2B5EF4-FFF2-40B4-BE49-F238E27FC236}">
                  <a16:creationId xmlns:a16="http://schemas.microsoft.com/office/drawing/2014/main" id="{4ED15FBA-4540-91A7-DC5D-679D9FE7B0FC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065875" y="4283385"/>
              <a:ext cx="115169" cy="123822"/>
            </a:xfrm>
            <a:custGeom>
              <a:avLst/>
              <a:gdLst>
                <a:gd name="connsiteX0" fmla="*/ 45558 w 115169"/>
                <a:gd name="connsiteY0" fmla="*/ 84874 h 123822"/>
                <a:gd name="connsiteX1" fmla="*/ 51813 w 115169"/>
                <a:gd name="connsiteY1" fmla="*/ 85062 h 123822"/>
                <a:gd name="connsiteX2" fmla="*/ 115285 w 115169"/>
                <a:gd name="connsiteY2" fmla="*/ 27580 h 123822"/>
                <a:gd name="connsiteX3" fmla="*/ 91184 w 115169"/>
                <a:gd name="connsiteY3" fmla="*/ 64 h 123822"/>
                <a:gd name="connsiteX4" fmla="*/ 47214 w 115169"/>
                <a:gd name="connsiteY4" fmla="*/ 47369 h 123822"/>
                <a:gd name="connsiteX5" fmla="*/ 39671 w 115169"/>
                <a:gd name="connsiteY5" fmla="*/ 71116 h 123822"/>
                <a:gd name="connsiteX6" fmla="*/ 6555 w 115169"/>
                <a:gd name="connsiteY6" fmla="*/ 44919 h 123822"/>
                <a:gd name="connsiteX7" fmla="*/ 22561 w 115169"/>
                <a:gd name="connsiteY7" fmla="*/ 6661 h 123822"/>
                <a:gd name="connsiteX8" fmla="*/ 24033 w 115169"/>
                <a:gd name="connsiteY8" fmla="*/ 4211 h 123822"/>
                <a:gd name="connsiteX9" fmla="*/ 21089 w 115169"/>
                <a:gd name="connsiteY9" fmla="*/ 1949 h 123822"/>
                <a:gd name="connsiteX10" fmla="*/ 15202 w 115169"/>
                <a:gd name="connsiteY10" fmla="*/ 6095 h 123822"/>
                <a:gd name="connsiteX11" fmla="*/ 116 w 115169"/>
                <a:gd name="connsiteY11" fmla="*/ 46804 h 123822"/>
                <a:gd name="connsiteX12" fmla="*/ 35807 w 115169"/>
                <a:gd name="connsiteY12" fmla="*/ 83366 h 123822"/>
                <a:gd name="connsiteX13" fmla="*/ 25505 w 115169"/>
                <a:gd name="connsiteY13" fmla="*/ 117856 h 123822"/>
                <a:gd name="connsiteX14" fmla="*/ 31760 w 115169"/>
                <a:gd name="connsiteY14" fmla="*/ 123887 h 123822"/>
                <a:gd name="connsiteX15" fmla="*/ 38935 w 115169"/>
                <a:gd name="connsiteY15" fmla="*/ 119740 h 123822"/>
                <a:gd name="connsiteX16" fmla="*/ 45558 w 115169"/>
                <a:gd name="connsiteY16" fmla="*/ 84874 h 123822"/>
                <a:gd name="connsiteX17" fmla="*/ 47950 w 115169"/>
                <a:gd name="connsiteY17" fmla="*/ 72058 h 123822"/>
                <a:gd name="connsiteX18" fmla="*/ 61932 w 115169"/>
                <a:gd name="connsiteY18" fmla="*/ 29653 h 123822"/>
                <a:gd name="connsiteX19" fmla="*/ 89161 w 115169"/>
                <a:gd name="connsiteY19" fmla="*/ 12880 h 123822"/>
                <a:gd name="connsiteX20" fmla="*/ 108662 w 115169"/>
                <a:gd name="connsiteY20" fmla="*/ 31350 h 123822"/>
                <a:gd name="connsiteX21" fmla="*/ 53837 w 115169"/>
                <a:gd name="connsiteY21" fmla="*/ 72247 h 123822"/>
                <a:gd name="connsiteX22" fmla="*/ 47950 w 115169"/>
                <a:gd name="connsiteY22" fmla="*/ 72058 h 12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5169" h="123822">
                  <a:moveTo>
                    <a:pt x="45558" y="84874"/>
                  </a:moveTo>
                  <a:cubicBezTo>
                    <a:pt x="47582" y="85062"/>
                    <a:pt x="49789" y="85062"/>
                    <a:pt x="51813" y="85062"/>
                  </a:cubicBezTo>
                  <a:cubicBezTo>
                    <a:pt x="84929" y="85062"/>
                    <a:pt x="115285" y="57358"/>
                    <a:pt x="115285" y="27580"/>
                  </a:cubicBezTo>
                  <a:cubicBezTo>
                    <a:pt x="115285" y="10807"/>
                    <a:pt x="105535" y="64"/>
                    <a:pt x="91184" y="64"/>
                  </a:cubicBezTo>
                  <a:cubicBezTo>
                    <a:pt x="65796" y="64"/>
                    <a:pt x="52365" y="33234"/>
                    <a:pt x="47214" y="47369"/>
                  </a:cubicBezTo>
                  <a:cubicBezTo>
                    <a:pt x="44822" y="54343"/>
                    <a:pt x="40775" y="67535"/>
                    <a:pt x="39671" y="71116"/>
                  </a:cubicBezTo>
                  <a:cubicBezTo>
                    <a:pt x="19433" y="68289"/>
                    <a:pt x="6555" y="58866"/>
                    <a:pt x="6555" y="44919"/>
                  </a:cubicBezTo>
                  <a:cubicBezTo>
                    <a:pt x="6555" y="44731"/>
                    <a:pt x="7659" y="23623"/>
                    <a:pt x="22561" y="6661"/>
                  </a:cubicBezTo>
                  <a:cubicBezTo>
                    <a:pt x="23849" y="5341"/>
                    <a:pt x="24033" y="4964"/>
                    <a:pt x="24033" y="4211"/>
                  </a:cubicBezTo>
                  <a:cubicBezTo>
                    <a:pt x="24033" y="1949"/>
                    <a:pt x="21641" y="1949"/>
                    <a:pt x="21089" y="1949"/>
                  </a:cubicBezTo>
                  <a:cubicBezTo>
                    <a:pt x="19433" y="1949"/>
                    <a:pt x="18697" y="1949"/>
                    <a:pt x="15202" y="6095"/>
                  </a:cubicBezTo>
                  <a:cubicBezTo>
                    <a:pt x="4899" y="19099"/>
                    <a:pt x="116" y="38700"/>
                    <a:pt x="116" y="46804"/>
                  </a:cubicBezTo>
                  <a:cubicBezTo>
                    <a:pt x="116" y="63577"/>
                    <a:pt x="12074" y="78089"/>
                    <a:pt x="35807" y="83366"/>
                  </a:cubicBezTo>
                  <a:cubicBezTo>
                    <a:pt x="26608" y="112579"/>
                    <a:pt x="25505" y="116159"/>
                    <a:pt x="25505" y="117856"/>
                  </a:cubicBezTo>
                  <a:cubicBezTo>
                    <a:pt x="25505" y="122944"/>
                    <a:pt x="29736" y="123887"/>
                    <a:pt x="31760" y="123887"/>
                  </a:cubicBezTo>
                  <a:cubicBezTo>
                    <a:pt x="33783" y="123887"/>
                    <a:pt x="37463" y="122567"/>
                    <a:pt x="38935" y="119740"/>
                  </a:cubicBezTo>
                  <a:cubicBezTo>
                    <a:pt x="40223" y="116913"/>
                    <a:pt x="41878" y="107302"/>
                    <a:pt x="45558" y="84874"/>
                  </a:cubicBezTo>
                  <a:close/>
                  <a:moveTo>
                    <a:pt x="47950" y="72058"/>
                  </a:moveTo>
                  <a:cubicBezTo>
                    <a:pt x="51629" y="50385"/>
                    <a:pt x="53101" y="41904"/>
                    <a:pt x="61932" y="29653"/>
                  </a:cubicBezTo>
                  <a:cubicBezTo>
                    <a:pt x="70211" y="18157"/>
                    <a:pt x="79962" y="12880"/>
                    <a:pt x="89161" y="12880"/>
                  </a:cubicBezTo>
                  <a:cubicBezTo>
                    <a:pt x="101855" y="12880"/>
                    <a:pt x="108662" y="21549"/>
                    <a:pt x="108662" y="31350"/>
                  </a:cubicBezTo>
                  <a:cubicBezTo>
                    <a:pt x="108662" y="50385"/>
                    <a:pt x="85481" y="72247"/>
                    <a:pt x="53837" y="72247"/>
                  </a:cubicBezTo>
                  <a:cubicBezTo>
                    <a:pt x="52181" y="72247"/>
                    <a:pt x="49606" y="72247"/>
                    <a:pt x="47950" y="72058"/>
                  </a:cubicBezTo>
                  <a:close/>
                </a:path>
              </a:pathLst>
            </a:custGeom>
            <a:solidFill>
              <a:srgbClr val="000000"/>
            </a:solidFill>
            <a:ln w="25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8" name="Dowolny kształt: kształt 77">
              <a:extLst>
                <a:ext uri="{FF2B5EF4-FFF2-40B4-BE49-F238E27FC236}">
                  <a16:creationId xmlns:a16="http://schemas.microsoft.com/office/drawing/2014/main" id="{A3BBF3EA-BB78-002C-1C99-6C22DD67BF67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235837" y="4124186"/>
              <a:ext cx="10512" cy="269237"/>
            </a:xfrm>
            <a:custGeom>
              <a:avLst/>
              <a:gdLst>
                <a:gd name="connsiteX0" fmla="*/ 10634 w 10512"/>
                <a:gd name="connsiteY0" fmla="*/ 9755 h 269237"/>
                <a:gd name="connsiteX1" fmla="*/ 5378 w 10512"/>
                <a:gd name="connsiteY1" fmla="*/ 63 h 269237"/>
                <a:gd name="connsiteX2" fmla="*/ 121 w 10512"/>
                <a:gd name="connsiteY2" fmla="*/ 9755 h 269237"/>
                <a:gd name="connsiteX3" fmla="*/ 121 w 10512"/>
                <a:gd name="connsiteY3" fmla="*/ 259608 h 269237"/>
                <a:gd name="connsiteX4" fmla="*/ 5378 w 10512"/>
                <a:gd name="connsiteY4" fmla="*/ 269300 h 269237"/>
                <a:gd name="connsiteX5" fmla="*/ 10634 w 10512"/>
                <a:gd name="connsiteY5" fmla="*/ 259608 h 269237"/>
                <a:gd name="connsiteX6" fmla="*/ 10634 w 10512"/>
                <a:gd name="connsiteY6" fmla="*/ 9755 h 26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12" h="269237">
                  <a:moveTo>
                    <a:pt x="10634" y="9755"/>
                  </a:moveTo>
                  <a:cubicBezTo>
                    <a:pt x="10634" y="4909"/>
                    <a:pt x="10634" y="63"/>
                    <a:pt x="5378" y="63"/>
                  </a:cubicBezTo>
                  <a:cubicBezTo>
                    <a:pt x="121" y="63"/>
                    <a:pt x="121" y="4909"/>
                    <a:pt x="121" y="9755"/>
                  </a:cubicBezTo>
                  <a:lnTo>
                    <a:pt x="121" y="259608"/>
                  </a:lnTo>
                  <a:cubicBezTo>
                    <a:pt x="121" y="264454"/>
                    <a:pt x="121" y="269300"/>
                    <a:pt x="5378" y="269300"/>
                  </a:cubicBezTo>
                  <a:cubicBezTo>
                    <a:pt x="10634" y="269300"/>
                    <a:pt x="10634" y="264454"/>
                    <a:pt x="10634" y="259608"/>
                  </a:cubicBezTo>
                  <a:lnTo>
                    <a:pt x="10634" y="9755"/>
                  </a:lnTo>
                  <a:close/>
                </a:path>
              </a:pathLst>
            </a:custGeom>
            <a:solidFill>
              <a:srgbClr val="000000"/>
            </a:solidFill>
            <a:ln w="25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9" name="Dowolny kształt: kształt 78">
              <a:extLst>
                <a:ext uri="{FF2B5EF4-FFF2-40B4-BE49-F238E27FC236}">
                  <a16:creationId xmlns:a16="http://schemas.microsoft.com/office/drawing/2014/main" id="{613C11A8-7DDD-FC21-FB51-F7F3C8052B47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285190" y="4139263"/>
              <a:ext cx="159271" cy="242044"/>
            </a:xfrm>
            <a:custGeom>
              <a:avLst/>
              <a:gdLst>
                <a:gd name="connsiteX0" fmla="*/ 119184 w 159271"/>
                <a:gd name="connsiteY0" fmla="*/ 7063 h 242044"/>
                <a:gd name="connsiteX1" fmla="*/ 119972 w 159271"/>
                <a:gd name="connsiteY1" fmla="*/ 3024 h 242044"/>
                <a:gd name="connsiteX2" fmla="*/ 116818 w 159271"/>
                <a:gd name="connsiteY2" fmla="*/ 63 h 242044"/>
                <a:gd name="connsiteX3" fmla="*/ 112876 w 159271"/>
                <a:gd name="connsiteY3" fmla="*/ 5448 h 242044"/>
                <a:gd name="connsiteX4" fmla="*/ 69247 w 159271"/>
                <a:gd name="connsiteY4" fmla="*/ 183413 h 242044"/>
                <a:gd name="connsiteX5" fmla="*/ 39285 w 159271"/>
                <a:gd name="connsiteY5" fmla="*/ 153259 h 242044"/>
                <a:gd name="connsiteX6" fmla="*/ 53478 w 159271"/>
                <a:gd name="connsiteY6" fmla="*/ 103181 h 242044"/>
                <a:gd name="connsiteX7" fmla="*/ 56369 w 159271"/>
                <a:gd name="connsiteY7" fmla="*/ 89988 h 242044"/>
                <a:gd name="connsiteX8" fmla="*/ 34817 w 159271"/>
                <a:gd name="connsiteY8" fmla="*/ 67911 h 242044"/>
                <a:gd name="connsiteX9" fmla="*/ 124 w 159271"/>
                <a:gd name="connsiteY9" fmla="*/ 109373 h 242044"/>
                <a:gd name="connsiteX10" fmla="*/ 3278 w 159271"/>
                <a:gd name="connsiteY10" fmla="*/ 112066 h 242044"/>
                <a:gd name="connsiteX11" fmla="*/ 7483 w 159271"/>
                <a:gd name="connsiteY11" fmla="*/ 107219 h 242044"/>
                <a:gd name="connsiteX12" fmla="*/ 34029 w 159271"/>
                <a:gd name="connsiteY12" fmla="*/ 73834 h 242044"/>
                <a:gd name="connsiteX13" fmla="*/ 40599 w 159271"/>
                <a:gd name="connsiteY13" fmla="*/ 82449 h 242044"/>
                <a:gd name="connsiteX14" fmla="*/ 34554 w 159271"/>
                <a:gd name="connsiteY14" fmla="*/ 105604 h 242044"/>
                <a:gd name="connsiteX15" fmla="*/ 21939 w 159271"/>
                <a:gd name="connsiteY15" fmla="*/ 151105 h 242044"/>
                <a:gd name="connsiteX16" fmla="*/ 67670 w 159271"/>
                <a:gd name="connsiteY16" fmla="*/ 189337 h 242044"/>
                <a:gd name="connsiteX17" fmla="*/ 61888 w 159271"/>
                <a:gd name="connsiteY17" fmla="*/ 213837 h 242044"/>
                <a:gd name="connsiteX18" fmla="*/ 55843 w 159271"/>
                <a:gd name="connsiteY18" fmla="*/ 239415 h 242044"/>
                <a:gd name="connsiteX19" fmla="*/ 58997 w 159271"/>
                <a:gd name="connsiteY19" fmla="*/ 242107 h 242044"/>
                <a:gd name="connsiteX20" fmla="*/ 61362 w 159271"/>
                <a:gd name="connsiteY20" fmla="*/ 241030 h 242044"/>
                <a:gd name="connsiteX21" fmla="*/ 64516 w 159271"/>
                <a:gd name="connsiteY21" fmla="*/ 229991 h 242044"/>
                <a:gd name="connsiteX22" fmla="*/ 74504 w 159271"/>
                <a:gd name="connsiteY22" fmla="*/ 189875 h 242044"/>
                <a:gd name="connsiteX23" fmla="*/ 132062 w 159271"/>
                <a:gd name="connsiteY23" fmla="*/ 161067 h 242044"/>
                <a:gd name="connsiteX24" fmla="*/ 151248 w 159271"/>
                <a:gd name="connsiteY24" fmla="*/ 128758 h 242044"/>
                <a:gd name="connsiteX25" fmla="*/ 159396 w 159271"/>
                <a:gd name="connsiteY25" fmla="*/ 86757 h 242044"/>
                <a:gd name="connsiteX26" fmla="*/ 147832 w 159271"/>
                <a:gd name="connsiteY26" fmla="*/ 67911 h 242044"/>
                <a:gd name="connsiteX27" fmla="*/ 134690 w 159271"/>
                <a:gd name="connsiteY27" fmla="*/ 80834 h 242044"/>
                <a:gd name="connsiteX28" fmla="*/ 138633 w 159271"/>
                <a:gd name="connsiteY28" fmla="*/ 88103 h 242044"/>
                <a:gd name="connsiteX29" fmla="*/ 148094 w 159271"/>
                <a:gd name="connsiteY29" fmla="*/ 110989 h 242044"/>
                <a:gd name="connsiteX30" fmla="*/ 125229 w 159271"/>
                <a:gd name="connsiteY30" fmla="*/ 159990 h 242044"/>
                <a:gd name="connsiteX31" fmla="*/ 75818 w 159271"/>
                <a:gd name="connsiteY31" fmla="*/ 183952 h 242044"/>
                <a:gd name="connsiteX32" fmla="*/ 119184 w 159271"/>
                <a:gd name="connsiteY32" fmla="*/ 7063 h 242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271" h="242044">
                  <a:moveTo>
                    <a:pt x="119184" y="7063"/>
                  </a:moveTo>
                  <a:cubicBezTo>
                    <a:pt x="119447" y="5986"/>
                    <a:pt x="119972" y="4371"/>
                    <a:pt x="119972" y="3024"/>
                  </a:cubicBezTo>
                  <a:cubicBezTo>
                    <a:pt x="119972" y="332"/>
                    <a:pt x="118132" y="63"/>
                    <a:pt x="116818" y="63"/>
                  </a:cubicBezTo>
                  <a:cubicBezTo>
                    <a:pt x="114190" y="63"/>
                    <a:pt x="113927" y="601"/>
                    <a:pt x="112876" y="5448"/>
                  </a:cubicBezTo>
                  <a:lnTo>
                    <a:pt x="69247" y="183413"/>
                  </a:lnTo>
                  <a:cubicBezTo>
                    <a:pt x="49272" y="180990"/>
                    <a:pt x="39285" y="171028"/>
                    <a:pt x="39285" y="153259"/>
                  </a:cubicBezTo>
                  <a:cubicBezTo>
                    <a:pt x="39285" y="147874"/>
                    <a:pt x="39285" y="140874"/>
                    <a:pt x="53478" y="103181"/>
                  </a:cubicBezTo>
                  <a:cubicBezTo>
                    <a:pt x="54529" y="99950"/>
                    <a:pt x="56369" y="95373"/>
                    <a:pt x="56369" y="89988"/>
                  </a:cubicBezTo>
                  <a:cubicBezTo>
                    <a:pt x="56369" y="77872"/>
                    <a:pt x="47958" y="67911"/>
                    <a:pt x="34817" y="67911"/>
                  </a:cubicBezTo>
                  <a:cubicBezTo>
                    <a:pt x="9849" y="67911"/>
                    <a:pt x="124" y="106950"/>
                    <a:pt x="124" y="109373"/>
                  </a:cubicBezTo>
                  <a:cubicBezTo>
                    <a:pt x="124" y="112066"/>
                    <a:pt x="2752" y="112066"/>
                    <a:pt x="3278" y="112066"/>
                  </a:cubicBezTo>
                  <a:cubicBezTo>
                    <a:pt x="5906" y="112066"/>
                    <a:pt x="6169" y="111527"/>
                    <a:pt x="7483" y="107219"/>
                  </a:cubicBezTo>
                  <a:cubicBezTo>
                    <a:pt x="14580" y="81642"/>
                    <a:pt x="25092" y="73834"/>
                    <a:pt x="34029" y="73834"/>
                  </a:cubicBezTo>
                  <a:cubicBezTo>
                    <a:pt x="36131" y="73834"/>
                    <a:pt x="40599" y="73834"/>
                    <a:pt x="40599" y="82449"/>
                  </a:cubicBezTo>
                  <a:cubicBezTo>
                    <a:pt x="40599" y="89450"/>
                    <a:pt x="37971" y="96180"/>
                    <a:pt x="34554" y="105604"/>
                  </a:cubicBezTo>
                  <a:cubicBezTo>
                    <a:pt x="21939" y="139528"/>
                    <a:pt x="21939" y="146528"/>
                    <a:pt x="21939" y="151105"/>
                  </a:cubicBezTo>
                  <a:cubicBezTo>
                    <a:pt x="21939" y="176682"/>
                    <a:pt x="42439" y="187721"/>
                    <a:pt x="67670" y="189337"/>
                  </a:cubicBezTo>
                  <a:cubicBezTo>
                    <a:pt x="65567" y="199029"/>
                    <a:pt x="65567" y="199568"/>
                    <a:pt x="61888" y="213837"/>
                  </a:cubicBezTo>
                  <a:cubicBezTo>
                    <a:pt x="61099" y="216799"/>
                    <a:pt x="55843" y="238607"/>
                    <a:pt x="55843" y="239415"/>
                  </a:cubicBezTo>
                  <a:cubicBezTo>
                    <a:pt x="55843" y="239684"/>
                    <a:pt x="55843" y="242107"/>
                    <a:pt x="58997" y="242107"/>
                  </a:cubicBezTo>
                  <a:cubicBezTo>
                    <a:pt x="59523" y="242107"/>
                    <a:pt x="60837" y="242107"/>
                    <a:pt x="61362" y="241030"/>
                  </a:cubicBezTo>
                  <a:cubicBezTo>
                    <a:pt x="62151" y="240492"/>
                    <a:pt x="63728" y="233761"/>
                    <a:pt x="64516" y="229991"/>
                  </a:cubicBezTo>
                  <a:lnTo>
                    <a:pt x="74504" y="189875"/>
                  </a:lnTo>
                  <a:cubicBezTo>
                    <a:pt x="84228" y="189875"/>
                    <a:pt x="107357" y="189875"/>
                    <a:pt x="132062" y="161067"/>
                  </a:cubicBezTo>
                  <a:cubicBezTo>
                    <a:pt x="142838" y="148682"/>
                    <a:pt x="148357" y="136835"/>
                    <a:pt x="151248" y="128758"/>
                  </a:cubicBezTo>
                  <a:cubicBezTo>
                    <a:pt x="153614" y="122027"/>
                    <a:pt x="159396" y="98604"/>
                    <a:pt x="159396" y="86757"/>
                  </a:cubicBezTo>
                  <a:cubicBezTo>
                    <a:pt x="159396" y="71680"/>
                    <a:pt x="152300" y="67911"/>
                    <a:pt x="147832" y="67911"/>
                  </a:cubicBezTo>
                  <a:cubicBezTo>
                    <a:pt x="141261" y="67911"/>
                    <a:pt x="134690" y="74911"/>
                    <a:pt x="134690" y="80834"/>
                  </a:cubicBezTo>
                  <a:cubicBezTo>
                    <a:pt x="134690" y="84334"/>
                    <a:pt x="136267" y="85949"/>
                    <a:pt x="138633" y="88103"/>
                  </a:cubicBezTo>
                  <a:cubicBezTo>
                    <a:pt x="141524" y="91065"/>
                    <a:pt x="148094" y="98065"/>
                    <a:pt x="148094" y="110989"/>
                  </a:cubicBezTo>
                  <a:cubicBezTo>
                    <a:pt x="148094" y="128220"/>
                    <a:pt x="134428" y="150297"/>
                    <a:pt x="125229" y="159990"/>
                  </a:cubicBezTo>
                  <a:cubicBezTo>
                    <a:pt x="102100" y="183952"/>
                    <a:pt x="85279" y="183952"/>
                    <a:pt x="75818" y="183952"/>
                  </a:cubicBezTo>
                  <a:lnTo>
                    <a:pt x="119184" y="7063"/>
                  </a:lnTo>
                  <a:close/>
                </a:path>
              </a:pathLst>
            </a:custGeom>
            <a:solidFill>
              <a:srgbClr val="000000"/>
            </a:solidFill>
            <a:ln w="25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0" name="Dowolny kształt: kształt 79">
              <a:extLst>
                <a:ext uri="{FF2B5EF4-FFF2-40B4-BE49-F238E27FC236}">
                  <a16:creationId xmlns:a16="http://schemas.microsoft.com/office/drawing/2014/main" id="{929024D2-1704-8C97-4C75-2616A5438F42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8472655" y="4124186"/>
              <a:ext cx="58609" cy="269237"/>
            </a:xfrm>
            <a:custGeom>
              <a:avLst/>
              <a:gdLst>
                <a:gd name="connsiteX0" fmla="*/ 57427 w 58609"/>
                <a:gd name="connsiteY0" fmla="*/ 139258 h 269237"/>
                <a:gd name="connsiteX1" fmla="*/ 58741 w 58609"/>
                <a:gd name="connsiteY1" fmla="*/ 134681 h 269237"/>
                <a:gd name="connsiteX2" fmla="*/ 57427 w 58609"/>
                <a:gd name="connsiteY2" fmla="*/ 130104 h 269237"/>
                <a:gd name="connsiteX3" fmla="*/ 11432 w 58609"/>
                <a:gd name="connsiteY3" fmla="*/ 6255 h 269237"/>
                <a:gd name="connsiteX4" fmla="*/ 5388 w 58609"/>
                <a:gd name="connsiteY4" fmla="*/ 63 h 269237"/>
                <a:gd name="connsiteX5" fmla="*/ 131 w 58609"/>
                <a:gd name="connsiteY5" fmla="*/ 5448 h 269237"/>
                <a:gd name="connsiteX6" fmla="*/ 1445 w 58609"/>
                <a:gd name="connsiteY6" fmla="*/ 9755 h 269237"/>
                <a:gd name="connsiteX7" fmla="*/ 47965 w 58609"/>
                <a:gd name="connsiteY7" fmla="*/ 134681 h 269237"/>
                <a:gd name="connsiteX8" fmla="*/ 1445 w 58609"/>
                <a:gd name="connsiteY8" fmla="*/ 259069 h 269237"/>
                <a:gd name="connsiteX9" fmla="*/ 131 w 58609"/>
                <a:gd name="connsiteY9" fmla="*/ 263915 h 269237"/>
                <a:gd name="connsiteX10" fmla="*/ 5388 w 58609"/>
                <a:gd name="connsiteY10" fmla="*/ 269300 h 269237"/>
                <a:gd name="connsiteX11" fmla="*/ 10907 w 58609"/>
                <a:gd name="connsiteY11" fmla="*/ 263915 h 269237"/>
                <a:gd name="connsiteX12" fmla="*/ 57427 w 58609"/>
                <a:gd name="connsiteY12" fmla="*/ 139258 h 26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609" h="269237">
                  <a:moveTo>
                    <a:pt x="57427" y="139258"/>
                  </a:moveTo>
                  <a:cubicBezTo>
                    <a:pt x="58741" y="136028"/>
                    <a:pt x="58741" y="135489"/>
                    <a:pt x="58741" y="134681"/>
                  </a:cubicBezTo>
                  <a:cubicBezTo>
                    <a:pt x="58741" y="133874"/>
                    <a:pt x="58741" y="133335"/>
                    <a:pt x="57427" y="130104"/>
                  </a:cubicBezTo>
                  <a:lnTo>
                    <a:pt x="11432" y="6255"/>
                  </a:lnTo>
                  <a:cubicBezTo>
                    <a:pt x="9856" y="1678"/>
                    <a:pt x="8279" y="63"/>
                    <a:pt x="5388" y="63"/>
                  </a:cubicBezTo>
                  <a:cubicBezTo>
                    <a:pt x="2496" y="63"/>
                    <a:pt x="131" y="2486"/>
                    <a:pt x="131" y="5448"/>
                  </a:cubicBezTo>
                  <a:cubicBezTo>
                    <a:pt x="131" y="6255"/>
                    <a:pt x="131" y="6794"/>
                    <a:pt x="1445" y="9755"/>
                  </a:cubicBezTo>
                  <a:lnTo>
                    <a:pt x="47965" y="134681"/>
                  </a:lnTo>
                  <a:lnTo>
                    <a:pt x="1445" y="259069"/>
                  </a:lnTo>
                  <a:cubicBezTo>
                    <a:pt x="131" y="262031"/>
                    <a:pt x="131" y="262569"/>
                    <a:pt x="131" y="263915"/>
                  </a:cubicBezTo>
                  <a:cubicBezTo>
                    <a:pt x="131" y="266877"/>
                    <a:pt x="2496" y="269300"/>
                    <a:pt x="5388" y="269300"/>
                  </a:cubicBezTo>
                  <a:cubicBezTo>
                    <a:pt x="8804" y="269300"/>
                    <a:pt x="9856" y="266608"/>
                    <a:pt x="10907" y="263915"/>
                  </a:cubicBezTo>
                  <a:lnTo>
                    <a:pt x="57427" y="139258"/>
                  </a:lnTo>
                  <a:close/>
                </a:path>
              </a:pathLst>
            </a:custGeom>
            <a:solidFill>
              <a:srgbClr val="000000"/>
            </a:solidFill>
            <a:ln w="256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88" name="Grupa 87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 title="IguanaTex Vector Display">
            <a:extLst>
              <a:ext uri="{FF2B5EF4-FFF2-40B4-BE49-F238E27FC236}">
                <a16:creationId xmlns:a16="http://schemas.microsoft.com/office/drawing/2014/main" id="{4B74791B-698E-7D66-E28A-0FA98AF38E04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5778500" y="1041400"/>
            <a:ext cx="365834" cy="318479"/>
            <a:chOff x="8720409" y="3122088"/>
            <a:chExt cx="418398" cy="364239"/>
          </a:xfrm>
        </p:grpSpPr>
        <p:sp>
          <p:nvSpPr>
            <p:cNvPr id="86" name="Dowolny kształt: kształt 85">
              <a:extLst>
                <a:ext uri="{FF2B5EF4-FFF2-40B4-BE49-F238E27FC236}">
                  <a16:creationId xmlns:a16="http://schemas.microsoft.com/office/drawing/2014/main" id="{20F3765F-F749-6B60-8197-972D597BCBA9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8720409" y="3122088"/>
              <a:ext cx="263046" cy="260911"/>
            </a:xfrm>
            <a:custGeom>
              <a:avLst/>
              <a:gdLst>
                <a:gd name="connsiteX0" fmla="*/ 215676 w 263046"/>
                <a:gd name="connsiteY0" fmla="*/ 38922 h 260911"/>
                <a:gd name="connsiteX1" fmla="*/ 256671 w 263046"/>
                <a:gd name="connsiteY1" fmla="*/ 11535 h 260911"/>
                <a:gd name="connsiteX2" fmla="*/ 263123 w 263046"/>
                <a:gd name="connsiteY2" fmla="*/ 4134 h 260911"/>
                <a:gd name="connsiteX3" fmla="*/ 258189 w 263046"/>
                <a:gd name="connsiteY3" fmla="*/ 63 h 260911"/>
                <a:gd name="connsiteX4" fmla="*/ 219472 w 263046"/>
                <a:gd name="connsiteY4" fmla="*/ 1173 h 260911"/>
                <a:gd name="connsiteX5" fmla="*/ 179996 w 263046"/>
                <a:gd name="connsiteY5" fmla="*/ 63 h 260911"/>
                <a:gd name="connsiteX6" fmla="*/ 173164 w 263046"/>
                <a:gd name="connsiteY6" fmla="*/ 7465 h 260911"/>
                <a:gd name="connsiteX7" fmla="*/ 179996 w 263046"/>
                <a:gd name="connsiteY7" fmla="*/ 11535 h 260911"/>
                <a:gd name="connsiteX8" fmla="*/ 205807 w 263046"/>
                <a:gd name="connsiteY8" fmla="*/ 27819 h 260911"/>
                <a:gd name="connsiteX9" fmla="*/ 204669 w 263046"/>
                <a:gd name="connsiteY9" fmla="*/ 35591 h 260911"/>
                <a:gd name="connsiteX10" fmla="*/ 170507 w 263046"/>
                <a:gd name="connsiteY10" fmla="*/ 167712 h 260911"/>
                <a:gd name="connsiteX11" fmla="*/ 75992 w 263046"/>
                <a:gd name="connsiteY11" fmla="*/ 249502 h 260911"/>
                <a:gd name="connsiteX12" fmla="*/ 29684 w 263046"/>
                <a:gd name="connsiteY12" fmla="*/ 201390 h 260911"/>
                <a:gd name="connsiteX13" fmla="*/ 33859 w 263046"/>
                <a:gd name="connsiteY13" fmla="*/ 172523 h 260911"/>
                <a:gd name="connsiteX14" fmla="*/ 70678 w 263046"/>
                <a:gd name="connsiteY14" fmla="*/ 28559 h 260911"/>
                <a:gd name="connsiteX15" fmla="*/ 102562 w 263046"/>
                <a:gd name="connsiteY15" fmla="*/ 11535 h 260911"/>
                <a:gd name="connsiteX16" fmla="*/ 115468 w 263046"/>
                <a:gd name="connsiteY16" fmla="*/ 4134 h 260911"/>
                <a:gd name="connsiteX17" fmla="*/ 110154 w 263046"/>
                <a:gd name="connsiteY17" fmla="*/ 63 h 260911"/>
                <a:gd name="connsiteX18" fmla="*/ 61568 w 263046"/>
                <a:gd name="connsiteY18" fmla="*/ 1173 h 260911"/>
                <a:gd name="connsiteX19" fmla="*/ 12603 w 263046"/>
                <a:gd name="connsiteY19" fmla="*/ 63 h 260911"/>
                <a:gd name="connsiteX20" fmla="*/ 5391 w 263046"/>
                <a:gd name="connsiteY20" fmla="*/ 7465 h 260911"/>
                <a:gd name="connsiteX21" fmla="*/ 16019 w 263046"/>
                <a:gd name="connsiteY21" fmla="*/ 11535 h 260911"/>
                <a:gd name="connsiteX22" fmla="*/ 30443 w 263046"/>
                <a:gd name="connsiteY22" fmla="*/ 12276 h 260911"/>
                <a:gd name="connsiteX23" fmla="*/ 40691 w 263046"/>
                <a:gd name="connsiteY23" fmla="*/ 18197 h 260911"/>
                <a:gd name="connsiteX24" fmla="*/ 34239 w 263046"/>
                <a:gd name="connsiteY24" fmla="*/ 44473 h 260911"/>
                <a:gd name="connsiteX25" fmla="*/ 25888 w 263046"/>
                <a:gd name="connsiteY25" fmla="*/ 77041 h 260911"/>
                <a:gd name="connsiteX26" fmla="*/ 2734 w 263046"/>
                <a:gd name="connsiteY26" fmla="*/ 168452 h 260911"/>
                <a:gd name="connsiteX27" fmla="*/ 77 w 263046"/>
                <a:gd name="connsiteY27" fmla="*/ 189917 h 260911"/>
                <a:gd name="connsiteX28" fmla="*/ 74474 w 263046"/>
                <a:gd name="connsiteY28" fmla="*/ 260974 h 260911"/>
                <a:gd name="connsiteX29" fmla="*/ 181894 w 263046"/>
                <a:gd name="connsiteY29" fmla="*/ 170303 h 260911"/>
                <a:gd name="connsiteX30" fmla="*/ 215676 w 263046"/>
                <a:gd name="connsiteY30" fmla="*/ 38922 h 260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63046" h="260911">
                  <a:moveTo>
                    <a:pt x="215676" y="38922"/>
                  </a:moveTo>
                  <a:cubicBezTo>
                    <a:pt x="219472" y="23748"/>
                    <a:pt x="226304" y="12646"/>
                    <a:pt x="256671" y="11535"/>
                  </a:cubicBezTo>
                  <a:cubicBezTo>
                    <a:pt x="258568" y="11535"/>
                    <a:pt x="263123" y="11165"/>
                    <a:pt x="263123" y="4134"/>
                  </a:cubicBezTo>
                  <a:cubicBezTo>
                    <a:pt x="263123" y="3764"/>
                    <a:pt x="263123" y="63"/>
                    <a:pt x="258189" y="63"/>
                  </a:cubicBezTo>
                  <a:cubicBezTo>
                    <a:pt x="245663" y="63"/>
                    <a:pt x="232378" y="1173"/>
                    <a:pt x="219472" y="1173"/>
                  </a:cubicBezTo>
                  <a:cubicBezTo>
                    <a:pt x="206566" y="1173"/>
                    <a:pt x="192522" y="63"/>
                    <a:pt x="179996" y="63"/>
                  </a:cubicBezTo>
                  <a:cubicBezTo>
                    <a:pt x="177719" y="63"/>
                    <a:pt x="173164" y="63"/>
                    <a:pt x="173164" y="7465"/>
                  </a:cubicBezTo>
                  <a:cubicBezTo>
                    <a:pt x="173164" y="11535"/>
                    <a:pt x="176959" y="11535"/>
                    <a:pt x="179996" y="11535"/>
                  </a:cubicBezTo>
                  <a:cubicBezTo>
                    <a:pt x="201632" y="11906"/>
                    <a:pt x="205807" y="19677"/>
                    <a:pt x="205807" y="27819"/>
                  </a:cubicBezTo>
                  <a:cubicBezTo>
                    <a:pt x="205807" y="28930"/>
                    <a:pt x="205048" y="34481"/>
                    <a:pt x="204669" y="35591"/>
                  </a:cubicBezTo>
                  <a:lnTo>
                    <a:pt x="170507" y="167712"/>
                  </a:lnTo>
                  <a:cubicBezTo>
                    <a:pt x="157601" y="217304"/>
                    <a:pt x="113950" y="249502"/>
                    <a:pt x="75992" y="249502"/>
                  </a:cubicBezTo>
                  <a:cubicBezTo>
                    <a:pt x="50181" y="249502"/>
                    <a:pt x="29684" y="233218"/>
                    <a:pt x="29684" y="201390"/>
                  </a:cubicBezTo>
                  <a:cubicBezTo>
                    <a:pt x="29684" y="200650"/>
                    <a:pt x="29684" y="188807"/>
                    <a:pt x="33859" y="172523"/>
                  </a:cubicBezTo>
                  <a:lnTo>
                    <a:pt x="70678" y="28559"/>
                  </a:lnTo>
                  <a:cubicBezTo>
                    <a:pt x="74094" y="15236"/>
                    <a:pt x="74853" y="11535"/>
                    <a:pt x="102562" y="11535"/>
                  </a:cubicBezTo>
                  <a:cubicBezTo>
                    <a:pt x="112431" y="11535"/>
                    <a:pt x="115468" y="11535"/>
                    <a:pt x="115468" y="4134"/>
                  </a:cubicBezTo>
                  <a:cubicBezTo>
                    <a:pt x="115468" y="63"/>
                    <a:pt x="111293" y="63"/>
                    <a:pt x="110154" y="63"/>
                  </a:cubicBezTo>
                  <a:cubicBezTo>
                    <a:pt x="99526" y="63"/>
                    <a:pt x="72196" y="1173"/>
                    <a:pt x="61568" y="1173"/>
                  </a:cubicBezTo>
                  <a:cubicBezTo>
                    <a:pt x="50560" y="1173"/>
                    <a:pt x="23610" y="63"/>
                    <a:pt x="12603" y="63"/>
                  </a:cubicBezTo>
                  <a:cubicBezTo>
                    <a:pt x="9566" y="63"/>
                    <a:pt x="5391" y="63"/>
                    <a:pt x="5391" y="7465"/>
                  </a:cubicBezTo>
                  <a:cubicBezTo>
                    <a:pt x="5391" y="11535"/>
                    <a:pt x="8807" y="11535"/>
                    <a:pt x="16019" y="11535"/>
                  </a:cubicBezTo>
                  <a:cubicBezTo>
                    <a:pt x="16778" y="11535"/>
                    <a:pt x="23990" y="11535"/>
                    <a:pt x="30443" y="12276"/>
                  </a:cubicBezTo>
                  <a:cubicBezTo>
                    <a:pt x="37275" y="13016"/>
                    <a:pt x="40691" y="13386"/>
                    <a:pt x="40691" y="18197"/>
                  </a:cubicBezTo>
                  <a:cubicBezTo>
                    <a:pt x="40691" y="20418"/>
                    <a:pt x="36516" y="35961"/>
                    <a:pt x="34239" y="44473"/>
                  </a:cubicBezTo>
                  <a:lnTo>
                    <a:pt x="25888" y="77041"/>
                  </a:lnTo>
                  <a:cubicBezTo>
                    <a:pt x="22472" y="91474"/>
                    <a:pt x="4252" y="161421"/>
                    <a:pt x="2734" y="168452"/>
                  </a:cubicBezTo>
                  <a:cubicBezTo>
                    <a:pt x="77" y="178815"/>
                    <a:pt x="77" y="184366"/>
                    <a:pt x="77" y="189917"/>
                  </a:cubicBezTo>
                  <a:cubicBezTo>
                    <a:pt x="77" y="235068"/>
                    <a:pt x="34618" y="260974"/>
                    <a:pt x="74474" y="260974"/>
                  </a:cubicBezTo>
                  <a:cubicBezTo>
                    <a:pt x="122300" y="260974"/>
                    <a:pt x="169368" y="219154"/>
                    <a:pt x="181894" y="170303"/>
                  </a:cubicBezTo>
                  <a:lnTo>
                    <a:pt x="215676" y="38922"/>
                  </a:lnTo>
                  <a:close/>
                </a:path>
              </a:pathLst>
            </a:custGeom>
            <a:solidFill>
              <a:srgbClr val="000000"/>
            </a:solidFill>
            <a:ln w="38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7" name="Dowolny kształt: kształt 86">
              <a:extLst>
                <a:ext uri="{FF2B5EF4-FFF2-40B4-BE49-F238E27FC236}">
                  <a16:creationId xmlns:a16="http://schemas.microsoft.com/office/drawing/2014/main" id="{9E084337-E576-AB25-BF79-6129AE9DEE38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972477" y="3316124"/>
              <a:ext cx="166330" cy="170203"/>
            </a:xfrm>
            <a:custGeom>
              <a:avLst/>
              <a:gdLst>
                <a:gd name="connsiteX0" fmla="*/ 65712 w 166330"/>
                <a:gd name="connsiteY0" fmla="*/ 116642 h 170203"/>
                <a:gd name="connsiteX1" fmla="*/ 74746 w 166330"/>
                <a:gd name="connsiteY1" fmla="*/ 116901 h 170203"/>
                <a:gd name="connsiteX2" fmla="*/ 166414 w 166330"/>
                <a:gd name="connsiteY2" fmla="*/ 37887 h 170203"/>
                <a:gd name="connsiteX3" fmla="*/ 131607 w 166330"/>
                <a:gd name="connsiteY3" fmla="*/ 64 h 170203"/>
                <a:gd name="connsiteX4" fmla="*/ 68104 w 166330"/>
                <a:gd name="connsiteY4" fmla="*/ 65089 h 170203"/>
                <a:gd name="connsiteX5" fmla="*/ 57210 w 166330"/>
                <a:gd name="connsiteY5" fmla="*/ 97730 h 170203"/>
                <a:gd name="connsiteX6" fmla="*/ 9383 w 166330"/>
                <a:gd name="connsiteY6" fmla="*/ 61721 h 170203"/>
                <a:gd name="connsiteX7" fmla="*/ 32499 w 166330"/>
                <a:gd name="connsiteY7" fmla="*/ 9131 h 170203"/>
                <a:gd name="connsiteX8" fmla="*/ 34625 w 166330"/>
                <a:gd name="connsiteY8" fmla="*/ 5764 h 170203"/>
                <a:gd name="connsiteX9" fmla="*/ 30374 w 166330"/>
                <a:gd name="connsiteY9" fmla="*/ 2655 h 170203"/>
                <a:gd name="connsiteX10" fmla="*/ 21871 w 166330"/>
                <a:gd name="connsiteY10" fmla="*/ 8354 h 170203"/>
                <a:gd name="connsiteX11" fmla="*/ 84 w 166330"/>
                <a:gd name="connsiteY11" fmla="*/ 64311 h 170203"/>
                <a:gd name="connsiteX12" fmla="*/ 51630 w 166330"/>
                <a:gd name="connsiteY12" fmla="*/ 114569 h 170203"/>
                <a:gd name="connsiteX13" fmla="*/ 36751 w 166330"/>
                <a:gd name="connsiteY13" fmla="*/ 161977 h 170203"/>
                <a:gd name="connsiteX14" fmla="*/ 45785 w 166330"/>
                <a:gd name="connsiteY14" fmla="*/ 170267 h 170203"/>
                <a:gd name="connsiteX15" fmla="*/ 56147 w 166330"/>
                <a:gd name="connsiteY15" fmla="*/ 164568 h 170203"/>
                <a:gd name="connsiteX16" fmla="*/ 65712 w 166330"/>
                <a:gd name="connsiteY16" fmla="*/ 116642 h 170203"/>
                <a:gd name="connsiteX17" fmla="*/ 69166 w 166330"/>
                <a:gd name="connsiteY17" fmla="*/ 99026 h 170203"/>
                <a:gd name="connsiteX18" fmla="*/ 89360 w 166330"/>
                <a:gd name="connsiteY18" fmla="*/ 40737 h 170203"/>
                <a:gd name="connsiteX19" fmla="*/ 128684 w 166330"/>
                <a:gd name="connsiteY19" fmla="*/ 17680 h 170203"/>
                <a:gd name="connsiteX20" fmla="*/ 156849 w 166330"/>
                <a:gd name="connsiteY20" fmla="*/ 43068 h 170203"/>
                <a:gd name="connsiteX21" fmla="*/ 77669 w 166330"/>
                <a:gd name="connsiteY21" fmla="*/ 99285 h 170203"/>
                <a:gd name="connsiteX22" fmla="*/ 69166 w 166330"/>
                <a:gd name="connsiteY22" fmla="*/ 99026 h 170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6330" h="170203">
                  <a:moveTo>
                    <a:pt x="65712" y="116642"/>
                  </a:moveTo>
                  <a:cubicBezTo>
                    <a:pt x="68635" y="116901"/>
                    <a:pt x="71823" y="116901"/>
                    <a:pt x="74746" y="116901"/>
                  </a:cubicBezTo>
                  <a:cubicBezTo>
                    <a:pt x="122573" y="116901"/>
                    <a:pt x="166414" y="78819"/>
                    <a:pt x="166414" y="37887"/>
                  </a:cubicBezTo>
                  <a:cubicBezTo>
                    <a:pt x="166414" y="14831"/>
                    <a:pt x="152332" y="64"/>
                    <a:pt x="131607" y="64"/>
                  </a:cubicBezTo>
                  <a:cubicBezTo>
                    <a:pt x="94940" y="64"/>
                    <a:pt x="75543" y="45659"/>
                    <a:pt x="68104" y="65089"/>
                  </a:cubicBezTo>
                  <a:cubicBezTo>
                    <a:pt x="64649" y="74674"/>
                    <a:pt x="58804" y="92808"/>
                    <a:pt x="57210" y="97730"/>
                  </a:cubicBezTo>
                  <a:cubicBezTo>
                    <a:pt x="27982" y="93844"/>
                    <a:pt x="9383" y="80891"/>
                    <a:pt x="9383" y="61721"/>
                  </a:cubicBezTo>
                  <a:cubicBezTo>
                    <a:pt x="9383" y="61462"/>
                    <a:pt x="10977" y="32447"/>
                    <a:pt x="32499" y="9131"/>
                  </a:cubicBezTo>
                  <a:cubicBezTo>
                    <a:pt x="34359" y="7318"/>
                    <a:pt x="34625" y="6800"/>
                    <a:pt x="34625" y="5764"/>
                  </a:cubicBezTo>
                  <a:cubicBezTo>
                    <a:pt x="34625" y="2655"/>
                    <a:pt x="31171" y="2655"/>
                    <a:pt x="30374" y="2655"/>
                  </a:cubicBezTo>
                  <a:cubicBezTo>
                    <a:pt x="27982" y="2655"/>
                    <a:pt x="26920" y="2655"/>
                    <a:pt x="21871" y="8354"/>
                  </a:cubicBezTo>
                  <a:cubicBezTo>
                    <a:pt x="6992" y="26229"/>
                    <a:pt x="84" y="53172"/>
                    <a:pt x="84" y="64311"/>
                  </a:cubicBezTo>
                  <a:cubicBezTo>
                    <a:pt x="84" y="87368"/>
                    <a:pt x="17354" y="107316"/>
                    <a:pt x="51630" y="114569"/>
                  </a:cubicBezTo>
                  <a:cubicBezTo>
                    <a:pt x="38345" y="154724"/>
                    <a:pt x="36751" y="159646"/>
                    <a:pt x="36751" y="161977"/>
                  </a:cubicBezTo>
                  <a:cubicBezTo>
                    <a:pt x="36751" y="168972"/>
                    <a:pt x="42862" y="170267"/>
                    <a:pt x="45785" y="170267"/>
                  </a:cubicBezTo>
                  <a:cubicBezTo>
                    <a:pt x="48707" y="170267"/>
                    <a:pt x="54021" y="168454"/>
                    <a:pt x="56147" y="164568"/>
                  </a:cubicBezTo>
                  <a:cubicBezTo>
                    <a:pt x="58007" y="160682"/>
                    <a:pt x="60398" y="147470"/>
                    <a:pt x="65712" y="116642"/>
                  </a:cubicBezTo>
                  <a:close/>
                  <a:moveTo>
                    <a:pt x="69166" y="99026"/>
                  </a:moveTo>
                  <a:cubicBezTo>
                    <a:pt x="74481" y="69234"/>
                    <a:pt x="76606" y="57576"/>
                    <a:pt x="89360" y="40737"/>
                  </a:cubicBezTo>
                  <a:cubicBezTo>
                    <a:pt x="101317" y="24934"/>
                    <a:pt x="115399" y="17680"/>
                    <a:pt x="128684" y="17680"/>
                  </a:cubicBezTo>
                  <a:cubicBezTo>
                    <a:pt x="147018" y="17680"/>
                    <a:pt x="156849" y="29597"/>
                    <a:pt x="156849" y="43068"/>
                  </a:cubicBezTo>
                  <a:cubicBezTo>
                    <a:pt x="156849" y="69234"/>
                    <a:pt x="123370" y="99285"/>
                    <a:pt x="77669" y="99285"/>
                  </a:cubicBezTo>
                  <a:cubicBezTo>
                    <a:pt x="75278" y="99285"/>
                    <a:pt x="71558" y="99285"/>
                    <a:pt x="69166" y="99026"/>
                  </a:cubicBezTo>
                  <a:close/>
                </a:path>
              </a:pathLst>
            </a:custGeom>
            <a:solidFill>
              <a:srgbClr val="000000"/>
            </a:solidFill>
            <a:ln w="38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261" name="Grupa 260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 = \alpha\ket{a} + \beta\ket{b}$&#10;\end{document}&#10;" title="IguanaTex Vector Display">
            <a:extLst>
              <a:ext uri="{FF2B5EF4-FFF2-40B4-BE49-F238E27FC236}">
                <a16:creationId xmlns:a16="http://schemas.microsoft.com/office/drawing/2014/main" id="{5D54851C-46B3-B4BA-A553-3CFB4566AABB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893397" y="3815792"/>
            <a:ext cx="2362823" cy="317315"/>
            <a:chOff x="3271248" y="5476115"/>
            <a:chExt cx="2019913" cy="312813"/>
          </a:xfrm>
        </p:grpSpPr>
        <p:sp>
          <p:nvSpPr>
            <p:cNvPr id="248" name="Dowolny kształt: kształt 247">
              <a:extLst>
                <a:ext uri="{FF2B5EF4-FFF2-40B4-BE49-F238E27FC236}">
                  <a16:creationId xmlns:a16="http://schemas.microsoft.com/office/drawing/2014/main" id="{E08B3693-63B5-86EB-E70F-6B89773A6050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271248" y="5476115"/>
              <a:ext cx="11171" cy="312813"/>
            </a:xfrm>
            <a:custGeom>
              <a:avLst/>
              <a:gdLst>
                <a:gd name="connsiteX0" fmla="*/ 11248 w 11171"/>
                <a:gd name="connsiteY0" fmla="*/ 11324 h 312813"/>
                <a:gd name="connsiteX1" fmla="*/ 5662 w 11171"/>
                <a:gd name="connsiteY1" fmla="*/ 63 h 312813"/>
                <a:gd name="connsiteX2" fmla="*/ 77 w 11171"/>
                <a:gd name="connsiteY2" fmla="*/ 11324 h 312813"/>
                <a:gd name="connsiteX3" fmla="*/ 77 w 11171"/>
                <a:gd name="connsiteY3" fmla="*/ 301615 h 312813"/>
                <a:gd name="connsiteX4" fmla="*/ 5662 w 11171"/>
                <a:gd name="connsiteY4" fmla="*/ 312877 h 312813"/>
                <a:gd name="connsiteX5" fmla="*/ 11248 w 11171"/>
                <a:gd name="connsiteY5" fmla="*/ 301615 h 312813"/>
                <a:gd name="connsiteX6" fmla="*/ 11248 w 11171"/>
                <a:gd name="connsiteY6" fmla="*/ 11324 h 31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71" h="312813">
                  <a:moveTo>
                    <a:pt x="11248" y="11324"/>
                  </a:moveTo>
                  <a:cubicBezTo>
                    <a:pt x="11248" y="5693"/>
                    <a:pt x="11248" y="63"/>
                    <a:pt x="5662" y="63"/>
                  </a:cubicBezTo>
                  <a:cubicBezTo>
                    <a:pt x="77" y="63"/>
                    <a:pt x="77" y="5693"/>
                    <a:pt x="77" y="11324"/>
                  </a:cubicBezTo>
                  <a:lnTo>
                    <a:pt x="77" y="301615"/>
                  </a:lnTo>
                  <a:cubicBezTo>
                    <a:pt x="77" y="307246"/>
                    <a:pt x="77" y="312877"/>
                    <a:pt x="5662" y="312877"/>
                  </a:cubicBezTo>
                  <a:cubicBezTo>
                    <a:pt x="11248" y="312877"/>
                    <a:pt x="11248" y="307246"/>
                    <a:pt x="11248" y="301615"/>
                  </a:cubicBezTo>
                  <a:lnTo>
                    <a:pt x="11248" y="11324"/>
                  </a:lnTo>
                  <a:close/>
                </a:path>
              </a:pathLst>
            </a:custGeom>
            <a:solidFill>
              <a:srgbClr val="000000"/>
            </a:solidFill>
            <a:ln w="2567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9" name="Dowolny kształt: kształt 248">
              <a:extLst>
                <a:ext uri="{FF2B5EF4-FFF2-40B4-BE49-F238E27FC236}">
                  <a16:creationId xmlns:a16="http://schemas.microsoft.com/office/drawing/2014/main" id="{F8ED384F-0233-B1DD-DE73-F404AB79FCFF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323692" y="5493633"/>
              <a:ext cx="169245" cy="281219"/>
            </a:xfrm>
            <a:custGeom>
              <a:avLst/>
              <a:gdLst>
                <a:gd name="connsiteX0" fmla="*/ 126595 w 169245"/>
                <a:gd name="connsiteY0" fmla="*/ 8196 h 281219"/>
                <a:gd name="connsiteX1" fmla="*/ 127433 w 169245"/>
                <a:gd name="connsiteY1" fmla="*/ 3504 h 281219"/>
                <a:gd name="connsiteX2" fmla="*/ 124081 w 169245"/>
                <a:gd name="connsiteY2" fmla="*/ 63 h 281219"/>
                <a:gd name="connsiteX3" fmla="*/ 119892 w 169245"/>
                <a:gd name="connsiteY3" fmla="*/ 6319 h 281219"/>
                <a:gd name="connsiteX4" fmla="*/ 73531 w 169245"/>
                <a:gd name="connsiteY4" fmla="*/ 213089 h 281219"/>
                <a:gd name="connsiteX5" fmla="*/ 41693 w 169245"/>
                <a:gd name="connsiteY5" fmla="*/ 178054 h 281219"/>
                <a:gd name="connsiteX6" fmla="*/ 56774 w 169245"/>
                <a:gd name="connsiteY6" fmla="*/ 119871 h 281219"/>
                <a:gd name="connsiteX7" fmla="*/ 59846 w 169245"/>
                <a:gd name="connsiteY7" fmla="*/ 104543 h 281219"/>
                <a:gd name="connsiteX8" fmla="*/ 36945 w 169245"/>
                <a:gd name="connsiteY8" fmla="*/ 78892 h 281219"/>
                <a:gd name="connsiteX9" fmla="*/ 79 w 169245"/>
                <a:gd name="connsiteY9" fmla="*/ 127065 h 281219"/>
                <a:gd name="connsiteX10" fmla="*/ 3431 w 169245"/>
                <a:gd name="connsiteY10" fmla="*/ 130193 h 281219"/>
                <a:gd name="connsiteX11" fmla="*/ 7899 w 169245"/>
                <a:gd name="connsiteY11" fmla="*/ 124563 h 281219"/>
                <a:gd name="connsiteX12" fmla="*/ 36107 w 169245"/>
                <a:gd name="connsiteY12" fmla="*/ 85774 h 281219"/>
                <a:gd name="connsiteX13" fmla="*/ 43089 w 169245"/>
                <a:gd name="connsiteY13" fmla="*/ 95784 h 281219"/>
                <a:gd name="connsiteX14" fmla="*/ 36666 w 169245"/>
                <a:gd name="connsiteY14" fmla="*/ 122686 h 281219"/>
                <a:gd name="connsiteX15" fmla="*/ 23260 w 169245"/>
                <a:gd name="connsiteY15" fmla="*/ 175551 h 281219"/>
                <a:gd name="connsiteX16" fmla="*/ 71855 w 169245"/>
                <a:gd name="connsiteY16" fmla="*/ 219971 h 281219"/>
                <a:gd name="connsiteX17" fmla="*/ 65711 w 169245"/>
                <a:gd name="connsiteY17" fmla="*/ 248437 h 281219"/>
                <a:gd name="connsiteX18" fmla="*/ 59288 w 169245"/>
                <a:gd name="connsiteY18" fmla="*/ 278154 h 281219"/>
                <a:gd name="connsiteX19" fmla="*/ 62639 w 169245"/>
                <a:gd name="connsiteY19" fmla="*/ 281283 h 281219"/>
                <a:gd name="connsiteX20" fmla="*/ 65153 w 169245"/>
                <a:gd name="connsiteY20" fmla="*/ 280031 h 281219"/>
                <a:gd name="connsiteX21" fmla="*/ 68504 w 169245"/>
                <a:gd name="connsiteY21" fmla="*/ 267206 h 281219"/>
                <a:gd name="connsiteX22" fmla="*/ 79117 w 169245"/>
                <a:gd name="connsiteY22" fmla="*/ 220597 h 281219"/>
                <a:gd name="connsiteX23" fmla="*/ 140280 w 169245"/>
                <a:gd name="connsiteY23" fmla="*/ 187126 h 281219"/>
                <a:gd name="connsiteX24" fmla="*/ 160667 w 169245"/>
                <a:gd name="connsiteY24" fmla="*/ 149588 h 281219"/>
                <a:gd name="connsiteX25" fmla="*/ 169325 w 169245"/>
                <a:gd name="connsiteY25" fmla="*/ 100789 h 281219"/>
                <a:gd name="connsiteX26" fmla="*/ 157037 w 169245"/>
                <a:gd name="connsiteY26" fmla="*/ 78892 h 281219"/>
                <a:gd name="connsiteX27" fmla="*/ 143073 w 169245"/>
                <a:gd name="connsiteY27" fmla="*/ 93907 h 281219"/>
                <a:gd name="connsiteX28" fmla="*/ 147262 w 169245"/>
                <a:gd name="connsiteY28" fmla="*/ 102353 h 281219"/>
                <a:gd name="connsiteX29" fmla="*/ 157316 w 169245"/>
                <a:gd name="connsiteY29" fmla="*/ 128942 h 281219"/>
                <a:gd name="connsiteX30" fmla="*/ 133018 w 169245"/>
                <a:gd name="connsiteY30" fmla="*/ 185874 h 281219"/>
                <a:gd name="connsiteX31" fmla="*/ 80513 w 169245"/>
                <a:gd name="connsiteY31" fmla="*/ 213715 h 281219"/>
                <a:gd name="connsiteX32" fmla="*/ 126595 w 169245"/>
                <a:gd name="connsiteY32" fmla="*/ 8196 h 281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9245" h="281219">
                  <a:moveTo>
                    <a:pt x="126595" y="8196"/>
                  </a:moveTo>
                  <a:cubicBezTo>
                    <a:pt x="126874" y="6945"/>
                    <a:pt x="127433" y="5068"/>
                    <a:pt x="127433" y="3504"/>
                  </a:cubicBezTo>
                  <a:cubicBezTo>
                    <a:pt x="127433" y="376"/>
                    <a:pt x="125478" y="63"/>
                    <a:pt x="124081" y="63"/>
                  </a:cubicBezTo>
                  <a:cubicBezTo>
                    <a:pt x="121288" y="63"/>
                    <a:pt x="121009" y="688"/>
                    <a:pt x="119892" y="6319"/>
                  </a:cubicBezTo>
                  <a:lnTo>
                    <a:pt x="73531" y="213089"/>
                  </a:lnTo>
                  <a:cubicBezTo>
                    <a:pt x="52305" y="210274"/>
                    <a:pt x="41693" y="198700"/>
                    <a:pt x="41693" y="178054"/>
                  </a:cubicBezTo>
                  <a:cubicBezTo>
                    <a:pt x="41693" y="171798"/>
                    <a:pt x="41693" y="163664"/>
                    <a:pt x="56774" y="119871"/>
                  </a:cubicBezTo>
                  <a:cubicBezTo>
                    <a:pt x="57891" y="116117"/>
                    <a:pt x="59846" y="110799"/>
                    <a:pt x="59846" y="104543"/>
                  </a:cubicBezTo>
                  <a:cubicBezTo>
                    <a:pt x="59846" y="90466"/>
                    <a:pt x="50909" y="78892"/>
                    <a:pt x="36945" y="78892"/>
                  </a:cubicBezTo>
                  <a:cubicBezTo>
                    <a:pt x="10413" y="78892"/>
                    <a:pt x="79" y="124250"/>
                    <a:pt x="79" y="127065"/>
                  </a:cubicBezTo>
                  <a:cubicBezTo>
                    <a:pt x="79" y="130193"/>
                    <a:pt x="2872" y="130193"/>
                    <a:pt x="3431" y="130193"/>
                  </a:cubicBezTo>
                  <a:cubicBezTo>
                    <a:pt x="6224" y="130193"/>
                    <a:pt x="6503" y="129568"/>
                    <a:pt x="7899" y="124563"/>
                  </a:cubicBezTo>
                  <a:cubicBezTo>
                    <a:pt x="15440" y="94845"/>
                    <a:pt x="26611" y="85774"/>
                    <a:pt x="36107" y="85774"/>
                  </a:cubicBezTo>
                  <a:cubicBezTo>
                    <a:pt x="38341" y="85774"/>
                    <a:pt x="43089" y="85774"/>
                    <a:pt x="43089" y="95784"/>
                  </a:cubicBezTo>
                  <a:cubicBezTo>
                    <a:pt x="43089" y="103917"/>
                    <a:pt x="40296" y="111737"/>
                    <a:pt x="36666" y="122686"/>
                  </a:cubicBezTo>
                  <a:cubicBezTo>
                    <a:pt x="23260" y="162100"/>
                    <a:pt x="23260" y="170234"/>
                    <a:pt x="23260" y="175551"/>
                  </a:cubicBezTo>
                  <a:cubicBezTo>
                    <a:pt x="23260" y="205269"/>
                    <a:pt x="45044" y="218094"/>
                    <a:pt x="71855" y="219971"/>
                  </a:cubicBezTo>
                  <a:cubicBezTo>
                    <a:pt x="69621" y="231232"/>
                    <a:pt x="69621" y="231858"/>
                    <a:pt x="65711" y="248437"/>
                  </a:cubicBezTo>
                  <a:cubicBezTo>
                    <a:pt x="64873" y="251878"/>
                    <a:pt x="59288" y="277216"/>
                    <a:pt x="59288" y="278154"/>
                  </a:cubicBezTo>
                  <a:cubicBezTo>
                    <a:pt x="59288" y="278467"/>
                    <a:pt x="59288" y="281283"/>
                    <a:pt x="62639" y="281283"/>
                  </a:cubicBezTo>
                  <a:cubicBezTo>
                    <a:pt x="63198" y="281283"/>
                    <a:pt x="64594" y="281283"/>
                    <a:pt x="65153" y="280031"/>
                  </a:cubicBezTo>
                  <a:cubicBezTo>
                    <a:pt x="65990" y="279406"/>
                    <a:pt x="67666" y="271585"/>
                    <a:pt x="68504" y="267206"/>
                  </a:cubicBezTo>
                  <a:lnTo>
                    <a:pt x="79117" y="220597"/>
                  </a:lnTo>
                  <a:cubicBezTo>
                    <a:pt x="89450" y="220597"/>
                    <a:pt x="114027" y="220597"/>
                    <a:pt x="140280" y="187126"/>
                  </a:cubicBezTo>
                  <a:cubicBezTo>
                    <a:pt x="151730" y="172736"/>
                    <a:pt x="157595" y="158972"/>
                    <a:pt x="160667" y="149588"/>
                  </a:cubicBezTo>
                  <a:cubicBezTo>
                    <a:pt x="163181" y="141767"/>
                    <a:pt x="169325" y="114553"/>
                    <a:pt x="169325" y="100789"/>
                  </a:cubicBezTo>
                  <a:cubicBezTo>
                    <a:pt x="169325" y="83271"/>
                    <a:pt x="161785" y="78892"/>
                    <a:pt x="157037" y="78892"/>
                  </a:cubicBezTo>
                  <a:cubicBezTo>
                    <a:pt x="150055" y="78892"/>
                    <a:pt x="143073" y="87025"/>
                    <a:pt x="143073" y="93907"/>
                  </a:cubicBezTo>
                  <a:cubicBezTo>
                    <a:pt x="143073" y="97974"/>
                    <a:pt x="144748" y="99850"/>
                    <a:pt x="147262" y="102353"/>
                  </a:cubicBezTo>
                  <a:cubicBezTo>
                    <a:pt x="150334" y="105794"/>
                    <a:pt x="157316" y="113927"/>
                    <a:pt x="157316" y="128942"/>
                  </a:cubicBezTo>
                  <a:cubicBezTo>
                    <a:pt x="157316" y="148962"/>
                    <a:pt x="142793" y="174613"/>
                    <a:pt x="133018" y="185874"/>
                  </a:cubicBezTo>
                  <a:cubicBezTo>
                    <a:pt x="108441" y="213715"/>
                    <a:pt x="90567" y="213715"/>
                    <a:pt x="80513" y="213715"/>
                  </a:cubicBezTo>
                  <a:lnTo>
                    <a:pt x="126595" y="8196"/>
                  </a:lnTo>
                  <a:close/>
                </a:path>
              </a:pathLst>
            </a:custGeom>
            <a:solidFill>
              <a:srgbClr val="000000"/>
            </a:solidFill>
            <a:ln w="2567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50" name="Dowolny kształt: kształt 249">
              <a:extLst>
                <a:ext uri="{FF2B5EF4-FFF2-40B4-BE49-F238E27FC236}">
                  <a16:creationId xmlns:a16="http://schemas.microsoft.com/office/drawing/2014/main" id="{C8D99515-EFCD-36AA-250B-72D3AC28846C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522896" y="5476115"/>
              <a:ext cx="62280" cy="312813"/>
            </a:xfrm>
            <a:custGeom>
              <a:avLst/>
              <a:gdLst>
                <a:gd name="connsiteX0" fmla="*/ 60970 w 62280"/>
                <a:gd name="connsiteY0" fmla="*/ 161788 h 312813"/>
                <a:gd name="connsiteX1" fmla="*/ 62367 w 62280"/>
                <a:gd name="connsiteY1" fmla="*/ 156470 h 312813"/>
                <a:gd name="connsiteX2" fmla="*/ 60970 w 62280"/>
                <a:gd name="connsiteY2" fmla="*/ 151152 h 312813"/>
                <a:gd name="connsiteX3" fmla="*/ 12096 w 62280"/>
                <a:gd name="connsiteY3" fmla="*/ 7258 h 312813"/>
                <a:gd name="connsiteX4" fmla="*/ 5672 w 62280"/>
                <a:gd name="connsiteY4" fmla="*/ 63 h 312813"/>
                <a:gd name="connsiteX5" fmla="*/ 86 w 62280"/>
                <a:gd name="connsiteY5" fmla="*/ 6319 h 312813"/>
                <a:gd name="connsiteX6" fmla="*/ 1483 w 62280"/>
                <a:gd name="connsiteY6" fmla="*/ 11324 h 312813"/>
                <a:gd name="connsiteX7" fmla="*/ 50916 w 62280"/>
                <a:gd name="connsiteY7" fmla="*/ 156470 h 312813"/>
                <a:gd name="connsiteX8" fmla="*/ 1483 w 62280"/>
                <a:gd name="connsiteY8" fmla="*/ 300990 h 312813"/>
                <a:gd name="connsiteX9" fmla="*/ 86 w 62280"/>
                <a:gd name="connsiteY9" fmla="*/ 306620 h 312813"/>
                <a:gd name="connsiteX10" fmla="*/ 5672 w 62280"/>
                <a:gd name="connsiteY10" fmla="*/ 312877 h 312813"/>
                <a:gd name="connsiteX11" fmla="*/ 11537 w 62280"/>
                <a:gd name="connsiteY11" fmla="*/ 306620 h 312813"/>
                <a:gd name="connsiteX12" fmla="*/ 60970 w 62280"/>
                <a:gd name="connsiteY12" fmla="*/ 161788 h 31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280" h="312813">
                  <a:moveTo>
                    <a:pt x="60970" y="161788"/>
                  </a:moveTo>
                  <a:cubicBezTo>
                    <a:pt x="62367" y="158034"/>
                    <a:pt x="62367" y="157408"/>
                    <a:pt x="62367" y="156470"/>
                  </a:cubicBezTo>
                  <a:cubicBezTo>
                    <a:pt x="62367" y="155531"/>
                    <a:pt x="62367" y="154906"/>
                    <a:pt x="60970" y="151152"/>
                  </a:cubicBezTo>
                  <a:lnTo>
                    <a:pt x="12096" y="7258"/>
                  </a:lnTo>
                  <a:cubicBezTo>
                    <a:pt x="10420" y="1940"/>
                    <a:pt x="8744" y="63"/>
                    <a:pt x="5672" y="63"/>
                  </a:cubicBezTo>
                  <a:cubicBezTo>
                    <a:pt x="2600" y="63"/>
                    <a:pt x="86" y="2878"/>
                    <a:pt x="86" y="6319"/>
                  </a:cubicBezTo>
                  <a:cubicBezTo>
                    <a:pt x="86" y="7258"/>
                    <a:pt x="86" y="7883"/>
                    <a:pt x="1483" y="11324"/>
                  </a:cubicBezTo>
                  <a:lnTo>
                    <a:pt x="50916" y="156470"/>
                  </a:lnTo>
                  <a:lnTo>
                    <a:pt x="1483" y="300990"/>
                  </a:lnTo>
                  <a:cubicBezTo>
                    <a:pt x="86" y="304431"/>
                    <a:pt x="86" y="305056"/>
                    <a:pt x="86" y="306620"/>
                  </a:cubicBezTo>
                  <a:cubicBezTo>
                    <a:pt x="86" y="310061"/>
                    <a:pt x="2600" y="312877"/>
                    <a:pt x="5672" y="312877"/>
                  </a:cubicBezTo>
                  <a:cubicBezTo>
                    <a:pt x="9303" y="312877"/>
                    <a:pt x="10420" y="309749"/>
                    <a:pt x="11537" y="306620"/>
                  </a:cubicBezTo>
                  <a:lnTo>
                    <a:pt x="60970" y="161788"/>
                  </a:lnTo>
                  <a:close/>
                </a:path>
              </a:pathLst>
            </a:custGeom>
            <a:solidFill>
              <a:srgbClr val="000000"/>
            </a:solidFill>
            <a:ln w="2567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51" name="Dowolny kształt: kształt 250">
              <a:extLst>
                <a:ext uri="{FF2B5EF4-FFF2-40B4-BE49-F238E27FC236}">
                  <a16:creationId xmlns:a16="http://schemas.microsoft.com/office/drawing/2014/main" id="{A2A419C7-D7CD-7003-4798-B66C16074AA8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709363" y="5595923"/>
              <a:ext cx="185723" cy="73198"/>
            </a:xfrm>
            <a:custGeom>
              <a:avLst/>
              <a:gdLst>
                <a:gd name="connsiteX0" fmla="*/ 176321 w 185723"/>
                <a:gd name="connsiteY0" fmla="*/ 12575 h 73198"/>
                <a:gd name="connsiteX1" fmla="*/ 185816 w 185723"/>
                <a:gd name="connsiteY1" fmla="*/ 6319 h 73198"/>
                <a:gd name="connsiteX2" fmla="*/ 176600 w 185723"/>
                <a:gd name="connsiteY2" fmla="*/ 63 h 73198"/>
                <a:gd name="connsiteX3" fmla="*/ 9309 w 185723"/>
                <a:gd name="connsiteY3" fmla="*/ 63 h 73198"/>
                <a:gd name="connsiteX4" fmla="*/ 93 w 185723"/>
                <a:gd name="connsiteY4" fmla="*/ 6319 h 73198"/>
                <a:gd name="connsiteX5" fmla="*/ 9589 w 185723"/>
                <a:gd name="connsiteY5" fmla="*/ 12575 h 73198"/>
                <a:gd name="connsiteX6" fmla="*/ 176321 w 185723"/>
                <a:gd name="connsiteY6" fmla="*/ 12575 h 73198"/>
                <a:gd name="connsiteX7" fmla="*/ 176600 w 185723"/>
                <a:gd name="connsiteY7" fmla="*/ 73261 h 73198"/>
                <a:gd name="connsiteX8" fmla="*/ 185816 w 185723"/>
                <a:gd name="connsiteY8" fmla="*/ 67005 h 73198"/>
                <a:gd name="connsiteX9" fmla="*/ 176321 w 185723"/>
                <a:gd name="connsiteY9" fmla="*/ 60749 h 73198"/>
                <a:gd name="connsiteX10" fmla="*/ 9589 w 185723"/>
                <a:gd name="connsiteY10" fmla="*/ 60749 h 73198"/>
                <a:gd name="connsiteX11" fmla="*/ 93 w 185723"/>
                <a:gd name="connsiteY11" fmla="*/ 67005 h 73198"/>
                <a:gd name="connsiteX12" fmla="*/ 9309 w 185723"/>
                <a:gd name="connsiteY12" fmla="*/ 73261 h 73198"/>
                <a:gd name="connsiteX13" fmla="*/ 176600 w 185723"/>
                <a:gd name="connsiteY13" fmla="*/ 73261 h 73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5723" h="73198">
                  <a:moveTo>
                    <a:pt x="176321" y="12575"/>
                  </a:moveTo>
                  <a:cubicBezTo>
                    <a:pt x="180510" y="12575"/>
                    <a:pt x="185816" y="12575"/>
                    <a:pt x="185816" y="6319"/>
                  </a:cubicBezTo>
                  <a:cubicBezTo>
                    <a:pt x="185816" y="63"/>
                    <a:pt x="180510" y="63"/>
                    <a:pt x="176600" y="63"/>
                  </a:cubicBezTo>
                  <a:lnTo>
                    <a:pt x="9309" y="63"/>
                  </a:lnTo>
                  <a:cubicBezTo>
                    <a:pt x="5399" y="63"/>
                    <a:pt x="93" y="63"/>
                    <a:pt x="93" y="6319"/>
                  </a:cubicBezTo>
                  <a:cubicBezTo>
                    <a:pt x="93" y="12575"/>
                    <a:pt x="5399" y="12575"/>
                    <a:pt x="9589" y="12575"/>
                  </a:cubicBezTo>
                  <a:lnTo>
                    <a:pt x="176321" y="12575"/>
                  </a:lnTo>
                  <a:close/>
                  <a:moveTo>
                    <a:pt x="176600" y="73261"/>
                  </a:moveTo>
                  <a:cubicBezTo>
                    <a:pt x="180510" y="73261"/>
                    <a:pt x="185816" y="73261"/>
                    <a:pt x="185816" y="67005"/>
                  </a:cubicBezTo>
                  <a:cubicBezTo>
                    <a:pt x="185816" y="60749"/>
                    <a:pt x="180510" y="60749"/>
                    <a:pt x="176321" y="60749"/>
                  </a:cubicBezTo>
                  <a:lnTo>
                    <a:pt x="9589" y="60749"/>
                  </a:lnTo>
                  <a:cubicBezTo>
                    <a:pt x="5399" y="60749"/>
                    <a:pt x="93" y="60749"/>
                    <a:pt x="93" y="67005"/>
                  </a:cubicBezTo>
                  <a:cubicBezTo>
                    <a:pt x="93" y="73261"/>
                    <a:pt x="5399" y="73261"/>
                    <a:pt x="9309" y="73261"/>
                  </a:cubicBezTo>
                  <a:lnTo>
                    <a:pt x="176600" y="73261"/>
                  </a:lnTo>
                  <a:close/>
                </a:path>
              </a:pathLst>
            </a:custGeom>
            <a:solidFill>
              <a:srgbClr val="000000"/>
            </a:solidFill>
            <a:ln w="2567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52" name="Dowolny kształt: kształt 251">
              <a:extLst>
                <a:ext uri="{FF2B5EF4-FFF2-40B4-BE49-F238E27FC236}">
                  <a16:creationId xmlns:a16="http://schemas.microsoft.com/office/drawing/2014/main" id="{3413C818-6B3A-45DE-C032-4BE114850096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999971" y="5572462"/>
              <a:ext cx="156677" cy="141704"/>
            </a:xfrm>
            <a:custGeom>
              <a:avLst/>
              <a:gdLst>
                <a:gd name="connsiteX0" fmla="*/ 121871 w 156677"/>
                <a:gd name="connsiteY0" fmla="*/ 64502 h 141704"/>
                <a:gd name="connsiteX1" fmla="*/ 75231 w 156677"/>
                <a:gd name="connsiteY1" fmla="*/ 63 h 141704"/>
                <a:gd name="connsiteX2" fmla="*/ 103 w 156677"/>
                <a:gd name="connsiteY2" fmla="*/ 88902 h 141704"/>
                <a:gd name="connsiteX3" fmla="*/ 45347 w 156677"/>
                <a:gd name="connsiteY3" fmla="*/ 141767 h 141704"/>
                <a:gd name="connsiteX4" fmla="*/ 104276 w 156677"/>
                <a:gd name="connsiteY4" fmla="*/ 115491 h 141704"/>
                <a:gd name="connsiteX5" fmla="*/ 129691 w 156677"/>
                <a:gd name="connsiteY5" fmla="*/ 141767 h 141704"/>
                <a:gd name="connsiteX6" fmla="*/ 153151 w 156677"/>
                <a:gd name="connsiteY6" fmla="*/ 119558 h 141704"/>
                <a:gd name="connsiteX7" fmla="*/ 149799 w 156677"/>
                <a:gd name="connsiteY7" fmla="*/ 116430 h 141704"/>
                <a:gd name="connsiteX8" fmla="*/ 146169 w 156677"/>
                <a:gd name="connsiteY8" fmla="*/ 119558 h 141704"/>
                <a:gd name="connsiteX9" fmla="*/ 130529 w 156677"/>
                <a:gd name="connsiteY9" fmla="*/ 134886 h 141704"/>
                <a:gd name="connsiteX10" fmla="*/ 121871 w 156677"/>
                <a:gd name="connsiteY10" fmla="*/ 102979 h 141704"/>
                <a:gd name="connsiteX11" fmla="*/ 124664 w 156677"/>
                <a:gd name="connsiteY11" fmla="*/ 92030 h 141704"/>
                <a:gd name="connsiteX12" fmla="*/ 156781 w 156677"/>
                <a:gd name="connsiteY12" fmla="*/ 18519 h 141704"/>
                <a:gd name="connsiteX13" fmla="*/ 153430 w 156677"/>
                <a:gd name="connsiteY13" fmla="*/ 15391 h 141704"/>
                <a:gd name="connsiteX14" fmla="*/ 149241 w 156677"/>
                <a:gd name="connsiteY14" fmla="*/ 21960 h 141704"/>
                <a:gd name="connsiteX15" fmla="*/ 121871 w 156677"/>
                <a:gd name="connsiteY15" fmla="*/ 83897 h 141704"/>
                <a:gd name="connsiteX16" fmla="*/ 121871 w 156677"/>
                <a:gd name="connsiteY16" fmla="*/ 64502 h 141704"/>
                <a:gd name="connsiteX17" fmla="*/ 103159 w 156677"/>
                <a:gd name="connsiteY17" fmla="*/ 107358 h 141704"/>
                <a:gd name="connsiteX18" fmla="*/ 45906 w 156677"/>
                <a:gd name="connsiteY18" fmla="*/ 134886 h 141704"/>
                <a:gd name="connsiteX19" fmla="*/ 20770 w 156677"/>
                <a:gd name="connsiteY19" fmla="*/ 100789 h 141704"/>
                <a:gd name="connsiteX20" fmla="*/ 36969 w 156677"/>
                <a:gd name="connsiteY20" fmla="*/ 35724 h 141704"/>
                <a:gd name="connsiteX21" fmla="*/ 74951 w 156677"/>
                <a:gd name="connsiteY21" fmla="*/ 6945 h 141704"/>
                <a:gd name="connsiteX22" fmla="*/ 102600 w 156677"/>
                <a:gd name="connsiteY22" fmla="*/ 72323 h 141704"/>
                <a:gd name="connsiteX23" fmla="*/ 103159 w 156677"/>
                <a:gd name="connsiteY23" fmla="*/ 107358 h 14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6677" h="141704">
                  <a:moveTo>
                    <a:pt x="121871" y="64502"/>
                  </a:moveTo>
                  <a:cubicBezTo>
                    <a:pt x="121871" y="15391"/>
                    <a:pt x="95898" y="63"/>
                    <a:pt x="75231" y="63"/>
                  </a:cubicBezTo>
                  <a:cubicBezTo>
                    <a:pt x="36969" y="63"/>
                    <a:pt x="103" y="44795"/>
                    <a:pt x="103" y="88902"/>
                  </a:cubicBezTo>
                  <a:cubicBezTo>
                    <a:pt x="103" y="117994"/>
                    <a:pt x="16861" y="141767"/>
                    <a:pt x="45347" y="141767"/>
                  </a:cubicBezTo>
                  <a:cubicBezTo>
                    <a:pt x="62942" y="141767"/>
                    <a:pt x="83051" y="134573"/>
                    <a:pt x="104276" y="115491"/>
                  </a:cubicBezTo>
                  <a:cubicBezTo>
                    <a:pt x="107907" y="132070"/>
                    <a:pt x="117123" y="141767"/>
                    <a:pt x="129691" y="141767"/>
                  </a:cubicBezTo>
                  <a:cubicBezTo>
                    <a:pt x="144493" y="141767"/>
                    <a:pt x="153151" y="124563"/>
                    <a:pt x="153151" y="119558"/>
                  </a:cubicBezTo>
                  <a:cubicBezTo>
                    <a:pt x="153151" y="117368"/>
                    <a:pt x="151475" y="116430"/>
                    <a:pt x="149799" y="116430"/>
                  </a:cubicBezTo>
                  <a:cubicBezTo>
                    <a:pt x="147844" y="116430"/>
                    <a:pt x="147007" y="117368"/>
                    <a:pt x="146169" y="119558"/>
                  </a:cubicBezTo>
                  <a:cubicBezTo>
                    <a:pt x="141142" y="134886"/>
                    <a:pt x="131087" y="134886"/>
                    <a:pt x="130529" y="134886"/>
                  </a:cubicBezTo>
                  <a:cubicBezTo>
                    <a:pt x="121871" y="134886"/>
                    <a:pt x="121871" y="110486"/>
                    <a:pt x="121871" y="102979"/>
                  </a:cubicBezTo>
                  <a:cubicBezTo>
                    <a:pt x="121871" y="96409"/>
                    <a:pt x="121871" y="95784"/>
                    <a:pt x="124664" y="92030"/>
                  </a:cubicBezTo>
                  <a:cubicBezTo>
                    <a:pt x="150917" y="55118"/>
                    <a:pt x="156781" y="18832"/>
                    <a:pt x="156781" y="18519"/>
                  </a:cubicBezTo>
                  <a:cubicBezTo>
                    <a:pt x="156781" y="17893"/>
                    <a:pt x="156502" y="15391"/>
                    <a:pt x="153430" y="15391"/>
                  </a:cubicBezTo>
                  <a:cubicBezTo>
                    <a:pt x="150637" y="15391"/>
                    <a:pt x="150637" y="16329"/>
                    <a:pt x="149241" y="21960"/>
                  </a:cubicBezTo>
                  <a:cubicBezTo>
                    <a:pt x="144214" y="41667"/>
                    <a:pt x="134997" y="65441"/>
                    <a:pt x="121871" y="83897"/>
                  </a:cubicBezTo>
                  <a:lnTo>
                    <a:pt x="121871" y="64502"/>
                  </a:lnTo>
                  <a:close/>
                  <a:moveTo>
                    <a:pt x="103159" y="107358"/>
                  </a:moveTo>
                  <a:cubicBezTo>
                    <a:pt x="78582" y="131445"/>
                    <a:pt x="57077" y="134886"/>
                    <a:pt x="45906" y="134886"/>
                  </a:cubicBezTo>
                  <a:cubicBezTo>
                    <a:pt x="29149" y="134886"/>
                    <a:pt x="20770" y="120809"/>
                    <a:pt x="20770" y="100789"/>
                  </a:cubicBezTo>
                  <a:cubicBezTo>
                    <a:pt x="20770" y="85461"/>
                    <a:pt x="28032" y="51677"/>
                    <a:pt x="36969" y="35724"/>
                  </a:cubicBezTo>
                  <a:cubicBezTo>
                    <a:pt x="50095" y="12888"/>
                    <a:pt x="65177" y="6945"/>
                    <a:pt x="74951" y="6945"/>
                  </a:cubicBezTo>
                  <a:cubicBezTo>
                    <a:pt x="102600" y="6945"/>
                    <a:pt x="102600" y="47923"/>
                    <a:pt x="102600" y="72323"/>
                  </a:cubicBezTo>
                  <a:cubicBezTo>
                    <a:pt x="102600" y="83897"/>
                    <a:pt x="102600" y="102040"/>
                    <a:pt x="103159" y="107358"/>
                  </a:cubicBezTo>
                  <a:close/>
                </a:path>
              </a:pathLst>
            </a:custGeom>
            <a:solidFill>
              <a:srgbClr val="000000"/>
            </a:solidFill>
            <a:ln w="2567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53" name="Dowolny kształt: kształt 252">
              <a:extLst>
                <a:ext uri="{FF2B5EF4-FFF2-40B4-BE49-F238E27FC236}">
                  <a16:creationId xmlns:a16="http://schemas.microsoft.com/office/drawing/2014/main" id="{823CEBCE-C514-2312-D7E9-1D6AD150916E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201447" y="5476115"/>
              <a:ext cx="11171" cy="312813"/>
            </a:xfrm>
            <a:custGeom>
              <a:avLst/>
              <a:gdLst>
                <a:gd name="connsiteX0" fmla="*/ 11281 w 11171"/>
                <a:gd name="connsiteY0" fmla="*/ 11324 h 312813"/>
                <a:gd name="connsiteX1" fmla="*/ 5696 w 11171"/>
                <a:gd name="connsiteY1" fmla="*/ 63 h 312813"/>
                <a:gd name="connsiteX2" fmla="*/ 110 w 11171"/>
                <a:gd name="connsiteY2" fmla="*/ 11324 h 312813"/>
                <a:gd name="connsiteX3" fmla="*/ 110 w 11171"/>
                <a:gd name="connsiteY3" fmla="*/ 301615 h 312813"/>
                <a:gd name="connsiteX4" fmla="*/ 5696 w 11171"/>
                <a:gd name="connsiteY4" fmla="*/ 312877 h 312813"/>
                <a:gd name="connsiteX5" fmla="*/ 11281 w 11171"/>
                <a:gd name="connsiteY5" fmla="*/ 301615 h 312813"/>
                <a:gd name="connsiteX6" fmla="*/ 11281 w 11171"/>
                <a:gd name="connsiteY6" fmla="*/ 11324 h 31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71" h="312813">
                  <a:moveTo>
                    <a:pt x="11281" y="11324"/>
                  </a:moveTo>
                  <a:cubicBezTo>
                    <a:pt x="11281" y="5693"/>
                    <a:pt x="11281" y="63"/>
                    <a:pt x="5696" y="63"/>
                  </a:cubicBezTo>
                  <a:cubicBezTo>
                    <a:pt x="110" y="63"/>
                    <a:pt x="110" y="5693"/>
                    <a:pt x="110" y="11324"/>
                  </a:cubicBezTo>
                  <a:lnTo>
                    <a:pt x="110" y="301615"/>
                  </a:lnTo>
                  <a:cubicBezTo>
                    <a:pt x="110" y="307246"/>
                    <a:pt x="110" y="312877"/>
                    <a:pt x="5696" y="312877"/>
                  </a:cubicBezTo>
                  <a:cubicBezTo>
                    <a:pt x="11281" y="312877"/>
                    <a:pt x="11281" y="307246"/>
                    <a:pt x="11281" y="301615"/>
                  </a:cubicBezTo>
                  <a:lnTo>
                    <a:pt x="11281" y="11324"/>
                  </a:lnTo>
                  <a:close/>
                </a:path>
              </a:pathLst>
            </a:custGeom>
            <a:solidFill>
              <a:srgbClr val="000000"/>
            </a:solidFill>
            <a:ln w="2567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54" name="Dowolny kształt: kształt 253">
              <a:extLst>
                <a:ext uri="{FF2B5EF4-FFF2-40B4-BE49-F238E27FC236}">
                  <a16:creationId xmlns:a16="http://schemas.microsoft.com/office/drawing/2014/main" id="{CE162D32-5E2A-9C0A-3B99-0FE0C9C7FBA2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256963" y="5572462"/>
              <a:ext cx="127911" cy="141704"/>
            </a:xfrm>
            <a:custGeom>
              <a:avLst/>
              <a:gdLst>
                <a:gd name="connsiteX0" fmla="*/ 93114 w 127911"/>
                <a:gd name="connsiteY0" fmla="*/ 20083 h 141704"/>
                <a:gd name="connsiteX1" fmla="*/ 67420 w 127911"/>
                <a:gd name="connsiteY1" fmla="*/ 63 h 141704"/>
                <a:gd name="connsiteX2" fmla="*/ 113 w 127911"/>
                <a:gd name="connsiteY2" fmla="*/ 91717 h 141704"/>
                <a:gd name="connsiteX3" fmla="*/ 37257 w 127911"/>
                <a:gd name="connsiteY3" fmla="*/ 141767 h 141704"/>
                <a:gd name="connsiteX4" fmla="*/ 73564 w 127911"/>
                <a:gd name="connsiteY4" fmla="*/ 118306 h 141704"/>
                <a:gd name="connsiteX5" fmla="*/ 98979 w 127911"/>
                <a:gd name="connsiteY5" fmla="*/ 141767 h 141704"/>
                <a:gd name="connsiteX6" fmla="*/ 119646 w 127911"/>
                <a:gd name="connsiteY6" fmla="*/ 124563 h 141704"/>
                <a:gd name="connsiteX7" fmla="*/ 128024 w 127911"/>
                <a:gd name="connsiteY7" fmla="*/ 93594 h 141704"/>
                <a:gd name="connsiteX8" fmla="*/ 124673 w 127911"/>
                <a:gd name="connsiteY8" fmla="*/ 90466 h 141704"/>
                <a:gd name="connsiteX9" fmla="*/ 120763 w 127911"/>
                <a:gd name="connsiteY9" fmla="*/ 96097 h 141704"/>
                <a:gd name="connsiteX10" fmla="*/ 99538 w 127911"/>
                <a:gd name="connsiteY10" fmla="*/ 134886 h 141704"/>
                <a:gd name="connsiteX11" fmla="*/ 91159 w 127911"/>
                <a:gd name="connsiteY11" fmla="*/ 120496 h 141704"/>
                <a:gd name="connsiteX12" fmla="*/ 94790 w 127911"/>
                <a:gd name="connsiteY12" fmla="*/ 97348 h 141704"/>
                <a:gd name="connsiteX13" fmla="*/ 100934 w 127911"/>
                <a:gd name="connsiteY13" fmla="*/ 69195 h 141704"/>
                <a:gd name="connsiteX14" fmla="*/ 110988 w 127911"/>
                <a:gd name="connsiteY14" fmla="*/ 25401 h 141704"/>
                <a:gd name="connsiteX15" fmla="*/ 112943 w 127911"/>
                <a:gd name="connsiteY15" fmla="*/ 14765 h 141704"/>
                <a:gd name="connsiteX16" fmla="*/ 104844 w 127911"/>
                <a:gd name="connsiteY16" fmla="*/ 6319 h 141704"/>
                <a:gd name="connsiteX17" fmla="*/ 93114 w 127911"/>
                <a:gd name="connsiteY17" fmla="*/ 20083 h 141704"/>
                <a:gd name="connsiteX18" fmla="*/ 74961 w 127911"/>
                <a:gd name="connsiteY18" fmla="*/ 101102 h 141704"/>
                <a:gd name="connsiteX19" fmla="*/ 69375 w 127911"/>
                <a:gd name="connsiteY19" fmla="*/ 112676 h 141704"/>
                <a:gd name="connsiteX20" fmla="*/ 37816 w 127911"/>
                <a:gd name="connsiteY20" fmla="*/ 134886 h 141704"/>
                <a:gd name="connsiteX21" fmla="*/ 19942 w 127911"/>
                <a:gd name="connsiteY21" fmla="*/ 105481 h 141704"/>
                <a:gd name="connsiteX22" fmla="*/ 35302 w 127911"/>
                <a:gd name="connsiteY22" fmla="*/ 36975 h 141704"/>
                <a:gd name="connsiteX23" fmla="*/ 67699 w 127911"/>
                <a:gd name="connsiteY23" fmla="*/ 6945 h 141704"/>
                <a:gd name="connsiteX24" fmla="*/ 89763 w 127911"/>
                <a:gd name="connsiteY24" fmla="*/ 34472 h 141704"/>
                <a:gd name="connsiteX25" fmla="*/ 88925 w 127911"/>
                <a:gd name="connsiteY25" fmla="*/ 39790 h 141704"/>
                <a:gd name="connsiteX26" fmla="*/ 74961 w 127911"/>
                <a:gd name="connsiteY26" fmla="*/ 101102 h 14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7911" h="141704">
                  <a:moveTo>
                    <a:pt x="93114" y="20083"/>
                  </a:moveTo>
                  <a:cubicBezTo>
                    <a:pt x="88087" y="8509"/>
                    <a:pt x="79988" y="63"/>
                    <a:pt x="67420" y="63"/>
                  </a:cubicBezTo>
                  <a:cubicBezTo>
                    <a:pt x="34744" y="63"/>
                    <a:pt x="113" y="46046"/>
                    <a:pt x="113" y="91717"/>
                  </a:cubicBezTo>
                  <a:cubicBezTo>
                    <a:pt x="113" y="121122"/>
                    <a:pt x="15473" y="141767"/>
                    <a:pt x="37257" y="141767"/>
                  </a:cubicBezTo>
                  <a:cubicBezTo>
                    <a:pt x="42843" y="141767"/>
                    <a:pt x="56807" y="140516"/>
                    <a:pt x="73564" y="118306"/>
                  </a:cubicBezTo>
                  <a:cubicBezTo>
                    <a:pt x="75798" y="131445"/>
                    <a:pt x="85573" y="141767"/>
                    <a:pt x="98979" y="141767"/>
                  </a:cubicBezTo>
                  <a:cubicBezTo>
                    <a:pt x="108754" y="141767"/>
                    <a:pt x="115177" y="134573"/>
                    <a:pt x="119646" y="124563"/>
                  </a:cubicBezTo>
                  <a:cubicBezTo>
                    <a:pt x="124394" y="113301"/>
                    <a:pt x="128024" y="94220"/>
                    <a:pt x="128024" y="93594"/>
                  </a:cubicBezTo>
                  <a:cubicBezTo>
                    <a:pt x="128024" y="90466"/>
                    <a:pt x="125511" y="90466"/>
                    <a:pt x="124673" y="90466"/>
                  </a:cubicBezTo>
                  <a:cubicBezTo>
                    <a:pt x="121880" y="90466"/>
                    <a:pt x="121601" y="91717"/>
                    <a:pt x="120763" y="96097"/>
                  </a:cubicBezTo>
                  <a:cubicBezTo>
                    <a:pt x="116015" y="116430"/>
                    <a:pt x="110988" y="134886"/>
                    <a:pt x="99538" y="134886"/>
                  </a:cubicBezTo>
                  <a:cubicBezTo>
                    <a:pt x="91997" y="134886"/>
                    <a:pt x="91159" y="126752"/>
                    <a:pt x="91159" y="120496"/>
                  </a:cubicBezTo>
                  <a:cubicBezTo>
                    <a:pt x="91159" y="113614"/>
                    <a:pt x="91718" y="111112"/>
                    <a:pt x="94790" y="97348"/>
                  </a:cubicBezTo>
                  <a:cubicBezTo>
                    <a:pt x="97862" y="84210"/>
                    <a:pt x="98420" y="81082"/>
                    <a:pt x="100934" y="69195"/>
                  </a:cubicBezTo>
                  <a:lnTo>
                    <a:pt x="110988" y="25401"/>
                  </a:lnTo>
                  <a:cubicBezTo>
                    <a:pt x="112943" y="16642"/>
                    <a:pt x="112943" y="16016"/>
                    <a:pt x="112943" y="14765"/>
                  </a:cubicBezTo>
                  <a:cubicBezTo>
                    <a:pt x="112943" y="9447"/>
                    <a:pt x="109592" y="6319"/>
                    <a:pt x="104844" y="6319"/>
                  </a:cubicBezTo>
                  <a:cubicBezTo>
                    <a:pt x="98141" y="6319"/>
                    <a:pt x="93952" y="13201"/>
                    <a:pt x="93114" y="20083"/>
                  </a:cubicBezTo>
                  <a:close/>
                  <a:moveTo>
                    <a:pt x="74961" y="101102"/>
                  </a:moveTo>
                  <a:cubicBezTo>
                    <a:pt x="73564" y="106732"/>
                    <a:pt x="73564" y="107358"/>
                    <a:pt x="69375" y="112676"/>
                  </a:cubicBezTo>
                  <a:cubicBezTo>
                    <a:pt x="57086" y="129881"/>
                    <a:pt x="45636" y="134886"/>
                    <a:pt x="37816" y="134886"/>
                  </a:cubicBezTo>
                  <a:cubicBezTo>
                    <a:pt x="23852" y="134886"/>
                    <a:pt x="19942" y="117681"/>
                    <a:pt x="19942" y="105481"/>
                  </a:cubicBezTo>
                  <a:cubicBezTo>
                    <a:pt x="19942" y="89840"/>
                    <a:pt x="28879" y="51364"/>
                    <a:pt x="35302" y="36975"/>
                  </a:cubicBezTo>
                  <a:cubicBezTo>
                    <a:pt x="43960" y="18519"/>
                    <a:pt x="56528" y="6945"/>
                    <a:pt x="67699" y="6945"/>
                  </a:cubicBezTo>
                  <a:cubicBezTo>
                    <a:pt x="85853" y="6945"/>
                    <a:pt x="89763" y="32595"/>
                    <a:pt x="89763" y="34472"/>
                  </a:cubicBezTo>
                  <a:cubicBezTo>
                    <a:pt x="89763" y="36349"/>
                    <a:pt x="89204" y="38226"/>
                    <a:pt x="88925" y="39790"/>
                  </a:cubicBezTo>
                  <a:lnTo>
                    <a:pt x="74961" y="101102"/>
                  </a:lnTo>
                  <a:close/>
                </a:path>
              </a:pathLst>
            </a:custGeom>
            <a:solidFill>
              <a:srgbClr val="000000"/>
            </a:solidFill>
            <a:ln w="2567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55" name="Dowolny kształt: kształt 254">
              <a:extLst>
                <a:ext uri="{FF2B5EF4-FFF2-40B4-BE49-F238E27FC236}">
                  <a16:creationId xmlns:a16="http://schemas.microsoft.com/office/drawing/2014/main" id="{9EE248EC-9857-6834-CDF3-FA525A2BC810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408779" y="5476115"/>
              <a:ext cx="62280" cy="312813"/>
            </a:xfrm>
            <a:custGeom>
              <a:avLst/>
              <a:gdLst>
                <a:gd name="connsiteX0" fmla="*/ 61002 w 62280"/>
                <a:gd name="connsiteY0" fmla="*/ 161788 h 312813"/>
                <a:gd name="connsiteX1" fmla="*/ 62398 w 62280"/>
                <a:gd name="connsiteY1" fmla="*/ 156470 h 312813"/>
                <a:gd name="connsiteX2" fmla="*/ 61002 w 62280"/>
                <a:gd name="connsiteY2" fmla="*/ 151152 h 312813"/>
                <a:gd name="connsiteX3" fmla="*/ 12127 w 62280"/>
                <a:gd name="connsiteY3" fmla="*/ 7258 h 312813"/>
                <a:gd name="connsiteX4" fmla="*/ 5704 w 62280"/>
                <a:gd name="connsiteY4" fmla="*/ 63 h 312813"/>
                <a:gd name="connsiteX5" fmla="*/ 118 w 62280"/>
                <a:gd name="connsiteY5" fmla="*/ 6319 h 312813"/>
                <a:gd name="connsiteX6" fmla="*/ 1514 w 62280"/>
                <a:gd name="connsiteY6" fmla="*/ 11324 h 312813"/>
                <a:gd name="connsiteX7" fmla="*/ 50948 w 62280"/>
                <a:gd name="connsiteY7" fmla="*/ 156470 h 312813"/>
                <a:gd name="connsiteX8" fmla="*/ 1514 w 62280"/>
                <a:gd name="connsiteY8" fmla="*/ 300990 h 312813"/>
                <a:gd name="connsiteX9" fmla="*/ 118 w 62280"/>
                <a:gd name="connsiteY9" fmla="*/ 306620 h 312813"/>
                <a:gd name="connsiteX10" fmla="*/ 5704 w 62280"/>
                <a:gd name="connsiteY10" fmla="*/ 312877 h 312813"/>
                <a:gd name="connsiteX11" fmla="*/ 11569 w 62280"/>
                <a:gd name="connsiteY11" fmla="*/ 306620 h 312813"/>
                <a:gd name="connsiteX12" fmla="*/ 61002 w 62280"/>
                <a:gd name="connsiteY12" fmla="*/ 161788 h 31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280" h="312813">
                  <a:moveTo>
                    <a:pt x="61002" y="161788"/>
                  </a:moveTo>
                  <a:cubicBezTo>
                    <a:pt x="62398" y="158034"/>
                    <a:pt x="62398" y="157408"/>
                    <a:pt x="62398" y="156470"/>
                  </a:cubicBezTo>
                  <a:cubicBezTo>
                    <a:pt x="62398" y="155531"/>
                    <a:pt x="62398" y="154906"/>
                    <a:pt x="61002" y="151152"/>
                  </a:cubicBezTo>
                  <a:lnTo>
                    <a:pt x="12127" y="7258"/>
                  </a:lnTo>
                  <a:cubicBezTo>
                    <a:pt x="10451" y="1940"/>
                    <a:pt x="8776" y="63"/>
                    <a:pt x="5704" y="63"/>
                  </a:cubicBezTo>
                  <a:cubicBezTo>
                    <a:pt x="2631" y="63"/>
                    <a:pt x="118" y="2878"/>
                    <a:pt x="118" y="6319"/>
                  </a:cubicBezTo>
                  <a:cubicBezTo>
                    <a:pt x="118" y="7258"/>
                    <a:pt x="118" y="7883"/>
                    <a:pt x="1514" y="11324"/>
                  </a:cubicBezTo>
                  <a:lnTo>
                    <a:pt x="50948" y="156470"/>
                  </a:lnTo>
                  <a:lnTo>
                    <a:pt x="1514" y="300990"/>
                  </a:lnTo>
                  <a:cubicBezTo>
                    <a:pt x="118" y="304431"/>
                    <a:pt x="118" y="305056"/>
                    <a:pt x="118" y="306620"/>
                  </a:cubicBezTo>
                  <a:cubicBezTo>
                    <a:pt x="118" y="310061"/>
                    <a:pt x="2631" y="312877"/>
                    <a:pt x="5704" y="312877"/>
                  </a:cubicBezTo>
                  <a:cubicBezTo>
                    <a:pt x="9334" y="312877"/>
                    <a:pt x="10451" y="309749"/>
                    <a:pt x="11569" y="306620"/>
                  </a:cubicBezTo>
                  <a:lnTo>
                    <a:pt x="61002" y="161788"/>
                  </a:lnTo>
                  <a:close/>
                </a:path>
              </a:pathLst>
            </a:custGeom>
            <a:solidFill>
              <a:srgbClr val="000000"/>
            </a:solidFill>
            <a:ln w="2567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56" name="Dowolny kształt: kształt 255">
              <a:extLst>
                <a:ext uri="{FF2B5EF4-FFF2-40B4-BE49-F238E27FC236}">
                  <a16:creationId xmlns:a16="http://schemas.microsoft.com/office/drawing/2014/main" id="{9D55241A-5304-9DB3-6B27-D30E5F67CBB0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579730" y="5528355"/>
              <a:ext cx="185723" cy="208334"/>
            </a:xfrm>
            <a:custGeom>
              <a:avLst/>
              <a:gdLst>
                <a:gd name="connsiteX0" fmla="*/ 98711 w 185723"/>
                <a:gd name="connsiteY0" fmla="*/ 110486 h 208334"/>
                <a:gd name="connsiteX1" fmla="*/ 176631 w 185723"/>
                <a:gd name="connsiteY1" fmla="*/ 110486 h 208334"/>
                <a:gd name="connsiteX2" fmla="*/ 185847 w 185723"/>
                <a:gd name="connsiteY2" fmla="*/ 104230 h 208334"/>
                <a:gd name="connsiteX3" fmla="*/ 176631 w 185723"/>
                <a:gd name="connsiteY3" fmla="*/ 97974 h 208334"/>
                <a:gd name="connsiteX4" fmla="*/ 98711 w 185723"/>
                <a:gd name="connsiteY4" fmla="*/ 97974 h 208334"/>
                <a:gd name="connsiteX5" fmla="*/ 98711 w 185723"/>
                <a:gd name="connsiteY5" fmla="*/ 10386 h 208334"/>
                <a:gd name="connsiteX6" fmla="*/ 93125 w 185723"/>
                <a:gd name="connsiteY6" fmla="*/ 63 h 208334"/>
                <a:gd name="connsiteX7" fmla="*/ 87540 w 185723"/>
                <a:gd name="connsiteY7" fmla="*/ 10386 h 208334"/>
                <a:gd name="connsiteX8" fmla="*/ 87540 w 185723"/>
                <a:gd name="connsiteY8" fmla="*/ 97974 h 208334"/>
                <a:gd name="connsiteX9" fmla="*/ 9340 w 185723"/>
                <a:gd name="connsiteY9" fmla="*/ 97974 h 208334"/>
                <a:gd name="connsiteX10" fmla="*/ 124 w 185723"/>
                <a:gd name="connsiteY10" fmla="*/ 104230 h 208334"/>
                <a:gd name="connsiteX11" fmla="*/ 9340 w 185723"/>
                <a:gd name="connsiteY11" fmla="*/ 110486 h 208334"/>
                <a:gd name="connsiteX12" fmla="*/ 87540 w 185723"/>
                <a:gd name="connsiteY12" fmla="*/ 110486 h 208334"/>
                <a:gd name="connsiteX13" fmla="*/ 87540 w 185723"/>
                <a:gd name="connsiteY13" fmla="*/ 198074 h 208334"/>
                <a:gd name="connsiteX14" fmla="*/ 93125 w 185723"/>
                <a:gd name="connsiteY14" fmla="*/ 208397 h 208334"/>
                <a:gd name="connsiteX15" fmla="*/ 98711 w 185723"/>
                <a:gd name="connsiteY15" fmla="*/ 198074 h 208334"/>
                <a:gd name="connsiteX16" fmla="*/ 98711 w 185723"/>
                <a:gd name="connsiteY16" fmla="*/ 110486 h 208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5723" h="208334">
                  <a:moveTo>
                    <a:pt x="98711" y="110486"/>
                  </a:moveTo>
                  <a:lnTo>
                    <a:pt x="176631" y="110486"/>
                  </a:lnTo>
                  <a:cubicBezTo>
                    <a:pt x="180541" y="110486"/>
                    <a:pt x="185847" y="110486"/>
                    <a:pt x="185847" y="104230"/>
                  </a:cubicBezTo>
                  <a:cubicBezTo>
                    <a:pt x="185847" y="97974"/>
                    <a:pt x="180541" y="97974"/>
                    <a:pt x="176631" y="97974"/>
                  </a:cubicBezTo>
                  <a:lnTo>
                    <a:pt x="98711" y="97974"/>
                  </a:lnTo>
                  <a:lnTo>
                    <a:pt x="98711" y="10386"/>
                  </a:lnTo>
                  <a:cubicBezTo>
                    <a:pt x="98711" y="6006"/>
                    <a:pt x="98711" y="63"/>
                    <a:pt x="93125" y="63"/>
                  </a:cubicBezTo>
                  <a:cubicBezTo>
                    <a:pt x="87540" y="63"/>
                    <a:pt x="87540" y="6006"/>
                    <a:pt x="87540" y="10386"/>
                  </a:cubicBezTo>
                  <a:lnTo>
                    <a:pt x="87540" y="97974"/>
                  </a:lnTo>
                  <a:lnTo>
                    <a:pt x="9340" y="97974"/>
                  </a:lnTo>
                  <a:cubicBezTo>
                    <a:pt x="5430" y="97974"/>
                    <a:pt x="124" y="97974"/>
                    <a:pt x="124" y="104230"/>
                  </a:cubicBezTo>
                  <a:cubicBezTo>
                    <a:pt x="124" y="110486"/>
                    <a:pt x="5430" y="110486"/>
                    <a:pt x="9340" y="110486"/>
                  </a:cubicBezTo>
                  <a:lnTo>
                    <a:pt x="87540" y="110486"/>
                  </a:lnTo>
                  <a:lnTo>
                    <a:pt x="87540" y="198074"/>
                  </a:lnTo>
                  <a:cubicBezTo>
                    <a:pt x="87540" y="202453"/>
                    <a:pt x="87540" y="208397"/>
                    <a:pt x="93125" y="208397"/>
                  </a:cubicBezTo>
                  <a:cubicBezTo>
                    <a:pt x="98711" y="208397"/>
                    <a:pt x="98711" y="202453"/>
                    <a:pt x="98711" y="198074"/>
                  </a:cubicBezTo>
                  <a:lnTo>
                    <a:pt x="98711" y="110486"/>
                  </a:lnTo>
                  <a:close/>
                </a:path>
              </a:pathLst>
            </a:custGeom>
            <a:solidFill>
              <a:srgbClr val="000000"/>
            </a:solidFill>
            <a:ln w="2567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57" name="Dowolny kształt: kształt 256">
              <a:extLst>
                <a:ext uri="{FF2B5EF4-FFF2-40B4-BE49-F238E27FC236}">
                  <a16:creationId xmlns:a16="http://schemas.microsoft.com/office/drawing/2014/main" id="{89ED64A9-C2E7-9772-9101-8AAC4BC5D0B9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851716" y="5489879"/>
              <a:ext cx="152244" cy="281532"/>
            </a:xfrm>
            <a:custGeom>
              <a:avLst/>
              <a:gdLst>
                <a:gd name="connsiteX0" fmla="*/ 152379 w 152244"/>
                <a:gd name="connsiteY0" fmla="*/ 42918 h 281532"/>
                <a:gd name="connsiteX1" fmla="*/ 114396 w 152244"/>
                <a:gd name="connsiteY1" fmla="*/ 63 h 281532"/>
                <a:gd name="connsiteX2" fmla="*/ 80603 w 152244"/>
                <a:gd name="connsiteY2" fmla="*/ 13201 h 281532"/>
                <a:gd name="connsiteX3" fmla="*/ 44575 w 152244"/>
                <a:gd name="connsiteY3" fmla="*/ 79830 h 281532"/>
                <a:gd name="connsiteX4" fmla="*/ 169 w 152244"/>
                <a:gd name="connsiteY4" fmla="*/ 278467 h 281532"/>
                <a:gd name="connsiteX5" fmla="*/ 3521 w 152244"/>
                <a:gd name="connsiteY5" fmla="*/ 281595 h 281532"/>
                <a:gd name="connsiteX6" fmla="*/ 6872 w 152244"/>
                <a:gd name="connsiteY6" fmla="*/ 280031 h 281532"/>
                <a:gd name="connsiteX7" fmla="*/ 26422 w 152244"/>
                <a:gd name="connsiteY7" fmla="*/ 193695 h 281532"/>
                <a:gd name="connsiteX8" fmla="*/ 64405 w 152244"/>
                <a:gd name="connsiteY8" fmla="*/ 224038 h 281532"/>
                <a:gd name="connsiteX9" fmla="*/ 118306 w 152244"/>
                <a:gd name="connsiteY9" fmla="*/ 199325 h 281532"/>
                <a:gd name="connsiteX10" fmla="*/ 140649 w 152244"/>
                <a:gd name="connsiteY10" fmla="*/ 141767 h 281532"/>
                <a:gd name="connsiteX11" fmla="*/ 120261 w 152244"/>
                <a:gd name="connsiteY11" fmla="*/ 95158 h 281532"/>
                <a:gd name="connsiteX12" fmla="*/ 152379 w 152244"/>
                <a:gd name="connsiteY12" fmla="*/ 42918 h 281532"/>
                <a:gd name="connsiteX13" fmla="*/ 102108 w 152244"/>
                <a:gd name="connsiteY13" fmla="*/ 94845 h 281532"/>
                <a:gd name="connsiteX14" fmla="*/ 88702 w 152244"/>
                <a:gd name="connsiteY14" fmla="*/ 97035 h 281532"/>
                <a:gd name="connsiteX15" fmla="*/ 76414 w 152244"/>
                <a:gd name="connsiteY15" fmla="*/ 95784 h 281532"/>
                <a:gd name="connsiteX16" fmla="*/ 90099 w 152244"/>
                <a:gd name="connsiteY16" fmla="*/ 93281 h 281532"/>
                <a:gd name="connsiteX17" fmla="*/ 102108 w 152244"/>
                <a:gd name="connsiteY17" fmla="*/ 94845 h 281532"/>
                <a:gd name="connsiteX18" fmla="*/ 136739 w 152244"/>
                <a:gd name="connsiteY18" fmla="*/ 35724 h 281532"/>
                <a:gd name="connsiteX19" fmla="*/ 111603 w 152244"/>
                <a:gd name="connsiteY19" fmla="*/ 89840 h 281532"/>
                <a:gd name="connsiteX20" fmla="*/ 90099 w 152244"/>
                <a:gd name="connsiteY20" fmla="*/ 86087 h 281532"/>
                <a:gd name="connsiteX21" fmla="*/ 68594 w 152244"/>
                <a:gd name="connsiteY21" fmla="*/ 96097 h 281532"/>
                <a:gd name="connsiteX22" fmla="*/ 87864 w 152244"/>
                <a:gd name="connsiteY22" fmla="*/ 103917 h 281532"/>
                <a:gd name="connsiteX23" fmla="*/ 110766 w 152244"/>
                <a:gd name="connsiteY23" fmla="*/ 99850 h 281532"/>
                <a:gd name="connsiteX24" fmla="*/ 123054 w 152244"/>
                <a:gd name="connsiteY24" fmla="*/ 135198 h 281532"/>
                <a:gd name="connsiteX25" fmla="*/ 109090 w 152244"/>
                <a:gd name="connsiteY25" fmla="*/ 189002 h 281532"/>
                <a:gd name="connsiteX26" fmla="*/ 63567 w 152244"/>
                <a:gd name="connsiteY26" fmla="*/ 217156 h 281532"/>
                <a:gd name="connsiteX27" fmla="*/ 31728 w 152244"/>
                <a:gd name="connsiteY27" fmla="*/ 176803 h 281532"/>
                <a:gd name="connsiteX28" fmla="*/ 33125 w 152244"/>
                <a:gd name="connsiteY28" fmla="*/ 163039 h 281532"/>
                <a:gd name="connsiteX29" fmla="*/ 50999 w 152244"/>
                <a:gd name="connsiteY29" fmla="*/ 83897 h 281532"/>
                <a:gd name="connsiteX30" fmla="*/ 110766 w 152244"/>
                <a:gd name="connsiteY30" fmla="*/ 7258 h 281532"/>
                <a:gd name="connsiteX31" fmla="*/ 136739 w 152244"/>
                <a:gd name="connsiteY31" fmla="*/ 35724 h 281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2244" h="281532">
                  <a:moveTo>
                    <a:pt x="152379" y="42918"/>
                  </a:moveTo>
                  <a:cubicBezTo>
                    <a:pt x="152379" y="19457"/>
                    <a:pt x="137018" y="63"/>
                    <a:pt x="114396" y="63"/>
                  </a:cubicBezTo>
                  <a:cubicBezTo>
                    <a:pt x="98198" y="63"/>
                    <a:pt x="90378" y="5068"/>
                    <a:pt x="80603" y="13201"/>
                  </a:cubicBezTo>
                  <a:cubicBezTo>
                    <a:pt x="65242" y="25714"/>
                    <a:pt x="49882" y="56056"/>
                    <a:pt x="44575" y="79830"/>
                  </a:cubicBezTo>
                  <a:lnTo>
                    <a:pt x="169" y="278467"/>
                  </a:lnTo>
                  <a:cubicBezTo>
                    <a:pt x="-110" y="279718"/>
                    <a:pt x="1287" y="281595"/>
                    <a:pt x="3521" y="281595"/>
                  </a:cubicBezTo>
                  <a:cubicBezTo>
                    <a:pt x="5755" y="281595"/>
                    <a:pt x="6593" y="280970"/>
                    <a:pt x="6872" y="280031"/>
                  </a:cubicBezTo>
                  <a:lnTo>
                    <a:pt x="26422" y="193695"/>
                  </a:lnTo>
                  <a:cubicBezTo>
                    <a:pt x="31728" y="212463"/>
                    <a:pt x="44017" y="224038"/>
                    <a:pt x="64405" y="224038"/>
                  </a:cubicBezTo>
                  <a:cubicBezTo>
                    <a:pt x="84792" y="224038"/>
                    <a:pt x="105738" y="213089"/>
                    <a:pt x="118306" y="199325"/>
                  </a:cubicBezTo>
                  <a:cubicBezTo>
                    <a:pt x="131712" y="184936"/>
                    <a:pt x="140649" y="164916"/>
                    <a:pt x="140649" y="141767"/>
                  </a:cubicBezTo>
                  <a:cubicBezTo>
                    <a:pt x="140649" y="119245"/>
                    <a:pt x="130315" y="102979"/>
                    <a:pt x="120261" y="95158"/>
                  </a:cubicBezTo>
                  <a:cubicBezTo>
                    <a:pt x="136460" y="84835"/>
                    <a:pt x="152379" y="65441"/>
                    <a:pt x="152379" y="42918"/>
                  </a:cubicBezTo>
                  <a:close/>
                  <a:moveTo>
                    <a:pt x="102108" y="94845"/>
                  </a:moveTo>
                  <a:cubicBezTo>
                    <a:pt x="98477" y="96409"/>
                    <a:pt x="95405" y="97035"/>
                    <a:pt x="88702" y="97035"/>
                  </a:cubicBezTo>
                  <a:cubicBezTo>
                    <a:pt x="84792" y="97035"/>
                    <a:pt x="79207" y="97348"/>
                    <a:pt x="76414" y="95784"/>
                  </a:cubicBezTo>
                  <a:cubicBezTo>
                    <a:pt x="76972" y="92656"/>
                    <a:pt x="87027" y="93281"/>
                    <a:pt x="90099" y="93281"/>
                  </a:cubicBezTo>
                  <a:cubicBezTo>
                    <a:pt x="95964" y="93281"/>
                    <a:pt x="98477" y="93281"/>
                    <a:pt x="102108" y="94845"/>
                  </a:cubicBezTo>
                  <a:close/>
                  <a:moveTo>
                    <a:pt x="136739" y="35724"/>
                  </a:moveTo>
                  <a:cubicBezTo>
                    <a:pt x="136739" y="57621"/>
                    <a:pt x="126126" y="80143"/>
                    <a:pt x="111603" y="89840"/>
                  </a:cubicBezTo>
                  <a:cubicBezTo>
                    <a:pt x="104063" y="86712"/>
                    <a:pt x="98477" y="86087"/>
                    <a:pt x="90099" y="86087"/>
                  </a:cubicBezTo>
                  <a:cubicBezTo>
                    <a:pt x="84234" y="86087"/>
                    <a:pt x="68594" y="85774"/>
                    <a:pt x="68594" y="96097"/>
                  </a:cubicBezTo>
                  <a:cubicBezTo>
                    <a:pt x="68315" y="104855"/>
                    <a:pt x="82837" y="103917"/>
                    <a:pt x="87864" y="103917"/>
                  </a:cubicBezTo>
                  <a:cubicBezTo>
                    <a:pt x="98198" y="103917"/>
                    <a:pt x="102387" y="103604"/>
                    <a:pt x="110766" y="99850"/>
                  </a:cubicBezTo>
                  <a:cubicBezTo>
                    <a:pt x="121378" y="111112"/>
                    <a:pt x="122775" y="120809"/>
                    <a:pt x="123054" y="135198"/>
                  </a:cubicBezTo>
                  <a:cubicBezTo>
                    <a:pt x="123613" y="153342"/>
                    <a:pt x="116910" y="176803"/>
                    <a:pt x="109090" y="189002"/>
                  </a:cubicBezTo>
                  <a:cubicBezTo>
                    <a:pt x="98198" y="205894"/>
                    <a:pt x="79486" y="217156"/>
                    <a:pt x="63567" y="217156"/>
                  </a:cubicBezTo>
                  <a:cubicBezTo>
                    <a:pt x="42341" y="217156"/>
                    <a:pt x="31728" y="199012"/>
                    <a:pt x="31728" y="176803"/>
                  </a:cubicBezTo>
                  <a:cubicBezTo>
                    <a:pt x="31728" y="173675"/>
                    <a:pt x="31728" y="168982"/>
                    <a:pt x="33125" y="163039"/>
                  </a:cubicBezTo>
                  <a:lnTo>
                    <a:pt x="50999" y="83897"/>
                  </a:lnTo>
                  <a:cubicBezTo>
                    <a:pt x="57143" y="56995"/>
                    <a:pt x="77252" y="7258"/>
                    <a:pt x="110766" y="7258"/>
                  </a:cubicBezTo>
                  <a:cubicBezTo>
                    <a:pt x="126964" y="7258"/>
                    <a:pt x="136739" y="16955"/>
                    <a:pt x="136739" y="35724"/>
                  </a:cubicBezTo>
                  <a:close/>
                </a:path>
              </a:pathLst>
            </a:custGeom>
            <a:solidFill>
              <a:srgbClr val="000000"/>
            </a:solidFill>
            <a:ln w="2567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58" name="Dowolny kształt: kształt 257">
              <a:extLst>
                <a:ext uri="{FF2B5EF4-FFF2-40B4-BE49-F238E27FC236}">
                  <a16:creationId xmlns:a16="http://schemas.microsoft.com/office/drawing/2014/main" id="{571A6595-1FB2-929D-E63C-1347D0A7FA58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049317" y="5476115"/>
              <a:ext cx="11171" cy="312813"/>
            </a:xfrm>
            <a:custGeom>
              <a:avLst/>
              <a:gdLst>
                <a:gd name="connsiteX0" fmla="*/ 11311 w 11171"/>
                <a:gd name="connsiteY0" fmla="*/ 11324 h 312813"/>
                <a:gd name="connsiteX1" fmla="*/ 5726 w 11171"/>
                <a:gd name="connsiteY1" fmla="*/ 63 h 312813"/>
                <a:gd name="connsiteX2" fmla="*/ 140 w 11171"/>
                <a:gd name="connsiteY2" fmla="*/ 11324 h 312813"/>
                <a:gd name="connsiteX3" fmla="*/ 140 w 11171"/>
                <a:gd name="connsiteY3" fmla="*/ 301615 h 312813"/>
                <a:gd name="connsiteX4" fmla="*/ 5726 w 11171"/>
                <a:gd name="connsiteY4" fmla="*/ 312877 h 312813"/>
                <a:gd name="connsiteX5" fmla="*/ 11311 w 11171"/>
                <a:gd name="connsiteY5" fmla="*/ 301615 h 312813"/>
                <a:gd name="connsiteX6" fmla="*/ 11311 w 11171"/>
                <a:gd name="connsiteY6" fmla="*/ 11324 h 31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71" h="312813">
                  <a:moveTo>
                    <a:pt x="11311" y="11324"/>
                  </a:moveTo>
                  <a:cubicBezTo>
                    <a:pt x="11311" y="5693"/>
                    <a:pt x="11311" y="63"/>
                    <a:pt x="5726" y="63"/>
                  </a:cubicBezTo>
                  <a:cubicBezTo>
                    <a:pt x="140" y="63"/>
                    <a:pt x="140" y="5693"/>
                    <a:pt x="140" y="11324"/>
                  </a:cubicBezTo>
                  <a:lnTo>
                    <a:pt x="140" y="301615"/>
                  </a:lnTo>
                  <a:cubicBezTo>
                    <a:pt x="140" y="307246"/>
                    <a:pt x="140" y="312877"/>
                    <a:pt x="5726" y="312877"/>
                  </a:cubicBezTo>
                  <a:cubicBezTo>
                    <a:pt x="11311" y="312877"/>
                    <a:pt x="11311" y="307246"/>
                    <a:pt x="11311" y="301615"/>
                  </a:cubicBezTo>
                  <a:lnTo>
                    <a:pt x="11311" y="11324"/>
                  </a:lnTo>
                  <a:close/>
                </a:path>
              </a:pathLst>
            </a:custGeom>
            <a:solidFill>
              <a:srgbClr val="000000"/>
            </a:solidFill>
            <a:ln w="2567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59" name="Dowolny kształt: kształt 258">
              <a:extLst>
                <a:ext uri="{FF2B5EF4-FFF2-40B4-BE49-F238E27FC236}">
                  <a16:creationId xmlns:a16="http://schemas.microsoft.com/office/drawing/2014/main" id="{6779CD3E-75CE-01DB-BE42-D1C0D42A4732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106788" y="5493633"/>
              <a:ext cx="102776" cy="220533"/>
            </a:xfrm>
            <a:custGeom>
              <a:avLst/>
              <a:gdLst>
                <a:gd name="connsiteX0" fmla="*/ 53765 w 102776"/>
                <a:gd name="connsiteY0" fmla="*/ 3504 h 220533"/>
                <a:gd name="connsiteX1" fmla="*/ 50135 w 102776"/>
                <a:gd name="connsiteY1" fmla="*/ 63 h 220533"/>
                <a:gd name="connsiteX2" fmla="*/ 16062 w 102776"/>
                <a:gd name="connsiteY2" fmla="*/ 3191 h 220533"/>
                <a:gd name="connsiteX3" fmla="*/ 10756 w 102776"/>
                <a:gd name="connsiteY3" fmla="*/ 9447 h 220533"/>
                <a:gd name="connsiteX4" fmla="*/ 17458 w 102776"/>
                <a:gd name="connsiteY4" fmla="*/ 13201 h 220533"/>
                <a:gd name="connsiteX5" fmla="*/ 31423 w 102776"/>
                <a:gd name="connsiteY5" fmla="*/ 18519 h 220533"/>
                <a:gd name="connsiteX6" fmla="*/ 27513 w 102776"/>
                <a:gd name="connsiteY6" fmla="*/ 37913 h 220533"/>
                <a:gd name="connsiteX7" fmla="*/ 4611 w 102776"/>
                <a:gd name="connsiteY7" fmla="*/ 139891 h 220533"/>
                <a:gd name="connsiteX8" fmla="*/ 143 w 102776"/>
                <a:gd name="connsiteY8" fmla="*/ 171485 h 220533"/>
                <a:gd name="connsiteX9" fmla="*/ 35612 w 102776"/>
                <a:gd name="connsiteY9" fmla="*/ 220597 h 220533"/>
                <a:gd name="connsiteX10" fmla="*/ 102919 w 102776"/>
                <a:gd name="connsiteY10" fmla="*/ 128942 h 220533"/>
                <a:gd name="connsiteX11" fmla="*/ 65775 w 102776"/>
                <a:gd name="connsiteY11" fmla="*/ 78892 h 220533"/>
                <a:gd name="connsiteX12" fmla="*/ 33098 w 102776"/>
                <a:gd name="connsiteY12" fmla="*/ 97661 h 220533"/>
                <a:gd name="connsiteX13" fmla="*/ 53765 w 102776"/>
                <a:gd name="connsiteY13" fmla="*/ 3504 h 220533"/>
                <a:gd name="connsiteX14" fmla="*/ 27513 w 102776"/>
                <a:gd name="connsiteY14" fmla="*/ 121747 h 220533"/>
                <a:gd name="connsiteX15" fmla="*/ 31702 w 102776"/>
                <a:gd name="connsiteY15" fmla="*/ 110799 h 220533"/>
                <a:gd name="connsiteX16" fmla="*/ 65216 w 102776"/>
                <a:gd name="connsiteY16" fmla="*/ 85774 h 220533"/>
                <a:gd name="connsiteX17" fmla="*/ 82811 w 102776"/>
                <a:gd name="connsiteY17" fmla="*/ 115178 h 220533"/>
                <a:gd name="connsiteX18" fmla="*/ 68567 w 102776"/>
                <a:gd name="connsiteY18" fmla="*/ 181495 h 220533"/>
                <a:gd name="connsiteX19" fmla="*/ 35612 w 102776"/>
                <a:gd name="connsiteY19" fmla="*/ 213715 h 220533"/>
                <a:gd name="connsiteX20" fmla="*/ 16900 w 102776"/>
                <a:gd name="connsiteY20" fmla="*/ 182120 h 220533"/>
                <a:gd name="connsiteX21" fmla="*/ 21368 w 102776"/>
                <a:gd name="connsiteY21" fmla="*/ 150526 h 220533"/>
                <a:gd name="connsiteX22" fmla="*/ 27513 w 102776"/>
                <a:gd name="connsiteY22" fmla="*/ 121747 h 220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2776" h="220533">
                  <a:moveTo>
                    <a:pt x="53765" y="3504"/>
                  </a:moveTo>
                  <a:cubicBezTo>
                    <a:pt x="53765" y="3191"/>
                    <a:pt x="53765" y="63"/>
                    <a:pt x="50135" y="63"/>
                  </a:cubicBezTo>
                  <a:cubicBezTo>
                    <a:pt x="43711" y="63"/>
                    <a:pt x="23323" y="2565"/>
                    <a:pt x="16062" y="3191"/>
                  </a:cubicBezTo>
                  <a:cubicBezTo>
                    <a:pt x="13828" y="3504"/>
                    <a:pt x="10756" y="3817"/>
                    <a:pt x="10756" y="9447"/>
                  </a:cubicBezTo>
                  <a:cubicBezTo>
                    <a:pt x="10756" y="13201"/>
                    <a:pt x="13269" y="13201"/>
                    <a:pt x="17458" y="13201"/>
                  </a:cubicBezTo>
                  <a:cubicBezTo>
                    <a:pt x="30864" y="13201"/>
                    <a:pt x="31423" y="15391"/>
                    <a:pt x="31423" y="18519"/>
                  </a:cubicBezTo>
                  <a:cubicBezTo>
                    <a:pt x="31423" y="20708"/>
                    <a:pt x="28909" y="31344"/>
                    <a:pt x="27513" y="37913"/>
                  </a:cubicBezTo>
                  <a:lnTo>
                    <a:pt x="4611" y="139891"/>
                  </a:lnTo>
                  <a:cubicBezTo>
                    <a:pt x="1260" y="155531"/>
                    <a:pt x="143" y="160536"/>
                    <a:pt x="143" y="171485"/>
                  </a:cubicBezTo>
                  <a:cubicBezTo>
                    <a:pt x="143" y="201202"/>
                    <a:pt x="14945" y="220597"/>
                    <a:pt x="35612" y="220597"/>
                  </a:cubicBezTo>
                  <a:cubicBezTo>
                    <a:pt x="68567" y="220597"/>
                    <a:pt x="102919" y="173987"/>
                    <a:pt x="102919" y="128942"/>
                  </a:cubicBezTo>
                  <a:cubicBezTo>
                    <a:pt x="102919" y="100476"/>
                    <a:pt x="88117" y="78892"/>
                    <a:pt x="65775" y="78892"/>
                  </a:cubicBezTo>
                  <a:cubicBezTo>
                    <a:pt x="52927" y="78892"/>
                    <a:pt x="41477" y="87963"/>
                    <a:pt x="33098" y="97661"/>
                  </a:cubicBezTo>
                  <a:lnTo>
                    <a:pt x="53765" y="3504"/>
                  </a:lnTo>
                  <a:close/>
                  <a:moveTo>
                    <a:pt x="27513" y="121747"/>
                  </a:moveTo>
                  <a:cubicBezTo>
                    <a:pt x="29188" y="114865"/>
                    <a:pt x="29188" y="114240"/>
                    <a:pt x="31702" y="110799"/>
                  </a:cubicBezTo>
                  <a:cubicBezTo>
                    <a:pt x="45387" y="90466"/>
                    <a:pt x="57955" y="85774"/>
                    <a:pt x="65216" y="85774"/>
                  </a:cubicBezTo>
                  <a:cubicBezTo>
                    <a:pt x="75270" y="85774"/>
                    <a:pt x="82811" y="95158"/>
                    <a:pt x="82811" y="115178"/>
                  </a:cubicBezTo>
                  <a:cubicBezTo>
                    <a:pt x="82811" y="133634"/>
                    <a:pt x="73594" y="169608"/>
                    <a:pt x="68567" y="181495"/>
                  </a:cubicBezTo>
                  <a:cubicBezTo>
                    <a:pt x="59351" y="202453"/>
                    <a:pt x="46504" y="213715"/>
                    <a:pt x="35612" y="213715"/>
                  </a:cubicBezTo>
                  <a:cubicBezTo>
                    <a:pt x="26116" y="213715"/>
                    <a:pt x="16900" y="205269"/>
                    <a:pt x="16900" y="182120"/>
                  </a:cubicBezTo>
                  <a:cubicBezTo>
                    <a:pt x="16900" y="176177"/>
                    <a:pt x="16900" y="170234"/>
                    <a:pt x="21368" y="150526"/>
                  </a:cubicBezTo>
                  <a:lnTo>
                    <a:pt x="27513" y="121747"/>
                  </a:lnTo>
                  <a:close/>
                </a:path>
              </a:pathLst>
            </a:custGeom>
            <a:solidFill>
              <a:srgbClr val="000000"/>
            </a:solidFill>
            <a:ln w="2567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60" name="Dowolny kształt: kształt 259">
              <a:extLst>
                <a:ext uri="{FF2B5EF4-FFF2-40B4-BE49-F238E27FC236}">
                  <a16:creationId xmlns:a16="http://schemas.microsoft.com/office/drawing/2014/main" id="{54469BC8-8622-E586-BA48-3FA7FE982EDA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5228881" y="5476115"/>
              <a:ext cx="62280" cy="312813"/>
            </a:xfrm>
            <a:custGeom>
              <a:avLst/>
              <a:gdLst>
                <a:gd name="connsiteX0" fmla="*/ 61031 w 62280"/>
                <a:gd name="connsiteY0" fmla="*/ 161788 h 312813"/>
                <a:gd name="connsiteX1" fmla="*/ 62427 w 62280"/>
                <a:gd name="connsiteY1" fmla="*/ 156470 h 312813"/>
                <a:gd name="connsiteX2" fmla="*/ 61031 w 62280"/>
                <a:gd name="connsiteY2" fmla="*/ 151152 h 312813"/>
                <a:gd name="connsiteX3" fmla="*/ 12156 w 62280"/>
                <a:gd name="connsiteY3" fmla="*/ 7258 h 312813"/>
                <a:gd name="connsiteX4" fmla="*/ 5733 w 62280"/>
                <a:gd name="connsiteY4" fmla="*/ 63 h 312813"/>
                <a:gd name="connsiteX5" fmla="*/ 147 w 62280"/>
                <a:gd name="connsiteY5" fmla="*/ 6319 h 312813"/>
                <a:gd name="connsiteX6" fmla="*/ 1544 w 62280"/>
                <a:gd name="connsiteY6" fmla="*/ 11324 h 312813"/>
                <a:gd name="connsiteX7" fmla="*/ 50977 w 62280"/>
                <a:gd name="connsiteY7" fmla="*/ 156470 h 312813"/>
                <a:gd name="connsiteX8" fmla="*/ 1544 w 62280"/>
                <a:gd name="connsiteY8" fmla="*/ 300990 h 312813"/>
                <a:gd name="connsiteX9" fmla="*/ 147 w 62280"/>
                <a:gd name="connsiteY9" fmla="*/ 306620 h 312813"/>
                <a:gd name="connsiteX10" fmla="*/ 5733 w 62280"/>
                <a:gd name="connsiteY10" fmla="*/ 312877 h 312813"/>
                <a:gd name="connsiteX11" fmla="*/ 11598 w 62280"/>
                <a:gd name="connsiteY11" fmla="*/ 306620 h 312813"/>
                <a:gd name="connsiteX12" fmla="*/ 61031 w 62280"/>
                <a:gd name="connsiteY12" fmla="*/ 161788 h 31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280" h="312813">
                  <a:moveTo>
                    <a:pt x="61031" y="161788"/>
                  </a:moveTo>
                  <a:cubicBezTo>
                    <a:pt x="62427" y="158034"/>
                    <a:pt x="62427" y="157408"/>
                    <a:pt x="62427" y="156470"/>
                  </a:cubicBezTo>
                  <a:cubicBezTo>
                    <a:pt x="62427" y="155531"/>
                    <a:pt x="62427" y="154906"/>
                    <a:pt x="61031" y="151152"/>
                  </a:cubicBezTo>
                  <a:lnTo>
                    <a:pt x="12156" y="7258"/>
                  </a:lnTo>
                  <a:cubicBezTo>
                    <a:pt x="10481" y="1940"/>
                    <a:pt x="8805" y="63"/>
                    <a:pt x="5733" y="63"/>
                  </a:cubicBezTo>
                  <a:cubicBezTo>
                    <a:pt x="2661" y="63"/>
                    <a:pt x="147" y="2878"/>
                    <a:pt x="147" y="6319"/>
                  </a:cubicBezTo>
                  <a:cubicBezTo>
                    <a:pt x="147" y="7258"/>
                    <a:pt x="147" y="7883"/>
                    <a:pt x="1544" y="11324"/>
                  </a:cubicBezTo>
                  <a:lnTo>
                    <a:pt x="50977" y="156470"/>
                  </a:lnTo>
                  <a:lnTo>
                    <a:pt x="1544" y="300990"/>
                  </a:lnTo>
                  <a:cubicBezTo>
                    <a:pt x="147" y="304431"/>
                    <a:pt x="147" y="305056"/>
                    <a:pt x="147" y="306620"/>
                  </a:cubicBezTo>
                  <a:cubicBezTo>
                    <a:pt x="147" y="310061"/>
                    <a:pt x="2661" y="312877"/>
                    <a:pt x="5733" y="312877"/>
                  </a:cubicBezTo>
                  <a:cubicBezTo>
                    <a:pt x="9364" y="312877"/>
                    <a:pt x="10481" y="309749"/>
                    <a:pt x="11598" y="306620"/>
                  </a:cubicBezTo>
                  <a:lnTo>
                    <a:pt x="61031" y="161788"/>
                  </a:lnTo>
                  <a:close/>
                </a:path>
              </a:pathLst>
            </a:custGeom>
            <a:solidFill>
              <a:srgbClr val="000000"/>
            </a:solidFill>
            <a:ln w="2567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sp>
        <p:nvSpPr>
          <p:cNvPr id="186" name="pole tekstowe 185">
            <a:extLst>
              <a:ext uri="{FF2B5EF4-FFF2-40B4-BE49-F238E27FC236}">
                <a16:creationId xmlns:a16="http://schemas.microsoft.com/office/drawing/2014/main" id="{EDD4A8D6-F476-B358-CAC1-7E6419F5E9A7}"/>
              </a:ext>
            </a:extLst>
          </p:cNvPr>
          <p:cNvSpPr txBox="1"/>
          <p:nvPr/>
        </p:nvSpPr>
        <p:spPr>
          <a:xfrm rot="5400000">
            <a:off x="5952642" y="3676924"/>
            <a:ext cx="516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/>
              <a:t>=</a:t>
            </a:r>
            <a:endParaRPr lang="en-US" sz="3600" dirty="0"/>
          </a:p>
        </p:txBody>
      </p:sp>
      <p:grpSp>
        <p:nvGrpSpPr>
          <p:cNvPr id="212" name="Grupa 211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 title="IguanaTex Vector Display">
            <a:extLst>
              <a:ext uri="{FF2B5EF4-FFF2-40B4-BE49-F238E27FC236}">
                <a16:creationId xmlns:a16="http://schemas.microsoft.com/office/drawing/2014/main" id="{D47F8F90-4B09-B265-83D0-DFB5AE9DFA08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5309277" y="2573201"/>
            <a:ext cx="316905" cy="305113"/>
            <a:chOff x="7603379" y="4306115"/>
            <a:chExt cx="324903" cy="312813"/>
          </a:xfrm>
        </p:grpSpPr>
        <p:sp>
          <p:nvSpPr>
            <p:cNvPr id="209" name="Dowolny kształt: kształt 208">
              <a:extLst>
                <a:ext uri="{FF2B5EF4-FFF2-40B4-BE49-F238E27FC236}">
                  <a16:creationId xmlns:a16="http://schemas.microsoft.com/office/drawing/2014/main" id="{B65EF4D2-C199-1F86-E8A7-3D14B1F02444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603379" y="4306115"/>
              <a:ext cx="11561" cy="312813"/>
            </a:xfrm>
            <a:custGeom>
              <a:avLst/>
              <a:gdLst>
                <a:gd name="connsiteX0" fmla="*/ 11639 w 11561"/>
                <a:gd name="connsiteY0" fmla="*/ 11324 h 312813"/>
                <a:gd name="connsiteX1" fmla="*/ 5858 w 11561"/>
                <a:gd name="connsiteY1" fmla="*/ 63 h 312813"/>
                <a:gd name="connsiteX2" fmla="*/ 77 w 11561"/>
                <a:gd name="connsiteY2" fmla="*/ 11324 h 312813"/>
                <a:gd name="connsiteX3" fmla="*/ 77 w 11561"/>
                <a:gd name="connsiteY3" fmla="*/ 301615 h 312813"/>
                <a:gd name="connsiteX4" fmla="*/ 5858 w 11561"/>
                <a:gd name="connsiteY4" fmla="*/ 312877 h 312813"/>
                <a:gd name="connsiteX5" fmla="*/ 11639 w 11561"/>
                <a:gd name="connsiteY5" fmla="*/ 301615 h 312813"/>
                <a:gd name="connsiteX6" fmla="*/ 11639 w 11561"/>
                <a:gd name="connsiteY6" fmla="*/ 11324 h 31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61" h="312813">
                  <a:moveTo>
                    <a:pt x="11639" y="11324"/>
                  </a:moveTo>
                  <a:cubicBezTo>
                    <a:pt x="11639" y="5693"/>
                    <a:pt x="11639" y="63"/>
                    <a:pt x="5858" y="63"/>
                  </a:cubicBezTo>
                  <a:cubicBezTo>
                    <a:pt x="77" y="63"/>
                    <a:pt x="77" y="5693"/>
                    <a:pt x="77" y="11324"/>
                  </a:cubicBezTo>
                  <a:lnTo>
                    <a:pt x="77" y="301615"/>
                  </a:lnTo>
                  <a:cubicBezTo>
                    <a:pt x="77" y="307246"/>
                    <a:pt x="77" y="312877"/>
                    <a:pt x="5858" y="312877"/>
                  </a:cubicBezTo>
                  <a:cubicBezTo>
                    <a:pt x="11639" y="312877"/>
                    <a:pt x="11639" y="307246"/>
                    <a:pt x="11639" y="301615"/>
                  </a:cubicBezTo>
                  <a:lnTo>
                    <a:pt x="11639" y="11324"/>
                  </a:lnTo>
                  <a:close/>
                </a:path>
              </a:pathLst>
            </a:custGeom>
            <a:solidFill>
              <a:srgbClr val="000000"/>
            </a:solidFill>
            <a:ln w="2567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10" name="Dowolny kształt: kształt 209">
              <a:extLst>
                <a:ext uri="{FF2B5EF4-FFF2-40B4-BE49-F238E27FC236}">
                  <a16:creationId xmlns:a16="http://schemas.microsoft.com/office/drawing/2014/main" id="{E50FF89E-02F0-8009-1B51-3A3A768D2E4E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657656" y="4323633"/>
              <a:ext cx="175163" cy="281219"/>
            </a:xfrm>
            <a:custGeom>
              <a:avLst/>
              <a:gdLst>
                <a:gd name="connsiteX0" fmla="*/ 131018 w 175163"/>
                <a:gd name="connsiteY0" fmla="*/ 8196 h 281219"/>
                <a:gd name="connsiteX1" fmla="*/ 131886 w 175163"/>
                <a:gd name="connsiteY1" fmla="*/ 3504 h 281219"/>
                <a:gd name="connsiteX2" fmla="*/ 128417 w 175163"/>
                <a:gd name="connsiteY2" fmla="*/ 63 h 281219"/>
                <a:gd name="connsiteX3" fmla="*/ 124081 w 175163"/>
                <a:gd name="connsiteY3" fmla="*/ 6319 h 281219"/>
                <a:gd name="connsiteX4" fmla="*/ 76099 w 175163"/>
                <a:gd name="connsiteY4" fmla="*/ 213089 h 281219"/>
                <a:gd name="connsiteX5" fmla="*/ 43148 w 175163"/>
                <a:gd name="connsiteY5" fmla="*/ 178054 h 281219"/>
                <a:gd name="connsiteX6" fmla="*/ 58756 w 175163"/>
                <a:gd name="connsiteY6" fmla="*/ 119871 h 281219"/>
                <a:gd name="connsiteX7" fmla="*/ 61936 w 175163"/>
                <a:gd name="connsiteY7" fmla="*/ 104543 h 281219"/>
                <a:gd name="connsiteX8" fmla="*/ 38234 w 175163"/>
                <a:gd name="connsiteY8" fmla="*/ 78892 h 281219"/>
                <a:gd name="connsiteX9" fmla="*/ 79 w 175163"/>
                <a:gd name="connsiteY9" fmla="*/ 127065 h 281219"/>
                <a:gd name="connsiteX10" fmla="*/ 3548 w 175163"/>
                <a:gd name="connsiteY10" fmla="*/ 130193 h 281219"/>
                <a:gd name="connsiteX11" fmla="*/ 8173 w 175163"/>
                <a:gd name="connsiteY11" fmla="*/ 124563 h 281219"/>
                <a:gd name="connsiteX12" fmla="*/ 37367 w 175163"/>
                <a:gd name="connsiteY12" fmla="*/ 85774 h 281219"/>
                <a:gd name="connsiteX13" fmla="*/ 44593 w 175163"/>
                <a:gd name="connsiteY13" fmla="*/ 95784 h 281219"/>
                <a:gd name="connsiteX14" fmla="*/ 37945 w 175163"/>
                <a:gd name="connsiteY14" fmla="*/ 122686 h 281219"/>
                <a:gd name="connsiteX15" fmla="*/ 24070 w 175163"/>
                <a:gd name="connsiteY15" fmla="*/ 175551 h 281219"/>
                <a:gd name="connsiteX16" fmla="*/ 74365 w 175163"/>
                <a:gd name="connsiteY16" fmla="*/ 219971 h 281219"/>
                <a:gd name="connsiteX17" fmla="*/ 68006 w 175163"/>
                <a:gd name="connsiteY17" fmla="*/ 248437 h 281219"/>
                <a:gd name="connsiteX18" fmla="*/ 61358 w 175163"/>
                <a:gd name="connsiteY18" fmla="*/ 278154 h 281219"/>
                <a:gd name="connsiteX19" fmla="*/ 64826 w 175163"/>
                <a:gd name="connsiteY19" fmla="*/ 281283 h 281219"/>
                <a:gd name="connsiteX20" fmla="*/ 67428 w 175163"/>
                <a:gd name="connsiteY20" fmla="*/ 280031 h 281219"/>
                <a:gd name="connsiteX21" fmla="*/ 70896 w 175163"/>
                <a:gd name="connsiteY21" fmla="*/ 267206 h 281219"/>
                <a:gd name="connsiteX22" fmla="*/ 81880 w 175163"/>
                <a:gd name="connsiteY22" fmla="*/ 220597 h 281219"/>
                <a:gd name="connsiteX23" fmla="*/ 145182 w 175163"/>
                <a:gd name="connsiteY23" fmla="*/ 187126 h 281219"/>
                <a:gd name="connsiteX24" fmla="*/ 166282 w 175163"/>
                <a:gd name="connsiteY24" fmla="*/ 149588 h 281219"/>
                <a:gd name="connsiteX25" fmla="*/ 175243 w 175163"/>
                <a:gd name="connsiteY25" fmla="*/ 100789 h 281219"/>
                <a:gd name="connsiteX26" fmla="*/ 162525 w 175163"/>
                <a:gd name="connsiteY26" fmla="*/ 78892 h 281219"/>
                <a:gd name="connsiteX27" fmla="*/ 148072 w 175163"/>
                <a:gd name="connsiteY27" fmla="*/ 93907 h 281219"/>
                <a:gd name="connsiteX28" fmla="*/ 152408 w 175163"/>
                <a:gd name="connsiteY28" fmla="*/ 102353 h 281219"/>
                <a:gd name="connsiteX29" fmla="*/ 162814 w 175163"/>
                <a:gd name="connsiteY29" fmla="*/ 128942 h 281219"/>
                <a:gd name="connsiteX30" fmla="*/ 137666 w 175163"/>
                <a:gd name="connsiteY30" fmla="*/ 185874 h 281219"/>
                <a:gd name="connsiteX31" fmla="*/ 83325 w 175163"/>
                <a:gd name="connsiteY31" fmla="*/ 213715 h 281219"/>
                <a:gd name="connsiteX32" fmla="*/ 131018 w 175163"/>
                <a:gd name="connsiteY32" fmla="*/ 8196 h 281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5163" h="281219">
                  <a:moveTo>
                    <a:pt x="131018" y="8196"/>
                  </a:moveTo>
                  <a:cubicBezTo>
                    <a:pt x="131307" y="6945"/>
                    <a:pt x="131886" y="5068"/>
                    <a:pt x="131886" y="3504"/>
                  </a:cubicBezTo>
                  <a:cubicBezTo>
                    <a:pt x="131886" y="376"/>
                    <a:pt x="129862" y="63"/>
                    <a:pt x="128417" y="63"/>
                  </a:cubicBezTo>
                  <a:cubicBezTo>
                    <a:pt x="125526" y="63"/>
                    <a:pt x="125237" y="688"/>
                    <a:pt x="124081" y="6319"/>
                  </a:cubicBezTo>
                  <a:lnTo>
                    <a:pt x="76099" y="213089"/>
                  </a:lnTo>
                  <a:cubicBezTo>
                    <a:pt x="54132" y="210274"/>
                    <a:pt x="43148" y="198700"/>
                    <a:pt x="43148" y="178054"/>
                  </a:cubicBezTo>
                  <a:cubicBezTo>
                    <a:pt x="43148" y="171798"/>
                    <a:pt x="43148" y="163664"/>
                    <a:pt x="58756" y="119871"/>
                  </a:cubicBezTo>
                  <a:cubicBezTo>
                    <a:pt x="59912" y="116117"/>
                    <a:pt x="61936" y="110799"/>
                    <a:pt x="61936" y="104543"/>
                  </a:cubicBezTo>
                  <a:cubicBezTo>
                    <a:pt x="61936" y="90466"/>
                    <a:pt x="52686" y="78892"/>
                    <a:pt x="38234" y="78892"/>
                  </a:cubicBezTo>
                  <a:cubicBezTo>
                    <a:pt x="10774" y="78892"/>
                    <a:pt x="79" y="124250"/>
                    <a:pt x="79" y="127065"/>
                  </a:cubicBezTo>
                  <a:cubicBezTo>
                    <a:pt x="79" y="130193"/>
                    <a:pt x="2970" y="130193"/>
                    <a:pt x="3548" y="130193"/>
                  </a:cubicBezTo>
                  <a:cubicBezTo>
                    <a:pt x="6439" y="130193"/>
                    <a:pt x="6728" y="129568"/>
                    <a:pt x="8173" y="124563"/>
                  </a:cubicBezTo>
                  <a:cubicBezTo>
                    <a:pt x="15977" y="94845"/>
                    <a:pt x="27539" y="85774"/>
                    <a:pt x="37367" y="85774"/>
                  </a:cubicBezTo>
                  <a:cubicBezTo>
                    <a:pt x="39679" y="85774"/>
                    <a:pt x="44593" y="85774"/>
                    <a:pt x="44593" y="95784"/>
                  </a:cubicBezTo>
                  <a:cubicBezTo>
                    <a:pt x="44593" y="103917"/>
                    <a:pt x="41702" y="111737"/>
                    <a:pt x="37945" y="122686"/>
                  </a:cubicBezTo>
                  <a:cubicBezTo>
                    <a:pt x="24070" y="162100"/>
                    <a:pt x="24070" y="170234"/>
                    <a:pt x="24070" y="175551"/>
                  </a:cubicBezTo>
                  <a:cubicBezTo>
                    <a:pt x="24070" y="205269"/>
                    <a:pt x="46616" y="218094"/>
                    <a:pt x="74365" y="219971"/>
                  </a:cubicBezTo>
                  <a:cubicBezTo>
                    <a:pt x="72053" y="231232"/>
                    <a:pt x="72053" y="231858"/>
                    <a:pt x="68006" y="248437"/>
                  </a:cubicBezTo>
                  <a:cubicBezTo>
                    <a:pt x="67139" y="251878"/>
                    <a:pt x="61358" y="277216"/>
                    <a:pt x="61358" y="278154"/>
                  </a:cubicBezTo>
                  <a:cubicBezTo>
                    <a:pt x="61358" y="278467"/>
                    <a:pt x="61358" y="281283"/>
                    <a:pt x="64826" y="281283"/>
                  </a:cubicBezTo>
                  <a:cubicBezTo>
                    <a:pt x="65404" y="281283"/>
                    <a:pt x="66850" y="281283"/>
                    <a:pt x="67428" y="280031"/>
                  </a:cubicBezTo>
                  <a:cubicBezTo>
                    <a:pt x="68295" y="279406"/>
                    <a:pt x="70029" y="271585"/>
                    <a:pt x="70896" y="267206"/>
                  </a:cubicBezTo>
                  <a:lnTo>
                    <a:pt x="81880" y="220597"/>
                  </a:lnTo>
                  <a:cubicBezTo>
                    <a:pt x="92575" y="220597"/>
                    <a:pt x="118011" y="220597"/>
                    <a:pt x="145182" y="187126"/>
                  </a:cubicBezTo>
                  <a:cubicBezTo>
                    <a:pt x="157033" y="172736"/>
                    <a:pt x="163103" y="158972"/>
                    <a:pt x="166282" y="149588"/>
                  </a:cubicBezTo>
                  <a:cubicBezTo>
                    <a:pt x="168884" y="141767"/>
                    <a:pt x="175243" y="114553"/>
                    <a:pt x="175243" y="100789"/>
                  </a:cubicBezTo>
                  <a:cubicBezTo>
                    <a:pt x="175243" y="83271"/>
                    <a:pt x="167438" y="78892"/>
                    <a:pt x="162525" y="78892"/>
                  </a:cubicBezTo>
                  <a:cubicBezTo>
                    <a:pt x="155298" y="78892"/>
                    <a:pt x="148072" y="87025"/>
                    <a:pt x="148072" y="93907"/>
                  </a:cubicBezTo>
                  <a:cubicBezTo>
                    <a:pt x="148072" y="97974"/>
                    <a:pt x="149807" y="99850"/>
                    <a:pt x="152408" y="102353"/>
                  </a:cubicBezTo>
                  <a:cubicBezTo>
                    <a:pt x="155588" y="105794"/>
                    <a:pt x="162814" y="113927"/>
                    <a:pt x="162814" y="128942"/>
                  </a:cubicBezTo>
                  <a:cubicBezTo>
                    <a:pt x="162814" y="148962"/>
                    <a:pt x="147783" y="174613"/>
                    <a:pt x="137666" y="185874"/>
                  </a:cubicBezTo>
                  <a:cubicBezTo>
                    <a:pt x="112230" y="213715"/>
                    <a:pt x="93731" y="213715"/>
                    <a:pt x="83325" y="213715"/>
                  </a:cubicBezTo>
                  <a:lnTo>
                    <a:pt x="131018" y="8196"/>
                  </a:lnTo>
                  <a:close/>
                </a:path>
              </a:pathLst>
            </a:custGeom>
            <a:solidFill>
              <a:srgbClr val="000000"/>
            </a:solidFill>
            <a:ln w="2567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11" name="Dowolny kształt: kształt 210">
              <a:extLst>
                <a:ext uri="{FF2B5EF4-FFF2-40B4-BE49-F238E27FC236}">
                  <a16:creationId xmlns:a16="http://schemas.microsoft.com/office/drawing/2014/main" id="{F8B128F0-9083-4EAA-FAD3-AE3218CD2D9D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863825" y="4306115"/>
              <a:ext cx="64457" cy="312813"/>
            </a:xfrm>
            <a:custGeom>
              <a:avLst/>
              <a:gdLst>
                <a:gd name="connsiteX0" fmla="*/ 63099 w 64457"/>
                <a:gd name="connsiteY0" fmla="*/ 161788 h 312813"/>
                <a:gd name="connsiteX1" fmla="*/ 64544 w 64457"/>
                <a:gd name="connsiteY1" fmla="*/ 156470 h 312813"/>
                <a:gd name="connsiteX2" fmla="*/ 63099 w 64457"/>
                <a:gd name="connsiteY2" fmla="*/ 151152 h 312813"/>
                <a:gd name="connsiteX3" fmla="*/ 12515 w 64457"/>
                <a:gd name="connsiteY3" fmla="*/ 7258 h 312813"/>
                <a:gd name="connsiteX4" fmla="*/ 5867 w 64457"/>
                <a:gd name="connsiteY4" fmla="*/ 63 h 312813"/>
                <a:gd name="connsiteX5" fmla="*/ 86 w 64457"/>
                <a:gd name="connsiteY5" fmla="*/ 6319 h 312813"/>
                <a:gd name="connsiteX6" fmla="*/ 1532 w 64457"/>
                <a:gd name="connsiteY6" fmla="*/ 11324 h 312813"/>
                <a:gd name="connsiteX7" fmla="*/ 52693 w 64457"/>
                <a:gd name="connsiteY7" fmla="*/ 156470 h 312813"/>
                <a:gd name="connsiteX8" fmla="*/ 1532 w 64457"/>
                <a:gd name="connsiteY8" fmla="*/ 300990 h 312813"/>
                <a:gd name="connsiteX9" fmla="*/ 86 w 64457"/>
                <a:gd name="connsiteY9" fmla="*/ 306620 h 312813"/>
                <a:gd name="connsiteX10" fmla="*/ 5867 w 64457"/>
                <a:gd name="connsiteY10" fmla="*/ 312877 h 312813"/>
                <a:gd name="connsiteX11" fmla="*/ 11937 w 64457"/>
                <a:gd name="connsiteY11" fmla="*/ 306620 h 312813"/>
                <a:gd name="connsiteX12" fmla="*/ 63099 w 64457"/>
                <a:gd name="connsiteY12" fmla="*/ 161788 h 31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457" h="312813">
                  <a:moveTo>
                    <a:pt x="63099" y="161788"/>
                  </a:moveTo>
                  <a:cubicBezTo>
                    <a:pt x="64544" y="158034"/>
                    <a:pt x="64544" y="157408"/>
                    <a:pt x="64544" y="156470"/>
                  </a:cubicBezTo>
                  <a:cubicBezTo>
                    <a:pt x="64544" y="155531"/>
                    <a:pt x="64544" y="154906"/>
                    <a:pt x="63099" y="151152"/>
                  </a:cubicBezTo>
                  <a:lnTo>
                    <a:pt x="12515" y="7258"/>
                  </a:lnTo>
                  <a:cubicBezTo>
                    <a:pt x="10781" y="1940"/>
                    <a:pt x="9047" y="63"/>
                    <a:pt x="5867" y="63"/>
                  </a:cubicBezTo>
                  <a:cubicBezTo>
                    <a:pt x="2688" y="63"/>
                    <a:pt x="86" y="2878"/>
                    <a:pt x="86" y="6319"/>
                  </a:cubicBezTo>
                  <a:cubicBezTo>
                    <a:pt x="86" y="7258"/>
                    <a:pt x="86" y="7883"/>
                    <a:pt x="1532" y="11324"/>
                  </a:cubicBezTo>
                  <a:lnTo>
                    <a:pt x="52693" y="156470"/>
                  </a:lnTo>
                  <a:lnTo>
                    <a:pt x="1532" y="300990"/>
                  </a:lnTo>
                  <a:cubicBezTo>
                    <a:pt x="86" y="304431"/>
                    <a:pt x="86" y="305056"/>
                    <a:pt x="86" y="306620"/>
                  </a:cubicBezTo>
                  <a:cubicBezTo>
                    <a:pt x="86" y="310061"/>
                    <a:pt x="2688" y="312877"/>
                    <a:pt x="5867" y="312877"/>
                  </a:cubicBezTo>
                  <a:cubicBezTo>
                    <a:pt x="9625" y="312877"/>
                    <a:pt x="10781" y="309749"/>
                    <a:pt x="11937" y="306620"/>
                  </a:cubicBezTo>
                  <a:lnTo>
                    <a:pt x="63099" y="161788"/>
                  </a:lnTo>
                  <a:close/>
                </a:path>
              </a:pathLst>
            </a:custGeom>
            <a:solidFill>
              <a:srgbClr val="000000"/>
            </a:solidFill>
            <a:ln w="2567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grpSp>
        <p:nvGrpSpPr>
          <p:cNvPr id="239" name="Grupa 238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_\varphi}$&#10;\end{document}&#10;" title="IguanaTex Vector Display">
            <a:extLst>
              <a:ext uri="{FF2B5EF4-FFF2-40B4-BE49-F238E27FC236}">
                <a16:creationId xmlns:a16="http://schemas.microsoft.com/office/drawing/2014/main" id="{0F99576E-AFC0-0363-59E4-2147770A4255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6527800" y="2565400"/>
            <a:ext cx="450829" cy="356557"/>
            <a:chOff x="8748785" y="4535910"/>
            <a:chExt cx="471357" cy="372792"/>
          </a:xfrm>
        </p:grpSpPr>
        <p:sp>
          <p:nvSpPr>
            <p:cNvPr id="235" name="Dowolny kształt: kształt 234">
              <a:extLst>
                <a:ext uri="{FF2B5EF4-FFF2-40B4-BE49-F238E27FC236}">
                  <a16:creationId xmlns:a16="http://schemas.microsoft.com/office/drawing/2014/main" id="{23FD9584-63CD-6F65-E76C-16D609438F51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748785" y="4535910"/>
              <a:ext cx="11329" cy="354635"/>
            </a:xfrm>
            <a:custGeom>
              <a:avLst/>
              <a:gdLst>
                <a:gd name="connsiteX0" fmla="*/ 11406 w 11329"/>
                <a:gd name="connsiteY0" fmla="*/ 12830 h 354635"/>
                <a:gd name="connsiteX1" fmla="*/ 5742 w 11329"/>
                <a:gd name="connsiteY1" fmla="*/ 63 h 354635"/>
                <a:gd name="connsiteX2" fmla="*/ 77 w 11329"/>
                <a:gd name="connsiteY2" fmla="*/ 12830 h 354635"/>
                <a:gd name="connsiteX3" fmla="*/ 77 w 11329"/>
                <a:gd name="connsiteY3" fmla="*/ 341931 h 354635"/>
                <a:gd name="connsiteX4" fmla="*/ 5742 w 11329"/>
                <a:gd name="connsiteY4" fmla="*/ 354698 h 354635"/>
                <a:gd name="connsiteX5" fmla="*/ 11406 w 11329"/>
                <a:gd name="connsiteY5" fmla="*/ 341931 h 354635"/>
                <a:gd name="connsiteX6" fmla="*/ 11406 w 11329"/>
                <a:gd name="connsiteY6" fmla="*/ 12830 h 354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29" h="354635">
                  <a:moveTo>
                    <a:pt x="11406" y="12830"/>
                  </a:moveTo>
                  <a:cubicBezTo>
                    <a:pt x="11406" y="6446"/>
                    <a:pt x="11406" y="63"/>
                    <a:pt x="5742" y="63"/>
                  </a:cubicBezTo>
                  <a:cubicBezTo>
                    <a:pt x="77" y="63"/>
                    <a:pt x="77" y="6446"/>
                    <a:pt x="77" y="12830"/>
                  </a:cubicBezTo>
                  <a:lnTo>
                    <a:pt x="77" y="341931"/>
                  </a:lnTo>
                  <a:cubicBezTo>
                    <a:pt x="77" y="348314"/>
                    <a:pt x="77" y="354698"/>
                    <a:pt x="5742" y="354698"/>
                  </a:cubicBezTo>
                  <a:cubicBezTo>
                    <a:pt x="11406" y="354698"/>
                    <a:pt x="11406" y="348314"/>
                    <a:pt x="11406" y="341931"/>
                  </a:cubicBezTo>
                  <a:lnTo>
                    <a:pt x="11406" y="12830"/>
                  </a:lnTo>
                  <a:close/>
                </a:path>
              </a:pathLst>
            </a:custGeom>
            <a:solidFill>
              <a:srgbClr val="000000"/>
            </a:solidFill>
            <a:ln w="2567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36" name="Dowolny kształt: kształt 235">
              <a:extLst>
                <a:ext uri="{FF2B5EF4-FFF2-40B4-BE49-F238E27FC236}">
                  <a16:creationId xmlns:a16="http://schemas.microsoft.com/office/drawing/2014/main" id="{6D79E97B-7196-5EF1-1F10-D3278BC6B417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801972" y="4555770"/>
              <a:ext cx="171644" cy="318816"/>
            </a:xfrm>
            <a:custGeom>
              <a:avLst/>
              <a:gdLst>
                <a:gd name="connsiteX0" fmla="*/ 128388 w 171644"/>
                <a:gd name="connsiteY0" fmla="*/ 9283 h 318816"/>
                <a:gd name="connsiteX1" fmla="*/ 129238 w 171644"/>
                <a:gd name="connsiteY1" fmla="*/ 3964 h 318816"/>
                <a:gd name="connsiteX2" fmla="*/ 125839 w 171644"/>
                <a:gd name="connsiteY2" fmla="*/ 63 h 318816"/>
                <a:gd name="connsiteX3" fmla="*/ 121591 w 171644"/>
                <a:gd name="connsiteY3" fmla="*/ 7155 h 318816"/>
                <a:gd name="connsiteX4" fmla="*/ 74572 w 171644"/>
                <a:gd name="connsiteY4" fmla="*/ 241569 h 318816"/>
                <a:gd name="connsiteX5" fmla="*/ 42283 w 171644"/>
                <a:gd name="connsiteY5" fmla="*/ 201850 h 318816"/>
                <a:gd name="connsiteX6" fmla="*/ 57578 w 171644"/>
                <a:gd name="connsiteY6" fmla="*/ 135888 h 318816"/>
                <a:gd name="connsiteX7" fmla="*/ 60693 w 171644"/>
                <a:gd name="connsiteY7" fmla="*/ 118511 h 318816"/>
                <a:gd name="connsiteX8" fmla="*/ 37467 w 171644"/>
                <a:gd name="connsiteY8" fmla="*/ 89431 h 318816"/>
                <a:gd name="connsiteX9" fmla="*/ 79 w 171644"/>
                <a:gd name="connsiteY9" fmla="*/ 144045 h 318816"/>
                <a:gd name="connsiteX10" fmla="*/ 3478 w 171644"/>
                <a:gd name="connsiteY10" fmla="*/ 147591 h 318816"/>
                <a:gd name="connsiteX11" fmla="*/ 8010 w 171644"/>
                <a:gd name="connsiteY11" fmla="*/ 141208 h 318816"/>
                <a:gd name="connsiteX12" fmla="*/ 36618 w 171644"/>
                <a:gd name="connsiteY12" fmla="*/ 97233 h 318816"/>
                <a:gd name="connsiteX13" fmla="*/ 43699 w 171644"/>
                <a:gd name="connsiteY13" fmla="*/ 108581 h 318816"/>
                <a:gd name="connsiteX14" fmla="*/ 37184 w 171644"/>
                <a:gd name="connsiteY14" fmla="*/ 139080 h 318816"/>
                <a:gd name="connsiteX15" fmla="*/ 23589 w 171644"/>
                <a:gd name="connsiteY15" fmla="*/ 199013 h 318816"/>
                <a:gd name="connsiteX16" fmla="*/ 72873 w 171644"/>
                <a:gd name="connsiteY16" fmla="*/ 249371 h 318816"/>
                <a:gd name="connsiteX17" fmla="*/ 66641 w 171644"/>
                <a:gd name="connsiteY17" fmla="*/ 281643 h 318816"/>
                <a:gd name="connsiteX18" fmla="*/ 60127 w 171644"/>
                <a:gd name="connsiteY18" fmla="*/ 315333 h 318816"/>
                <a:gd name="connsiteX19" fmla="*/ 63526 w 171644"/>
                <a:gd name="connsiteY19" fmla="*/ 318880 h 318816"/>
                <a:gd name="connsiteX20" fmla="*/ 66075 w 171644"/>
                <a:gd name="connsiteY20" fmla="*/ 317461 h 318816"/>
                <a:gd name="connsiteX21" fmla="*/ 69474 w 171644"/>
                <a:gd name="connsiteY21" fmla="*/ 302921 h 318816"/>
                <a:gd name="connsiteX22" fmla="*/ 80237 w 171644"/>
                <a:gd name="connsiteY22" fmla="*/ 250081 h 318816"/>
                <a:gd name="connsiteX23" fmla="*/ 142267 w 171644"/>
                <a:gd name="connsiteY23" fmla="*/ 212135 h 318816"/>
                <a:gd name="connsiteX24" fmla="*/ 162944 w 171644"/>
                <a:gd name="connsiteY24" fmla="*/ 169578 h 318816"/>
                <a:gd name="connsiteX25" fmla="*/ 171724 w 171644"/>
                <a:gd name="connsiteY25" fmla="*/ 114255 h 318816"/>
                <a:gd name="connsiteX26" fmla="*/ 159262 w 171644"/>
                <a:gd name="connsiteY26" fmla="*/ 89431 h 318816"/>
                <a:gd name="connsiteX27" fmla="*/ 145100 w 171644"/>
                <a:gd name="connsiteY27" fmla="*/ 106453 h 318816"/>
                <a:gd name="connsiteX28" fmla="*/ 149348 w 171644"/>
                <a:gd name="connsiteY28" fmla="*/ 116028 h 318816"/>
                <a:gd name="connsiteX29" fmla="*/ 159545 w 171644"/>
                <a:gd name="connsiteY29" fmla="*/ 146172 h 318816"/>
                <a:gd name="connsiteX30" fmla="*/ 134903 w 171644"/>
                <a:gd name="connsiteY30" fmla="*/ 210716 h 318816"/>
                <a:gd name="connsiteX31" fmla="*/ 81653 w 171644"/>
                <a:gd name="connsiteY31" fmla="*/ 242279 h 318816"/>
                <a:gd name="connsiteX32" fmla="*/ 128388 w 171644"/>
                <a:gd name="connsiteY32" fmla="*/ 9283 h 318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1644" h="318816">
                  <a:moveTo>
                    <a:pt x="128388" y="9283"/>
                  </a:moveTo>
                  <a:cubicBezTo>
                    <a:pt x="128672" y="7865"/>
                    <a:pt x="129238" y="5737"/>
                    <a:pt x="129238" y="3964"/>
                  </a:cubicBezTo>
                  <a:cubicBezTo>
                    <a:pt x="129238" y="417"/>
                    <a:pt x="127255" y="63"/>
                    <a:pt x="125839" y="63"/>
                  </a:cubicBezTo>
                  <a:cubicBezTo>
                    <a:pt x="123007" y="63"/>
                    <a:pt x="122724" y="772"/>
                    <a:pt x="121591" y="7155"/>
                  </a:cubicBezTo>
                  <a:lnTo>
                    <a:pt x="74572" y="241569"/>
                  </a:lnTo>
                  <a:cubicBezTo>
                    <a:pt x="53046" y="238378"/>
                    <a:pt x="42283" y="225256"/>
                    <a:pt x="42283" y="201850"/>
                  </a:cubicBezTo>
                  <a:cubicBezTo>
                    <a:pt x="42283" y="194757"/>
                    <a:pt x="42283" y="185537"/>
                    <a:pt x="57578" y="135888"/>
                  </a:cubicBezTo>
                  <a:cubicBezTo>
                    <a:pt x="58711" y="131632"/>
                    <a:pt x="60693" y="125604"/>
                    <a:pt x="60693" y="118511"/>
                  </a:cubicBezTo>
                  <a:cubicBezTo>
                    <a:pt x="60693" y="102552"/>
                    <a:pt x="51630" y="89431"/>
                    <a:pt x="37467" y="89431"/>
                  </a:cubicBezTo>
                  <a:cubicBezTo>
                    <a:pt x="10559" y="89431"/>
                    <a:pt x="79" y="140853"/>
                    <a:pt x="79" y="144045"/>
                  </a:cubicBezTo>
                  <a:cubicBezTo>
                    <a:pt x="79" y="147591"/>
                    <a:pt x="2912" y="147591"/>
                    <a:pt x="3478" y="147591"/>
                  </a:cubicBezTo>
                  <a:cubicBezTo>
                    <a:pt x="6311" y="147591"/>
                    <a:pt x="6594" y="146882"/>
                    <a:pt x="8010" y="141208"/>
                  </a:cubicBezTo>
                  <a:cubicBezTo>
                    <a:pt x="15658" y="107517"/>
                    <a:pt x="26988" y="97233"/>
                    <a:pt x="36618" y="97233"/>
                  </a:cubicBezTo>
                  <a:cubicBezTo>
                    <a:pt x="38884" y="97233"/>
                    <a:pt x="43699" y="97233"/>
                    <a:pt x="43699" y="108581"/>
                  </a:cubicBezTo>
                  <a:cubicBezTo>
                    <a:pt x="43699" y="117802"/>
                    <a:pt x="40866" y="126667"/>
                    <a:pt x="37184" y="139080"/>
                  </a:cubicBezTo>
                  <a:cubicBezTo>
                    <a:pt x="23589" y="183764"/>
                    <a:pt x="23589" y="192984"/>
                    <a:pt x="23589" y="199013"/>
                  </a:cubicBezTo>
                  <a:cubicBezTo>
                    <a:pt x="23589" y="232703"/>
                    <a:pt x="45682" y="247243"/>
                    <a:pt x="72873" y="249371"/>
                  </a:cubicBezTo>
                  <a:cubicBezTo>
                    <a:pt x="70607" y="262138"/>
                    <a:pt x="70607" y="262847"/>
                    <a:pt x="66641" y="281643"/>
                  </a:cubicBezTo>
                  <a:cubicBezTo>
                    <a:pt x="65792" y="285544"/>
                    <a:pt x="60127" y="314269"/>
                    <a:pt x="60127" y="315333"/>
                  </a:cubicBezTo>
                  <a:cubicBezTo>
                    <a:pt x="60127" y="315688"/>
                    <a:pt x="60127" y="318880"/>
                    <a:pt x="63526" y="318880"/>
                  </a:cubicBezTo>
                  <a:cubicBezTo>
                    <a:pt x="64092" y="318880"/>
                    <a:pt x="65508" y="318880"/>
                    <a:pt x="66075" y="317461"/>
                  </a:cubicBezTo>
                  <a:cubicBezTo>
                    <a:pt x="66925" y="316752"/>
                    <a:pt x="68624" y="307886"/>
                    <a:pt x="69474" y="302921"/>
                  </a:cubicBezTo>
                  <a:lnTo>
                    <a:pt x="80237" y="250081"/>
                  </a:lnTo>
                  <a:cubicBezTo>
                    <a:pt x="90717" y="250081"/>
                    <a:pt x="115642" y="250081"/>
                    <a:pt x="142267" y="212135"/>
                  </a:cubicBezTo>
                  <a:cubicBezTo>
                    <a:pt x="153880" y="195821"/>
                    <a:pt x="159828" y="180217"/>
                    <a:pt x="162944" y="169578"/>
                  </a:cubicBezTo>
                  <a:cubicBezTo>
                    <a:pt x="165493" y="160712"/>
                    <a:pt x="171724" y="129859"/>
                    <a:pt x="171724" y="114255"/>
                  </a:cubicBezTo>
                  <a:cubicBezTo>
                    <a:pt x="171724" y="94396"/>
                    <a:pt x="164077" y="89431"/>
                    <a:pt x="159262" y="89431"/>
                  </a:cubicBezTo>
                  <a:cubicBezTo>
                    <a:pt x="152181" y="89431"/>
                    <a:pt x="145100" y="98651"/>
                    <a:pt x="145100" y="106453"/>
                  </a:cubicBezTo>
                  <a:cubicBezTo>
                    <a:pt x="145100" y="111064"/>
                    <a:pt x="146799" y="113191"/>
                    <a:pt x="149348" y="116028"/>
                  </a:cubicBezTo>
                  <a:cubicBezTo>
                    <a:pt x="152464" y="119929"/>
                    <a:pt x="159545" y="129150"/>
                    <a:pt x="159545" y="146172"/>
                  </a:cubicBezTo>
                  <a:cubicBezTo>
                    <a:pt x="159545" y="168869"/>
                    <a:pt x="144816" y="197949"/>
                    <a:pt x="134903" y="210716"/>
                  </a:cubicBezTo>
                  <a:cubicBezTo>
                    <a:pt x="109978" y="242279"/>
                    <a:pt x="91850" y="242279"/>
                    <a:pt x="81653" y="242279"/>
                  </a:cubicBezTo>
                  <a:lnTo>
                    <a:pt x="128388" y="9283"/>
                  </a:lnTo>
                  <a:close/>
                </a:path>
              </a:pathLst>
            </a:custGeom>
            <a:solidFill>
              <a:srgbClr val="000000"/>
            </a:solidFill>
            <a:ln w="2567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37" name="Dowolny kształt: kształt 236">
              <a:extLst>
                <a:ext uri="{FF2B5EF4-FFF2-40B4-BE49-F238E27FC236}">
                  <a16:creationId xmlns:a16="http://schemas.microsoft.com/office/drawing/2014/main" id="{7C6DB67F-31C2-A33C-E97A-2837FBD199FA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991941" y="4745606"/>
              <a:ext cx="124116" cy="163096"/>
            </a:xfrm>
            <a:custGeom>
              <a:avLst/>
              <a:gdLst>
                <a:gd name="connsiteX0" fmla="*/ 49059 w 124116"/>
                <a:gd name="connsiteY0" fmla="*/ 111774 h 163096"/>
                <a:gd name="connsiteX1" fmla="*/ 55800 w 124116"/>
                <a:gd name="connsiteY1" fmla="*/ 112023 h 163096"/>
                <a:gd name="connsiteX2" fmla="*/ 124203 w 124116"/>
                <a:gd name="connsiteY2" fmla="*/ 36308 h 163096"/>
                <a:gd name="connsiteX3" fmla="*/ 98230 w 124116"/>
                <a:gd name="connsiteY3" fmla="*/ 64 h 163096"/>
                <a:gd name="connsiteX4" fmla="*/ 50843 w 124116"/>
                <a:gd name="connsiteY4" fmla="*/ 62374 h 163096"/>
                <a:gd name="connsiteX5" fmla="*/ 42714 w 124116"/>
                <a:gd name="connsiteY5" fmla="*/ 93652 h 163096"/>
                <a:gd name="connsiteX6" fmla="*/ 7025 w 124116"/>
                <a:gd name="connsiteY6" fmla="*/ 59146 h 163096"/>
                <a:gd name="connsiteX7" fmla="*/ 24275 w 124116"/>
                <a:gd name="connsiteY7" fmla="*/ 8753 h 163096"/>
                <a:gd name="connsiteX8" fmla="*/ 25861 w 124116"/>
                <a:gd name="connsiteY8" fmla="*/ 5526 h 163096"/>
                <a:gd name="connsiteX9" fmla="*/ 22689 w 124116"/>
                <a:gd name="connsiteY9" fmla="*/ 2547 h 163096"/>
                <a:gd name="connsiteX10" fmla="*/ 16344 w 124116"/>
                <a:gd name="connsiteY10" fmla="*/ 8008 h 163096"/>
                <a:gd name="connsiteX11" fmla="*/ 86 w 124116"/>
                <a:gd name="connsiteY11" fmla="*/ 61629 h 163096"/>
                <a:gd name="connsiteX12" fmla="*/ 38550 w 124116"/>
                <a:gd name="connsiteY12" fmla="*/ 109788 h 163096"/>
                <a:gd name="connsiteX13" fmla="*/ 27447 w 124116"/>
                <a:gd name="connsiteY13" fmla="*/ 155217 h 163096"/>
                <a:gd name="connsiteX14" fmla="*/ 34188 w 124116"/>
                <a:gd name="connsiteY14" fmla="*/ 163161 h 163096"/>
                <a:gd name="connsiteX15" fmla="*/ 41921 w 124116"/>
                <a:gd name="connsiteY15" fmla="*/ 157700 h 163096"/>
                <a:gd name="connsiteX16" fmla="*/ 49059 w 124116"/>
                <a:gd name="connsiteY16" fmla="*/ 111774 h 163096"/>
                <a:gd name="connsiteX17" fmla="*/ 51636 w 124116"/>
                <a:gd name="connsiteY17" fmla="*/ 94894 h 163096"/>
                <a:gd name="connsiteX18" fmla="*/ 66705 w 124116"/>
                <a:gd name="connsiteY18" fmla="*/ 39039 h 163096"/>
                <a:gd name="connsiteX19" fmla="*/ 96049 w 124116"/>
                <a:gd name="connsiteY19" fmla="*/ 16945 h 163096"/>
                <a:gd name="connsiteX20" fmla="*/ 117065 w 124116"/>
                <a:gd name="connsiteY20" fmla="*/ 41273 h 163096"/>
                <a:gd name="connsiteX21" fmla="*/ 57981 w 124116"/>
                <a:gd name="connsiteY21" fmla="*/ 95142 h 163096"/>
                <a:gd name="connsiteX22" fmla="*/ 51636 w 124116"/>
                <a:gd name="connsiteY22" fmla="*/ 94894 h 16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4116" h="163096">
                  <a:moveTo>
                    <a:pt x="49059" y="111774"/>
                  </a:moveTo>
                  <a:cubicBezTo>
                    <a:pt x="51240" y="112023"/>
                    <a:pt x="53619" y="112023"/>
                    <a:pt x="55800" y="112023"/>
                  </a:cubicBezTo>
                  <a:cubicBezTo>
                    <a:pt x="91488" y="112023"/>
                    <a:pt x="124203" y="75531"/>
                    <a:pt x="124203" y="36308"/>
                  </a:cubicBezTo>
                  <a:cubicBezTo>
                    <a:pt x="124203" y="14214"/>
                    <a:pt x="113695" y="64"/>
                    <a:pt x="98230" y="64"/>
                  </a:cubicBezTo>
                  <a:cubicBezTo>
                    <a:pt x="70868" y="64"/>
                    <a:pt x="56395" y="43755"/>
                    <a:pt x="50843" y="62374"/>
                  </a:cubicBezTo>
                  <a:cubicBezTo>
                    <a:pt x="48266" y="71559"/>
                    <a:pt x="43904" y="88936"/>
                    <a:pt x="42714" y="93652"/>
                  </a:cubicBezTo>
                  <a:cubicBezTo>
                    <a:pt x="20904" y="89929"/>
                    <a:pt x="7025" y="77517"/>
                    <a:pt x="7025" y="59146"/>
                  </a:cubicBezTo>
                  <a:cubicBezTo>
                    <a:pt x="7025" y="58898"/>
                    <a:pt x="8215" y="31095"/>
                    <a:pt x="24275" y="8753"/>
                  </a:cubicBezTo>
                  <a:cubicBezTo>
                    <a:pt x="25663" y="7015"/>
                    <a:pt x="25861" y="6519"/>
                    <a:pt x="25861" y="5526"/>
                  </a:cubicBezTo>
                  <a:cubicBezTo>
                    <a:pt x="25861" y="2547"/>
                    <a:pt x="23284" y="2547"/>
                    <a:pt x="22689" y="2547"/>
                  </a:cubicBezTo>
                  <a:cubicBezTo>
                    <a:pt x="20904" y="2547"/>
                    <a:pt x="20111" y="2547"/>
                    <a:pt x="16344" y="8008"/>
                  </a:cubicBezTo>
                  <a:cubicBezTo>
                    <a:pt x="5241" y="25137"/>
                    <a:pt x="86" y="50954"/>
                    <a:pt x="86" y="61629"/>
                  </a:cubicBezTo>
                  <a:cubicBezTo>
                    <a:pt x="86" y="83723"/>
                    <a:pt x="12974" y="102838"/>
                    <a:pt x="38550" y="109788"/>
                  </a:cubicBezTo>
                  <a:cubicBezTo>
                    <a:pt x="28637" y="148266"/>
                    <a:pt x="27447" y="152983"/>
                    <a:pt x="27447" y="155217"/>
                  </a:cubicBezTo>
                  <a:cubicBezTo>
                    <a:pt x="27447" y="161920"/>
                    <a:pt x="32007" y="163161"/>
                    <a:pt x="34188" y="163161"/>
                  </a:cubicBezTo>
                  <a:cubicBezTo>
                    <a:pt x="36369" y="163161"/>
                    <a:pt x="40335" y="161423"/>
                    <a:pt x="41921" y="157700"/>
                  </a:cubicBezTo>
                  <a:cubicBezTo>
                    <a:pt x="43309" y="153976"/>
                    <a:pt x="45093" y="141315"/>
                    <a:pt x="49059" y="111774"/>
                  </a:cubicBezTo>
                  <a:close/>
                  <a:moveTo>
                    <a:pt x="51636" y="94894"/>
                  </a:moveTo>
                  <a:cubicBezTo>
                    <a:pt x="55602" y="66346"/>
                    <a:pt x="57188" y="55175"/>
                    <a:pt x="66705" y="39039"/>
                  </a:cubicBezTo>
                  <a:cubicBezTo>
                    <a:pt x="75627" y="23896"/>
                    <a:pt x="86135" y="16945"/>
                    <a:pt x="96049" y="16945"/>
                  </a:cubicBezTo>
                  <a:cubicBezTo>
                    <a:pt x="109729" y="16945"/>
                    <a:pt x="117065" y="28364"/>
                    <a:pt x="117065" y="41273"/>
                  </a:cubicBezTo>
                  <a:cubicBezTo>
                    <a:pt x="117065" y="66346"/>
                    <a:pt x="92083" y="95142"/>
                    <a:pt x="57981" y="95142"/>
                  </a:cubicBezTo>
                  <a:cubicBezTo>
                    <a:pt x="56196" y="95142"/>
                    <a:pt x="53421" y="95142"/>
                    <a:pt x="51636" y="94894"/>
                  </a:cubicBezTo>
                  <a:close/>
                </a:path>
              </a:pathLst>
            </a:custGeom>
            <a:solidFill>
              <a:srgbClr val="000000"/>
            </a:solidFill>
            <a:ln w="2567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38" name="Dowolny kształt: kształt 237">
              <a:extLst>
                <a:ext uri="{FF2B5EF4-FFF2-40B4-BE49-F238E27FC236}">
                  <a16:creationId xmlns:a16="http://schemas.microsoft.com/office/drawing/2014/main" id="{EF3A23BD-77C2-4BAC-490C-10FE6D0972AF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9156979" y="4535910"/>
              <a:ext cx="63163" cy="354635"/>
            </a:xfrm>
            <a:custGeom>
              <a:avLst/>
              <a:gdLst>
                <a:gd name="connsiteX0" fmla="*/ 61839 w 63163"/>
                <a:gd name="connsiteY0" fmla="*/ 183409 h 354635"/>
                <a:gd name="connsiteX1" fmla="*/ 63255 w 63163"/>
                <a:gd name="connsiteY1" fmla="*/ 177380 h 354635"/>
                <a:gd name="connsiteX2" fmla="*/ 61839 w 63163"/>
                <a:gd name="connsiteY2" fmla="*/ 171352 h 354635"/>
                <a:gd name="connsiteX3" fmla="*/ 12271 w 63163"/>
                <a:gd name="connsiteY3" fmla="*/ 8219 h 354635"/>
                <a:gd name="connsiteX4" fmla="*/ 5757 w 63163"/>
                <a:gd name="connsiteY4" fmla="*/ 63 h 354635"/>
                <a:gd name="connsiteX5" fmla="*/ 92 w 63163"/>
                <a:gd name="connsiteY5" fmla="*/ 7155 h 354635"/>
                <a:gd name="connsiteX6" fmla="*/ 1508 w 63163"/>
                <a:gd name="connsiteY6" fmla="*/ 12830 h 354635"/>
                <a:gd name="connsiteX7" fmla="*/ 51642 w 63163"/>
                <a:gd name="connsiteY7" fmla="*/ 177380 h 354635"/>
                <a:gd name="connsiteX8" fmla="*/ 1508 w 63163"/>
                <a:gd name="connsiteY8" fmla="*/ 341222 h 354635"/>
                <a:gd name="connsiteX9" fmla="*/ 92 w 63163"/>
                <a:gd name="connsiteY9" fmla="*/ 347605 h 354635"/>
                <a:gd name="connsiteX10" fmla="*/ 5757 w 63163"/>
                <a:gd name="connsiteY10" fmla="*/ 354698 h 354635"/>
                <a:gd name="connsiteX11" fmla="*/ 11705 w 63163"/>
                <a:gd name="connsiteY11" fmla="*/ 347605 h 354635"/>
                <a:gd name="connsiteX12" fmla="*/ 61839 w 63163"/>
                <a:gd name="connsiteY12" fmla="*/ 183409 h 354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163" h="354635">
                  <a:moveTo>
                    <a:pt x="61839" y="183409"/>
                  </a:moveTo>
                  <a:cubicBezTo>
                    <a:pt x="63255" y="179154"/>
                    <a:pt x="63255" y="178444"/>
                    <a:pt x="63255" y="177380"/>
                  </a:cubicBezTo>
                  <a:cubicBezTo>
                    <a:pt x="63255" y="176316"/>
                    <a:pt x="63255" y="175607"/>
                    <a:pt x="61839" y="171352"/>
                  </a:cubicBezTo>
                  <a:lnTo>
                    <a:pt x="12271" y="8219"/>
                  </a:lnTo>
                  <a:cubicBezTo>
                    <a:pt x="10572" y="2191"/>
                    <a:pt x="8872" y="63"/>
                    <a:pt x="5757" y="63"/>
                  </a:cubicBezTo>
                  <a:cubicBezTo>
                    <a:pt x="2641" y="63"/>
                    <a:pt x="92" y="3254"/>
                    <a:pt x="92" y="7155"/>
                  </a:cubicBezTo>
                  <a:cubicBezTo>
                    <a:pt x="92" y="8219"/>
                    <a:pt x="92" y="8929"/>
                    <a:pt x="1508" y="12830"/>
                  </a:cubicBezTo>
                  <a:lnTo>
                    <a:pt x="51642" y="177380"/>
                  </a:lnTo>
                  <a:lnTo>
                    <a:pt x="1508" y="341222"/>
                  </a:lnTo>
                  <a:cubicBezTo>
                    <a:pt x="92" y="345123"/>
                    <a:pt x="92" y="345832"/>
                    <a:pt x="92" y="347605"/>
                  </a:cubicBezTo>
                  <a:cubicBezTo>
                    <a:pt x="92" y="351506"/>
                    <a:pt x="2641" y="354698"/>
                    <a:pt x="5757" y="354698"/>
                  </a:cubicBezTo>
                  <a:cubicBezTo>
                    <a:pt x="9439" y="354698"/>
                    <a:pt x="10572" y="351152"/>
                    <a:pt x="11705" y="347605"/>
                  </a:cubicBezTo>
                  <a:lnTo>
                    <a:pt x="61839" y="183409"/>
                  </a:lnTo>
                  <a:close/>
                </a:path>
              </a:pathLst>
            </a:custGeom>
            <a:solidFill>
              <a:srgbClr val="000000"/>
            </a:solidFill>
            <a:ln w="25676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sp>
        <p:nvSpPr>
          <p:cNvPr id="244" name="pole tekstowe 243">
            <a:extLst>
              <a:ext uri="{FF2B5EF4-FFF2-40B4-BE49-F238E27FC236}">
                <a16:creationId xmlns:a16="http://schemas.microsoft.com/office/drawing/2014/main" id="{94C1F1D0-485E-4E29-9244-F5DCE5449BCC}"/>
              </a:ext>
            </a:extLst>
          </p:cNvPr>
          <p:cNvSpPr txBox="1"/>
          <p:nvPr/>
        </p:nvSpPr>
        <p:spPr>
          <a:xfrm flipH="1">
            <a:off x="236742" y="4236489"/>
            <a:ext cx="3975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err="1"/>
              <a:t>Superposition</a:t>
            </a:r>
            <a:r>
              <a:rPr lang="pl-PL" sz="1600" dirty="0"/>
              <a:t> of a </a:t>
            </a:r>
            <a:r>
              <a:rPr lang="pl-PL" sz="1600" dirty="0" err="1"/>
              <a:t>photon</a:t>
            </a:r>
            <a:r>
              <a:rPr lang="pl-PL" sz="1600" dirty="0"/>
              <a:t> travelling in </a:t>
            </a:r>
            <a:r>
              <a:rPr lang="pl-PL" sz="1600" dirty="0" err="1"/>
              <a:t>upper</a:t>
            </a:r>
            <a:r>
              <a:rPr lang="pl-PL" sz="1600" dirty="0"/>
              <a:t> and </a:t>
            </a:r>
            <a:r>
              <a:rPr lang="pl-PL" sz="1600" dirty="0" err="1"/>
              <a:t>lower</a:t>
            </a:r>
            <a:r>
              <a:rPr lang="pl-PL" sz="1600" dirty="0"/>
              <a:t> </a:t>
            </a:r>
            <a:r>
              <a:rPr lang="pl-PL" sz="1600" dirty="0" err="1"/>
              <a:t>arms</a:t>
            </a:r>
            <a:endParaRPr lang="pl-PL" sz="1600" dirty="0"/>
          </a:p>
        </p:txBody>
      </p:sp>
      <p:sp>
        <p:nvSpPr>
          <p:cNvPr id="282" name="Grafika 280 1">
            <a:extLst>
              <a:ext uri="{FF2B5EF4-FFF2-40B4-BE49-F238E27FC236}">
                <a16:creationId xmlns:a16="http://schemas.microsoft.com/office/drawing/2014/main" id="{CA6F3E4D-ECD7-83EB-74BC-01931018F0A1}"/>
              </a:ext>
            </a:extLst>
          </p:cNvPr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5744842" y="1672327"/>
            <a:ext cx="101169" cy="126161"/>
          </a:xfrm>
          <a:custGeom>
            <a:avLst/>
            <a:gdLst>
              <a:gd name="connsiteX0" fmla="*/ 100433 w 138027"/>
              <a:gd name="connsiteY0" fmla="*/ 24381 h 172124"/>
              <a:gd name="connsiteX1" fmla="*/ 72707 w 138027"/>
              <a:gd name="connsiteY1" fmla="*/ 63 h 172124"/>
              <a:gd name="connsiteX2" fmla="*/ 77 w 138027"/>
              <a:gd name="connsiteY2" fmla="*/ 111393 h 172124"/>
              <a:gd name="connsiteX3" fmla="*/ 40159 w 138027"/>
              <a:gd name="connsiteY3" fmla="*/ 172187 h 172124"/>
              <a:gd name="connsiteX4" fmla="*/ 79337 w 138027"/>
              <a:gd name="connsiteY4" fmla="*/ 143690 h 172124"/>
              <a:gd name="connsiteX5" fmla="*/ 106762 w 138027"/>
              <a:gd name="connsiteY5" fmla="*/ 172187 h 172124"/>
              <a:gd name="connsiteX6" fmla="*/ 129063 w 138027"/>
              <a:gd name="connsiteY6" fmla="*/ 151289 h 172124"/>
              <a:gd name="connsiteX7" fmla="*/ 138104 w 138027"/>
              <a:gd name="connsiteY7" fmla="*/ 113672 h 172124"/>
              <a:gd name="connsiteX8" fmla="*/ 134488 w 138027"/>
              <a:gd name="connsiteY8" fmla="*/ 109873 h 172124"/>
              <a:gd name="connsiteX9" fmla="*/ 130268 w 138027"/>
              <a:gd name="connsiteY9" fmla="*/ 116712 h 172124"/>
              <a:gd name="connsiteX10" fmla="*/ 107364 w 138027"/>
              <a:gd name="connsiteY10" fmla="*/ 163828 h 172124"/>
              <a:gd name="connsiteX11" fmla="*/ 98323 w 138027"/>
              <a:gd name="connsiteY11" fmla="*/ 146349 h 172124"/>
              <a:gd name="connsiteX12" fmla="*/ 102241 w 138027"/>
              <a:gd name="connsiteY12" fmla="*/ 118232 h 172124"/>
              <a:gd name="connsiteX13" fmla="*/ 108871 w 138027"/>
              <a:gd name="connsiteY13" fmla="*/ 84035 h 172124"/>
              <a:gd name="connsiteX14" fmla="*/ 119721 w 138027"/>
              <a:gd name="connsiteY14" fmla="*/ 30840 h 172124"/>
              <a:gd name="connsiteX15" fmla="*/ 121830 w 138027"/>
              <a:gd name="connsiteY15" fmla="*/ 17921 h 172124"/>
              <a:gd name="connsiteX16" fmla="*/ 113090 w 138027"/>
              <a:gd name="connsiteY16" fmla="*/ 7662 h 172124"/>
              <a:gd name="connsiteX17" fmla="*/ 100433 w 138027"/>
              <a:gd name="connsiteY17" fmla="*/ 24381 h 172124"/>
              <a:gd name="connsiteX18" fmla="*/ 80844 w 138027"/>
              <a:gd name="connsiteY18" fmla="*/ 122792 h 172124"/>
              <a:gd name="connsiteX19" fmla="*/ 74816 w 138027"/>
              <a:gd name="connsiteY19" fmla="*/ 136850 h 172124"/>
              <a:gd name="connsiteX20" fmla="*/ 40762 w 138027"/>
              <a:gd name="connsiteY20" fmla="*/ 163828 h 172124"/>
              <a:gd name="connsiteX21" fmla="*/ 21474 w 138027"/>
              <a:gd name="connsiteY21" fmla="*/ 128111 h 172124"/>
              <a:gd name="connsiteX22" fmla="*/ 38049 w 138027"/>
              <a:gd name="connsiteY22" fmla="*/ 44899 h 172124"/>
              <a:gd name="connsiteX23" fmla="*/ 73008 w 138027"/>
              <a:gd name="connsiteY23" fmla="*/ 8422 h 172124"/>
              <a:gd name="connsiteX24" fmla="*/ 96816 w 138027"/>
              <a:gd name="connsiteY24" fmla="*/ 41859 h 172124"/>
              <a:gd name="connsiteX25" fmla="*/ 95912 w 138027"/>
              <a:gd name="connsiteY25" fmla="*/ 48318 h 172124"/>
              <a:gd name="connsiteX26" fmla="*/ 80844 w 138027"/>
              <a:gd name="connsiteY26" fmla="*/ 122792 h 17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38027" h="172124">
                <a:moveTo>
                  <a:pt x="100433" y="24381"/>
                </a:moveTo>
                <a:cubicBezTo>
                  <a:pt x="95008" y="10322"/>
                  <a:pt x="86268" y="63"/>
                  <a:pt x="72707" y="63"/>
                </a:cubicBezTo>
                <a:cubicBezTo>
                  <a:pt x="37447" y="63"/>
                  <a:pt x="77" y="55918"/>
                  <a:pt x="77" y="111393"/>
                </a:cubicBezTo>
                <a:cubicBezTo>
                  <a:pt x="77" y="147109"/>
                  <a:pt x="16652" y="172187"/>
                  <a:pt x="40159" y="172187"/>
                </a:cubicBezTo>
                <a:cubicBezTo>
                  <a:pt x="46186" y="172187"/>
                  <a:pt x="61255" y="170667"/>
                  <a:pt x="79337" y="143690"/>
                </a:cubicBezTo>
                <a:cubicBezTo>
                  <a:pt x="81748" y="159648"/>
                  <a:pt x="92296" y="172187"/>
                  <a:pt x="106762" y="172187"/>
                </a:cubicBezTo>
                <a:cubicBezTo>
                  <a:pt x="117310" y="172187"/>
                  <a:pt x="124241" y="163448"/>
                  <a:pt x="129063" y="151289"/>
                </a:cubicBezTo>
                <a:cubicBezTo>
                  <a:pt x="134186" y="137610"/>
                  <a:pt x="138104" y="114432"/>
                  <a:pt x="138104" y="113672"/>
                </a:cubicBezTo>
                <a:cubicBezTo>
                  <a:pt x="138104" y="109873"/>
                  <a:pt x="135392" y="109873"/>
                  <a:pt x="134488" y="109873"/>
                </a:cubicBezTo>
                <a:cubicBezTo>
                  <a:pt x="131474" y="109873"/>
                  <a:pt x="131173" y="111393"/>
                  <a:pt x="130268" y="116712"/>
                </a:cubicBezTo>
                <a:cubicBezTo>
                  <a:pt x="125145" y="141410"/>
                  <a:pt x="119721" y="163828"/>
                  <a:pt x="107364" y="163828"/>
                </a:cubicBezTo>
                <a:cubicBezTo>
                  <a:pt x="99227" y="163828"/>
                  <a:pt x="98323" y="153949"/>
                  <a:pt x="98323" y="146349"/>
                </a:cubicBezTo>
                <a:cubicBezTo>
                  <a:pt x="98323" y="137990"/>
                  <a:pt x="98926" y="134950"/>
                  <a:pt x="102241" y="118232"/>
                </a:cubicBezTo>
                <a:cubicBezTo>
                  <a:pt x="105556" y="102273"/>
                  <a:pt x="106159" y="98474"/>
                  <a:pt x="108871" y="84035"/>
                </a:cubicBezTo>
                <a:lnTo>
                  <a:pt x="119721" y="30840"/>
                </a:lnTo>
                <a:cubicBezTo>
                  <a:pt x="121830" y="20201"/>
                  <a:pt x="121830" y="19441"/>
                  <a:pt x="121830" y="17921"/>
                </a:cubicBezTo>
                <a:cubicBezTo>
                  <a:pt x="121830" y="11462"/>
                  <a:pt x="118214" y="7662"/>
                  <a:pt x="113090" y="7662"/>
                </a:cubicBezTo>
                <a:cubicBezTo>
                  <a:pt x="105858" y="7662"/>
                  <a:pt x="101337" y="16021"/>
                  <a:pt x="100433" y="24381"/>
                </a:cubicBezTo>
                <a:close/>
                <a:moveTo>
                  <a:pt x="80844" y="122792"/>
                </a:moveTo>
                <a:cubicBezTo>
                  <a:pt x="79337" y="129631"/>
                  <a:pt x="79337" y="130391"/>
                  <a:pt x="74816" y="136850"/>
                </a:cubicBezTo>
                <a:cubicBezTo>
                  <a:pt x="61556" y="157748"/>
                  <a:pt x="49200" y="163828"/>
                  <a:pt x="40762" y="163828"/>
                </a:cubicBezTo>
                <a:cubicBezTo>
                  <a:pt x="25693" y="163828"/>
                  <a:pt x="21474" y="142930"/>
                  <a:pt x="21474" y="128111"/>
                </a:cubicBezTo>
                <a:cubicBezTo>
                  <a:pt x="21474" y="109113"/>
                  <a:pt x="31118" y="62377"/>
                  <a:pt x="38049" y="44899"/>
                </a:cubicBezTo>
                <a:cubicBezTo>
                  <a:pt x="47392" y="22481"/>
                  <a:pt x="60953" y="8422"/>
                  <a:pt x="73008" y="8422"/>
                </a:cubicBezTo>
                <a:cubicBezTo>
                  <a:pt x="92597" y="8422"/>
                  <a:pt x="96816" y="39579"/>
                  <a:pt x="96816" y="41859"/>
                </a:cubicBezTo>
                <a:cubicBezTo>
                  <a:pt x="96816" y="44139"/>
                  <a:pt x="96214" y="46419"/>
                  <a:pt x="95912" y="48318"/>
                </a:cubicBezTo>
                <a:lnTo>
                  <a:pt x="80844" y="122792"/>
                </a:lnTo>
                <a:close/>
              </a:path>
            </a:pathLst>
          </a:custGeom>
          <a:solidFill>
            <a:srgbClr val="000000"/>
          </a:solidFill>
          <a:ln w="28575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290" name="Grafika 288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b$&#10;\end{document}&#10;" title="IguanaTex Vector Display">
            <a:extLst>
              <a:ext uri="{FF2B5EF4-FFF2-40B4-BE49-F238E27FC236}">
                <a16:creationId xmlns:a16="http://schemas.microsoft.com/office/drawing/2014/main" id="{B402FAAC-C2C0-5DAD-BC00-D3BBF60C6CF4}"/>
              </a:ext>
            </a:extLst>
          </p:cNvPr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5765801" y="2413001"/>
            <a:ext cx="93030" cy="152400"/>
          </a:xfrm>
          <a:custGeom>
            <a:avLst/>
            <a:gdLst>
              <a:gd name="connsiteX0" fmla="*/ 60566 w 115937"/>
              <a:gd name="connsiteY0" fmla="*/ 3026 h 189925"/>
              <a:gd name="connsiteX1" fmla="*/ 56470 w 115937"/>
              <a:gd name="connsiteY1" fmla="*/ 63 h 189925"/>
              <a:gd name="connsiteX2" fmla="*/ 18034 w 115937"/>
              <a:gd name="connsiteY2" fmla="*/ 2757 h 189925"/>
              <a:gd name="connsiteX3" fmla="*/ 12049 w 115937"/>
              <a:gd name="connsiteY3" fmla="*/ 8145 h 189925"/>
              <a:gd name="connsiteX4" fmla="*/ 19610 w 115937"/>
              <a:gd name="connsiteY4" fmla="*/ 11377 h 189925"/>
              <a:gd name="connsiteX5" fmla="*/ 35362 w 115937"/>
              <a:gd name="connsiteY5" fmla="*/ 15957 h 189925"/>
              <a:gd name="connsiteX6" fmla="*/ 30951 w 115937"/>
              <a:gd name="connsiteY6" fmla="*/ 32660 h 189925"/>
              <a:gd name="connsiteX7" fmla="*/ 5117 w 115937"/>
              <a:gd name="connsiteY7" fmla="*/ 120484 h 189925"/>
              <a:gd name="connsiteX8" fmla="*/ 77 w 115937"/>
              <a:gd name="connsiteY8" fmla="*/ 147693 h 189925"/>
              <a:gd name="connsiteX9" fmla="*/ 40088 w 115937"/>
              <a:gd name="connsiteY9" fmla="*/ 189989 h 189925"/>
              <a:gd name="connsiteX10" fmla="*/ 116015 w 115937"/>
              <a:gd name="connsiteY10" fmla="*/ 111055 h 189925"/>
              <a:gd name="connsiteX11" fmla="*/ 74113 w 115937"/>
              <a:gd name="connsiteY11" fmla="*/ 67951 h 189925"/>
              <a:gd name="connsiteX12" fmla="*/ 37252 w 115937"/>
              <a:gd name="connsiteY12" fmla="*/ 84115 h 189925"/>
              <a:gd name="connsiteX13" fmla="*/ 60566 w 115937"/>
              <a:gd name="connsiteY13" fmla="*/ 3026 h 189925"/>
              <a:gd name="connsiteX14" fmla="*/ 30951 w 115937"/>
              <a:gd name="connsiteY14" fmla="*/ 104859 h 189925"/>
              <a:gd name="connsiteX15" fmla="*/ 35677 w 115937"/>
              <a:gd name="connsiteY15" fmla="*/ 95430 h 189925"/>
              <a:gd name="connsiteX16" fmla="*/ 73483 w 115937"/>
              <a:gd name="connsiteY16" fmla="*/ 73878 h 189925"/>
              <a:gd name="connsiteX17" fmla="*/ 93331 w 115937"/>
              <a:gd name="connsiteY17" fmla="*/ 99201 h 189925"/>
              <a:gd name="connsiteX18" fmla="*/ 77264 w 115937"/>
              <a:gd name="connsiteY18" fmla="*/ 156314 h 189925"/>
              <a:gd name="connsiteX19" fmla="*/ 40088 w 115937"/>
              <a:gd name="connsiteY19" fmla="*/ 184062 h 189925"/>
              <a:gd name="connsiteX20" fmla="*/ 18980 w 115937"/>
              <a:gd name="connsiteY20" fmla="*/ 156853 h 189925"/>
              <a:gd name="connsiteX21" fmla="*/ 24020 w 115937"/>
              <a:gd name="connsiteY21" fmla="*/ 129643 h 189925"/>
              <a:gd name="connsiteX22" fmla="*/ 30951 w 115937"/>
              <a:gd name="connsiteY22" fmla="*/ 104859 h 18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5937" h="189925">
                <a:moveTo>
                  <a:pt x="60566" y="3026"/>
                </a:moveTo>
                <a:cubicBezTo>
                  <a:pt x="60566" y="2757"/>
                  <a:pt x="60566" y="63"/>
                  <a:pt x="56470" y="63"/>
                </a:cubicBezTo>
                <a:cubicBezTo>
                  <a:pt x="49224" y="63"/>
                  <a:pt x="26226" y="2218"/>
                  <a:pt x="18034" y="2757"/>
                </a:cubicBezTo>
                <a:cubicBezTo>
                  <a:pt x="15514" y="3026"/>
                  <a:pt x="12049" y="3296"/>
                  <a:pt x="12049" y="8145"/>
                </a:cubicBezTo>
                <a:cubicBezTo>
                  <a:pt x="12049" y="11377"/>
                  <a:pt x="14884" y="11377"/>
                  <a:pt x="19610" y="11377"/>
                </a:cubicBezTo>
                <a:cubicBezTo>
                  <a:pt x="34732" y="11377"/>
                  <a:pt x="35362" y="13263"/>
                  <a:pt x="35362" y="15957"/>
                </a:cubicBezTo>
                <a:cubicBezTo>
                  <a:pt x="35362" y="17843"/>
                  <a:pt x="32527" y="27003"/>
                  <a:pt x="30951" y="32660"/>
                </a:cubicBezTo>
                <a:lnTo>
                  <a:pt x="5117" y="120484"/>
                </a:lnTo>
                <a:cubicBezTo>
                  <a:pt x="1337" y="133954"/>
                  <a:pt x="77" y="138264"/>
                  <a:pt x="77" y="147693"/>
                </a:cubicBezTo>
                <a:cubicBezTo>
                  <a:pt x="77" y="173286"/>
                  <a:pt x="16774" y="189989"/>
                  <a:pt x="40088" y="189989"/>
                </a:cubicBezTo>
                <a:cubicBezTo>
                  <a:pt x="77264" y="189989"/>
                  <a:pt x="116015" y="149848"/>
                  <a:pt x="116015" y="111055"/>
                </a:cubicBezTo>
                <a:cubicBezTo>
                  <a:pt x="116015" y="86540"/>
                  <a:pt x="99317" y="67951"/>
                  <a:pt x="74113" y="67951"/>
                </a:cubicBezTo>
                <a:cubicBezTo>
                  <a:pt x="59621" y="67951"/>
                  <a:pt x="46704" y="75764"/>
                  <a:pt x="37252" y="84115"/>
                </a:cubicBezTo>
                <a:lnTo>
                  <a:pt x="60566" y="3026"/>
                </a:lnTo>
                <a:close/>
                <a:moveTo>
                  <a:pt x="30951" y="104859"/>
                </a:moveTo>
                <a:cubicBezTo>
                  <a:pt x="32842" y="98932"/>
                  <a:pt x="32842" y="98393"/>
                  <a:pt x="35677" y="95430"/>
                </a:cubicBezTo>
                <a:cubicBezTo>
                  <a:pt x="51115" y="77919"/>
                  <a:pt x="65292" y="73878"/>
                  <a:pt x="73483" y="73878"/>
                </a:cubicBezTo>
                <a:cubicBezTo>
                  <a:pt x="84825" y="73878"/>
                  <a:pt x="93331" y="81960"/>
                  <a:pt x="93331" y="99201"/>
                </a:cubicBezTo>
                <a:cubicBezTo>
                  <a:pt x="93331" y="115096"/>
                  <a:pt x="82934" y="146077"/>
                  <a:pt x="77264" y="156314"/>
                </a:cubicBezTo>
                <a:cubicBezTo>
                  <a:pt x="66867" y="174363"/>
                  <a:pt x="52375" y="184062"/>
                  <a:pt x="40088" y="184062"/>
                </a:cubicBezTo>
                <a:cubicBezTo>
                  <a:pt x="29376" y="184062"/>
                  <a:pt x="18980" y="176788"/>
                  <a:pt x="18980" y="156853"/>
                </a:cubicBezTo>
                <a:cubicBezTo>
                  <a:pt x="18980" y="151734"/>
                  <a:pt x="18980" y="146615"/>
                  <a:pt x="24020" y="129643"/>
                </a:cubicBezTo>
                <a:lnTo>
                  <a:pt x="30951" y="104859"/>
                </a:lnTo>
                <a:close/>
              </a:path>
            </a:pathLst>
          </a:custGeom>
          <a:solidFill>
            <a:srgbClr val="000000"/>
          </a:solidFill>
          <a:ln w="285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805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7" grpId="0"/>
      <p:bldP spid="1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725E1E-896E-0A39-A7D6-5AA73F290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4D78E937-45B8-502A-F93D-09D25A1B3B76}"/>
              </a:ext>
            </a:extLst>
          </p:cNvPr>
          <p:cNvSpPr/>
          <p:nvPr/>
        </p:nvSpPr>
        <p:spPr>
          <a:xfrm>
            <a:off x="-1" y="0"/>
            <a:ext cx="914400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i="1" dirty="0"/>
              <a:t> </a:t>
            </a:r>
            <a:r>
              <a:rPr lang="pl-PL" sz="4100" b="1" i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N </a:t>
            </a:r>
            <a:r>
              <a:rPr lang="pl-PL" sz="4100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photon</a:t>
            </a:r>
            <a:r>
              <a:rPr lang="pl-PL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interferometry -&gt; </a:t>
            </a:r>
            <a:br>
              <a:rPr lang="pl-PL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pl-PL" sz="4100" b="1" i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N</a:t>
            </a:r>
            <a:r>
              <a:rPr lang="pl-PL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pl-PL" sz="4100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qubit</a:t>
            </a:r>
            <a:r>
              <a:rPr lang="pl-PL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pl-PL" sz="4100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phase</a:t>
            </a:r>
            <a:r>
              <a:rPr lang="pl-PL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pl-PL" sz="4100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estimation</a:t>
            </a:r>
            <a:endParaRPr lang="en-US" sz="41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59" name="Grupa 58">
            <a:extLst>
              <a:ext uri="{FF2B5EF4-FFF2-40B4-BE49-F238E27FC236}">
                <a16:creationId xmlns:a16="http://schemas.microsoft.com/office/drawing/2014/main" id="{B65253EC-B1F0-EDF4-D4EC-574323D1514F}"/>
              </a:ext>
            </a:extLst>
          </p:cNvPr>
          <p:cNvGrpSpPr/>
          <p:nvPr/>
        </p:nvGrpSpPr>
        <p:grpSpPr>
          <a:xfrm>
            <a:off x="1868581" y="1493698"/>
            <a:ext cx="4602881" cy="1363874"/>
            <a:chOff x="1146273" y="733606"/>
            <a:chExt cx="6804472" cy="2016223"/>
          </a:xfrm>
        </p:grpSpPr>
        <p:grpSp>
          <p:nvGrpSpPr>
            <p:cNvPr id="3" name="Grupa 2">
              <a:extLst>
                <a:ext uri="{FF2B5EF4-FFF2-40B4-BE49-F238E27FC236}">
                  <a16:creationId xmlns:a16="http://schemas.microsoft.com/office/drawing/2014/main" id="{1E45805F-AD30-1321-7EBD-62D558B35649}"/>
                </a:ext>
              </a:extLst>
            </p:cNvPr>
            <p:cNvGrpSpPr/>
            <p:nvPr/>
          </p:nvGrpSpPr>
          <p:grpSpPr>
            <a:xfrm>
              <a:off x="2411291" y="1026500"/>
              <a:ext cx="4604423" cy="1448256"/>
              <a:chOff x="3156865" y="1268760"/>
              <a:chExt cx="3271076" cy="1042003"/>
            </a:xfrm>
          </p:grpSpPr>
          <p:cxnSp>
            <p:nvCxnSpPr>
              <p:cNvPr id="9" name="Łącznik prosty 8">
                <a:extLst>
                  <a:ext uri="{FF2B5EF4-FFF2-40B4-BE49-F238E27FC236}">
                    <a16:creationId xmlns:a16="http://schemas.microsoft.com/office/drawing/2014/main" id="{255A1251-9F46-B58D-5C7C-8937823507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56865" y="1321117"/>
                <a:ext cx="479032" cy="4516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Łącznik prosty 10">
                <a:extLst>
                  <a:ext uri="{FF2B5EF4-FFF2-40B4-BE49-F238E27FC236}">
                    <a16:creationId xmlns:a16="http://schemas.microsoft.com/office/drawing/2014/main" id="{8AA96E02-1543-848E-D255-2AF9B7EB552D}"/>
                  </a:ext>
                </a:extLst>
              </p:cNvPr>
              <p:cNvCxnSpPr/>
              <p:nvPr/>
            </p:nvCxnSpPr>
            <p:spPr>
              <a:xfrm>
                <a:off x="4067944" y="2132856"/>
                <a:ext cx="1296144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Łącznik prosty 11">
                <a:extLst>
                  <a:ext uri="{FF2B5EF4-FFF2-40B4-BE49-F238E27FC236}">
                    <a16:creationId xmlns:a16="http://schemas.microsoft.com/office/drawing/2014/main" id="{8BCC4373-61FC-3D12-10E0-B2C11D2690E9}"/>
                  </a:ext>
                </a:extLst>
              </p:cNvPr>
              <p:cNvCxnSpPr/>
              <p:nvPr/>
            </p:nvCxnSpPr>
            <p:spPr>
              <a:xfrm>
                <a:off x="4211960" y="1484784"/>
                <a:ext cx="1224136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" name="Prostokąt 12">
                <a:extLst>
                  <a:ext uri="{FF2B5EF4-FFF2-40B4-BE49-F238E27FC236}">
                    <a16:creationId xmlns:a16="http://schemas.microsoft.com/office/drawing/2014/main" id="{16D4F879-74A9-2E28-2280-92BE34905D40}"/>
                  </a:ext>
                </a:extLst>
              </p:cNvPr>
              <p:cNvSpPr/>
              <p:nvPr/>
            </p:nvSpPr>
            <p:spPr>
              <a:xfrm>
                <a:off x="4860032" y="1268760"/>
                <a:ext cx="504056" cy="432048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 dirty="0"/>
              </a:p>
            </p:txBody>
          </p:sp>
          <p:pic>
            <p:nvPicPr>
              <p:cNvPr id="14" name="Obraz 53" descr="TP_tmp.emf">
                <a:extLst>
                  <a:ext uri="{FF2B5EF4-FFF2-40B4-BE49-F238E27FC236}">
                    <a16:creationId xmlns:a16="http://schemas.microsoft.com/office/drawing/2014/main" id="{8BF9EB45-D993-71EA-78B8-4A9A4C4EBB43}"/>
                  </a:ext>
                </a:extLst>
              </p:cNvPr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001865" y="1374552"/>
                <a:ext cx="167640" cy="196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8" name="Łącznik prosty 17">
                <a:extLst>
                  <a:ext uri="{FF2B5EF4-FFF2-40B4-BE49-F238E27FC236}">
                    <a16:creationId xmlns:a16="http://schemas.microsoft.com/office/drawing/2014/main" id="{5D3DF63E-1E5F-6365-6DE7-0B1FE863B6A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882854" y="1893466"/>
                <a:ext cx="545087" cy="37632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Łącznik prosty 18">
                <a:extLst>
                  <a:ext uri="{FF2B5EF4-FFF2-40B4-BE49-F238E27FC236}">
                    <a16:creationId xmlns:a16="http://schemas.microsoft.com/office/drawing/2014/main" id="{75BBA030-096B-2A13-3A89-D6A02DA63BE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24128" y="1399189"/>
                <a:ext cx="658513" cy="46850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Łącznik prosty 19">
                <a:extLst>
                  <a:ext uri="{FF2B5EF4-FFF2-40B4-BE49-F238E27FC236}">
                    <a16:creationId xmlns:a16="http://schemas.microsoft.com/office/drawing/2014/main" id="{B2019D8E-2E26-CFD9-4AFA-C8282F899262}"/>
                  </a:ext>
                </a:extLst>
              </p:cNvPr>
              <p:cNvCxnSpPr/>
              <p:nvPr/>
            </p:nvCxnSpPr>
            <p:spPr>
              <a:xfrm flipV="1">
                <a:off x="5364088" y="1859789"/>
                <a:ext cx="395695" cy="27306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" name="Prostokąt 20">
                <a:extLst>
                  <a:ext uri="{FF2B5EF4-FFF2-40B4-BE49-F238E27FC236}">
                    <a16:creationId xmlns:a16="http://schemas.microsoft.com/office/drawing/2014/main" id="{DD5E05E3-A31F-D8B5-32AE-91033A824D82}"/>
                  </a:ext>
                </a:extLst>
              </p:cNvPr>
              <p:cNvSpPr/>
              <p:nvPr/>
            </p:nvSpPr>
            <p:spPr>
              <a:xfrm>
                <a:off x="5594492" y="1745252"/>
                <a:ext cx="504056" cy="144016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  <p:cxnSp>
            <p:nvCxnSpPr>
              <p:cNvPr id="23" name="Łącznik prosty 22">
                <a:extLst>
                  <a:ext uri="{FF2B5EF4-FFF2-40B4-BE49-F238E27FC236}">
                    <a16:creationId xmlns:a16="http://schemas.microsoft.com/office/drawing/2014/main" id="{84DF3AE8-2BE4-3D71-196B-15B9C5884850}"/>
                  </a:ext>
                </a:extLst>
              </p:cNvPr>
              <p:cNvCxnSpPr/>
              <p:nvPr/>
            </p:nvCxnSpPr>
            <p:spPr>
              <a:xfrm>
                <a:off x="5436096" y="1484784"/>
                <a:ext cx="288032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Łącznik prosty 49">
                <a:extLst>
                  <a:ext uri="{FF2B5EF4-FFF2-40B4-BE49-F238E27FC236}">
                    <a16:creationId xmlns:a16="http://schemas.microsoft.com/office/drawing/2014/main" id="{DDF43243-BF81-9D41-96E8-ADB9ADCA963E}"/>
                  </a:ext>
                </a:extLst>
              </p:cNvPr>
              <p:cNvCxnSpPr/>
              <p:nvPr/>
            </p:nvCxnSpPr>
            <p:spPr>
              <a:xfrm flipH="1" flipV="1">
                <a:off x="3722614" y="1893466"/>
                <a:ext cx="345330" cy="23939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Łącznik prosty 51">
                <a:extLst>
                  <a:ext uri="{FF2B5EF4-FFF2-40B4-BE49-F238E27FC236}">
                    <a16:creationId xmlns:a16="http://schemas.microsoft.com/office/drawing/2014/main" id="{9B7ED7E9-5A1E-9316-43A1-E0A78D7E6029}"/>
                  </a:ext>
                </a:extLst>
              </p:cNvPr>
              <p:cNvCxnSpPr/>
              <p:nvPr/>
            </p:nvCxnSpPr>
            <p:spPr>
              <a:xfrm flipV="1">
                <a:off x="3635896" y="1484784"/>
                <a:ext cx="576064" cy="38291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Łącznik prosty 52">
                <a:extLst>
                  <a:ext uri="{FF2B5EF4-FFF2-40B4-BE49-F238E27FC236}">
                    <a16:creationId xmlns:a16="http://schemas.microsoft.com/office/drawing/2014/main" id="{6F97ACD5-B59A-8301-9D36-904F320B56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8042" y="1916832"/>
                <a:ext cx="410884" cy="39393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4" name="Prostokąt 53">
                <a:extLst>
                  <a:ext uri="{FF2B5EF4-FFF2-40B4-BE49-F238E27FC236}">
                    <a16:creationId xmlns:a16="http://schemas.microsoft.com/office/drawing/2014/main" id="{08AED688-0907-3526-800D-2E7FBFBA2018}"/>
                  </a:ext>
                </a:extLst>
              </p:cNvPr>
              <p:cNvSpPr/>
              <p:nvPr/>
            </p:nvSpPr>
            <p:spPr>
              <a:xfrm>
                <a:off x="3419872" y="1772816"/>
                <a:ext cx="504056" cy="144016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</p:grpSp>
        <p:sp>
          <p:nvSpPr>
            <p:cNvPr id="55" name="Owal 54">
              <a:extLst>
                <a:ext uri="{FF2B5EF4-FFF2-40B4-BE49-F238E27FC236}">
                  <a16:creationId xmlns:a16="http://schemas.microsoft.com/office/drawing/2014/main" id="{13DB0A20-2BC1-1231-F20A-0BDCA7F5903A}"/>
                </a:ext>
              </a:extLst>
            </p:cNvPr>
            <p:cNvSpPr/>
            <p:nvPr/>
          </p:nvSpPr>
          <p:spPr>
            <a:xfrm>
              <a:off x="1146273" y="733606"/>
              <a:ext cx="1049503" cy="201622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6" name="Schemat blokowy: opóźnienie 55">
              <a:extLst>
                <a:ext uri="{FF2B5EF4-FFF2-40B4-BE49-F238E27FC236}">
                  <a16:creationId xmlns:a16="http://schemas.microsoft.com/office/drawing/2014/main" id="{4A246556-DB51-6488-4E91-51A5937528A3}"/>
                </a:ext>
              </a:extLst>
            </p:cNvPr>
            <p:cNvSpPr/>
            <p:nvPr/>
          </p:nvSpPr>
          <p:spPr>
            <a:xfrm>
              <a:off x="7256080" y="870148"/>
              <a:ext cx="694665" cy="1800197"/>
            </a:xfrm>
            <a:prstGeom prst="flowChartDelay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57" name="pole tekstowe 56">
              <a:extLst>
                <a:ext uri="{FF2B5EF4-FFF2-40B4-BE49-F238E27FC236}">
                  <a16:creationId xmlns:a16="http://schemas.microsoft.com/office/drawing/2014/main" id="{05F96B68-DC73-03FB-4B9D-8A9AE00DF712}"/>
                </a:ext>
              </a:extLst>
            </p:cNvPr>
            <p:cNvSpPr txBox="1"/>
            <p:nvPr/>
          </p:nvSpPr>
          <p:spPr>
            <a:xfrm rot="16200000">
              <a:off x="759219" y="1352409"/>
              <a:ext cx="1848583" cy="77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/>
                <a:t>N </a:t>
              </a:r>
              <a:r>
                <a:rPr lang="pl-PL" sz="1400" dirty="0" err="1"/>
                <a:t>photon</a:t>
              </a:r>
              <a:r>
                <a:rPr lang="pl-PL" sz="1400" dirty="0"/>
                <a:t> </a:t>
              </a:r>
              <a:r>
                <a:rPr lang="pl-PL" sz="1400" dirty="0" err="1"/>
                <a:t>state</a:t>
              </a:r>
              <a:endParaRPr lang="pl-PL" sz="1400" dirty="0"/>
            </a:p>
          </p:txBody>
        </p:sp>
        <p:sp>
          <p:nvSpPr>
            <p:cNvPr id="58" name="pole tekstowe 57">
              <a:extLst>
                <a:ext uri="{FF2B5EF4-FFF2-40B4-BE49-F238E27FC236}">
                  <a16:creationId xmlns:a16="http://schemas.microsoft.com/office/drawing/2014/main" id="{1C53C988-2019-CAEE-6B8A-0F9BD474E42B}"/>
                </a:ext>
              </a:extLst>
            </p:cNvPr>
            <p:cNvSpPr txBox="1"/>
            <p:nvPr/>
          </p:nvSpPr>
          <p:spPr>
            <a:xfrm rot="16200000">
              <a:off x="6585875" y="1605243"/>
              <a:ext cx="1879680" cy="409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dirty="0" err="1"/>
                <a:t>Measurement</a:t>
              </a:r>
              <a:endParaRPr lang="pl-PL" sz="1200" dirty="0"/>
            </a:p>
          </p:txBody>
        </p:sp>
      </p:grpSp>
      <p:grpSp>
        <p:nvGrpSpPr>
          <p:cNvPr id="83" name="Grupa 82">
            <a:extLst>
              <a:ext uri="{FF2B5EF4-FFF2-40B4-BE49-F238E27FC236}">
                <a16:creationId xmlns:a16="http://schemas.microsoft.com/office/drawing/2014/main" id="{F4B40F5B-27A0-56EC-2565-6F146126EF19}"/>
              </a:ext>
            </a:extLst>
          </p:cNvPr>
          <p:cNvGrpSpPr/>
          <p:nvPr/>
        </p:nvGrpSpPr>
        <p:grpSpPr>
          <a:xfrm>
            <a:off x="1868581" y="2857571"/>
            <a:ext cx="4612167" cy="2987790"/>
            <a:chOff x="1868581" y="2857571"/>
            <a:chExt cx="4612167" cy="2987790"/>
          </a:xfrm>
        </p:grpSpPr>
        <p:cxnSp>
          <p:nvCxnSpPr>
            <p:cNvPr id="7" name="Łącznik prosty ze strzałką 6">
              <a:extLst>
                <a:ext uri="{FF2B5EF4-FFF2-40B4-BE49-F238E27FC236}">
                  <a16:creationId xmlns:a16="http://schemas.microsoft.com/office/drawing/2014/main" id="{529C54EC-4094-6A99-B3E8-F066338525F8}"/>
                </a:ext>
              </a:extLst>
            </p:cNvPr>
            <p:cNvCxnSpPr/>
            <p:nvPr/>
          </p:nvCxnSpPr>
          <p:spPr>
            <a:xfrm>
              <a:off x="4225688" y="2857571"/>
              <a:ext cx="0" cy="504056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Grupa 59">
              <a:extLst>
                <a:ext uri="{FF2B5EF4-FFF2-40B4-BE49-F238E27FC236}">
                  <a16:creationId xmlns:a16="http://schemas.microsoft.com/office/drawing/2014/main" id="{19B51155-89DE-73F0-5B44-B2B7606039FB}"/>
                </a:ext>
              </a:extLst>
            </p:cNvPr>
            <p:cNvGrpSpPr/>
            <p:nvPr/>
          </p:nvGrpSpPr>
          <p:grpSpPr>
            <a:xfrm>
              <a:off x="2513652" y="3538368"/>
              <a:ext cx="3967096" cy="2306993"/>
              <a:chOff x="567404" y="1340768"/>
              <a:chExt cx="4692893" cy="2535820"/>
            </a:xfrm>
          </p:grpSpPr>
          <p:cxnSp>
            <p:nvCxnSpPr>
              <p:cNvPr id="61" name="Łącznik prosty 60">
                <a:extLst>
                  <a:ext uri="{FF2B5EF4-FFF2-40B4-BE49-F238E27FC236}">
                    <a16:creationId xmlns:a16="http://schemas.microsoft.com/office/drawing/2014/main" id="{467B53AC-16B9-B152-FEBE-5FB6069916BE}"/>
                  </a:ext>
                </a:extLst>
              </p:cNvPr>
              <p:cNvCxnSpPr/>
              <p:nvPr/>
            </p:nvCxnSpPr>
            <p:spPr>
              <a:xfrm>
                <a:off x="1403648" y="1700808"/>
                <a:ext cx="43204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pic>
            <p:nvPicPr>
              <p:cNvPr id="62" name="Obraz 61" descr="TP_tmp.emf">
                <a:extLst>
                  <a:ext uri="{FF2B5EF4-FFF2-40B4-BE49-F238E27FC236}">
                    <a16:creationId xmlns:a16="http://schemas.microsoft.com/office/drawing/2014/main" id="{E7C965F5-A9E8-9C23-07F6-D35267180D90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9" cstate="print"/>
              <a:srcRect l="-47244" t="-51633" r="-47244" b="-51633"/>
              <a:stretch>
                <a:fillRect/>
              </a:stretch>
            </p:blipFill>
            <p:spPr bwMode="auto">
              <a:xfrm>
                <a:off x="1835696" y="1412776"/>
                <a:ext cx="602392" cy="576064"/>
              </a:xfrm>
              <a:prstGeom prst="rect">
                <a:avLst/>
              </a:prstGeom>
              <a:solidFill>
                <a:sysClr val="window" lastClr="FFFFFF"/>
              </a:solidFill>
              <a:ln>
                <a:solidFill>
                  <a:sysClr val="windowText" lastClr="000000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</p:pic>
          <p:cxnSp>
            <p:nvCxnSpPr>
              <p:cNvPr id="63" name="Łącznik prosty 62">
                <a:extLst>
                  <a:ext uri="{FF2B5EF4-FFF2-40B4-BE49-F238E27FC236}">
                    <a16:creationId xmlns:a16="http://schemas.microsoft.com/office/drawing/2014/main" id="{7E4AC052-23C1-9D8E-54A5-2714C902E563}"/>
                  </a:ext>
                </a:extLst>
              </p:cNvPr>
              <p:cNvCxnSpPr/>
              <p:nvPr/>
            </p:nvCxnSpPr>
            <p:spPr>
              <a:xfrm>
                <a:off x="2627783" y="1700808"/>
                <a:ext cx="504057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64" name="Schemat blokowy: opóźnienie 63">
                <a:extLst>
                  <a:ext uri="{FF2B5EF4-FFF2-40B4-BE49-F238E27FC236}">
                    <a16:creationId xmlns:a16="http://schemas.microsoft.com/office/drawing/2014/main" id="{050647F8-8248-5F43-C159-AC7F0607A06C}"/>
                  </a:ext>
                </a:extLst>
              </p:cNvPr>
              <p:cNvSpPr/>
              <p:nvPr/>
            </p:nvSpPr>
            <p:spPr>
              <a:xfrm>
                <a:off x="4682448" y="1428316"/>
                <a:ext cx="577849" cy="2448272"/>
              </a:xfrm>
              <a:prstGeom prst="flowChartDelay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66" name="Obraz 65" descr="TP_tmp.emf">
                <a:extLst>
                  <a:ext uri="{FF2B5EF4-FFF2-40B4-BE49-F238E27FC236}">
                    <a16:creationId xmlns:a16="http://schemas.microsoft.com/office/drawing/2014/main" id="{1F0C4C8E-CC79-D7F5-329A-024636F23D5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10" cstate="print"/>
              <a:stretch>
                <a:fillRect/>
              </a:stretch>
            </p:blipFill>
            <p:spPr bwMode="auto">
              <a:xfrm>
                <a:off x="567404" y="2492896"/>
                <a:ext cx="399786" cy="313995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67" name="Łącznik prosty 66">
                <a:extLst>
                  <a:ext uri="{FF2B5EF4-FFF2-40B4-BE49-F238E27FC236}">
                    <a16:creationId xmlns:a16="http://schemas.microsoft.com/office/drawing/2014/main" id="{27C8874E-AAA5-DCD6-83CA-7D08DDC57233}"/>
                  </a:ext>
                </a:extLst>
              </p:cNvPr>
              <p:cNvCxnSpPr/>
              <p:nvPr/>
            </p:nvCxnSpPr>
            <p:spPr>
              <a:xfrm>
                <a:off x="1403648" y="3573016"/>
                <a:ext cx="43204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pic>
            <p:nvPicPr>
              <p:cNvPr id="68" name="Obraz 67" descr="TP_tmp.emf">
                <a:extLst>
                  <a:ext uri="{FF2B5EF4-FFF2-40B4-BE49-F238E27FC236}">
                    <a16:creationId xmlns:a16="http://schemas.microsoft.com/office/drawing/2014/main" id="{0AE3B865-73A6-5AD6-0C4A-11BDCBF51C21}"/>
                  </a:ext>
                </a:extLst>
              </p:cNvPr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9" cstate="print"/>
              <a:srcRect l="-47244" t="-51633" r="-47244" b="-51633"/>
              <a:stretch>
                <a:fillRect/>
              </a:stretch>
            </p:blipFill>
            <p:spPr bwMode="auto">
              <a:xfrm>
                <a:off x="1835696" y="3284984"/>
                <a:ext cx="602392" cy="576064"/>
              </a:xfrm>
              <a:prstGeom prst="rect">
                <a:avLst/>
              </a:prstGeom>
              <a:solidFill>
                <a:sysClr val="window" lastClr="FFFFFF"/>
              </a:solidFill>
              <a:ln>
                <a:solidFill>
                  <a:sysClr val="windowText" lastClr="000000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</p:pic>
          <p:cxnSp>
            <p:nvCxnSpPr>
              <p:cNvPr id="69" name="Łącznik prosty 68">
                <a:extLst>
                  <a:ext uri="{FF2B5EF4-FFF2-40B4-BE49-F238E27FC236}">
                    <a16:creationId xmlns:a16="http://schemas.microsoft.com/office/drawing/2014/main" id="{97A52746-56F6-E514-4389-5E545F59FD96}"/>
                  </a:ext>
                </a:extLst>
              </p:cNvPr>
              <p:cNvCxnSpPr/>
              <p:nvPr/>
            </p:nvCxnSpPr>
            <p:spPr>
              <a:xfrm>
                <a:off x="2627783" y="3573016"/>
                <a:ext cx="504057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70" name="Łącznik prosty 69">
                <a:extLst>
                  <a:ext uri="{FF2B5EF4-FFF2-40B4-BE49-F238E27FC236}">
                    <a16:creationId xmlns:a16="http://schemas.microsoft.com/office/drawing/2014/main" id="{C5D09D95-782B-075F-3077-A742354825AD}"/>
                  </a:ext>
                </a:extLst>
              </p:cNvPr>
              <p:cNvCxnSpPr/>
              <p:nvPr/>
            </p:nvCxnSpPr>
            <p:spPr>
              <a:xfrm>
                <a:off x="2123728" y="2276872"/>
                <a:ext cx="0" cy="72008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pic>
            <p:nvPicPr>
              <p:cNvPr id="71" name="Obraz 70" descr="TP_tmp.emf">
                <a:extLst>
                  <a:ext uri="{FF2B5EF4-FFF2-40B4-BE49-F238E27FC236}">
                    <a16:creationId xmlns:a16="http://schemas.microsoft.com/office/drawing/2014/main" id="{E8442BA8-FC65-00B9-C2DA-2ADA39099562}"/>
                  </a:ext>
                </a:extLst>
              </p:cNvPr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1" cstate="print"/>
              <a:stretch>
                <a:fillRect/>
              </a:stretch>
            </p:blipFill>
            <p:spPr bwMode="auto">
              <a:xfrm>
                <a:off x="2195736" y="2492896"/>
                <a:ext cx="257571" cy="228380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72" name="Picture 3">
                <a:extLst>
                  <a:ext uri="{FF2B5EF4-FFF2-40B4-BE49-F238E27FC236}">
                    <a16:creationId xmlns:a16="http://schemas.microsoft.com/office/drawing/2014/main" id="{002BCC98-D8AE-669A-6802-A1A04C6DA6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1115616" y="1340768"/>
                <a:ext cx="374415" cy="2448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3" name="Picture 3">
                <a:extLst>
                  <a:ext uri="{FF2B5EF4-FFF2-40B4-BE49-F238E27FC236}">
                    <a16:creationId xmlns:a16="http://schemas.microsoft.com/office/drawing/2014/main" id="{B7E1E096-C5C3-C7E5-EF89-5AAE1AEE3C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131840" y="1340768"/>
                <a:ext cx="374415" cy="2376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4" name="Obraz 73" descr="TP_tmp.emf">
                <a:extLst>
                  <a:ext uri="{FF2B5EF4-FFF2-40B4-BE49-F238E27FC236}">
                    <a16:creationId xmlns:a16="http://schemas.microsoft.com/office/drawing/2014/main" id="{21C87D37-17F7-F9C6-BE08-585031D244B3}"/>
                  </a:ext>
                </a:extLst>
              </p:cNvPr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3" cstate="print"/>
              <a:stretch>
                <a:fillRect/>
              </a:stretch>
            </p:blipFill>
            <p:spPr bwMode="auto">
              <a:xfrm>
                <a:off x="3663691" y="2420888"/>
                <a:ext cx="543915" cy="343164"/>
              </a:xfrm>
              <a:prstGeom prst="rect">
                <a:avLst/>
              </a:prstGeom>
              <a:noFill/>
              <a:ln/>
              <a:effectLst/>
            </p:spPr>
          </p:pic>
        </p:grpSp>
        <p:sp>
          <p:nvSpPr>
            <p:cNvPr id="76" name="pole tekstowe 75">
              <a:extLst>
                <a:ext uri="{FF2B5EF4-FFF2-40B4-BE49-F238E27FC236}">
                  <a16:creationId xmlns:a16="http://schemas.microsoft.com/office/drawing/2014/main" id="{5E174C68-AFB5-E1ED-0AF3-7271C35ACDF5}"/>
                </a:ext>
              </a:extLst>
            </p:cNvPr>
            <p:cNvSpPr txBox="1"/>
            <p:nvPr/>
          </p:nvSpPr>
          <p:spPr>
            <a:xfrm rot="16200000">
              <a:off x="5600753" y="4625214"/>
              <a:ext cx="1271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dirty="0" err="1"/>
                <a:t>Measurement</a:t>
              </a:r>
              <a:endParaRPr lang="pl-PL" sz="1200" dirty="0"/>
            </a:p>
          </p:txBody>
        </p:sp>
        <p:sp>
          <p:nvSpPr>
            <p:cNvPr id="77" name="pole tekstowe 76">
              <a:extLst>
                <a:ext uri="{FF2B5EF4-FFF2-40B4-BE49-F238E27FC236}">
                  <a16:creationId xmlns:a16="http://schemas.microsoft.com/office/drawing/2014/main" id="{8F52AA1A-891F-7F47-9AAB-297FF228B1BF}"/>
                </a:ext>
              </a:extLst>
            </p:cNvPr>
            <p:cNvSpPr txBox="1"/>
            <p:nvPr/>
          </p:nvSpPr>
          <p:spPr>
            <a:xfrm rot="16200000">
              <a:off x="1407776" y="4563661"/>
              <a:ext cx="173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/>
                <a:t>N </a:t>
              </a:r>
              <a:r>
                <a:rPr lang="pl-PL" sz="1400" dirty="0" err="1"/>
                <a:t>qubit</a:t>
              </a:r>
              <a:r>
                <a:rPr lang="pl-PL" sz="1400" dirty="0"/>
                <a:t> </a:t>
              </a:r>
              <a:r>
                <a:rPr lang="pl-PL" sz="1400" dirty="0" err="1"/>
                <a:t>state</a:t>
              </a:r>
              <a:r>
                <a:rPr lang="pl-PL" sz="1400" dirty="0"/>
                <a:t>* </a:t>
              </a:r>
            </a:p>
          </p:txBody>
        </p:sp>
        <p:sp>
          <p:nvSpPr>
            <p:cNvPr id="79" name="Owal 78">
              <a:extLst>
                <a:ext uri="{FF2B5EF4-FFF2-40B4-BE49-F238E27FC236}">
                  <a16:creationId xmlns:a16="http://schemas.microsoft.com/office/drawing/2014/main" id="{64F13019-A82D-B84E-E05E-9133FEF3F3A7}"/>
                </a:ext>
              </a:extLst>
            </p:cNvPr>
            <p:cNvSpPr/>
            <p:nvPr/>
          </p:nvSpPr>
          <p:spPr>
            <a:xfrm>
              <a:off x="1868581" y="3865919"/>
              <a:ext cx="1035475" cy="172093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81" name="pole tekstowe 80">
            <a:extLst>
              <a:ext uri="{FF2B5EF4-FFF2-40B4-BE49-F238E27FC236}">
                <a16:creationId xmlns:a16="http://schemas.microsoft.com/office/drawing/2014/main" id="{2215DD0C-E374-C86B-A57D-963240D88481}"/>
              </a:ext>
            </a:extLst>
          </p:cNvPr>
          <p:cNvSpPr txBox="1"/>
          <p:nvPr/>
        </p:nvSpPr>
        <p:spPr>
          <a:xfrm>
            <a:off x="5795827" y="6177096"/>
            <a:ext cx="3456693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l-PL" sz="1100" dirty="0">
                <a:solidFill>
                  <a:schemeClr val="tx1"/>
                </a:solidFill>
              </a:rPr>
              <a:t>*we </a:t>
            </a:r>
            <a:r>
              <a:rPr lang="pl-PL" sz="1100" dirty="0" err="1">
                <a:solidFill>
                  <a:schemeClr val="tx1"/>
                </a:solidFill>
              </a:rPr>
              <a:t>formally</a:t>
            </a:r>
            <a:r>
              <a:rPr lang="pl-PL" sz="1100" dirty="0">
                <a:solidFill>
                  <a:schemeClr val="tx1"/>
                </a:solidFill>
              </a:rPr>
              <a:t> </a:t>
            </a:r>
            <a:r>
              <a:rPr lang="pl-PL" sz="1100" dirty="0" err="1">
                <a:solidFill>
                  <a:schemeClr val="tx1"/>
                </a:solidFill>
              </a:rPr>
              <a:t>treat</a:t>
            </a:r>
            <a:r>
              <a:rPr lang="pl-PL" sz="1100" dirty="0">
                <a:solidFill>
                  <a:schemeClr val="tx1"/>
                </a:solidFill>
              </a:rPr>
              <a:t> </a:t>
            </a:r>
            <a:r>
              <a:rPr lang="pl-PL" sz="1100" dirty="0" err="1">
                <a:solidFill>
                  <a:schemeClr val="tx1"/>
                </a:solidFill>
              </a:rPr>
              <a:t>photons</a:t>
            </a:r>
            <a:r>
              <a:rPr lang="pl-PL" sz="1100" dirty="0">
                <a:solidFill>
                  <a:schemeClr val="tx1"/>
                </a:solidFill>
              </a:rPr>
              <a:t> as </a:t>
            </a:r>
            <a:r>
              <a:rPr lang="pl-PL" sz="1100" dirty="0" err="1">
                <a:solidFill>
                  <a:schemeClr val="tx1"/>
                </a:solidFill>
              </a:rPr>
              <a:t>distinguishable</a:t>
            </a:r>
            <a:r>
              <a:rPr lang="pl-PL" sz="1100" dirty="0">
                <a:solidFill>
                  <a:schemeClr val="tx1"/>
                </a:solidFill>
              </a:rPr>
              <a:t> (</a:t>
            </a:r>
            <a:r>
              <a:rPr lang="pl-PL" sz="1100" dirty="0" err="1">
                <a:solidFill>
                  <a:schemeClr val="tx1"/>
                </a:solidFill>
              </a:rPr>
              <a:t>may</a:t>
            </a:r>
            <a:r>
              <a:rPr lang="pl-PL" sz="1100" dirty="0">
                <a:solidFill>
                  <a:schemeClr val="tx1"/>
                </a:solidFill>
              </a:rPr>
              <a:t> </a:t>
            </a:r>
            <a:r>
              <a:rPr lang="pl-PL" sz="1100" dirty="0" err="1">
                <a:solidFill>
                  <a:schemeClr val="tx1"/>
                </a:solidFill>
              </a:rPr>
              <a:t>only</a:t>
            </a:r>
            <a:r>
              <a:rPr lang="pl-PL" sz="1100" dirty="0">
                <a:solidFill>
                  <a:schemeClr val="tx1"/>
                </a:solidFill>
              </a:rPr>
              <a:t> </a:t>
            </a:r>
            <a:r>
              <a:rPr lang="pl-PL" sz="1100" dirty="0" err="1">
                <a:solidFill>
                  <a:schemeClr val="tx1"/>
                </a:solidFill>
              </a:rPr>
              <a:t>improve</a:t>
            </a:r>
            <a:r>
              <a:rPr lang="pl-PL" sz="1100" dirty="0">
                <a:solidFill>
                  <a:schemeClr val="tx1"/>
                </a:solidFill>
              </a:rPr>
              <a:t> </a:t>
            </a:r>
            <a:r>
              <a:rPr lang="pl-PL" sz="1100" dirty="0" err="1">
                <a:solidFill>
                  <a:schemeClr val="tx1"/>
                </a:solidFill>
              </a:rPr>
              <a:t>estimation</a:t>
            </a:r>
            <a:r>
              <a:rPr lang="pl-PL" sz="1100" dirty="0">
                <a:solidFill>
                  <a:schemeClr val="tx1"/>
                </a:solidFill>
              </a:rPr>
              <a:t>!)</a:t>
            </a:r>
            <a:endParaRPr lang="pl-PL" sz="1100" dirty="0"/>
          </a:p>
        </p:txBody>
      </p:sp>
      <p:sp>
        <p:nvSpPr>
          <p:cNvPr id="82" name="pole tekstowe 81">
            <a:extLst>
              <a:ext uri="{FF2B5EF4-FFF2-40B4-BE49-F238E27FC236}">
                <a16:creationId xmlns:a16="http://schemas.microsoft.com/office/drawing/2014/main" id="{D1FA2778-71B7-96D4-B9AC-4070AA6130D2}"/>
              </a:ext>
            </a:extLst>
          </p:cNvPr>
          <p:cNvSpPr txBox="1"/>
          <p:nvPr/>
        </p:nvSpPr>
        <p:spPr>
          <a:xfrm>
            <a:off x="673947" y="5952007"/>
            <a:ext cx="501296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2000" dirty="0"/>
              <a:t>Optical interferometry as a quantum channel </a:t>
            </a:r>
            <a:r>
              <a:rPr lang="pl-PL" sz="2000" dirty="0" err="1"/>
              <a:t>estimation</a:t>
            </a:r>
            <a:r>
              <a:rPr lang="pl-PL" sz="2000" dirty="0"/>
              <a:t> problem!</a:t>
            </a:r>
          </a:p>
        </p:txBody>
      </p:sp>
    </p:spTree>
    <p:extLst>
      <p:ext uri="{BB962C8B-B14F-4D97-AF65-F5344CB8AC3E}">
        <p14:creationId xmlns:p14="http://schemas.microsoft.com/office/powerpoint/2010/main" val="55075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wal 17">
            <a:extLst>
              <a:ext uri="{FF2B5EF4-FFF2-40B4-BE49-F238E27FC236}">
                <a16:creationId xmlns:a16="http://schemas.microsoft.com/office/drawing/2014/main" id="{0BC92EE7-772C-84FA-DD88-2D00E9A2D80F}"/>
              </a:ext>
            </a:extLst>
          </p:cNvPr>
          <p:cNvSpPr/>
          <p:nvPr/>
        </p:nvSpPr>
        <p:spPr>
          <a:xfrm>
            <a:off x="7015078" y="1684520"/>
            <a:ext cx="787785" cy="715847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Owal 19">
            <a:extLst>
              <a:ext uri="{FF2B5EF4-FFF2-40B4-BE49-F238E27FC236}">
                <a16:creationId xmlns:a16="http://schemas.microsoft.com/office/drawing/2014/main" id="{3CDB5E02-DD48-243D-45B4-25FBECCFA8C0}"/>
              </a:ext>
            </a:extLst>
          </p:cNvPr>
          <p:cNvSpPr/>
          <p:nvPr/>
        </p:nvSpPr>
        <p:spPr>
          <a:xfrm>
            <a:off x="882078" y="1765414"/>
            <a:ext cx="544689" cy="515551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63E41809-E0DD-755C-50C5-D8B930451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771" y="167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pl-PL" dirty="0" err="1"/>
              <a:t>Unitary</a:t>
            </a:r>
            <a:r>
              <a:rPr lang="pl-PL" dirty="0"/>
              <a:t> channel </a:t>
            </a:r>
            <a:r>
              <a:rPr lang="pl-PL" dirty="0" err="1"/>
              <a:t>estimation</a:t>
            </a:r>
            <a:r>
              <a:rPr lang="pl-PL" dirty="0"/>
              <a:t> problem</a:t>
            </a:r>
          </a:p>
        </p:txBody>
      </p:sp>
      <p:sp>
        <p:nvSpPr>
          <p:cNvPr id="10" name="Schemat blokowy: opóźnienie 9">
            <a:extLst>
              <a:ext uri="{FF2B5EF4-FFF2-40B4-BE49-F238E27FC236}">
                <a16:creationId xmlns:a16="http://schemas.microsoft.com/office/drawing/2014/main" id="{100D98A7-F058-A500-19A4-E5C0F13175D1}"/>
              </a:ext>
            </a:extLst>
          </p:cNvPr>
          <p:cNvSpPr/>
          <p:nvPr/>
        </p:nvSpPr>
        <p:spPr>
          <a:xfrm>
            <a:off x="5621704" y="1736147"/>
            <a:ext cx="846003" cy="715848"/>
          </a:xfrm>
          <a:prstGeom prst="flowChartDelay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9162D6D-E27D-0AE5-597C-768A2E1A16A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085" y="1270348"/>
            <a:ext cx="2657524" cy="266667"/>
          </a:xfrm>
          <a:prstGeom prst="rect">
            <a:avLst/>
          </a:prstGeom>
          <a:noFill/>
          <a:ln/>
          <a:effectLst/>
        </p:spPr>
      </p:pic>
      <p:pic>
        <p:nvPicPr>
          <p:cNvPr id="23" name="Obraz 22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 title="IguanaTex Bitmap Display">
            <a:extLst>
              <a:ext uri="{FF2B5EF4-FFF2-40B4-BE49-F238E27FC236}">
                <a16:creationId xmlns:a16="http://schemas.microsoft.com/office/drawing/2014/main" id="{CA8FFB6E-567E-08C2-8C90-6723614F9A5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68" y="1841575"/>
            <a:ext cx="429714" cy="381714"/>
          </a:xfrm>
          <a:prstGeom prst="rect">
            <a:avLst/>
          </a:prstGeom>
          <a:noFill/>
          <a:ln/>
          <a:effectLst/>
        </p:spPr>
      </p:pic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D924368C-4F2F-CF58-8C2F-96D0AE1ABEE8}"/>
              </a:ext>
            </a:extLst>
          </p:cNvPr>
          <p:cNvCxnSpPr/>
          <p:nvPr/>
        </p:nvCxnSpPr>
        <p:spPr>
          <a:xfrm>
            <a:off x="1826456" y="2052422"/>
            <a:ext cx="63254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az 7" descr="TP_tmp.emf">
            <a:extLst>
              <a:ext uri="{FF2B5EF4-FFF2-40B4-BE49-F238E27FC236}">
                <a16:creationId xmlns:a16="http://schemas.microsoft.com/office/drawing/2014/main" id="{26233900-07E0-2D94-3A53-C231A1948E1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rcRect l="-47244" t="-51633" r="-47244" b="-51633"/>
          <a:stretch>
            <a:fillRect/>
          </a:stretch>
        </p:blipFill>
        <p:spPr bwMode="auto">
          <a:xfrm>
            <a:off x="2458998" y="1630726"/>
            <a:ext cx="881934" cy="843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F3FB9F6D-9641-7026-DAAC-A7DEBC78F1BA}"/>
              </a:ext>
            </a:extLst>
          </p:cNvPr>
          <p:cNvCxnSpPr/>
          <p:nvPr/>
        </p:nvCxnSpPr>
        <p:spPr>
          <a:xfrm>
            <a:off x="3618656" y="2052421"/>
            <a:ext cx="737967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 descr="TP_tmp.emf">
            <a:extLst>
              <a:ext uri="{FF2B5EF4-FFF2-40B4-BE49-F238E27FC236}">
                <a16:creationId xmlns:a16="http://schemas.microsoft.com/office/drawing/2014/main" id="{B2AFB93A-C6A8-9C4B-A45E-BD03BCE676A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4672891" y="1841575"/>
            <a:ext cx="754194" cy="460060"/>
          </a:xfrm>
          <a:prstGeom prst="rect">
            <a:avLst/>
          </a:prstGeom>
          <a:noFill/>
          <a:ln/>
          <a:effectLst/>
        </p:spPr>
      </p:pic>
      <p:sp>
        <p:nvSpPr>
          <p:cNvPr id="13" name="Elipsa 64">
            <a:extLst>
              <a:ext uri="{FF2B5EF4-FFF2-40B4-BE49-F238E27FC236}">
                <a16:creationId xmlns:a16="http://schemas.microsoft.com/office/drawing/2014/main" id="{9C3256EE-37D1-97E2-570A-F4F512962AF0}"/>
              </a:ext>
            </a:extLst>
          </p:cNvPr>
          <p:cNvSpPr/>
          <p:nvPr/>
        </p:nvSpPr>
        <p:spPr>
          <a:xfrm>
            <a:off x="1615608" y="1946992"/>
            <a:ext cx="210848" cy="210847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ipsa 68">
            <a:extLst>
              <a:ext uri="{FF2B5EF4-FFF2-40B4-BE49-F238E27FC236}">
                <a16:creationId xmlns:a16="http://schemas.microsoft.com/office/drawing/2014/main" id="{DF733761-C60C-A72C-956D-57CBD47BF17F}"/>
              </a:ext>
            </a:extLst>
          </p:cNvPr>
          <p:cNvSpPr/>
          <p:nvPr/>
        </p:nvSpPr>
        <p:spPr>
          <a:xfrm>
            <a:off x="4251190" y="1946997"/>
            <a:ext cx="210848" cy="210847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Obraz 26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tilde{\varphi}(i)$&#10;\end{document}&#10;" title="IguanaTex Bitmap Display">
            <a:extLst>
              <a:ext uri="{FF2B5EF4-FFF2-40B4-BE49-F238E27FC236}">
                <a16:creationId xmlns:a16="http://schemas.microsoft.com/office/drawing/2014/main" id="{D6B83663-F3D5-B33A-E51A-0E7F4CBE69B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765" y="1854513"/>
            <a:ext cx="669093" cy="414324"/>
          </a:xfrm>
          <a:prstGeom prst="rect">
            <a:avLst/>
          </a:prstGeom>
          <a:noFill/>
          <a:ln/>
          <a:effectLst/>
        </p:spPr>
      </p:pic>
      <p:sp>
        <p:nvSpPr>
          <p:cNvPr id="16" name="Prostokąt 15">
            <a:extLst>
              <a:ext uri="{FF2B5EF4-FFF2-40B4-BE49-F238E27FC236}">
                <a16:creationId xmlns:a16="http://schemas.microsoft.com/office/drawing/2014/main" id="{52823B48-2A71-F0CC-E802-D3DBF4906030}"/>
              </a:ext>
            </a:extLst>
          </p:cNvPr>
          <p:cNvSpPr/>
          <p:nvPr/>
        </p:nvSpPr>
        <p:spPr>
          <a:xfrm>
            <a:off x="3375980" y="2965635"/>
            <a:ext cx="2780195" cy="866284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2" name="Obraz 161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min_{\Pi_i, \tilde{\varphi}, \psi} \Delta^2 \tilde{\varphi} = ?$$&#10;\end{document}&#10;" title="IguanaTex Bitmap Display">
            <a:extLst>
              <a:ext uri="{FF2B5EF4-FFF2-40B4-BE49-F238E27FC236}">
                <a16:creationId xmlns:a16="http://schemas.microsoft.com/office/drawing/2014/main" id="{B62A909B-A98A-3A9A-AD00-5C7C4698370B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905" y="3078629"/>
            <a:ext cx="2225613" cy="640982"/>
          </a:xfrm>
          <a:prstGeom prst="rect">
            <a:avLst/>
          </a:prstGeom>
          <a:noFill/>
          <a:ln/>
          <a:effectLst/>
        </p:spPr>
      </p:pic>
      <p:sp>
        <p:nvSpPr>
          <p:cNvPr id="19" name="Owal 18">
            <a:extLst>
              <a:ext uri="{FF2B5EF4-FFF2-40B4-BE49-F238E27FC236}">
                <a16:creationId xmlns:a16="http://schemas.microsoft.com/office/drawing/2014/main" id="{EF8B3BB1-A599-6B93-601C-6DE331512363}"/>
              </a:ext>
            </a:extLst>
          </p:cNvPr>
          <p:cNvSpPr/>
          <p:nvPr/>
        </p:nvSpPr>
        <p:spPr>
          <a:xfrm>
            <a:off x="5618843" y="1854513"/>
            <a:ext cx="711225" cy="526876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1" name="Obraz 30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Pi_{i}$&#10;\end{document}&#10;" title="IguanaTex Bitmap Display">
            <a:extLst>
              <a:ext uri="{FF2B5EF4-FFF2-40B4-BE49-F238E27FC236}">
                <a16:creationId xmlns:a16="http://schemas.microsoft.com/office/drawing/2014/main" id="{32A1DAF9-372F-1E2D-6C29-6665FE3A3ED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997" y="2005361"/>
            <a:ext cx="420001" cy="365315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305191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16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1C290-FC5D-A956-BAB9-9EABDFD54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rostokąt 159">
            <a:extLst>
              <a:ext uri="{FF2B5EF4-FFF2-40B4-BE49-F238E27FC236}">
                <a16:creationId xmlns:a16="http://schemas.microsoft.com/office/drawing/2014/main" id="{9123FDE7-12BB-B3E7-1309-A7CE6E5F5485}"/>
              </a:ext>
            </a:extLst>
          </p:cNvPr>
          <p:cNvSpPr/>
          <p:nvPr/>
        </p:nvSpPr>
        <p:spPr>
          <a:xfrm>
            <a:off x="5536613" y="3311048"/>
            <a:ext cx="3306445" cy="88705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Owal 17">
            <a:extLst>
              <a:ext uri="{FF2B5EF4-FFF2-40B4-BE49-F238E27FC236}">
                <a16:creationId xmlns:a16="http://schemas.microsoft.com/office/drawing/2014/main" id="{20E9C844-1C0A-1365-5C26-C759739D8440}"/>
              </a:ext>
            </a:extLst>
          </p:cNvPr>
          <p:cNvSpPr/>
          <p:nvPr/>
        </p:nvSpPr>
        <p:spPr>
          <a:xfrm>
            <a:off x="7015078" y="1684520"/>
            <a:ext cx="787785" cy="715847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Owal 19">
            <a:extLst>
              <a:ext uri="{FF2B5EF4-FFF2-40B4-BE49-F238E27FC236}">
                <a16:creationId xmlns:a16="http://schemas.microsoft.com/office/drawing/2014/main" id="{A85A0E81-2369-1B1D-B425-0BAEFA7C35A7}"/>
              </a:ext>
            </a:extLst>
          </p:cNvPr>
          <p:cNvSpPr/>
          <p:nvPr/>
        </p:nvSpPr>
        <p:spPr>
          <a:xfrm>
            <a:off x="882078" y="1765414"/>
            <a:ext cx="544689" cy="515551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219F013-4968-CBA3-2E09-0742FB226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771" y="167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pl-PL" dirty="0" err="1"/>
              <a:t>Unitary</a:t>
            </a:r>
            <a:r>
              <a:rPr lang="pl-PL" dirty="0"/>
              <a:t> channel </a:t>
            </a:r>
            <a:r>
              <a:rPr lang="pl-PL" dirty="0" err="1"/>
              <a:t>estimation</a:t>
            </a:r>
            <a:r>
              <a:rPr lang="pl-PL" dirty="0"/>
              <a:t> problem</a:t>
            </a:r>
          </a:p>
        </p:txBody>
      </p:sp>
      <p:sp>
        <p:nvSpPr>
          <p:cNvPr id="10" name="Schemat blokowy: opóźnienie 9">
            <a:extLst>
              <a:ext uri="{FF2B5EF4-FFF2-40B4-BE49-F238E27FC236}">
                <a16:creationId xmlns:a16="http://schemas.microsoft.com/office/drawing/2014/main" id="{BFF1FF4E-020C-ADD5-32CC-50F1483FFC9B}"/>
              </a:ext>
            </a:extLst>
          </p:cNvPr>
          <p:cNvSpPr/>
          <p:nvPr/>
        </p:nvSpPr>
        <p:spPr>
          <a:xfrm>
            <a:off x="5621704" y="1736147"/>
            <a:ext cx="846003" cy="715848"/>
          </a:xfrm>
          <a:prstGeom prst="flowChartDelay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4CD37AF-526C-6803-8BF0-FD29437AD93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085" y="1270348"/>
            <a:ext cx="2657524" cy="266667"/>
          </a:xfrm>
          <a:prstGeom prst="rect">
            <a:avLst/>
          </a:prstGeom>
          <a:noFill/>
          <a:ln/>
          <a:effectLst/>
        </p:spPr>
      </p:pic>
      <p:pic>
        <p:nvPicPr>
          <p:cNvPr id="23" name="Obraz 22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 title="IguanaTex Bitmap Display">
            <a:extLst>
              <a:ext uri="{FF2B5EF4-FFF2-40B4-BE49-F238E27FC236}">
                <a16:creationId xmlns:a16="http://schemas.microsoft.com/office/drawing/2014/main" id="{876F08AF-D447-02B5-30EA-5AD7900B4D9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68" y="1841575"/>
            <a:ext cx="429714" cy="381714"/>
          </a:xfrm>
          <a:prstGeom prst="rect">
            <a:avLst/>
          </a:prstGeom>
          <a:noFill/>
          <a:ln/>
          <a:effectLst/>
        </p:spPr>
      </p:pic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6D46417D-E91E-9531-724B-C9E3286615CC}"/>
              </a:ext>
            </a:extLst>
          </p:cNvPr>
          <p:cNvCxnSpPr/>
          <p:nvPr/>
        </p:nvCxnSpPr>
        <p:spPr>
          <a:xfrm>
            <a:off x="1826456" y="2052422"/>
            <a:ext cx="63254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az 7" descr="TP_tmp.emf">
            <a:extLst>
              <a:ext uri="{FF2B5EF4-FFF2-40B4-BE49-F238E27FC236}">
                <a16:creationId xmlns:a16="http://schemas.microsoft.com/office/drawing/2014/main" id="{6065BAC1-2988-47C4-BD7F-32C48F92BD3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7" cstate="print"/>
          <a:srcRect l="-47244" t="-51633" r="-47244" b="-51633"/>
          <a:stretch>
            <a:fillRect/>
          </a:stretch>
        </p:blipFill>
        <p:spPr bwMode="auto">
          <a:xfrm>
            <a:off x="2458998" y="1630726"/>
            <a:ext cx="881934" cy="843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6400BD3B-4AF8-E1CB-52C7-983AA6076975}"/>
              </a:ext>
            </a:extLst>
          </p:cNvPr>
          <p:cNvCxnSpPr/>
          <p:nvPr/>
        </p:nvCxnSpPr>
        <p:spPr>
          <a:xfrm>
            <a:off x="3618656" y="2052421"/>
            <a:ext cx="737967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 descr="TP_tmp.emf">
            <a:extLst>
              <a:ext uri="{FF2B5EF4-FFF2-40B4-BE49-F238E27FC236}">
                <a16:creationId xmlns:a16="http://schemas.microsoft.com/office/drawing/2014/main" id="{848F8DBE-E4DD-78C2-DD1D-F17DEF91846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8" cstate="print"/>
          <a:stretch>
            <a:fillRect/>
          </a:stretch>
        </p:blipFill>
        <p:spPr bwMode="auto">
          <a:xfrm>
            <a:off x="4672891" y="1841575"/>
            <a:ext cx="754194" cy="460060"/>
          </a:xfrm>
          <a:prstGeom prst="rect">
            <a:avLst/>
          </a:prstGeom>
          <a:noFill/>
          <a:ln/>
          <a:effectLst/>
        </p:spPr>
      </p:pic>
      <p:sp>
        <p:nvSpPr>
          <p:cNvPr id="13" name="Elipsa 64">
            <a:extLst>
              <a:ext uri="{FF2B5EF4-FFF2-40B4-BE49-F238E27FC236}">
                <a16:creationId xmlns:a16="http://schemas.microsoft.com/office/drawing/2014/main" id="{15084F0A-29D2-E98F-E716-3AAF48F3E37F}"/>
              </a:ext>
            </a:extLst>
          </p:cNvPr>
          <p:cNvSpPr/>
          <p:nvPr/>
        </p:nvSpPr>
        <p:spPr>
          <a:xfrm>
            <a:off x="1615608" y="1946992"/>
            <a:ext cx="210848" cy="210847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ipsa 68">
            <a:extLst>
              <a:ext uri="{FF2B5EF4-FFF2-40B4-BE49-F238E27FC236}">
                <a16:creationId xmlns:a16="http://schemas.microsoft.com/office/drawing/2014/main" id="{4F5B3945-2FD3-4472-40BC-676E74BF4E0C}"/>
              </a:ext>
            </a:extLst>
          </p:cNvPr>
          <p:cNvSpPr/>
          <p:nvPr/>
        </p:nvSpPr>
        <p:spPr>
          <a:xfrm>
            <a:off x="4251190" y="1946997"/>
            <a:ext cx="210848" cy="210847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Obraz 26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tilde{\varphi}(i)$&#10;\end{document}&#10;" title="IguanaTex Bitmap Display">
            <a:extLst>
              <a:ext uri="{FF2B5EF4-FFF2-40B4-BE49-F238E27FC236}">
                <a16:creationId xmlns:a16="http://schemas.microsoft.com/office/drawing/2014/main" id="{69B09368-2487-E0CC-4A59-63BD4E22371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765" y="1854513"/>
            <a:ext cx="669093" cy="414324"/>
          </a:xfrm>
          <a:prstGeom prst="rect">
            <a:avLst/>
          </a:prstGeom>
          <a:noFill/>
          <a:ln/>
          <a:effectLst/>
        </p:spPr>
      </p:pic>
      <p:sp>
        <p:nvSpPr>
          <p:cNvPr id="19" name="Owal 18">
            <a:extLst>
              <a:ext uri="{FF2B5EF4-FFF2-40B4-BE49-F238E27FC236}">
                <a16:creationId xmlns:a16="http://schemas.microsoft.com/office/drawing/2014/main" id="{850EE6A0-6125-F9DD-97F5-21CA630C3C62}"/>
              </a:ext>
            </a:extLst>
          </p:cNvPr>
          <p:cNvSpPr/>
          <p:nvPr/>
        </p:nvSpPr>
        <p:spPr>
          <a:xfrm>
            <a:off x="5618843" y="1854513"/>
            <a:ext cx="711225" cy="526876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1" name="Obraz 30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Pi_{i}$&#10;\end{document}&#10;" title="IguanaTex Bitmap Display">
            <a:extLst>
              <a:ext uri="{FF2B5EF4-FFF2-40B4-BE49-F238E27FC236}">
                <a16:creationId xmlns:a16="http://schemas.microsoft.com/office/drawing/2014/main" id="{BDD184A6-B584-E275-00E2-1CECFFDF852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997" y="2005361"/>
            <a:ext cx="420001" cy="365315"/>
          </a:xfrm>
          <a:prstGeom prst="rect">
            <a:avLst/>
          </a:prstGeom>
          <a:noFill/>
          <a:ln/>
          <a:effectLst/>
        </p:spPr>
      </p:pic>
      <p:sp>
        <p:nvSpPr>
          <p:cNvPr id="47" name="Rectangle 39 1 1 1">
            <a:extLst>
              <a:ext uri="{FF2B5EF4-FFF2-40B4-BE49-F238E27FC236}">
                <a16:creationId xmlns:a16="http://schemas.microsoft.com/office/drawing/2014/main" id="{E5460763-505E-1B7D-0E95-5041DD063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48" y="2739139"/>
            <a:ext cx="8280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pl-PL" sz="2000" b="1" dirty="0"/>
              <a:t>Quantum </a:t>
            </a:r>
            <a:r>
              <a:rPr lang="pl-PL" sz="2000" b="1" dirty="0" err="1"/>
              <a:t>Cramer-Rao</a:t>
            </a:r>
            <a:r>
              <a:rPr lang="pl-PL" sz="2000" b="1" dirty="0"/>
              <a:t> </a:t>
            </a:r>
            <a:r>
              <a:rPr lang="pl-PL" sz="2000" b="1" dirty="0" err="1"/>
              <a:t>inequality</a:t>
            </a:r>
            <a:endParaRPr lang="en-GB" sz="2000" b="1" dirty="0"/>
          </a:p>
        </p:txBody>
      </p:sp>
      <p:pic>
        <p:nvPicPr>
          <p:cNvPr id="48" name="Obraz 47">
            <a:extLst>
              <a:ext uri="{FF2B5EF4-FFF2-40B4-BE49-F238E27FC236}">
                <a16:creationId xmlns:a16="http://schemas.microsoft.com/office/drawing/2014/main" id="{655E0C05-A23F-85D7-672B-A9445D01544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94" y="3345300"/>
            <a:ext cx="1720139" cy="322641"/>
          </a:xfrm>
          <a:prstGeom prst="rect">
            <a:avLst/>
          </a:prstGeom>
          <a:gradFill flip="none" rotWithShape="1">
            <a:gsLst>
              <a:gs pos="0">
                <a:schemeClr val="hlink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/>
          <a:effectLst/>
        </p:spPr>
      </p:pic>
      <p:pic>
        <p:nvPicPr>
          <p:cNvPr id="159" name="Obraz 158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min_{\Pi_i,\tilde{\varphi}}\Delta^2 \tilde{\varphi} \geq \frac{1}{F_Q(\ket{\psi_\varphi})}$$&#10;\end{document}&#10;" title="IguanaTex Bitmap Display">
            <a:extLst>
              <a:ext uri="{FF2B5EF4-FFF2-40B4-BE49-F238E27FC236}">
                <a16:creationId xmlns:a16="http://schemas.microsoft.com/office/drawing/2014/main" id="{07E7F4EC-633A-C9B6-72E0-CB39D096273B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262" y="3345248"/>
            <a:ext cx="3072270" cy="819920"/>
          </a:xfrm>
          <a:prstGeom prst="rect">
            <a:avLst/>
          </a:prstGeom>
        </p:spPr>
      </p:pic>
      <p:grpSp>
        <p:nvGrpSpPr>
          <p:cNvPr id="90" name="Grupa 89">
            <a:extLst>
              <a:ext uri="{FF2B5EF4-FFF2-40B4-BE49-F238E27FC236}">
                <a16:creationId xmlns:a16="http://schemas.microsoft.com/office/drawing/2014/main" id="{0FAB9C04-E697-FF6F-B858-3E82EDAA1E08}"/>
              </a:ext>
            </a:extLst>
          </p:cNvPr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>
            <a:off x="422719" y="3963645"/>
            <a:ext cx="4684174" cy="373737"/>
            <a:chOff x="5302707" y="7256596"/>
            <a:chExt cx="4684174" cy="373737"/>
          </a:xfrm>
        </p:grpSpPr>
        <p:sp>
          <p:nvSpPr>
            <p:cNvPr id="57" name="Dowolny kształt: kształt 56">
              <a:extLst>
                <a:ext uri="{FF2B5EF4-FFF2-40B4-BE49-F238E27FC236}">
                  <a16:creationId xmlns:a16="http://schemas.microsoft.com/office/drawing/2014/main" id="{C12B156F-075C-EFD1-9E4D-39F599360F42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302707" y="7333183"/>
              <a:ext cx="211863" cy="205934"/>
            </a:xfrm>
            <a:custGeom>
              <a:avLst/>
              <a:gdLst>
                <a:gd name="connsiteX0" fmla="*/ 79144 w 211863"/>
                <a:gd name="connsiteY0" fmla="*/ 107585 h 205934"/>
                <a:gd name="connsiteX1" fmla="*/ 108057 w 211863"/>
                <a:gd name="connsiteY1" fmla="*/ 107585 h 205934"/>
                <a:gd name="connsiteX2" fmla="*/ 132797 w 211863"/>
                <a:gd name="connsiteY2" fmla="*/ 121213 h 205934"/>
                <a:gd name="connsiteX3" fmla="*/ 130711 w 211863"/>
                <a:gd name="connsiteY3" fmla="*/ 136052 h 205934"/>
                <a:gd name="connsiteX4" fmla="*/ 129817 w 211863"/>
                <a:gd name="connsiteY4" fmla="*/ 139383 h 205934"/>
                <a:gd name="connsiteX5" fmla="*/ 133393 w 211863"/>
                <a:gd name="connsiteY5" fmla="*/ 143018 h 205934"/>
                <a:gd name="connsiteX6" fmla="*/ 137865 w 211863"/>
                <a:gd name="connsiteY6" fmla="*/ 136658 h 205934"/>
                <a:gd name="connsiteX7" fmla="*/ 154259 w 211863"/>
                <a:gd name="connsiteY7" fmla="*/ 70940 h 205934"/>
                <a:gd name="connsiteX8" fmla="*/ 155153 w 211863"/>
                <a:gd name="connsiteY8" fmla="*/ 66095 h 205934"/>
                <a:gd name="connsiteX9" fmla="*/ 151576 w 211863"/>
                <a:gd name="connsiteY9" fmla="*/ 62764 h 205934"/>
                <a:gd name="connsiteX10" fmla="*/ 147105 w 211863"/>
                <a:gd name="connsiteY10" fmla="*/ 69123 h 205934"/>
                <a:gd name="connsiteX11" fmla="*/ 108653 w 211863"/>
                <a:gd name="connsiteY11" fmla="*/ 98197 h 205934"/>
                <a:gd name="connsiteX12" fmla="*/ 81529 w 211863"/>
                <a:gd name="connsiteY12" fmla="*/ 98197 h 205934"/>
                <a:gd name="connsiteX13" fmla="*/ 100605 w 211863"/>
                <a:gd name="connsiteY13" fmla="*/ 21274 h 205934"/>
                <a:gd name="connsiteX14" fmla="*/ 116701 w 211863"/>
                <a:gd name="connsiteY14" fmla="*/ 9463 h 205934"/>
                <a:gd name="connsiteX15" fmla="*/ 156047 w 211863"/>
                <a:gd name="connsiteY15" fmla="*/ 9463 h 205934"/>
                <a:gd name="connsiteX16" fmla="*/ 199566 w 211863"/>
                <a:gd name="connsiteY16" fmla="*/ 42776 h 205934"/>
                <a:gd name="connsiteX17" fmla="*/ 198672 w 211863"/>
                <a:gd name="connsiteY17" fmla="*/ 59130 h 205934"/>
                <a:gd name="connsiteX18" fmla="*/ 198075 w 211863"/>
                <a:gd name="connsiteY18" fmla="*/ 64581 h 205934"/>
                <a:gd name="connsiteX19" fmla="*/ 201652 w 211863"/>
                <a:gd name="connsiteY19" fmla="*/ 68215 h 205934"/>
                <a:gd name="connsiteX20" fmla="*/ 205825 w 211863"/>
                <a:gd name="connsiteY20" fmla="*/ 60644 h 205934"/>
                <a:gd name="connsiteX21" fmla="*/ 211787 w 211863"/>
                <a:gd name="connsiteY21" fmla="*/ 8252 h 205934"/>
                <a:gd name="connsiteX22" fmla="*/ 203739 w 211863"/>
                <a:gd name="connsiteY22" fmla="*/ 75 h 205934"/>
                <a:gd name="connsiteX23" fmla="*/ 57683 w 211863"/>
                <a:gd name="connsiteY23" fmla="*/ 75 h 205934"/>
                <a:gd name="connsiteX24" fmla="*/ 48741 w 211863"/>
                <a:gd name="connsiteY24" fmla="*/ 6132 h 205934"/>
                <a:gd name="connsiteX25" fmla="*/ 57087 w 211863"/>
                <a:gd name="connsiteY25" fmla="*/ 9463 h 205934"/>
                <a:gd name="connsiteX26" fmla="*/ 76461 w 211863"/>
                <a:gd name="connsiteY26" fmla="*/ 14914 h 205934"/>
                <a:gd name="connsiteX27" fmla="*/ 74971 w 211863"/>
                <a:gd name="connsiteY27" fmla="*/ 22182 h 205934"/>
                <a:gd name="connsiteX28" fmla="*/ 35625 w 211863"/>
                <a:gd name="connsiteY28" fmla="*/ 182387 h 205934"/>
                <a:gd name="connsiteX29" fmla="*/ 8501 w 211863"/>
                <a:gd name="connsiteY29" fmla="*/ 196621 h 205934"/>
                <a:gd name="connsiteX30" fmla="*/ 155 w 211863"/>
                <a:gd name="connsiteY30" fmla="*/ 202375 h 205934"/>
                <a:gd name="connsiteX31" fmla="*/ 4626 w 211863"/>
                <a:gd name="connsiteY31" fmla="*/ 206009 h 205934"/>
                <a:gd name="connsiteX32" fmla="*/ 43971 w 211863"/>
                <a:gd name="connsiteY32" fmla="*/ 205101 h 205934"/>
                <a:gd name="connsiteX33" fmla="*/ 88384 w 211863"/>
                <a:gd name="connsiteY33" fmla="*/ 206009 h 205934"/>
                <a:gd name="connsiteX34" fmla="*/ 94644 w 211863"/>
                <a:gd name="connsiteY34" fmla="*/ 200255 h 205934"/>
                <a:gd name="connsiteX35" fmla="*/ 92855 w 211863"/>
                <a:gd name="connsiteY35" fmla="*/ 196924 h 205934"/>
                <a:gd name="connsiteX36" fmla="*/ 84509 w 211863"/>
                <a:gd name="connsiteY36" fmla="*/ 196621 h 205934"/>
                <a:gd name="connsiteX37" fmla="*/ 69010 w 211863"/>
                <a:gd name="connsiteY37" fmla="*/ 196016 h 205934"/>
                <a:gd name="connsiteX38" fmla="*/ 59471 w 211863"/>
                <a:gd name="connsiteY38" fmla="*/ 189959 h 205934"/>
                <a:gd name="connsiteX39" fmla="*/ 60664 w 211863"/>
                <a:gd name="connsiteY39" fmla="*/ 182993 h 205934"/>
                <a:gd name="connsiteX40" fmla="*/ 79144 w 211863"/>
                <a:gd name="connsiteY40" fmla="*/ 107585 h 205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11863" h="205934">
                  <a:moveTo>
                    <a:pt x="79144" y="107585"/>
                  </a:moveTo>
                  <a:lnTo>
                    <a:pt x="108057" y="107585"/>
                  </a:lnTo>
                  <a:cubicBezTo>
                    <a:pt x="130413" y="107585"/>
                    <a:pt x="132797" y="112430"/>
                    <a:pt x="132797" y="121213"/>
                  </a:cubicBezTo>
                  <a:cubicBezTo>
                    <a:pt x="132797" y="123333"/>
                    <a:pt x="132797" y="126967"/>
                    <a:pt x="130711" y="136052"/>
                  </a:cubicBezTo>
                  <a:cubicBezTo>
                    <a:pt x="130115" y="137566"/>
                    <a:pt x="129817" y="138778"/>
                    <a:pt x="129817" y="139383"/>
                  </a:cubicBezTo>
                  <a:cubicBezTo>
                    <a:pt x="129817" y="141806"/>
                    <a:pt x="131605" y="143018"/>
                    <a:pt x="133393" y="143018"/>
                  </a:cubicBezTo>
                  <a:cubicBezTo>
                    <a:pt x="136374" y="143018"/>
                    <a:pt x="136374" y="142109"/>
                    <a:pt x="137865" y="136658"/>
                  </a:cubicBezTo>
                  <a:lnTo>
                    <a:pt x="154259" y="70940"/>
                  </a:lnTo>
                  <a:cubicBezTo>
                    <a:pt x="155153" y="67609"/>
                    <a:pt x="155153" y="67003"/>
                    <a:pt x="155153" y="66095"/>
                  </a:cubicBezTo>
                  <a:cubicBezTo>
                    <a:pt x="155153" y="65489"/>
                    <a:pt x="154557" y="62764"/>
                    <a:pt x="151576" y="62764"/>
                  </a:cubicBezTo>
                  <a:cubicBezTo>
                    <a:pt x="148595" y="62764"/>
                    <a:pt x="148297" y="64278"/>
                    <a:pt x="147105" y="69123"/>
                  </a:cubicBezTo>
                  <a:cubicBezTo>
                    <a:pt x="140845" y="92745"/>
                    <a:pt x="133990" y="98197"/>
                    <a:pt x="108653" y="98197"/>
                  </a:cubicBezTo>
                  <a:lnTo>
                    <a:pt x="81529" y="98197"/>
                  </a:lnTo>
                  <a:lnTo>
                    <a:pt x="100605" y="21274"/>
                  </a:lnTo>
                  <a:cubicBezTo>
                    <a:pt x="103288" y="10674"/>
                    <a:pt x="103586" y="9463"/>
                    <a:pt x="116701" y="9463"/>
                  </a:cubicBezTo>
                  <a:lnTo>
                    <a:pt x="156047" y="9463"/>
                  </a:lnTo>
                  <a:cubicBezTo>
                    <a:pt x="192710" y="9463"/>
                    <a:pt x="199566" y="19457"/>
                    <a:pt x="199566" y="42776"/>
                  </a:cubicBezTo>
                  <a:cubicBezTo>
                    <a:pt x="199566" y="49741"/>
                    <a:pt x="199566" y="50953"/>
                    <a:pt x="198672" y="59130"/>
                  </a:cubicBezTo>
                  <a:cubicBezTo>
                    <a:pt x="198075" y="63067"/>
                    <a:pt x="198075" y="63672"/>
                    <a:pt x="198075" y="64581"/>
                  </a:cubicBezTo>
                  <a:cubicBezTo>
                    <a:pt x="198075" y="66095"/>
                    <a:pt x="198970" y="68215"/>
                    <a:pt x="201652" y="68215"/>
                  </a:cubicBezTo>
                  <a:cubicBezTo>
                    <a:pt x="204931" y="68215"/>
                    <a:pt x="205229" y="66398"/>
                    <a:pt x="205825" y="60644"/>
                  </a:cubicBezTo>
                  <a:lnTo>
                    <a:pt x="211787" y="8252"/>
                  </a:lnTo>
                  <a:cubicBezTo>
                    <a:pt x="212681" y="75"/>
                    <a:pt x="211191" y="75"/>
                    <a:pt x="203739" y="75"/>
                  </a:cubicBezTo>
                  <a:lnTo>
                    <a:pt x="57683" y="75"/>
                  </a:lnTo>
                  <a:cubicBezTo>
                    <a:pt x="51721" y="75"/>
                    <a:pt x="48741" y="75"/>
                    <a:pt x="48741" y="6132"/>
                  </a:cubicBezTo>
                  <a:cubicBezTo>
                    <a:pt x="48741" y="9463"/>
                    <a:pt x="51423" y="9463"/>
                    <a:pt x="57087" y="9463"/>
                  </a:cubicBezTo>
                  <a:cubicBezTo>
                    <a:pt x="68115" y="9463"/>
                    <a:pt x="76461" y="9463"/>
                    <a:pt x="76461" y="14914"/>
                  </a:cubicBezTo>
                  <a:cubicBezTo>
                    <a:pt x="76461" y="16126"/>
                    <a:pt x="76461" y="16731"/>
                    <a:pt x="74971" y="22182"/>
                  </a:cubicBezTo>
                  <a:lnTo>
                    <a:pt x="35625" y="182387"/>
                  </a:lnTo>
                  <a:cubicBezTo>
                    <a:pt x="32645" y="194198"/>
                    <a:pt x="32049" y="196621"/>
                    <a:pt x="8501" y="196621"/>
                  </a:cubicBezTo>
                  <a:cubicBezTo>
                    <a:pt x="3433" y="196621"/>
                    <a:pt x="155" y="196621"/>
                    <a:pt x="155" y="202375"/>
                  </a:cubicBezTo>
                  <a:cubicBezTo>
                    <a:pt x="155" y="206009"/>
                    <a:pt x="3732" y="206009"/>
                    <a:pt x="4626" y="206009"/>
                  </a:cubicBezTo>
                  <a:cubicBezTo>
                    <a:pt x="13270" y="206009"/>
                    <a:pt x="35327" y="205101"/>
                    <a:pt x="43971" y="205101"/>
                  </a:cubicBezTo>
                  <a:cubicBezTo>
                    <a:pt x="53808" y="205101"/>
                    <a:pt x="78548" y="206009"/>
                    <a:pt x="88384" y="206009"/>
                  </a:cubicBezTo>
                  <a:cubicBezTo>
                    <a:pt x="91067" y="206009"/>
                    <a:pt x="94644" y="206009"/>
                    <a:pt x="94644" y="200255"/>
                  </a:cubicBezTo>
                  <a:cubicBezTo>
                    <a:pt x="94644" y="197833"/>
                    <a:pt x="92855" y="197227"/>
                    <a:pt x="92855" y="196924"/>
                  </a:cubicBezTo>
                  <a:cubicBezTo>
                    <a:pt x="91961" y="196621"/>
                    <a:pt x="91365" y="196621"/>
                    <a:pt x="84509" y="196621"/>
                  </a:cubicBezTo>
                  <a:cubicBezTo>
                    <a:pt x="77952" y="196621"/>
                    <a:pt x="76461" y="196621"/>
                    <a:pt x="69010" y="196016"/>
                  </a:cubicBezTo>
                  <a:cubicBezTo>
                    <a:pt x="60365" y="195107"/>
                    <a:pt x="59471" y="193896"/>
                    <a:pt x="59471" y="189959"/>
                  </a:cubicBezTo>
                  <a:cubicBezTo>
                    <a:pt x="59471" y="189353"/>
                    <a:pt x="59471" y="187536"/>
                    <a:pt x="60664" y="182993"/>
                  </a:cubicBezTo>
                  <a:lnTo>
                    <a:pt x="79144" y="107585"/>
                  </a:lnTo>
                  <a:close/>
                </a:path>
              </a:pathLst>
            </a:custGeom>
            <a:solidFill>
              <a:srgbClr val="000000"/>
            </a:solidFill>
            <a:ln w="29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8" name="Dowolny kształt: kształt 57">
              <a:extLst>
                <a:ext uri="{FF2B5EF4-FFF2-40B4-BE49-F238E27FC236}">
                  <a16:creationId xmlns:a16="http://schemas.microsoft.com/office/drawing/2014/main" id="{7FAC9C2E-0122-944A-6F51-797E7F9E73B4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497455" y="7435513"/>
              <a:ext cx="158575" cy="190156"/>
            </a:xfrm>
            <a:custGeom>
              <a:avLst/>
              <a:gdLst>
                <a:gd name="connsiteX0" fmla="*/ 82787 w 158575"/>
                <a:gd name="connsiteY0" fmla="*/ 161826 h 190156"/>
                <a:gd name="connsiteX1" fmla="*/ 102609 w 158575"/>
                <a:gd name="connsiteY1" fmla="*/ 190233 h 190156"/>
                <a:gd name="connsiteX2" fmla="*/ 139957 w 158575"/>
                <a:gd name="connsiteY2" fmla="*/ 149106 h 190156"/>
                <a:gd name="connsiteX3" fmla="*/ 137036 w 158575"/>
                <a:gd name="connsiteY3" fmla="*/ 146138 h 190156"/>
                <a:gd name="connsiteX4" fmla="*/ 134115 w 158575"/>
                <a:gd name="connsiteY4" fmla="*/ 148894 h 190156"/>
                <a:gd name="connsiteX5" fmla="*/ 108242 w 158575"/>
                <a:gd name="connsiteY5" fmla="*/ 167974 h 190156"/>
                <a:gd name="connsiteX6" fmla="*/ 91759 w 158575"/>
                <a:gd name="connsiteY6" fmla="*/ 147410 h 190156"/>
                <a:gd name="connsiteX7" fmla="*/ 158736 w 158575"/>
                <a:gd name="connsiteY7" fmla="*/ 59010 h 190156"/>
                <a:gd name="connsiteX8" fmla="*/ 98227 w 158575"/>
                <a:gd name="connsiteY8" fmla="*/ 76 h 190156"/>
                <a:gd name="connsiteX9" fmla="*/ 161 w 158575"/>
                <a:gd name="connsiteY9" fmla="*/ 95260 h 190156"/>
                <a:gd name="connsiteX10" fmla="*/ 60879 w 158575"/>
                <a:gd name="connsiteY10" fmla="*/ 153346 h 190156"/>
                <a:gd name="connsiteX11" fmla="*/ 82787 w 158575"/>
                <a:gd name="connsiteY11" fmla="*/ 150378 h 190156"/>
                <a:gd name="connsiteX12" fmla="*/ 82787 w 158575"/>
                <a:gd name="connsiteY12" fmla="*/ 161826 h 190156"/>
                <a:gd name="connsiteX13" fmla="*/ 46690 w 158575"/>
                <a:gd name="connsiteY13" fmla="*/ 143807 h 190156"/>
                <a:gd name="connsiteX14" fmla="*/ 20400 w 158575"/>
                <a:gd name="connsiteY14" fmla="*/ 100560 h 190156"/>
                <a:gd name="connsiteX15" fmla="*/ 43769 w 158575"/>
                <a:gd name="connsiteY15" fmla="*/ 34843 h 190156"/>
                <a:gd name="connsiteX16" fmla="*/ 96558 w 158575"/>
                <a:gd name="connsiteY16" fmla="*/ 6860 h 190156"/>
                <a:gd name="connsiteX17" fmla="*/ 138497 w 158575"/>
                <a:gd name="connsiteY17" fmla="*/ 53286 h 190156"/>
                <a:gd name="connsiteX18" fmla="*/ 90090 w 158575"/>
                <a:gd name="connsiteY18" fmla="*/ 139355 h 190156"/>
                <a:gd name="connsiteX19" fmla="*/ 69016 w 158575"/>
                <a:gd name="connsiteY19" fmla="*/ 117096 h 190156"/>
                <a:gd name="connsiteX20" fmla="*/ 45856 w 158575"/>
                <a:gd name="connsiteY20" fmla="*/ 138295 h 190156"/>
                <a:gd name="connsiteX21" fmla="*/ 46690 w 158575"/>
                <a:gd name="connsiteY21" fmla="*/ 143807 h 190156"/>
                <a:gd name="connsiteX22" fmla="*/ 82787 w 158575"/>
                <a:gd name="connsiteY22" fmla="*/ 142747 h 190156"/>
                <a:gd name="connsiteX23" fmla="*/ 62339 w 158575"/>
                <a:gd name="connsiteY23" fmla="*/ 146562 h 190156"/>
                <a:gd name="connsiteX24" fmla="*/ 51698 w 158575"/>
                <a:gd name="connsiteY24" fmla="*/ 138295 h 190156"/>
                <a:gd name="connsiteX25" fmla="*/ 69016 w 158575"/>
                <a:gd name="connsiteY25" fmla="*/ 123031 h 190156"/>
                <a:gd name="connsiteX26" fmla="*/ 82787 w 158575"/>
                <a:gd name="connsiteY26" fmla="*/ 142747 h 19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8575" h="190156">
                  <a:moveTo>
                    <a:pt x="82787" y="161826"/>
                  </a:moveTo>
                  <a:cubicBezTo>
                    <a:pt x="82787" y="175605"/>
                    <a:pt x="85499" y="190233"/>
                    <a:pt x="102609" y="190233"/>
                  </a:cubicBezTo>
                  <a:cubicBezTo>
                    <a:pt x="127856" y="190233"/>
                    <a:pt x="139957" y="153770"/>
                    <a:pt x="139957" y="149106"/>
                  </a:cubicBezTo>
                  <a:cubicBezTo>
                    <a:pt x="139957" y="147622"/>
                    <a:pt x="138706" y="146138"/>
                    <a:pt x="137036" y="146138"/>
                  </a:cubicBezTo>
                  <a:cubicBezTo>
                    <a:pt x="134950" y="146138"/>
                    <a:pt x="134324" y="148046"/>
                    <a:pt x="134115" y="148894"/>
                  </a:cubicBezTo>
                  <a:cubicBezTo>
                    <a:pt x="129108" y="163734"/>
                    <a:pt x="115337" y="167974"/>
                    <a:pt x="108242" y="167974"/>
                  </a:cubicBezTo>
                  <a:cubicBezTo>
                    <a:pt x="99896" y="167974"/>
                    <a:pt x="95515" y="164370"/>
                    <a:pt x="91759" y="147410"/>
                  </a:cubicBezTo>
                  <a:cubicBezTo>
                    <a:pt x="128899" y="134055"/>
                    <a:pt x="158736" y="96532"/>
                    <a:pt x="158736" y="59010"/>
                  </a:cubicBezTo>
                  <a:cubicBezTo>
                    <a:pt x="158736" y="25727"/>
                    <a:pt x="135158" y="76"/>
                    <a:pt x="98227" y="76"/>
                  </a:cubicBezTo>
                  <a:cubicBezTo>
                    <a:pt x="48360" y="76"/>
                    <a:pt x="161" y="47562"/>
                    <a:pt x="161" y="95260"/>
                  </a:cubicBezTo>
                  <a:cubicBezTo>
                    <a:pt x="161" y="129391"/>
                    <a:pt x="24991" y="153346"/>
                    <a:pt x="60879" y="153346"/>
                  </a:cubicBezTo>
                  <a:cubicBezTo>
                    <a:pt x="64843" y="153346"/>
                    <a:pt x="71937" y="153134"/>
                    <a:pt x="82787" y="150378"/>
                  </a:cubicBezTo>
                  <a:lnTo>
                    <a:pt x="82787" y="161826"/>
                  </a:lnTo>
                  <a:close/>
                  <a:moveTo>
                    <a:pt x="46690" y="143807"/>
                  </a:moveTo>
                  <a:cubicBezTo>
                    <a:pt x="35840" y="139991"/>
                    <a:pt x="20400" y="128967"/>
                    <a:pt x="20400" y="100560"/>
                  </a:cubicBezTo>
                  <a:cubicBezTo>
                    <a:pt x="20400" y="86993"/>
                    <a:pt x="24782" y="58798"/>
                    <a:pt x="43769" y="34843"/>
                  </a:cubicBezTo>
                  <a:cubicBezTo>
                    <a:pt x="56914" y="18519"/>
                    <a:pt x="77153" y="6860"/>
                    <a:pt x="96558" y="6860"/>
                  </a:cubicBezTo>
                  <a:cubicBezTo>
                    <a:pt x="119301" y="6860"/>
                    <a:pt x="138497" y="22335"/>
                    <a:pt x="138497" y="53286"/>
                  </a:cubicBezTo>
                  <a:cubicBezTo>
                    <a:pt x="138497" y="74485"/>
                    <a:pt x="128273" y="120063"/>
                    <a:pt x="90090" y="139355"/>
                  </a:cubicBezTo>
                  <a:cubicBezTo>
                    <a:pt x="86751" y="125999"/>
                    <a:pt x="81326" y="117096"/>
                    <a:pt x="69016" y="117096"/>
                  </a:cubicBezTo>
                  <a:cubicBezTo>
                    <a:pt x="57332" y="117096"/>
                    <a:pt x="45856" y="127059"/>
                    <a:pt x="45856" y="138295"/>
                  </a:cubicBezTo>
                  <a:cubicBezTo>
                    <a:pt x="45856" y="142111"/>
                    <a:pt x="46064" y="142323"/>
                    <a:pt x="46690" y="143807"/>
                  </a:cubicBezTo>
                  <a:close/>
                  <a:moveTo>
                    <a:pt x="82787" y="142747"/>
                  </a:moveTo>
                  <a:cubicBezTo>
                    <a:pt x="78197" y="144442"/>
                    <a:pt x="70477" y="146562"/>
                    <a:pt x="62339" y="146562"/>
                  </a:cubicBezTo>
                  <a:cubicBezTo>
                    <a:pt x="59001" y="146562"/>
                    <a:pt x="51698" y="146562"/>
                    <a:pt x="51698" y="138295"/>
                  </a:cubicBezTo>
                  <a:cubicBezTo>
                    <a:pt x="51698" y="130239"/>
                    <a:pt x="60253" y="123031"/>
                    <a:pt x="69016" y="123031"/>
                  </a:cubicBezTo>
                  <a:cubicBezTo>
                    <a:pt x="76527" y="123031"/>
                    <a:pt x="82161" y="126423"/>
                    <a:pt x="82787" y="142747"/>
                  </a:cubicBezTo>
                  <a:close/>
                </a:path>
              </a:pathLst>
            </a:custGeom>
            <a:solidFill>
              <a:srgbClr val="000000"/>
            </a:solidFill>
            <a:ln w="29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9" name="Dowolny kształt: kształt 58">
              <a:extLst>
                <a:ext uri="{FF2B5EF4-FFF2-40B4-BE49-F238E27FC236}">
                  <a16:creationId xmlns:a16="http://schemas.microsoft.com/office/drawing/2014/main" id="{47EA2B48-2859-712F-6462-229E66B7681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715191" y="7311983"/>
              <a:ext cx="69153" cy="302845"/>
            </a:xfrm>
            <a:custGeom>
              <a:avLst/>
              <a:gdLst>
                <a:gd name="connsiteX0" fmla="*/ 69321 w 69153"/>
                <a:gd name="connsiteY0" fmla="*/ 299891 h 302845"/>
                <a:gd name="connsiteX1" fmla="*/ 64254 w 69153"/>
                <a:gd name="connsiteY1" fmla="*/ 293229 h 302845"/>
                <a:gd name="connsiteX2" fmla="*/ 17456 w 69153"/>
                <a:gd name="connsiteY2" fmla="*/ 151497 h 302845"/>
                <a:gd name="connsiteX3" fmla="*/ 65446 w 69153"/>
                <a:gd name="connsiteY3" fmla="*/ 8252 h 302845"/>
                <a:gd name="connsiteX4" fmla="*/ 69321 w 69153"/>
                <a:gd name="connsiteY4" fmla="*/ 3103 h 302845"/>
                <a:gd name="connsiteX5" fmla="*/ 66340 w 69153"/>
                <a:gd name="connsiteY5" fmla="*/ 75 h 302845"/>
                <a:gd name="connsiteX6" fmla="*/ 18946 w 69153"/>
                <a:gd name="connsiteY6" fmla="*/ 59130 h 302845"/>
                <a:gd name="connsiteX7" fmla="*/ 168 w 69153"/>
                <a:gd name="connsiteY7" fmla="*/ 151497 h 302845"/>
                <a:gd name="connsiteX8" fmla="*/ 19841 w 69153"/>
                <a:gd name="connsiteY8" fmla="*/ 245985 h 302845"/>
                <a:gd name="connsiteX9" fmla="*/ 66340 w 69153"/>
                <a:gd name="connsiteY9" fmla="*/ 302920 h 302845"/>
                <a:gd name="connsiteX10" fmla="*/ 69321 w 69153"/>
                <a:gd name="connsiteY10" fmla="*/ 299891 h 30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153" h="302845">
                  <a:moveTo>
                    <a:pt x="69321" y="299891"/>
                  </a:moveTo>
                  <a:cubicBezTo>
                    <a:pt x="69321" y="298983"/>
                    <a:pt x="69321" y="298377"/>
                    <a:pt x="64254" y="293229"/>
                  </a:cubicBezTo>
                  <a:cubicBezTo>
                    <a:pt x="26994" y="255070"/>
                    <a:pt x="17456" y="197833"/>
                    <a:pt x="17456" y="151497"/>
                  </a:cubicBezTo>
                  <a:cubicBezTo>
                    <a:pt x="17456" y="98802"/>
                    <a:pt x="28783" y="46107"/>
                    <a:pt x="65446" y="8252"/>
                  </a:cubicBezTo>
                  <a:cubicBezTo>
                    <a:pt x="69321" y="4617"/>
                    <a:pt x="69321" y="4012"/>
                    <a:pt x="69321" y="3103"/>
                  </a:cubicBezTo>
                  <a:cubicBezTo>
                    <a:pt x="69321" y="983"/>
                    <a:pt x="68129" y="75"/>
                    <a:pt x="66340" y="75"/>
                  </a:cubicBezTo>
                  <a:cubicBezTo>
                    <a:pt x="63359" y="75"/>
                    <a:pt x="36533" y="20668"/>
                    <a:pt x="18946" y="59130"/>
                  </a:cubicBezTo>
                  <a:cubicBezTo>
                    <a:pt x="3745" y="92442"/>
                    <a:pt x="168" y="126058"/>
                    <a:pt x="168" y="151497"/>
                  </a:cubicBezTo>
                  <a:cubicBezTo>
                    <a:pt x="168" y="175119"/>
                    <a:pt x="3447" y="211763"/>
                    <a:pt x="19841" y="245985"/>
                  </a:cubicBezTo>
                  <a:cubicBezTo>
                    <a:pt x="37725" y="283235"/>
                    <a:pt x="63359" y="302920"/>
                    <a:pt x="66340" y="302920"/>
                  </a:cubicBezTo>
                  <a:cubicBezTo>
                    <a:pt x="68129" y="302920"/>
                    <a:pt x="69321" y="302011"/>
                    <a:pt x="69321" y="299891"/>
                  </a:cubicBezTo>
                  <a:close/>
                </a:path>
              </a:pathLst>
            </a:custGeom>
            <a:solidFill>
              <a:srgbClr val="000000"/>
            </a:solidFill>
            <a:ln w="29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0" name="Dowolny kształt: kształt 59">
              <a:extLst>
                <a:ext uri="{FF2B5EF4-FFF2-40B4-BE49-F238E27FC236}">
                  <a16:creationId xmlns:a16="http://schemas.microsoft.com/office/drawing/2014/main" id="{53BA0839-5409-9AD7-9BEF-BC243A2316C2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837070" y="7311983"/>
              <a:ext cx="11922" cy="302845"/>
            </a:xfrm>
            <a:custGeom>
              <a:avLst/>
              <a:gdLst>
                <a:gd name="connsiteX0" fmla="*/ 12095 w 11922"/>
                <a:gd name="connsiteY0" fmla="*/ 10977 h 302845"/>
                <a:gd name="connsiteX1" fmla="*/ 6133 w 11922"/>
                <a:gd name="connsiteY1" fmla="*/ 75 h 302845"/>
                <a:gd name="connsiteX2" fmla="*/ 172 w 11922"/>
                <a:gd name="connsiteY2" fmla="*/ 10977 h 302845"/>
                <a:gd name="connsiteX3" fmla="*/ 172 w 11922"/>
                <a:gd name="connsiteY3" fmla="*/ 292017 h 302845"/>
                <a:gd name="connsiteX4" fmla="*/ 6133 w 11922"/>
                <a:gd name="connsiteY4" fmla="*/ 302920 h 302845"/>
                <a:gd name="connsiteX5" fmla="*/ 12095 w 11922"/>
                <a:gd name="connsiteY5" fmla="*/ 292017 h 302845"/>
                <a:gd name="connsiteX6" fmla="*/ 12095 w 11922"/>
                <a:gd name="connsiteY6" fmla="*/ 10977 h 30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22" h="302845">
                  <a:moveTo>
                    <a:pt x="12095" y="10977"/>
                  </a:moveTo>
                  <a:cubicBezTo>
                    <a:pt x="12095" y="5526"/>
                    <a:pt x="12095" y="75"/>
                    <a:pt x="6133" y="75"/>
                  </a:cubicBezTo>
                  <a:cubicBezTo>
                    <a:pt x="172" y="75"/>
                    <a:pt x="172" y="5526"/>
                    <a:pt x="172" y="10977"/>
                  </a:cubicBezTo>
                  <a:lnTo>
                    <a:pt x="172" y="292017"/>
                  </a:lnTo>
                  <a:cubicBezTo>
                    <a:pt x="172" y="297469"/>
                    <a:pt x="172" y="302920"/>
                    <a:pt x="6133" y="302920"/>
                  </a:cubicBezTo>
                  <a:cubicBezTo>
                    <a:pt x="12095" y="302920"/>
                    <a:pt x="12095" y="297469"/>
                    <a:pt x="12095" y="292017"/>
                  </a:cubicBezTo>
                  <a:lnTo>
                    <a:pt x="12095" y="10977"/>
                  </a:lnTo>
                  <a:close/>
                </a:path>
              </a:pathLst>
            </a:custGeom>
            <a:solidFill>
              <a:srgbClr val="000000"/>
            </a:solidFill>
            <a:ln w="29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1" name="Dowolny kształt: kształt 60">
              <a:extLst>
                <a:ext uri="{FF2B5EF4-FFF2-40B4-BE49-F238E27FC236}">
                  <a16:creationId xmlns:a16="http://schemas.microsoft.com/office/drawing/2014/main" id="{9346BF63-7E2D-3B52-B242-88190E344F03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893042" y="7328943"/>
              <a:ext cx="180632" cy="272257"/>
            </a:xfrm>
            <a:custGeom>
              <a:avLst/>
              <a:gdLst>
                <a:gd name="connsiteX0" fmla="*/ 135202 w 180632"/>
                <a:gd name="connsiteY0" fmla="*/ 7949 h 272257"/>
                <a:gd name="connsiteX1" fmla="*/ 136096 w 180632"/>
                <a:gd name="connsiteY1" fmla="*/ 3406 h 272257"/>
                <a:gd name="connsiteX2" fmla="*/ 132519 w 180632"/>
                <a:gd name="connsiteY2" fmla="*/ 75 h 272257"/>
                <a:gd name="connsiteX3" fmla="*/ 128048 w 180632"/>
                <a:gd name="connsiteY3" fmla="*/ 6132 h 272257"/>
                <a:gd name="connsiteX4" fmla="*/ 78568 w 180632"/>
                <a:gd name="connsiteY4" fmla="*/ 206312 h 272257"/>
                <a:gd name="connsiteX5" fmla="*/ 44587 w 180632"/>
                <a:gd name="connsiteY5" fmla="*/ 172394 h 272257"/>
                <a:gd name="connsiteX6" fmla="*/ 60683 w 180632"/>
                <a:gd name="connsiteY6" fmla="*/ 116064 h 272257"/>
                <a:gd name="connsiteX7" fmla="*/ 63962 w 180632"/>
                <a:gd name="connsiteY7" fmla="*/ 101225 h 272257"/>
                <a:gd name="connsiteX8" fmla="*/ 39520 w 180632"/>
                <a:gd name="connsiteY8" fmla="*/ 76392 h 272257"/>
                <a:gd name="connsiteX9" fmla="*/ 174 w 180632"/>
                <a:gd name="connsiteY9" fmla="*/ 123030 h 272257"/>
                <a:gd name="connsiteX10" fmla="*/ 3751 w 180632"/>
                <a:gd name="connsiteY10" fmla="*/ 126058 h 272257"/>
                <a:gd name="connsiteX11" fmla="*/ 8521 w 180632"/>
                <a:gd name="connsiteY11" fmla="*/ 120607 h 272257"/>
                <a:gd name="connsiteX12" fmla="*/ 38626 w 180632"/>
                <a:gd name="connsiteY12" fmla="*/ 83054 h 272257"/>
                <a:gd name="connsiteX13" fmla="*/ 46078 w 180632"/>
                <a:gd name="connsiteY13" fmla="*/ 92745 h 272257"/>
                <a:gd name="connsiteX14" fmla="*/ 39222 w 180632"/>
                <a:gd name="connsiteY14" fmla="*/ 118790 h 272257"/>
                <a:gd name="connsiteX15" fmla="*/ 24915 w 180632"/>
                <a:gd name="connsiteY15" fmla="*/ 169971 h 272257"/>
                <a:gd name="connsiteX16" fmla="*/ 76779 w 180632"/>
                <a:gd name="connsiteY16" fmla="*/ 212975 h 272257"/>
                <a:gd name="connsiteX17" fmla="*/ 70222 w 180632"/>
                <a:gd name="connsiteY17" fmla="*/ 240534 h 272257"/>
                <a:gd name="connsiteX18" fmla="*/ 63366 w 180632"/>
                <a:gd name="connsiteY18" fmla="*/ 269304 h 272257"/>
                <a:gd name="connsiteX19" fmla="*/ 66943 w 180632"/>
                <a:gd name="connsiteY19" fmla="*/ 272333 h 272257"/>
                <a:gd name="connsiteX20" fmla="*/ 69626 w 180632"/>
                <a:gd name="connsiteY20" fmla="*/ 271121 h 272257"/>
                <a:gd name="connsiteX21" fmla="*/ 73202 w 180632"/>
                <a:gd name="connsiteY21" fmla="*/ 258704 h 272257"/>
                <a:gd name="connsiteX22" fmla="*/ 84529 w 180632"/>
                <a:gd name="connsiteY22" fmla="*/ 213581 h 272257"/>
                <a:gd name="connsiteX23" fmla="*/ 149807 w 180632"/>
                <a:gd name="connsiteY23" fmla="*/ 181176 h 272257"/>
                <a:gd name="connsiteX24" fmla="*/ 171567 w 180632"/>
                <a:gd name="connsiteY24" fmla="*/ 144835 h 272257"/>
                <a:gd name="connsiteX25" fmla="*/ 180807 w 180632"/>
                <a:gd name="connsiteY25" fmla="*/ 97591 h 272257"/>
                <a:gd name="connsiteX26" fmla="*/ 167692 w 180632"/>
                <a:gd name="connsiteY26" fmla="*/ 76392 h 272257"/>
                <a:gd name="connsiteX27" fmla="*/ 152788 w 180632"/>
                <a:gd name="connsiteY27" fmla="*/ 90928 h 272257"/>
                <a:gd name="connsiteX28" fmla="*/ 157259 w 180632"/>
                <a:gd name="connsiteY28" fmla="*/ 99105 h 272257"/>
                <a:gd name="connsiteX29" fmla="*/ 167990 w 180632"/>
                <a:gd name="connsiteY29" fmla="*/ 124847 h 272257"/>
                <a:gd name="connsiteX30" fmla="*/ 142057 w 180632"/>
                <a:gd name="connsiteY30" fmla="*/ 179965 h 272257"/>
                <a:gd name="connsiteX31" fmla="*/ 86020 w 180632"/>
                <a:gd name="connsiteY31" fmla="*/ 206918 h 272257"/>
                <a:gd name="connsiteX32" fmla="*/ 135202 w 180632"/>
                <a:gd name="connsiteY32" fmla="*/ 7949 h 2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632" h="272257">
                  <a:moveTo>
                    <a:pt x="135202" y="7949"/>
                  </a:moveTo>
                  <a:cubicBezTo>
                    <a:pt x="135500" y="6737"/>
                    <a:pt x="136096" y="4920"/>
                    <a:pt x="136096" y="3406"/>
                  </a:cubicBezTo>
                  <a:cubicBezTo>
                    <a:pt x="136096" y="378"/>
                    <a:pt x="134009" y="75"/>
                    <a:pt x="132519" y="75"/>
                  </a:cubicBezTo>
                  <a:cubicBezTo>
                    <a:pt x="129538" y="75"/>
                    <a:pt x="129240" y="680"/>
                    <a:pt x="128048" y="6132"/>
                  </a:cubicBezTo>
                  <a:lnTo>
                    <a:pt x="78568" y="206312"/>
                  </a:lnTo>
                  <a:cubicBezTo>
                    <a:pt x="55914" y="203587"/>
                    <a:pt x="44587" y="192381"/>
                    <a:pt x="44587" y="172394"/>
                  </a:cubicBezTo>
                  <a:cubicBezTo>
                    <a:pt x="44587" y="166337"/>
                    <a:pt x="44587" y="158463"/>
                    <a:pt x="60683" y="116064"/>
                  </a:cubicBezTo>
                  <a:cubicBezTo>
                    <a:pt x="61876" y="112430"/>
                    <a:pt x="63962" y="107282"/>
                    <a:pt x="63962" y="101225"/>
                  </a:cubicBezTo>
                  <a:cubicBezTo>
                    <a:pt x="63962" y="87597"/>
                    <a:pt x="54424" y="76392"/>
                    <a:pt x="39520" y="76392"/>
                  </a:cubicBezTo>
                  <a:cubicBezTo>
                    <a:pt x="11203" y="76392"/>
                    <a:pt x="174" y="120304"/>
                    <a:pt x="174" y="123030"/>
                  </a:cubicBezTo>
                  <a:cubicBezTo>
                    <a:pt x="174" y="126058"/>
                    <a:pt x="3155" y="126058"/>
                    <a:pt x="3751" y="126058"/>
                  </a:cubicBezTo>
                  <a:cubicBezTo>
                    <a:pt x="6732" y="126058"/>
                    <a:pt x="7030" y="125453"/>
                    <a:pt x="8521" y="120607"/>
                  </a:cubicBezTo>
                  <a:cubicBezTo>
                    <a:pt x="16569" y="91837"/>
                    <a:pt x="28491" y="83054"/>
                    <a:pt x="38626" y="83054"/>
                  </a:cubicBezTo>
                  <a:cubicBezTo>
                    <a:pt x="41011" y="83054"/>
                    <a:pt x="46078" y="83054"/>
                    <a:pt x="46078" y="92745"/>
                  </a:cubicBezTo>
                  <a:cubicBezTo>
                    <a:pt x="46078" y="100619"/>
                    <a:pt x="43097" y="108190"/>
                    <a:pt x="39222" y="118790"/>
                  </a:cubicBezTo>
                  <a:cubicBezTo>
                    <a:pt x="24915" y="156949"/>
                    <a:pt x="24915" y="164822"/>
                    <a:pt x="24915" y="169971"/>
                  </a:cubicBezTo>
                  <a:cubicBezTo>
                    <a:pt x="24915" y="198741"/>
                    <a:pt x="48164" y="211158"/>
                    <a:pt x="76779" y="212975"/>
                  </a:cubicBezTo>
                  <a:cubicBezTo>
                    <a:pt x="74395" y="223877"/>
                    <a:pt x="74395" y="224483"/>
                    <a:pt x="70222" y="240534"/>
                  </a:cubicBezTo>
                  <a:cubicBezTo>
                    <a:pt x="69327" y="243865"/>
                    <a:pt x="63366" y="268396"/>
                    <a:pt x="63366" y="269304"/>
                  </a:cubicBezTo>
                  <a:cubicBezTo>
                    <a:pt x="63366" y="269607"/>
                    <a:pt x="63366" y="272333"/>
                    <a:pt x="66943" y="272333"/>
                  </a:cubicBezTo>
                  <a:cubicBezTo>
                    <a:pt x="67539" y="272333"/>
                    <a:pt x="69029" y="272333"/>
                    <a:pt x="69626" y="271121"/>
                  </a:cubicBezTo>
                  <a:cubicBezTo>
                    <a:pt x="70520" y="270515"/>
                    <a:pt x="72308" y="262944"/>
                    <a:pt x="73202" y="258704"/>
                  </a:cubicBezTo>
                  <a:lnTo>
                    <a:pt x="84529" y="213581"/>
                  </a:lnTo>
                  <a:cubicBezTo>
                    <a:pt x="95558" y="213581"/>
                    <a:pt x="121788" y="213581"/>
                    <a:pt x="149807" y="181176"/>
                  </a:cubicBezTo>
                  <a:cubicBezTo>
                    <a:pt x="162028" y="167245"/>
                    <a:pt x="168288" y="153920"/>
                    <a:pt x="171567" y="144835"/>
                  </a:cubicBezTo>
                  <a:cubicBezTo>
                    <a:pt x="174249" y="137264"/>
                    <a:pt x="180807" y="110916"/>
                    <a:pt x="180807" y="97591"/>
                  </a:cubicBezTo>
                  <a:cubicBezTo>
                    <a:pt x="180807" y="80632"/>
                    <a:pt x="172759" y="76392"/>
                    <a:pt x="167692" y="76392"/>
                  </a:cubicBezTo>
                  <a:cubicBezTo>
                    <a:pt x="160240" y="76392"/>
                    <a:pt x="152788" y="84266"/>
                    <a:pt x="152788" y="90928"/>
                  </a:cubicBezTo>
                  <a:cubicBezTo>
                    <a:pt x="152788" y="94865"/>
                    <a:pt x="154576" y="96682"/>
                    <a:pt x="157259" y="99105"/>
                  </a:cubicBezTo>
                  <a:cubicBezTo>
                    <a:pt x="160538" y="102436"/>
                    <a:pt x="167990" y="110310"/>
                    <a:pt x="167990" y="124847"/>
                  </a:cubicBezTo>
                  <a:cubicBezTo>
                    <a:pt x="167990" y="144229"/>
                    <a:pt x="152490" y="169062"/>
                    <a:pt x="142057" y="179965"/>
                  </a:cubicBezTo>
                  <a:cubicBezTo>
                    <a:pt x="115827" y="206918"/>
                    <a:pt x="96750" y="206918"/>
                    <a:pt x="86020" y="206918"/>
                  </a:cubicBezTo>
                  <a:lnTo>
                    <a:pt x="135202" y="7949"/>
                  </a:lnTo>
                  <a:close/>
                </a:path>
              </a:pathLst>
            </a:custGeom>
            <a:solidFill>
              <a:srgbClr val="000000"/>
            </a:solidFill>
            <a:ln w="29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 dirty="0"/>
            </a:p>
          </p:txBody>
        </p:sp>
        <p:sp>
          <p:nvSpPr>
            <p:cNvPr id="62" name="Dowolny kształt: kształt 61">
              <a:extLst>
                <a:ext uri="{FF2B5EF4-FFF2-40B4-BE49-F238E27FC236}">
                  <a16:creationId xmlns:a16="http://schemas.microsoft.com/office/drawing/2014/main" id="{4D39F4DD-C8FA-595C-A768-19D55CB25E7C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092958" y="7491055"/>
              <a:ext cx="130615" cy="139278"/>
            </a:xfrm>
            <a:custGeom>
              <a:avLst/>
              <a:gdLst>
                <a:gd name="connsiteX0" fmla="*/ 51718 w 130615"/>
                <a:gd name="connsiteY0" fmla="*/ 95472 h 139278"/>
                <a:gd name="connsiteX1" fmla="*/ 58812 w 130615"/>
                <a:gd name="connsiteY1" fmla="*/ 95684 h 139278"/>
                <a:gd name="connsiteX2" fmla="*/ 130797 w 130615"/>
                <a:gd name="connsiteY2" fmla="*/ 31027 h 139278"/>
                <a:gd name="connsiteX3" fmla="*/ 103463 w 130615"/>
                <a:gd name="connsiteY3" fmla="*/ 76 h 139278"/>
                <a:gd name="connsiteX4" fmla="*/ 53596 w 130615"/>
                <a:gd name="connsiteY4" fmla="*/ 53286 h 139278"/>
                <a:gd name="connsiteX5" fmla="*/ 45041 w 130615"/>
                <a:gd name="connsiteY5" fmla="*/ 79997 h 139278"/>
                <a:gd name="connsiteX6" fmla="*/ 7484 w 130615"/>
                <a:gd name="connsiteY6" fmla="*/ 50530 h 139278"/>
                <a:gd name="connsiteX7" fmla="*/ 25636 w 130615"/>
                <a:gd name="connsiteY7" fmla="*/ 7496 h 139278"/>
                <a:gd name="connsiteX8" fmla="*/ 27306 w 130615"/>
                <a:gd name="connsiteY8" fmla="*/ 4740 h 139278"/>
                <a:gd name="connsiteX9" fmla="*/ 23967 w 130615"/>
                <a:gd name="connsiteY9" fmla="*/ 2196 h 139278"/>
                <a:gd name="connsiteX10" fmla="*/ 17290 w 130615"/>
                <a:gd name="connsiteY10" fmla="*/ 6860 h 139278"/>
                <a:gd name="connsiteX11" fmla="*/ 181 w 130615"/>
                <a:gd name="connsiteY11" fmla="*/ 52650 h 139278"/>
                <a:gd name="connsiteX12" fmla="*/ 40659 w 130615"/>
                <a:gd name="connsiteY12" fmla="*/ 93777 h 139278"/>
                <a:gd name="connsiteX13" fmla="*/ 28975 w 130615"/>
                <a:gd name="connsiteY13" fmla="*/ 132571 h 139278"/>
                <a:gd name="connsiteX14" fmla="*/ 36069 w 130615"/>
                <a:gd name="connsiteY14" fmla="*/ 139355 h 139278"/>
                <a:gd name="connsiteX15" fmla="*/ 44206 w 130615"/>
                <a:gd name="connsiteY15" fmla="*/ 134691 h 139278"/>
                <a:gd name="connsiteX16" fmla="*/ 51718 w 130615"/>
                <a:gd name="connsiteY16" fmla="*/ 95472 h 139278"/>
                <a:gd name="connsiteX17" fmla="*/ 54430 w 130615"/>
                <a:gd name="connsiteY17" fmla="*/ 81057 h 139278"/>
                <a:gd name="connsiteX18" fmla="*/ 70288 w 130615"/>
                <a:gd name="connsiteY18" fmla="*/ 33359 h 139278"/>
                <a:gd name="connsiteX19" fmla="*/ 101168 w 130615"/>
                <a:gd name="connsiteY19" fmla="*/ 14492 h 139278"/>
                <a:gd name="connsiteX20" fmla="*/ 123285 w 130615"/>
                <a:gd name="connsiteY20" fmla="*/ 35267 h 139278"/>
                <a:gd name="connsiteX21" fmla="*/ 61107 w 130615"/>
                <a:gd name="connsiteY21" fmla="*/ 81269 h 139278"/>
                <a:gd name="connsiteX22" fmla="*/ 54430 w 130615"/>
                <a:gd name="connsiteY22" fmla="*/ 81057 h 139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0615" h="139278">
                  <a:moveTo>
                    <a:pt x="51718" y="95472"/>
                  </a:moveTo>
                  <a:cubicBezTo>
                    <a:pt x="54013" y="95684"/>
                    <a:pt x="56517" y="95684"/>
                    <a:pt x="58812" y="95684"/>
                  </a:cubicBezTo>
                  <a:cubicBezTo>
                    <a:pt x="96369" y="95684"/>
                    <a:pt x="130797" y="64522"/>
                    <a:pt x="130797" y="31027"/>
                  </a:cubicBezTo>
                  <a:cubicBezTo>
                    <a:pt x="130797" y="12160"/>
                    <a:pt x="119738" y="76"/>
                    <a:pt x="103463" y="76"/>
                  </a:cubicBezTo>
                  <a:cubicBezTo>
                    <a:pt x="74669" y="76"/>
                    <a:pt x="59438" y="37387"/>
                    <a:pt x="53596" y="53286"/>
                  </a:cubicBezTo>
                  <a:cubicBezTo>
                    <a:pt x="50883" y="61130"/>
                    <a:pt x="46293" y="75969"/>
                    <a:pt x="45041" y="79997"/>
                  </a:cubicBezTo>
                  <a:cubicBezTo>
                    <a:pt x="22089" y="76817"/>
                    <a:pt x="7484" y="66218"/>
                    <a:pt x="7484" y="50530"/>
                  </a:cubicBezTo>
                  <a:cubicBezTo>
                    <a:pt x="7484" y="50318"/>
                    <a:pt x="8736" y="26575"/>
                    <a:pt x="25636" y="7496"/>
                  </a:cubicBezTo>
                  <a:cubicBezTo>
                    <a:pt x="27097" y="6012"/>
                    <a:pt x="27306" y="5588"/>
                    <a:pt x="27306" y="4740"/>
                  </a:cubicBezTo>
                  <a:cubicBezTo>
                    <a:pt x="27306" y="2196"/>
                    <a:pt x="24593" y="2196"/>
                    <a:pt x="23967" y="2196"/>
                  </a:cubicBezTo>
                  <a:cubicBezTo>
                    <a:pt x="22089" y="2196"/>
                    <a:pt x="21255" y="2196"/>
                    <a:pt x="17290" y="6860"/>
                  </a:cubicBezTo>
                  <a:cubicBezTo>
                    <a:pt x="5606" y="21487"/>
                    <a:pt x="181" y="43535"/>
                    <a:pt x="181" y="52650"/>
                  </a:cubicBezTo>
                  <a:cubicBezTo>
                    <a:pt x="181" y="71517"/>
                    <a:pt x="13743" y="87841"/>
                    <a:pt x="40659" y="93777"/>
                  </a:cubicBezTo>
                  <a:cubicBezTo>
                    <a:pt x="30227" y="126635"/>
                    <a:pt x="28975" y="130663"/>
                    <a:pt x="28975" y="132571"/>
                  </a:cubicBezTo>
                  <a:cubicBezTo>
                    <a:pt x="28975" y="138295"/>
                    <a:pt x="33774" y="139355"/>
                    <a:pt x="36069" y="139355"/>
                  </a:cubicBezTo>
                  <a:cubicBezTo>
                    <a:pt x="38364" y="139355"/>
                    <a:pt x="42537" y="137871"/>
                    <a:pt x="44206" y="134691"/>
                  </a:cubicBezTo>
                  <a:cubicBezTo>
                    <a:pt x="45667" y="131511"/>
                    <a:pt x="47545" y="120699"/>
                    <a:pt x="51718" y="95472"/>
                  </a:cubicBezTo>
                  <a:close/>
                  <a:moveTo>
                    <a:pt x="54430" y="81057"/>
                  </a:moveTo>
                  <a:cubicBezTo>
                    <a:pt x="58603" y="56678"/>
                    <a:pt x="60273" y="47138"/>
                    <a:pt x="70288" y="33359"/>
                  </a:cubicBezTo>
                  <a:cubicBezTo>
                    <a:pt x="79677" y="20427"/>
                    <a:pt x="90736" y="14492"/>
                    <a:pt x="101168" y="14492"/>
                  </a:cubicBezTo>
                  <a:cubicBezTo>
                    <a:pt x="115565" y="14492"/>
                    <a:pt x="123285" y="24243"/>
                    <a:pt x="123285" y="35267"/>
                  </a:cubicBezTo>
                  <a:cubicBezTo>
                    <a:pt x="123285" y="56678"/>
                    <a:pt x="96995" y="81269"/>
                    <a:pt x="61107" y="81269"/>
                  </a:cubicBezTo>
                  <a:cubicBezTo>
                    <a:pt x="59229" y="81269"/>
                    <a:pt x="56308" y="81269"/>
                    <a:pt x="54430" y="81057"/>
                  </a:cubicBezTo>
                  <a:close/>
                </a:path>
              </a:pathLst>
            </a:custGeom>
            <a:solidFill>
              <a:srgbClr val="000000"/>
            </a:solidFill>
            <a:ln w="29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3" name="Dowolny kształt: kształt 62">
              <a:extLst>
                <a:ext uri="{FF2B5EF4-FFF2-40B4-BE49-F238E27FC236}">
                  <a16:creationId xmlns:a16="http://schemas.microsoft.com/office/drawing/2014/main" id="{63898DCD-F0DC-C84D-0ABD-08BBEAD4D101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266638" y="7311983"/>
              <a:ext cx="66470" cy="302845"/>
            </a:xfrm>
            <a:custGeom>
              <a:avLst/>
              <a:gdLst>
                <a:gd name="connsiteX0" fmla="*/ 65167 w 66470"/>
                <a:gd name="connsiteY0" fmla="*/ 156646 h 302845"/>
                <a:gd name="connsiteX1" fmla="*/ 66657 w 66470"/>
                <a:gd name="connsiteY1" fmla="*/ 151497 h 302845"/>
                <a:gd name="connsiteX2" fmla="*/ 65167 w 66470"/>
                <a:gd name="connsiteY2" fmla="*/ 146349 h 302845"/>
                <a:gd name="connsiteX3" fmla="*/ 13004 w 66470"/>
                <a:gd name="connsiteY3" fmla="*/ 7040 h 302845"/>
                <a:gd name="connsiteX4" fmla="*/ 6148 w 66470"/>
                <a:gd name="connsiteY4" fmla="*/ 75 h 302845"/>
                <a:gd name="connsiteX5" fmla="*/ 187 w 66470"/>
                <a:gd name="connsiteY5" fmla="*/ 6132 h 302845"/>
                <a:gd name="connsiteX6" fmla="*/ 1677 w 66470"/>
                <a:gd name="connsiteY6" fmla="*/ 10977 h 302845"/>
                <a:gd name="connsiteX7" fmla="*/ 54436 w 66470"/>
                <a:gd name="connsiteY7" fmla="*/ 151497 h 302845"/>
                <a:gd name="connsiteX8" fmla="*/ 1677 w 66470"/>
                <a:gd name="connsiteY8" fmla="*/ 291412 h 302845"/>
                <a:gd name="connsiteX9" fmla="*/ 187 w 66470"/>
                <a:gd name="connsiteY9" fmla="*/ 296863 h 302845"/>
                <a:gd name="connsiteX10" fmla="*/ 6148 w 66470"/>
                <a:gd name="connsiteY10" fmla="*/ 302920 h 302845"/>
                <a:gd name="connsiteX11" fmla="*/ 12408 w 66470"/>
                <a:gd name="connsiteY11" fmla="*/ 296863 h 302845"/>
                <a:gd name="connsiteX12" fmla="*/ 65167 w 66470"/>
                <a:gd name="connsiteY12" fmla="*/ 156646 h 30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470" h="302845">
                  <a:moveTo>
                    <a:pt x="65167" y="156646"/>
                  </a:moveTo>
                  <a:cubicBezTo>
                    <a:pt x="66657" y="153012"/>
                    <a:pt x="66657" y="152406"/>
                    <a:pt x="66657" y="151497"/>
                  </a:cubicBezTo>
                  <a:cubicBezTo>
                    <a:pt x="66657" y="150589"/>
                    <a:pt x="66657" y="149983"/>
                    <a:pt x="65167" y="146349"/>
                  </a:cubicBezTo>
                  <a:lnTo>
                    <a:pt x="13004" y="7040"/>
                  </a:lnTo>
                  <a:cubicBezTo>
                    <a:pt x="11215" y="1892"/>
                    <a:pt x="9427" y="75"/>
                    <a:pt x="6148" y="75"/>
                  </a:cubicBezTo>
                  <a:cubicBezTo>
                    <a:pt x="2869" y="75"/>
                    <a:pt x="187" y="2800"/>
                    <a:pt x="187" y="6132"/>
                  </a:cubicBezTo>
                  <a:cubicBezTo>
                    <a:pt x="187" y="7040"/>
                    <a:pt x="187" y="7646"/>
                    <a:pt x="1677" y="10977"/>
                  </a:cubicBezTo>
                  <a:lnTo>
                    <a:pt x="54436" y="151497"/>
                  </a:lnTo>
                  <a:lnTo>
                    <a:pt x="1677" y="291412"/>
                  </a:lnTo>
                  <a:cubicBezTo>
                    <a:pt x="187" y="294743"/>
                    <a:pt x="187" y="295349"/>
                    <a:pt x="187" y="296863"/>
                  </a:cubicBezTo>
                  <a:cubicBezTo>
                    <a:pt x="187" y="300194"/>
                    <a:pt x="2869" y="302920"/>
                    <a:pt x="6148" y="302920"/>
                  </a:cubicBezTo>
                  <a:cubicBezTo>
                    <a:pt x="10023" y="302920"/>
                    <a:pt x="11215" y="299891"/>
                    <a:pt x="12408" y="296863"/>
                  </a:cubicBezTo>
                  <a:lnTo>
                    <a:pt x="65167" y="156646"/>
                  </a:lnTo>
                  <a:close/>
                </a:path>
              </a:pathLst>
            </a:custGeom>
            <a:solidFill>
              <a:srgbClr val="000000"/>
            </a:solidFill>
            <a:ln w="29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4" name="Dowolny kształt: kształt 63">
              <a:extLst>
                <a:ext uri="{FF2B5EF4-FFF2-40B4-BE49-F238E27FC236}">
                  <a16:creationId xmlns:a16="http://schemas.microsoft.com/office/drawing/2014/main" id="{859A27A9-2055-6BCE-8071-A29EB47CFDBE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383152" y="7311983"/>
              <a:ext cx="69153" cy="302845"/>
            </a:xfrm>
            <a:custGeom>
              <a:avLst/>
              <a:gdLst>
                <a:gd name="connsiteX0" fmla="*/ 69344 w 69153"/>
                <a:gd name="connsiteY0" fmla="*/ 151497 h 302845"/>
                <a:gd name="connsiteX1" fmla="*/ 49671 w 69153"/>
                <a:gd name="connsiteY1" fmla="*/ 57010 h 302845"/>
                <a:gd name="connsiteX2" fmla="*/ 3171 w 69153"/>
                <a:gd name="connsiteY2" fmla="*/ 75 h 302845"/>
                <a:gd name="connsiteX3" fmla="*/ 191 w 69153"/>
                <a:gd name="connsiteY3" fmla="*/ 3103 h 302845"/>
                <a:gd name="connsiteX4" fmla="*/ 5854 w 69153"/>
                <a:gd name="connsiteY4" fmla="*/ 10069 h 302845"/>
                <a:gd name="connsiteX5" fmla="*/ 52055 w 69153"/>
                <a:gd name="connsiteY5" fmla="*/ 151497 h 302845"/>
                <a:gd name="connsiteX6" fmla="*/ 4066 w 69153"/>
                <a:gd name="connsiteY6" fmla="*/ 294743 h 302845"/>
                <a:gd name="connsiteX7" fmla="*/ 191 w 69153"/>
                <a:gd name="connsiteY7" fmla="*/ 299891 h 302845"/>
                <a:gd name="connsiteX8" fmla="*/ 3171 w 69153"/>
                <a:gd name="connsiteY8" fmla="*/ 302920 h 302845"/>
                <a:gd name="connsiteX9" fmla="*/ 50565 w 69153"/>
                <a:gd name="connsiteY9" fmla="*/ 243865 h 302845"/>
                <a:gd name="connsiteX10" fmla="*/ 69344 w 69153"/>
                <a:gd name="connsiteY10" fmla="*/ 151497 h 30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153" h="302845">
                  <a:moveTo>
                    <a:pt x="69344" y="151497"/>
                  </a:moveTo>
                  <a:cubicBezTo>
                    <a:pt x="69344" y="127875"/>
                    <a:pt x="66065" y="91231"/>
                    <a:pt x="49671" y="57010"/>
                  </a:cubicBezTo>
                  <a:cubicBezTo>
                    <a:pt x="31786" y="19760"/>
                    <a:pt x="6152" y="75"/>
                    <a:pt x="3171" y="75"/>
                  </a:cubicBezTo>
                  <a:cubicBezTo>
                    <a:pt x="1383" y="75"/>
                    <a:pt x="191" y="1286"/>
                    <a:pt x="191" y="3103"/>
                  </a:cubicBezTo>
                  <a:cubicBezTo>
                    <a:pt x="191" y="4012"/>
                    <a:pt x="191" y="4617"/>
                    <a:pt x="5854" y="10069"/>
                  </a:cubicBezTo>
                  <a:cubicBezTo>
                    <a:pt x="35065" y="40050"/>
                    <a:pt x="52055" y="88203"/>
                    <a:pt x="52055" y="151497"/>
                  </a:cubicBezTo>
                  <a:cubicBezTo>
                    <a:pt x="52055" y="203284"/>
                    <a:pt x="41027" y="256585"/>
                    <a:pt x="4066" y="294743"/>
                  </a:cubicBezTo>
                  <a:cubicBezTo>
                    <a:pt x="191" y="298377"/>
                    <a:pt x="191" y="298983"/>
                    <a:pt x="191" y="299891"/>
                  </a:cubicBezTo>
                  <a:cubicBezTo>
                    <a:pt x="191" y="301709"/>
                    <a:pt x="1383" y="302920"/>
                    <a:pt x="3171" y="302920"/>
                  </a:cubicBezTo>
                  <a:cubicBezTo>
                    <a:pt x="6152" y="302920"/>
                    <a:pt x="32979" y="282326"/>
                    <a:pt x="50565" y="243865"/>
                  </a:cubicBezTo>
                  <a:cubicBezTo>
                    <a:pt x="65767" y="210552"/>
                    <a:pt x="69344" y="176936"/>
                    <a:pt x="69344" y="151497"/>
                  </a:cubicBezTo>
                  <a:close/>
                </a:path>
              </a:pathLst>
            </a:custGeom>
            <a:solidFill>
              <a:srgbClr val="000000"/>
            </a:solidFill>
            <a:ln w="29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5" name="Dowolny kształt: kształt 64">
              <a:extLst>
                <a:ext uri="{FF2B5EF4-FFF2-40B4-BE49-F238E27FC236}">
                  <a16:creationId xmlns:a16="http://schemas.microsoft.com/office/drawing/2014/main" id="{4B30FDC4-8584-1F6F-C296-F7CA9E372823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581567" y="7427973"/>
              <a:ext cx="198218" cy="70865"/>
            </a:xfrm>
            <a:custGeom>
              <a:avLst/>
              <a:gdLst>
                <a:gd name="connsiteX0" fmla="*/ 188282 w 198218"/>
                <a:gd name="connsiteY0" fmla="*/ 12189 h 70865"/>
                <a:gd name="connsiteX1" fmla="*/ 198416 w 198218"/>
                <a:gd name="connsiteY1" fmla="*/ 6132 h 70865"/>
                <a:gd name="connsiteX2" fmla="*/ 188580 w 198218"/>
                <a:gd name="connsiteY2" fmla="*/ 75 h 70865"/>
                <a:gd name="connsiteX3" fmla="*/ 10034 w 198218"/>
                <a:gd name="connsiteY3" fmla="*/ 75 h 70865"/>
                <a:gd name="connsiteX4" fmla="*/ 197 w 198218"/>
                <a:gd name="connsiteY4" fmla="*/ 6132 h 70865"/>
                <a:gd name="connsiteX5" fmla="*/ 10332 w 198218"/>
                <a:gd name="connsiteY5" fmla="*/ 12189 h 70865"/>
                <a:gd name="connsiteX6" fmla="*/ 188282 w 198218"/>
                <a:gd name="connsiteY6" fmla="*/ 12189 h 70865"/>
                <a:gd name="connsiteX7" fmla="*/ 188580 w 198218"/>
                <a:gd name="connsiteY7" fmla="*/ 70941 h 70865"/>
                <a:gd name="connsiteX8" fmla="*/ 198416 w 198218"/>
                <a:gd name="connsiteY8" fmla="*/ 64884 h 70865"/>
                <a:gd name="connsiteX9" fmla="*/ 188282 w 198218"/>
                <a:gd name="connsiteY9" fmla="*/ 58827 h 70865"/>
                <a:gd name="connsiteX10" fmla="*/ 10332 w 198218"/>
                <a:gd name="connsiteY10" fmla="*/ 58827 h 70865"/>
                <a:gd name="connsiteX11" fmla="*/ 197 w 198218"/>
                <a:gd name="connsiteY11" fmla="*/ 64884 h 70865"/>
                <a:gd name="connsiteX12" fmla="*/ 10034 w 198218"/>
                <a:gd name="connsiteY12" fmla="*/ 70941 h 70865"/>
                <a:gd name="connsiteX13" fmla="*/ 188580 w 198218"/>
                <a:gd name="connsiteY13" fmla="*/ 70941 h 70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8218" h="70865">
                  <a:moveTo>
                    <a:pt x="188282" y="12189"/>
                  </a:moveTo>
                  <a:cubicBezTo>
                    <a:pt x="192753" y="12189"/>
                    <a:pt x="198416" y="12189"/>
                    <a:pt x="198416" y="6132"/>
                  </a:cubicBezTo>
                  <a:cubicBezTo>
                    <a:pt x="198416" y="75"/>
                    <a:pt x="192753" y="75"/>
                    <a:pt x="188580" y="75"/>
                  </a:cubicBezTo>
                  <a:lnTo>
                    <a:pt x="10034" y="75"/>
                  </a:lnTo>
                  <a:cubicBezTo>
                    <a:pt x="5861" y="75"/>
                    <a:pt x="197" y="75"/>
                    <a:pt x="197" y="6132"/>
                  </a:cubicBezTo>
                  <a:cubicBezTo>
                    <a:pt x="197" y="12189"/>
                    <a:pt x="5861" y="12189"/>
                    <a:pt x="10332" y="12189"/>
                  </a:cubicBezTo>
                  <a:lnTo>
                    <a:pt x="188282" y="12189"/>
                  </a:lnTo>
                  <a:close/>
                  <a:moveTo>
                    <a:pt x="188580" y="70941"/>
                  </a:moveTo>
                  <a:cubicBezTo>
                    <a:pt x="192753" y="70941"/>
                    <a:pt x="198416" y="70941"/>
                    <a:pt x="198416" y="64884"/>
                  </a:cubicBezTo>
                  <a:cubicBezTo>
                    <a:pt x="198416" y="58827"/>
                    <a:pt x="192753" y="58827"/>
                    <a:pt x="188282" y="58827"/>
                  </a:cubicBezTo>
                  <a:lnTo>
                    <a:pt x="10332" y="58827"/>
                  </a:lnTo>
                  <a:cubicBezTo>
                    <a:pt x="5861" y="58827"/>
                    <a:pt x="197" y="58827"/>
                    <a:pt x="197" y="64884"/>
                  </a:cubicBezTo>
                  <a:cubicBezTo>
                    <a:pt x="197" y="70941"/>
                    <a:pt x="5861" y="70941"/>
                    <a:pt x="10034" y="70941"/>
                  </a:cubicBezTo>
                  <a:lnTo>
                    <a:pt x="188580" y="70941"/>
                  </a:lnTo>
                  <a:close/>
                </a:path>
              </a:pathLst>
            </a:custGeom>
            <a:solidFill>
              <a:srgbClr val="000000"/>
            </a:solidFill>
            <a:ln w="29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6" name="Dowolny kształt: kształt 65">
              <a:extLst>
                <a:ext uri="{FF2B5EF4-FFF2-40B4-BE49-F238E27FC236}">
                  <a16:creationId xmlns:a16="http://schemas.microsoft.com/office/drawing/2014/main" id="{44A9CB13-0434-A228-75C6-3FA490BF47DF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887853" y="7334091"/>
              <a:ext cx="132046" cy="205026"/>
            </a:xfrm>
            <a:custGeom>
              <a:avLst/>
              <a:gdLst>
                <a:gd name="connsiteX0" fmla="*/ 79495 w 132046"/>
                <a:gd name="connsiteY0" fmla="*/ 155131 h 205026"/>
                <a:gd name="connsiteX1" fmla="*/ 79495 w 132046"/>
                <a:gd name="connsiteY1" fmla="*/ 181479 h 205026"/>
                <a:gd name="connsiteX2" fmla="*/ 56842 w 132046"/>
                <a:gd name="connsiteY2" fmla="*/ 195713 h 205026"/>
                <a:gd name="connsiteX3" fmla="*/ 50582 w 132046"/>
                <a:gd name="connsiteY3" fmla="*/ 195713 h 205026"/>
                <a:gd name="connsiteX4" fmla="*/ 50582 w 132046"/>
                <a:gd name="connsiteY4" fmla="*/ 205101 h 205026"/>
                <a:gd name="connsiteX5" fmla="*/ 90822 w 132046"/>
                <a:gd name="connsiteY5" fmla="*/ 204192 h 205026"/>
                <a:gd name="connsiteX6" fmla="*/ 131360 w 132046"/>
                <a:gd name="connsiteY6" fmla="*/ 205101 h 205026"/>
                <a:gd name="connsiteX7" fmla="*/ 131360 w 132046"/>
                <a:gd name="connsiteY7" fmla="*/ 195713 h 205026"/>
                <a:gd name="connsiteX8" fmla="*/ 125100 w 132046"/>
                <a:gd name="connsiteY8" fmla="*/ 195713 h 205026"/>
                <a:gd name="connsiteX9" fmla="*/ 102447 w 132046"/>
                <a:gd name="connsiteY9" fmla="*/ 181479 h 205026"/>
                <a:gd name="connsiteX10" fmla="*/ 102447 w 132046"/>
                <a:gd name="connsiteY10" fmla="*/ 155131 h 205026"/>
                <a:gd name="connsiteX11" fmla="*/ 132254 w 132046"/>
                <a:gd name="connsiteY11" fmla="*/ 155131 h 205026"/>
                <a:gd name="connsiteX12" fmla="*/ 132254 w 132046"/>
                <a:gd name="connsiteY12" fmla="*/ 145743 h 205026"/>
                <a:gd name="connsiteX13" fmla="*/ 102447 w 132046"/>
                <a:gd name="connsiteY13" fmla="*/ 145743 h 205026"/>
                <a:gd name="connsiteX14" fmla="*/ 102447 w 132046"/>
                <a:gd name="connsiteY14" fmla="*/ 7949 h 205026"/>
                <a:gd name="connsiteX15" fmla="*/ 97678 w 132046"/>
                <a:gd name="connsiteY15" fmla="*/ 75 h 205026"/>
                <a:gd name="connsiteX16" fmla="*/ 91716 w 132046"/>
                <a:gd name="connsiteY16" fmla="*/ 3709 h 205026"/>
                <a:gd name="connsiteX17" fmla="*/ 208 w 132046"/>
                <a:gd name="connsiteY17" fmla="*/ 145743 h 205026"/>
                <a:gd name="connsiteX18" fmla="*/ 208 w 132046"/>
                <a:gd name="connsiteY18" fmla="*/ 155131 h 205026"/>
                <a:gd name="connsiteX19" fmla="*/ 79495 w 132046"/>
                <a:gd name="connsiteY19" fmla="*/ 155131 h 205026"/>
                <a:gd name="connsiteX20" fmla="*/ 81284 w 132046"/>
                <a:gd name="connsiteY20" fmla="*/ 145743 h 205026"/>
                <a:gd name="connsiteX21" fmla="*/ 8554 w 132046"/>
                <a:gd name="connsiteY21" fmla="*/ 145743 h 205026"/>
                <a:gd name="connsiteX22" fmla="*/ 81284 w 132046"/>
                <a:gd name="connsiteY22" fmla="*/ 32782 h 205026"/>
                <a:gd name="connsiteX23" fmla="*/ 81284 w 132046"/>
                <a:gd name="connsiteY23" fmla="*/ 145743 h 205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2046" h="205026">
                  <a:moveTo>
                    <a:pt x="79495" y="155131"/>
                  </a:moveTo>
                  <a:lnTo>
                    <a:pt x="79495" y="181479"/>
                  </a:lnTo>
                  <a:cubicBezTo>
                    <a:pt x="79495" y="192381"/>
                    <a:pt x="78899" y="195713"/>
                    <a:pt x="56842" y="195713"/>
                  </a:cubicBezTo>
                  <a:lnTo>
                    <a:pt x="50582" y="195713"/>
                  </a:lnTo>
                  <a:lnTo>
                    <a:pt x="50582" y="205101"/>
                  </a:lnTo>
                  <a:cubicBezTo>
                    <a:pt x="62803" y="204192"/>
                    <a:pt x="78303" y="204192"/>
                    <a:pt x="90822" y="204192"/>
                  </a:cubicBezTo>
                  <a:cubicBezTo>
                    <a:pt x="103341" y="204192"/>
                    <a:pt x="119139" y="204192"/>
                    <a:pt x="131360" y="205101"/>
                  </a:cubicBezTo>
                  <a:lnTo>
                    <a:pt x="131360" y="195713"/>
                  </a:lnTo>
                  <a:lnTo>
                    <a:pt x="125100" y="195713"/>
                  </a:lnTo>
                  <a:cubicBezTo>
                    <a:pt x="103043" y="195713"/>
                    <a:pt x="102447" y="192381"/>
                    <a:pt x="102447" y="181479"/>
                  </a:cubicBezTo>
                  <a:lnTo>
                    <a:pt x="102447" y="155131"/>
                  </a:lnTo>
                  <a:lnTo>
                    <a:pt x="132254" y="155131"/>
                  </a:lnTo>
                  <a:lnTo>
                    <a:pt x="132254" y="145743"/>
                  </a:lnTo>
                  <a:lnTo>
                    <a:pt x="102447" y="145743"/>
                  </a:lnTo>
                  <a:lnTo>
                    <a:pt x="102447" y="7949"/>
                  </a:lnTo>
                  <a:cubicBezTo>
                    <a:pt x="102447" y="1892"/>
                    <a:pt x="102447" y="75"/>
                    <a:pt x="97678" y="75"/>
                  </a:cubicBezTo>
                  <a:cubicBezTo>
                    <a:pt x="94995" y="75"/>
                    <a:pt x="94101" y="75"/>
                    <a:pt x="91716" y="3709"/>
                  </a:cubicBezTo>
                  <a:lnTo>
                    <a:pt x="208" y="145743"/>
                  </a:lnTo>
                  <a:lnTo>
                    <a:pt x="208" y="155131"/>
                  </a:lnTo>
                  <a:lnTo>
                    <a:pt x="79495" y="155131"/>
                  </a:lnTo>
                  <a:close/>
                  <a:moveTo>
                    <a:pt x="81284" y="145743"/>
                  </a:moveTo>
                  <a:lnTo>
                    <a:pt x="8554" y="145743"/>
                  </a:lnTo>
                  <a:lnTo>
                    <a:pt x="81284" y="32782"/>
                  </a:lnTo>
                  <a:lnTo>
                    <a:pt x="81284" y="145743"/>
                  </a:lnTo>
                  <a:close/>
                </a:path>
              </a:pathLst>
            </a:custGeom>
            <a:solidFill>
              <a:srgbClr val="000000"/>
            </a:solidFill>
            <a:ln w="29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7" name="Dowolny kształt: kształt 66">
              <a:extLst>
                <a:ext uri="{FF2B5EF4-FFF2-40B4-BE49-F238E27FC236}">
                  <a16:creationId xmlns:a16="http://schemas.microsoft.com/office/drawing/2014/main" id="{BD8507DF-2586-63E1-8385-8B49E164BDE4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058054" y="7311983"/>
              <a:ext cx="69153" cy="302845"/>
            </a:xfrm>
            <a:custGeom>
              <a:avLst/>
              <a:gdLst>
                <a:gd name="connsiteX0" fmla="*/ 69366 w 69153"/>
                <a:gd name="connsiteY0" fmla="*/ 299891 h 302845"/>
                <a:gd name="connsiteX1" fmla="*/ 64299 w 69153"/>
                <a:gd name="connsiteY1" fmla="*/ 293229 h 302845"/>
                <a:gd name="connsiteX2" fmla="*/ 17501 w 69153"/>
                <a:gd name="connsiteY2" fmla="*/ 151497 h 302845"/>
                <a:gd name="connsiteX3" fmla="*/ 65491 w 69153"/>
                <a:gd name="connsiteY3" fmla="*/ 8252 h 302845"/>
                <a:gd name="connsiteX4" fmla="*/ 69366 w 69153"/>
                <a:gd name="connsiteY4" fmla="*/ 3103 h 302845"/>
                <a:gd name="connsiteX5" fmla="*/ 66385 w 69153"/>
                <a:gd name="connsiteY5" fmla="*/ 75 h 302845"/>
                <a:gd name="connsiteX6" fmla="*/ 18991 w 69153"/>
                <a:gd name="connsiteY6" fmla="*/ 59130 h 302845"/>
                <a:gd name="connsiteX7" fmla="*/ 213 w 69153"/>
                <a:gd name="connsiteY7" fmla="*/ 151497 h 302845"/>
                <a:gd name="connsiteX8" fmla="*/ 19886 w 69153"/>
                <a:gd name="connsiteY8" fmla="*/ 245985 h 302845"/>
                <a:gd name="connsiteX9" fmla="*/ 66385 w 69153"/>
                <a:gd name="connsiteY9" fmla="*/ 302920 h 302845"/>
                <a:gd name="connsiteX10" fmla="*/ 69366 w 69153"/>
                <a:gd name="connsiteY10" fmla="*/ 299891 h 30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153" h="302845">
                  <a:moveTo>
                    <a:pt x="69366" y="299891"/>
                  </a:moveTo>
                  <a:cubicBezTo>
                    <a:pt x="69366" y="298983"/>
                    <a:pt x="69366" y="298377"/>
                    <a:pt x="64299" y="293229"/>
                  </a:cubicBezTo>
                  <a:cubicBezTo>
                    <a:pt x="27039" y="255070"/>
                    <a:pt x="17501" y="197833"/>
                    <a:pt x="17501" y="151497"/>
                  </a:cubicBezTo>
                  <a:cubicBezTo>
                    <a:pt x="17501" y="98802"/>
                    <a:pt x="28828" y="46107"/>
                    <a:pt x="65491" y="8252"/>
                  </a:cubicBezTo>
                  <a:cubicBezTo>
                    <a:pt x="69366" y="4617"/>
                    <a:pt x="69366" y="4012"/>
                    <a:pt x="69366" y="3103"/>
                  </a:cubicBezTo>
                  <a:cubicBezTo>
                    <a:pt x="69366" y="983"/>
                    <a:pt x="68173" y="75"/>
                    <a:pt x="66385" y="75"/>
                  </a:cubicBezTo>
                  <a:cubicBezTo>
                    <a:pt x="63404" y="75"/>
                    <a:pt x="36578" y="20668"/>
                    <a:pt x="18991" y="59130"/>
                  </a:cubicBezTo>
                  <a:cubicBezTo>
                    <a:pt x="3790" y="92442"/>
                    <a:pt x="213" y="126058"/>
                    <a:pt x="213" y="151497"/>
                  </a:cubicBezTo>
                  <a:cubicBezTo>
                    <a:pt x="213" y="175119"/>
                    <a:pt x="3492" y="211763"/>
                    <a:pt x="19886" y="245985"/>
                  </a:cubicBezTo>
                  <a:cubicBezTo>
                    <a:pt x="37770" y="283235"/>
                    <a:pt x="63404" y="302920"/>
                    <a:pt x="66385" y="302920"/>
                  </a:cubicBezTo>
                  <a:cubicBezTo>
                    <a:pt x="68173" y="302920"/>
                    <a:pt x="69366" y="302011"/>
                    <a:pt x="69366" y="299891"/>
                  </a:cubicBezTo>
                  <a:close/>
                </a:path>
              </a:pathLst>
            </a:custGeom>
            <a:solidFill>
              <a:srgbClr val="000000"/>
            </a:solidFill>
            <a:ln w="29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8" name="Dowolny kształt: kształt 67">
              <a:extLst>
                <a:ext uri="{FF2B5EF4-FFF2-40B4-BE49-F238E27FC236}">
                  <a16:creationId xmlns:a16="http://schemas.microsoft.com/office/drawing/2014/main" id="{0623D2C7-C42B-3570-7EDF-F736B369136D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177250" y="7311983"/>
              <a:ext cx="66470" cy="302845"/>
            </a:xfrm>
            <a:custGeom>
              <a:avLst/>
              <a:gdLst>
                <a:gd name="connsiteX0" fmla="*/ 65197 w 66470"/>
                <a:gd name="connsiteY0" fmla="*/ 11583 h 302845"/>
                <a:gd name="connsiteX1" fmla="*/ 66687 w 66470"/>
                <a:gd name="connsiteY1" fmla="*/ 6132 h 302845"/>
                <a:gd name="connsiteX2" fmla="*/ 60725 w 66470"/>
                <a:gd name="connsiteY2" fmla="*/ 75 h 302845"/>
                <a:gd name="connsiteX3" fmla="*/ 53870 w 66470"/>
                <a:gd name="connsiteY3" fmla="*/ 7040 h 302845"/>
                <a:gd name="connsiteX4" fmla="*/ 1707 w 66470"/>
                <a:gd name="connsiteY4" fmla="*/ 146046 h 302845"/>
                <a:gd name="connsiteX5" fmla="*/ 217 w 66470"/>
                <a:gd name="connsiteY5" fmla="*/ 151497 h 302845"/>
                <a:gd name="connsiteX6" fmla="*/ 1707 w 66470"/>
                <a:gd name="connsiteY6" fmla="*/ 156646 h 302845"/>
                <a:gd name="connsiteX7" fmla="*/ 53870 w 66470"/>
                <a:gd name="connsiteY7" fmla="*/ 295652 h 302845"/>
                <a:gd name="connsiteX8" fmla="*/ 60725 w 66470"/>
                <a:gd name="connsiteY8" fmla="*/ 302920 h 302845"/>
                <a:gd name="connsiteX9" fmla="*/ 66687 w 66470"/>
                <a:gd name="connsiteY9" fmla="*/ 296863 h 302845"/>
                <a:gd name="connsiteX10" fmla="*/ 65197 w 66470"/>
                <a:gd name="connsiteY10" fmla="*/ 292017 h 302845"/>
                <a:gd name="connsiteX11" fmla="*/ 12438 w 66470"/>
                <a:gd name="connsiteY11" fmla="*/ 151497 h 302845"/>
                <a:gd name="connsiteX12" fmla="*/ 65197 w 66470"/>
                <a:gd name="connsiteY12" fmla="*/ 11583 h 30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470" h="302845">
                  <a:moveTo>
                    <a:pt x="65197" y="11583"/>
                  </a:moveTo>
                  <a:cubicBezTo>
                    <a:pt x="66687" y="8252"/>
                    <a:pt x="66687" y="7646"/>
                    <a:pt x="66687" y="6132"/>
                  </a:cubicBezTo>
                  <a:cubicBezTo>
                    <a:pt x="66687" y="2800"/>
                    <a:pt x="64004" y="75"/>
                    <a:pt x="60725" y="75"/>
                  </a:cubicBezTo>
                  <a:cubicBezTo>
                    <a:pt x="58043" y="75"/>
                    <a:pt x="55956" y="1589"/>
                    <a:pt x="53870" y="7040"/>
                  </a:cubicBezTo>
                  <a:lnTo>
                    <a:pt x="1707" y="146046"/>
                  </a:lnTo>
                  <a:cubicBezTo>
                    <a:pt x="1111" y="147863"/>
                    <a:pt x="217" y="149680"/>
                    <a:pt x="217" y="151497"/>
                  </a:cubicBezTo>
                  <a:cubicBezTo>
                    <a:pt x="217" y="152406"/>
                    <a:pt x="217" y="153012"/>
                    <a:pt x="1707" y="156646"/>
                  </a:cubicBezTo>
                  <a:lnTo>
                    <a:pt x="53870" y="295652"/>
                  </a:lnTo>
                  <a:cubicBezTo>
                    <a:pt x="55062" y="298983"/>
                    <a:pt x="56552" y="302920"/>
                    <a:pt x="60725" y="302920"/>
                  </a:cubicBezTo>
                  <a:cubicBezTo>
                    <a:pt x="64004" y="302920"/>
                    <a:pt x="66687" y="300194"/>
                    <a:pt x="66687" y="296863"/>
                  </a:cubicBezTo>
                  <a:cubicBezTo>
                    <a:pt x="66687" y="295954"/>
                    <a:pt x="66687" y="295349"/>
                    <a:pt x="65197" y="292017"/>
                  </a:cubicBezTo>
                  <a:lnTo>
                    <a:pt x="12438" y="151497"/>
                  </a:lnTo>
                  <a:lnTo>
                    <a:pt x="65197" y="11583"/>
                  </a:lnTo>
                  <a:close/>
                </a:path>
              </a:pathLst>
            </a:custGeom>
            <a:solidFill>
              <a:srgbClr val="000000"/>
            </a:solidFill>
            <a:ln w="29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9" name="Dowolny kształt: kształt 68">
              <a:extLst>
                <a:ext uri="{FF2B5EF4-FFF2-40B4-BE49-F238E27FC236}">
                  <a16:creationId xmlns:a16="http://schemas.microsoft.com/office/drawing/2014/main" id="{170908AC-DF6E-DB16-27F4-F51F37C5F4E3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379866" y="7256596"/>
              <a:ext cx="31893" cy="32101"/>
            </a:xfrm>
            <a:custGeom>
              <a:avLst/>
              <a:gdLst>
                <a:gd name="connsiteX0" fmla="*/ 32117 w 31893"/>
                <a:gd name="connsiteY0" fmla="*/ 16123 h 32101"/>
                <a:gd name="connsiteX1" fmla="*/ 16320 w 31893"/>
                <a:gd name="connsiteY1" fmla="*/ 72 h 32101"/>
                <a:gd name="connsiteX2" fmla="*/ 224 w 31893"/>
                <a:gd name="connsiteY2" fmla="*/ 16123 h 32101"/>
                <a:gd name="connsiteX3" fmla="*/ 16022 w 31893"/>
                <a:gd name="connsiteY3" fmla="*/ 32174 h 32101"/>
                <a:gd name="connsiteX4" fmla="*/ 32117 w 31893"/>
                <a:gd name="connsiteY4" fmla="*/ 16123 h 3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93" h="32101">
                  <a:moveTo>
                    <a:pt x="32117" y="16123"/>
                  </a:moveTo>
                  <a:cubicBezTo>
                    <a:pt x="32117" y="7946"/>
                    <a:pt x="25262" y="72"/>
                    <a:pt x="16320" y="72"/>
                  </a:cubicBezTo>
                  <a:cubicBezTo>
                    <a:pt x="6185" y="72"/>
                    <a:pt x="224" y="8552"/>
                    <a:pt x="224" y="16123"/>
                  </a:cubicBezTo>
                  <a:cubicBezTo>
                    <a:pt x="224" y="24300"/>
                    <a:pt x="7079" y="32174"/>
                    <a:pt x="16022" y="32174"/>
                  </a:cubicBezTo>
                  <a:cubicBezTo>
                    <a:pt x="26156" y="32174"/>
                    <a:pt x="32117" y="23694"/>
                    <a:pt x="32117" y="16123"/>
                  </a:cubicBezTo>
                  <a:close/>
                </a:path>
              </a:pathLst>
            </a:custGeom>
            <a:solidFill>
              <a:srgbClr val="000000"/>
            </a:solidFill>
            <a:ln w="29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0" name="Dowolny kształt: kształt 69">
              <a:extLst>
                <a:ext uri="{FF2B5EF4-FFF2-40B4-BE49-F238E27FC236}">
                  <a16:creationId xmlns:a16="http://schemas.microsoft.com/office/drawing/2014/main" id="{35E90ACA-AA2D-8C33-4474-2F88D224EBE9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269024" y="7328943"/>
              <a:ext cx="180632" cy="272257"/>
            </a:xfrm>
            <a:custGeom>
              <a:avLst/>
              <a:gdLst>
                <a:gd name="connsiteX0" fmla="*/ 135248 w 180632"/>
                <a:gd name="connsiteY0" fmla="*/ 7949 h 272257"/>
                <a:gd name="connsiteX1" fmla="*/ 136142 w 180632"/>
                <a:gd name="connsiteY1" fmla="*/ 3406 h 272257"/>
                <a:gd name="connsiteX2" fmla="*/ 132565 w 180632"/>
                <a:gd name="connsiteY2" fmla="*/ 75 h 272257"/>
                <a:gd name="connsiteX3" fmla="*/ 128094 w 180632"/>
                <a:gd name="connsiteY3" fmla="*/ 6132 h 272257"/>
                <a:gd name="connsiteX4" fmla="*/ 78614 w 180632"/>
                <a:gd name="connsiteY4" fmla="*/ 206312 h 272257"/>
                <a:gd name="connsiteX5" fmla="*/ 44633 w 180632"/>
                <a:gd name="connsiteY5" fmla="*/ 172394 h 272257"/>
                <a:gd name="connsiteX6" fmla="*/ 60729 w 180632"/>
                <a:gd name="connsiteY6" fmla="*/ 116064 h 272257"/>
                <a:gd name="connsiteX7" fmla="*/ 64008 w 180632"/>
                <a:gd name="connsiteY7" fmla="*/ 101225 h 272257"/>
                <a:gd name="connsiteX8" fmla="*/ 39566 w 180632"/>
                <a:gd name="connsiteY8" fmla="*/ 76392 h 272257"/>
                <a:gd name="connsiteX9" fmla="*/ 220 w 180632"/>
                <a:gd name="connsiteY9" fmla="*/ 123030 h 272257"/>
                <a:gd name="connsiteX10" fmla="*/ 3797 w 180632"/>
                <a:gd name="connsiteY10" fmla="*/ 126058 h 272257"/>
                <a:gd name="connsiteX11" fmla="*/ 8566 w 180632"/>
                <a:gd name="connsiteY11" fmla="*/ 120607 h 272257"/>
                <a:gd name="connsiteX12" fmla="*/ 38672 w 180632"/>
                <a:gd name="connsiteY12" fmla="*/ 83054 h 272257"/>
                <a:gd name="connsiteX13" fmla="*/ 46124 w 180632"/>
                <a:gd name="connsiteY13" fmla="*/ 92745 h 272257"/>
                <a:gd name="connsiteX14" fmla="*/ 39268 w 180632"/>
                <a:gd name="connsiteY14" fmla="*/ 118790 h 272257"/>
                <a:gd name="connsiteX15" fmla="*/ 24961 w 180632"/>
                <a:gd name="connsiteY15" fmla="*/ 169971 h 272257"/>
                <a:gd name="connsiteX16" fmla="*/ 76825 w 180632"/>
                <a:gd name="connsiteY16" fmla="*/ 212975 h 272257"/>
                <a:gd name="connsiteX17" fmla="*/ 70268 w 180632"/>
                <a:gd name="connsiteY17" fmla="*/ 240534 h 272257"/>
                <a:gd name="connsiteX18" fmla="*/ 63412 w 180632"/>
                <a:gd name="connsiteY18" fmla="*/ 269304 h 272257"/>
                <a:gd name="connsiteX19" fmla="*/ 66989 w 180632"/>
                <a:gd name="connsiteY19" fmla="*/ 272333 h 272257"/>
                <a:gd name="connsiteX20" fmla="*/ 69672 w 180632"/>
                <a:gd name="connsiteY20" fmla="*/ 271121 h 272257"/>
                <a:gd name="connsiteX21" fmla="*/ 73248 w 180632"/>
                <a:gd name="connsiteY21" fmla="*/ 258704 h 272257"/>
                <a:gd name="connsiteX22" fmla="*/ 84575 w 180632"/>
                <a:gd name="connsiteY22" fmla="*/ 213581 h 272257"/>
                <a:gd name="connsiteX23" fmla="*/ 149853 w 180632"/>
                <a:gd name="connsiteY23" fmla="*/ 181176 h 272257"/>
                <a:gd name="connsiteX24" fmla="*/ 171613 w 180632"/>
                <a:gd name="connsiteY24" fmla="*/ 144835 h 272257"/>
                <a:gd name="connsiteX25" fmla="*/ 180853 w 180632"/>
                <a:gd name="connsiteY25" fmla="*/ 97591 h 272257"/>
                <a:gd name="connsiteX26" fmla="*/ 167738 w 180632"/>
                <a:gd name="connsiteY26" fmla="*/ 76392 h 272257"/>
                <a:gd name="connsiteX27" fmla="*/ 152834 w 180632"/>
                <a:gd name="connsiteY27" fmla="*/ 90928 h 272257"/>
                <a:gd name="connsiteX28" fmla="*/ 157305 w 180632"/>
                <a:gd name="connsiteY28" fmla="*/ 99105 h 272257"/>
                <a:gd name="connsiteX29" fmla="*/ 168036 w 180632"/>
                <a:gd name="connsiteY29" fmla="*/ 124847 h 272257"/>
                <a:gd name="connsiteX30" fmla="*/ 142103 w 180632"/>
                <a:gd name="connsiteY30" fmla="*/ 179965 h 272257"/>
                <a:gd name="connsiteX31" fmla="*/ 86066 w 180632"/>
                <a:gd name="connsiteY31" fmla="*/ 206918 h 272257"/>
                <a:gd name="connsiteX32" fmla="*/ 135248 w 180632"/>
                <a:gd name="connsiteY32" fmla="*/ 7949 h 2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632" h="272257">
                  <a:moveTo>
                    <a:pt x="135248" y="7949"/>
                  </a:moveTo>
                  <a:cubicBezTo>
                    <a:pt x="135546" y="6737"/>
                    <a:pt x="136142" y="4920"/>
                    <a:pt x="136142" y="3406"/>
                  </a:cubicBezTo>
                  <a:cubicBezTo>
                    <a:pt x="136142" y="378"/>
                    <a:pt x="134055" y="75"/>
                    <a:pt x="132565" y="75"/>
                  </a:cubicBezTo>
                  <a:cubicBezTo>
                    <a:pt x="129584" y="75"/>
                    <a:pt x="129286" y="680"/>
                    <a:pt x="128094" y="6132"/>
                  </a:cubicBezTo>
                  <a:lnTo>
                    <a:pt x="78614" y="206312"/>
                  </a:lnTo>
                  <a:cubicBezTo>
                    <a:pt x="55960" y="203587"/>
                    <a:pt x="44633" y="192381"/>
                    <a:pt x="44633" y="172394"/>
                  </a:cubicBezTo>
                  <a:cubicBezTo>
                    <a:pt x="44633" y="166337"/>
                    <a:pt x="44633" y="158463"/>
                    <a:pt x="60729" y="116064"/>
                  </a:cubicBezTo>
                  <a:cubicBezTo>
                    <a:pt x="61922" y="112430"/>
                    <a:pt x="64008" y="107282"/>
                    <a:pt x="64008" y="101225"/>
                  </a:cubicBezTo>
                  <a:cubicBezTo>
                    <a:pt x="64008" y="87597"/>
                    <a:pt x="54470" y="76392"/>
                    <a:pt x="39566" y="76392"/>
                  </a:cubicBezTo>
                  <a:cubicBezTo>
                    <a:pt x="11249" y="76392"/>
                    <a:pt x="220" y="120304"/>
                    <a:pt x="220" y="123030"/>
                  </a:cubicBezTo>
                  <a:cubicBezTo>
                    <a:pt x="220" y="126058"/>
                    <a:pt x="3201" y="126058"/>
                    <a:pt x="3797" y="126058"/>
                  </a:cubicBezTo>
                  <a:cubicBezTo>
                    <a:pt x="6778" y="126058"/>
                    <a:pt x="7076" y="125453"/>
                    <a:pt x="8566" y="120607"/>
                  </a:cubicBezTo>
                  <a:cubicBezTo>
                    <a:pt x="16614" y="91837"/>
                    <a:pt x="28537" y="83054"/>
                    <a:pt x="38672" y="83054"/>
                  </a:cubicBezTo>
                  <a:cubicBezTo>
                    <a:pt x="41056" y="83054"/>
                    <a:pt x="46124" y="83054"/>
                    <a:pt x="46124" y="92745"/>
                  </a:cubicBezTo>
                  <a:cubicBezTo>
                    <a:pt x="46124" y="100619"/>
                    <a:pt x="43143" y="108190"/>
                    <a:pt x="39268" y="118790"/>
                  </a:cubicBezTo>
                  <a:cubicBezTo>
                    <a:pt x="24961" y="156949"/>
                    <a:pt x="24961" y="164822"/>
                    <a:pt x="24961" y="169971"/>
                  </a:cubicBezTo>
                  <a:cubicBezTo>
                    <a:pt x="24961" y="198741"/>
                    <a:pt x="48210" y="211158"/>
                    <a:pt x="76825" y="212975"/>
                  </a:cubicBezTo>
                  <a:cubicBezTo>
                    <a:pt x="74441" y="223877"/>
                    <a:pt x="74441" y="224483"/>
                    <a:pt x="70268" y="240534"/>
                  </a:cubicBezTo>
                  <a:cubicBezTo>
                    <a:pt x="69373" y="243865"/>
                    <a:pt x="63412" y="268396"/>
                    <a:pt x="63412" y="269304"/>
                  </a:cubicBezTo>
                  <a:cubicBezTo>
                    <a:pt x="63412" y="269607"/>
                    <a:pt x="63412" y="272333"/>
                    <a:pt x="66989" y="272333"/>
                  </a:cubicBezTo>
                  <a:cubicBezTo>
                    <a:pt x="67585" y="272333"/>
                    <a:pt x="69075" y="272333"/>
                    <a:pt x="69672" y="271121"/>
                  </a:cubicBezTo>
                  <a:cubicBezTo>
                    <a:pt x="70566" y="270515"/>
                    <a:pt x="72354" y="262944"/>
                    <a:pt x="73248" y="258704"/>
                  </a:cubicBezTo>
                  <a:lnTo>
                    <a:pt x="84575" y="213581"/>
                  </a:lnTo>
                  <a:cubicBezTo>
                    <a:pt x="95604" y="213581"/>
                    <a:pt x="121834" y="213581"/>
                    <a:pt x="149853" y="181176"/>
                  </a:cubicBezTo>
                  <a:cubicBezTo>
                    <a:pt x="162074" y="167245"/>
                    <a:pt x="168334" y="153920"/>
                    <a:pt x="171613" y="144835"/>
                  </a:cubicBezTo>
                  <a:cubicBezTo>
                    <a:pt x="174295" y="137264"/>
                    <a:pt x="180853" y="110916"/>
                    <a:pt x="180853" y="97591"/>
                  </a:cubicBezTo>
                  <a:cubicBezTo>
                    <a:pt x="180853" y="80632"/>
                    <a:pt x="172805" y="76392"/>
                    <a:pt x="167738" y="76392"/>
                  </a:cubicBezTo>
                  <a:cubicBezTo>
                    <a:pt x="160286" y="76392"/>
                    <a:pt x="152834" y="84266"/>
                    <a:pt x="152834" y="90928"/>
                  </a:cubicBezTo>
                  <a:cubicBezTo>
                    <a:pt x="152834" y="94865"/>
                    <a:pt x="154622" y="96682"/>
                    <a:pt x="157305" y="99105"/>
                  </a:cubicBezTo>
                  <a:cubicBezTo>
                    <a:pt x="160584" y="102436"/>
                    <a:pt x="168036" y="110310"/>
                    <a:pt x="168036" y="124847"/>
                  </a:cubicBezTo>
                  <a:cubicBezTo>
                    <a:pt x="168036" y="144229"/>
                    <a:pt x="152536" y="169062"/>
                    <a:pt x="142103" y="179965"/>
                  </a:cubicBezTo>
                  <a:cubicBezTo>
                    <a:pt x="115873" y="206918"/>
                    <a:pt x="96796" y="206918"/>
                    <a:pt x="86066" y="206918"/>
                  </a:cubicBezTo>
                  <a:lnTo>
                    <a:pt x="135248" y="7949"/>
                  </a:lnTo>
                  <a:close/>
                </a:path>
              </a:pathLst>
            </a:custGeom>
            <a:solidFill>
              <a:srgbClr val="000000"/>
            </a:solidFill>
            <a:ln w="29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1" name="Dowolny kształt: kształt 70">
              <a:extLst>
                <a:ext uri="{FF2B5EF4-FFF2-40B4-BE49-F238E27FC236}">
                  <a16:creationId xmlns:a16="http://schemas.microsoft.com/office/drawing/2014/main" id="{7E7E8A0B-E99F-FED8-423E-8EE41A889A02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468940" y="7491055"/>
              <a:ext cx="130615" cy="139278"/>
            </a:xfrm>
            <a:custGeom>
              <a:avLst/>
              <a:gdLst>
                <a:gd name="connsiteX0" fmla="*/ 51764 w 130615"/>
                <a:gd name="connsiteY0" fmla="*/ 95472 h 139278"/>
                <a:gd name="connsiteX1" fmla="*/ 58858 w 130615"/>
                <a:gd name="connsiteY1" fmla="*/ 95684 h 139278"/>
                <a:gd name="connsiteX2" fmla="*/ 130843 w 130615"/>
                <a:gd name="connsiteY2" fmla="*/ 31027 h 139278"/>
                <a:gd name="connsiteX3" fmla="*/ 103509 w 130615"/>
                <a:gd name="connsiteY3" fmla="*/ 76 h 139278"/>
                <a:gd name="connsiteX4" fmla="*/ 53642 w 130615"/>
                <a:gd name="connsiteY4" fmla="*/ 53286 h 139278"/>
                <a:gd name="connsiteX5" fmla="*/ 45087 w 130615"/>
                <a:gd name="connsiteY5" fmla="*/ 79997 h 139278"/>
                <a:gd name="connsiteX6" fmla="*/ 7530 w 130615"/>
                <a:gd name="connsiteY6" fmla="*/ 50530 h 139278"/>
                <a:gd name="connsiteX7" fmla="*/ 25682 w 130615"/>
                <a:gd name="connsiteY7" fmla="*/ 7496 h 139278"/>
                <a:gd name="connsiteX8" fmla="*/ 27352 w 130615"/>
                <a:gd name="connsiteY8" fmla="*/ 4740 h 139278"/>
                <a:gd name="connsiteX9" fmla="*/ 24013 w 130615"/>
                <a:gd name="connsiteY9" fmla="*/ 2196 h 139278"/>
                <a:gd name="connsiteX10" fmla="*/ 17336 w 130615"/>
                <a:gd name="connsiteY10" fmla="*/ 6860 h 139278"/>
                <a:gd name="connsiteX11" fmla="*/ 227 w 130615"/>
                <a:gd name="connsiteY11" fmla="*/ 52650 h 139278"/>
                <a:gd name="connsiteX12" fmla="*/ 40705 w 130615"/>
                <a:gd name="connsiteY12" fmla="*/ 93777 h 139278"/>
                <a:gd name="connsiteX13" fmla="*/ 29021 w 130615"/>
                <a:gd name="connsiteY13" fmla="*/ 132571 h 139278"/>
                <a:gd name="connsiteX14" fmla="*/ 36115 w 130615"/>
                <a:gd name="connsiteY14" fmla="*/ 139355 h 139278"/>
                <a:gd name="connsiteX15" fmla="*/ 44252 w 130615"/>
                <a:gd name="connsiteY15" fmla="*/ 134691 h 139278"/>
                <a:gd name="connsiteX16" fmla="*/ 51764 w 130615"/>
                <a:gd name="connsiteY16" fmla="*/ 95472 h 139278"/>
                <a:gd name="connsiteX17" fmla="*/ 54476 w 130615"/>
                <a:gd name="connsiteY17" fmla="*/ 81057 h 139278"/>
                <a:gd name="connsiteX18" fmla="*/ 70334 w 130615"/>
                <a:gd name="connsiteY18" fmla="*/ 33359 h 139278"/>
                <a:gd name="connsiteX19" fmla="*/ 101214 w 130615"/>
                <a:gd name="connsiteY19" fmla="*/ 14492 h 139278"/>
                <a:gd name="connsiteX20" fmla="*/ 123331 w 130615"/>
                <a:gd name="connsiteY20" fmla="*/ 35267 h 139278"/>
                <a:gd name="connsiteX21" fmla="*/ 61153 w 130615"/>
                <a:gd name="connsiteY21" fmla="*/ 81269 h 139278"/>
                <a:gd name="connsiteX22" fmla="*/ 54476 w 130615"/>
                <a:gd name="connsiteY22" fmla="*/ 81057 h 139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0615" h="139278">
                  <a:moveTo>
                    <a:pt x="51764" y="95472"/>
                  </a:moveTo>
                  <a:cubicBezTo>
                    <a:pt x="54059" y="95684"/>
                    <a:pt x="56563" y="95684"/>
                    <a:pt x="58858" y="95684"/>
                  </a:cubicBezTo>
                  <a:cubicBezTo>
                    <a:pt x="96415" y="95684"/>
                    <a:pt x="130843" y="64522"/>
                    <a:pt x="130843" y="31027"/>
                  </a:cubicBezTo>
                  <a:cubicBezTo>
                    <a:pt x="130843" y="12160"/>
                    <a:pt x="119784" y="76"/>
                    <a:pt x="103509" y="76"/>
                  </a:cubicBezTo>
                  <a:cubicBezTo>
                    <a:pt x="74715" y="76"/>
                    <a:pt x="59484" y="37387"/>
                    <a:pt x="53642" y="53286"/>
                  </a:cubicBezTo>
                  <a:cubicBezTo>
                    <a:pt x="50929" y="61130"/>
                    <a:pt x="46339" y="75969"/>
                    <a:pt x="45087" y="79997"/>
                  </a:cubicBezTo>
                  <a:cubicBezTo>
                    <a:pt x="22135" y="76817"/>
                    <a:pt x="7530" y="66218"/>
                    <a:pt x="7530" y="50530"/>
                  </a:cubicBezTo>
                  <a:cubicBezTo>
                    <a:pt x="7530" y="50318"/>
                    <a:pt x="8782" y="26575"/>
                    <a:pt x="25682" y="7496"/>
                  </a:cubicBezTo>
                  <a:cubicBezTo>
                    <a:pt x="27143" y="6012"/>
                    <a:pt x="27352" y="5588"/>
                    <a:pt x="27352" y="4740"/>
                  </a:cubicBezTo>
                  <a:cubicBezTo>
                    <a:pt x="27352" y="2196"/>
                    <a:pt x="24639" y="2196"/>
                    <a:pt x="24013" y="2196"/>
                  </a:cubicBezTo>
                  <a:cubicBezTo>
                    <a:pt x="22135" y="2196"/>
                    <a:pt x="21301" y="2196"/>
                    <a:pt x="17336" y="6860"/>
                  </a:cubicBezTo>
                  <a:cubicBezTo>
                    <a:pt x="5652" y="21487"/>
                    <a:pt x="227" y="43535"/>
                    <a:pt x="227" y="52650"/>
                  </a:cubicBezTo>
                  <a:cubicBezTo>
                    <a:pt x="227" y="71517"/>
                    <a:pt x="13789" y="87841"/>
                    <a:pt x="40705" y="93777"/>
                  </a:cubicBezTo>
                  <a:cubicBezTo>
                    <a:pt x="30273" y="126635"/>
                    <a:pt x="29021" y="130663"/>
                    <a:pt x="29021" y="132571"/>
                  </a:cubicBezTo>
                  <a:cubicBezTo>
                    <a:pt x="29021" y="138295"/>
                    <a:pt x="33820" y="139355"/>
                    <a:pt x="36115" y="139355"/>
                  </a:cubicBezTo>
                  <a:cubicBezTo>
                    <a:pt x="38410" y="139355"/>
                    <a:pt x="42583" y="137871"/>
                    <a:pt x="44252" y="134691"/>
                  </a:cubicBezTo>
                  <a:cubicBezTo>
                    <a:pt x="45713" y="131511"/>
                    <a:pt x="47591" y="120699"/>
                    <a:pt x="51764" y="95472"/>
                  </a:cubicBezTo>
                  <a:close/>
                  <a:moveTo>
                    <a:pt x="54476" y="81057"/>
                  </a:moveTo>
                  <a:cubicBezTo>
                    <a:pt x="58649" y="56678"/>
                    <a:pt x="60319" y="47138"/>
                    <a:pt x="70334" y="33359"/>
                  </a:cubicBezTo>
                  <a:cubicBezTo>
                    <a:pt x="79723" y="20427"/>
                    <a:pt x="90782" y="14492"/>
                    <a:pt x="101214" y="14492"/>
                  </a:cubicBezTo>
                  <a:cubicBezTo>
                    <a:pt x="115611" y="14492"/>
                    <a:pt x="123331" y="24243"/>
                    <a:pt x="123331" y="35267"/>
                  </a:cubicBezTo>
                  <a:cubicBezTo>
                    <a:pt x="123331" y="56678"/>
                    <a:pt x="97041" y="81269"/>
                    <a:pt x="61153" y="81269"/>
                  </a:cubicBezTo>
                  <a:cubicBezTo>
                    <a:pt x="59275" y="81269"/>
                    <a:pt x="56354" y="81269"/>
                    <a:pt x="54476" y="81057"/>
                  </a:cubicBezTo>
                  <a:close/>
                </a:path>
              </a:pathLst>
            </a:custGeom>
            <a:solidFill>
              <a:srgbClr val="000000"/>
            </a:solidFill>
            <a:ln w="29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2" name="Dowolny kształt: kształt 71">
              <a:extLst>
                <a:ext uri="{FF2B5EF4-FFF2-40B4-BE49-F238E27FC236}">
                  <a16:creationId xmlns:a16="http://schemas.microsoft.com/office/drawing/2014/main" id="{F26A6C3C-7397-C154-AD57-94AA12D54647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661696" y="7311983"/>
              <a:ext cx="11922" cy="302845"/>
            </a:xfrm>
            <a:custGeom>
              <a:avLst/>
              <a:gdLst>
                <a:gd name="connsiteX0" fmla="*/ 12156 w 11922"/>
                <a:gd name="connsiteY0" fmla="*/ 10977 h 302845"/>
                <a:gd name="connsiteX1" fmla="*/ 6194 w 11922"/>
                <a:gd name="connsiteY1" fmla="*/ 75 h 302845"/>
                <a:gd name="connsiteX2" fmla="*/ 233 w 11922"/>
                <a:gd name="connsiteY2" fmla="*/ 10977 h 302845"/>
                <a:gd name="connsiteX3" fmla="*/ 233 w 11922"/>
                <a:gd name="connsiteY3" fmla="*/ 292017 h 302845"/>
                <a:gd name="connsiteX4" fmla="*/ 6194 w 11922"/>
                <a:gd name="connsiteY4" fmla="*/ 302920 h 302845"/>
                <a:gd name="connsiteX5" fmla="*/ 12156 w 11922"/>
                <a:gd name="connsiteY5" fmla="*/ 292017 h 302845"/>
                <a:gd name="connsiteX6" fmla="*/ 12156 w 11922"/>
                <a:gd name="connsiteY6" fmla="*/ 10977 h 30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22" h="302845">
                  <a:moveTo>
                    <a:pt x="12156" y="10977"/>
                  </a:moveTo>
                  <a:cubicBezTo>
                    <a:pt x="12156" y="5526"/>
                    <a:pt x="12156" y="75"/>
                    <a:pt x="6194" y="75"/>
                  </a:cubicBezTo>
                  <a:cubicBezTo>
                    <a:pt x="233" y="75"/>
                    <a:pt x="233" y="5526"/>
                    <a:pt x="233" y="10977"/>
                  </a:cubicBezTo>
                  <a:lnTo>
                    <a:pt x="233" y="292017"/>
                  </a:lnTo>
                  <a:cubicBezTo>
                    <a:pt x="233" y="297469"/>
                    <a:pt x="233" y="302920"/>
                    <a:pt x="6194" y="302920"/>
                  </a:cubicBezTo>
                  <a:cubicBezTo>
                    <a:pt x="12156" y="302920"/>
                    <a:pt x="12156" y="297469"/>
                    <a:pt x="12156" y="292017"/>
                  </a:cubicBezTo>
                  <a:lnTo>
                    <a:pt x="12156" y="10977"/>
                  </a:lnTo>
                  <a:close/>
                </a:path>
              </a:pathLst>
            </a:custGeom>
            <a:solidFill>
              <a:srgbClr val="000000"/>
            </a:solidFill>
            <a:ln w="29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3" name="Dowolny kształt: kształt 72">
              <a:extLst>
                <a:ext uri="{FF2B5EF4-FFF2-40B4-BE49-F238E27FC236}">
                  <a16:creationId xmlns:a16="http://schemas.microsoft.com/office/drawing/2014/main" id="{908CFD9E-96B6-006D-272D-FC52BF358DB6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828509" y="7256596"/>
              <a:ext cx="31893" cy="32101"/>
            </a:xfrm>
            <a:custGeom>
              <a:avLst/>
              <a:gdLst>
                <a:gd name="connsiteX0" fmla="*/ 32132 w 31893"/>
                <a:gd name="connsiteY0" fmla="*/ 16123 h 32101"/>
                <a:gd name="connsiteX1" fmla="*/ 16335 w 31893"/>
                <a:gd name="connsiteY1" fmla="*/ 72 h 32101"/>
                <a:gd name="connsiteX2" fmla="*/ 239 w 31893"/>
                <a:gd name="connsiteY2" fmla="*/ 16123 h 32101"/>
                <a:gd name="connsiteX3" fmla="*/ 16036 w 31893"/>
                <a:gd name="connsiteY3" fmla="*/ 32174 h 32101"/>
                <a:gd name="connsiteX4" fmla="*/ 32132 w 31893"/>
                <a:gd name="connsiteY4" fmla="*/ 16123 h 3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93" h="32101">
                  <a:moveTo>
                    <a:pt x="32132" y="16123"/>
                  </a:moveTo>
                  <a:cubicBezTo>
                    <a:pt x="32132" y="7946"/>
                    <a:pt x="25277" y="72"/>
                    <a:pt x="16335" y="72"/>
                  </a:cubicBezTo>
                  <a:cubicBezTo>
                    <a:pt x="6200" y="72"/>
                    <a:pt x="239" y="8552"/>
                    <a:pt x="239" y="16123"/>
                  </a:cubicBezTo>
                  <a:cubicBezTo>
                    <a:pt x="239" y="24300"/>
                    <a:pt x="7094" y="32174"/>
                    <a:pt x="16036" y="32174"/>
                  </a:cubicBezTo>
                  <a:cubicBezTo>
                    <a:pt x="26171" y="32174"/>
                    <a:pt x="32132" y="23694"/>
                    <a:pt x="32132" y="16123"/>
                  </a:cubicBezTo>
                  <a:close/>
                </a:path>
              </a:pathLst>
            </a:custGeom>
            <a:solidFill>
              <a:srgbClr val="000000"/>
            </a:solidFill>
            <a:ln w="29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4" name="Dowolny kształt: kształt 73">
              <a:extLst>
                <a:ext uri="{FF2B5EF4-FFF2-40B4-BE49-F238E27FC236}">
                  <a16:creationId xmlns:a16="http://schemas.microsoft.com/office/drawing/2014/main" id="{EB90F345-BA34-8F4E-5D57-F3EEF9FCBA4C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717668" y="7328943"/>
              <a:ext cx="180632" cy="272257"/>
            </a:xfrm>
            <a:custGeom>
              <a:avLst/>
              <a:gdLst>
                <a:gd name="connsiteX0" fmla="*/ 135263 w 180632"/>
                <a:gd name="connsiteY0" fmla="*/ 7949 h 272257"/>
                <a:gd name="connsiteX1" fmla="*/ 136157 w 180632"/>
                <a:gd name="connsiteY1" fmla="*/ 3406 h 272257"/>
                <a:gd name="connsiteX2" fmla="*/ 132580 w 180632"/>
                <a:gd name="connsiteY2" fmla="*/ 75 h 272257"/>
                <a:gd name="connsiteX3" fmla="*/ 128109 w 180632"/>
                <a:gd name="connsiteY3" fmla="*/ 6132 h 272257"/>
                <a:gd name="connsiteX4" fmla="*/ 78629 w 180632"/>
                <a:gd name="connsiteY4" fmla="*/ 206312 h 272257"/>
                <a:gd name="connsiteX5" fmla="*/ 44648 w 180632"/>
                <a:gd name="connsiteY5" fmla="*/ 172394 h 272257"/>
                <a:gd name="connsiteX6" fmla="*/ 60744 w 180632"/>
                <a:gd name="connsiteY6" fmla="*/ 116064 h 272257"/>
                <a:gd name="connsiteX7" fmla="*/ 64023 w 180632"/>
                <a:gd name="connsiteY7" fmla="*/ 101225 h 272257"/>
                <a:gd name="connsiteX8" fmla="*/ 39581 w 180632"/>
                <a:gd name="connsiteY8" fmla="*/ 76392 h 272257"/>
                <a:gd name="connsiteX9" fmla="*/ 235 w 180632"/>
                <a:gd name="connsiteY9" fmla="*/ 123030 h 272257"/>
                <a:gd name="connsiteX10" fmla="*/ 3812 w 180632"/>
                <a:gd name="connsiteY10" fmla="*/ 126058 h 272257"/>
                <a:gd name="connsiteX11" fmla="*/ 8581 w 180632"/>
                <a:gd name="connsiteY11" fmla="*/ 120607 h 272257"/>
                <a:gd name="connsiteX12" fmla="*/ 38687 w 180632"/>
                <a:gd name="connsiteY12" fmla="*/ 83054 h 272257"/>
                <a:gd name="connsiteX13" fmla="*/ 46139 w 180632"/>
                <a:gd name="connsiteY13" fmla="*/ 92745 h 272257"/>
                <a:gd name="connsiteX14" fmla="*/ 39283 w 180632"/>
                <a:gd name="connsiteY14" fmla="*/ 118790 h 272257"/>
                <a:gd name="connsiteX15" fmla="*/ 24976 w 180632"/>
                <a:gd name="connsiteY15" fmla="*/ 169971 h 272257"/>
                <a:gd name="connsiteX16" fmla="*/ 76840 w 180632"/>
                <a:gd name="connsiteY16" fmla="*/ 212975 h 272257"/>
                <a:gd name="connsiteX17" fmla="*/ 70283 w 180632"/>
                <a:gd name="connsiteY17" fmla="*/ 240534 h 272257"/>
                <a:gd name="connsiteX18" fmla="*/ 63427 w 180632"/>
                <a:gd name="connsiteY18" fmla="*/ 269304 h 272257"/>
                <a:gd name="connsiteX19" fmla="*/ 67004 w 180632"/>
                <a:gd name="connsiteY19" fmla="*/ 272333 h 272257"/>
                <a:gd name="connsiteX20" fmla="*/ 69687 w 180632"/>
                <a:gd name="connsiteY20" fmla="*/ 271121 h 272257"/>
                <a:gd name="connsiteX21" fmla="*/ 73263 w 180632"/>
                <a:gd name="connsiteY21" fmla="*/ 258704 h 272257"/>
                <a:gd name="connsiteX22" fmla="*/ 84590 w 180632"/>
                <a:gd name="connsiteY22" fmla="*/ 213581 h 272257"/>
                <a:gd name="connsiteX23" fmla="*/ 149868 w 180632"/>
                <a:gd name="connsiteY23" fmla="*/ 181176 h 272257"/>
                <a:gd name="connsiteX24" fmla="*/ 171628 w 180632"/>
                <a:gd name="connsiteY24" fmla="*/ 144835 h 272257"/>
                <a:gd name="connsiteX25" fmla="*/ 180868 w 180632"/>
                <a:gd name="connsiteY25" fmla="*/ 97591 h 272257"/>
                <a:gd name="connsiteX26" fmla="*/ 167753 w 180632"/>
                <a:gd name="connsiteY26" fmla="*/ 76392 h 272257"/>
                <a:gd name="connsiteX27" fmla="*/ 152849 w 180632"/>
                <a:gd name="connsiteY27" fmla="*/ 90928 h 272257"/>
                <a:gd name="connsiteX28" fmla="*/ 157320 w 180632"/>
                <a:gd name="connsiteY28" fmla="*/ 99105 h 272257"/>
                <a:gd name="connsiteX29" fmla="*/ 168051 w 180632"/>
                <a:gd name="connsiteY29" fmla="*/ 124847 h 272257"/>
                <a:gd name="connsiteX30" fmla="*/ 142118 w 180632"/>
                <a:gd name="connsiteY30" fmla="*/ 179965 h 272257"/>
                <a:gd name="connsiteX31" fmla="*/ 86081 w 180632"/>
                <a:gd name="connsiteY31" fmla="*/ 206918 h 272257"/>
                <a:gd name="connsiteX32" fmla="*/ 135263 w 180632"/>
                <a:gd name="connsiteY32" fmla="*/ 7949 h 2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632" h="272257">
                  <a:moveTo>
                    <a:pt x="135263" y="7949"/>
                  </a:moveTo>
                  <a:cubicBezTo>
                    <a:pt x="135561" y="6737"/>
                    <a:pt x="136157" y="4920"/>
                    <a:pt x="136157" y="3406"/>
                  </a:cubicBezTo>
                  <a:cubicBezTo>
                    <a:pt x="136157" y="378"/>
                    <a:pt x="134070" y="75"/>
                    <a:pt x="132580" y="75"/>
                  </a:cubicBezTo>
                  <a:cubicBezTo>
                    <a:pt x="129599" y="75"/>
                    <a:pt x="129301" y="680"/>
                    <a:pt x="128109" y="6132"/>
                  </a:cubicBezTo>
                  <a:lnTo>
                    <a:pt x="78629" y="206312"/>
                  </a:lnTo>
                  <a:cubicBezTo>
                    <a:pt x="55975" y="203587"/>
                    <a:pt x="44648" y="192381"/>
                    <a:pt x="44648" y="172394"/>
                  </a:cubicBezTo>
                  <a:cubicBezTo>
                    <a:pt x="44648" y="166337"/>
                    <a:pt x="44648" y="158463"/>
                    <a:pt x="60744" y="116064"/>
                  </a:cubicBezTo>
                  <a:cubicBezTo>
                    <a:pt x="61937" y="112430"/>
                    <a:pt x="64023" y="107282"/>
                    <a:pt x="64023" y="101225"/>
                  </a:cubicBezTo>
                  <a:cubicBezTo>
                    <a:pt x="64023" y="87597"/>
                    <a:pt x="54485" y="76392"/>
                    <a:pt x="39581" y="76392"/>
                  </a:cubicBezTo>
                  <a:cubicBezTo>
                    <a:pt x="11264" y="76392"/>
                    <a:pt x="235" y="120304"/>
                    <a:pt x="235" y="123030"/>
                  </a:cubicBezTo>
                  <a:cubicBezTo>
                    <a:pt x="235" y="126058"/>
                    <a:pt x="3216" y="126058"/>
                    <a:pt x="3812" y="126058"/>
                  </a:cubicBezTo>
                  <a:cubicBezTo>
                    <a:pt x="6793" y="126058"/>
                    <a:pt x="7091" y="125453"/>
                    <a:pt x="8581" y="120607"/>
                  </a:cubicBezTo>
                  <a:cubicBezTo>
                    <a:pt x="16629" y="91837"/>
                    <a:pt x="28552" y="83054"/>
                    <a:pt x="38687" y="83054"/>
                  </a:cubicBezTo>
                  <a:cubicBezTo>
                    <a:pt x="41071" y="83054"/>
                    <a:pt x="46139" y="83054"/>
                    <a:pt x="46139" y="92745"/>
                  </a:cubicBezTo>
                  <a:cubicBezTo>
                    <a:pt x="46139" y="100619"/>
                    <a:pt x="43158" y="108190"/>
                    <a:pt x="39283" y="118790"/>
                  </a:cubicBezTo>
                  <a:cubicBezTo>
                    <a:pt x="24976" y="156949"/>
                    <a:pt x="24976" y="164822"/>
                    <a:pt x="24976" y="169971"/>
                  </a:cubicBezTo>
                  <a:cubicBezTo>
                    <a:pt x="24976" y="198741"/>
                    <a:pt x="48225" y="211158"/>
                    <a:pt x="76840" y="212975"/>
                  </a:cubicBezTo>
                  <a:cubicBezTo>
                    <a:pt x="74456" y="223877"/>
                    <a:pt x="74456" y="224483"/>
                    <a:pt x="70283" y="240534"/>
                  </a:cubicBezTo>
                  <a:cubicBezTo>
                    <a:pt x="69388" y="243865"/>
                    <a:pt x="63427" y="268396"/>
                    <a:pt x="63427" y="269304"/>
                  </a:cubicBezTo>
                  <a:cubicBezTo>
                    <a:pt x="63427" y="269607"/>
                    <a:pt x="63427" y="272333"/>
                    <a:pt x="67004" y="272333"/>
                  </a:cubicBezTo>
                  <a:cubicBezTo>
                    <a:pt x="67600" y="272333"/>
                    <a:pt x="69090" y="272333"/>
                    <a:pt x="69687" y="271121"/>
                  </a:cubicBezTo>
                  <a:cubicBezTo>
                    <a:pt x="70581" y="270515"/>
                    <a:pt x="72369" y="262944"/>
                    <a:pt x="73263" y="258704"/>
                  </a:cubicBezTo>
                  <a:lnTo>
                    <a:pt x="84590" y="213581"/>
                  </a:lnTo>
                  <a:cubicBezTo>
                    <a:pt x="95619" y="213581"/>
                    <a:pt x="121849" y="213581"/>
                    <a:pt x="149868" y="181176"/>
                  </a:cubicBezTo>
                  <a:cubicBezTo>
                    <a:pt x="162089" y="167245"/>
                    <a:pt x="168349" y="153920"/>
                    <a:pt x="171628" y="144835"/>
                  </a:cubicBezTo>
                  <a:cubicBezTo>
                    <a:pt x="174310" y="137264"/>
                    <a:pt x="180868" y="110916"/>
                    <a:pt x="180868" y="97591"/>
                  </a:cubicBezTo>
                  <a:cubicBezTo>
                    <a:pt x="180868" y="80632"/>
                    <a:pt x="172820" y="76392"/>
                    <a:pt x="167753" y="76392"/>
                  </a:cubicBezTo>
                  <a:cubicBezTo>
                    <a:pt x="160301" y="76392"/>
                    <a:pt x="152849" y="84266"/>
                    <a:pt x="152849" y="90928"/>
                  </a:cubicBezTo>
                  <a:cubicBezTo>
                    <a:pt x="152849" y="94865"/>
                    <a:pt x="154637" y="96682"/>
                    <a:pt x="157320" y="99105"/>
                  </a:cubicBezTo>
                  <a:cubicBezTo>
                    <a:pt x="160599" y="102436"/>
                    <a:pt x="168051" y="110310"/>
                    <a:pt x="168051" y="124847"/>
                  </a:cubicBezTo>
                  <a:cubicBezTo>
                    <a:pt x="168051" y="144229"/>
                    <a:pt x="152551" y="169062"/>
                    <a:pt x="142118" y="179965"/>
                  </a:cubicBezTo>
                  <a:cubicBezTo>
                    <a:pt x="115888" y="206918"/>
                    <a:pt x="96811" y="206918"/>
                    <a:pt x="86081" y="206918"/>
                  </a:cubicBezTo>
                  <a:lnTo>
                    <a:pt x="135263" y="7949"/>
                  </a:lnTo>
                  <a:close/>
                </a:path>
              </a:pathLst>
            </a:custGeom>
            <a:solidFill>
              <a:srgbClr val="000000"/>
            </a:solidFill>
            <a:ln w="29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5" name="Dowolny kształt: kształt 74">
              <a:extLst>
                <a:ext uri="{FF2B5EF4-FFF2-40B4-BE49-F238E27FC236}">
                  <a16:creationId xmlns:a16="http://schemas.microsoft.com/office/drawing/2014/main" id="{3DF8BD4C-7079-63B2-DA16-7E26E160382A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917583" y="7491055"/>
              <a:ext cx="130615" cy="139278"/>
            </a:xfrm>
            <a:custGeom>
              <a:avLst/>
              <a:gdLst>
                <a:gd name="connsiteX0" fmla="*/ 51779 w 130615"/>
                <a:gd name="connsiteY0" fmla="*/ 95472 h 139278"/>
                <a:gd name="connsiteX1" fmla="*/ 58873 w 130615"/>
                <a:gd name="connsiteY1" fmla="*/ 95684 h 139278"/>
                <a:gd name="connsiteX2" fmla="*/ 130858 w 130615"/>
                <a:gd name="connsiteY2" fmla="*/ 31027 h 139278"/>
                <a:gd name="connsiteX3" fmla="*/ 103524 w 130615"/>
                <a:gd name="connsiteY3" fmla="*/ 76 h 139278"/>
                <a:gd name="connsiteX4" fmla="*/ 53657 w 130615"/>
                <a:gd name="connsiteY4" fmla="*/ 53286 h 139278"/>
                <a:gd name="connsiteX5" fmla="*/ 45102 w 130615"/>
                <a:gd name="connsiteY5" fmla="*/ 79997 h 139278"/>
                <a:gd name="connsiteX6" fmla="*/ 7545 w 130615"/>
                <a:gd name="connsiteY6" fmla="*/ 50530 h 139278"/>
                <a:gd name="connsiteX7" fmla="*/ 25697 w 130615"/>
                <a:gd name="connsiteY7" fmla="*/ 7496 h 139278"/>
                <a:gd name="connsiteX8" fmla="*/ 27367 w 130615"/>
                <a:gd name="connsiteY8" fmla="*/ 4740 h 139278"/>
                <a:gd name="connsiteX9" fmla="*/ 24028 w 130615"/>
                <a:gd name="connsiteY9" fmla="*/ 2196 h 139278"/>
                <a:gd name="connsiteX10" fmla="*/ 17351 w 130615"/>
                <a:gd name="connsiteY10" fmla="*/ 6860 h 139278"/>
                <a:gd name="connsiteX11" fmla="*/ 242 w 130615"/>
                <a:gd name="connsiteY11" fmla="*/ 52650 h 139278"/>
                <a:gd name="connsiteX12" fmla="*/ 40720 w 130615"/>
                <a:gd name="connsiteY12" fmla="*/ 93777 h 139278"/>
                <a:gd name="connsiteX13" fmla="*/ 29036 w 130615"/>
                <a:gd name="connsiteY13" fmla="*/ 132571 h 139278"/>
                <a:gd name="connsiteX14" fmla="*/ 36130 w 130615"/>
                <a:gd name="connsiteY14" fmla="*/ 139355 h 139278"/>
                <a:gd name="connsiteX15" fmla="*/ 44267 w 130615"/>
                <a:gd name="connsiteY15" fmla="*/ 134691 h 139278"/>
                <a:gd name="connsiteX16" fmla="*/ 51779 w 130615"/>
                <a:gd name="connsiteY16" fmla="*/ 95472 h 139278"/>
                <a:gd name="connsiteX17" fmla="*/ 54491 w 130615"/>
                <a:gd name="connsiteY17" fmla="*/ 81057 h 139278"/>
                <a:gd name="connsiteX18" fmla="*/ 70349 w 130615"/>
                <a:gd name="connsiteY18" fmla="*/ 33359 h 139278"/>
                <a:gd name="connsiteX19" fmla="*/ 101229 w 130615"/>
                <a:gd name="connsiteY19" fmla="*/ 14492 h 139278"/>
                <a:gd name="connsiteX20" fmla="*/ 123346 w 130615"/>
                <a:gd name="connsiteY20" fmla="*/ 35267 h 139278"/>
                <a:gd name="connsiteX21" fmla="*/ 61168 w 130615"/>
                <a:gd name="connsiteY21" fmla="*/ 81269 h 139278"/>
                <a:gd name="connsiteX22" fmla="*/ 54491 w 130615"/>
                <a:gd name="connsiteY22" fmla="*/ 81057 h 139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0615" h="139278">
                  <a:moveTo>
                    <a:pt x="51779" y="95472"/>
                  </a:moveTo>
                  <a:cubicBezTo>
                    <a:pt x="54074" y="95684"/>
                    <a:pt x="56578" y="95684"/>
                    <a:pt x="58873" y="95684"/>
                  </a:cubicBezTo>
                  <a:cubicBezTo>
                    <a:pt x="96430" y="95684"/>
                    <a:pt x="130858" y="64522"/>
                    <a:pt x="130858" y="31027"/>
                  </a:cubicBezTo>
                  <a:cubicBezTo>
                    <a:pt x="130858" y="12160"/>
                    <a:pt x="119799" y="76"/>
                    <a:pt x="103524" y="76"/>
                  </a:cubicBezTo>
                  <a:cubicBezTo>
                    <a:pt x="74730" y="76"/>
                    <a:pt x="59499" y="37387"/>
                    <a:pt x="53657" y="53286"/>
                  </a:cubicBezTo>
                  <a:cubicBezTo>
                    <a:pt x="50944" y="61130"/>
                    <a:pt x="46354" y="75969"/>
                    <a:pt x="45102" y="79997"/>
                  </a:cubicBezTo>
                  <a:cubicBezTo>
                    <a:pt x="22150" y="76817"/>
                    <a:pt x="7545" y="66218"/>
                    <a:pt x="7545" y="50530"/>
                  </a:cubicBezTo>
                  <a:cubicBezTo>
                    <a:pt x="7545" y="50318"/>
                    <a:pt x="8797" y="26575"/>
                    <a:pt x="25697" y="7496"/>
                  </a:cubicBezTo>
                  <a:cubicBezTo>
                    <a:pt x="27158" y="6012"/>
                    <a:pt x="27367" y="5588"/>
                    <a:pt x="27367" y="4740"/>
                  </a:cubicBezTo>
                  <a:cubicBezTo>
                    <a:pt x="27367" y="2196"/>
                    <a:pt x="24654" y="2196"/>
                    <a:pt x="24028" y="2196"/>
                  </a:cubicBezTo>
                  <a:cubicBezTo>
                    <a:pt x="22150" y="2196"/>
                    <a:pt x="21316" y="2196"/>
                    <a:pt x="17351" y="6860"/>
                  </a:cubicBezTo>
                  <a:cubicBezTo>
                    <a:pt x="5667" y="21487"/>
                    <a:pt x="242" y="43535"/>
                    <a:pt x="242" y="52650"/>
                  </a:cubicBezTo>
                  <a:cubicBezTo>
                    <a:pt x="242" y="71517"/>
                    <a:pt x="13804" y="87841"/>
                    <a:pt x="40720" y="93777"/>
                  </a:cubicBezTo>
                  <a:cubicBezTo>
                    <a:pt x="30288" y="126635"/>
                    <a:pt x="29036" y="130663"/>
                    <a:pt x="29036" y="132571"/>
                  </a:cubicBezTo>
                  <a:cubicBezTo>
                    <a:pt x="29036" y="138295"/>
                    <a:pt x="33835" y="139355"/>
                    <a:pt x="36130" y="139355"/>
                  </a:cubicBezTo>
                  <a:cubicBezTo>
                    <a:pt x="38425" y="139355"/>
                    <a:pt x="42598" y="137871"/>
                    <a:pt x="44267" y="134691"/>
                  </a:cubicBezTo>
                  <a:cubicBezTo>
                    <a:pt x="45728" y="131511"/>
                    <a:pt x="47606" y="120699"/>
                    <a:pt x="51779" y="95472"/>
                  </a:cubicBezTo>
                  <a:close/>
                  <a:moveTo>
                    <a:pt x="54491" y="81057"/>
                  </a:moveTo>
                  <a:cubicBezTo>
                    <a:pt x="58664" y="56678"/>
                    <a:pt x="60334" y="47138"/>
                    <a:pt x="70349" y="33359"/>
                  </a:cubicBezTo>
                  <a:cubicBezTo>
                    <a:pt x="79738" y="20427"/>
                    <a:pt x="90797" y="14492"/>
                    <a:pt x="101229" y="14492"/>
                  </a:cubicBezTo>
                  <a:cubicBezTo>
                    <a:pt x="115626" y="14492"/>
                    <a:pt x="123346" y="24243"/>
                    <a:pt x="123346" y="35267"/>
                  </a:cubicBezTo>
                  <a:cubicBezTo>
                    <a:pt x="123346" y="56678"/>
                    <a:pt x="97056" y="81269"/>
                    <a:pt x="61168" y="81269"/>
                  </a:cubicBezTo>
                  <a:cubicBezTo>
                    <a:pt x="59290" y="81269"/>
                    <a:pt x="56369" y="81269"/>
                    <a:pt x="54491" y="81057"/>
                  </a:cubicBezTo>
                  <a:close/>
                </a:path>
              </a:pathLst>
            </a:custGeom>
            <a:solidFill>
              <a:srgbClr val="000000"/>
            </a:solidFill>
            <a:ln w="29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6" name="Dowolny kształt: kształt 75">
              <a:extLst>
                <a:ext uri="{FF2B5EF4-FFF2-40B4-BE49-F238E27FC236}">
                  <a16:creationId xmlns:a16="http://schemas.microsoft.com/office/drawing/2014/main" id="{3EF59CA8-CD3D-4E52-4ACE-E34C41287996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8091263" y="7311983"/>
              <a:ext cx="66470" cy="302845"/>
            </a:xfrm>
            <a:custGeom>
              <a:avLst/>
              <a:gdLst>
                <a:gd name="connsiteX0" fmla="*/ 65228 w 66470"/>
                <a:gd name="connsiteY0" fmla="*/ 156646 h 302845"/>
                <a:gd name="connsiteX1" fmla="*/ 66718 w 66470"/>
                <a:gd name="connsiteY1" fmla="*/ 151497 h 302845"/>
                <a:gd name="connsiteX2" fmla="*/ 65228 w 66470"/>
                <a:gd name="connsiteY2" fmla="*/ 146349 h 302845"/>
                <a:gd name="connsiteX3" fmla="*/ 13065 w 66470"/>
                <a:gd name="connsiteY3" fmla="*/ 7040 h 302845"/>
                <a:gd name="connsiteX4" fmla="*/ 6209 w 66470"/>
                <a:gd name="connsiteY4" fmla="*/ 75 h 302845"/>
                <a:gd name="connsiteX5" fmla="*/ 248 w 66470"/>
                <a:gd name="connsiteY5" fmla="*/ 6132 h 302845"/>
                <a:gd name="connsiteX6" fmla="*/ 1738 w 66470"/>
                <a:gd name="connsiteY6" fmla="*/ 10977 h 302845"/>
                <a:gd name="connsiteX7" fmla="*/ 54497 w 66470"/>
                <a:gd name="connsiteY7" fmla="*/ 151497 h 302845"/>
                <a:gd name="connsiteX8" fmla="*/ 1738 w 66470"/>
                <a:gd name="connsiteY8" fmla="*/ 291412 h 302845"/>
                <a:gd name="connsiteX9" fmla="*/ 248 w 66470"/>
                <a:gd name="connsiteY9" fmla="*/ 296863 h 302845"/>
                <a:gd name="connsiteX10" fmla="*/ 6209 w 66470"/>
                <a:gd name="connsiteY10" fmla="*/ 302920 h 302845"/>
                <a:gd name="connsiteX11" fmla="*/ 12469 w 66470"/>
                <a:gd name="connsiteY11" fmla="*/ 296863 h 302845"/>
                <a:gd name="connsiteX12" fmla="*/ 65228 w 66470"/>
                <a:gd name="connsiteY12" fmla="*/ 156646 h 30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470" h="302845">
                  <a:moveTo>
                    <a:pt x="65228" y="156646"/>
                  </a:moveTo>
                  <a:cubicBezTo>
                    <a:pt x="66718" y="153012"/>
                    <a:pt x="66718" y="152406"/>
                    <a:pt x="66718" y="151497"/>
                  </a:cubicBezTo>
                  <a:cubicBezTo>
                    <a:pt x="66718" y="150589"/>
                    <a:pt x="66718" y="149983"/>
                    <a:pt x="65228" y="146349"/>
                  </a:cubicBezTo>
                  <a:lnTo>
                    <a:pt x="13065" y="7040"/>
                  </a:lnTo>
                  <a:cubicBezTo>
                    <a:pt x="11276" y="1892"/>
                    <a:pt x="9488" y="75"/>
                    <a:pt x="6209" y="75"/>
                  </a:cubicBezTo>
                  <a:cubicBezTo>
                    <a:pt x="2930" y="75"/>
                    <a:pt x="248" y="2800"/>
                    <a:pt x="248" y="6132"/>
                  </a:cubicBezTo>
                  <a:cubicBezTo>
                    <a:pt x="248" y="7040"/>
                    <a:pt x="248" y="7646"/>
                    <a:pt x="1738" y="10977"/>
                  </a:cubicBezTo>
                  <a:lnTo>
                    <a:pt x="54497" y="151497"/>
                  </a:lnTo>
                  <a:lnTo>
                    <a:pt x="1738" y="291412"/>
                  </a:lnTo>
                  <a:cubicBezTo>
                    <a:pt x="248" y="294743"/>
                    <a:pt x="248" y="295349"/>
                    <a:pt x="248" y="296863"/>
                  </a:cubicBezTo>
                  <a:cubicBezTo>
                    <a:pt x="248" y="300194"/>
                    <a:pt x="2930" y="302920"/>
                    <a:pt x="6209" y="302920"/>
                  </a:cubicBezTo>
                  <a:cubicBezTo>
                    <a:pt x="10084" y="302920"/>
                    <a:pt x="11276" y="299891"/>
                    <a:pt x="12469" y="296863"/>
                  </a:cubicBezTo>
                  <a:lnTo>
                    <a:pt x="65228" y="156646"/>
                  </a:lnTo>
                  <a:close/>
                </a:path>
              </a:pathLst>
            </a:custGeom>
            <a:solidFill>
              <a:srgbClr val="000000"/>
            </a:solidFill>
            <a:ln w="29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7" name="Dowolny kształt: kształt 76">
              <a:extLst>
                <a:ext uri="{FF2B5EF4-FFF2-40B4-BE49-F238E27FC236}">
                  <a16:creationId xmlns:a16="http://schemas.microsoft.com/office/drawing/2014/main" id="{630918E2-5C0D-3C62-91BF-DEFDCD6382ED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281764" y="7457349"/>
              <a:ext cx="182122" cy="12113"/>
            </a:xfrm>
            <a:custGeom>
              <a:avLst/>
              <a:gdLst>
                <a:gd name="connsiteX0" fmla="*/ 171944 w 182122"/>
                <a:gd name="connsiteY0" fmla="*/ 12189 h 12113"/>
                <a:gd name="connsiteX1" fmla="*/ 182377 w 182122"/>
                <a:gd name="connsiteY1" fmla="*/ 6132 h 12113"/>
                <a:gd name="connsiteX2" fmla="*/ 171944 w 182122"/>
                <a:gd name="connsiteY2" fmla="*/ 75 h 12113"/>
                <a:gd name="connsiteX3" fmla="*/ 10686 w 182122"/>
                <a:gd name="connsiteY3" fmla="*/ 75 h 12113"/>
                <a:gd name="connsiteX4" fmla="*/ 254 w 182122"/>
                <a:gd name="connsiteY4" fmla="*/ 6132 h 12113"/>
                <a:gd name="connsiteX5" fmla="*/ 10686 w 182122"/>
                <a:gd name="connsiteY5" fmla="*/ 12189 h 12113"/>
                <a:gd name="connsiteX6" fmla="*/ 171944 w 182122"/>
                <a:gd name="connsiteY6" fmla="*/ 12189 h 1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122" h="12113">
                  <a:moveTo>
                    <a:pt x="171944" y="12189"/>
                  </a:moveTo>
                  <a:cubicBezTo>
                    <a:pt x="177011" y="12189"/>
                    <a:pt x="182377" y="12189"/>
                    <a:pt x="182377" y="6132"/>
                  </a:cubicBezTo>
                  <a:cubicBezTo>
                    <a:pt x="182377" y="75"/>
                    <a:pt x="177011" y="75"/>
                    <a:pt x="171944" y="75"/>
                  </a:cubicBezTo>
                  <a:lnTo>
                    <a:pt x="10686" y="75"/>
                  </a:lnTo>
                  <a:cubicBezTo>
                    <a:pt x="5619" y="75"/>
                    <a:pt x="254" y="75"/>
                    <a:pt x="254" y="6132"/>
                  </a:cubicBezTo>
                  <a:cubicBezTo>
                    <a:pt x="254" y="12189"/>
                    <a:pt x="5619" y="12189"/>
                    <a:pt x="10686" y="12189"/>
                  </a:cubicBezTo>
                  <a:lnTo>
                    <a:pt x="171944" y="12189"/>
                  </a:lnTo>
                  <a:close/>
                </a:path>
              </a:pathLst>
            </a:custGeom>
            <a:solidFill>
              <a:srgbClr val="000000"/>
            </a:solidFill>
            <a:ln w="29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8" name="Dowolny kształt: kształt 77">
              <a:extLst>
                <a:ext uri="{FF2B5EF4-FFF2-40B4-BE49-F238E27FC236}">
                  <a16:creationId xmlns:a16="http://schemas.microsoft.com/office/drawing/2014/main" id="{B20C62FC-398D-B622-44D9-67B36BEC2F7E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8590567" y="7311983"/>
              <a:ext cx="11922" cy="302845"/>
            </a:xfrm>
            <a:custGeom>
              <a:avLst/>
              <a:gdLst>
                <a:gd name="connsiteX0" fmla="*/ 12187 w 11922"/>
                <a:gd name="connsiteY0" fmla="*/ 10977 h 302845"/>
                <a:gd name="connsiteX1" fmla="*/ 6225 w 11922"/>
                <a:gd name="connsiteY1" fmla="*/ 75 h 302845"/>
                <a:gd name="connsiteX2" fmla="*/ 264 w 11922"/>
                <a:gd name="connsiteY2" fmla="*/ 10977 h 302845"/>
                <a:gd name="connsiteX3" fmla="*/ 264 w 11922"/>
                <a:gd name="connsiteY3" fmla="*/ 292017 h 302845"/>
                <a:gd name="connsiteX4" fmla="*/ 6225 w 11922"/>
                <a:gd name="connsiteY4" fmla="*/ 302920 h 302845"/>
                <a:gd name="connsiteX5" fmla="*/ 12187 w 11922"/>
                <a:gd name="connsiteY5" fmla="*/ 292017 h 302845"/>
                <a:gd name="connsiteX6" fmla="*/ 12187 w 11922"/>
                <a:gd name="connsiteY6" fmla="*/ 10977 h 30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22" h="302845">
                  <a:moveTo>
                    <a:pt x="12187" y="10977"/>
                  </a:moveTo>
                  <a:cubicBezTo>
                    <a:pt x="12187" y="5526"/>
                    <a:pt x="12187" y="75"/>
                    <a:pt x="6225" y="75"/>
                  </a:cubicBezTo>
                  <a:cubicBezTo>
                    <a:pt x="264" y="75"/>
                    <a:pt x="264" y="5526"/>
                    <a:pt x="264" y="10977"/>
                  </a:cubicBezTo>
                  <a:lnTo>
                    <a:pt x="264" y="292017"/>
                  </a:lnTo>
                  <a:cubicBezTo>
                    <a:pt x="264" y="297469"/>
                    <a:pt x="264" y="302920"/>
                    <a:pt x="6225" y="302920"/>
                  </a:cubicBezTo>
                  <a:cubicBezTo>
                    <a:pt x="12187" y="302920"/>
                    <a:pt x="12187" y="297469"/>
                    <a:pt x="12187" y="292017"/>
                  </a:cubicBezTo>
                  <a:lnTo>
                    <a:pt x="12187" y="10977"/>
                  </a:lnTo>
                  <a:close/>
                </a:path>
              </a:pathLst>
            </a:custGeom>
            <a:solidFill>
              <a:srgbClr val="000000"/>
            </a:solidFill>
            <a:ln w="29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9" name="Dowolny kształt: kształt 78">
              <a:extLst>
                <a:ext uri="{FF2B5EF4-FFF2-40B4-BE49-F238E27FC236}">
                  <a16:creationId xmlns:a16="http://schemas.microsoft.com/office/drawing/2014/main" id="{C9E818A9-13DC-2151-1C0B-C2ABD8C99F3B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8670683" y="7311983"/>
              <a:ext cx="66470" cy="302845"/>
            </a:xfrm>
            <a:custGeom>
              <a:avLst/>
              <a:gdLst>
                <a:gd name="connsiteX0" fmla="*/ 65247 w 66470"/>
                <a:gd name="connsiteY0" fmla="*/ 11583 h 302845"/>
                <a:gd name="connsiteX1" fmla="*/ 66737 w 66470"/>
                <a:gd name="connsiteY1" fmla="*/ 6132 h 302845"/>
                <a:gd name="connsiteX2" fmla="*/ 60775 w 66470"/>
                <a:gd name="connsiteY2" fmla="*/ 75 h 302845"/>
                <a:gd name="connsiteX3" fmla="*/ 53920 w 66470"/>
                <a:gd name="connsiteY3" fmla="*/ 7040 h 302845"/>
                <a:gd name="connsiteX4" fmla="*/ 1757 w 66470"/>
                <a:gd name="connsiteY4" fmla="*/ 146046 h 302845"/>
                <a:gd name="connsiteX5" fmla="*/ 267 w 66470"/>
                <a:gd name="connsiteY5" fmla="*/ 151497 h 302845"/>
                <a:gd name="connsiteX6" fmla="*/ 1757 w 66470"/>
                <a:gd name="connsiteY6" fmla="*/ 156646 h 302845"/>
                <a:gd name="connsiteX7" fmla="*/ 53920 w 66470"/>
                <a:gd name="connsiteY7" fmla="*/ 295652 h 302845"/>
                <a:gd name="connsiteX8" fmla="*/ 60775 w 66470"/>
                <a:gd name="connsiteY8" fmla="*/ 302920 h 302845"/>
                <a:gd name="connsiteX9" fmla="*/ 66737 w 66470"/>
                <a:gd name="connsiteY9" fmla="*/ 296863 h 302845"/>
                <a:gd name="connsiteX10" fmla="*/ 65247 w 66470"/>
                <a:gd name="connsiteY10" fmla="*/ 292017 h 302845"/>
                <a:gd name="connsiteX11" fmla="*/ 12488 w 66470"/>
                <a:gd name="connsiteY11" fmla="*/ 151497 h 302845"/>
                <a:gd name="connsiteX12" fmla="*/ 65247 w 66470"/>
                <a:gd name="connsiteY12" fmla="*/ 11583 h 30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470" h="302845">
                  <a:moveTo>
                    <a:pt x="65247" y="11583"/>
                  </a:moveTo>
                  <a:cubicBezTo>
                    <a:pt x="66737" y="8252"/>
                    <a:pt x="66737" y="7646"/>
                    <a:pt x="66737" y="6132"/>
                  </a:cubicBezTo>
                  <a:cubicBezTo>
                    <a:pt x="66737" y="2800"/>
                    <a:pt x="64054" y="75"/>
                    <a:pt x="60775" y="75"/>
                  </a:cubicBezTo>
                  <a:cubicBezTo>
                    <a:pt x="58093" y="75"/>
                    <a:pt x="56006" y="1589"/>
                    <a:pt x="53920" y="7040"/>
                  </a:cubicBezTo>
                  <a:lnTo>
                    <a:pt x="1757" y="146046"/>
                  </a:lnTo>
                  <a:cubicBezTo>
                    <a:pt x="1161" y="147863"/>
                    <a:pt x="267" y="149680"/>
                    <a:pt x="267" y="151497"/>
                  </a:cubicBezTo>
                  <a:cubicBezTo>
                    <a:pt x="267" y="152406"/>
                    <a:pt x="267" y="153012"/>
                    <a:pt x="1757" y="156646"/>
                  </a:cubicBezTo>
                  <a:lnTo>
                    <a:pt x="53920" y="295652"/>
                  </a:lnTo>
                  <a:cubicBezTo>
                    <a:pt x="55112" y="298983"/>
                    <a:pt x="56602" y="302920"/>
                    <a:pt x="60775" y="302920"/>
                  </a:cubicBezTo>
                  <a:cubicBezTo>
                    <a:pt x="64054" y="302920"/>
                    <a:pt x="66737" y="300194"/>
                    <a:pt x="66737" y="296863"/>
                  </a:cubicBezTo>
                  <a:cubicBezTo>
                    <a:pt x="66737" y="295954"/>
                    <a:pt x="66737" y="295349"/>
                    <a:pt x="65247" y="292017"/>
                  </a:cubicBezTo>
                  <a:lnTo>
                    <a:pt x="12488" y="151497"/>
                  </a:lnTo>
                  <a:lnTo>
                    <a:pt x="65247" y="11583"/>
                  </a:lnTo>
                  <a:close/>
                </a:path>
              </a:pathLst>
            </a:custGeom>
            <a:solidFill>
              <a:srgbClr val="000000"/>
            </a:solidFill>
            <a:ln w="29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0" name="Dowolny kształt: kształt 79">
              <a:extLst>
                <a:ext uri="{FF2B5EF4-FFF2-40B4-BE49-F238E27FC236}">
                  <a16:creationId xmlns:a16="http://schemas.microsoft.com/office/drawing/2014/main" id="{74BB0E76-56F9-A26F-6107-A73380EC3A55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8762457" y="7328943"/>
              <a:ext cx="180632" cy="272257"/>
            </a:xfrm>
            <a:custGeom>
              <a:avLst/>
              <a:gdLst>
                <a:gd name="connsiteX0" fmla="*/ 135298 w 180632"/>
                <a:gd name="connsiteY0" fmla="*/ 7949 h 272257"/>
                <a:gd name="connsiteX1" fmla="*/ 136192 w 180632"/>
                <a:gd name="connsiteY1" fmla="*/ 3406 h 272257"/>
                <a:gd name="connsiteX2" fmla="*/ 132615 w 180632"/>
                <a:gd name="connsiteY2" fmla="*/ 75 h 272257"/>
                <a:gd name="connsiteX3" fmla="*/ 128144 w 180632"/>
                <a:gd name="connsiteY3" fmla="*/ 6132 h 272257"/>
                <a:gd name="connsiteX4" fmla="*/ 78664 w 180632"/>
                <a:gd name="connsiteY4" fmla="*/ 206312 h 272257"/>
                <a:gd name="connsiteX5" fmla="*/ 44683 w 180632"/>
                <a:gd name="connsiteY5" fmla="*/ 172394 h 272257"/>
                <a:gd name="connsiteX6" fmla="*/ 60779 w 180632"/>
                <a:gd name="connsiteY6" fmla="*/ 116064 h 272257"/>
                <a:gd name="connsiteX7" fmla="*/ 64058 w 180632"/>
                <a:gd name="connsiteY7" fmla="*/ 101225 h 272257"/>
                <a:gd name="connsiteX8" fmla="*/ 39616 w 180632"/>
                <a:gd name="connsiteY8" fmla="*/ 76392 h 272257"/>
                <a:gd name="connsiteX9" fmla="*/ 270 w 180632"/>
                <a:gd name="connsiteY9" fmla="*/ 123030 h 272257"/>
                <a:gd name="connsiteX10" fmla="*/ 3847 w 180632"/>
                <a:gd name="connsiteY10" fmla="*/ 126058 h 272257"/>
                <a:gd name="connsiteX11" fmla="*/ 8616 w 180632"/>
                <a:gd name="connsiteY11" fmla="*/ 120607 h 272257"/>
                <a:gd name="connsiteX12" fmla="*/ 38722 w 180632"/>
                <a:gd name="connsiteY12" fmla="*/ 83054 h 272257"/>
                <a:gd name="connsiteX13" fmla="*/ 46174 w 180632"/>
                <a:gd name="connsiteY13" fmla="*/ 92745 h 272257"/>
                <a:gd name="connsiteX14" fmla="*/ 39318 w 180632"/>
                <a:gd name="connsiteY14" fmla="*/ 118790 h 272257"/>
                <a:gd name="connsiteX15" fmla="*/ 25010 w 180632"/>
                <a:gd name="connsiteY15" fmla="*/ 169971 h 272257"/>
                <a:gd name="connsiteX16" fmla="*/ 76875 w 180632"/>
                <a:gd name="connsiteY16" fmla="*/ 212975 h 272257"/>
                <a:gd name="connsiteX17" fmla="*/ 70318 w 180632"/>
                <a:gd name="connsiteY17" fmla="*/ 240534 h 272257"/>
                <a:gd name="connsiteX18" fmla="*/ 63462 w 180632"/>
                <a:gd name="connsiteY18" fmla="*/ 269304 h 272257"/>
                <a:gd name="connsiteX19" fmla="*/ 67039 w 180632"/>
                <a:gd name="connsiteY19" fmla="*/ 272333 h 272257"/>
                <a:gd name="connsiteX20" fmla="*/ 69721 w 180632"/>
                <a:gd name="connsiteY20" fmla="*/ 271121 h 272257"/>
                <a:gd name="connsiteX21" fmla="*/ 73298 w 180632"/>
                <a:gd name="connsiteY21" fmla="*/ 258704 h 272257"/>
                <a:gd name="connsiteX22" fmla="*/ 84625 w 180632"/>
                <a:gd name="connsiteY22" fmla="*/ 213581 h 272257"/>
                <a:gd name="connsiteX23" fmla="*/ 149903 w 180632"/>
                <a:gd name="connsiteY23" fmla="*/ 181176 h 272257"/>
                <a:gd name="connsiteX24" fmla="*/ 171663 w 180632"/>
                <a:gd name="connsiteY24" fmla="*/ 144835 h 272257"/>
                <a:gd name="connsiteX25" fmla="*/ 180903 w 180632"/>
                <a:gd name="connsiteY25" fmla="*/ 97591 h 272257"/>
                <a:gd name="connsiteX26" fmla="*/ 167788 w 180632"/>
                <a:gd name="connsiteY26" fmla="*/ 76392 h 272257"/>
                <a:gd name="connsiteX27" fmla="*/ 152884 w 180632"/>
                <a:gd name="connsiteY27" fmla="*/ 90928 h 272257"/>
                <a:gd name="connsiteX28" fmla="*/ 157355 w 180632"/>
                <a:gd name="connsiteY28" fmla="*/ 99105 h 272257"/>
                <a:gd name="connsiteX29" fmla="*/ 168086 w 180632"/>
                <a:gd name="connsiteY29" fmla="*/ 124847 h 272257"/>
                <a:gd name="connsiteX30" fmla="*/ 142153 w 180632"/>
                <a:gd name="connsiteY30" fmla="*/ 179965 h 272257"/>
                <a:gd name="connsiteX31" fmla="*/ 86116 w 180632"/>
                <a:gd name="connsiteY31" fmla="*/ 206918 h 272257"/>
                <a:gd name="connsiteX32" fmla="*/ 135298 w 180632"/>
                <a:gd name="connsiteY32" fmla="*/ 7949 h 2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632" h="272257">
                  <a:moveTo>
                    <a:pt x="135298" y="7949"/>
                  </a:moveTo>
                  <a:cubicBezTo>
                    <a:pt x="135596" y="6737"/>
                    <a:pt x="136192" y="4920"/>
                    <a:pt x="136192" y="3406"/>
                  </a:cubicBezTo>
                  <a:cubicBezTo>
                    <a:pt x="136192" y="378"/>
                    <a:pt x="134105" y="75"/>
                    <a:pt x="132615" y="75"/>
                  </a:cubicBezTo>
                  <a:cubicBezTo>
                    <a:pt x="129634" y="75"/>
                    <a:pt x="129336" y="680"/>
                    <a:pt x="128144" y="6132"/>
                  </a:cubicBezTo>
                  <a:lnTo>
                    <a:pt x="78664" y="206312"/>
                  </a:lnTo>
                  <a:cubicBezTo>
                    <a:pt x="56010" y="203587"/>
                    <a:pt x="44683" y="192381"/>
                    <a:pt x="44683" y="172394"/>
                  </a:cubicBezTo>
                  <a:cubicBezTo>
                    <a:pt x="44683" y="166337"/>
                    <a:pt x="44683" y="158463"/>
                    <a:pt x="60779" y="116064"/>
                  </a:cubicBezTo>
                  <a:cubicBezTo>
                    <a:pt x="61972" y="112430"/>
                    <a:pt x="64058" y="107282"/>
                    <a:pt x="64058" y="101225"/>
                  </a:cubicBezTo>
                  <a:cubicBezTo>
                    <a:pt x="64058" y="87597"/>
                    <a:pt x="54520" y="76392"/>
                    <a:pt x="39616" y="76392"/>
                  </a:cubicBezTo>
                  <a:cubicBezTo>
                    <a:pt x="11299" y="76392"/>
                    <a:pt x="270" y="120304"/>
                    <a:pt x="270" y="123030"/>
                  </a:cubicBezTo>
                  <a:cubicBezTo>
                    <a:pt x="270" y="126058"/>
                    <a:pt x="3251" y="126058"/>
                    <a:pt x="3847" y="126058"/>
                  </a:cubicBezTo>
                  <a:cubicBezTo>
                    <a:pt x="6828" y="126058"/>
                    <a:pt x="7126" y="125453"/>
                    <a:pt x="8616" y="120607"/>
                  </a:cubicBezTo>
                  <a:cubicBezTo>
                    <a:pt x="16664" y="91837"/>
                    <a:pt x="28587" y="83054"/>
                    <a:pt x="38722" y="83054"/>
                  </a:cubicBezTo>
                  <a:cubicBezTo>
                    <a:pt x="41106" y="83054"/>
                    <a:pt x="46174" y="83054"/>
                    <a:pt x="46174" y="92745"/>
                  </a:cubicBezTo>
                  <a:cubicBezTo>
                    <a:pt x="46174" y="100619"/>
                    <a:pt x="43193" y="108190"/>
                    <a:pt x="39318" y="118790"/>
                  </a:cubicBezTo>
                  <a:cubicBezTo>
                    <a:pt x="25010" y="156949"/>
                    <a:pt x="25010" y="164822"/>
                    <a:pt x="25010" y="169971"/>
                  </a:cubicBezTo>
                  <a:cubicBezTo>
                    <a:pt x="25010" y="198741"/>
                    <a:pt x="48260" y="211158"/>
                    <a:pt x="76875" y="212975"/>
                  </a:cubicBezTo>
                  <a:cubicBezTo>
                    <a:pt x="74491" y="223877"/>
                    <a:pt x="74491" y="224483"/>
                    <a:pt x="70318" y="240534"/>
                  </a:cubicBezTo>
                  <a:cubicBezTo>
                    <a:pt x="69423" y="243865"/>
                    <a:pt x="63462" y="268396"/>
                    <a:pt x="63462" y="269304"/>
                  </a:cubicBezTo>
                  <a:cubicBezTo>
                    <a:pt x="63462" y="269607"/>
                    <a:pt x="63462" y="272333"/>
                    <a:pt x="67039" y="272333"/>
                  </a:cubicBezTo>
                  <a:cubicBezTo>
                    <a:pt x="67635" y="272333"/>
                    <a:pt x="69125" y="272333"/>
                    <a:pt x="69721" y="271121"/>
                  </a:cubicBezTo>
                  <a:cubicBezTo>
                    <a:pt x="70616" y="270515"/>
                    <a:pt x="72404" y="262944"/>
                    <a:pt x="73298" y="258704"/>
                  </a:cubicBezTo>
                  <a:lnTo>
                    <a:pt x="84625" y="213581"/>
                  </a:lnTo>
                  <a:cubicBezTo>
                    <a:pt x="95654" y="213581"/>
                    <a:pt x="121884" y="213581"/>
                    <a:pt x="149903" y="181176"/>
                  </a:cubicBezTo>
                  <a:cubicBezTo>
                    <a:pt x="162124" y="167245"/>
                    <a:pt x="168384" y="153920"/>
                    <a:pt x="171663" y="144835"/>
                  </a:cubicBezTo>
                  <a:cubicBezTo>
                    <a:pt x="174345" y="137264"/>
                    <a:pt x="180903" y="110916"/>
                    <a:pt x="180903" y="97591"/>
                  </a:cubicBezTo>
                  <a:cubicBezTo>
                    <a:pt x="180903" y="80632"/>
                    <a:pt x="172855" y="76392"/>
                    <a:pt x="167788" y="76392"/>
                  </a:cubicBezTo>
                  <a:cubicBezTo>
                    <a:pt x="160336" y="76392"/>
                    <a:pt x="152884" y="84266"/>
                    <a:pt x="152884" y="90928"/>
                  </a:cubicBezTo>
                  <a:cubicBezTo>
                    <a:pt x="152884" y="94865"/>
                    <a:pt x="154672" y="96682"/>
                    <a:pt x="157355" y="99105"/>
                  </a:cubicBezTo>
                  <a:cubicBezTo>
                    <a:pt x="160634" y="102436"/>
                    <a:pt x="168086" y="110310"/>
                    <a:pt x="168086" y="124847"/>
                  </a:cubicBezTo>
                  <a:cubicBezTo>
                    <a:pt x="168086" y="144229"/>
                    <a:pt x="152586" y="169062"/>
                    <a:pt x="142153" y="179965"/>
                  </a:cubicBezTo>
                  <a:cubicBezTo>
                    <a:pt x="115923" y="206918"/>
                    <a:pt x="96846" y="206918"/>
                    <a:pt x="86116" y="206918"/>
                  </a:cubicBezTo>
                  <a:lnTo>
                    <a:pt x="135298" y="7949"/>
                  </a:lnTo>
                  <a:close/>
                </a:path>
              </a:pathLst>
            </a:custGeom>
            <a:solidFill>
              <a:srgbClr val="000000"/>
            </a:solidFill>
            <a:ln w="29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1" name="Dowolny kształt: kształt 80">
              <a:extLst>
                <a:ext uri="{FF2B5EF4-FFF2-40B4-BE49-F238E27FC236}">
                  <a16:creationId xmlns:a16="http://schemas.microsoft.com/office/drawing/2014/main" id="{4015F88F-44B5-A0FB-FBDC-9946741B5AD6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8962372" y="7491055"/>
              <a:ext cx="130615" cy="139278"/>
            </a:xfrm>
            <a:custGeom>
              <a:avLst/>
              <a:gdLst>
                <a:gd name="connsiteX0" fmla="*/ 51814 w 130615"/>
                <a:gd name="connsiteY0" fmla="*/ 95472 h 139278"/>
                <a:gd name="connsiteX1" fmla="*/ 58908 w 130615"/>
                <a:gd name="connsiteY1" fmla="*/ 95684 h 139278"/>
                <a:gd name="connsiteX2" fmla="*/ 130893 w 130615"/>
                <a:gd name="connsiteY2" fmla="*/ 31027 h 139278"/>
                <a:gd name="connsiteX3" fmla="*/ 103559 w 130615"/>
                <a:gd name="connsiteY3" fmla="*/ 76 h 139278"/>
                <a:gd name="connsiteX4" fmla="*/ 53692 w 130615"/>
                <a:gd name="connsiteY4" fmla="*/ 53286 h 139278"/>
                <a:gd name="connsiteX5" fmla="*/ 45137 w 130615"/>
                <a:gd name="connsiteY5" fmla="*/ 79997 h 139278"/>
                <a:gd name="connsiteX6" fmla="*/ 7580 w 130615"/>
                <a:gd name="connsiteY6" fmla="*/ 50530 h 139278"/>
                <a:gd name="connsiteX7" fmla="*/ 25732 w 130615"/>
                <a:gd name="connsiteY7" fmla="*/ 7496 h 139278"/>
                <a:gd name="connsiteX8" fmla="*/ 27402 w 130615"/>
                <a:gd name="connsiteY8" fmla="*/ 4740 h 139278"/>
                <a:gd name="connsiteX9" fmla="*/ 24063 w 130615"/>
                <a:gd name="connsiteY9" fmla="*/ 2196 h 139278"/>
                <a:gd name="connsiteX10" fmla="*/ 17386 w 130615"/>
                <a:gd name="connsiteY10" fmla="*/ 6860 h 139278"/>
                <a:gd name="connsiteX11" fmla="*/ 277 w 130615"/>
                <a:gd name="connsiteY11" fmla="*/ 52650 h 139278"/>
                <a:gd name="connsiteX12" fmla="*/ 40755 w 130615"/>
                <a:gd name="connsiteY12" fmla="*/ 93777 h 139278"/>
                <a:gd name="connsiteX13" fmla="*/ 29071 w 130615"/>
                <a:gd name="connsiteY13" fmla="*/ 132571 h 139278"/>
                <a:gd name="connsiteX14" fmla="*/ 36165 w 130615"/>
                <a:gd name="connsiteY14" fmla="*/ 139355 h 139278"/>
                <a:gd name="connsiteX15" fmla="*/ 44302 w 130615"/>
                <a:gd name="connsiteY15" fmla="*/ 134691 h 139278"/>
                <a:gd name="connsiteX16" fmla="*/ 51814 w 130615"/>
                <a:gd name="connsiteY16" fmla="*/ 95472 h 139278"/>
                <a:gd name="connsiteX17" fmla="*/ 54526 w 130615"/>
                <a:gd name="connsiteY17" fmla="*/ 81057 h 139278"/>
                <a:gd name="connsiteX18" fmla="*/ 70384 w 130615"/>
                <a:gd name="connsiteY18" fmla="*/ 33359 h 139278"/>
                <a:gd name="connsiteX19" fmla="*/ 101264 w 130615"/>
                <a:gd name="connsiteY19" fmla="*/ 14492 h 139278"/>
                <a:gd name="connsiteX20" fmla="*/ 123381 w 130615"/>
                <a:gd name="connsiteY20" fmla="*/ 35267 h 139278"/>
                <a:gd name="connsiteX21" fmla="*/ 61203 w 130615"/>
                <a:gd name="connsiteY21" fmla="*/ 81269 h 139278"/>
                <a:gd name="connsiteX22" fmla="*/ 54526 w 130615"/>
                <a:gd name="connsiteY22" fmla="*/ 81057 h 139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0615" h="139278">
                  <a:moveTo>
                    <a:pt x="51814" y="95472"/>
                  </a:moveTo>
                  <a:cubicBezTo>
                    <a:pt x="54109" y="95684"/>
                    <a:pt x="56613" y="95684"/>
                    <a:pt x="58908" y="95684"/>
                  </a:cubicBezTo>
                  <a:cubicBezTo>
                    <a:pt x="96465" y="95684"/>
                    <a:pt x="130893" y="64522"/>
                    <a:pt x="130893" y="31027"/>
                  </a:cubicBezTo>
                  <a:cubicBezTo>
                    <a:pt x="130893" y="12160"/>
                    <a:pt x="119834" y="76"/>
                    <a:pt x="103559" y="76"/>
                  </a:cubicBezTo>
                  <a:cubicBezTo>
                    <a:pt x="74765" y="76"/>
                    <a:pt x="59534" y="37387"/>
                    <a:pt x="53692" y="53286"/>
                  </a:cubicBezTo>
                  <a:cubicBezTo>
                    <a:pt x="50979" y="61130"/>
                    <a:pt x="46389" y="75969"/>
                    <a:pt x="45137" y="79997"/>
                  </a:cubicBezTo>
                  <a:cubicBezTo>
                    <a:pt x="22185" y="76817"/>
                    <a:pt x="7580" y="66218"/>
                    <a:pt x="7580" y="50530"/>
                  </a:cubicBezTo>
                  <a:cubicBezTo>
                    <a:pt x="7580" y="50318"/>
                    <a:pt x="8832" y="26575"/>
                    <a:pt x="25732" y="7496"/>
                  </a:cubicBezTo>
                  <a:cubicBezTo>
                    <a:pt x="27193" y="6012"/>
                    <a:pt x="27402" y="5588"/>
                    <a:pt x="27402" y="4740"/>
                  </a:cubicBezTo>
                  <a:cubicBezTo>
                    <a:pt x="27402" y="2196"/>
                    <a:pt x="24689" y="2196"/>
                    <a:pt x="24063" y="2196"/>
                  </a:cubicBezTo>
                  <a:cubicBezTo>
                    <a:pt x="22185" y="2196"/>
                    <a:pt x="21351" y="2196"/>
                    <a:pt x="17386" y="6860"/>
                  </a:cubicBezTo>
                  <a:cubicBezTo>
                    <a:pt x="5702" y="21487"/>
                    <a:pt x="277" y="43535"/>
                    <a:pt x="277" y="52650"/>
                  </a:cubicBezTo>
                  <a:cubicBezTo>
                    <a:pt x="277" y="71517"/>
                    <a:pt x="13839" y="87841"/>
                    <a:pt x="40755" y="93777"/>
                  </a:cubicBezTo>
                  <a:cubicBezTo>
                    <a:pt x="30323" y="126635"/>
                    <a:pt x="29071" y="130663"/>
                    <a:pt x="29071" y="132571"/>
                  </a:cubicBezTo>
                  <a:cubicBezTo>
                    <a:pt x="29071" y="138295"/>
                    <a:pt x="33870" y="139355"/>
                    <a:pt x="36165" y="139355"/>
                  </a:cubicBezTo>
                  <a:cubicBezTo>
                    <a:pt x="38460" y="139355"/>
                    <a:pt x="42633" y="137871"/>
                    <a:pt x="44302" y="134691"/>
                  </a:cubicBezTo>
                  <a:cubicBezTo>
                    <a:pt x="45763" y="131511"/>
                    <a:pt x="47641" y="120699"/>
                    <a:pt x="51814" y="95472"/>
                  </a:cubicBezTo>
                  <a:close/>
                  <a:moveTo>
                    <a:pt x="54526" y="81057"/>
                  </a:moveTo>
                  <a:cubicBezTo>
                    <a:pt x="58699" y="56678"/>
                    <a:pt x="60368" y="47138"/>
                    <a:pt x="70384" y="33359"/>
                  </a:cubicBezTo>
                  <a:cubicBezTo>
                    <a:pt x="79773" y="20427"/>
                    <a:pt x="90832" y="14492"/>
                    <a:pt x="101264" y="14492"/>
                  </a:cubicBezTo>
                  <a:cubicBezTo>
                    <a:pt x="115661" y="14492"/>
                    <a:pt x="123381" y="24243"/>
                    <a:pt x="123381" y="35267"/>
                  </a:cubicBezTo>
                  <a:cubicBezTo>
                    <a:pt x="123381" y="56678"/>
                    <a:pt x="97091" y="81269"/>
                    <a:pt x="61203" y="81269"/>
                  </a:cubicBezTo>
                  <a:cubicBezTo>
                    <a:pt x="59325" y="81269"/>
                    <a:pt x="56404" y="81269"/>
                    <a:pt x="54526" y="81057"/>
                  </a:cubicBezTo>
                  <a:close/>
                </a:path>
              </a:pathLst>
            </a:custGeom>
            <a:solidFill>
              <a:srgbClr val="000000"/>
            </a:solidFill>
            <a:ln w="29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2" name="Dowolny kształt: kształt 81">
              <a:extLst>
                <a:ext uri="{FF2B5EF4-FFF2-40B4-BE49-F238E27FC236}">
                  <a16:creationId xmlns:a16="http://schemas.microsoft.com/office/drawing/2014/main" id="{5C9DE579-F908-F4FE-C6F8-6151473F9D00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9155129" y="7311983"/>
              <a:ext cx="11922" cy="302845"/>
            </a:xfrm>
            <a:custGeom>
              <a:avLst/>
              <a:gdLst>
                <a:gd name="connsiteX0" fmla="*/ 12206 w 11922"/>
                <a:gd name="connsiteY0" fmla="*/ 10977 h 302845"/>
                <a:gd name="connsiteX1" fmla="*/ 6244 w 11922"/>
                <a:gd name="connsiteY1" fmla="*/ 75 h 302845"/>
                <a:gd name="connsiteX2" fmla="*/ 283 w 11922"/>
                <a:gd name="connsiteY2" fmla="*/ 10977 h 302845"/>
                <a:gd name="connsiteX3" fmla="*/ 283 w 11922"/>
                <a:gd name="connsiteY3" fmla="*/ 292017 h 302845"/>
                <a:gd name="connsiteX4" fmla="*/ 6244 w 11922"/>
                <a:gd name="connsiteY4" fmla="*/ 302920 h 302845"/>
                <a:gd name="connsiteX5" fmla="*/ 12206 w 11922"/>
                <a:gd name="connsiteY5" fmla="*/ 292017 h 302845"/>
                <a:gd name="connsiteX6" fmla="*/ 12206 w 11922"/>
                <a:gd name="connsiteY6" fmla="*/ 10977 h 30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22" h="302845">
                  <a:moveTo>
                    <a:pt x="12206" y="10977"/>
                  </a:moveTo>
                  <a:cubicBezTo>
                    <a:pt x="12206" y="5526"/>
                    <a:pt x="12206" y="75"/>
                    <a:pt x="6244" y="75"/>
                  </a:cubicBezTo>
                  <a:cubicBezTo>
                    <a:pt x="283" y="75"/>
                    <a:pt x="283" y="5526"/>
                    <a:pt x="283" y="10977"/>
                  </a:cubicBezTo>
                  <a:lnTo>
                    <a:pt x="283" y="292017"/>
                  </a:lnTo>
                  <a:cubicBezTo>
                    <a:pt x="283" y="297469"/>
                    <a:pt x="283" y="302920"/>
                    <a:pt x="6244" y="302920"/>
                  </a:cubicBezTo>
                  <a:cubicBezTo>
                    <a:pt x="12206" y="302920"/>
                    <a:pt x="12206" y="297469"/>
                    <a:pt x="12206" y="292017"/>
                  </a:cubicBezTo>
                  <a:lnTo>
                    <a:pt x="12206" y="10977"/>
                  </a:lnTo>
                  <a:close/>
                </a:path>
              </a:pathLst>
            </a:custGeom>
            <a:solidFill>
              <a:srgbClr val="000000"/>
            </a:solidFill>
            <a:ln w="29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3" name="Dowolny kształt: kształt 82">
              <a:extLst>
                <a:ext uri="{FF2B5EF4-FFF2-40B4-BE49-F238E27FC236}">
                  <a16:creationId xmlns:a16="http://schemas.microsoft.com/office/drawing/2014/main" id="{251F211C-FE6F-743B-2B15-8FF01D97BD75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9321942" y="7256596"/>
              <a:ext cx="31893" cy="32101"/>
            </a:xfrm>
            <a:custGeom>
              <a:avLst/>
              <a:gdLst>
                <a:gd name="connsiteX0" fmla="*/ 32182 w 31893"/>
                <a:gd name="connsiteY0" fmla="*/ 16123 h 32101"/>
                <a:gd name="connsiteX1" fmla="*/ 16385 w 31893"/>
                <a:gd name="connsiteY1" fmla="*/ 72 h 32101"/>
                <a:gd name="connsiteX2" fmla="*/ 289 w 31893"/>
                <a:gd name="connsiteY2" fmla="*/ 16123 h 32101"/>
                <a:gd name="connsiteX3" fmla="*/ 16086 w 31893"/>
                <a:gd name="connsiteY3" fmla="*/ 32174 h 32101"/>
                <a:gd name="connsiteX4" fmla="*/ 32182 w 31893"/>
                <a:gd name="connsiteY4" fmla="*/ 16123 h 3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93" h="32101">
                  <a:moveTo>
                    <a:pt x="32182" y="16123"/>
                  </a:moveTo>
                  <a:cubicBezTo>
                    <a:pt x="32182" y="7946"/>
                    <a:pt x="25327" y="72"/>
                    <a:pt x="16385" y="72"/>
                  </a:cubicBezTo>
                  <a:cubicBezTo>
                    <a:pt x="6250" y="72"/>
                    <a:pt x="289" y="8552"/>
                    <a:pt x="289" y="16123"/>
                  </a:cubicBezTo>
                  <a:cubicBezTo>
                    <a:pt x="289" y="24300"/>
                    <a:pt x="7144" y="32174"/>
                    <a:pt x="16086" y="32174"/>
                  </a:cubicBezTo>
                  <a:cubicBezTo>
                    <a:pt x="26221" y="32174"/>
                    <a:pt x="32182" y="23694"/>
                    <a:pt x="32182" y="16123"/>
                  </a:cubicBezTo>
                  <a:close/>
                </a:path>
              </a:pathLst>
            </a:custGeom>
            <a:solidFill>
              <a:srgbClr val="000000"/>
            </a:solidFill>
            <a:ln w="29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4" name="Dowolny kształt: kształt 83">
              <a:extLst>
                <a:ext uri="{FF2B5EF4-FFF2-40B4-BE49-F238E27FC236}">
                  <a16:creationId xmlns:a16="http://schemas.microsoft.com/office/drawing/2014/main" id="{A2CA5E4C-FBA7-DCBB-7C4C-1FA6829BAD38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9211101" y="7328943"/>
              <a:ext cx="180632" cy="272257"/>
            </a:xfrm>
            <a:custGeom>
              <a:avLst/>
              <a:gdLst>
                <a:gd name="connsiteX0" fmla="*/ 135313 w 180632"/>
                <a:gd name="connsiteY0" fmla="*/ 7949 h 272257"/>
                <a:gd name="connsiteX1" fmla="*/ 136207 w 180632"/>
                <a:gd name="connsiteY1" fmla="*/ 3406 h 272257"/>
                <a:gd name="connsiteX2" fmla="*/ 132630 w 180632"/>
                <a:gd name="connsiteY2" fmla="*/ 75 h 272257"/>
                <a:gd name="connsiteX3" fmla="*/ 128159 w 180632"/>
                <a:gd name="connsiteY3" fmla="*/ 6132 h 272257"/>
                <a:gd name="connsiteX4" fmla="*/ 78679 w 180632"/>
                <a:gd name="connsiteY4" fmla="*/ 206312 h 272257"/>
                <a:gd name="connsiteX5" fmla="*/ 44698 w 180632"/>
                <a:gd name="connsiteY5" fmla="*/ 172394 h 272257"/>
                <a:gd name="connsiteX6" fmla="*/ 60794 w 180632"/>
                <a:gd name="connsiteY6" fmla="*/ 116064 h 272257"/>
                <a:gd name="connsiteX7" fmla="*/ 64073 w 180632"/>
                <a:gd name="connsiteY7" fmla="*/ 101225 h 272257"/>
                <a:gd name="connsiteX8" fmla="*/ 39631 w 180632"/>
                <a:gd name="connsiteY8" fmla="*/ 76392 h 272257"/>
                <a:gd name="connsiteX9" fmla="*/ 285 w 180632"/>
                <a:gd name="connsiteY9" fmla="*/ 123030 h 272257"/>
                <a:gd name="connsiteX10" fmla="*/ 3862 w 180632"/>
                <a:gd name="connsiteY10" fmla="*/ 126058 h 272257"/>
                <a:gd name="connsiteX11" fmla="*/ 8631 w 180632"/>
                <a:gd name="connsiteY11" fmla="*/ 120607 h 272257"/>
                <a:gd name="connsiteX12" fmla="*/ 38737 w 180632"/>
                <a:gd name="connsiteY12" fmla="*/ 83054 h 272257"/>
                <a:gd name="connsiteX13" fmla="*/ 46189 w 180632"/>
                <a:gd name="connsiteY13" fmla="*/ 92745 h 272257"/>
                <a:gd name="connsiteX14" fmla="*/ 39333 w 180632"/>
                <a:gd name="connsiteY14" fmla="*/ 118790 h 272257"/>
                <a:gd name="connsiteX15" fmla="*/ 25025 w 180632"/>
                <a:gd name="connsiteY15" fmla="*/ 169971 h 272257"/>
                <a:gd name="connsiteX16" fmla="*/ 76890 w 180632"/>
                <a:gd name="connsiteY16" fmla="*/ 212975 h 272257"/>
                <a:gd name="connsiteX17" fmla="*/ 70333 w 180632"/>
                <a:gd name="connsiteY17" fmla="*/ 240534 h 272257"/>
                <a:gd name="connsiteX18" fmla="*/ 63477 w 180632"/>
                <a:gd name="connsiteY18" fmla="*/ 269304 h 272257"/>
                <a:gd name="connsiteX19" fmla="*/ 67054 w 180632"/>
                <a:gd name="connsiteY19" fmla="*/ 272333 h 272257"/>
                <a:gd name="connsiteX20" fmla="*/ 69736 w 180632"/>
                <a:gd name="connsiteY20" fmla="*/ 271121 h 272257"/>
                <a:gd name="connsiteX21" fmla="*/ 73313 w 180632"/>
                <a:gd name="connsiteY21" fmla="*/ 258704 h 272257"/>
                <a:gd name="connsiteX22" fmla="*/ 84640 w 180632"/>
                <a:gd name="connsiteY22" fmla="*/ 213581 h 272257"/>
                <a:gd name="connsiteX23" fmla="*/ 149918 w 180632"/>
                <a:gd name="connsiteY23" fmla="*/ 181176 h 272257"/>
                <a:gd name="connsiteX24" fmla="*/ 171678 w 180632"/>
                <a:gd name="connsiteY24" fmla="*/ 144835 h 272257"/>
                <a:gd name="connsiteX25" fmla="*/ 180918 w 180632"/>
                <a:gd name="connsiteY25" fmla="*/ 97591 h 272257"/>
                <a:gd name="connsiteX26" fmla="*/ 167803 w 180632"/>
                <a:gd name="connsiteY26" fmla="*/ 76392 h 272257"/>
                <a:gd name="connsiteX27" fmla="*/ 152899 w 180632"/>
                <a:gd name="connsiteY27" fmla="*/ 90928 h 272257"/>
                <a:gd name="connsiteX28" fmla="*/ 157370 w 180632"/>
                <a:gd name="connsiteY28" fmla="*/ 99105 h 272257"/>
                <a:gd name="connsiteX29" fmla="*/ 168101 w 180632"/>
                <a:gd name="connsiteY29" fmla="*/ 124847 h 272257"/>
                <a:gd name="connsiteX30" fmla="*/ 142168 w 180632"/>
                <a:gd name="connsiteY30" fmla="*/ 179965 h 272257"/>
                <a:gd name="connsiteX31" fmla="*/ 86131 w 180632"/>
                <a:gd name="connsiteY31" fmla="*/ 206918 h 272257"/>
                <a:gd name="connsiteX32" fmla="*/ 135313 w 180632"/>
                <a:gd name="connsiteY32" fmla="*/ 7949 h 2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632" h="272257">
                  <a:moveTo>
                    <a:pt x="135313" y="7949"/>
                  </a:moveTo>
                  <a:cubicBezTo>
                    <a:pt x="135611" y="6737"/>
                    <a:pt x="136207" y="4920"/>
                    <a:pt x="136207" y="3406"/>
                  </a:cubicBezTo>
                  <a:cubicBezTo>
                    <a:pt x="136207" y="378"/>
                    <a:pt x="134120" y="75"/>
                    <a:pt x="132630" y="75"/>
                  </a:cubicBezTo>
                  <a:cubicBezTo>
                    <a:pt x="129649" y="75"/>
                    <a:pt x="129351" y="680"/>
                    <a:pt x="128159" y="6132"/>
                  </a:cubicBezTo>
                  <a:lnTo>
                    <a:pt x="78679" y="206312"/>
                  </a:lnTo>
                  <a:cubicBezTo>
                    <a:pt x="56025" y="203587"/>
                    <a:pt x="44698" y="192381"/>
                    <a:pt x="44698" y="172394"/>
                  </a:cubicBezTo>
                  <a:cubicBezTo>
                    <a:pt x="44698" y="166337"/>
                    <a:pt x="44698" y="158463"/>
                    <a:pt x="60794" y="116064"/>
                  </a:cubicBezTo>
                  <a:cubicBezTo>
                    <a:pt x="61987" y="112430"/>
                    <a:pt x="64073" y="107282"/>
                    <a:pt x="64073" y="101225"/>
                  </a:cubicBezTo>
                  <a:cubicBezTo>
                    <a:pt x="64073" y="87597"/>
                    <a:pt x="54535" y="76392"/>
                    <a:pt x="39631" y="76392"/>
                  </a:cubicBezTo>
                  <a:cubicBezTo>
                    <a:pt x="11314" y="76392"/>
                    <a:pt x="285" y="120304"/>
                    <a:pt x="285" y="123030"/>
                  </a:cubicBezTo>
                  <a:cubicBezTo>
                    <a:pt x="285" y="126058"/>
                    <a:pt x="3266" y="126058"/>
                    <a:pt x="3862" y="126058"/>
                  </a:cubicBezTo>
                  <a:cubicBezTo>
                    <a:pt x="6843" y="126058"/>
                    <a:pt x="7141" y="125453"/>
                    <a:pt x="8631" y="120607"/>
                  </a:cubicBezTo>
                  <a:cubicBezTo>
                    <a:pt x="16679" y="91837"/>
                    <a:pt x="28602" y="83054"/>
                    <a:pt x="38737" y="83054"/>
                  </a:cubicBezTo>
                  <a:cubicBezTo>
                    <a:pt x="41121" y="83054"/>
                    <a:pt x="46189" y="83054"/>
                    <a:pt x="46189" y="92745"/>
                  </a:cubicBezTo>
                  <a:cubicBezTo>
                    <a:pt x="46189" y="100619"/>
                    <a:pt x="43208" y="108190"/>
                    <a:pt x="39333" y="118790"/>
                  </a:cubicBezTo>
                  <a:cubicBezTo>
                    <a:pt x="25025" y="156949"/>
                    <a:pt x="25025" y="164822"/>
                    <a:pt x="25025" y="169971"/>
                  </a:cubicBezTo>
                  <a:cubicBezTo>
                    <a:pt x="25025" y="198741"/>
                    <a:pt x="48275" y="211158"/>
                    <a:pt x="76890" y="212975"/>
                  </a:cubicBezTo>
                  <a:cubicBezTo>
                    <a:pt x="74506" y="223877"/>
                    <a:pt x="74506" y="224483"/>
                    <a:pt x="70333" y="240534"/>
                  </a:cubicBezTo>
                  <a:cubicBezTo>
                    <a:pt x="69438" y="243865"/>
                    <a:pt x="63477" y="268396"/>
                    <a:pt x="63477" y="269304"/>
                  </a:cubicBezTo>
                  <a:cubicBezTo>
                    <a:pt x="63477" y="269607"/>
                    <a:pt x="63477" y="272333"/>
                    <a:pt x="67054" y="272333"/>
                  </a:cubicBezTo>
                  <a:cubicBezTo>
                    <a:pt x="67650" y="272333"/>
                    <a:pt x="69140" y="272333"/>
                    <a:pt x="69736" y="271121"/>
                  </a:cubicBezTo>
                  <a:cubicBezTo>
                    <a:pt x="70631" y="270515"/>
                    <a:pt x="72419" y="262944"/>
                    <a:pt x="73313" y="258704"/>
                  </a:cubicBezTo>
                  <a:lnTo>
                    <a:pt x="84640" y="213581"/>
                  </a:lnTo>
                  <a:cubicBezTo>
                    <a:pt x="95669" y="213581"/>
                    <a:pt x="121899" y="213581"/>
                    <a:pt x="149918" y="181176"/>
                  </a:cubicBezTo>
                  <a:cubicBezTo>
                    <a:pt x="162139" y="167245"/>
                    <a:pt x="168399" y="153920"/>
                    <a:pt x="171678" y="144835"/>
                  </a:cubicBezTo>
                  <a:cubicBezTo>
                    <a:pt x="174360" y="137264"/>
                    <a:pt x="180918" y="110916"/>
                    <a:pt x="180918" y="97591"/>
                  </a:cubicBezTo>
                  <a:cubicBezTo>
                    <a:pt x="180918" y="80632"/>
                    <a:pt x="172870" y="76392"/>
                    <a:pt x="167803" y="76392"/>
                  </a:cubicBezTo>
                  <a:cubicBezTo>
                    <a:pt x="160351" y="76392"/>
                    <a:pt x="152899" y="84266"/>
                    <a:pt x="152899" y="90928"/>
                  </a:cubicBezTo>
                  <a:cubicBezTo>
                    <a:pt x="152899" y="94865"/>
                    <a:pt x="154687" y="96682"/>
                    <a:pt x="157370" y="99105"/>
                  </a:cubicBezTo>
                  <a:cubicBezTo>
                    <a:pt x="160649" y="102436"/>
                    <a:pt x="168101" y="110310"/>
                    <a:pt x="168101" y="124847"/>
                  </a:cubicBezTo>
                  <a:cubicBezTo>
                    <a:pt x="168101" y="144229"/>
                    <a:pt x="152601" y="169062"/>
                    <a:pt x="142168" y="179965"/>
                  </a:cubicBezTo>
                  <a:cubicBezTo>
                    <a:pt x="115938" y="206918"/>
                    <a:pt x="96861" y="206918"/>
                    <a:pt x="86131" y="206918"/>
                  </a:cubicBezTo>
                  <a:lnTo>
                    <a:pt x="135313" y="7949"/>
                  </a:lnTo>
                  <a:close/>
                </a:path>
              </a:pathLst>
            </a:custGeom>
            <a:solidFill>
              <a:srgbClr val="000000"/>
            </a:solidFill>
            <a:ln w="29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5" name="Dowolny kształt: kształt 84">
              <a:extLst>
                <a:ext uri="{FF2B5EF4-FFF2-40B4-BE49-F238E27FC236}">
                  <a16:creationId xmlns:a16="http://schemas.microsoft.com/office/drawing/2014/main" id="{C26CECD5-E2F3-18EA-8F13-DFF7D3439C34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9411016" y="7491055"/>
              <a:ext cx="130615" cy="139278"/>
            </a:xfrm>
            <a:custGeom>
              <a:avLst/>
              <a:gdLst>
                <a:gd name="connsiteX0" fmla="*/ 51829 w 130615"/>
                <a:gd name="connsiteY0" fmla="*/ 95472 h 139278"/>
                <a:gd name="connsiteX1" fmla="*/ 58923 w 130615"/>
                <a:gd name="connsiteY1" fmla="*/ 95684 h 139278"/>
                <a:gd name="connsiteX2" fmla="*/ 130908 w 130615"/>
                <a:gd name="connsiteY2" fmla="*/ 31027 h 139278"/>
                <a:gd name="connsiteX3" fmla="*/ 103574 w 130615"/>
                <a:gd name="connsiteY3" fmla="*/ 76 h 139278"/>
                <a:gd name="connsiteX4" fmla="*/ 53707 w 130615"/>
                <a:gd name="connsiteY4" fmla="*/ 53286 h 139278"/>
                <a:gd name="connsiteX5" fmla="*/ 45152 w 130615"/>
                <a:gd name="connsiteY5" fmla="*/ 79997 h 139278"/>
                <a:gd name="connsiteX6" fmla="*/ 7595 w 130615"/>
                <a:gd name="connsiteY6" fmla="*/ 50530 h 139278"/>
                <a:gd name="connsiteX7" fmla="*/ 25747 w 130615"/>
                <a:gd name="connsiteY7" fmla="*/ 7496 h 139278"/>
                <a:gd name="connsiteX8" fmla="*/ 27417 w 130615"/>
                <a:gd name="connsiteY8" fmla="*/ 4740 h 139278"/>
                <a:gd name="connsiteX9" fmla="*/ 24078 w 130615"/>
                <a:gd name="connsiteY9" fmla="*/ 2196 h 139278"/>
                <a:gd name="connsiteX10" fmla="*/ 17401 w 130615"/>
                <a:gd name="connsiteY10" fmla="*/ 6860 h 139278"/>
                <a:gd name="connsiteX11" fmla="*/ 292 w 130615"/>
                <a:gd name="connsiteY11" fmla="*/ 52650 h 139278"/>
                <a:gd name="connsiteX12" fmla="*/ 40770 w 130615"/>
                <a:gd name="connsiteY12" fmla="*/ 93777 h 139278"/>
                <a:gd name="connsiteX13" fmla="*/ 29086 w 130615"/>
                <a:gd name="connsiteY13" fmla="*/ 132571 h 139278"/>
                <a:gd name="connsiteX14" fmla="*/ 36180 w 130615"/>
                <a:gd name="connsiteY14" fmla="*/ 139355 h 139278"/>
                <a:gd name="connsiteX15" fmla="*/ 44317 w 130615"/>
                <a:gd name="connsiteY15" fmla="*/ 134691 h 139278"/>
                <a:gd name="connsiteX16" fmla="*/ 51829 w 130615"/>
                <a:gd name="connsiteY16" fmla="*/ 95472 h 139278"/>
                <a:gd name="connsiteX17" fmla="*/ 54541 w 130615"/>
                <a:gd name="connsiteY17" fmla="*/ 81057 h 139278"/>
                <a:gd name="connsiteX18" fmla="*/ 70399 w 130615"/>
                <a:gd name="connsiteY18" fmla="*/ 33359 h 139278"/>
                <a:gd name="connsiteX19" fmla="*/ 101279 w 130615"/>
                <a:gd name="connsiteY19" fmla="*/ 14492 h 139278"/>
                <a:gd name="connsiteX20" fmla="*/ 123396 w 130615"/>
                <a:gd name="connsiteY20" fmla="*/ 35267 h 139278"/>
                <a:gd name="connsiteX21" fmla="*/ 61218 w 130615"/>
                <a:gd name="connsiteY21" fmla="*/ 81269 h 139278"/>
                <a:gd name="connsiteX22" fmla="*/ 54541 w 130615"/>
                <a:gd name="connsiteY22" fmla="*/ 81057 h 139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0615" h="139278">
                  <a:moveTo>
                    <a:pt x="51829" y="95472"/>
                  </a:moveTo>
                  <a:cubicBezTo>
                    <a:pt x="54124" y="95684"/>
                    <a:pt x="56628" y="95684"/>
                    <a:pt x="58923" y="95684"/>
                  </a:cubicBezTo>
                  <a:cubicBezTo>
                    <a:pt x="96480" y="95684"/>
                    <a:pt x="130908" y="64522"/>
                    <a:pt x="130908" y="31027"/>
                  </a:cubicBezTo>
                  <a:cubicBezTo>
                    <a:pt x="130908" y="12160"/>
                    <a:pt x="119849" y="76"/>
                    <a:pt x="103574" y="76"/>
                  </a:cubicBezTo>
                  <a:cubicBezTo>
                    <a:pt x="74780" y="76"/>
                    <a:pt x="59549" y="37387"/>
                    <a:pt x="53707" y="53286"/>
                  </a:cubicBezTo>
                  <a:cubicBezTo>
                    <a:pt x="50994" y="61130"/>
                    <a:pt x="46404" y="75969"/>
                    <a:pt x="45152" y="79997"/>
                  </a:cubicBezTo>
                  <a:cubicBezTo>
                    <a:pt x="22200" y="76817"/>
                    <a:pt x="7595" y="66218"/>
                    <a:pt x="7595" y="50530"/>
                  </a:cubicBezTo>
                  <a:cubicBezTo>
                    <a:pt x="7595" y="50318"/>
                    <a:pt x="8847" y="26575"/>
                    <a:pt x="25747" y="7496"/>
                  </a:cubicBezTo>
                  <a:cubicBezTo>
                    <a:pt x="27208" y="6012"/>
                    <a:pt x="27417" y="5588"/>
                    <a:pt x="27417" y="4740"/>
                  </a:cubicBezTo>
                  <a:cubicBezTo>
                    <a:pt x="27417" y="2196"/>
                    <a:pt x="24704" y="2196"/>
                    <a:pt x="24078" y="2196"/>
                  </a:cubicBezTo>
                  <a:cubicBezTo>
                    <a:pt x="22200" y="2196"/>
                    <a:pt x="21366" y="2196"/>
                    <a:pt x="17401" y="6860"/>
                  </a:cubicBezTo>
                  <a:cubicBezTo>
                    <a:pt x="5717" y="21487"/>
                    <a:pt x="292" y="43535"/>
                    <a:pt x="292" y="52650"/>
                  </a:cubicBezTo>
                  <a:cubicBezTo>
                    <a:pt x="292" y="71517"/>
                    <a:pt x="13854" y="87841"/>
                    <a:pt x="40770" y="93777"/>
                  </a:cubicBezTo>
                  <a:cubicBezTo>
                    <a:pt x="30338" y="126635"/>
                    <a:pt x="29086" y="130663"/>
                    <a:pt x="29086" y="132571"/>
                  </a:cubicBezTo>
                  <a:cubicBezTo>
                    <a:pt x="29086" y="138295"/>
                    <a:pt x="33885" y="139355"/>
                    <a:pt x="36180" y="139355"/>
                  </a:cubicBezTo>
                  <a:cubicBezTo>
                    <a:pt x="38475" y="139355"/>
                    <a:pt x="42648" y="137871"/>
                    <a:pt x="44317" y="134691"/>
                  </a:cubicBezTo>
                  <a:cubicBezTo>
                    <a:pt x="45778" y="131511"/>
                    <a:pt x="47656" y="120699"/>
                    <a:pt x="51829" y="95472"/>
                  </a:cubicBezTo>
                  <a:close/>
                  <a:moveTo>
                    <a:pt x="54541" y="81057"/>
                  </a:moveTo>
                  <a:cubicBezTo>
                    <a:pt x="58714" y="56678"/>
                    <a:pt x="60383" y="47138"/>
                    <a:pt x="70399" y="33359"/>
                  </a:cubicBezTo>
                  <a:cubicBezTo>
                    <a:pt x="79788" y="20427"/>
                    <a:pt x="90847" y="14492"/>
                    <a:pt x="101279" y="14492"/>
                  </a:cubicBezTo>
                  <a:cubicBezTo>
                    <a:pt x="115676" y="14492"/>
                    <a:pt x="123396" y="24243"/>
                    <a:pt x="123396" y="35267"/>
                  </a:cubicBezTo>
                  <a:cubicBezTo>
                    <a:pt x="123396" y="56678"/>
                    <a:pt x="97106" y="81269"/>
                    <a:pt x="61218" y="81269"/>
                  </a:cubicBezTo>
                  <a:cubicBezTo>
                    <a:pt x="59340" y="81269"/>
                    <a:pt x="56419" y="81269"/>
                    <a:pt x="54541" y="81057"/>
                  </a:cubicBezTo>
                  <a:close/>
                </a:path>
              </a:pathLst>
            </a:custGeom>
            <a:solidFill>
              <a:srgbClr val="000000"/>
            </a:solidFill>
            <a:ln w="29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6" name="Dowolny kształt: kształt 85">
              <a:extLst>
                <a:ext uri="{FF2B5EF4-FFF2-40B4-BE49-F238E27FC236}">
                  <a16:creationId xmlns:a16="http://schemas.microsoft.com/office/drawing/2014/main" id="{B7F00496-2DCF-FCA7-2585-89EFA2747FDD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9584696" y="7311983"/>
              <a:ext cx="66470" cy="302845"/>
            </a:xfrm>
            <a:custGeom>
              <a:avLst/>
              <a:gdLst>
                <a:gd name="connsiteX0" fmla="*/ 65278 w 66470"/>
                <a:gd name="connsiteY0" fmla="*/ 156646 h 302845"/>
                <a:gd name="connsiteX1" fmla="*/ 66768 w 66470"/>
                <a:gd name="connsiteY1" fmla="*/ 151497 h 302845"/>
                <a:gd name="connsiteX2" fmla="*/ 65278 w 66470"/>
                <a:gd name="connsiteY2" fmla="*/ 146349 h 302845"/>
                <a:gd name="connsiteX3" fmla="*/ 13115 w 66470"/>
                <a:gd name="connsiteY3" fmla="*/ 7040 h 302845"/>
                <a:gd name="connsiteX4" fmla="*/ 6259 w 66470"/>
                <a:gd name="connsiteY4" fmla="*/ 75 h 302845"/>
                <a:gd name="connsiteX5" fmla="*/ 298 w 66470"/>
                <a:gd name="connsiteY5" fmla="*/ 6132 h 302845"/>
                <a:gd name="connsiteX6" fmla="*/ 1788 w 66470"/>
                <a:gd name="connsiteY6" fmla="*/ 10977 h 302845"/>
                <a:gd name="connsiteX7" fmla="*/ 54547 w 66470"/>
                <a:gd name="connsiteY7" fmla="*/ 151497 h 302845"/>
                <a:gd name="connsiteX8" fmla="*/ 1788 w 66470"/>
                <a:gd name="connsiteY8" fmla="*/ 291412 h 302845"/>
                <a:gd name="connsiteX9" fmla="*/ 298 w 66470"/>
                <a:gd name="connsiteY9" fmla="*/ 296863 h 302845"/>
                <a:gd name="connsiteX10" fmla="*/ 6259 w 66470"/>
                <a:gd name="connsiteY10" fmla="*/ 302920 h 302845"/>
                <a:gd name="connsiteX11" fmla="*/ 12519 w 66470"/>
                <a:gd name="connsiteY11" fmla="*/ 296863 h 302845"/>
                <a:gd name="connsiteX12" fmla="*/ 65278 w 66470"/>
                <a:gd name="connsiteY12" fmla="*/ 156646 h 30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470" h="302845">
                  <a:moveTo>
                    <a:pt x="65278" y="156646"/>
                  </a:moveTo>
                  <a:cubicBezTo>
                    <a:pt x="66768" y="153012"/>
                    <a:pt x="66768" y="152406"/>
                    <a:pt x="66768" y="151497"/>
                  </a:cubicBezTo>
                  <a:cubicBezTo>
                    <a:pt x="66768" y="150589"/>
                    <a:pt x="66768" y="149983"/>
                    <a:pt x="65278" y="146349"/>
                  </a:cubicBezTo>
                  <a:lnTo>
                    <a:pt x="13115" y="7040"/>
                  </a:lnTo>
                  <a:cubicBezTo>
                    <a:pt x="11326" y="1892"/>
                    <a:pt x="9538" y="75"/>
                    <a:pt x="6259" y="75"/>
                  </a:cubicBezTo>
                  <a:cubicBezTo>
                    <a:pt x="2980" y="75"/>
                    <a:pt x="298" y="2800"/>
                    <a:pt x="298" y="6132"/>
                  </a:cubicBezTo>
                  <a:cubicBezTo>
                    <a:pt x="298" y="7040"/>
                    <a:pt x="298" y="7646"/>
                    <a:pt x="1788" y="10977"/>
                  </a:cubicBezTo>
                  <a:lnTo>
                    <a:pt x="54547" y="151497"/>
                  </a:lnTo>
                  <a:lnTo>
                    <a:pt x="1788" y="291412"/>
                  </a:lnTo>
                  <a:cubicBezTo>
                    <a:pt x="298" y="294743"/>
                    <a:pt x="298" y="295349"/>
                    <a:pt x="298" y="296863"/>
                  </a:cubicBezTo>
                  <a:cubicBezTo>
                    <a:pt x="298" y="300194"/>
                    <a:pt x="2980" y="302920"/>
                    <a:pt x="6259" y="302920"/>
                  </a:cubicBezTo>
                  <a:cubicBezTo>
                    <a:pt x="10134" y="302920"/>
                    <a:pt x="11326" y="299891"/>
                    <a:pt x="12519" y="296863"/>
                  </a:cubicBezTo>
                  <a:lnTo>
                    <a:pt x="65278" y="156646"/>
                  </a:lnTo>
                  <a:close/>
                </a:path>
              </a:pathLst>
            </a:custGeom>
            <a:solidFill>
              <a:srgbClr val="000000"/>
            </a:solidFill>
            <a:ln w="29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7" name="Dowolny kształt: kształt 86">
              <a:extLst>
                <a:ext uri="{FF2B5EF4-FFF2-40B4-BE49-F238E27FC236}">
                  <a16:creationId xmlns:a16="http://schemas.microsoft.com/office/drawing/2014/main" id="{1AB0AEDD-034D-6733-C566-7D271501F53D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9719690" y="7311983"/>
              <a:ext cx="11922" cy="302845"/>
            </a:xfrm>
            <a:custGeom>
              <a:avLst/>
              <a:gdLst>
                <a:gd name="connsiteX0" fmla="*/ 12224 w 11922"/>
                <a:gd name="connsiteY0" fmla="*/ 10977 h 302845"/>
                <a:gd name="connsiteX1" fmla="*/ 6263 w 11922"/>
                <a:gd name="connsiteY1" fmla="*/ 75 h 302845"/>
                <a:gd name="connsiteX2" fmla="*/ 301 w 11922"/>
                <a:gd name="connsiteY2" fmla="*/ 10977 h 302845"/>
                <a:gd name="connsiteX3" fmla="*/ 301 w 11922"/>
                <a:gd name="connsiteY3" fmla="*/ 292017 h 302845"/>
                <a:gd name="connsiteX4" fmla="*/ 6263 w 11922"/>
                <a:gd name="connsiteY4" fmla="*/ 302920 h 302845"/>
                <a:gd name="connsiteX5" fmla="*/ 12224 w 11922"/>
                <a:gd name="connsiteY5" fmla="*/ 292017 h 302845"/>
                <a:gd name="connsiteX6" fmla="*/ 12224 w 11922"/>
                <a:gd name="connsiteY6" fmla="*/ 10977 h 30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22" h="302845">
                  <a:moveTo>
                    <a:pt x="12224" y="10977"/>
                  </a:moveTo>
                  <a:cubicBezTo>
                    <a:pt x="12224" y="5526"/>
                    <a:pt x="12224" y="75"/>
                    <a:pt x="6263" y="75"/>
                  </a:cubicBezTo>
                  <a:cubicBezTo>
                    <a:pt x="301" y="75"/>
                    <a:pt x="301" y="5526"/>
                    <a:pt x="301" y="10977"/>
                  </a:cubicBezTo>
                  <a:lnTo>
                    <a:pt x="301" y="292017"/>
                  </a:lnTo>
                  <a:cubicBezTo>
                    <a:pt x="301" y="297469"/>
                    <a:pt x="301" y="302920"/>
                    <a:pt x="6263" y="302920"/>
                  </a:cubicBezTo>
                  <a:cubicBezTo>
                    <a:pt x="12224" y="302920"/>
                    <a:pt x="12224" y="297469"/>
                    <a:pt x="12224" y="292017"/>
                  </a:cubicBezTo>
                  <a:lnTo>
                    <a:pt x="12224" y="10977"/>
                  </a:lnTo>
                  <a:close/>
                </a:path>
              </a:pathLst>
            </a:custGeom>
            <a:solidFill>
              <a:srgbClr val="000000"/>
            </a:solidFill>
            <a:ln w="29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8" name="Dowolny kształt: kształt 87">
              <a:extLst>
                <a:ext uri="{FF2B5EF4-FFF2-40B4-BE49-F238E27FC236}">
                  <a16:creationId xmlns:a16="http://schemas.microsoft.com/office/drawing/2014/main" id="{8DC1EF62-6300-505B-8C83-D185595FA8EC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9780163" y="7273312"/>
              <a:ext cx="92223" cy="140762"/>
            </a:xfrm>
            <a:custGeom>
              <a:avLst/>
              <a:gdLst>
                <a:gd name="connsiteX0" fmla="*/ 92528 w 92223"/>
                <a:gd name="connsiteY0" fmla="*/ 102251 h 140762"/>
                <a:gd name="connsiteX1" fmla="*/ 85434 w 92223"/>
                <a:gd name="connsiteY1" fmla="*/ 102251 h 140762"/>
                <a:gd name="connsiteX2" fmla="*/ 80009 w 92223"/>
                <a:gd name="connsiteY2" fmla="*/ 121542 h 140762"/>
                <a:gd name="connsiteX3" fmla="*/ 59353 w 92223"/>
                <a:gd name="connsiteY3" fmla="*/ 122814 h 140762"/>
                <a:gd name="connsiteX4" fmla="*/ 20961 w 92223"/>
                <a:gd name="connsiteY4" fmla="*/ 122814 h 140762"/>
                <a:gd name="connsiteX5" fmla="*/ 62691 w 92223"/>
                <a:gd name="connsiteY5" fmla="*/ 87199 h 140762"/>
                <a:gd name="connsiteX6" fmla="*/ 92528 w 92223"/>
                <a:gd name="connsiteY6" fmla="*/ 41409 h 140762"/>
                <a:gd name="connsiteX7" fmla="*/ 43704 w 92223"/>
                <a:gd name="connsiteY7" fmla="*/ 71 h 140762"/>
                <a:gd name="connsiteX8" fmla="*/ 304 w 92223"/>
                <a:gd name="connsiteY8" fmla="*/ 38017 h 140762"/>
                <a:gd name="connsiteX9" fmla="*/ 11363 w 92223"/>
                <a:gd name="connsiteY9" fmla="*/ 49889 h 140762"/>
                <a:gd name="connsiteX10" fmla="*/ 22421 w 92223"/>
                <a:gd name="connsiteY10" fmla="*/ 38653 h 140762"/>
                <a:gd name="connsiteX11" fmla="*/ 10111 w 92223"/>
                <a:gd name="connsiteY11" fmla="*/ 27418 h 140762"/>
                <a:gd name="connsiteX12" fmla="*/ 40574 w 92223"/>
                <a:gd name="connsiteY12" fmla="*/ 7702 h 140762"/>
                <a:gd name="connsiteX13" fmla="*/ 72289 w 92223"/>
                <a:gd name="connsiteY13" fmla="*/ 41409 h 140762"/>
                <a:gd name="connsiteX14" fmla="*/ 52676 w 92223"/>
                <a:gd name="connsiteY14" fmla="*/ 82111 h 140762"/>
                <a:gd name="connsiteX15" fmla="*/ 2391 w 92223"/>
                <a:gd name="connsiteY15" fmla="*/ 132565 h 140762"/>
                <a:gd name="connsiteX16" fmla="*/ 304 w 92223"/>
                <a:gd name="connsiteY16" fmla="*/ 140833 h 140762"/>
                <a:gd name="connsiteX17" fmla="*/ 86269 w 92223"/>
                <a:gd name="connsiteY17" fmla="*/ 140833 h 140762"/>
                <a:gd name="connsiteX18" fmla="*/ 92528 w 92223"/>
                <a:gd name="connsiteY18" fmla="*/ 102251 h 14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2223" h="140762">
                  <a:moveTo>
                    <a:pt x="92528" y="102251"/>
                  </a:moveTo>
                  <a:lnTo>
                    <a:pt x="85434" y="102251"/>
                  </a:lnTo>
                  <a:cubicBezTo>
                    <a:pt x="84808" y="106914"/>
                    <a:pt x="82722" y="119422"/>
                    <a:pt x="80009" y="121542"/>
                  </a:cubicBezTo>
                  <a:cubicBezTo>
                    <a:pt x="78340" y="122814"/>
                    <a:pt x="62274" y="122814"/>
                    <a:pt x="59353" y="122814"/>
                  </a:cubicBezTo>
                  <a:lnTo>
                    <a:pt x="20961" y="122814"/>
                  </a:lnTo>
                  <a:cubicBezTo>
                    <a:pt x="42869" y="103099"/>
                    <a:pt x="50172" y="97163"/>
                    <a:pt x="62691" y="87199"/>
                  </a:cubicBezTo>
                  <a:cubicBezTo>
                    <a:pt x="78131" y="74692"/>
                    <a:pt x="92528" y="61548"/>
                    <a:pt x="92528" y="41409"/>
                  </a:cubicBezTo>
                  <a:cubicBezTo>
                    <a:pt x="92528" y="15758"/>
                    <a:pt x="70411" y="71"/>
                    <a:pt x="43704" y="71"/>
                  </a:cubicBezTo>
                  <a:cubicBezTo>
                    <a:pt x="17831" y="71"/>
                    <a:pt x="304" y="18514"/>
                    <a:pt x="304" y="38017"/>
                  </a:cubicBezTo>
                  <a:cubicBezTo>
                    <a:pt x="304" y="48829"/>
                    <a:pt x="9276" y="49889"/>
                    <a:pt x="11363" y="49889"/>
                  </a:cubicBezTo>
                  <a:cubicBezTo>
                    <a:pt x="16370" y="49889"/>
                    <a:pt x="22421" y="46285"/>
                    <a:pt x="22421" y="38653"/>
                  </a:cubicBezTo>
                  <a:cubicBezTo>
                    <a:pt x="22421" y="34837"/>
                    <a:pt x="20961" y="27418"/>
                    <a:pt x="10111" y="27418"/>
                  </a:cubicBezTo>
                  <a:cubicBezTo>
                    <a:pt x="16579" y="12366"/>
                    <a:pt x="30767" y="7702"/>
                    <a:pt x="40574" y="7702"/>
                  </a:cubicBezTo>
                  <a:cubicBezTo>
                    <a:pt x="61439" y="7702"/>
                    <a:pt x="72289" y="24238"/>
                    <a:pt x="72289" y="41409"/>
                  </a:cubicBezTo>
                  <a:cubicBezTo>
                    <a:pt x="72289" y="59852"/>
                    <a:pt x="59353" y="74480"/>
                    <a:pt x="52676" y="82111"/>
                  </a:cubicBezTo>
                  <a:lnTo>
                    <a:pt x="2391" y="132565"/>
                  </a:lnTo>
                  <a:cubicBezTo>
                    <a:pt x="304" y="134473"/>
                    <a:pt x="304" y="134897"/>
                    <a:pt x="304" y="140833"/>
                  </a:cubicBezTo>
                  <a:lnTo>
                    <a:pt x="86269" y="140833"/>
                  </a:lnTo>
                  <a:lnTo>
                    <a:pt x="92528" y="102251"/>
                  </a:lnTo>
                  <a:close/>
                </a:path>
              </a:pathLst>
            </a:custGeom>
            <a:solidFill>
              <a:srgbClr val="000000"/>
            </a:solidFill>
            <a:ln w="29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9" name="Dowolny kształt: kształt 88">
              <a:extLst>
                <a:ext uri="{FF2B5EF4-FFF2-40B4-BE49-F238E27FC236}">
                  <a16:creationId xmlns:a16="http://schemas.microsoft.com/office/drawing/2014/main" id="{6FBCDC73-76DD-F0BE-0352-130CFDC41474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9917728" y="7311983"/>
              <a:ext cx="69153" cy="302845"/>
            </a:xfrm>
            <a:custGeom>
              <a:avLst/>
              <a:gdLst>
                <a:gd name="connsiteX0" fmla="*/ 69462 w 69153"/>
                <a:gd name="connsiteY0" fmla="*/ 151497 h 302845"/>
                <a:gd name="connsiteX1" fmla="*/ 49789 w 69153"/>
                <a:gd name="connsiteY1" fmla="*/ 57010 h 302845"/>
                <a:gd name="connsiteX2" fmla="*/ 3289 w 69153"/>
                <a:gd name="connsiteY2" fmla="*/ 75 h 302845"/>
                <a:gd name="connsiteX3" fmla="*/ 309 w 69153"/>
                <a:gd name="connsiteY3" fmla="*/ 3103 h 302845"/>
                <a:gd name="connsiteX4" fmla="*/ 5972 w 69153"/>
                <a:gd name="connsiteY4" fmla="*/ 10069 h 302845"/>
                <a:gd name="connsiteX5" fmla="*/ 52173 w 69153"/>
                <a:gd name="connsiteY5" fmla="*/ 151497 h 302845"/>
                <a:gd name="connsiteX6" fmla="*/ 4184 w 69153"/>
                <a:gd name="connsiteY6" fmla="*/ 294743 h 302845"/>
                <a:gd name="connsiteX7" fmla="*/ 309 w 69153"/>
                <a:gd name="connsiteY7" fmla="*/ 299891 h 302845"/>
                <a:gd name="connsiteX8" fmla="*/ 3289 w 69153"/>
                <a:gd name="connsiteY8" fmla="*/ 302920 h 302845"/>
                <a:gd name="connsiteX9" fmla="*/ 50683 w 69153"/>
                <a:gd name="connsiteY9" fmla="*/ 243865 h 302845"/>
                <a:gd name="connsiteX10" fmla="*/ 69462 w 69153"/>
                <a:gd name="connsiteY10" fmla="*/ 151497 h 30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153" h="302845">
                  <a:moveTo>
                    <a:pt x="69462" y="151497"/>
                  </a:moveTo>
                  <a:cubicBezTo>
                    <a:pt x="69462" y="127875"/>
                    <a:pt x="66183" y="91231"/>
                    <a:pt x="49789" y="57010"/>
                  </a:cubicBezTo>
                  <a:cubicBezTo>
                    <a:pt x="31904" y="19760"/>
                    <a:pt x="6270" y="75"/>
                    <a:pt x="3289" y="75"/>
                  </a:cubicBezTo>
                  <a:cubicBezTo>
                    <a:pt x="1501" y="75"/>
                    <a:pt x="309" y="1286"/>
                    <a:pt x="309" y="3103"/>
                  </a:cubicBezTo>
                  <a:cubicBezTo>
                    <a:pt x="309" y="4012"/>
                    <a:pt x="309" y="4617"/>
                    <a:pt x="5972" y="10069"/>
                  </a:cubicBezTo>
                  <a:cubicBezTo>
                    <a:pt x="35183" y="40050"/>
                    <a:pt x="52173" y="88203"/>
                    <a:pt x="52173" y="151497"/>
                  </a:cubicBezTo>
                  <a:cubicBezTo>
                    <a:pt x="52173" y="203284"/>
                    <a:pt x="41145" y="256585"/>
                    <a:pt x="4184" y="294743"/>
                  </a:cubicBezTo>
                  <a:cubicBezTo>
                    <a:pt x="309" y="298377"/>
                    <a:pt x="309" y="298983"/>
                    <a:pt x="309" y="299891"/>
                  </a:cubicBezTo>
                  <a:cubicBezTo>
                    <a:pt x="309" y="301709"/>
                    <a:pt x="1501" y="302920"/>
                    <a:pt x="3289" y="302920"/>
                  </a:cubicBezTo>
                  <a:cubicBezTo>
                    <a:pt x="6270" y="302920"/>
                    <a:pt x="33097" y="282326"/>
                    <a:pt x="50683" y="243865"/>
                  </a:cubicBezTo>
                  <a:cubicBezTo>
                    <a:pt x="65885" y="210552"/>
                    <a:pt x="69462" y="176936"/>
                    <a:pt x="69462" y="151497"/>
                  </a:cubicBezTo>
                  <a:close/>
                </a:path>
              </a:pathLst>
            </a:custGeom>
            <a:solidFill>
              <a:srgbClr val="000000"/>
            </a:solidFill>
            <a:ln w="29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pic>
        <p:nvPicPr>
          <p:cNvPr id="51" name="Obraz 50">
            <a:extLst>
              <a:ext uri="{FF2B5EF4-FFF2-40B4-BE49-F238E27FC236}">
                <a16:creationId xmlns:a16="http://schemas.microsoft.com/office/drawing/2014/main" id="{97FD4156-E54E-4CAD-F994-B059092E98A8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501" y="3229138"/>
            <a:ext cx="1412298" cy="508430"/>
          </a:xfrm>
          <a:prstGeom prst="rect">
            <a:avLst/>
          </a:prstGeom>
          <a:noFill/>
          <a:ln/>
          <a:effectLst/>
        </p:spPr>
      </p:pic>
      <p:sp>
        <p:nvSpPr>
          <p:cNvPr id="52" name="Rectangle 39 1 2 1">
            <a:extLst>
              <a:ext uri="{FF2B5EF4-FFF2-40B4-BE49-F238E27FC236}">
                <a16:creationId xmlns:a16="http://schemas.microsoft.com/office/drawing/2014/main" id="{AE8C4C96-B4A3-ECE2-5B7D-1141CC60B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342" y="4510831"/>
            <a:ext cx="8280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pl-PL" sz="2000" dirty="0">
                <a:latin typeface="Times" panose="02020603050405020304" pitchFamily="18" charset="0"/>
                <a:cs typeface="Times" panose="02020603050405020304" pitchFamily="18" charset="0"/>
              </a:rPr>
              <a:t>Quantum Fisher </a:t>
            </a:r>
            <a:r>
              <a:rPr lang="pl-PL" sz="2000" dirty="0" err="1">
                <a:latin typeface="Times" panose="02020603050405020304" pitchFamily="18" charset="0"/>
                <a:cs typeface="Times" panose="02020603050405020304" pitchFamily="18" charset="0"/>
              </a:rPr>
              <a:t>information</a:t>
            </a:r>
            <a:r>
              <a:rPr lang="pl-PL" sz="2000" dirty="0">
                <a:latin typeface="Times" panose="02020603050405020304" pitchFamily="18" charset="0"/>
                <a:cs typeface="Times" panose="02020603050405020304" pitchFamily="18" charset="0"/>
              </a:rPr>
              <a:t> (QFI)</a:t>
            </a:r>
            <a:endParaRPr lang="en-GB" sz="2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62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B8E55-924F-712C-2777-3AF947E34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wal 19">
            <a:extLst>
              <a:ext uri="{FF2B5EF4-FFF2-40B4-BE49-F238E27FC236}">
                <a16:creationId xmlns:a16="http://schemas.microsoft.com/office/drawing/2014/main" id="{1DEB1894-95E4-86D3-CF40-0E42594D590B}"/>
              </a:ext>
            </a:extLst>
          </p:cNvPr>
          <p:cNvSpPr/>
          <p:nvPr/>
        </p:nvSpPr>
        <p:spPr>
          <a:xfrm>
            <a:off x="882078" y="1765414"/>
            <a:ext cx="544689" cy="515551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FD73F905-ECEA-59B6-0CF5-25B5AA1D1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771" y="167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pl-PL" dirty="0" err="1"/>
              <a:t>Unitary</a:t>
            </a:r>
            <a:r>
              <a:rPr lang="pl-PL" dirty="0"/>
              <a:t> channel </a:t>
            </a:r>
            <a:r>
              <a:rPr lang="pl-PL" dirty="0" err="1"/>
              <a:t>estimation</a:t>
            </a:r>
            <a:r>
              <a:rPr lang="pl-PL" dirty="0"/>
              <a:t> problem</a:t>
            </a:r>
          </a:p>
        </p:txBody>
      </p:sp>
      <p:sp>
        <p:nvSpPr>
          <p:cNvPr id="10" name="Schemat blokowy: opóźnienie 9">
            <a:extLst>
              <a:ext uri="{FF2B5EF4-FFF2-40B4-BE49-F238E27FC236}">
                <a16:creationId xmlns:a16="http://schemas.microsoft.com/office/drawing/2014/main" id="{94A59924-8D45-CB65-E490-E302BD4479DD}"/>
              </a:ext>
            </a:extLst>
          </p:cNvPr>
          <p:cNvSpPr/>
          <p:nvPr/>
        </p:nvSpPr>
        <p:spPr>
          <a:xfrm>
            <a:off x="5621704" y="1736147"/>
            <a:ext cx="846003" cy="715848"/>
          </a:xfrm>
          <a:prstGeom prst="flowChartDelay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F847612-A324-6DE6-A726-75950E67DC7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085" y="1270348"/>
            <a:ext cx="2657524" cy="266667"/>
          </a:xfrm>
          <a:prstGeom prst="rect">
            <a:avLst/>
          </a:prstGeom>
          <a:noFill/>
          <a:ln/>
          <a:effectLst/>
        </p:spPr>
      </p:pic>
      <p:pic>
        <p:nvPicPr>
          <p:cNvPr id="23" name="Obraz 22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 title="IguanaTex Bitmap Display">
            <a:extLst>
              <a:ext uri="{FF2B5EF4-FFF2-40B4-BE49-F238E27FC236}">
                <a16:creationId xmlns:a16="http://schemas.microsoft.com/office/drawing/2014/main" id="{E84F2993-FAB7-5D59-78FF-E3235A2F709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68" y="1841575"/>
            <a:ext cx="429714" cy="381714"/>
          </a:xfrm>
          <a:prstGeom prst="rect">
            <a:avLst/>
          </a:prstGeom>
          <a:noFill/>
          <a:ln/>
          <a:effectLst/>
        </p:spPr>
      </p:pic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4B884818-3C01-D4C1-C642-26D38DBC29D5}"/>
              </a:ext>
            </a:extLst>
          </p:cNvPr>
          <p:cNvCxnSpPr/>
          <p:nvPr/>
        </p:nvCxnSpPr>
        <p:spPr>
          <a:xfrm>
            <a:off x="1826456" y="2052422"/>
            <a:ext cx="63254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az 7" descr="TP_tmp.emf">
            <a:extLst>
              <a:ext uri="{FF2B5EF4-FFF2-40B4-BE49-F238E27FC236}">
                <a16:creationId xmlns:a16="http://schemas.microsoft.com/office/drawing/2014/main" id="{4A26B807-2557-DD7A-6FE3-4534A184189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0" cstate="print"/>
          <a:srcRect l="-47244" t="-51633" r="-47244" b="-51633"/>
          <a:stretch>
            <a:fillRect/>
          </a:stretch>
        </p:blipFill>
        <p:spPr bwMode="auto">
          <a:xfrm>
            <a:off x="2458998" y="1630726"/>
            <a:ext cx="881934" cy="843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9A2CA43B-2314-865B-8658-945D40729424}"/>
              </a:ext>
            </a:extLst>
          </p:cNvPr>
          <p:cNvCxnSpPr/>
          <p:nvPr/>
        </p:nvCxnSpPr>
        <p:spPr>
          <a:xfrm>
            <a:off x="3618656" y="2052421"/>
            <a:ext cx="737967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 descr="TP_tmp.emf">
            <a:extLst>
              <a:ext uri="{FF2B5EF4-FFF2-40B4-BE49-F238E27FC236}">
                <a16:creationId xmlns:a16="http://schemas.microsoft.com/office/drawing/2014/main" id="{90624A3E-ACA4-1B8E-047B-46A1A25D9D6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1" cstate="print"/>
          <a:stretch>
            <a:fillRect/>
          </a:stretch>
        </p:blipFill>
        <p:spPr bwMode="auto">
          <a:xfrm>
            <a:off x="4672891" y="1841575"/>
            <a:ext cx="754194" cy="460060"/>
          </a:xfrm>
          <a:prstGeom prst="rect">
            <a:avLst/>
          </a:prstGeom>
          <a:noFill/>
          <a:ln/>
          <a:effectLst/>
        </p:spPr>
      </p:pic>
      <p:sp>
        <p:nvSpPr>
          <p:cNvPr id="13" name="Elipsa 64">
            <a:extLst>
              <a:ext uri="{FF2B5EF4-FFF2-40B4-BE49-F238E27FC236}">
                <a16:creationId xmlns:a16="http://schemas.microsoft.com/office/drawing/2014/main" id="{F3A82ECD-88FC-B3FA-D83A-9C59DCC01FC4}"/>
              </a:ext>
            </a:extLst>
          </p:cNvPr>
          <p:cNvSpPr/>
          <p:nvPr/>
        </p:nvSpPr>
        <p:spPr>
          <a:xfrm>
            <a:off x="1615608" y="1946992"/>
            <a:ext cx="210848" cy="210847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ipsa 68">
            <a:extLst>
              <a:ext uri="{FF2B5EF4-FFF2-40B4-BE49-F238E27FC236}">
                <a16:creationId xmlns:a16="http://schemas.microsoft.com/office/drawing/2014/main" id="{1D97DBDC-EAD2-46C3-FECA-491D22604EDB}"/>
              </a:ext>
            </a:extLst>
          </p:cNvPr>
          <p:cNvSpPr/>
          <p:nvPr/>
        </p:nvSpPr>
        <p:spPr>
          <a:xfrm>
            <a:off x="4251190" y="1946997"/>
            <a:ext cx="210848" cy="210847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Obraz 26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tilde{\varphi}(i)$&#10;\end{document}&#10;" title="IguanaTex Bitmap Display">
            <a:extLst>
              <a:ext uri="{FF2B5EF4-FFF2-40B4-BE49-F238E27FC236}">
                <a16:creationId xmlns:a16="http://schemas.microsoft.com/office/drawing/2014/main" id="{14A0BB60-30E9-F306-82E9-2AD75006F81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765" y="1854513"/>
            <a:ext cx="669093" cy="414324"/>
          </a:xfrm>
          <a:prstGeom prst="rect">
            <a:avLst/>
          </a:prstGeom>
          <a:noFill/>
          <a:ln/>
          <a:effectLst/>
        </p:spPr>
      </p:pic>
      <p:pic>
        <p:nvPicPr>
          <p:cNvPr id="31" name="Obraz 30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Pi_{i}$&#10;\end{document}&#10;" title="IguanaTex Bitmap Display">
            <a:extLst>
              <a:ext uri="{FF2B5EF4-FFF2-40B4-BE49-F238E27FC236}">
                <a16:creationId xmlns:a16="http://schemas.microsoft.com/office/drawing/2014/main" id="{563218C1-BB14-F931-C747-D382D65E386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997" y="2005361"/>
            <a:ext cx="420001" cy="365315"/>
          </a:xfrm>
          <a:prstGeom prst="rect">
            <a:avLst/>
          </a:prstGeom>
          <a:noFill/>
          <a:ln/>
          <a:effectLst/>
        </p:spPr>
      </p:pic>
      <p:pic>
        <p:nvPicPr>
          <p:cNvPr id="48" name="Obraz 47">
            <a:extLst>
              <a:ext uri="{FF2B5EF4-FFF2-40B4-BE49-F238E27FC236}">
                <a16:creationId xmlns:a16="http://schemas.microsoft.com/office/drawing/2014/main" id="{058814ED-1FFD-7B6A-75CC-7276D54CE8CE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94" y="3345300"/>
            <a:ext cx="1720139" cy="322641"/>
          </a:xfrm>
          <a:prstGeom prst="rect">
            <a:avLst/>
          </a:prstGeom>
          <a:gradFill flip="none" rotWithShape="1">
            <a:gsLst>
              <a:gs pos="0">
                <a:schemeClr val="hlink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/>
          <a:effectLst/>
        </p:spPr>
      </p:pic>
      <p:grpSp>
        <p:nvGrpSpPr>
          <p:cNvPr id="90" name="Grupa 89">
            <a:extLst>
              <a:ext uri="{FF2B5EF4-FFF2-40B4-BE49-F238E27FC236}">
                <a16:creationId xmlns:a16="http://schemas.microsoft.com/office/drawing/2014/main" id="{C1F410EF-3A99-27A8-0B3F-49D98DDC6F90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422719" y="3963645"/>
            <a:ext cx="4684174" cy="373737"/>
            <a:chOff x="5302707" y="7256596"/>
            <a:chExt cx="4684174" cy="373737"/>
          </a:xfrm>
        </p:grpSpPr>
        <p:sp>
          <p:nvSpPr>
            <p:cNvPr id="57" name="Dowolny kształt: kształt 56">
              <a:extLst>
                <a:ext uri="{FF2B5EF4-FFF2-40B4-BE49-F238E27FC236}">
                  <a16:creationId xmlns:a16="http://schemas.microsoft.com/office/drawing/2014/main" id="{B2BEB132-92BC-D700-841E-A7CCED7AEC39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302707" y="7333183"/>
              <a:ext cx="211863" cy="205934"/>
            </a:xfrm>
            <a:custGeom>
              <a:avLst/>
              <a:gdLst>
                <a:gd name="connsiteX0" fmla="*/ 79144 w 211863"/>
                <a:gd name="connsiteY0" fmla="*/ 107585 h 205934"/>
                <a:gd name="connsiteX1" fmla="*/ 108057 w 211863"/>
                <a:gd name="connsiteY1" fmla="*/ 107585 h 205934"/>
                <a:gd name="connsiteX2" fmla="*/ 132797 w 211863"/>
                <a:gd name="connsiteY2" fmla="*/ 121213 h 205934"/>
                <a:gd name="connsiteX3" fmla="*/ 130711 w 211863"/>
                <a:gd name="connsiteY3" fmla="*/ 136052 h 205934"/>
                <a:gd name="connsiteX4" fmla="*/ 129817 w 211863"/>
                <a:gd name="connsiteY4" fmla="*/ 139383 h 205934"/>
                <a:gd name="connsiteX5" fmla="*/ 133393 w 211863"/>
                <a:gd name="connsiteY5" fmla="*/ 143018 h 205934"/>
                <a:gd name="connsiteX6" fmla="*/ 137865 w 211863"/>
                <a:gd name="connsiteY6" fmla="*/ 136658 h 205934"/>
                <a:gd name="connsiteX7" fmla="*/ 154259 w 211863"/>
                <a:gd name="connsiteY7" fmla="*/ 70940 h 205934"/>
                <a:gd name="connsiteX8" fmla="*/ 155153 w 211863"/>
                <a:gd name="connsiteY8" fmla="*/ 66095 h 205934"/>
                <a:gd name="connsiteX9" fmla="*/ 151576 w 211863"/>
                <a:gd name="connsiteY9" fmla="*/ 62764 h 205934"/>
                <a:gd name="connsiteX10" fmla="*/ 147105 w 211863"/>
                <a:gd name="connsiteY10" fmla="*/ 69123 h 205934"/>
                <a:gd name="connsiteX11" fmla="*/ 108653 w 211863"/>
                <a:gd name="connsiteY11" fmla="*/ 98197 h 205934"/>
                <a:gd name="connsiteX12" fmla="*/ 81529 w 211863"/>
                <a:gd name="connsiteY12" fmla="*/ 98197 h 205934"/>
                <a:gd name="connsiteX13" fmla="*/ 100605 w 211863"/>
                <a:gd name="connsiteY13" fmla="*/ 21274 h 205934"/>
                <a:gd name="connsiteX14" fmla="*/ 116701 w 211863"/>
                <a:gd name="connsiteY14" fmla="*/ 9463 h 205934"/>
                <a:gd name="connsiteX15" fmla="*/ 156047 w 211863"/>
                <a:gd name="connsiteY15" fmla="*/ 9463 h 205934"/>
                <a:gd name="connsiteX16" fmla="*/ 199566 w 211863"/>
                <a:gd name="connsiteY16" fmla="*/ 42776 h 205934"/>
                <a:gd name="connsiteX17" fmla="*/ 198672 w 211863"/>
                <a:gd name="connsiteY17" fmla="*/ 59130 h 205934"/>
                <a:gd name="connsiteX18" fmla="*/ 198075 w 211863"/>
                <a:gd name="connsiteY18" fmla="*/ 64581 h 205934"/>
                <a:gd name="connsiteX19" fmla="*/ 201652 w 211863"/>
                <a:gd name="connsiteY19" fmla="*/ 68215 h 205934"/>
                <a:gd name="connsiteX20" fmla="*/ 205825 w 211863"/>
                <a:gd name="connsiteY20" fmla="*/ 60644 h 205934"/>
                <a:gd name="connsiteX21" fmla="*/ 211787 w 211863"/>
                <a:gd name="connsiteY21" fmla="*/ 8252 h 205934"/>
                <a:gd name="connsiteX22" fmla="*/ 203739 w 211863"/>
                <a:gd name="connsiteY22" fmla="*/ 75 h 205934"/>
                <a:gd name="connsiteX23" fmla="*/ 57683 w 211863"/>
                <a:gd name="connsiteY23" fmla="*/ 75 h 205934"/>
                <a:gd name="connsiteX24" fmla="*/ 48741 w 211863"/>
                <a:gd name="connsiteY24" fmla="*/ 6132 h 205934"/>
                <a:gd name="connsiteX25" fmla="*/ 57087 w 211863"/>
                <a:gd name="connsiteY25" fmla="*/ 9463 h 205934"/>
                <a:gd name="connsiteX26" fmla="*/ 76461 w 211863"/>
                <a:gd name="connsiteY26" fmla="*/ 14914 h 205934"/>
                <a:gd name="connsiteX27" fmla="*/ 74971 w 211863"/>
                <a:gd name="connsiteY27" fmla="*/ 22182 h 205934"/>
                <a:gd name="connsiteX28" fmla="*/ 35625 w 211863"/>
                <a:gd name="connsiteY28" fmla="*/ 182387 h 205934"/>
                <a:gd name="connsiteX29" fmla="*/ 8501 w 211863"/>
                <a:gd name="connsiteY29" fmla="*/ 196621 h 205934"/>
                <a:gd name="connsiteX30" fmla="*/ 155 w 211863"/>
                <a:gd name="connsiteY30" fmla="*/ 202375 h 205934"/>
                <a:gd name="connsiteX31" fmla="*/ 4626 w 211863"/>
                <a:gd name="connsiteY31" fmla="*/ 206009 h 205934"/>
                <a:gd name="connsiteX32" fmla="*/ 43971 w 211863"/>
                <a:gd name="connsiteY32" fmla="*/ 205101 h 205934"/>
                <a:gd name="connsiteX33" fmla="*/ 88384 w 211863"/>
                <a:gd name="connsiteY33" fmla="*/ 206009 h 205934"/>
                <a:gd name="connsiteX34" fmla="*/ 94644 w 211863"/>
                <a:gd name="connsiteY34" fmla="*/ 200255 h 205934"/>
                <a:gd name="connsiteX35" fmla="*/ 92855 w 211863"/>
                <a:gd name="connsiteY35" fmla="*/ 196924 h 205934"/>
                <a:gd name="connsiteX36" fmla="*/ 84509 w 211863"/>
                <a:gd name="connsiteY36" fmla="*/ 196621 h 205934"/>
                <a:gd name="connsiteX37" fmla="*/ 69010 w 211863"/>
                <a:gd name="connsiteY37" fmla="*/ 196016 h 205934"/>
                <a:gd name="connsiteX38" fmla="*/ 59471 w 211863"/>
                <a:gd name="connsiteY38" fmla="*/ 189959 h 205934"/>
                <a:gd name="connsiteX39" fmla="*/ 60664 w 211863"/>
                <a:gd name="connsiteY39" fmla="*/ 182993 h 205934"/>
                <a:gd name="connsiteX40" fmla="*/ 79144 w 211863"/>
                <a:gd name="connsiteY40" fmla="*/ 107585 h 205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11863" h="205934">
                  <a:moveTo>
                    <a:pt x="79144" y="107585"/>
                  </a:moveTo>
                  <a:lnTo>
                    <a:pt x="108057" y="107585"/>
                  </a:lnTo>
                  <a:cubicBezTo>
                    <a:pt x="130413" y="107585"/>
                    <a:pt x="132797" y="112430"/>
                    <a:pt x="132797" y="121213"/>
                  </a:cubicBezTo>
                  <a:cubicBezTo>
                    <a:pt x="132797" y="123333"/>
                    <a:pt x="132797" y="126967"/>
                    <a:pt x="130711" y="136052"/>
                  </a:cubicBezTo>
                  <a:cubicBezTo>
                    <a:pt x="130115" y="137566"/>
                    <a:pt x="129817" y="138778"/>
                    <a:pt x="129817" y="139383"/>
                  </a:cubicBezTo>
                  <a:cubicBezTo>
                    <a:pt x="129817" y="141806"/>
                    <a:pt x="131605" y="143018"/>
                    <a:pt x="133393" y="143018"/>
                  </a:cubicBezTo>
                  <a:cubicBezTo>
                    <a:pt x="136374" y="143018"/>
                    <a:pt x="136374" y="142109"/>
                    <a:pt x="137865" y="136658"/>
                  </a:cubicBezTo>
                  <a:lnTo>
                    <a:pt x="154259" y="70940"/>
                  </a:lnTo>
                  <a:cubicBezTo>
                    <a:pt x="155153" y="67609"/>
                    <a:pt x="155153" y="67003"/>
                    <a:pt x="155153" y="66095"/>
                  </a:cubicBezTo>
                  <a:cubicBezTo>
                    <a:pt x="155153" y="65489"/>
                    <a:pt x="154557" y="62764"/>
                    <a:pt x="151576" y="62764"/>
                  </a:cubicBezTo>
                  <a:cubicBezTo>
                    <a:pt x="148595" y="62764"/>
                    <a:pt x="148297" y="64278"/>
                    <a:pt x="147105" y="69123"/>
                  </a:cubicBezTo>
                  <a:cubicBezTo>
                    <a:pt x="140845" y="92745"/>
                    <a:pt x="133990" y="98197"/>
                    <a:pt x="108653" y="98197"/>
                  </a:cubicBezTo>
                  <a:lnTo>
                    <a:pt x="81529" y="98197"/>
                  </a:lnTo>
                  <a:lnTo>
                    <a:pt x="100605" y="21274"/>
                  </a:lnTo>
                  <a:cubicBezTo>
                    <a:pt x="103288" y="10674"/>
                    <a:pt x="103586" y="9463"/>
                    <a:pt x="116701" y="9463"/>
                  </a:cubicBezTo>
                  <a:lnTo>
                    <a:pt x="156047" y="9463"/>
                  </a:lnTo>
                  <a:cubicBezTo>
                    <a:pt x="192710" y="9463"/>
                    <a:pt x="199566" y="19457"/>
                    <a:pt x="199566" y="42776"/>
                  </a:cubicBezTo>
                  <a:cubicBezTo>
                    <a:pt x="199566" y="49741"/>
                    <a:pt x="199566" y="50953"/>
                    <a:pt x="198672" y="59130"/>
                  </a:cubicBezTo>
                  <a:cubicBezTo>
                    <a:pt x="198075" y="63067"/>
                    <a:pt x="198075" y="63672"/>
                    <a:pt x="198075" y="64581"/>
                  </a:cubicBezTo>
                  <a:cubicBezTo>
                    <a:pt x="198075" y="66095"/>
                    <a:pt x="198970" y="68215"/>
                    <a:pt x="201652" y="68215"/>
                  </a:cubicBezTo>
                  <a:cubicBezTo>
                    <a:pt x="204931" y="68215"/>
                    <a:pt x="205229" y="66398"/>
                    <a:pt x="205825" y="60644"/>
                  </a:cubicBezTo>
                  <a:lnTo>
                    <a:pt x="211787" y="8252"/>
                  </a:lnTo>
                  <a:cubicBezTo>
                    <a:pt x="212681" y="75"/>
                    <a:pt x="211191" y="75"/>
                    <a:pt x="203739" y="75"/>
                  </a:cubicBezTo>
                  <a:lnTo>
                    <a:pt x="57683" y="75"/>
                  </a:lnTo>
                  <a:cubicBezTo>
                    <a:pt x="51721" y="75"/>
                    <a:pt x="48741" y="75"/>
                    <a:pt x="48741" y="6132"/>
                  </a:cubicBezTo>
                  <a:cubicBezTo>
                    <a:pt x="48741" y="9463"/>
                    <a:pt x="51423" y="9463"/>
                    <a:pt x="57087" y="9463"/>
                  </a:cubicBezTo>
                  <a:cubicBezTo>
                    <a:pt x="68115" y="9463"/>
                    <a:pt x="76461" y="9463"/>
                    <a:pt x="76461" y="14914"/>
                  </a:cubicBezTo>
                  <a:cubicBezTo>
                    <a:pt x="76461" y="16126"/>
                    <a:pt x="76461" y="16731"/>
                    <a:pt x="74971" y="22182"/>
                  </a:cubicBezTo>
                  <a:lnTo>
                    <a:pt x="35625" y="182387"/>
                  </a:lnTo>
                  <a:cubicBezTo>
                    <a:pt x="32645" y="194198"/>
                    <a:pt x="32049" y="196621"/>
                    <a:pt x="8501" y="196621"/>
                  </a:cubicBezTo>
                  <a:cubicBezTo>
                    <a:pt x="3433" y="196621"/>
                    <a:pt x="155" y="196621"/>
                    <a:pt x="155" y="202375"/>
                  </a:cubicBezTo>
                  <a:cubicBezTo>
                    <a:pt x="155" y="206009"/>
                    <a:pt x="3732" y="206009"/>
                    <a:pt x="4626" y="206009"/>
                  </a:cubicBezTo>
                  <a:cubicBezTo>
                    <a:pt x="13270" y="206009"/>
                    <a:pt x="35327" y="205101"/>
                    <a:pt x="43971" y="205101"/>
                  </a:cubicBezTo>
                  <a:cubicBezTo>
                    <a:pt x="53808" y="205101"/>
                    <a:pt x="78548" y="206009"/>
                    <a:pt x="88384" y="206009"/>
                  </a:cubicBezTo>
                  <a:cubicBezTo>
                    <a:pt x="91067" y="206009"/>
                    <a:pt x="94644" y="206009"/>
                    <a:pt x="94644" y="200255"/>
                  </a:cubicBezTo>
                  <a:cubicBezTo>
                    <a:pt x="94644" y="197833"/>
                    <a:pt x="92855" y="197227"/>
                    <a:pt x="92855" y="196924"/>
                  </a:cubicBezTo>
                  <a:cubicBezTo>
                    <a:pt x="91961" y="196621"/>
                    <a:pt x="91365" y="196621"/>
                    <a:pt x="84509" y="196621"/>
                  </a:cubicBezTo>
                  <a:cubicBezTo>
                    <a:pt x="77952" y="196621"/>
                    <a:pt x="76461" y="196621"/>
                    <a:pt x="69010" y="196016"/>
                  </a:cubicBezTo>
                  <a:cubicBezTo>
                    <a:pt x="60365" y="195107"/>
                    <a:pt x="59471" y="193896"/>
                    <a:pt x="59471" y="189959"/>
                  </a:cubicBezTo>
                  <a:cubicBezTo>
                    <a:pt x="59471" y="189353"/>
                    <a:pt x="59471" y="187536"/>
                    <a:pt x="60664" y="182993"/>
                  </a:cubicBezTo>
                  <a:lnTo>
                    <a:pt x="79144" y="107585"/>
                  </a:lnTo>
                  <a:close/>
                </a:path>
              </a:pathLst>
            </a:custGeom>
            <a:solidFill>
              <a:srgbClr val="000000"/>
            </a:solidFill>
            <a:ln w="29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8" name="Dowolny kształt: kształt 57">
              <a:extLst>
                <a:ext uri="{FF2B5EF4-FFF2-40B4-BE49-F238E27FC236}">
                  <a16:creationId xmlns:a16="http://schemas.microsoft.com/office/drawing/2014/main" id="{9DA79928-7DC8-FB07-3625-E37CC99DFFC0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497455" y="7435513"/>
              <a:ext cx="158575" cy="190156"/>
            </a:xfrm>
            <a:custGeom>
              <a:avLst/>
              <a:gdLst>
                <a:gd name="connsiteX0" fmla="*/ 82787 w 158575"/>
                <a:gd name="connsiteY0" fmla="*/ 161826 h 190156"/>
                <a:gd name="connsiteX1" fmla="*/ 102609 w 158575"/>
                <a:gd name="connsiteY1" fmla="*/ 190233 h 190156"/>
                <a:gd name="connsiteX2" fmla="*/ 139957 w 158575"/>
                <a:gd name="connsiteY2" fmla="*/ 149106 h 190156"/>
                <a:gd name="connsiteX3" fmla="*/ 137036 w 158575"/>
                <a:gd name="connsiteY3" fmla="*/ 146138 h 190156"/>
                <a:gd name="connsiteX4" fmla="*/ 134115 w 158575"/>
                <a:gd name="connsiteY4" fmla="*/ 148894 h 190156"/>
                <a:gd name="connsiteX5" fmla="*/ 108242 w 158575"/>
                <a:gd name="connsiteY5" fmla="*/ 167974 h 190156"/>
                <a:gd name="connsiteX6" fmla="*/ 91759 w 158575"/>
                <a:gd name="connsiteY6" fmla="*/ 147410 h 190156"/>
                <a:gd name="connsiteX7" fmla="*/ 158736 w 158575"/>
                <a:gd name="connsiteY7" fmla="*/ 59010 h 190156"/>
                <a:gd name="connsiteX8" fmla="*/ 98227 w 158575"/>
                <a:gd name="connsiteY8" fmla="*/ 76 h 190156"/>
                <a:gd name="connsiteX9" fmla="*/ 161 w 158575"/>
                <a:gd name="connsiteY9" fmla="*/ 95260 h 190156"/>
                <a:gd name="connsiteX10" fmla="*/ 60879 w 158575"/>
                <a:gd name="connsiteY10" fmla="*/ 153346 h 190156"/>
                <a:gd name="connsiteX11" fmla="*/ 82787 w 158575"/>
                <a:gd name="connsiteY11" fmla="*/ 150378 h 190156"/>
                <a:gd name="connsiteX12" fmla="*/ 82787 w 158575"/>
                <a:gd name="connsiteY12" fmla="*/ 161826 h 190156"/>
                <a:gd name="connsiteX13" fmla="*/ 46690 w 158575"/>
                <a:gd name="connsiteY13" fmla="*/ 143807 h 190156"/>
                <a:gd name="connsiteX14" fmla="*/ 20400 w 158575"/>
                <a:gd name="connsiteY14" fmla="*/ 100560 h 190156"/>
                <a:gd name="connsiteX15" fmla="*/ 43769 w 158575"/>
                <a:gd name="connsiteY15" fmla="*/ 34843 h 190156"/>
                <a:gd name="connsiteX16" fmla="*/ 96558 w 158575"/>
                <a:gd name="connsiteY16" fmla="*/ 6860 h 190156"/>
                <a:gd name="connsiteX17" fmla="*/ 138497 w 158575"/>
                <a:gd name="connsiteY17" fmla="*/ 53286 h 190156"/>
                <a:gd name="connsiteX18" fmla="*/ 90090 w 158575"/>
                <a:gd name="connsiteY18" fmla="*/ 139355 h 190156"/>
                <a:gd name="connsiteX19" fmla="*/ 69016 w 158575"/>
                <a:gd name="connsiteY19" fmla="*/ 117096 h 190156"/>
                <a:gd name="connsiteX20" fmla="*/ 45856 w 158575"/>
                <a:gd name="connsiteY20" fmla="*/ 138295 h 190156"/>
                <a:gd name="connsiteX21" fmla="*/ 46690 w 158575"/>
                <a:gd name="connsiteY21" fmla="*/ 143807 h 190156"/>
                <a:gd name="connsiteX22" fmla="*/ 82787 w 158575"/>
                <a:gd name="connsiteY22" fmla="*/ 142747 h 190156"/>
                <a:gd name="connsiteX23" fmla="*/ 62339 w 158575"/>
                <a:gd name="connsiteY23" fmla="*/ 146562 h 190156"/>
                <a:gd name="connsiteX24" fmla="*/ 51698 w 158575"/>
                <a:gd name="connsiteY24" fmla="*/ 138295 h 190156"/>
                <a:gd name="connsiteX25" fmla="*/ 69016 w 158575"/>
                <a:gd name="connsiteY25" fmla="*/ 123031 h 190156"/>
                <a:gd name="connsiteX26" fmla="*/ 82787 w 158575"/>
                <a:gd name="connsiteY26" fmla="*/ 142747 h 19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8575" h="190156">
                  <a:moveTo>
                    <a:pt x="82787" y="161826"/>
                  </a:moveTo>
                  <a:cubicBezTo>
                    <a:pt x="82787" y="175605"/>
                    <a:pt x="85499" y="190233"/>
                    <a:pt x="102609" y="190233"/>
                  </a:cubicBezTo>
                  <a:cubicBezTo>
                    <a:pt x="127856" y="190233"/>
                    <a:pt x="139957" y="153770"/>
                    <a:pt x="139957" y="149106"/>
                  </a:cubicBezTo>
                  <a:cubicBezTo>
                    <a:pt x="139957" y="147622"/>
                    <a:pt x="138706" y="146138"/>
                    <a:pt x="137036" y="146138"/>
                  </a:cubicBezTo>
                  <a:cubicBezTo>
                    <a:pt x="134950" y="146138"/>
                    <a:pt x="134324" y="148046"/>
                    <a:pt x="134115" y="148894"/>
                  </a:cubicBezTo>
                  <a:cubicBezTo>
                    <a:pt x="129108" y="163734"/>
                    <a:pt x="115337" y="167974"/>
                    <a:pt x="108242" y="167974"/>
                  </a:cubicBezTo>
                  <a:cubicBezTo>
                    <a:pt x="99896" y="167974"/>
                    <a:pt x="95515" y="164370"/>
                    <a:pt x="91759" y="147410"/>
                  </a:cubicBezTo>
                  <a:cubicBezTo>
                    <a:pt x="128899" y="134055"/>
                    <a:pt x="158736" y="96532"/>
                    <a:pt x="158736" y="59010"/>
                  </a:cubicBezTo>
                  <a:cubicBezTo>
                    <a:pt x="158736" y="25727"/>
                    <a:pt x="135158" y="76"/>
                    <a:pt x="98227" y="76"/>
                  </a:cubicBezTo>
                  <a:cubicBezTo>
                    <a:pt x="48360" y="76"/>
                    <a:pt x="161" y="47562"/>
                    <a:pt x="161" y="95260"/>
                  </a:cubicBezTo>
                  <a:cubicBezTo>
                    <a:pt x="161" y="129391"/>
                    <a:pt x="24991" y="153346"/>
                    <a:pt x="60879" y="153346"/>
                  </a:cubicBezTo>
                  <a:cubicBezTo>
                    <a:pt x="64843" y="153346"/>
                    <a:pt x="71937" y="153134"/>
                    <a:pt x="82787" y="150378"/>
                  </a:cubicBezTo>
                  <a:lnTo>
                    <a:pt x="82787" y="161826"/>
                  </a:lnTo>
                  <a:close/>
                  <a:moveTo>
                    <a:pt x="46690" y="143807"/>
                  </a:moveTo>
                  <a:cubicBezTo>
                    <a:pt x="35840" y="139991"/>
                    <a:pt x="20400" y="128967"/>
                    <a:pt x="20400" y="100560"/>
                  </a:cubicBezTo>
                  <a:cubicBezTo>
                    <a:pt x="20400" y="86993"/>
                    <a:pt x="24782" y="58798"/>
                    <a:pt x="43769" y="34843"/>
                  </a:cubicBezTo>
                  <a:cubicBezTo>
                    <a:pt x="56914" y="18519"/>
                    <a:pt x="77153" y="6860"/>
                    <a:pt x="96558" y="6860"/>
                  </a:cubicBezTo>
                  <a:cubicBezTo>
                    <a:pt x="119301" y="6860"/>
                    <a:pt x="138497" y="22335"/>
                    <a:pt x="138497" y="53286"/>
                  </a:cubicBezTo>
                  <a:cubicBezTo>
                    <a:pt x="138497" y="74485"/>
                    <a:pt x="128273" y="120063"/>
                    <a:pt x="90090" y="139355"/>
                  </a:cubicBezTo>
                  <a:cubicBezTo>
                    <a:pt x="86751" y="125999"/>
                    <a:pt x="81326" y="117096"/>
                    <a:pt x="69016" y="117096"/>
                  </a:cubicBezTo>
                  <a:cubicBezTo>
                    <a:pt x="57332" y="117096"/>
                    <a:pt x="45856" y="127059"/>
                    <a:pt x="45856" y="138295"/>
                  </a:cubicBezTo>
                  <a:cubicBezTo>
                    <a:pt x="45856" y="142111"/>
                    <a:pt x="46064" y="142323"/>
                    <a:pt x="46690" y="143807"/>
                  </a:cubicBezTo>
                  <a:close/>
                  <a:moveTo>
                    <a:pt x="82787" y="142747"/>
                  </a:moveTo>
                  <a:cubicBezTo>
                    <a:pt x="78197" y="144442"/>
                    <a:pt x="70477" y="146562"/>
                    <a:pt x="62339" y="146562"/>
                  </a:cubicBezTo>
                  <a:cubicBezTo>
                    <a:pt x="59001" y="146562"/>
                    <a:pt x="51698" y="146562"/>
                    <a:pt x="51698" y="138295"/>
                  </a:cubicBezTo>
                  <a:cubicBezTo>
                    <a:pt x="51698" y="130239"/>
                    <a:pt x="60253" y="123031"/>
                    <a:pt x="69016" y="123031"/>
                  </a:cubicBezTo>
                  <a:cubicBezTo>
                    <a:pt x="76527" y="123031"/>
                    <a:pt x="82161" y="126423"/>
                    <a:pt x="82787" y="142747"/>
                  </a:cubicBezTo>
                  <a:close/>
                </a:path>
              </a:pathLst>
            </a:custGeom>
            <a:solidFill>
              <a:srgbClr val="000000"/>
            </a:solidFill>
            <a:ln w="29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9" name="Dowolny kształt: kształt 58">
              <a:extLst>
                <a:ext uri="{FF2B5EF4-FFF2-40B4-BE49-F238E27FC236}">
                  <a16:creationId xmlns:a16="http://schemas.microsoft.com/office/drawing/2014/main" id="{2B22FFBD-D927-01F4-3A5F-CD0E5380C792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715191" y="7311983"/>
              <a:ext cx="69153" cy="302845"/>
            </a:xfrm>
            <a:custGeom>
              <a:avLst/>
              <a:gdLst>
                <a:gd name="connsiteX0" fmla="*/ 69321 w 69153"/>
                <a:gd name="connsiteY0" fmla="*/ 299891 h 302845"/>
                <a:gd name="connsiteX1" fmla="*/ 64254 w 69153"/>
                <a:gd name="connsiteY1" fmla="*/ 293229 h 302845"/>
                <a:gd name="connsiteX2" fmla="*/ 17456 w 69153"/>
                <a:gd name="connsiteY2" fmla="*/ 151497 h 302845"/>
                <a:gd name="connsiteX3" fmla="*/ 65446 w 69153"/>
                <a:gd name="connsiteY3" fmla="*/ 8252 h 302845"/>
                <a:gd name="connsiteX4" fmla="*/ 69321 w 69153"/>
                <a:gd name="connsiteY4" fmla="*/ 3103 h 302845"/>
                <a:gd name="connsiteX5" fmla="*/ 66340 w 69153"/>
                <a:gd name="connsiteY5" fmla="*/ 75 h 302845"/>
                <a:gd name="connsiteX6" fmla="*/ 18946 w 69153"/>
                <a:gd name="connsiteY6" fmla="*/ 59130 h 302845"/>
                <a:gd name="connsiteX7" fmla="*/ 168 w 69153"/>
                <a:gd name="connsiteY7" fmla="*/ 151497 h 302845"/>
                <a:gd name="connsiteX8" fmla="*/ 19841 w 69153"/>
                <a:gd name="connsiteY8" fmla="*/ 245985 h 302845"/>
                <a:gd name="connsiteX9" fmla="*/ 66340 w 69153"/>
                <a:gd name="connsiteY9" fmla="*/ 302920 h 302845"/>
                <a:gd name="connsiteX10" fmla="*/ 69321 w 69153"/>
                <a:gd name="connsiteY10" fmla="*/ 299891 h 30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153" h="302845">
                  <a:moveTo>
                    <a:pt x="69321" y="299891"/>
                  </a:moveTo>
                  <a:cubicBezTo>
                    <a:pt x="69321" y="298983"/>
                    <a:pt x="69321" y="298377"/>
                    <a:pt x="64254" y="293229"/>
                  </a:cubicBezTo>
                  <a:cubicBezTo>
                    <a:pt x="26994" y="255070"/>
                    <a:pt x="17456" y="197833"/>
                    <a:pt x="17456" y="151497"/>
                  </a:cubicBezTo>
                  <a:cubicBezTo>
                    <a:pt x="17456" y="98802"/>
                    <a:pt x="28783" y="46107"/>
                    <a:pt x="65446" y="8252"/>
                  </a:cubicBezTo>
                  <a:cubicBezTo>
                    <a:pt x="69321" y="4617"/>
                    <a:pt x="69321" y="4012"/>
                    <a:pt x="69321" y="3103"/>
                  </a:cubicBezTo>
                  <a:cubicBezTo>
                    <a:pt x="69321" y="983"/>
                    <a:pt x="68129" y="75"/>
                    <a:pt x="66340" y="75"/>
                  </a:cubicBezTo>
                  <a:cubicBezTo>
                    <a:pt x="63359" y="75"/>
                    <a:pt x="36533" y="20668"/>
                    <a:pt x="18946" y="59130"/>
                  </a:cubicBezTo>
                  <a:cubicBezTo>
                    <a:pt x="3745" y="92442"/>
                    <a:pt x="168" y="126058"/>
                    <a:pt x="168" y="151497"/>
                  </a:cubicBezTo>
                  <a:cubicBezTo>
                    <a:pt x="168" y="175119"/>
                    <a:pt x="3447" y="211763"/>
                    <a:pt x="19841" y="245985"/>
                  </a:cubicBezTo>
                  <a:cubicBezTo>
                    <a:pt x="37725" y="283235"/>
                    <a:pt x="63359" y="302920"/>
                    <a:pt x="66340" y="302920"/>
                  </a:cubicBezTo>
                  <a:cubicBezTo>
                    <a:pt x="68129" y="302920"/>
                    <a:pt x="69321" y="302011"/>
                    <a:pt x="69321" y="299891"/>
                  </a:cubicBezTo>
                  <a:close/>
                </a:path>
              </a:pathLst>
            </a:custGeom>
            <a:solidFill>
              <a:srgbClr val="000000"/>
            </a:solidFill>
            <a:ln w="29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0" name="Dowolny kształt: kształt 59">
              <a:extLst>
                <a:ext uri="{FF2B5EF4-FFF2-40B4-BE49-F238E27FC236}">
                  <a16:creationId xmlns:a16="http://schemas.microsoft.com/office/drawing/2014/main" id="{459AC1D5-7C27-82F1-8CD7-35F7B004214B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837070" y="7311983"/>
              <a:ext cx="11922" cy="302845"/>
            </a:xfrm>
            <a:custGeom>
              <a:avLst/>
              <a:gdLst>
                <a:gd name="connsiteX0" fmla="*/ 12095 w 11922"/>
                <a:gd name="connsiteY0" fmla="*/ 10977 h 302845"/>
                <a:gd name="connsiteX1" fmla="*/ 6133 w 11922"/>
                <a:gd name="connsiteY1" fmla="*/ 75 h 302845"/>
                <a:gd name="connsiteX2" fmla="*/ 172 w 11922"/>
                <a:gd name="connsiteY2" fmla="*/ 10977 h 302845"/>
                <a:gd name="connsiteX3" fmla="*/ 172 w 11922"/>
                <a:gd name="connsiteY3" fmla="*/ 292017 h 302845"/>
                <a:gd name="connsiteX4" fmla="*/ 6133 w 11922"/>
                <a:gd name="connsiteY4" fmla="*/ 302920 h 302845"/>
                <a:gd name="connsiteX5" fmla="*/ 12095 w 11922"/>
                <a:gd name="connsiteY5" fmla="*/ 292017 h 302845"/>
                <a:gd name="connsiteX6" fmla="*/ 12095 w 11922"/>
                <a:gd name="connsiteY6" fmla="*/ 10977 h 30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22" h="302845">
                  <a:moveTo>
                    <a:pt x="12095" y="10977"/>
                  </a:moveTo>
                  <a:cubicBezTo>
                    <a:pt x="12095" y="5526"/>
                    <a:pt x="12095" y="75"/>
                    <a:pt x="6133" y="75"/>
                  </a:cubicBezTo>
                  <a:cubicBezTo>
                    <a:pt x="172" y="75"/>
                    <a:pt x="172" y="5526"/>
                    <a:pt x="172" y="10977"/>
                  </a:cubicBezTo>
                  <a:lnTo>
                    <a:pt x="172" y="292017"/>
                  </a:lnTo>
                  <a:cubicBezTo>
                    <a:pt x="172" y="297469"/>
                    <a:pt x="172" y="302920"/>
                    <a:pt x="6133" y="302920"/>
                  </a:cubicBezTo>
                  <a:cubicBezTo>
                    <a:pt x="12095" y="302920"/>
                    <a:pt x="12095" y="297469"/>
                    <a:pt x="12095" y="292017"/>
                  </a:cubicBezTo>
                  <a:lnTo>
                    <a:pt x="12095" y="10977"/>
                  </a:lnTo>
                  <a:close/>
                </a:path>
              </a:pathLst>
            </a:custGeom>
            <a:solidFill>
              <a:srgbClr val="000000"/>
            </a:solidFill>
            <a:ln w="29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1" name="Dowolny kształt: kształt 60">
              <a:extLst>
                <a:ext uri="{FF2B5EF4-FFF2-40B4-BE49-F238E27FC236}">
                  <a16:creationId xmlns:a16="http://schemas.microsoft.com/office/drawing/2014/main" id="{AF466A22-FC08-664D-21D6-F6A892C82743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893042" y="7328943"/>
              <a:ext cx="180632" cy="272257"/>
            </a:xfrm>
            <a:custGeom>
              <a:avLst/>
              <a:gdLst>
                <a:gd name="connsiteX0" fmla="*/ 135202 w 180632"/>
                <a:gd name="connsiteY0" fmla="*/ 7949 h 272257"/>
                <a:gd name="connsiteX1" fmla="*/ 136096 w 180632"/>
                <a:gd name="connsiteY1" fmla="*/ 3406 h 272257"/>
                <a:gd name="connsiteX2" fmla="*/ 132519 w 180632"/>
                <a:gd name="connsiteY2" fmla="*/ 75 h 272257"/>
                <a:gd name="connsiteX3" fmla="*/ 128048 w 180632"/>
                <a:gd name="connsiteY3" fmla="*/ 6132 h 272257"/>
                <a:gd name="connsiteX4" fmla="*/ 78568 w 180632"/>
                <a:gd name="connsiteY4" fmla="*/ 206312 h 272257"/>
                <a:gd name="connsiteX5" fmla="*/ 44587 w 180632"/>
                <a:gd name="connsiteY5" fmla="*/ 172394 h 272257"/>
                <a:gd name="connsiteX6" fmla="*/ 60683 w 180632"/>
                <a:gd name="connsiteY6" fmla="*/ 116064 h 272257"/>
                <a:gd name="connsiteX7" fmla="*/ 63962 w 180632"/>
                <a:gd name="connsiteY7" fmla="*/ 101225 h 272257"/>
                <a:gd name="connsiteX8" fmla="*/ 39520 w 180632"/>
                <a:gd name="connsiteY8" fmla="*/ 76392 h 272257"/>
                <a:gd name="connsiteX9" fmla="*/ 174 w 180632"/>
                <a:gd name="connsiteY9" fmla="*/ 123030 h 272257"/>
                <a:gd name="connsiteX10" fmla="*/ 3751 w 180632"/>
                <a:gd name="connsiteY10" fmla="*/ 126058 h 272257"/>
                <a:gd name="connsiteX11" fmla="*/ 8521 w 180632"/>
                <a:gd name="connsiteY11" fmla="*/ 120607 h 272257"/>
                <a:gd name="connsiteX12" fmla="*/ 38626 w 180632"/>
                <a:gd name="connsiteY12" fmla="*/ 83054 h 272257"/>
                <a:gd name="connsiteX13" fmla="*/ 46078 w 180632"/>
                <a:gd name="connsiteY13" fmla="*/ 92745 h 272257"/>
                <a:gd name="connsiteX14" fmla="*/ 39222 w 180632"/>
                <a:gd name="connsiteY14" fmla="*/ 118790 h 272257"/>
                <a:gd name="connsiteX15" fmla="*/ 24915 w 180632"/>
                <a:gd name="connsiteY15" fmla="*/ 169971 h 272257"/>
                <a:gd name="connsiteX16" fmla="*/ 76779 w 180632"/>
                <a:gd name="connsiteY16" fmla="*/ 212975 h 272257"/>
                <a:gd name="connsiteX17" fmla="*/ 70222 w 180632"/>
                <a:gd name="connsiteY17" fmla="*/ 240534 h 272257"/>
                <a:gd name="connsiteX18" fmla="*/ 63366 w 180632"/>
                <a:gd name="connsiteY18" fmla="*/ 269304 h 272257"/>
                <a:gd name="connsiteX19" fmla="*/ 66943 w 180632"/>
                <a:gd name="connsiteY19" fmla="*/ 272333 h 272257"/>
                <a:gd name="connsiteX20" fmla="*/ 69626 w 180632"/>
                <a:gd name="connsiteY20" fmla="*/ 271121 h 272257"/>
                <a:gd name="connsiteX21" fmla="*/ 73202 w 180632"/>
                <a:gd name="connsiteY21" fmla="*/ 258704 h 272257"/>
                <a:gd name="connsiteX22" fmla="*/ 84529 w 180632"/>
                <a:gd name="connsiteY22" fmla="*/ 213581 h 272257"/>
                <a:gd name="connsiteX23" fmla="*/ 149807 w 180632"/>
                <a:gd name="connsiteY23" fmla="*/ 181176 h 272257"/>
                <a:gd name="connsiteX24" fmla="*/ 171567 w 180632"/>
                <a:gd name="connsiteY24" fmla="*/ 144835 h 272257"/>
                <a:gd name="connsiteX25" fmla="*/ 180807 w 180632"/>
                <a:gd name="connsiteY25" fmla="*/ 97591 h 272257"/>
                <a:gd name="connsiteX26" fmla="*/ 167692 w 180632"/>
                <a:gd name="connsiteY26" fmla="*/ 76392 h 272257"/>
                <a:gd name="connsiteX27" fmla="*/ 152788 w 180632"/>
                <a:gd name="connsiteY27" fmla="*/ 90928 h 272257"/>
                <a:gd name="connsiteX28" fmla="*/ 157259 w 180632"/>
                <a:gd name="connsiteY28" fmla="*/ 99105 h 272257"/>
                <a:gd name="connsiteX29" fmla="*/ 167990 w 180632"/>
                <a:gd name="connsiteY29" fmla="*/ 124847 h 272257"/>
                <a:gd name="connsiteX30" fmla="*/ 142057 w 180632"/>
                <a:gd name="connsiteY30" fmla="*/ 179965 h 272257"/>
                <a:gd name="connsiteX31" fmla="*/ 86020 w 180632"/>
                <a:gd name="connsiteY31" fmla="*/ 206918 h 272257"/>
                <a:gd name="connsiteX32" fmla="*/ 135202 w 180632"/>
                <a:gd name="connsiteY32" fmla="*/ 7949 h 2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632" h="272257">
                  <a:moveTo>
                    <a:pt x="135202" y="7949"/>
                  </a:moveTo>
                  <a:cubicBezTo>
                    <a:pt x="135500" y="6737"/>
                    <a:pt x="136096" y="4920"/>
                    <a:pt x="136096" y="3406"/>
                  </a:cubicBezTo>
                  <a:cubicBezTo>
                    <a:pt x="136096" y="378"/>
                    <a:pt x="134009" y="75"/>
                    <a:pt x="132519" y="75"/>
                  </a:cubicBezTo>
                  <a:cubicBezTo>
                    <a:pt x="129538" y="75"/>
                    <a:pt x="129240" y="680"/>
                    <a:pt x="128048" y="6132"/>
                  </a:cubicBezTo>
                  <a:lnTo>
                    <a:pt x="78568" y="206312"/>
                  </a:lnTo>
                  <a:cubicBezTo>
                    <a:pt x="55914" y="203587"/>
                    <a:pt x="44587" y="192381"/>
                    <a:pt x="44587" y="172394"/>
                  </a:cubicBezTo>
                  <a:cubicBezTo>
                    <a:pt x="44587" y="166337"/>
                    <a:pt x="44587" y="158463"/>
                    <a:pt x="60683" y="116064"/>
                  </a:cubicBezTo>
                  <a:cubicBezTo>
                    <a:pt x="61876" y="112430"/>
                    <a:pt x="63962" y="107282"/>
                    <a:pt x="63962" y="101225"/>
                  </a:cubicBezTo>
                  <a:cubicBezTo>
                    <a:pt x="63962" y="87597"/>
                    <a:pt x="54424" y="76392"/>
                    <a:pt x="39520" y="76392"/>
                  </a:cubicBezTo>
                  <a:cubicBezTo>
                    <a:pt x="11203" y="76392"/>
                    <a:pt x="174" y="120304"/>
                    <a:pt x="174" y="123030"/>
                  </a:cubicBezTo>
                  <a:cubicBezTo>
                    <a:pt x="174" y="126058"/>
                    <a:pt x="3155" y="126058"/>
                    <a:pt x="3751" y="126058"/>
                  </a:cubicBezTo>
                  <a:cubicBezTo>
                    <a:pt x="6732" y="126058"/>
                    <a:pt x="7030" y="125453"/>
                    <a:pt x="8521" y="120607"/>
                  </a:cubicBezTo>
                  <a:cubicBezTo>
                    <a:pt x="16569" y="91837"/>
                    <a:pt x="28491" y="83054"/>
                    <a:pt x="38626" y="83054"/>
                  </a:cubicBezTo>
                  <a:cubicBezTo>
                    <a:pt x="41011" y="83054"/>
                    <a:pt x="46078" y="83054"/>
                    <a:pt x="46078" y="92745"/>
                  </a:cubicBezTo>
                  <a:cubicBezTo>
                    <a:pt x="46078" y="100619"/>
                    <a:pt x="43097" y="108190"/>
                    <a:pt x="39222" y="118790"/>
                  </a:cubicBezTo>
                  <a:cubicBezTo>
                    <a:pt x="24915" y="156949"/>
                    <a:pt x="24915" y="164822"/>
                    <a:pt x="24915" y="169971"/>
                  </a:cubicBezTo>
                  <a:cubicBezTo>
                    <a:pt x="24915" y="198741"/>
                    <a:pt x="48164" y="211158"/>
                    <a:pt x="76779" y="212975"/>
                  </a:cubicBezTo>
                  <a:cubicBezTo>
                    <a:pt x="74395" y="223877"/>
                    <a:pt x="74395" y="224483"/>
                    <a:pt x="70222" y="240534"/>
                  </a:cubicBezTo>
                  <a:cubicBezTo>
                    <a:pt x="69327" y="243865"/>
                    <a:pt x="63366" y="268396"/>
                    <a:pt x="63366" y="269304"/>
                  </a:cubicBezTo>
                  <a:cubicBezTo>
                    <a:pt x="63366" y="269607"/>
                    <a:pt x="63366" y="272333"/>
                    <a:pt x="66943" y="272333"/>
                  </a:cubicBezTo>
                  <a:cubicBezTo>
                    <a:pt x="67539" y="272333"/>
                    <a:pt x="69029" y="272333"/>
                    <a:pt x="69626" y="271121"/>
                  </a:cubicBezTo>
                  <a:cubicBezTo>
                    <a:pt x="70520" y="270515"/>
                    <a:pt x="72308" y="262944"/>
                    <a:pt x="73202" y="258704"/>
                  </a:cubicBezTo>
                  <a:lnTo>
                    <a:pt x="84529" y="213581"/>
                  </a:lnTo>
                  <a:cubicBezTo>
                    <a:pt x="95558" y="213581"/>
                    <a:pt x="121788" y="213581"/>
                    <a:pt x="149807" y="181176"/>
                  </a:cubicBezTo>
                  <a:cubicBezTo>
                    <a:pt x="162028" y="167245"/>
                    <a:pt x="168288" y="153920"/>
                    <a:pt x="171567" y="144835"/>
                  </a:cubicBezTo>
                  <a:cubicBezTo>
                    <a:pt x="174249" y="137264"/>
                    <a:pt x="180807" y="110916"/>
                    <a:pt x="180807" y="97591"/>
                  </a:cubicBezTo>
                  <a:cubicBezTo>
                    <a:pt x="180807" y="80632"/>
                    <a:pt x="172759" y="76392"/>
                    <a:pt x="167692" y="76392"/>
                  </a:cubicBezTo>
                  <a:cubicBezTo>
                    <a:pt x="160240" y="76392"/>
                    <a:pt x="152788" y="84266"/>
                    <a:pt x="152788" y="90928"/>
                  </a:cubicBezTo>
                  <a:cubicBezTo>
                    <a:pt x="152788" y="94865"/>
                    <a:pt x="154576" y="96682"/>
                    <a:pt x="157259" y="99105"/>
                  </a:cubicBezTo>
                  <a:cubicBezTo>
                    <a:pt x="160538" y="102436"/>
                    <a:pt x="167990" y="110310"/>
                    <a:pt x="167990" y="124847"/>
                  </a:cubicBezTo>
                  <a:cubicBezTo>
                    <a:pt x="167990" y="144229"/>
                    <a:pt x="152490" y="169062"/>
                    <a:pt x="142057" y="179965"/>
                  </a:cubicBezTo>
                  <a:cubicBezTo>
                    <a:pt x="115827" y="206918"/>
                    <a:pt x="96750" y="206918"/>
                    <a:pt x="86020" y="206918"/>
                  </a:cubicBezTo>
                  <a:lnTo>
                    <a:pt x="135202" y="7949"/>
                  </a:lnTo>
                  <a:close/>
                </a:path>
              </a:pathLst>
            </a:custGeom>
            <a:solidFill>
              <a:srgbClr val="000000"/>
            </a:solidFill>
            <a:ln w="29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 dirty="0"/>
            </a:p>
          </p:txBody>
        </p:sp>
        <p:sp>
          <p:nvSpPr>
            <p:cNvPr id="62" name="Dowolny kształt: kształt 61">
              <a:extLst>
                <a:ext uri="{FF2B5EF4-FFF2-40B4-BE49-F238E27FC236}">
                  <a16:creationId xmlns:a16="http://schemas.microsoft.com/office/drawing/2014/main" id="{69FE0854-238B-3B18-4558-E4C800528B1C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092958" y="7491055"/>
              <a:ext cx="130615" cy="139278"/>
            </a:xfrm>
            <a:custGeom>
              <a:avLst/>
              <a:gdLst>
                <a:gd name="connsiteX0" fmla="*/ 51718 w 130615"/>
                <a:gd name="connsiteY0" fmla="*/ 95472 h 139278"/>
                <a:gd name="connsiteX1" fmla="*/ 58812 w 130615"/>
                <a:gd name="connsiteY1" fmla="*/ 95684 h 139278"/>
                <a:gd name="connsiteX2" fmla="*/ 130797 w 130615"/>
                <a:gd name="connsiteY2" fmla="*/ 31027 h 139278"/>
                <a:gd name="connsiteX3" fmla="*/ 103463 w 130615"/>
                <a:gd name="connsiteY3" fmla="*/ 76 h 139278"/>
                <a:gd name="connsiteX4" fmla="*/ 53596 w 130615"/>
                <a:gd name="connsiteY4" fmla="*/ 53286 h 139278"/>
                <a:gd name="connsiteX5" fmla="*/ 45041 w 130615"/>
                <a:gd name="connsiteY5" fmla="*/ 79997 h 139278"/>
                <a:gd name="connsiteX6" fmla="*/ 7484 w 130615"/>
                <a:gd name="connsiteY6" fmla="*/ 50530 h 139278"/>
                <a:gd name="connsiteX7" fmla="*/ 25636 w 130615"/>
                <a:gd name="connsiteY7" fmla="*/ 7496 h 139278"/>
                <a:gd name="connsiteX8" fmla="*/ 27306 w 130615"/>
                <a:gd name="connsiteY8" fmla="*/ 4740 h 139278"/>
                <a:gd name="connsiteX9" fmla="*/ 23967 w 130615"/>
                <a:gd name="connsiteY9" fmla="*/ 2196 h 139278"/>
                <a:gd name="connsiteX10" fmla="*/ 17290 w 130615"/>
                <a:gd name="connsiteY10" fmla="*/ 6860 h 139278"/>
                <a:gd name="connsiteX11" fmla="*/ 181 w 130615"/>
                <a:gd name="connsiteY11" fmla="*/ 52650 h 139278"/>
                <a:gd name="connsiteX12" fmla="*/ 40659 w 130615"/>
                <a:gd name="connsiteY12" fmla="*/ 93777 h 139278"/>
                <a:gd name="connsiteX13" fmla="*/ 28975 w 130615"/>
                <a:gd name="connsiteY13" fmla="*/ 132571 h 139278"/>
                <a:gd name="connsiteX14" fmla="*/ 36069 w 130615"/>
                <a:gd name="connsiteY14" fmla="*/ 139355 h 139278"/>
                <a:gd name="connsiteX15" fmla="*/ 44206 w 130615"/>
                <a:gd name="connsiteY15" fmla="*/ 134691 h 139278"/>
                <a:gd name="connsiteX16" fmla="*/ 51718 w 130615"/>
                <a:gd name="connsiteY16" fmla="*/ 95472 h 139278"/>
                <a:gd name="connsiteX17" fmla="*/ 54430 w 130615"/>
                <a:gd name="connsiteY17" fmla="*/ 81057 h 139278"/>
                <a:gd name="connsiteX18" fmla="*/ 70288 w 130615"/>
                <a:gd name="connsiteY18" fmla="*/ 33359 h 139278"/>
                <a:gd name="connsiteX19" fmla="*/ 101168 w 130615"/>
                <a:gd name="connsiteY19" fmla="*/ 14492 h 139278"/>
                <a:gd name="connsiteX20" fmla="*/ 123285 w 130615"/>
                <a:gd name="connsiteY20" fmla="*/ 35267 h 139278"/>
                <a:gd name="connsiteX21" fmla="*/ 61107 w 130615"/>
                <a:gd name="connsiteY21" fmla="*/ 81269 h 139278"/>
                <a:gd name="connsiteX22" fmla="*/ 54430 w 130615"/>
                <a:gd name="connsiteY22" fmla="*/ 81057 h 139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0615" h="139278">
                  <a:moveTo>
                    <a:pt x="51718" y="95472"/>
                  </a:moveTo>
                  <a:cubicBezTo>
                    <a:pt x="54013" y="95684"/>
                    <a:pt x="56517" y="95684"/>
                    <a:pt x="58812" y="95684"/>
                  </a:cubicBezTo>
                  <a:cubicBezTo>
                    <a:pt x="96369" y="95684"/>
                    <a:pt x="130797" y="64522"/>
                    <a:pt x="130797" y="31027"/>
                  </a:cubicBezTo>
                  <a:cubicBezTo>
                    <a:pt x="130797" y="12160"/>
                    <a:pt x="119738" y="76"/>
                    <a:pt x="103463" y="76"/>
                  </a:cubicBezTo>
                  <a:cubicBezTo>
                    <a:pt x="74669" y="76"/>
                    <a:pt x="59438" y="37387"/>
                    <a:pt x="53596" y="53286"/>
                  </a:cubicBezTo>
                  <a:cubicBezTo>
                    <a:pt x="50883" y="61130"/>
                    <a:pt x="46293" y="75969"/>
                    <a:pt x="45041" y="79997"/>
                  </a:cubicBezTo>
                  <a:cubicBezTo>
                    <a:pt x="22089" y="76817"/>
                    <a:pt x="7484" y="66218"/>
                    <a:pt x="7484" y="50530"/>
                  </a:cubicBezTo>
                  <a:cubicBezTo>
                    <a:pt x="7484" y="50318"/>
                    <a:pt x="8736" y="26575"/>
                    <a:pt x="25636" y="7496"/>
                  </a:cubicBezTo>
                  <a:cubicBezTo>
                    <a:pt x="27097" y="6012"/>
                    <a:pt x="27306" y="5588"/>
                    <a:pt x="27306" y="4740"/>
                  </a:cubicBezTo>
                  <a:cubicBezTo>
                    <a:pt x="27306" y="2196"/>
                    <a:pt x="24593" y="2196"/>
                    <a:pt x="23967" y="2196"/>
                  </a:cubicBezTo>
                  <a:cubicBezTo>
                    <a:pt x="22089" y="2196"/>
                    <a:pt x="21255" y="2196"/>
                    <a:pt x="17290" y="6860"/>
                  </a:cubicBezTo>
                  <a:cubicBezTo>
                    <a:pt x="5606" y="21487"/>
                    <a:pt x="181" y="43535"/>
                    <a:pt x="181" y="52650"/>
                  </a:cubicBezTo>
                  <a:cubicBezTo>
                    <a:pt x="181" y="71517"/>
                    <a:pt x="13743" y="87841"/>
                    <a:pt x="40659" y="93777"/>
                  </a:cubicBezTo>
                  <a:cubicBezTo>
                    <a:pt x="30227" y="126635"/>
                    <a:pt x="28975" y="130663"/>
                    <a:pt x="28975" y="132571"/>
                  </a:cubicBezTo>
                  <a:cubicBezTo>
                    <a:pt x="28975" y="138295"/>
                    <a:pt x="33774" y="139355"/>
                    <a:pt x="36069" y="139355"/>
                  </a:cubicBezTo>
                  <a:cubicBezTo>
                    <a:pt x="38364" y="139355"/>
                    <a:pt x="42537" y="137871"/>
                    <a:pt x="44206" y="134691"/>
                  </a:cubicBezTo>
                  <a:cubicBezTo>
                    <a:pt x="45667" y="131511"/>
                    <a:pt x="47545" y="120699"/>
                    <a:pt x="51718" y="95472"/>
                  </a:cubicBezTo>
                  <a:close/>
                  <a:moveTo>
                    <a:pt x="54430" y="81057"/>
                  </a:moveTo>
                  <a:cubicBezTo>
                    <a:pt x="58603" y="56678"/>
                    <a:pt x="60273" y="47138"/>
                    <a:pt x="70288" y="33359"/>
                  </a:cubicBezTo>
                  <a:cubicBezTo>
                    <a:pt x="79677" y="20427"/>
                    <a:pt x="90736" y="14492"/>
                    <a:pt x="101168" y="14492"/>
                  </a:cubicBezTo>
                  <a:cubicBezTo>
                    <a:pt x="115565" y="14492"/>
                    <a:pt x="123285" y="24243"/>
                    <a:pt x="123285" y="35267"/>
                  </a:cubicBezTo>
                  <a:cubicBezTo>
                    <a:pt x="123285" y="56678"/>
                    <a:pt x="96995" y="81269"/>
                    <a:pt x="61107" y="81269"/>
                  </a:cubicBezTo>
                  <a:cubicBezTo>
                    <a:pt x="59229" y="81269"/>
                    <a:pt x="56308" y="81269"/>
                    <a:pt x="54430" y="81057"/>
                  </a:cubicBezTo>
                  <a:close/>
                </a:path>
              </a:pathLst>
            </a:custGeom>
            <a:solidFill>
              <a:srgbClr val="000000"/>
            </a:solidFill>
            <a:ln w="29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3" name="Dowolny kształt: kształt 62">
              <a:extLst>
                <a:ext uri="{FF2B5EF4-FFF2-40B4-BE49-F238E27FC236}">
                  <a16:creationId xmlns:a16="http://schemas.microsoft.com/office/drawing/2014/main" id="{1C2A1B11-9A0E-EC80-5217-7BDC9C3B000D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266638" y="7311983"/>
              <a:ext cx="66470" cy="302845"/>
            </a:xfrm>
            <a:custGeom>
              <a:avLst/>
              <a:gdLst>
                <a:gd name="connsiteX0" fmla="*/ 65167 w 66470"/>
                <a:gd name="connsiteY0" fmla="*/ 156646 h 302845"/>
                <a:gd name="connsiteX1" fmla="*/ 66657 w 66470"/>
                <a:gd name="connsiteY1" fmla="*/ 151497 h 302845"/>
                <a:gd name="connsiteX2" fmla="*/ 65167 w 66470"/>
                <a:gd name="connsiteY2" fmla="*/ 146349 h 302845"/>
                <a:gd name="connsiteX3" fmla="*/ 13004 w 66470"/>
                <a:gd name="connsiteY3" fmla="*/ 7040 h 302845"/>
                <a:gd name="connsiteX4" fmla="*/ 6148 w 66470"/>
                <a:gd name="connsiteY4" fmla="*/ 75 h 302845"/>
                <a:gd name="connsiteX5" fmla="*/ 187 w 66470"/>
                <a:gd name="connsiteY5" fmla="*/ 6132 h 302845"/>
                <a:gd name="connsiteX6" fmla="*/ 1677 w 66470"/>
                <a:gd name="connsiteY6" fmla="*/ 10977 h 302845"/>
                <a:gd name="connsiteX7" fmla="*/ 54436 w 66470"/>
                <a:gd name="connsiteY7" fmla="*/ 151497 h 302845"/>
                <a:gd name="connsiteX8" fmla="*/ 1677 w 66470"/>
                <a:gd name="connsiteY8" fmla="*/ 291412 h 302845"/>
                <a:gd name="connsiteX9" fmla="*/ 187 w 66470"/>
                <a:gd name="connsiteY9" fmla="*/ 296863 h 302845"/>
                <a:gd name="connsiteX10" fmla="*/ 6148 w 66470"/>
                <a:gd name="connsiteY10" fmla="*/ 302920 h 302845"/>
                <a:gd name="connsiteX11" fmla="*/ 12408 w 66470"/>
                <a:gd name="connsiteY11" fmla="*/ 296863 h 302845"/>
                <a:gd name="connsiteX12" fmla="*/ 65167 w 66470"/>
                <a:gd name="connsiteY12" fmla="*/ 156646 h 30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470" h="302845">
                  <a:moveTo>
                    <a:pt x="65167" y="156646"/>
                  </a:moveTo>
                  <a:cubicBezTo>
                    <a:pt x="66657" y="153012"/>
                    <a:pt x="66657" y="152406"/>
                    <a:pt x="66657" y="151497"/>
                  </a:cubicBezTo>
                  <a:cubicBezTo>
                    <a:pt x="66657" y="150589"/>
                    <a:pt x="66657" y="149983"/>
                    <a:pt x="65167" y="146349"/>
                  </a:cubicBezTo>
                  <a:lnTo>
                    <a:pt x="13004" y="7040"/>
                  </a:lnTo>
                  <a:cubicBezTo>
                    <a:pt x="11215" y="1892"/>
                    <a:pt x="9427" y="75"/>
                    <a:pt x="6148" y="75"/>
                  </a:cubicBezTo>
                  <a:cubicBezTo>
                    <a:pt x="2869" y="75"/>
                    <a:pt x="187" y="2800"/>
                    <a:pt x="187" y="6132"/>
                  </a:cubicBezTo>
                  <a:cubicBezTo>
                    <a:pt x="187" y="7040"/>
                    <a:pt x="187" y="7646"/>
                    <a:pt x="1677" y="10977"/>
                  </a:cubicBezTo>
                  <a:lnTo>
                    <a:pt x="54436" y="151497"/>
                  </a:lnTo>
                  <a:lnTo>
                    <a:pt x="1677" y="291412"/>
                  </a:lnTo>
                  <a:cubicBezTo>
                    <a:pt x="187" y="294743"/>
                    <a:pt x="187" y="295349"/>
                    <a:pt x="187" y="296863"/>
                  </a:cubicBezTo>
                  <a:cubicBezTo>
                    <a:pt x="187" y="300194"/>
                    <a:pt x="2869" y="302920"/>
                    <a:pt x="6148" y="302920"/>
                  </a:cubicBezTo>
                  <a:cubicBezTo>
                    <a:pt x="10023" y="302920"/>
                    <a:pt x="11215" y="299891"/>
                    <a:pt x="12408" y="296863"/>
                  </a:cubicBezTo>
                  <a:lnTo>
                    <a:pt x="65167" y="156646"/>
                  </a:lnTo>
                  <a:close/>
                </a:path>
              </a:pathLst>
            </a:custGeom>
            <a:solidFill>
              <a:srgbClr val="000000"/>
            </a:solidFill>
            <a:ln w="29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4" name="Dowolny kształt: kształt 63">
              <a:extLst>
                <a:ext uri="{FF2B5EF4-FFF2-40B4-BE49-F238E27FC236}">
                  <a16:creationId xmlns:a16="http://schemas.microsoft.com/office/drawing/2014/main" id="{8F00AAE1-6BE0-0619-EB98-464F816469F0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383152" y="7311983"/>
              <a:ext cx="69153" cy="302845"/>
            </a:xfrm>
            <a:custGeom>
              <a:avLst/>
              <a:gdLst>
                <a:gd name="connsiteX0" fmla="*/ 69344 w 69153"/>
                <a:gd name="connsiteY0" fmla="*/ 151497 h 302845"/>
                <a:gd name="connsiteX1" fmla="*/ 49671 w 69153"/>
                <a:gd name="connsiteY1" fmla="*/ 57010 h 302845"/>
                <a:gd name="connsiteX2" fmla="*/ 3171 w 69153"/>
                <a:gd name="connsiteY2" fmla="*/ 75 h 302845"/>
                <a:gd name="connsiteX3" fmla="*/ 191 w 69153"/>
                <a:gd name="connsiteY3" fmla="*/ 3103 h 302845"/>
                <a:gd name="connsiteX4" fmla="*/ 5854 w 69153"/>
                <a:gd name="connsiteY4" fmla="*/ 10069 h 302845"/>
                <a:gd name="connsiteX5" fmla="*/ 52055 w 69153"/>
                <a:gd name="connsiteY5" fmla="*/ 151497 h 302845"/>
                <a:gd name="connsiteX6" fmla="*/ 4066 w 69153"/>
                <a:gd name="connsiteY6" fmla="*/ 294743 h 302845"/>
                <a:gd name="connsiteX7" fmla="*/ 191 w 69153"/>
                <a:gd name="connsiteY7" fmla="*/ 299891 h 302845"/>
                <a:gd name="connsiteX8" fmla="*/ 3171 w 69153"/>
                <a:gd name="connsiteY8" fmla="*/ 302920 h 302845"/>
                <a:gd name="connsiteX9" fmla="*/ 50565 w 69153"/>
                <a:gd name="connsiteY9" fmla="*/ 243865 h 302845"/>
                <a:gd name="connsiteX10" fmla="*/ 69344 w 69153"/>
                <a:gd name="connsiteY10" fmla="*/ 151497 h 30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153" h="302845">
                  <a:moveTo>
                    <a:pt x="69344" y="151497"/>
                  </a:moveTo>
                  <a:cubicBezTo>
                    <a:pt x="69344" y="127875"/>
                    <a:pt x="66065" y="91231"/>
                    <a:pt x="49671" y="57010"/>
                  </a:cubicBezTo>
                  <a:cubicBezTo>
                    <a:pt x="31786" y="19760"/>
                    <a:pt x="6152" y="75"/>
                    <a:pt x="3171" y="75"/>
                  </a:cubicBezTo>
                  <a:cubicBezTo>
                    <a:pt x="1383" y="75"/>
                    <a:pt x="191" y="1286"/>
                    <a:pt x="191" y="3103"/>
                  </a:cubicBezTo>
                  <a:cubicBezTo>
                    <a:pt x="191" y="4012"/>
                    <a:pt x="191" y="4617"/>
                    <a:pt x="5854" y="10069"/>
                  </a:cubicBezTo>
                  <a:cubicBezTo>
                    <a:pt x="35065" y="40050"/>
                    <a:pt x="52055" y="88203"/>
                    <a:pt x="52055" y="151497"/>
                  </a:cubicBezTo>
                  <a:cubicBezTo>
                    <a:pt x="52055" y="203284"/>
                    <a:pt x="41027" y="256585"/>
                    <a:pt x="4066" y="294743"/>
                  </a:cubicBezTo>
                  <a:cubicBezTo>
                    <a:pt x="191" y="298377"/>
                    <a:pt x="191" y="298983"/>
                    <a:pt x="191" y="299891"/>
                  </a:cubicBezTo>
                  <a:cubicBezTo>
                    <a:pt x="191" y="301709"/>
                    <a:pt x="1383" y="302920"/>
                    <a:pt x="3171" y="302920"/>
                  </a:cubicBezTo>
                  <a:cubicBezTo>
                    <a:pt x="6152" y="302920"/>
                    <a:pt x="32979" y="282326"/>
                    <a:pt x="50565" y="243865"/>
                  </a:cubicBezTo>
                  <a:cubicBezTo>
                    <a:pt x="65767" y="210552"/>
                    <a:pt x="69344" y="176936"/>
                    <a:pt x="69344" y="151497"/>
                  </a:cubicBezTo>
                  <a:close/>
                </a:path>
              </a:pathLst>
            </a:custGeom>
            <a:solidFill>
              <a:srgbClr val="000000"/>
            </a:solidFill>
            <a:ln w="29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5" name="Dowolny kształt: kształt 64">
              <a:extLst>
                <a:ext uri="{FF2B5EF4-FFF2-40B4-BE49-F238E27FC236}">
                  <a16:creationId xmlns:a16="http://schemas.microsoft.com/office/drawing/2014/main" id="{719660AB-4344-0663-CBEC-2EA89BACE9A5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581567" y="7427973"/>
              <a:ext cx="198218" cy="70865"/>
            </a:xfrm>
            <a:custGeom>
              <a:avLst/>
              <a:gdLst>
                <a:gd name="connsiteX0" fmla="*/ 188282 w 198218"/>
                <a:gd name="connsiteY0" fmla="*/ 12189 h 70865"/>
                <a:gd name="connsiteX1" fmla="*/ 198416 w 198218"/>
                <a:gd name="connsiteY1" fmla="*/ 6132 h 70865"/>
                <a:gd name="connsiteX2" fmla="*/ 188580 w 198218"/>
                <a:gd name="connsiteY2" fmla="*/ 75 h 70865"/>
                <a:gd name="connsiteX3" fmla="*/ 10034 w 198218"/>
                <a:gd name="connsiteY3" fmla="*/ 75 h 70865"/>
                <a:gd name="connsiteX4" fmla="*/ 197 w 198218"/>
                <a:gd name="connsiteY4" fmla="*/ 6132 h 70865"/>
                <a:gd name="connsiteX5" fmla="*/ 10332 w 198218"/>
                <a:gd name="connsiteY5" fmla="*/ 12189 h 70865"/>
                <a:gd name="connsiteX6" fmla="*/ 188282 w 198218"/>
                <a:gd name="connsiteY6" fmla="*/ 12189 h 70865"/>
                <a:gd name="connsiteX7" fmla="*/ 188580 w 198218"/>
                <a:gd name="connsiteY7" fmla="*/ 70941 h 70865"/>
                <a:gd name="connsiteX8" fmla="*/ 198416 w 198218"/>
                <a:gd name="connsiteY8" fmla="*/ 64884 h 70865"/>
                <a:gd name="connsiteX9" fmla="*/ 188282 w 198218"/>
                <a:gd name="connsiteY9" fmla="*/ 58827 h 70865"/>
                <a:gd name="connsiteX10" fmla="*/ 10332 w 198218"/>
                <a:gd name="connsiteY10" fmla="*/ 58827 h 70865"/>
                <a:gd name="connsiteX11" fmla="*/ 197 w 198218"/>
                <a:gd name="connsiteY11" fmla="*/ 64884 h 70865"/>
                <a:gd name="connsiteX12" fmla="*/ 10034 w 198218"/>
                <a:gd name="connsiteY12" fmla="*/ 70941 h 70865"/>
                <a:gd name="connsiteX13" fmla="*/ 188580 w 198218"/>
                <a:gd name="connsiteY13" fmla="*/ 70941 h 70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8218" h="70865">
                  <a:moveTo>
                    <a:pt x="188282" y="12189"/>
                  </a:moveTo>
                  <a:cubicBezTo>
                    <a:pt x="192753" y="12189"/>
                    <a:pt x="198416" y="12189"/>
                    <a:pt x="198416" y="6132"/>
                  </a:cubicBezTo>
                  <a:cubicBezTo>
                    <a:pt x="198416" y="75"/>
                    <a:pt x="192753" y="75"/>
                    <a:pt x="188580" y="75"/>
                  </a:cubicBezTo>
                  <a:lnTo>
                    <a:pt x="10034" y="75"/>
                  </a:lnTo>
                  <a:cubicBezTo>
                    <a:pt x="5861" y="75"/>
                    <a:pt x="197" y="75"/>
                    <a:pt x="197" y="6132"/>
                  </a:cubicBezTo>
                  <a:cubicBezTo>
                    <a:pt x="197" y="12189"/>
                    <a:pt x="5861" y="12189"/>
                    <a:pt x="10332" y="12189"/>
                  </a:cubicBezTo>
                  <a:lnTo>
                    <a:pt x="188282" y="12189"/>
                  </a:lnTo>
                  <a:close/>
                  <a:moveTo>
                    <a:pt x="188580" y="70941"/>
                  </a:moveTo>
                  <a:cubicBezTo>
                    <a:pt x="192753" y="70941"/>
                    <a:pt x="198416" y="70941"/>
                    <a:pt x="198416" y="64884"/>
                  </a:cubicBezTo>
                  <a:cubicBezTo>
                    <a:pt x="198416" y="58827"/>
                    <a:pt x="192753" y="58827"/>
                    <a:pt x="188282" y="58827"/>
                  </a:cubicBezTo>
                  <a:lnTo>
                    <a:pt x="10332" y="58827"/>
                  </a:lnTo>
                  <a:cubicBezTo>
                    <a:pt x="5861" y="58827"/>
                    <a:pt x="197" y="58827"/>
                    <a:pt x="197" y="64884"/>
                  </a:cubicBezTo>
                  <a:cubicBezTo>
                    <a:pt x="197" y="70941"/>
                    <a:pt x="5861" y="70941"/>
                    <a:pt x="10034" y="70941"/>
                  </a:cubicBezTo>
                  <a:lnTo>
                    <a:pt x="188580" y="70941"/>
                  </a:lnTo>
                  <a:close/>
                </a:path>
              </a:pathLst>
            </a:custGeom>
            <a:solidFill>
              <a:srgbClr val="000000"/>
            </a:solidFill>
            <a:ln w="29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6" name="Dowolny kształt: kształt 65">
              <a:extLst>
                <a:ext uri="{FF2B5EF4-FFF2-40B4-BE49-F238E27FC236}">
                  <a16:creationId xmlns:a16="http://schemas.microsoft.com/office/drawing/2014/main" id="{3805FD05-CC7A-4630-8970-8037E089011D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887853" y="7334091"/>
              <a:ext cx="132046" cy="205026"/>
            </a:xfrm>
            <a:custGeom>
              <a:avLst/>
              <a:gdLst>
                <a:gd name="connsiteX0" fmla="*/ 79495 w 132046"/>
                <a:gd name="connsiteY0" fmla="*/ 155131 h 205026"/>
                <a:gd name="connsiteX1" fmla="*/ 79495 w 132046"/>
                <a:gd name="connsiteY1" fmla="*/ 181479 h 205026"/>
                <a:gd name="connsiteX2" fmla="*/ 56842 w 132046"/>
                <a:gd name="connsiteY2" fmla="*/ 195713 h 205026"/>
                <a:gd name="connsiteX3" fmla="*/ 50582 w 132046"/>
                <a:gd name="connsiteY3" fmla="*/ 195713 h 205026"/>
                <a:gd name="connsiteX4" fmla="*/ 50582 w 132046"/>
                <a:gd name="connsiteY4" fmla="*/ 205101 h 205026"/>
                <a:gd name="connsiteX5" fmla="*/ 90822 w 132046"/>
                <a:gd name="connsiteY5" fmla="*/ 204192 h 205026"/>
                <a:gd name="connsiteX6" fmla="*/ 131360 w 132046"/>
                <a:gd name="connsiteY6" fmla="*/ 205101 h 205026"/>
                <a:gd name="connsiteX7" fmla="*/ 131360 w 132046"/>
                <a:gd name="connsiteY7" fmla="*/ 195713 h 205026"/>
                <a:gd name="connsiteX8" fmla="*/ 125100 w 132046"/>
                <a:gd name="connsiteY8" fmla="*/ 195713 h 205026"/>
                <a:gd name="connsiteX9" fmla="*/ 102447 w 132046"/>
                <a:gd name="connsiteY9" fmla="*/ 181479 h 205026"/>
                <a:gd name="connsiteX10" fmla="*/ 102447 w 132046"/>
                <a:gd name="connsiteY10" fmla="*/ 155131 h 205026"/>
                <a:gd name="connsiteX11" fmla="*/ 132254 w 132046"/>
                <a:gd name="connsiteY11" fmla="*/ 155131 h 205026"/>
                <a:gd name="connsiteX12" fmla="*/ 132254 w 132046"/>
                <a:gd name="connsiteY12" fmla="*/ 145743 h 205026"/>
                <a:gd name="connsiteX13" fmla="*/ 102447 w 132046"/>
                <a:gd name="connsiteY13" fmla="*/ 145743 h 205026"/>
                <a:gd name="connsiteX14" fmla="*/ 102447 w 132046"/>
                <a:gd name="connsiteY14" fmla="*/ 7949 h 205026"/>
                <a:gd name="connsiteX15" fmla="*/ 97678 w 132046"/>
                <a:gd name="connsiteY15" fmla="*/ 75 h 205026"/>
                <a:gd name="connsiteX16" fmla="*/ 91716 w 132046"/>
                <a:gd name="connsiteY16" fmla="*/ 3709 h 205026"/>
                <a:gd name="connsiteX17" fmla="*/ 208 w 132046"/>
                <a:gd name="connsiteY17" fmla="*/ 145743 h 205026"/>
                <a:gd name="connsiteX18" fmla="*/ 208 w 132046"/>
                <a:gd name="connsiteY18" fmla="*/ 155131 h 205026"/>
                <a:gd name="connsiteX19" fmla="*/ 79495 w 132046"/>
                <a:gd name="connsiteY19" fmla="*/ 155131 h 205026"/>
                <a:gd name="connsiteX20" fmla="*/ 81284 w 132046"/>
                <a:gd name="connsiteY20" fmla="*/ 145743 h 205026"/>
                <a:gd name="connsiteX21" fmla="*/ 8554 w 132046"/>
                <a:gd name="connsiteY21" fmla="*/ 145743 h 205026"/>
                <a:gd name="connsiteX22" fmla="*/ 81284 w 132046"/>
                <a:gd name="connsiteY22" fmla="*/ 32782 h 205026"/>
                <a:gd name="connsiteX23" fmla="*/ 81284 w 132046"/>
                <a:gd name="connsiteY23" fmla="*/ 145743 h 205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2046" h="205026">
                  <a:moveTo>
                    <a:pt x="79495" y="155131"/>
                  </a:moveTo>
                  <a:lnTo>
                    <a:pt x="79495" y="181479"/>
                  </a:lnTo>
                  <a:cubicBezTo>
                    <a:pt x="79495" y="192381"/>
                    <a:pt x="78899" y="195713"/>
                    <a:pt x="56842" y="195713"/>
                  </a:cubicBezTo>
                  <a:lnTo>
                    <a:pt x="50582" y="195713"/>
                  </a:lnTo>
                  <a:lnTo>
                    <a:pt x="50582" y="205101"/>
                  </a:lnTo>
                  <a:cubicBezTo>
                    <a:pt x="62803" y="204192"/>
                    <a:pt x="78303" y="204192"/>
                    <a:pt x="90822" y="204192"/>
                  </a:cubicBezTo>
                  <a:cubicBezTo>
                    <a:pt x="103341" y="204192"/>
                    <a:pt x="119139" y="204192"/>
                    <a:pt x="131360" y="205101"/>
                  </a:cubicBezTo>
                  <a:lnTo>
                    <a:pt x="131360" y="195713"/>
                  </a:lnTo>
                  <a:lnTo>
                    <a:pt x="125100" y="195713"/>
                  </a:lnTo>
                  <a:cubicBezTo>
                    <a:pt x="103043" y="195713"/>
                    <a:pt x="102447" y="192381"/>
                    <a:pt x="102447" y="181479"/>
                  </a:cubicBezTo>
                  <a:lnTo>
                    <a:pt x="102447" y="155131"/>
                  </a:lnTo>
                  <a:lnTo>
                    <a:pt x="132254" y="155131"/>
                  </a:lnTo>
                  <a:lnTo>
                    <a:pt x="132254" y="145743"/>
                  </a:lnTo>
                  <a:lnTo>
                    <a:pt x="102447" y="145743"/>
                  </a:lnTo>
                  <a:lnTo>
                    <a:pt x="102447" y="7949"/>
                  </a:lnTo>
                  <a:cubicBezTo>
                    <a:pt x="102447" y="1892"/>
                    <a:pt x="102447" y="75"/>
                    <a:pt x="97678" y="75"/>
                  </a:cubicBezTo>
                  <a:cubicBezTo>
                    <a:pt x="94995" y="75"/>
                    <a:pt x="94101" y="75"/>
                    <a:pt x="91716" y="3709"/>
                  </a:cubicBezTo>
                  <a:lnTo>
                    <a:pt x="208" y="145743"/>
                  </a:lnTo>
                  <a:lnTo>
                    <a:pt x="208" y="155131"/>
                  </a:lnTo>
                  <a:lnTo>
                    <a:pt x="79495" y="155131"/>
                  </a:lnTo>
                  <a:close/>
                  <a:moveTo>
                    <a:pt x="81284" y="145743"/>
                  </a:moveTo>
                  <a:lnTo>
                    <a:pt x="8554" y="145743"/>
                  </a:lnTo>
                  <a:lnTo>
                    <a:pt x="81284" y="32782"/>
                  </a:lnTo>
                  <a:lnTo>
                    <a:pt x="81284" y="145743"/>
                  </a:lnTo>
                  <a:close/>
                </a:path>
              </a:pathLst>
            </a:custGeom>
            <a:solidFill>
              <a:srgbClr val="000000"/>
            </a:solidFill>
            <a:ln w="29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7" name="Dowolny kształt: kształt 66">
              <a:extLst>
                <a:ext uri="{FF2B5EF4-FFF2-40B4-BE49-F238E27FC236}">
                  <a16:creationId xmlns:a16="http://schemas.microsoft.com/office/drawing/2014/main" id="{0ECD5F05-C17C-19B6-996F-CB13B6566256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058054" y="7311983"/>
              <a:ext cx="69153" cy="302845"/>
            </a:xfrm>
            <a:custGeom>
              <a:avLst/>
              <a:gdLst>
                <a:gd name="connsiteX0" fmla="*/ 69366 w 69153"/>
                <a:gd name="connsiteY0" fmla="*/ 299891 h 302845"/>
                <a:gd name="connsiteX1" fmla="*/ 64299 w 69153"/>
                <a:gd name="connsiteY1" fmla="*/ 293229 h 302845"/>
                <a:gd name="connsiteX2" fmla="*/ 17501 w 69153"/>
                <a:gd name="connsiteY2" fmla="*/ 151497 h 302845"/>
                <a:gd name="connsiteX3" fmla="*/ 65491 w 69153"/>
                <a:gd name="connsiteY3" fmla="*/ 8252 h 302845"/>
                <a:gd name="connsiteX4" fmla="*/ 69366 w 69153"/>
                <a:gd name="connsiteY4" fmla="*/ 3103 h 302845"/>
                <a:gd name="connsiteX5" fmla="*/ 66385 w 69153"/>
                <a:gd name="connsiteY5" fmla="*/ 75 h 302845"/>
                <a:gd name="connsiteX6" fmla="*/ 18991 w 69153"/>
                <a:gd name="connsiteY6" fmla="*/ 59130 h 302845"/>
                <a:gd name="connsiteX7" fmla="*/ 213 w 69153"/>
                <a:gd name="connsiteY7" fmla="*/ 151497 h 302845"/>
                <a:gd name="connsiteX8" fmla="*/ 19886 w 69153"/>
                <a:gd name="connsiteY8" fmla="*/ 245985 h 302845"/>
                <a:gd name="connsiteX9" fmla="*/ 66385 w 69153"/>
                <a:gd name="connsiteY9" fmla="*/ 302920 h 302845"/>
                <a:gd name="connsiteX10" fmla="*/ 69366 w 69153"/>
                <a:gd name="connsiteY10" fmla="*/ 299891 h 30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153" h="302845">
                  <a:moveTo>
                    <a:pt x="69366" y="299891"/>
                  </a:moveTo>
                  <a:cubicBezTo>
                    <a:pt x="69366" y="298983"/>
                    <a:pt x="69366" y="298377"/>
                    <a:pt x="64299" y="293229"/>
                  </a:cubicBezTo>
                  <a:cubicBezTo>
                    <a:pt x="27039" y="255070"/>
                    <a:pt x="17501" y="197833"/>
                    <a:pt x="17501" y="151497"/>
                  </a:cubicBezTo>
                  <a:cubicBezTo>
                    <a:pt x="17501" y="98802"/>
                    <a:pt x="28828" y="46107"/>
                    <a:pt x="65491" y="8252"/>
                  </a:cubicBezTo>
                  <a:cubicBezTo>
                    <a:pt x="69366" y="4617"/>
                    <a:pt x="69366" y="4012"/>
                    <a:pt x="69366" y="3103"/>
                  </a:cubicBezTo>
                  <a:cubicBezTo>
                    <a:pt x="69366" y="983"/>
                    <a:pt x="68173" y="75"/>
                    <a:pt x="66385" y="75"/>
                  </a:cubicBezTo>
                  <a:cubicBezTo>
                    <a:pt x="63404" y="75"/>
                    <a:pt x="36578" y="20668"/>
                    <a:pt x="18991" y="59130"/>
                  </a:cubicBezTo>
                  <a:cubicBezTo>
                    <a:pt x="3790" y="92442"/>
                    <a:pt x="213" y="126058"/>
                    <a:pt x="213" y="151497"/>
                  </a:cubicBezTo>
                  <a:cubicBezTo>
                    <a:pt x="213" y="175119"/>
                    <a:pt x="3492" y="211763"/>
                    <a:pt x="19886" y="245985"/>
                  </a:cubicBezTo>
                  <a:cubicBezTo>
                    <a:pt x="37770" y="283235"/>
                    <a:pt x="63404" y="302920"/>
                    <a:pt x="66385" y="302920"/>
                  </a:cubicBezTo>
                  <a:cubicBezTo>
                    <a:pt x="68173" y="302920"/>
                    <a:pt x="69366" y="302011"/>
                    <a:pt x="69366" y="299891"/>
                  </a:cubicBezTo>
                  <a:close/>
                </a:path>
              </a:pathLst>
            </a:custGeom>
            <a:solidFill>
              <a:srgbClr val="000000"/>
            </a:solidFill>
            <a:ln w="29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8" name="Dowolny kształt: kształt 67">
              <a:extLst>
                <a:ext uri="{FF2B5EF4-FFF2-40B4-BE49-F238E27FC236}">
                  <a16:creationId xmlns:a16="http://schemas.microsoft.com/office/drawing/2014/main" id="{13874EF9-D278-2D22-3173-0FD5E174CA3F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177250" y="7311983"/>
              <a:ext cx="66470" cy="302845"/>
            </a:xfrm>
            <a:custGeom>
              <a:avLst/>
              <a:gdLst>
                <a:gd name="connsiteX0" fmla="*/ 65197 w 66470"/>
                <a:gd name="connsiteY0" fmla="*/ 11583 h 302845"/>
                <a:gd name="connsiteX1" fmla="*/ 66687 w 66470"/>
                <a:gd name="connsiteY1" fmla="*/ 6132 h 302845"/>
                <a:gd name="connsiteX2" fmla="*/ 60725 w 66470"/>
                <a:gd name="connsiteY2" fmla="*/ 75 h 302845"/>
                <a:gd name="connsiteX3" fmla="*/ 53870 w 66470"/>
                <a:gd name="connsiteY3" fmla="*/ 7040 h 302845"/>
                <a:gd name="connsiteX4" fmla="*/ 1707 w 66470"/>
                <a:gd name="connsiteY4" fmla="*/ 146046 h 302845"/>
                <a:gd name="connsiteX5" fmla="*/ 217 w 66470"/>
                <a:gd name="connsiteY5" fmla="*/ 151497 h 302845"/>
                <a:gd name="connsiteX6" fmla="*/ 1707 w 66470"/>
                <a:gd name="connsiteY6" fmla="*/ 156646 h 302845"/>
                <a:gd name="connsiteX7" fmla="*/ 53870 w 66470"/>
                <a:gd name="connsiteY7" fmla="*/ 295652 h 302845"/>
                <a:gd name="connsiteX8" fmla="*/ 60725 w 66470"/>
                <a:gd name="connsiteY8" fmla="*/ 302920 h 302845"/>
                <a:gd name="connsiteX9" fmla="*/ 66687 w 66470"/>
                <a:gd name="connsiteY9" fmla="*/ 296863 h 302845"/>
                <a:gd name="connsiteX10" fmla="*/ 65197 w 66470"/>
                <a:gd name="connsiteY10" fmla="*/ 292017 h 302845"/>
                <a:gd name="connsiteX11" fmla="*/ 12438 w 66470"/>
                <a:gd name="connsiteY11" fmla="*/ 151497 h 302845"/>
                <a:gd name="connsiteX12" fmla="*/ 65197 w 66470"/>
                <a:gd name="connsiteY12" fmla="*/ 11583 h 30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470" h="302845">
                  <a:moveTo>
                    <a:pt x="65197" y="11583"/>
                  </a:moveTo>
                  <a:cubicBezTo>
                    <a:pt x="66687" y="8252"/>
                    <a:pt x="66687" y="7646"/>
                    <a:pt x="66687" y="6132"/>
                  </a:cubicBezTo>
                  <a:cubicBezTo>
                    <a:pt x="66687" y="2800"/>
                    <a:pt x="64004" y="75"/>
                    <a:pt x="60725" y="75"/>
                  </a:cubicBezTo>
                  <a:cubicBezTo>
                    <a:pt x="58043" y="75"/>
                    <a:pt x="55956" y="1589"/>
                    <a:pt x="53870" y="7040"/>
                  </a:cubicBezTo>
                  <a:lnTo>
                    <a:pt x="1707" y="146046"/>
                  </a:lnTo>
                  <a:cubicBezTo>
                    <a:pt x="1111" y="147863"/>
                    <a:pt x="217" y="149680"/>
                    <a:pt x="217" y="151497"/>
                  </a:cubicBezTo>
                  <a:cubicBezTo>
                    <a:pt x="217" y="152406"/>
                    <a:pt x="217" y="153012"/>
                    <a:pt x="1707" y="156646"/>
                  </a:cubicBezTo>
                  <a:lnTo>
                    <a:pt x="53870" y="295652"/>
                  </a:lnTo>
                  <a:cubicBezTo>
                    <a:pt x="55062" y="298983"/>
                    <a:pt x="56552" y="302920"/>
                    <a:pt x="60725" y="302920"/>
                  </a:cubicBezTo>
                  <a:cubicBezTo>
                    <a:pt x="64004" y="302920"/>
                    <a:pt x="66687" y="300194"/>
                    <a:pt x="66687" y="296863"/>
                  </a:cubicBezTo>
                  <a:cubicBezTo>
                    <a:pt x="66687" y="295954"/>
                    <a:pt x="66687" y="295349"/>
                    <a:pt x="65197" y="292017"/>
                  </a:cubicBezTo>
                  <a:lnTo>
                    <a:pt x="12438" y="151497"/>
                  </a:lnTo>
                  <a:lnTo>
                    <a:pt x="65197" y="11583"/>
                  </a:lnTo>
                  <a:close/>
                </a:path>
              </a:pathLst>
            </a:custGeom>
            <a:solidFill>
              <a:srgbClr val="000000"/>
            </a:solidFill>
            <a:ln w="29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9" name="Dowolny kształt: kształt 68">
              <a:extLst>
                <a:ext uri="{FF2B5EF4-FFF2-40B4-BE49-F238E27FC236}">
                  <a16:creationId xmlns:a16="http://schemas.microsoft.com/office/drawing/2014/main" id="{DFB1D2BD-FD28-52F5-FC3B-664611C50E03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379866" y="7256596"/>
              <a:ext cx="31893" cy="32101"/>
            </a:xfrm>
            <a:custGeom>
              <a:avLst/>
              <a:gdLst>
                <a:gd name="connsiteX0" fmla="*/ 32117 w 31893"/>
                <a:gd name="connsiteY0" fmla="*/ 16123 h 32101"/>
                <a:gd name="connsiteX1" fmla="*/ 16320 w 31893"/>
                <a:gd name="connsiteY1" fmla="*/ 72 h 32101"/>
                <a:gd name="connsiteX2" fmla="*/ 224 w 31893"/>
                <a:gd name="connsiteY2" fmla="*/ 16123 h 32101"/>
                <a:gd name="connsiteX3" fmla="*/ 16022 w 31893"/>
                <a:gd name="connsiteY3" fmla="*/ 32174 h 32101"/>
                <a:gd name="connsiteX4" fmla="*/ 32117 w 31893"/>
                <a:gd name="connsiteY4" fmla="*/ 16123 h 3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93" h="32101">
                  <a:moveTo>
                    <a:pt x="32117" y="16123"/>
                  </a:moveTo>
                  <a:cubicBezTo>
                    <a:pt x="32117" y="7946"/>
                    <a:pt x="25262" y="72"/>
                    <a:pt x="16320" y="72"/>
                  </a:cubicBezTo>
                  <a:cubicBezTo>
                    <a:pt x="6185" y="72"/>
                    <a:pt x="224" y="8552"/>
                    <a:pt x="224" y="16123"/>
                  </a:cubicBezTo>
                  <a:cubicBezTo>
                    <a:pt x="224" y="24300"/>
                    <a:pt x="7079" y="32174"/>
                    <a:pt x="16022" y="32174"/>
                  </a:cubicBezTo>
                  <a:cubicBezTo>
                    <a:pt x="26156" y="32174"/>
                    <a:pt x="32117" y="23694"/>
                    <a:pt x="32117" y="16123"/>
                  </a:cubicBezTo>
                  <a:close/>
                </a:path>
              </a:pathLst>
            </a:custGeom>
            <a:solidFill>
              <a:srgbClr val="000000"/>
            </a:solidFill>
            <a:ln w="29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0" name="Dowolny kształt: kształt 69">
              <a:extLst>
                <a:ext uri="{FF2B5EF4-FFF2-40B4-BE49-F238E27FC236}">
                  <a16:creationId xmlns:a16="http://schemas.microsoft.com/office/drawing/2014/main" id="{54AB3273-A678-4D82-E022-A311A9D2D4A8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269024" y="7328943"/>
              <a:ext cx="180632" cy="272257"/>
            </a:xfrm>
            <a:custGeom>
              <a:avLst/>
              <a:gdLst>
                <a:gd name="connsiteX0" fmla="*/ 135248 w 180632"/>
                <a:gd name="connsiteY0" fmla="*/ 7949 h 272257"/>
                <a:gd name="connsiteX1" fmla="*/ 136142 w 180632"/>
                <a:gd name="connsiteY1" fmla="*/ 3406 h 272257"/>
                <a:gd name="connsiteX2" fmla="*/ 132565 w 180632"/>
                <a:gd name="connsiteY2" fmla="*/ 75 h 272257"/>
                <a:gd name="connsiteX3" fmla="*/ 128094 w 180632"/>
                <a:gd name="connsiteY3" fmla="*/ 6132 h 272257"/>
                <a:gd name="connsiteX4" fmla="*/ 78614 w 180632"/>
                <a:gd name="connsiteY4" fmla="*/ 206312 h 272257"/>
                <a:gd name="connsiteX5" fmla="*/ 44633 w 180632"/>
                <a:gd name="connsiteY5" fmla="*/ 172394 h 272257"/>
                <a:gd name="connsiteX6" fmla="*/ 60729 w 180632"/>
                <a:gd name="connsiteY6" fmla="*/ 116064 h 272257"/>
                <a:gd name="connsiteX7" fmla="*/ 64008 w 180632"/>
                <a:gd name="connsiteY7" fmla="*/ 101225 h 272257"/>
                <a:gd name="connsiteX8" fmla="*/ 39566 w 180632"/>
                <a:gd name="connsiteY8" fmla="*/ 76392 h 272257"/>
                <a:gd name="connsiteX9" fmla="*/ 220 w 180632"/>
                <a:gd name="connsiteY9" fmla="*/ 123030 h 272257"/>
                <a:gd name="connsiteX10" fmla="*/ 3797 w 180632"/>
                <a:gd name="connsiteY10" fmla="*/ 126058 h 272257"/>
                <a:gd name="connsiteX11" fmla="*/ 8566 w 180632"/>
                <a:gd name="connsiteY11" fmla="*/ 120607 h 272257"/>
                <a:gd name="connsiteX12" fmla="*/ 38672 w 180632"/>
                <a:gd name="connsiteY12" fmla="*/ 83054 h 272257"/>
                <a:gd name="connsiteX13" fmla="*/ 46124 w 180632"/>
                <a:gd name="connsiteY13" fmla="*/ 92745 h 272257"/>
                <a:gd name="connsiteX14" fmla="*/ 39268 w 180632"/>
                <a:gd name="connsiteY14" fmla="*/ 118790 h 272257"/>
                <a:gd name="connsiteX15" fmla="*/ 24961 w 180632"/>
                <a:gd name="connsiteY15" fmla="*/ 169971 h 272257"/>
                <a:gd name="connsiteX16" fmla="*/ 76825 w 180632"/>
                <a:gd name="connsiteY16" fmla="*/ 212975 h 272257"/>
                <a:gd name="connsiteX17" fmla="*/ 70268 w 180632"/>
                <a:gd name="connsiteY17" fmla="*/ 240534 h 272257"/>
                <a:gd name="connsiteX18" fmla="*/ 63412 w 180632"/>
                <a:gd name="connsiteY18" fmla="*/ 269304 h 272257"/>
                <a:gd name="connsiteX19" fmla="*/ 66989 w 180632"/>
                <a:gd name="connsiteY19" fmla="*/ 272333 h 272257"/>
                <a:gd name="connsiteX20" fmla="*/ 69672 w 180632"/>
                <a:gd name="connsiteY20" fmla="*/ 271121 h 272257"/>
                <a:gd name="connsiteX21" fmla="*/ 73248 w 180632"/>
                <a:gd name="connsiteY21" fmla="*/ 258704 h 272257"/>
                <a:gd name="connsiteX22" fmla="*/ 84575 w 180632"/>
                <a:gd name="connsiteY22" fmla="*/ 213581 h 272257"/>
                <a:gd name="connsiteX23" fmla="*/ 149853 w 180632"/>
                <a:gd name="connsiteY23" fmla="*/ 181176 h 272257"/>
                <a:gd name="connsiteX24" fmla="*/ 171613 w 180632"/>
                <a:gd name="connsiteY24" fmla="*/ 144835 h 272257"/>
                <a:gd name="connsiteX25" fmla="*/ 180853 w 180632"/>
                <a:gd name="connsiteY25" fmla="*/ 97591 h 272257"/>
                <a:gd name="connsiteX26" fmla="*/ 167738 w 180632"/>
                <a:gd name="connsiteY26" fmla="*/ 76392 h 272257"/>
                <a:gd name="connsiteX27" fmla="*/ 152834 w 180632"/>
                <a:gd name="connsiteY27" fmla="*/ 90928 h 272257"/>
                <a:gd name="connsiteX28" fmla="*/ 157305 w 180632"/>
                <a:gd name="connsiteY28" fmla="*/ 99105 h 272257"/>
                <a:gd name="connsiteX29" fmla="*/ 168036 w 180632"/>
                <a:gd name="connsiteY29" fmla="*/ 124847 h 272257"/>
                <a:gd name="connsiteX30" fmla="*/ 142103 w 180632"/>
                <a:gd name="connsiteY30" fmla="*/ 179965 h 272257"/>
                <a:gd name="connsiteX31" fmla="*/ 86066 w 180632"/>
                <a:gd name="connsiteY31" fmla="*/ 206918 h 272257"/>
                <a:gd name="connsiteX32" fmla="*/ 135248 w 180632"/>
                <a:gd name="connsiteY32" fmla="*/ 7949 h 2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632" h="272257">
                  <a:moveTo>
                    <a:pt x="135248" y="7949"/>
                  </a:moveTo>
                  <a:cubicBezTo>
                    <a:pt x="135546" y="6737"/>
                    <a:pt x="136142" y="4920"/>
                    <a:pt x="136142" y="3406"/>
                  </a:cubicBezTo>
                  <a:cubicBezTo>
                    <a:pt x="136142" y="378"/>
                    <a:pt x="134055" y="75"/>
                    <a:pt x="132565" y="75"/>
                  </a:cubicBezTo>
                  <a:cubicBezTo>
                    <a:pt x="129584" y="75"/>
                    <a:pt x="129286" y="680"/>
                    <a:pt x="128094" y="6132"/>
                  </a:cubicBezTo>
                  <a:lnTo>
                    <a:pt x="78614" y="206312"/>
                  </a:lnTo>
                  <a:cubicBezTo>
                    <a:pt x="55960" y="203587"/>
                    <a:pt x="44633" y="192381"/>
                    <a:pt x="44633" y="172394"/>
                  </a:cubicBezTo>
                  <a:cubicBezTo>
                    <a:pt x="44633" y="166337"/>
                    <a:pt x="44633" y="158463"/>
                    <a:pt x="60729" y="116064"/>
                  </a:cubicBezTo>
                  <a:cubicBezTo>
                    <a:pt x="61922" y="112430"/>
                    <a:pt x="64008" y="107282"/>
                    <a:pt x="64008" y="101225"/>
                  </a:cubicBezTo>
                  <a:cubicBezTo>
                    <a:pt x="64008" y="87597"/>
                    <a:pt x="54470" y="76392"/>
                    <a:pt x="39566" y="76392"/>
                  </a:cubicBezTo>
                  <a:cubicBezTo>
                    <a:pt x="11249" y="76392"/>
                    <a:pt x="220" y="120304"/>
                    <a:pt x="220" y="123030"/>
                  </a:cubicBezTo>
                  <a:cubicBezTo>
                    <a:pt x="220" y="126058"/>
                    <a:pt x="3201" y="126058"/>
                    <a:pt x="3797" y="126058"/>
                  </a:cubicBezTo>
                  <a:cubicBezTo>
                    <a:pt x="6778" y="126058"/>
                    <a:pt x="7076" y="125453"/>
                    <a:pt x="8566" y="120607"/>
                  </a:cubicBezTo>
                  <a:cubicBezTo>
                    <a:pt x="16614" y="91837"/>
                    <a:pt x="28537" y="83054"/>
                    <a:pt x="38672" y="83054"/>
                  </a:cubicBezTo>
                  <a:cubicBezTo>
                    <a:pt x="41056" y="83054"/>
                    <a:pt x="46124" y="83054"/>
                    <a:pt x="46124" y="92745"/>
                  </a:cubicBezTo>
                  <a:cubicBezTo>
                    <a:pt x="46124" y="100619"/>
                    <a:pt x="43143" y="108190"/>
                    <a:pt x="39268" y="118790"/>
                  </a:cubicBezTo>
                  <a:cubicBezTo>
                    <a:pt x="24961" y="156949"/>
                    <a:pt x="24961" y="164822"/>
                    <a:pt x="24961" y="169971"/>
                  </a:cubicBezTo>
                  <a:cubicBezTo>
                    <a:pt x="24961" y="198741"/>
                    <a:pt x="48210" y="211158"/>
                    <a:pt x="76825" y="212975"/>
                  </a:cubicBezTo>
                  <a:cubicBezTo>
                    <a:pt x="74441" y="223877"/>
                    <a:pt x="74441" y="224483"/>
                    <a:pt x="70268" y="240534"/>
                  </a:cubicBezTo>
                  <a:cubicBezTo>
                    <a:pt x="69373" y="243865"/>
                    <a:pt x="63412" y="268396"/>
                    <a:pt x="63412" y="269304"/>
                  </a:cubicBezTo>
                  <a:cubicBezTo>
                    <a:pt x="63412" y="269607"/>
                    <a:pt x="63412" y="272333"/>
                    <a:pt x="66989" y="272333"/>
                  </a:cubicBezTo>
                  <a:cubicBezTo>
                    <a:pt x="67585" y="272333"/>
                    <a:pt x="69075" y="272333"/>
                    <a:pt x="69672" y="271121"/>
                  </a:cubicBezTo>
                  <a:cubicBezTo>
                    <a:pt x="70566" y="270515"/>
                    <a:pt x="72354" y="262944"/>
                    <a:pt x="73248" y="258704"/>
                  </a:cubicBezTo>
                  <a:lnTo>
                    <a:pt x="84575" y="213581"/>
                  </a:lnTo>
                  <a:cubicBezTo>
                    <a:pt x="95604" y="213581"/>
                    <a:pt x="121834" y="213581"/>
                    <a:pt x="149853" y="181176"/>
                  </a:cubicBezTo>
                  <a:cubicBezTo>
                    <a:pt x="162074" y="167245"/>
                    <a:pt x="168334" y="153920"/>
                    <a:pt x="171613" y="144835"/>
                  </a:cubicBezTo>
                  <a:cubicBezTo>
                    <a:pt x="174295" y="137264"/>
                    <a:pt x="180853" y="110916"/>
                    <a:pt x="180853" y="97591"/>
                  </a:cubicBezTo>
                  <a:cubicBezTo>
                    <a:pt x="180853" y="80632"/>
                    <a:pt x="172805" y="76392"/>
                    <a:pt x="167738" y="76392"/>
                  </a:cubicBezTo>
                  <a:cubicBezTo>
                    <a:pt x="160286" y="76392"/>
                    <a:pt x="152834" y="84266"/>
                    <a:pt x="152834" y="90928"/>
                  </a:cubicBezTo>
                  <a:cubicBezTo>
                    <a:pt x="152834" y="94865"/>
                    <a:pt x="154622" y="96682"/>
                    <a:pt x="157305" y="99105"/>
                  </a:cubicBezTo>
                  <a:cubicBezTo>
                    <a:pt x="160584" y="102436"/>
                    <a:pt x="168036" y="110310"/>
                    <a:pt x="168036" y="124847"/>
                  </a:cubicBezTo>
                  <a:cubicBezTo>
                    <a:pt x="168036" y="144229"/>
                    <a:pt x="152536" y="169062"/>
                    <a:pt x="142103" y="179965"/>
                  </a:cubicBezTo>
                  <a:cubicBezTo>
                    <a:pt x="115873" y="206918"/>
                    <a:pt x="96796" y="206918"/>
                    <a:pt x="86066" y="206918"/>
                  </a:cubicBezTo>
                  <a:lnTo>
                    <a:pt x="135248" y="7949"/>
                  </a:lnTo>
                  <a:close/>
                </a:path>
              </a:pathLst>
            </a:custGeom>
            <a:solidFill>
              <a:srgbClr val="000000"/>
            </a:solidFill>
            <a:ln w="29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1" name="Dowolny kształt: kształt 70">
              <a:extLst>
                <a:ext uri="{FF2B5EF4-FFF2-40B4-BE49-F238E27FC236}">
                  <a16:creationId xmlns:a16="http://schemas.microsoft.com/office/drawing/2014/main" id="{536B0F4E-D531-6D84-48D9-75DD6411C300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468940" y="7491055"/>
              <a:ext cx="130615" cy="139278"/>
            </a:xfrm>
            <a:custGeom>
              <a:avLst/>
              <a:gdLst>
                <a:gd name="connsiteX0" fmla="*/ 51764 w 130615"/>
                <a:gd name="connsiteY0" fmla="*/ 95472 h 139278"/>
                <a:gd name="connsiteX1" fmla="*/ 58858 w 130615"/>
                <a:gd name="connsiteY1" fmla="*/ 95684 h 139278"/>
                <a:gd name="connsiteX2" fmla="*/ 130843 w 130615"/>
                <a:gd name="connsiteY2" fmla="*/ 31027 h 139278"/>
                <a:gd name="connsiteX3" fmla="*/ 103509 w 130615"/>
                <a:gd name="connsiteY3" fmla="*/ 76 h 139278"/>
                <a:gd name="connsiteX4" fmla="*/ 53642 w 130615"/>
                <a:gd name="connsiteY4" fmla="*/ 53286 h 139278"/>
                <a:gd name="connsiteX5" fmla="*/ 45087 w 130615"/>
                <a:gd name="connsiteY5" fmla="*/ 79997 h 139278"/>
                <a:gd name="connsiteX6" fmla="*/ 7530 w 130615"/>
                <a:gd name="connsiteY6" fmla="*/ 50530 h 139278"/>
                <a:gd name="connsiteX7" fmla="*/ 25682 w 130615"/>
                <a:gd name="connsiteY7" fmla="*/ 7496 h 139278"/>
                <a:gd name="connsiteX8" fmla="*/ 27352 w 130615"/>
                <a:gd name="connsiteY8" fmla="*/ 4740 h 139278"/>
                <a:gd name="connsiteX9" fmla="*/ 24013 w 130615"/>
                <a:gd name="connsiteY9" fmla="*/ 2196 h 139278"/>
                <a:gd name="connsiteX10" fmla="*/ 17336 w 130615"/>
                <a:gd name="connsiteY10" fmla="*/ 6860 h 139278"/>
                <a:gd name="connsiteX11" fmla="*/ 227 w 130615"/>
                <a:gd name="connsiteY11" fmla="*/ 52650 h 139278"/>
                <a:gd name="connsiteX12" fmla="*/ 40705 w 130615"/>
                <a:gd name="connsiteY12" fmla="*/ 93777 h 139278"/>
                <a:gd name="connsiteX13" fmla="*/ 29021 w 130615"/>
                <a:gd name="connsiteY13" fmla="*/ 132571 h 139278"/>
                <a:gd name="connsiteX14" fmla="*/ 36115 w 130615"/>
                <a:gd name="connsiteY14" fmla="*/ 139355 h 139278"/>
                <a:gd name="connsiteX15" fmla="*/ 44252 w 130615"/>
                <a:gd name="connsiteY15" fmla="*/ 134691 h 139278"/>
                <a:gd name="connsiteX16" fmla="*/ 51764 w 130615"/>
                <a:gd name="connsiteY16" fmla="*/ 95472 h 139278"/>
                <a:gd name="connsiteX17" fmla="*/ 54476 w 130615"/>
                <a:gd name="connsiteY17" fmla="*/ 81057 h 139278"/>
                <a:gd name="connsiteX18" fmla="*/ 70334 w 130615"/>
                <a:gd name="connsiteY18" fmla="*/ 33359 h 139278"/>
                <a:gd name="connsiteX19" fmla="*/ 101214 w 130615"/>
                <a:gd name="connsiteY19" fmla="*/ 14492 h 139278"/>
                <a:gd name="connsiteX20" fmla="*/ 123331 w 130615"/>
                <a:gd name="connsiteY20" fmla="*/ 35267 h 139278"/>
                <a:gd name="connsiteX21" fmla="*/ 61153 w 130615"/>
                <a:gd name="connsiteY21" fmla="*/ 81269 h 139278"/>
                <a:gd name="connsiteX22" fmla="*/ 54476 w 130615"/>
                <a:gd name="connsiteY22" fmla="*/ 81057 h 139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0615" h="139278">
                  <a:moveTo>
                    <a:pt x="51764" y="95472"/>
                  </a:moveTo>
                  <a:cubicBezTo>
                    <a:pt x="54059" y="95684"/>
                    <a:pt x="56563" y="95684"/>
                    <a:pt x="58858" y="95684"/>
                  </a:cubicBezTo>
                  <a:cubicBezTo>
                    <a:pt x="96415" y="95684"/>
                    <a:pt x="130843" y="64522"/>
                    <a:pt x="130843" y="31027"/>
                  </a:cubicBezTo>
                  <a:cubicBezTo>
                    <a:pt x="130843" y="12160"/>
                    <a:pt x="119784" y="76"/>
                    <a:pt x="103509" y="76"/>
                  </a:cubicBezTo>
                  <a:cubicBezTo>
                    <a:pt x="74715" y="76"/>
                    <a:pt x="59484" y="37387"/>
                    <a:pt x="53642" y="53286"/>
                  </a:cubicBezTo>
                  <a:cubicBezTo>
                    <a:pt x="50929" y="61130"/>
                    <a:pt x="46339" y="75969"/>
                    <a:pt x="45087" y="79997"/>
                  </a:cubicBezTo>
                  <a:cubicBezTo>
                    <a:pt x="22135" y="76817"/>
                    <a:pt x="7530" y="66218"/>
                    <a:pt x="7530" y="50530"/>
                  </a:cubicBezTo>
                  <a:cubicBezTo>
                    <a:pt x="7530" y="50318"/>
                    <a:pt x="8782" y="26575"/>
                    <a:pt x="25682" y="7496"/>
                  </a:cubicBezTo>
                  <a:cubicBezTo>
                    <a:pt x="27143" y="6012"/>
                    <a:pt x="27352" y="5588"/>
                    <a:pt x="27352" y="4740"/>
                  </a:cubicBezTo>
                  <a:cubicBezTo>
                    <a:pt x="27352" y="2196"/>
                    <a:pt x="24639" y="2196"/>
                    <a:pt x="24013" y="2196"/>
                  </a:cubicBezTo>
                  <a:cubicBezTo>
                    <a:pt x="22135" y="2196"/>
                    <a:pt x="21301" y="2196"/>
                    <a:pt x="17336" y="6860"/>
                  </a:cubicBezTo>
                  <a:cubicBezTo>
                    <a:pt x="5652" y="21487"/>
                    <a:pt x="227" y="43535"/>
                    <a:pt x="227" y="52650"/>
                  </a:cubicBezTo>
                  <a:cubicBezTo>
                    <a:pt x="227" y="71517"/>
                    <a:pt x="13789" y="87841"/>
                    <a:pt x="40705" y="93777"/>
                  </a:cubicBezTo>
                  <a:cubicBezTo>
                    <a:pt x="30273" y="126635"/>
                    <a:pt x="29021" y="130663"/>
                    <a:pt x="29021" y="132571"/>
                  </a:cubicBezTo>
                  <a:cubicBezTo>
                    <a:pt x="29021" y="138295"/>
                    <a:pt x="33820" y="139355"/>
                    <a:pt x="36115" y="139355"/>
                  </a:cubicBezTo>
                  <a:cubicBezTo>
                    <a:pt x="38410" y="139355"/>
                    <a:pt x="42583" y="137871"/>
                    <a:pt x="44252" y="134691"/>
                  </a:cubicBezTo>
                  <a:cubicBezTo>
                    <a:pt x="45713" y="131511"/>
                    <a:pt x="47591" y="120699"/>
                    <a:pt x="51764" y="95472"/>
                  </a:cubicBezTo>
                  <a:close/>
                  <a:moveTo>
                    <a:pt x="54476" y="81057"/>
                  </a:moveTo>
                  <a:cubicBezTo>
                    <a:pt x="58649" y="56678"/>
                    <a:pt x="60319" y="47138"/>
                    <a:pt x="70334" y="33359"/>
                  </a:cubicBezTo>
                  <a:cubicBezTo>
                    <a:pt x="79723" y="20427"/>
                    <a:pt x="90782" y="14492"/>
                    <a:pt x="101214" y="14492"/>
                  </a:cubicBezTo>
                  <a:cubicBezTo>
                    <a:pt x="115611" y="14492"/>
                    <a:pt x="123331" y="24243"/>
                    <a:pt x="123331" y="35267"/>
                  </a:cubicBezTo>
                  <a:cubicBezTo>
                    <a:pt x="123331" y="56678"/>
                    <a:pt x="97041" y="81269"/>
                    <a:pt x="61153" y="81269"/>
                  </a:cubicBezTo>
                  <a:cubicBezTo>
                    <a:pt x="59275" y="81269"/>
                    <a:pt x="56354" y="81269"/>
                    <a:pt x="54476" y="81057"/>
                  </a:cubicBezTo>
                  <a:close/>
                </a:path>
              </a:pathLst>
            </a:custGeom>
            <a:solidFill>
              <a:srgbClr val="000000"/>
            </a:solidFill>
            <a:ln w="29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2" name="Dowolny kształt: kształt 71">
              <a:extLst>
                <a:ext uri="{FF2B5EF4-FFF2-40B4-BE49-F238E27FC236}">
                  <a16:creationId xmlns:a16="http://schemas.microsoft.com/office/drawing/2014/main" id="{35C0C757-6A9D-0EC0-298A-F5F5D14EFEF2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661696" y="7311983"/>
              <a:ext cx="11922" cy="302845"/>
            </a:xfrm>
            <a:custGeom>
              <a:avLst/>
              <a:gdLst>
                <a:gd name="connsiteX0" fmla="*/ 12156 w 11922"/>
                <a:gd name="connsiteY0" fmla="*/ 10977 h 302845"/>
                <a:gd name="connsiteX1" fmla="*/ 6194 w 11922"/>
                <a:gd name="connsiteY1" fmla="*/ 75 h 302845"/>
                <a:gd name="connsiteX2" fmla="*/ 233 w 11922"/>
                <a:gd name="connsiteY2" fmla="*/ 10977 h 302845"/>
                <a:gd name="connsiteX3" fmla="*/ 233 w 11922"/>
                <a:gd name="connsiteY3" fmla="*/ 292017 h 302845"/>
                <a:gd name="connsiteX4" fmla="*/ 6194 w 11922"/>
                <a:gd name="connsiteY4" fmla="*/ 302920 h 302845"/>
                <a:gd name="connsiteX5" fmla="*/ 12156 w 11922"/>
                <a:gd name="connsiteY5" fmla="*/ 292017 h 302845"/>
                <a:gd name="connsiteX6" fmla="*/ 12156 w 11922"/>
                <a:gd name="connsiteY6" fmla="*/ 10977 h 30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22" h="302845">
                  <a:moveTo>
                    <a:pt x="12156" y="10977"/>
                  </a:moveTo>
                  <a:cubicBezTo>
                    <a:pt x="12156" y="5526"/>
                    <a:pt x="12156" y="75"/>
                    <a:pt x="6194" y="75"/>
                  </a:cubicBezTo>
                  <a:cubicBezTo>
                    <a:pt x="233" y="75"/>
                    <a:pt x="233" y="5526"/>
                    <a:pt x="233" y="10977"/>
                  </a:cubicBezTo>
                  <a:lnTo>
                    <a:pt x="233" y="292017"/>
                  </a:lnTo>
                  <a:cubicBezTo>
                    <a:pt x="233" y="297469"/>
                    <a:pt x="233" y="302920"/>
                    <a:pt x="6194" y="302920"/>
                  </a:cubicBezTo>
                  <a:cubicBezTo>
                    <a:pt x="12156" y="302920"/>
                    <a:pt x="12156" y="297469"/>
                    <a:pt x="12156" y="292017"/>
                  </a:cubicBezTo>
                  <a:lnTo>
                    <a:pt x="12156" y="10977"/>
                  </a:lnTo>
                  <a:close/>
                </a:path>
              </a:pathLst>
            </a:custGeom>
            <a:solidFill>
              <a:srgbClr val="000000"/>
            </a:solidFill>
            <a:ln w="29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3" name="Dowolny kształt: kształt 72">
              <a:extLst>
                <a:ext uri="{FF2B5EF4-FFF2-40B4-BE49-F238E27FC236}">
                  <a16:creationId xmlns:a16="http://schemas.microsoft.com/office/drawing/2014/main" id="{B9AAF223-23AF-9CA6-729B-7676FDE27F9A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828509" y="7256596"/>
              <a:ext cx="31893" cy="32101"/>
            </a:xfrm>
            <a:custGeom>
              <a:avLst/>
              <a:gdLst>
                <a:gd name="connsiteX0" fmla="*/ 32132 w 31893"/>
                <a:gd name="connsiteY0" fmla="*/ 16123 h 32101"/>
                <a:gd name="connsiteX1" fmla="*/ 16335 w 31893"/>
                <a:gd name="connsiteY1" fmla="*/ 72 h 32101"/>
                <a:gd name="connsiteX2" fmla="*/ 239 w 31893"/>
                <a:gd name="connsiteY2" fmla="*/ 16123 h 32101"/>
                <a:gd name="connsiteX3" fmla="*/ 16036 w 31893"/>
                <a:gd name="connsiteY3" fmla="*/ 32174 h 32101"/>
                <a:gd name="connsiteX4" fmla="*/ 32132 w 31893"/>
                <a:gd name="connsiteY4" fmla="*/ 16123 h 3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93" h="32101">
                  <a:moveTo>
                    <a:pt x="32132" y="16123"/>
                  </a:moveTo>
                  <a:cubicBezTo>
                    <a:pt x="32132" y="7946"/>
                    <a:pt x="25277" y="72"/>
                    <a:pt x="16335" y="72"/>
                  </a:cubicBezTo>
                  <a:cubicBezTo>
                    <a:pt x="6200" y="72"/>
                    <a:pt x="239" y="8552"/>
                    <a:pt x="239" y="16123"/>
                  </a:cubicBezTo>
                  <a:cubicBezTo>
                    <a:pt x="239" y="24300"/>
                    <a:pt x="7094" y="32174"/>
                    <a:pt x="16036" y="32174"/>
                  </a:cubicBezTo>
                  <a:cubicBezTo>
                    <a:pt x="26171" y="32174"/>
                    <a:pt x="32132" y="23694"/>
                    <a:pt x="32132" y="16123"/>
                  </a:cubicBezTo>
                  <a:close/>
                </a:path>
              </a:pathLst>
            </a:custGeom>
            <a:solidFill>
              <a:srgbClr val="000000"/>
            </a:solidFill>
            <a:ln w="29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4" name="Dowolny kształt: kształt 73">
              <a:extLst>
                <a:ext uri="{FF2B5EF4-FFF2-40B4-BE49-F238E27FC236}">
                  <a16:creationId xmlns:a16="http://schemas.microsoft.com/office/drawing/2014/main" id="{41640163-0B94-4C72-3089-F32256A636C0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717668" y="7328943"/>
              <a:ext cx="180632" cy="272257"/>
            </a:xfrm>
            <a:custGeom>
              <a:avLst/>
              <a:gdLst>
                <a:gd name="connsiteX0" fmla="*/ 135263 w 180632"/>
                <a:gd name="connsiteY0" fmla="*/ 7949 h 272257"/>
                <a:gd name="connsiteX1" fmla="*/ 136157 w 180632"/>
                <a:gd name="connsiteY1" fmla="*/ 3406 h 272257"/>
                <a:gd name="connsiteX2" fmla="*/ 132580 w 180632"/>
                <a:gd name="connsiteY2" fmla="*/ 75 h 272257"/>
                <a:gd name="connsiteX3" fmla="*/ 128109 w 180632"/>
                <a:gd name="connsiteY3" fmla="*/ 6132 h 272257"/>
                <a:gd name="connsiteX4" fmla="*/ 78629 w 180632"/>
                <a:gd name="connsiteY4" fmla="*/ 206312 h 272257"/>
                <a:gd name="connsiteX5" fmla="*/ 44648 w 180632"/>
                <a:gd name="connsiteY5" fmla="*/ 172394 h 272257"/>
                <a:gd name="connsiteX6" fmla="*/ 60744 w 180632"/>
                <a:gd name="connsiteY6" fmla="*/ 116064 h 272257"/>
                <a:gd name="connsiteX7" fmla="*/ 64023 w 180632"/>
                <a:gd name="connsiteY7" fmla="*/ 101225 h 272257"/>
                <a:gd name="connsiteX8" fmla="*/ 39581 w 180632"/>
                <a:gd name="connsiteY8" fmla="*/ 76392 h 272257"/>
                <a:gd name="connsiteX9" fmla="*/ 235 w 180632"/>
                <a:gd name="connsiteY9" fmla="*/ 123030 h 272257"/>
                <a:gd name="connsiteX10" fmla="*/ 3812 w 180632"/>
                <a:gd name="connsiteY10" fmla="*/ 126058 h 272257"/>
                <a:gd name="connsiteX11" fmla="*/ 8581 w 180632"/>
                <a:gd name="connsiteY11" fmla="*/ 120607 h 272257"/>
                <a:gd name="connsiteX12" fmla="*/ 38687 w 180632"/>
                <a:gd name="connsiteY12" fmla="*/ 83054 h 272257"/>
                <a:gd name="connsiteX13" fmla="*/ 46139 w 180632"/>
                <a:gd name="connsiteY13" fmla="*/ 92745 h 272257"/>
                <a:gd name="connsiteX14" fmla="*/ 39283 w 180632"/>
                <a:gd name="connsiteY14" fmla="*/ 118790 h 272257"/>
                <a:gd name="connsiteX15" fmla="*/ 24976 w 180632"/>
                <a:gd name="connsiteY15" fmla="*/ 169971 h 272257"/>
                <a:gd name="connsiteX16" fmla="*/ 76840 w 180632"/>
                <a:gd name="connsiteY16" fmla="*/ 212975 h 272257"/>
                <a:gd name="connsiteX17" fmla="*/ 70283 w 180632"/>
                <a:gd name="connsiteY17" fmla="*/ 240534 h 272257"/>
                <a:gd name="connsiteX18" fmla="*/ 63427 w 180632"/>
                <a:gd name="connsiteY18" fmla="*/ 269304 h 272257"/>
                <a:gd name="connsiteX19" fmla="*/ 67004 w 180632"/>
                <a:gd name="connsiteY19" fmla="*/ 272333 h 272257"/>
                <a:gd name="connsiteX20" fmla="*/ 69687 w 180632"/>
                <a:gd name="connsiteY20" fmla="*/ 271121 h 272257"/>
                <a:gd name="connsiteX21" fmla="*/ 73263 w 180632"/>
                <a:gd name="connsiteY21" fmla="*/ 258704 h 272257"/>
                <a:gd name="connsiteX22" fmla="*/ 84590 w 180632"/>
                <a:gd name="connsiteY22" fmla="*/ 213581 h 272257"/>
                <a:gd name="connsiteX23" fmla="*/ 149868 w 180632"/>
                <a:gd name="connsiteY23" fmla="*/ 181176 h 272257"/>
                <a:gd name="connsiteX24" fmla="*/ 171628 w 180632"/>
                <a:gd name="connsiteY24" fmla="*/ 144835 h 272257"/>
                <a:gd name="connsiteX25" fmla="*/ 180868 w 180632"/>
                <a:gd name="connsiteY25" fmla="*/ 97591 h 272257"/>
                <a:gd name="connsiteX26" fmla="*/ 167753 w 180632"/>
                <a:gd name="connsiteY26" fmla="*/ 76392 h 272257"/>
                <a:gd name="connsiteX27" fmla="*/ 152849 w 180632"/>
                <a:gd name="connsiteY27" fmla="*/ 90928 h 272257"/>
                <a:gd name="connsiteX28" fmla="*/ 157320 w 180632"/>
                <a:gd name="connsiteY28" fmla="*/ 99105 h 272257"/>
                <a:gd name="connsiteX29" fmla="*/ 168051 w 180632"/>
                <a:gd name="connsiteY29" fmla="*/ 124847 h 272257"/>
                <a:gd name="connsiteX30" fmla="*/ 142118 w 180632"/>
                <a:gd name="connsiteY30" fmla="*/ 179965 h 272257"/>
                <a:gd name="connsiteX31" fmla="*/ 86081 w 180632"/>
                <a:gd name="connsiteY31" fmla="*/ 206918 h 272257"/>
                <a:gd name="connsiteX32" fmla="*/ 135263 w 180632"/>
                <a:gd name="connsiteY32" fmla="*/ 7949 h 2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632" h="272257">
                  <a:moveTo>
                    <a:pt x="135263" y="7949"/>
                  </a:moveTo>
                  <a:cubicBezTo>
                    <a:pt x="135561" y="6737"/>
                    <a:pt x="136157" y="4920"/>
                    <a:pt x="136157" y="3406"/>
                  </a:cubicBezTo>
                  <a:cubicBezTo>
                    <a:pt x="136157" y="378"/>
                    <a:pt x="134070" y="75"/>
                    <a:pt x="132580" y="75"/>
                  </a:cubicBezTo>
                  <a:cubicBezTo>
                    <a:pt x="129599" y="75"/>
                    <a:pt x="129301" y="680"/>
                    <a:pt x="128109" y="6132"/>
                  </a:cubicBezTo>
                  <a:lnTo>
                    <a:pt x="78629" y="206312"/>
                  </a:lnTo>
                  <a:cubicBezTo>
                    <a:pt x="55975" y="203587"/>
                    <a:pt x="44648" y="192381"/>
                    <a:pt x="44648" y="172394"/>
                  </a:cubicBezTo>
                  <a:cubicBezTo>
                    <a:pt x="44648" y="166337"/>
                    <a:pt x="44648" y="158463"/>
                    <a:pt x="60744" y="116064"/>
                  </a:cubicBezTo>
                  <a:cubicBezTo>
                    <a:pt x="61937" y="112430"/>
                    <a:pt x="64023" y="107282"/>
                    <a:pt x="64023" y="101225"/>
                  </a:cubicBezTo>
                  <a:cubicBezTo>
                    <a:pt x="64023" y="87597"/>
                    <a:pt x="54485" y="76392"/>
                    <a:pt x="39581" y="76392"/>
                  </a:cubicBezTo>
                  <a:cubicBezTo>
                    <a:pt x="11264" y="76392"/>
                    <a:pt x="235" y="120304"/>
                    <a:pt x="235" y="123030"/>
                  </a:cubicBezTo>
                  <a:cubicBezTo>
                    <a:pt x="235" y="126058"/>
                    <a:pt x="3216" y="126058"/>
                    <a:pt x="3812" y="126058"/>
                  </a:cubicBezTo>
                  <a:cubicBezTo>
                    <a:pt x="6793" y="126058"/>
                    <a:pt x="7091" y="125453"/>
                    <a:pt x="8581" y="120607"/>
                  </a:cubicBezTo>
                  <a:cubicBezTo>
                    <a:pt x="16629" y="91837"/>
                    <a:pt x="28552" y="83054"/>
                    <a:pt x="38687" y="83054"/>
                  </a:cubicBezTo>
                  <a:cubicBezTo>
                    <a:pt x="41071" y="83054"/>
                    <a:pt x="46139" y="83054"/>
                    <a:pt x="46139" y="92745"/>
                  </a:cubicBezTo>
                  <a:cubicBezTo>
                    <a:pt x="46139" y="100619"/>
                    <a:pt x="43158" y="108190"/>
                    <a:pt x="39283" y="118790"/>
                  </a:cubicBezTo>
                  <a:cubicBezTo>
                    <a:pt x="24976" y="156949"/>
                    <a:pt x="24976" y="164822"/>
                    <a:pt x="24976" y="169971"/>
                  </a:cubicBezTo>
                  <a:cubicBezTo>
                    <a:pt x="24976" y="198741"/>
                    <a:pt x="48225" y="211158"/>
                    <a:pt x="76840" y="212975"/>
                  </a:cubicBezTo>
                  <a:cubicBezTo>
                    <a:pt x="74456" y="223877"/>
                    <a:pt x="74456" y="224483"/>
                    <a:pt x="70283" y="240534"/>
                  </a:cubicBezTo>
                  <a:cubicBezTo>
                    <a:pt x="69388" y="243865"/>
                    <a:pt x="63427" y="268396"/>
                    <a:pt x="63427" y="269304"/>
                  </a:cubicBezTo>
                  <a:cubicBezTo>
                    <a:pt x="63427" y="269607"/>
                    <a:pt x="63427" y="272333"/>
                    <a:pt x="67004" y="272333"/>
                  </a:cubicBezTo>
                  <a:cubicBezTo>
                    <a:pt x="67600" y="272333"/>
                    <a:pt x="69090" y="272333"/>
                    <a:pt x="69687" y="271121"/>
                  </a:cubicBezTo>
                  <a:cubicBezTo>
                    <a:pt x="70581" y="270515"/>
                    <a:pt x="72369" y="262944"/>
                    <a:pt x="73263" y="258704"/>
                  </a:cubicBezTo>
                  <a:lnTo>
                    <a:pt x="84590" y="213581"/>
                  </a:lnTo>
                  <a:cubicBezTo>
                    <a:pt x="95619" y="213581"/>
                    <a:pt x="121849" y="213581"/>
                    <a:pt x="149868" y="181176"/>
                  </a:cubicBezTo>
                  <a:cubicBezTo>
                    <a:pt x="162089" y="167245"/>
                    <a:pt x="168349" y="153920"/>
                    <a:pt x="171628" y="144835"/>
                  </a:cubicBezTo>
                  <a:cubicBezTo>
                    <a:pt x="174310" y="137264"/>
                    <a:pt x="180868" y="110916"/>
                    <a:pt x="180868" y="97591"/>
                  </a:cubicBezTo>
                  <a:cubicBezTo>
                    <a:pt x="180868" y="80632"/>
                    <a:pt x="172820" y="76392"/>
                    <a:pt x="167753" y="76392"/>
                  </a:cubicBezTo>
                  <a:cubicBezTo>
                    <a:pt x="160301" y="76392"/>
                    <a:pt x="152849" y="84266"/>
                    <a:pt x="152849" y="90928"/>
                  </a:cubicBezTo>
                  <a:cubicBezTo>
                    <a:pt x="152849" y="94865"/>
                    <a:pt x="154637" y="96682"/>
                    <a:pt x="157320" y="99105"/>
                  </a:cubicBezTo>
                  <a:cubicBezTo>
                    <a:pt x="160599" y="102436"/>
                    <a:pt x="168051" y="110310"/>
                    <a:pt x="168051" y="124847"/>
                  </a:cubicBezTo>
                  <a:cubicBezTo>
                    <a:pt x="168051" y="144229"/>
                    <a:pt x="152551" y="169062"/>
                    <a:pt x="142118" y="179965"/>
                  </a:cubicBezTo>
                  <a:cubicBezTo>
                    <a:pt x="115888" y="206918"/>
                    <a:pt x="96811" y="206918"/>
                    <a:pt x="86081" y="206918"/>
                  </a:cubicBezTo>
                  <a:lnTo>
                    <a:pt x="135263" y="7949"/>
                  </a:lnTo>
                  <a:close/>
                </a:path>
              </a:pathLst>
            </a:custGeom>
            <a:solidFill>
              <a:srgbClr val="000000"/>
            </a:solidFill>
            <a:ln w="29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5" name="Dowolny kształt: kształt 74">
              <a:extLst>
                <a:ext uri="{FF2B5EF4-FFF2-40B4-BE49-F238E27FC236}">
                  <a16:creationId xmlns:a16="http://schemas.microsoft.com/office/drawing/2014/main" id="{5AFF0130-5CF8-4C85-C4B7-3149420AF130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917583" y="7491055"/>
              <a:ext cx="130615" cy="139278"/>
            </a:xfrm>
            <a:custGeom>
              <a:avLst/>
              <a:gdLst>
                <a:gd name="connsiteX0" fmla="*/ 51779 w 130615"/>
                <a:gd name="connsiteY0" fmla="*/ 95472 h 139278"/>
                <a:gd name="connsiteX1" fmla="*/ 58873 w 130615"/>
                <a:gd name="connsiteY1" fmla="*/ 95684 h 139278"/>
                <a:gd name="connsiteX2" fmla="*/ 130858 w 130615"/>
                <a:gd name="connsiteY2" fmla="*/ 31027 h 139278"/>
                <a:gd name="connsiteX3" fmla="*/ 103524 w 130615"/>
                <a:gd name="connsiteY3" fmla="*/ 76 h 139278"/>
                <a:gd name="connsiteX4" fmla="*/ 53657 w 130615"/>
                <a:gd name="connsiteY4" fmla="*/ 53286 h 139278"/>
                <a:gd name="connsiteX5" fmla="*/ 45102 w 130615"/>
                <a:gd name="connsiteY5" fmla="*/ 79997 h 139278"/>
                <a:gd name="connsiteX6" fmla="*/ 7545 w 130615"/>
                <a:gd name="connsiteY6" fmla="*/ 50530 h 139278"/>
                <a:gd name="connsiteX7" fmla="*/ 25697 w 130615"/>
                <a:gd name="connsiteY7" fmla="*/ 7496 h 139278"/>
                <a:gd name="connsiteX8" fmla="*/ 27367 w 130615"/>
                <a:gd name="connsiteY8" fmla="*/ 4740 h 139278"/>
                <a:gd name="connsiteX9" fmla="*/ 24028 w 130615"/>
                <a:gd name="connsiteY9" fmla="*/ 2196 h 139278"/>
                <a:gd name="connsiteX10" fmla="*/ 17351 w 130615"/>
                <a:gd name="connsiteY10" fmla="*/ 6860 h 139278"/>
                <a:gd name="connsiteX11" fmla="*/ 242 w 130615"/>
                <a:gd name="connsiteY11" fmla="*/ 52650 h 139278"/>
                <a:gd name="connsiteX12" fmla="*/ 40720 w 130615"/>
                <a:gd name="connsiteY12" fmla="*/ 93777 h 139278"/>
                <a:gd name="connsiteX13" fmla="*/ 29036 w 130615"/>
                <a:gd name="connsiteY13" fmla="*/ 132571 h 139278"/>
                <a:gd name="connsiteX14" fmla="*/ 36130 w 130615"/>
                <a:gd name="connsiteY14" fmla="*/ 139355 h 139278"/>
                <a:gd name="connsiteX15" fmla="*/ 44267 w 130615"/>
                <a:gd name="connsiteY15" fmla="*/ 134691 h 139278"/>
                <a:gd name="connsiteX16" fmla="*/ 51779 w 130615"/>
                <a:gd name="connsiteY16" fmla="*/ 95472 h 139278"/>
                <a:gd name="connsiteX17" fmla="*/ 54491 w 130615"/>
                <a:gd name="connsiteY17" fmla="*/ 81057 h 139278"/>
                <a:gd name="connsiteX18" fmla="*/ 70349 w 130615"/>
                <a:gd name="connsiteY18" fmla="*/ 33359 h 139278"/>
                <a:gd name="connsiteX19" fmla="*/ 101229 w 130615"/>
                <a:gd name="connsiteY19" fmla="*/ 14492 h 139278"/>
                <a:gd name="connsiteX20" fmla="*/ 123346 w 130615"/>
                <a:gd name="connsiteY20" fmla="*/ 35267 h 139278"/>
                <a:gd name="connsiteX21" fmla="*/ 61168 w 130615"/>
                <a:gd name="connsiteY21" fmla="*/ 81269 h 139278"/>
                <a:gd name="connsiteX22" fmla="*/ 54491 w 130615"/>
                <a:gd name="connsiteY22" fmla="*/ 81057 h 139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0615" h="139278">
                  <a:moveTo>
                    <a:pt x="51779" y="95472"/>
                  </a:moveTo>
                  <a:cubicBezTo>
                    <a:pt x="54074" y="95684"/>
                    <a:pt x="56578" y="95684"/>
                    <a:pt x="58873" y="95684"/>
                  </a:cubicBezTo>
                  <a:cubicBezTo>
                    <a:pt x="96430" y="95684"/>
                    <a:pt x="130858" y="64522"/>
                    <a:pt x="130858" y="31027"/>
                  </a:cubicBezTo>
                  <a:cubicBezTo>
                    <a:pt x="130858" y="12160"/>
                    <a:pt x="119799" y="76"/>
                    <a:pt x="103524" y="76"/>
                  </a:cubicBezTo>
                  <a:cubicBezTo>
                    <a:pt x="74730" y="76"/>
                    <a:pt x="59499" y="37387"/>
                    <a:pt x="53657" y="53286"/>
                  </a:cubicBezTo>
                  <a:cubicBezTo>
                    <a:pt x="50944" y="61130"/>
                    <a:pt x="46354" y="75969"/>
                    <a:pt x="45102" y="79997"/>
                  </a:cubicBezTo>
                  <a:cubicBezTo>
                    <a:pt x="22150" y="76817"/>
                    <a:pt x="7545" y="66218"/>
                    <a:pt x="7545" y="50530"/>
                  </a:cubicBezTo>
                  <a:cubicBezTo>
                    <a:pt x="7545" y="50318"/>
                    <a:pt x="8797" y="26575"/>
                    <a:pt x="25697" y="7496"/>
                  </a:cubicBezTo>
                  <a:cubicBezTo>
                    <a:pt x="27158" y="6012"/>
                    <a:pt x="27367" y="5588"/>
                    <a:pt x="27367" y="4740"/>
                  </a:cubicBezTo>
                  <a:cubicBezTo>
                    <a:pt x="27367" y="2196"/>
                    <a:pt x="24654" y="2196"/>
                    <a:pt x="24028" y="2196"/>
                  </a:cubicBezTo>
                  <a:cubicBezTo>
                    <a:pt x="22150" y="2196"/>
                    <a:pt x="21316" y="2196"/>
                    <a:pt x="17351" y="6860"/>
                  </a:cubicBezTo>
                  <a:cubicBezTo>
                    <a:pt x="5667" y="21487"/>
                    <a:pt x="242" y="43535"/>
                    <a:pt x="242" y="52650"/>
                  </a:cubicBezTo>
                  <a:cubicBezTo>
                    <a:pt x="242" y="71517"/>
                    <a:pt x="13804" y="87841"/>
                    <a:pt x="40720" y="93777"/>
                  </a:cubicBezTo>
                  <a:cubicBezTo>
                    <a:pt x="30288" y="126635"/>
                    <a:pt x="29036" y="130663"/>
                    <a:pt x="29036" y="132571"/>
                  </a:cubicBezTo>
                  <a:cubicBezTo>
                    <a:pt x="29036" y="138295"/>
                    <a:pt x="33835" y="139355"/>
                    <a:pt x="36130" y="139355"/>
                  </a:cubicBezTo>
                  <a:cubicBezTo>
                    <a:pt x="38425" y="139355"/>
                    <a:pt x="42598" y="137871"/>
                    <a:pt x="44267" y="134691"/>
                  </a:cubicBezTo>
                  <a:cubicBezTo>
                    <a:pt x="45728" y="131511"/>
                    <a:pt x="47606" y="120699"/>
                    <a:pt x="51779" y="95472"/>
                  </a:cubicBezTo>
                  <a:close/>
                  <a:moveTo>
                    <a:pt x="54491" y="81057"/>
                  </a:moveTo>
                  <a:cubicBezTo>
                    <a:pt x="58664" y="56678"/>
                    <a:pt x="60334" y="47138"/>
                    <a:pt x="70349" y="33359"/>
                  </a:cubicBezTo>
                  <a:cubicBezTo>
                    <a:pt x="79738" y="20427"/>
                    <a:pt x="90797" y="14492"/>
                    <a:pt x="101229" y="14492"/>
                  </a:cubicBezTo>
                  <a:cubicBezTo>
                    <a:pt x="115626" y="14492"/>
                    <a:pt x="123346" y="24243"/>
                    <a:pt x="123346" y="35267"/>
                  </a:cubicBezTo>
                  <a:cubicBezTo>
                    <a:pt x="123346" y="56678"/>
                    <a:pt x="97056" y="81269"/>
                    <a:pt x="61168" y="81269"/>
                  </a:cubicBezTo>
                  <a:cubicBezTo>
                    <a:pt x="59290" y="81269"/>
                    <a:pt x="56369" y="81269"/>
                    <a:pt x="54491" y="81057"/>
                  </a:cubicBezTo>
                  <a:close/>
                </a:path>
              </a:pathLst>
            </a:custGeom>
            <a:solidFill>
              <a:srgbClr val="000000"/>
            </a:solidFill>
            <a:ln w="29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6" name="Dowolny kształt: kształt 75">
              <a:extLst>
                <a:ext uri="{FF2B5EF4-FFF2-40B4-BE49-F238E27FC236}">
                  <a16:creationId xmlns:a16="http://schemas.microsoft.com/office/drawing/2014/main" id="{435CF24E-0CCB-F922-7ADF-482A57DF927C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8091263" y="7311983"/>
              <a:ext cx="66470" cy="302845"/>
            </a:xfrm>
            <a:custGeom>
              <a:avLst/>
              <a:gdLst>
                <a:gd name="connsiteX0" fmla="*/ 65228 w 66470"/>
                <a:gd name="connsiteY0" fmla="*/ 156646 h 302845"/>
                <a:gd name="connsiteX1" fmla="*/ 66718 w 66470"/>
                <a:gd name="connsiteY1" fmla="*/ 151497 h 302845"/>
                <a:gd name="connsiteX2" fmla="*/ 65228 w 66470"/>
                <a:gd name="connsiteY2" fmla="*/ 146349 h 302845"/>
                <a:gd name="connsiteX3" fmla="*/ 13065 w 66470"/>
                <a:gd name="connsiteY3" fmla="*/ 7040 h 302845"/>
                <a:gd name="connsiteX4" fmla="*/ 6209 w 66470"/>
                <a:gd name="connsiteY4" fmla="*/ 75 h 302845"/>
                <a:gd name="connsiteX5" fmla="*/ 248 w 66470"/>
                <a:gd name="connsiteY5" fmla="*/ 6132 h 302845"/>
                <a:gd name="connsiteX6" fmla="*/ 1738 w 66470"/>
                <a:gd name="connsiteY6" fmla="*/ 10977 h 302845"/>
                <a:gd name="connsiteX7" fmla="*/ 54497 w 66470"/>
                <a:gd name="connsiteY7" fmla="*/ 151497 h 302845"/>
                <a:gd name="connsiteX8" fmla="*/ 1738 w 66470"/>
                <a:gd name="connsiteY8" fmla="*/ 291412 h 302845"/>
                <a:gd name="connsiteX9" fmla="*/ 248 w 66470"/>
                <a:gd name="connsiteY9" fmla="*/ 296863 h 302845"/>
                <a:gd name="connsiteX10" fmla="*/ 6209 w 66470"/>
                <a:gd name="connsiteY10" fmla="*/ 302920 h 302845"/>
                <a:gd name="connsiteX11" fmla="*/ 12469 w 66470"/>
                <a:gd name="connsiteY11" fmla="*/ 296863 h 302845"/>
                <a:gd name="connsiteX12" fmla="*/ 65228 w 66470"/>
                <a:gd name="connsiteY12" fmla="*/ 156646 h 30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470" h="302845">
                  <a:moveTo>
                    <a:pt x="65228" y="156646"/>
                  </a:moveTo>
                  <a:cubicBezTo>
                    <a:pt x="66718" y="153012"/>
                    <a:pt x="66718" y="152406"/>
                    <a:pt x="66718" y="151497"/>
                  </a:cubicBezTo>
                  <a:cubicBezTo>
                    <a:pt x="66718" y="150589"/>
                    <a:pt x="66718" y="149983"/>
                    <a:pt x="65228" y="146349"/>
                  </a:cubicBezTo>
                  <a:lnTo>
                    <a:pt x="13065" y="7040"/>
                  </a:lnTo>
                  <a:cubicBezTo>
                    <a:pt x="11276" y="1892"/>
                    <a:pt x="9488" y="75"/>
                    <a:pt x="6209" y="75"/>
                  </a:cubicBezTo>
                  <a:cubicBezTo>
                    <a:pt x="2930" y="75"/>
                    <a:pt x="248" y="2800"/>
                    <a:pt x="248" y="6132"/>
                  </a:cubicBezTo>
                  <a:cubicBezTo>
                    <a:pt x="248" y="7040"/>
                    <a:pt x="248" y="7646"/>
                    <a:pt x="1738" y="10977"/>
                  </a:cubicBezTo>
                  <a:lnTo>
                    <a:pt x="54497" y="151497"/>
                  </a:lnTo>
                  <a:lnTo>
                    <a:pt x="1738" y="291412"/>
                  </a:lnTo>
                  <a:cubicBezTo>
                    <a:pt x="248" y="294743"/>
                    <a:pt x="248" y="295349"/>
                    <a:pt x="248" y="296863"/>
                  </a:cubicBezTo>
                  <a:cubicBezTo>
                    <a:pt x="248" y="300194"/>
                    <a:pt x="2930" y="302920"/>
                    <a:pt x="6209" y="302920"/>
                  </a:cubicBezTo>
                  <a:cubicBezTo>
                    <a:pt x="10084" y="302920"/>
                    <a:pt x="11276" y="299891"/>
                    <a:pt x="12469" y="296863"/>
                  </a:cubicBezTo>
                  <a:lnTo>
                    <a:pt x="65228" y="156646"/>
                  </a:lnTo>
                  <a:close/>
                </a:path>
              </a:pathLst>
            </a:custGeom>
            <a:solidFill>
              <a:srgbClr val="000000"/>
            </a:solidFill>
            <a:ln w="29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7" name="Dowolny kształt: kształt 76">
              <a:extLst>
                <a:ext uri="{FF2B5EF4-FFF2-40B4-BE49-F238E27FC236}">
                  <a16:creationId xmlns:a16="http://schemas.microsoft.com/office/drawing/2014/main" id="{A65F6422-CE47-4426-9917-DEE265DC884E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8281764" y="7457349"/>
              <a:ext cx="182122" cy="12113"/>
            </a:xfrm>
            <a:custGeom>
              <a:avLst/>
              <a:gdLst>
                <a:gd name="connsiteX0" fmla="*/ 171944 w 182122"/>
                <a:gd name="connsiteY0" fmla="*/ 12189 h 12113"/>
                <a:gd name="connsiteX1" fmla="*/ 182377 w 182122"/>
                <a:gd name="connsiteY1" fmla="*/ 6132 h 12113"/>
                <a:gd name="connsiteX2" fmla="*/ 171944 w 182122"/>
                <a:gd name="connsiteY2" fmla="*/ 75 h 12113"/>
                <a:gd name="connsiteX3" fmla="*/ 10686 w 182122"/>
                <a:gd name="connsiteY3" fmla="*/ 75 h 12113"/>
                <a:gd name="connsiteX4" fmla="*/ 254 w 182122"/>
                <a:gd name="connsiteY4" fmla="*/ 6132 h 12113"/>
                <a:gd name="connsiteX5" fmla="*/ 10686 w 182122"/>
                <a:gd name="connsiteY5" fmla="*/ 12189 h 12113"/>
                <a:gd name="connsiteX6" fmla="*/ 171944 w 182122"/>
                <a:gd name="connsiteY6" fmla="*/ 12189 h 1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122" h="12113">
                  <a:moveTo>
                    <a:pt x="171944" y="12189"/>
                  </a:moveTo>
                  <a:cubicBezTo>
                    <a:pt x="177011" y="12189"/>
                    <a:pt x="182377" y="12189"/>
                    <a:pt x="182377" y="6132"/>
                  </a:cubicBezTo>
                  <a:cubicBezTo>
                    <a:pt x="182377" y="75"/>
                    <a:pt x="177011" y="75"/>
                    <a:pt x="171944" y="75"/>
                  </a:cubicBezTo>
                  <a:lnTo>
                    <a:pt x="10686" y="75"/>
                  </a:lnTo>
                  <a:cubicBezTo>
                    <a:pt x="5619" y="75"/>
                    <a:pt x="254" y="75"/>
                    <a:pt x="254" y="6132"/>
                  </a:cubicBezTo>
                  <a:cubicBezTo>
                    <a:pt x="254" y="12189"/>
                    <a:pt x="5619" y="12189"/>
                    <a:pt x="10686" y="12189"/>
                  </a:cubicBezTo>
                  <a:lnTo>
                    <a:pt x="171944" y="12189"/>
                  </a:lnTo>
                  <a:close/>
                </a:path>
              </a:pathLst>
            </a:custGeom>
            <a:solidFill>
              <a:srgbClr val="000000"/>
            </a:solidFill>
            <a:ln w="29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8" name="Dowolny kształt: kształt 77">
              <a:extLst>
                <a:ext uri="{FF2B5EF4-FFF2-40B4-BE49-F238E27FC236}">
                  <a16:creationId xmlns:a16="http://schemas.microsoft.com/office/drawing/2014/main" id="{1D0018A0-C250-A4C1-0A19-B7C1A61016D7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8590567" y="7311983"/>
              <a:ext cx="11922" cy="302845"/>
            </a:xfrm>
            <a:custGeom>
              <a:avLst/>
              <a:gdLst>
                <a:gd name="connsiteX0" fmla="*/ 12187 w 11922"/>
                <a:gd name="connsiteY0" fmla="*/ 10977 h 302845"/>
                <a:gd name="connsiteX1" fmla="*/ 6225 w 11922"/>
                <a:gd name="connsiteY1" fmla="*/ 75 h 302845"/>
                <a:gd name="connsiteX2" fmla="*/ 264 w 11922"/>
                <a:gd name="connsiteY2" fmla="*/ 10977 h 302845"/>
                <a:gd name="connsiteX3" fmla="*/ 264 w 11922"/>
                <a:gd name="connsiteY3" fmla="*/ 292017 h 302845"/>
                <a:gd name="connsiteX4" fmla="*/ 6225 w 11922"/>
                <a:gd name="connsiteY4" fmla="*/ 302920 h 302845"/>
                <a:gd name="connsiteX5" fmla="*/ 12187 w 11922"/>
                <a:gd name="connsiteY5" fmla="*/ 292017 h 302845"/>
                <a:gd name="connsiteX6" fmla="*/ 12187 w 11922"/>
                <a:gd name="connsiteY6" fmla="*/ 10977 h 30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22" h="302845">
                  <a:moveTo>
                    <a:pt x="12187" y="10977"/>
                  </a:moveTo>
                  <a:cubicBezTo>
                    <a:pt x="12187" y="5526"/>
                    <a:pt x="12187" y="75"/>
                    <a:pt x="6225" y="75"/>
                  </a:cubicBezTo>
                  <a:cubicBezTo>
                    <a:pt x="264" y="75"/>
                    <a:pt x="264" y="5526"/>
                    <a:pt x="264" y="10977"/>
                  </a:cubicBezTo>
                  <a:lnTo>
                    <a:pt x="264" y="292017"/>
                  </a:lnTo>
                  <a:cubicBezTo>
                    <a:pt x="264" y="297469"/>
                    <a:pt x="264" y="302920"/>
                    <a:pt x="6225" y="302920"/>
                  </a:cubicBezTo>
                  <a:cubicBezTo>
                    <a:pt x="12187" y="302920"/>
                    <a:pt x="12187" y="297469"/>
                    <a:pt x="12187" y="292017"/>
                  </a:cubicBezTo>
                  <a:lnTo>
                    <a:pt x="12187" y="10977"/>
                  </a:lnTo>
                  <a:close/>
                </a:path>
              </a:pathLst>
            </a:custGeom>
            <a:solidFill>
              <a:srgbClr val="000000"/>
            </a:solidFill>
            <a:ln w="29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9" name="Dowolny kształt: kształt 78">
              <a:extLst>
                <a:ext uri="{FF2B5EF4-FFF2-40B4-BE49-F238E27FC236}">
                  <a16:creationId xmlns:a16="http://schemas.microsoft.com/office/drawing/2014/main" id="{8A4309D6-7ADC-430C-DEE5-901C54DF278D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8670683" y="7311983"/>
              <a:ext cx="66470" cy="302845"/>
            </a:xfrm>
            <a:custGeom>
              <a:avLst/>
              <a:gdLst>
                <a:gd name="connsiteX0" fmla="*/ 65247 w 66470"/>
                <a:gd name="connsiteY0" fmla="*/ 11583 h 302845"/>
                <a:gd name="connsiteX1" fmla="*/ 66737 w 66470"/>
                <a:gd name="connsiteY1" fmla="*/ 6132 h 302845"/>
                <a:gd name="connsiteX2" fmla="*/ 60775 w 66470"/>
                <a:gd name="connsiteY2" fmla="*/ 75 h 302845"/>
                <a:gd name="connsiteX3" fmla="*/ 53920 w 66470"/>
                <a:gd name="connsiteY3" fmla="*/ 7040 h 302845"/>
                <a:gd name="connsiteX4" fmla="*/ 1757 w 66470"/>
                <a:gd name="connsiteY4" fmla="*/ 146046 h 302845"/>
                <a:gd name="connsiteX5" fmla="*/ 267 w 66470"/>
                <a:gd name="connsiteY5" fmla="*/ 151497 h 302845"/>
                <a:gd name="connsiteX6" fmla="*/ 1757 w 66470"/>
                <a:gd name="connsiteY6" fmla="*/ 156646 h 302845"/>
                <a:gd name="connsiteX7" fmla="*/ 53920 w 66470"/>
                <a:gd name="connsiteY7" fmla="*/ 295652 h 302845"/>
                <a:gd name="connsiteX8" fmla="*/ 60775 w 66470"/>
                <a:gd name="connsiteY8" fmla="*/ 302920 h 302845"/>
                <a:gd name="connsiteX9" fmla="*/ 66737 w 66470"/>
                <a:gd name="connsiteY9" fmla="*/ 296863 h 302845"/>
                <a:gd name="connsiteX10" fmla="*/ 65247 w 66470"/>
                <a:gd name="connsiteY10" fmla="*/ 292017 h 302845"/>
                <a:gd name="connsiteX11" fmla="*/ 12488 w 66470"/>
                <a:gd name="connsiteY11" fmla="*/ 151497 h 302845"/>
                <a:gd name="connsiteX12" fmla="*/ 65247 w 66470"/>
                <a:gd name="connsiteY12" fmla="*/ 11583 h 30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470" h="302845">
                  <a:moveTo>
                    <a:pt x="65247" y="11583"/>
                  </a:moveTo>
                  <a:cubicBezTo>
                    <a:pt x="66737" y="8252"/>
                    <a:pt x="66737" y="7646"/>
                    <a:pt x="66737" y="6132"/>
                  </a:cubicBezTo>
                  <a:cubicBezTo>
                    <a:pt x="66737" y="2800"/>
                    <a:pt x="64054" y="75"/>
                    <a:pt x="60775" y="75"/>
                  </a:cubicBezTo>
                  <a:cubicBezTo>
                    <a:pt x="58093" y="75"/>
                    <a:pt x="56006" y="1589"/>
                    <a:pt x="53920" y="7040"/>
                  </a:cubicBezTo>
                  <a:lnTo>
                    <a:pt x="1757" y="146046"/>
                  </a:lnTo>
                  <a:cubicBezTo>
                    <a:pt x="1161" y="147863"/>
                    <a:pt x="267" y="149680"/>
                    <a:pt x="267" y="151497"/>
                  </a:cubicBezTo>
                  <a:cubicBezTo>
                    <a:pt x="267" y="152406"/>
                    <a:pt x="267" y="153012"/>
                    <a:pt x="1757" y="156646"/>
                  </a:cubicBezTo>
                  <a:lnTo>
                    <a:pt x="53920" y="295652"/>
                  </a:lnTo>
                  <a:cubicBezTo>
                    <a:pt x="55112" y="298983"/>
                    <a:pt x="56602" y="302920"/>
                    <a:pt x="60775" y="302920"/>
                  </a:cubicBezTo>
                  <a:cubicBezTo>
                    <a:pt x="64054" y="302920"/>
                    <a:pt x="66737" y="300194"/>
                    <a:pt x="66737" y="296863"/>
                  </a:cubicBezTo>
                  <a:cubicBezTo>
                    <a:pt x="66737" y="295954"/>
                    <a:pt x="66737" y="295349"/>
                    <a:pt x="65247" y="292017"/>
                  </a:cubicBezTo>
                  <a:lnTo>
                    <a:pt x="12488" y="151497"/>
                  </a:lnTo>
                  <a:lnTo>
                    <a:pt x="65247" y="11583"/>
                  </a:lnTo>
                  <a:close/>
                </a:path>
              </a:pathLst>
            </a:custGeom>
            <a:solidFill>
              <a:srgbClr val="000000"/>
            </a:solidFill>
            <a:ln w="29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0" name="Dowolny kształt: kształt 79">
              <a:extLst>
                <a:ext uri="{FF2B5EF4-FFF2-40B4-BE49-F238E27FC236}">
                  <a16:creationId xmlns:a16="http://schemas.microsoft.com/office/drawing/2014/main" id="{4923B62A-14F2-56B2-332A-6B82D2690409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762457" y="7328943"/>
              <a:ext cx="180632" cy="272257"/>
            </a:xfrm>
            <a:custGeom>
              <a:avLst/>
              <a:gdLst>
                <a:gd name="connsiteX0" fmla="*/ 135298 w 180632"/>
                <a:gd name="connsiteY0" fmla="*/ 7949 h 272257"/>
                <a:gd name="connsiteX1" fmla="*/ 136192 w 180632"/>
                <a:gd name="connsiteY1" fmla="*/ 3406 h 272257"/>
                <a:gd name="connsiteX2" fmla="*/ 132615 w 180632"/>
                <a:gd name="connsiteY2" fmla="*/ 75 h 272257"/>
                <a:gd name="connsiteX3" fmla="*/ 128144 w 180632"/>
                <a:gd name="connsiteY3" fmla="*/ 6132 h 272257"/>
                <a:gd name="connsiteX4" fmla="*/ 78664 w 180632"/>
                <a:gd name="connsiteY4" fmla="*/ 206312 h 272257"/>
                <a:gd name="connsiteX5" fmla="*/ 44683 w 180632"/>
                <a:gd name="connsiteY5" fmla="*/ 172394 h 272257"/>
                <a:gd name="connsiteX6" fmla="*/ 60779 w 180632"/>
                <a:gd name="connsiteY6" fmla="*/ 116064 h 272257"/>
                <a:gd name="connsiteX7" fmla="*/ 64058 w 180632"/>
                <a:gd name="connsiteY7" fmla="*/ 101225 h 272257"/>
                <a:gd name="connsiteX8" fmla="*/ 39616 w 180632"/>
                <a:gd name="connsiteY8" fmla="*/ 76392 h 272257"/>
                <a:gd name="connsiteX9" fmla="*/ 270 w 180632"/>
                <a:gd name="connsiteY9" fmla="*/ 123030 h 272257"/>
                <a:gd name="connsiteX10" fmla="*/ 3847 w 180632"/>
                <a:gd name="connsiteY10" fmla="*/ 126058 h 272257"/>
                <a:gd name="connsiteX11" fmla="*/ 8616 w 180632"/>
                <a:gd name="connsiteY11" fmla="*/ 120607 h 272257"/>
                <a:gd name="connsiteX12" fmla="*/ 38722 w 180632"/>
                <a:gd name="connsiteY12" fmla="*/ 83054 h 272257"/>
                <a:gd name="connsiteX13" fmla="*/ 46174 w 180632"/>
                <a:gd name="connsiteY13" fmla="*/ 92745 h 272257"/>
                <a:gd name="connsiteX14" fmla="*/ 39318 w 180632"/>
                <a:gd name="connsiteY14" fmla="*/ 118790 h 272257"/>
                <a:gd name="connsiteX15" fmla="*/ 25010 w 180632"/>
                <a:gd name="connsiteY15" fmla="*/ 169971 h 272257"/>
                <a:gd name="connsiteX16" fmla="*/ 76875 w 180632"/>
                <a:gd name="connsiteY16" fmla="*/ 212975 h 272257"/>
                <a:gd name="connsiteX17" fmla="*/ 70318 w 180632"/>
                <a:gd name="connsiteY17" fmla="*/ 240534 h 272257"/>
                <a:gd name="connsiteX18" fmla="*/ 63462 w 180632"/>
                <a:gd name="connsiteY18" fmla="*/ 269304 h 272257"/>
                <a:gd name="connsiteX19" fmla="*/ 67039 w 180632"/>
                <a:gd name="connsiteY19" fmla="*/ 272333 h 272257"/>
                <a:gd name="connsiteX20" fmla="*/ 69721 w 180632"/>
                <a:gd name="connsiteY20" fmla="*/ 271121 h 272257"/>
                <a:gd name="connsiteX21" fmla="*/ 73298 w 180632"/>
                <a:gd name="connsiteY21" fmla="*/ 258704 h 272257"/>
                <a:gd name="connsiteX22" fmla="*/ 84625 w 180632"/>
                <a:gd name="connsiteY22" fmla="*/ 213581 h 272257"/>
                <a:gd name="connsiteX23" fmla="*/ 149903 w 180632"/>
                <a:gd name="connsiteY23" fmla="*/ 181176 h 272257"/>
                <a:gd name="connsiteX24" fmla="*/ 171663 w 180632"/>
                <a:gd name="connsiteY24" fmla="*/ 144835 h 272257"/>
                <a:gd name="connsiteX25" fmla="*/ 180903 w 180632"/>
                <a:gd name="connsiteY25" fmla="*/ 97591 h 272257"/>
                <a:gd name="connsiteX26" fmla="*/ 167788 w 180632"/>
                <a:gd name="connsiteY26" fmla="*/ 76392 h 272257"/>
                <a:gd name="connsiteX27" fmla="*/ 152884 w 180632"/>
                <a:gd name="connsiteY27" fmla="*/ 90928 h 272257"/>
                <a:gd name="connsiteX28" fmla="*/ 157355 w 180632"/>
                <a:gd name="connsiteY28" fmla="*/ 99105 h 272257"/>
                <a:gd name="connsiteX29" fmla="*/ 168086 w 180632"/>
                <a:gd name="connsiteY29" fmla="*/ 124847 h 272257"/>
                <a:gd name="connsiteX30" fmla="*/ 142153 w 180632"/>
                <a:gd name="connsiteY30" fmla="*/ 179965 h 272257"/>
                <a:gd name="connsiteX31" fmla="*/ 86116 w 180632"/>
                <a:gd name="connsiteY31" fmla="*/ 206918 h 272257"/>
                <a:gd name="connsiteX32" fmla="*/ 135298 w 180632"/>
                <a:gd name="connsiteY32" fmla="*/ 7949 h 2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632" h="272257">
                  <a:moveTo>
                    <a:pt x="135298" y="7949"/>
                  </a:moveTo>
                  <a:cubicBezTo>
                    <a:pt x="135596" y="6737"/>
                    <a:pt x="136192" y="4920"/>
                    <a:pt x="136192" y="3406"/>
                  </a:cubicBezTo>
                  <a:cubicBezTo>
                    <a:pt x="136192" y="378"/>
                    <a:pt x="134105" y="75"/>
                    <a:pt x="132615" y="75"/>
                  </a:cubicBezTo>
                  <a:cubicBezTo>
                    <a:pt x="129634" y="75"/>
                    <a:pt x="129336" y="680"/>
                    <a:pt x="128144" y="6132"/>
                  </a:cubicBezTo>
                  <a:lnTo>
                    <a:pt x="78664" y="206312"/>
                  </a:lnTo>
                  <a:cubicBezTo>
                    <a:pt x="56010" y="203587"/>
                    <a:pt x="44683" y="192381"/>
                    <a:pt x="44683" y="172394"/>
                  </a:cubicBezTo>
                  <a:cubicBezTo>
                    <a:pt x="44683" y="166337"/>
                    <a:pt x="44683" y="158463"/>
                    <a:pt x="60779" y="116064"/>
                  </a:cubicBezTo>
                  <a:cubicBezTo>
                    <a:pt x="61972" y="112430"/>
                    <a:pt x="64058" y="107282"/>
                    <a:pt x="64058" y="101225"/>
                  </a:cubicBezTo>
                  <a:cubicBezTo>
                    <a:pt x="64058" y="87597"/>
                    <a:pt x="54520" y="76392"/>
                    <a:pt x="39616" y="76392"/>
                  </a:cubicBezTo>
                  <a:cubicBezTo>
                    <a:pt x="11299" y="76392"/>
                    <a:pt x="270" y="120304"/>
                    <a:pt x="270" y="123030"/>
                  </a:cubicBezTo>
                  <a:cubicBezTo>
                    <a:pt x="270" y="126058"/>
                    <a:pt x="3251" y="126058"/>
                    <a:pt x="3847" y="126058"/>
                  </a:cubicBezTo>
                  <a:cubicBezTo>
                    <a:pt x="6828" y="126058"/>
                    <a:pt x="7126" y="125453"/>
                    <a:pt x="8616" y="120607"/>
                  </a:cubicBezTo>
                  <a:cubicBezTo>
                    <a:pt x="16664" y="91837"/>
                    <a:pt x="28587" y="83054"/>
                    <a:pt x="38722" y="83054"/>
                  </a:cubicBezTo>
                  <a:cubicBezTo>
                    <a:pt x="41106" y="83054"/>
                    <a:pt x="46174" y="83054"/>
                    <a:pt x="46174" y="92745"/>
                  </a:cubicBezTo>
                  <a:cubicBezTo>
                    <a:pt x="46174" y="100619"/>
                    <a:pt x="43193" y="108190"/>
                    <a:pt x="39318" y="118790"/>
                  </a:cubicBezTo>
                  <a:cubicBezTo>
                    <a:pt x="25010" y="156949"/>
                    <a:pt x="25010" y="164822"/>
                    <a:pt x="25010" y="169971"/>
                  </a:cubicBezTo>
                  <a:cubicBezTo>
                    <a:pt x="25010" y="198741"/>
                    <a:pt x="48260" y="211158"/>
                    <a:pt x="76875" y="212975"/>
                  </a:cubicBezTo>
                  <a:cubicBezTo>
                    <a:pt x="74491" y="223877"/>
                    <a:pt x="74491" y="224483"/>
                    <a:pt x="70318" y="240534"/>
                  </a:cubicBezTo>
                  <a:cubicBezTo>
                    <a:pt x="69423" y="243865"/>
                    <a:pt x="63462" y="268396"/>
                    <a:pt x="63462" y="269304"/>
                  </a:cubicBezTo>
                  <a:cubicBezTo>
                    <a:pt x="63462" y="269607"/>
                    <a:pt x="63462" y="272333"/>
                    <a:pt x="67039" y="272333"/>
                  </a:cubicBezTo>
                  <a:cubicBezTo>
                    <a:pt x="67635" y="272333"/>
                    <a:pt x="69125" y="272333"/>
                    <a:pt x="69721" y="271121"/>
                  </a:cubicBezTo>
                  <a:cubicBezTo>
                    <a:pt x="70616" y="270515"/>
                    <a:pt x="72404" y="262944"/>
                    <a:pt x="73298" y="258704"/>
                  </a:cubicBezTo>
                  <a:lnTo>
                    <a:pt x="84625" y="213581"/>
                  </a:lnTo>
                  <a:cubicBezTo>
                    <a:pt x="95654" y="213581"/>
                    <a:pt x="121884" y="213581"/>
                    <a:pt x="149903" y="181176"/>
                  </a:cubicBezTo>
                  <a:cubicBezTo>
                    <a:pt x="162124" y="167245"/>
                    <a:pt x="168384" y="153920"/>
                    <a:pt x="171663" y="144835"/>
                  </a:cubicBezTo>
                  <a:cubicBezTo>
                    <a:pt x="174345" y="137264"/>
                    <a:pt x="180903" y="110916"/>
                    <a:pt x="180903" y="97591"/>
                  </a:cubicBezTo>
                  <a:cubicBezTo>
                    <a:pt x="180903" y="80632"/>
                    <a:pt x="172855" y="76392"/>
                    <a:pt x="167788" y="76392"/>
                  </a:cubicBezTo>
                  <a:cubicBezTo>
                    <a:pt x="160336" y="76392"/>
                    <a:pt x="152884" y="84266"/>
                    <a:pt x="152884" y="90928"/>
                  </a:cubicBezTo>
                  <a:cubicBezTo>
                    <a:pt x="152884" y="94865"/>
                    <a:pt x="154672" y="96682"/>
                    <a:pt x="157355" y="99105"/>
                  </a:cubicBezTo>
                  <a:cubicBezTo>
                    <a:pt x="160634" y="102436"/>
                    <a:pt x="168086" y="110310"/>
                    <a:pt x="168086" y="124847"/>
                  </a:cubicBezTo>
                  <a:cubicBezTo>
                    <a:pt x="168086" y="144229"/>
                    <a:pt x="152586" y="169062"/>
                    <a:pt x="142153" y="179965"/>
                  </a:cubicBezTo>
                  <a:cubicBezTo>
                    <a:pt x="115923" y="206918"/>
                    <a:pt x="96846" y="206918"/>
                    <a:pt x="86116" y="206918"/>
                  </a:cubicBezTo>
                  <a:lnTo>
                    <a:pt x="135298" y="7949"/>
                  </a:lnTo>
                  <a:close/>
                </a:path>
              </a:pathLst>
            </a:custGeom>
            <a:solidFill>
              <a:srgbClr val="000000"/>
            </a:solidFill>
            <a:ln w="29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1" name="Dowolny kształt: kształt 80">
              <a:extLst>
                <a:ext uri="{FF2B5EF4-FFF2-40B4-BE49-F238E27FC236}">
                  <a16:creationId xmlns:a16="http://schemas.microsoft.com/office/drawing/2014/main" id="{075F8C93-A87D-434C-61D1-FA900CB4443E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962372" y="7491055"/>
              <a:ext cx="130615" cy="139278"/>
            </a:xfrm>
            <a:custGeom>
              <a:avLst/>
              <a:gdLst>
                <a:gd name="connsiteX0" fmla="*/ 51814 w 130615"/>
                <a:gd name="connsiteY0" fmla="*/ 95472 h 139278"/>
                <a:gd name="connsiteX1" fmla="*/ 58908 w 130615"/>
                <a:gd name="connsiteY1" fmla="*/ 95684 h 139278"/>
                <a:gd name="connsiteX2" fmla="*/ 130893 w 130615"/>
                <a:gd name="connsiteY2" fmla="*/ 31027 h 139278"/>
                <a:gd name="connsiteX3" fmla="*/ 103559 w 130615"/>
                <a:gd name="connsiteY3" fmla="*/ 76 h 139278"/>
                <a:gd name="connsiteX4" fmla="*/ 53692 w 130615"/>
                <a:gd name="connsiteY4" fmla="*/ 53286 h 139278"/>
                <a:gd name="connsiteX5" fmla="*/ 45137 w 130615"/>
                <a:gd name="connsiteY5" fmla="*/ 79997 h 139278"/>
                <a:gd name="connsiteX6" fmla="*/ 7580 w 130615"/>
                <a:gd name="connsiteY6" fmla="*/ 50530 h 139278"/>
                <a:gd name="connsiteX7" fmla="*/ 25732 w 130615"/>
                <a:gd name="connsiteY7" fmla="*/ 7496 h 139278"/>
                <a:gd name="connsiteX8" fmla="*/ 27402 w 130615"/>
                <a:gd name="connsiteY8" fmla="*/ 4740 h 139278"/>
                <a:gd name="connsiteX9" fmla="*/ 24063 w 130615"/>
                <a:gd name="connsiteY9" fmla="*/ 2196 h 139278"/>
                <a:gd name="connsiteX10" fmla="*/ 17386 w 130615"/>
                <a:gd name="connsiteY10" fmla="*/ 6860 h 139278"/>
                <a:gd name="connsiteX11" fmla="*/ 277 w 130615"/>
                <a:gd name="connsiteY11" fmla="*/ 52650 h 139278"/>
                <a:gd name="connsiteX12" fmla="*/ 40755 w 130615"/>
                <a:gd name="connsiteY12" fmla="*/ 93777 h 139278"/>
                <a:gd name="connsiteX13" fmla="*/ 29071 w 130615"/>
                <a:gd name="connsiteY13" fmla="*/ 132571 h 139278"/>
                <a:gd name="connsiteX14" fmla="*/ 36165 w 130615"/>
                <a:gd name="connsiteY14" fmla="*/ 139355 h 139278"/>
                <a:gd name="connsiteX15" fmla="*/ 44302 w 130615"/>
                <a:gd name="connsiteY15" fmla="*/ 134691 h 139278"/>
                <a:gd name="connsiteX16" fmla="*/ 51814 w 130615"/>
                <a:gd name="connsiteY16" fmla="*/ 95472 h 139278"/>
                <a:gd name="connsiteX17" fmla="*/ 54526 w 130615"/>
                <a:gd name="connsiteY17" fmla="*/ 81057 h 139278"/>
                <a:gd name="connsiteX18" fmla="*/ 70384 w 130615"/>
                <a:gd name="connsiteY18" fmla="*/ 33359 h 139278"/>
                <a:gd name="connsiteX19" fmla="*/ 101264 w 130615"/>
                <a:gd name="connsiteY19" fmla="*/ 14492 h 139278"/>
                <a:gd name="connsiteX20" fmla="*/ 123381 w 130615"/>
                <a:gd name="connsiteY20" fmla="*/ 35267 h 139278"/>
                <a:gd name="connsiteX21" fmla="*/ 61203 w 130615"/>
                <a:gd name="connsiteY21" fmla="*/ 81269 h 139278"/>
                <a:gd name="connsiteX22" fmla="*/ 54526 w 130615"/>
                <a:gd name="connsiteY22" fmla="*/ 81057 h 139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0615" h="139278">
                  <a:moveTo>
                    <a:pt x="51814" y="95472"/>
                  </a:moveTo>
                  <a:cubicBezTo>
                    <a:pt x="54109" y="95684"/>
                    <a:pt x="56613" y="95684"/>
                    <a:pt x="58908" y="95684"/>
                  </a:cubicBezTo>
                  <a:cubicBezTo>
                    <a:pt x="96465" y="95684"/>
                    <a:pt x="130893" y="64522"/>
                    <a:pt x="130893" y="31027"/>
                  </a:cubicBezTo>
                  <a:cubicBezTo>
                    <a:pt x="130893" y="12160"/>
                    <a:pt x="119834" y="76"/>
                    <a:pt x="103559" y="76"/>
                  </a:cubicBezTo>
                  <a:cubicBezTo>
                    <a:pt x="74765" y="76"/>
                    <a:pt x="59534" y="37387"/>
                    <a:pt x="53692" y="53286"/>
                  </a:cubicBezTo>
                  <a:cubicBezTo>
                    <a:pt x="50979" y="61130"/>
                    <a:pt x="46389" y="75969"/>
                    <a:pt x="45137" y="79997"/>
                  </a:cubicBezTo>
                  <a:cubicBezTo>
                    <a:pt x="22185" y="76817"/>
                    <a:pt x="7580" y="66218"/>
                    <a:pt x="7580" y="50530"/>
                  </a:cubicBezTo>
                  <a:cubicBezTo>
                    <a:pt x="7580" y="50318"/>
                    <a:pt x="8832" y="26575"/>
                    <a:pt x="25732" y="7496"/>
                  </a:cubicBezTo>
                  <a:cubicBezTo>
                    <a:pt x="27193" y="6012"/>
                    <a:pt x="27402" y="5588"/>
                    <a:pt x="27402" y="4740"/>
                  </a:cubicBezTo>
                  <a:cubicBezTo>
                    <a:pt x="27402" y="2196"/>
                    <a:pt x="24689" y="2196"/>
                    <a:pt x="24063" y="2196"/>
                  </a:cubicBezTo>
                  <a:cubicBezTo>
                    <a:pt x="22185" y="2196"/>
                    <a:pt x="21351" y="2196"/>
                    <a:pt x="17386" y="6860"/>
                  </a:cubicBezTo>
                  <a:cubicBezTo>
                    <a:pt x="5702" y="21487"/>
                    <a:pt x="277" y="43535"/>
                    <a:pt x="277" y="52650"/>
                  </a:cubicBezTo>
                  <a:cubicBezTo>
                    <a:pt x="277" y="71517"/>
                    <a:pt x="13839" y="87841"/>
                    <a:pt x="40755" y="93777"/>
                  </a:cubicBezTo>
                  <a:cubicBezTo>
                    <a:pt x="30323" y="126635"/>
                    <a:pt x="29071" y="130663"/>
                    <a:pt x="29071" y="132571"/>
                  </a:cubicBezTo>
                  <a:cubicBezTo>
                    <a:pt x="29071" y="138295"/>
                    <a:pt x="33870" y="139355"/>
                    <a:pt x="36165" y="139355"/>
                  </a:cubicBezTo>
                  <a:cubicBezTo>
                    <a:pt x="38460" y="139355"/>
                    <a:pt x="42633" y="137871"/>
                    <a:pt x="44302" y="134691"/>
                  </a:cubicBezTo>
                  <a:cubicBezTo>
                    <a:pt x="45763" y="131511"/>
                    <a:pt x="47641" y="120699"/>
                    <a:pt x="51814" y="95472"/>
                  </a:cubicBezTo>
                  <a:close/>
                  <a:moveTo>
                    <a:pt x="54526" y="81057"/>
                  </a:moveTo>
                  <a:cubicBezTo>
                    <a:pt x="58699" y="56678"/>
                    <a:pt x="60368" y="47138"/>
                    <a:pt x="70384" y="33359"/>
                  </a:cubicBezTo>
                  <a:cubicBezTo>
                    <a:pt x="79773" y="20427"/>
                    <a:pt x="90832" y="14492"/>
                    <a:pt x="101264" y="14492"/>
                  </a:cubicBezTo>
                  <a:cubicBezTo>
                    <a:pt x="115661" y="14492"/>
                    <a:pt x="123381" y="24243"/>
                    <a:pt x="123381" y="35267"/>
                  </a:cubicBezTo>
                  <a:cubicBezTo>
                    <a:pt x="123381" y="56678"/>
                    <a:pt x="97091" y="81269"/>
                    <a:pt x="61203" y="81269"/>
                  </a:cubicBezTo>
                  <a:cubicBezTo>
                    <a:pt x="59325" y="81269"/>
                    <a:pt x="56404" y="81269"/>
                    <a:pt x="54526" y="81057"/>
                  </a:cubicBezTo>
                  <a:close/>
                </a:path>
              </a:pathLst>
            </a:custGeom>
            <a:solidFill>
              <a:srgbClr val="000000"/>
            </a:solidFill>
            <a:ln w="29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2" name="Dowolny kształt: kształt 81">
              <a:extLst>
                <a:ext uri="{FF2B5EF4-FFF2-40B4-BE49-F238E27FC236}">
                  <a16:creationId xmlns:a16="http://schemas.microsoft.com/office/drawing/2014/main" id="{4BD99EEA-06B3-C6B2-1FE1-1AD9F468F4E7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9155129" y="7311983"/>
              <a:ext cx="11922" cy="302845"/>
            </a:xfrm>
            <a:custGeom>
              <a:avLst/>
              <a:gdLst>
                <a:gd name="connsiteX0" fmla="*/ 12206 w 11922"/>
                <a:gd name="connsiteY0" fmla="*/ 10977 h 302845"/>
                <a:gd name="connsiteX1" fmla="*/ 6244 w 11922"/>
                <a:gd name="connsiteY1" fmla="*/ 75 h 302845"/>
                <a:gd name="connsiteX2" fmla="*/ 283 w 11922"/>
                <a:gd name="connsiteY2" fmla="*/ 10977 h 302845"/>
                <a:gd name="connsiteX3" fmla="*/ 283 w 11922"/>
                <a:gd name="connsiteY3" fmla="*/ 292017 h 302845"/>
                <a:gd name="connsiteX4" fmla="*/ 6244 w 11922"/>
                <a:gd name="connsiteY4" fmla="*/ 302920 h 302845"/>
                <a:gd name="connsiteX5" fmla="*/ 12206 w 11922"/>
                <a:gd name="connsiteY5" fmla="*/ 292017 h 302845"/>
                <a:gd name="connsiteX6" fmla="*/ 12206 w 11922"/>
                <a:gd name="connsiteY6" fmla="*/ 10977 h 30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22" h="302845">
                  <a:moveTo>
                    <a:pt x="12206" y="10977"/>
                  </a:moveTo>
                  <a:cubicBezTo>
                    <a:pt x="12206" y="5526"/>
                    <a:pt x="12206" y="75"/>
                    <a:pt x="6244" y="75"/>
                  </a:cubicBezTo>
                  <a:cubicBezTo>
                    <a:pt x="283" y="75"/>
                    <a:pt x="283" y="5526"/>
                    <a:pt x="283" y="10977"/>
                  </a:cubicBezTo>
                  <a:lnTo>
                    <a:pt x="283" y="292017"/>
                  </a:lnTo>
                  <a:cubicBezTo>
                    <a:pt x="283" y="297469"/>
                    <a:pt x="283" y="302920"/>
                    <a:pt x="6244" y="302920"/>
                  </a:cubicBezTo>
                  <a:cubicBezTo>
                    <a:pt x="12206" y="302920"/>
                    <a:pt x="12206" y="297469"/>
                    <a:pt x="12206" y="292017"/>
                  </a:cubicBezTo>
                  <a:lnTo>
                    <a:pt x="12206" y="10977"/>
                  </a:lnTo>
                  <a:close/>
                </a:path>
              </a:pathLst>
            </a:custGeom>
            <a:solidFill>
              <a:srgbClr val="000000"/>
            </a:solidFill>
            <a:ln w="29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3" name="Dowolny kształt: kształt 82">
              <a:extLst>
                <a:ext uri="{FF2B5EF4-FFF2-40B4-BE49-F238E27FC236}">
                  <a16:creationId xmlns:a16="http://schemas.microsoft.com/office/drawing/2014/main" id="{BE3DBF2B-0A5D-E33A-F62D-86F964945BF0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9321942" y="7256596"/>
              <a:ext cx="31893" cy="32101"/>
            </a:xfrm>
            <a:custGeom>
              <a:avLst/>
              <a:gdLst>
                <a:gd name="connsiteX0" fmla="*/ 32182 w 31893"/>
                <a:gd name="connsiteY0" fmla="*/ 16123 h 32101"/>
                <a:gd name="connsiteX1" fmla="*/ 16385 w 31893"/>
                <a:gd name="connsiteY1" fmla="*/ 72 h 32101"/>
                <a:gd name="connsiteX2" fmla="*/ 289 w 31893"/>
                <a:gd name="connsiteY2" fmla="*/ 16123 h 32101"/>
                <a:gd name="connsiteX3" fmla="*/ 16086 w 31893"/>
                <a:gd name="connsiteY3" fmla="*/ 32174 h 32101"/>
                <a:gd name="connsiteX4" fmla="*/ 32182 w 31893"/>
                <a:gd name="connsiteY4" fmla="*/ 16123 h 3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93" h="32101">
                  <a:moveTo>
                    <a:pt x="32182" y="16123"/>
                  </a:moveTo>
                  <a:cubicBezTo>
                    <a:pt x="32182" y="7946"/>
                    <a:pt x="25327" y="72"/>
                    <a:pt x="16385" y="72"/>
                  </a:cubicBezTo>
                  <a:cubicBezTo>
                    <a:pt x="6250" y="72"/>
                    <a:pt x="289" y="8552"/>
                    <a:pt x="289" y="16123"/>
                  </a:cubicBezTo>
                  <a:cubicBezTo>
                    <a:pt x="289" y="24300"/>
                    <a:pt x="7144" y="32174"/>
                    <a:pt x="16086" y="32174"/>
                  </a:cubicBezTo>
                  <a:cubicBezTo>
                    <a:pt x="26221" y="32174"/>
                    <a:pt x="32182" y="23694"/>
                    <a:pt x="32182" y="16123"/>
                  </a:cubicBezTo>
                  <a:close/>
                </a:path>
              </a:pathLst>
            </a:custGeom>
            <a:solidFill>
              <a:srgbClr val="000000"/>
            </a:solidFill>
            <a:ln w="29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4" name="Dowolny kształt: kształt 83">
              <a:extLst>
                <a:ext uri="{FF2B5EF4-FFF2-40B4-BE49-F238E27FC236}">
                  <a16:creationId xmlns:a16="http://schemas.microsoft.com/office/drawing/2014/main" id="{A0310668-0D2A-998F-28A1-D7D24E8BE3F9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9211101" y="7328943"/>
              <a:ext cx="180632" cy="272257"/>
            </a:xfrm>
            <a:custGeom>
              <a:avLst/>
              <a:gdLst>
                <a:gd name="connsiteX0" fmla="*/ 135313 w 180632"/>
                <a:gd name="connsiteY0" fmla="*/ 7949 h 272257"/>
                <a:gd name="connsiteX1" fmla="*/ 136207 w 180632"/>
                <a:gd name="connsiteY1" fmla="*/ 3406 h 272257"/>
                <a:gd name="connsiteX2" fmla="*/ 132630 w 180632"/>
                <a:gd name="connsiteY2" fmla="*/ 75 h 272257"/>
                <a:gd name="connsiteX3" fmla="*/ 128159 w 180632"/>
                <a:gd name="connsiteY3" fmla="*/ 6132 h 272257"/>
                <a:gd name="connsiteX4" fmla="*/ 78679 w 180632"/>
                <a:gd name="connsiteY4" fmla="*/ 206312 h 272257"/>
                <a:gd name="connsiteX5" fmla="*/ 44698 w 180632"/>
                <a:gd name="connsiteY5" fmla="*/ 172394 h 272257"/>
                <a:gd name="connsiteX6" fmla="*/ 60794 w 180632"/>
                <a:gd name="connsiteY6" fmla="*/ 116064 h 272257"/>
                <a:gd name="connsiteX7" fmla="*/ 64073 w 180632"/>
                <a:gd name="connsiteY7" fmla="*/ 101225 h 272257"/>
                <a:gd name="connsiteX8" fmla="*/ 39631 w 180632"/>
                <a:gd name="connsiteY8" fmla="*/ 76392 h 272257"/>
                <a:gd name="connsiteX9" fmla="*/ 285 w 180632"/>
                <a:gd name="connsiteY9" fmla="*/ 123030 h 272257"/>
                <a:gd name="connsiteX10" fmla="*/ 3862 w 180632"/>
                <a:gd name="connsiteY10" fmla="*/ 126058 h 272257"/>
                <a:gd name="connsiteX11" fmla="*/ 8631 w 180632"/>
                <a:gd name="connsiteY11" fmla="*/ 120607 h 272257"/>
                <a:gd name="connsiteX12" fmla="*/ 38737 w 180632"/>
                <a:gd name="connsiteY12" fmla="*/ 83054 h 272257"/>
                <a:gd name="connsiteX13" fmla="*/ 46189 w 180632"/>
                <a:gd name="connsiteY13" fmla="*/ 92745 h 272257"/>
                <a:gd name="connsiteX14" fmla="*/ 39333 w 180632"/>
                <a:gd name="connsiteY14" fmla="*/ 118790 h 272257"/>
                <a:gd name="connsiteX15" fmla="*/ 25025 w 180632"/>
                <a:gd name="connsiteY15" fmla="*/ 169971 h 272257"/>
                <a:gd name="connsiteX16" fmla="*/ 76890 w 180632"/>
                <a:gd name="connsiteY16" fmla="*/ 212975 h 272257"/>
                <a:gd name="connsiteX17" fmla="*/ 70333 w 180632"/>
                <a:gd name="connsiteY17" fmla="*/ 240534 h 272257"/>
                <a:gd name="connsiteX18" fmla="*/ 63477 w 180632"/>
                <a:gd name="connsiteY18" fmla="*/ 269304 h 272257"/>
                <a:gd name="connsiteX19" fmla="*/ 67054 w 180632"/>
                <a:gd name="connsiteY19" fmla="*/ 272333 h 272257"/>
                <a:gd name="connsiteX20" fmla="*/ 69736 w 180632"/>
                <a:gd name="connsiteY20" fmla="*/ 271121 h 272257"/>
                <a:gd name="connsiteX21" fmla="*/ 73313 w 180632"/>
                <a:gd name="connsiteY21" fmla="*/ 258704 h 272257"/>
                <a:gd name="connsiteX22" fmla="*/ 84640 w 180632"/>
                <a:gd name="connsiteY22" fmla="*/ 213581 h 272257"/>
                <a:gd name="connsiteX23" fmla="*/ 149918 w 180632"/>
                <a:gd name="connsiteY23" fmla="*/ 181176 h 272257"/>
                <a:gd name="connsiteX24" fmla="*/ 171678 w 180632"/>
                <a:gd name="connsiteY24" fmla="*/ 144835 h 272257"/>
                <a:gd name="connsiteX25" fmla="*/ 180918 w 180632"/>
                <a:gd name="connsiteY25" fmla="*/ 97591 h 272257"/>
                <a:gd name="connsiteX26" fmla="*/ 167803 w 180632"/>
                <a:gd name="connsiteY26" fmla="*/ 76392 h 272257"/>
                <a:gd name="connsiteX27" fmla="*/ 152899 w 180632"/>
                <a:gd name="connsiteY27" fmla="*/ 90928 h 272257"/>
                <a:gd name="connsiteX28" fmla="*/ 157370 w 180632"/>
                <a:gd name="connsiteY28" fmla="*/ 99105 h 272257"/>
                <a:gd name="connsiteX29" fmla="*/ 168101 w 180632"/>
                <a:gd name="connsiteY29" fmla="*/ 124847 h 272257"/>
                <a:gd name="connsiteX30" fmla="*/ 142168 w 180632"/>
                <a:gd name="connsiteY30" fmla="*/ 179965 h 272257"/>
                <a:gd name="connsiteX31" fmla="*/ 86131 w 180632"/>
                <a:gd name="connsiteY31" fmla="*/ 206918 h 272257"/>
                <a:gd name="connsiteX32" fmla="*/ 135313 w 180632"/>
                <a:gd name="connsiteY32" fmla="*/ 7949 h 2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632" h="272257">
                  <a:moveTo>
                    <a:pt x="135313" y="7949"/>
                  </a:moveTo>
                  <a:cubicBezTo>
                    <a:pt x="135611" y="6737"/>
                    <a:pt x="136207" y="4920"/>
                    <a:pt x="136207" y="3406"/>
                  </a:cubicBezTo>
                  <a:cubicBezTo>
                    <a:pt x="136207" y="378"/>
                    <a:pt x="134120" y="75"/>
                    <a:pt x="132630" y="75"/>
                  </a:cubicBezTo>
                  <a:cubicBezTo>
                    <a:pt x="129649" y="75"/>
                    <a:pt x="129351" y="680"/>
                    <a:pt x="128159" y="6132"/>
                  </a:cubicBezTo>
                  <a:lnTo>
                    <a:pt x="78679" y="206312"/>
                  </a:lnTo>
                  <a:cubicBezTo>
                    <a:pt x="56025" y="203587"/>
                    <a:pt x="44698" y="192381"/>
                    <a:pt x="44698" y="172394"/>
                  </a:cubicBezTo>
                  <a:cubicBezTo>
                    <a:pt x="44698" y="166337"/>
                    <a:pt x="44698" y="158463"/>
                    <a:pt x="60794" y="116064"/>
                  </a:cubicBezTo>
                  <a:cubicBezTo>
                    <a:pt x="61987" y="112430"/>
                    <a:pt x="64073" y="107282"/>
                    <a:pt x="64073" y="101225"/>
                  </a:cubicBezTo>
                  <a:cubicBezTo>
                    <a:pt x="64073" y="87597"/>
                    <a:pt x="54535" y="76392"/>
                    <a:pt x="39631" y="76392"/>
                  </a:cubicBezTo>
                  <a:cubicBezTo>
                    <a:pt x="11314" y="76392"/>
                    <a:pt x="285" y="120304"/>
                    <a:pt x="285" y="123030"/>
                  </a:cubicBezTo>
                  <a:cubicBezTo>
                    <a:pt x="285" y="126058"/>
                    <a:pt x="3266" y="126058"/>
                    <a:pt x="3862" y="126058"/>
                  </a:cubicBezTo>
                  <a:cubicBezTo>
                    <a:pt x="6843" y="126058"/>
                    <a:pt x="7141" y="125453"/>
                    <a:pt x="8631" y="120607"/>
                  </a:cubicBezTo>
                  <a:cubicBezTo>
                    <a:pt x="16679" y="91837"/>
                    <a:pt x="28602" y="83054"/>
                    <a:pt x="38737" y="83054"/>
                  </a:cubicBezTo>
                  <a:cubicBezTo>
                    <a:pt x="41121" y="83054"/>
                    <a:pt x="46189" y="83054"/>
                    <a:pt x="46189" y="92745"/>
                  </a:cubicBezTo>
                  <a:cubicBezTo>
                    <a:pt x="46189" y="100619"/>
                    <a:pt x="43208" y="108190"/>
                    <a:pt x="39333" y="118790"/>
                  </a:cubicBezTo>
                  <a:cubicBezTo>
                    <a:pt x="25025" y="156949"/>
                    <a:pt x="25025" y="164822"/>
                    <a:pt x="25025" y="169971"/>
                  </a:cubicBezTo>
                  <a:cubicBezTo>
                    <a:pt x="25025" y="198741"/>
                    <a:pt x="48275" y="211158"/>
                    <a:pt x="76890" y="212975"/>
                  </a:cubicBezTo>
                  <a:cubicBezTo>
                    <a:pt x="74506" y="223877"/>
                    <a:pt x="74506" y="224483"/>
                    <a:pt x="70333" y="240534"/>
                  </a:cubicBezTo>
                  <a:cubicBezTo>
                    <a:pt x="69438" y="243865"/>
                    <a:pt x="63477" y="268396"/>
                    <a:pt x="63477" y="269304"/>
                  </a:cubicBezTo>
                  <a:cubicBezTo>
                    <a:pt x="63477" y="269607"/>
                    <a:pt x="63477" y="272333"/>
                    <a:pt x="67054" y="272333"/>
                  </a:cubicBezTo>
                  <a:cubicBezTo>
                    <a:pt x="67650" y="272333"/>
                    <a:pt x="69140" y="272333"/>
                    <a:pt x="69736" y="271121"/>
                  </a:cubicBezTo>
                  <a:cubicBezTo>
                    <a:pt x="70631" y="270515"/>
                    <a:pt x="72419" y="262944"/>
                    <a:pt x="73313" y="258704"/>
                  </a:cubicBezTo>
                  <a:lnTo>
                    <a:pt x="84640" y="213581"/>
                  </a:lnTo>
                  <a:cubicBezTo>
                    <a:pt x="95669" y="213581"/>
                    <a:pt x="121899" y="213581"/>
                    <a:pt x="149918" y="181176"/>
                  </a:cubicBezTo>
                  <a:cubicBezTo>
                    <a:pt x="162139" y="167245"/>
                    <a:pt x="168399" y="153920"/>
                    <a:pt x="171678" y="144835"/>
                  </a:cubicBezTo>
                  <a:cubicBezTo>
                    <a:pt x="174360" y="137264"/>
                    <a:pt x="180918" y="110916"/>
                    <a:pt x="180918" y="97591"/>
                  </a:cubicBezTo>
                  <a:cubicBezTo>
                    <a:pt x="180918" y="80632"/>
                    <a:pt x="172870" y="76392"/>
                    <a:pt x="167803" y="76392"/>
                  </a:cubicBezTo>
                  <a:cubicBezTo>
                    <a:pt x="160351" y="76392"/>
                    <a:pt x="152899" y="84266"/>
                    <a:pt x="152899" y="90928"/>
                  </a:cubicBezTo>
                  <a:cubicBezTo>
                    <a:pt x="152899" y="94865"/>
                    <a:pt x="154687" y="96682"/>
                    <a:pt x="157370" y="99105"/>
                  </a:cubicBezTo>
                  <a:cubicBezTo>
                    <a:pt x="160649" y="102436"/>
                    <a:pt x="168101" y="110310"/>
                    <a:pt x="168101" y="124847"/>
                  </a:cubicBezTo>
                  <a:cubicBezTo>
                    <a:pt x="168101" y="144229"/>
                    <a:pt x="152601" y="169062"/>
                    <a:pt x="142168" y="179965"/>
                  </a:cubicBezTo>
                  <a:cubicBezTo>
                    <a:pt x="115938" y="206918"/>
                    <a:pt x="96861" y="206918"/>
                    <a:pt x="86131" y="206918"/>
                  </a:cubicBezTo>
                  <a:lnTo>
                    <a:pt x="135313" y="7949"/>
                  </a:lnTo>
                  <a:close/>
                </a:path>
              </a:pathLst>
            </a:custGeom>
            <a:solidFill>
              <a:srgbClr val="000000"/>
            </a:solidFill>
            <a:ln w="29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5" name="Dowolny kształt: kształt 84">
              <a:extLst>
                <a:ext uri="{FF2B5EF4-FFF2-40B4-BE49-F238E27FC236}">
                  <a16:creationId xmlns:a16="http://schemas.microsoft.com/office/drawing/2014/main" id="{FAC47506-5BC9-DD59-DB75-5C539A754C0C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9411016" y="7491055"/>
              <a:ext cx="130615" cy="139278"/>
            </a:xfrm>
            <a:custGeom>
              <a:avLst/>
              <a:gdLst>
                <a:gd name="connsiteX0" fmla="*/ 51829 w 130615"/>
                <a:gd name="connsiteY0" fmla="*/ 95472 h 139278"/>
                <a:gd name="connsiteX1" fmla="*/ 58923 w 130615"/>
                <a:gd name="connsiteY1" fmla="*/ 95684 h 139278"/>
                <a:gd name="connsiteX2" fmla="*/ 130908 w 130615"/>
                <a:gd name="connsiteY2" fmla="*/ 31027 h 139278"/>
                <a:gd name="connsiteX3" fmla="*/ 103574 w 130615"/>
                <a:gd name="connsiteY3" fmla="*/ 76 h 139278"/>
                <a:gd name="connsiteX4" fmla="*/ 53707 w 130615"/>
                <a:gd name="connsiteY4" fmla="*/ 53286 h 139278"/>
                <a:gd name="connsiteX5" fmla="*/ 45152 w 130615"/>
                <a:gd name="connsiteY5" fmla="*/ 79997 h 139278"/>
                <a:gd name="connsiteX6" fmla="*/ 7595 w 130615"/>
                <a:gd name="connsiteY6" fmla="*/ 50530 h 139278"/>
                <a:gd name="connsiteX7" fmla="*/ 25747 w 130615"/>
                <a:gd name="connsiteY7" fmla="*/ 7496 h 139278"/>
                <a:gd name="connsiteX8" fmla="*/ 27417 w 130615"/>
                <a:gd name="connsiteY8" fmla="*/ 4740 h 139278"/>
                <a:gd name="connsiteX9" fmla="*/ 24078 w 130615"/>
                <a:gd name="connsiteY9" fmla="*/ 2196 h 139278"/>
                <a:gd name="connsiteX10" fmla="*/ 17401 w 130615"/>
                <a:gd name="connsiteY10" fmla="*/ 6860 h 139278"/>
                <a:gd name="connsiteX11" fmla="*/ 292 w 130615"/>
                <a:gd name="connsiteY11" fmla="*/ 52650 h 139278"/>
                <a:gd name="connsiteX12" fmla="*/ 40770 w 130615"/>
                <a:gd name="connsiteY12" fmla="*/ 93777 h 139278"/>
                <a:gd name="connsiteX13" fmla="*/ 29086 w 130615"/>
                <a:gd name="connsiteY13" fmla="*/ 132571 h 139278"/>
                <a:gd name="connsiteX14" fmla="*/ 36180 w 130615"/>
                <a:gd name="connsiteY14" fmla="*/ 139355 h 139278"/>
                <a:gd name="connsiteX15" fmla="*/ 44317 w 130615"/>
                <a:gd name="connsiteY15" fmla="*/ 134691 h 139278"/>
                <a:gd name="connsiteX16" fmla="*/ 51829 w 130615"/>
                <a:gd name="connsiteY16" fmla="*/ 95472 h 139278"/>
                <a:gd name="connsiteX17" fmla="*/ 54541 w 130615"/>
                <a:gd name="connsiteY17" fmla="*/ 81057 h 139278"/>
                <a:gd name="connsiteX18" fmla="*/ 70399 w 130615"/>
                <a:gd name="connsiteY18" fmla="*/ 33359 h 139278"/>
                <a:gd name="connsiteX19" fmla="*/ 101279 w 130615"/>
                <a:gd name="connsiteY19" fmla="*/ 14492 h 139278"/>
                <a:gd name="connsiteX20" fmla="*/ 123396 w 130615"/>
                <a:gd name="connsiteY20" fmla="*/ 35267 h 139278"/>
                <a:gd name="connsiteX21" fmla="*/ 61218 w 130615"/>
                <a:gd name="connsiteY21" fmla="*/ 81269 h 139278"/>
                <a:gd name="connsiteX22" fmla="*/ 54541 w 130615"/>
                <a:gd name="connsiteY22" fmla="*/ 81057 h 139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0615" h="139278">
                  <a:moveTo>
                    <a:pt x="51829" y="95472"/>
                  </a:moveTo>
                  <a:cubicBezTo>
                    <a:pt x="54124" y="95684"/>
                    <a:pt x="56628" y="95684"/>
                    <a:pt x="58923" y="95684"/>
                  </a:cubicBezTo>
                  <a:cubicBezTo>
                    <a:pt x="96480" y="95684"/>
                    <a:pt x="130908" y="64522"/>
                    <a:pt x="130908" y="31027"/>
                  </a:cubicBezTo>
                  <a:cubicBezTo>
                    <a:pt x="130908" y="12160"/>
                    <a:pt x="119849" y="76"/>
                    <a:pt x="103574" y="76"/>
                  </a:cubicBezTo>
                  <a:cubicBezTo>
                    <a:pt x="74780" y="76"/>
                    <a:pt x="59549" y="37387"/>
                    <a:pt x="53707" y="53286"/>
                  </a:cubicBezTo>
                  <a:cubicBezTo>
                    <a:pt x="50994" y="61130"/>
                    <a:pt x="46404" y="75969"/>
                    <a:pt x="45152" y="79997"/>
                  </a:cubicBezTo>
                  <a:cubicBezTo>
                    <a:pt x="22200" y="76817"/>
                    <a:pt x="7595" y="66218"/>
                    <a:pt x="7595" y="50530"/>
                  </a:cubicBezTo>
                  <a:cubicBezTo>
                    <a:pt x="7595" y="50318"/>
                    <a:pt x="8847" y="26575"/>
                    <a:pt x="25747" y="7496"/>
                  </a:cubicBezTo>
                  <a:cubicBezTo>
                    <a:pt x="27208" y="6012"/>
                    <a:pt x="27417" y="5588"/>
                    <a:pt x="27417" y="4740"/>
                  </a:cubicBezTo>
                  <a:cubicBezTo>
                    <a:pt x="27417" y="2196"/>
                    <a:pt x="24704" y="2196"/>
                    <a:pt x="24078" y="2196"/>
                  </a:cubicBezTo>
                  <a:cubicBezTo>
                    <a:pt x="22200" y="2196"/>
                    <a:pt x="21366" y="2196"/>
                    <a:pt x="17401" y="6860"/>
                  </a:cubicBezTo>
                  <a:cubicBezTo>
                    <a:pt x="5717" y="21487"/>
                    <a:pt x="292" y="43535"/>
                    <a:pt x="292" y="52650"/>
                  </a:cubicBezTo>
                  <a:cubicBezTo>
                    <a:pt x="292" y="71517"/>
                    <a:pt x="13854" y="87841"/>
                    <a:pt x="40770" y="93777"/>
                  </a:cubicBezTo>
                  <a:cubicBezTo>
                    <a:pt x="30338" y="126635"/>
                    <a:pt x="29086" y="130663"/>
                    <a:pt x="29086" y="132571"/>
                  </a:cubicBezTo>
                  <a:cubicBezTo>
                    <a:pt x="29086" y="138295"/>
                    <a:pt x="33885" y="139355"/>
                    <a:pt x="36180" y="139355"/>
                  </a:cubicBezTo>
                  <a:cubicBezTo>
                    <a:pt x="38475" y="139355"/>
                    <a:pt x="42648" y="137871"/>
                    <a:pt x="44317" y="134691"/>
                  </a:cubicBezTo>
                  <a:cubicBezTo>
                    <a:pt x="45778" y="131511"/>
                    <a:pt x="47656" y="120699"/>
                    <a:pt x="51829" y="95472"/>
                  </a:cubicBezTo>
                  <a:close/>
                  <a:moveTo>
                    <a:pt x="54541" y="81057"/>
                  </a:moveTo>
                  <a:cubicBezTo>
                    <a:pt x="58714" y="56678"/>
                    <a:pt x="60383" y="47138"/>
                    <a:pt x="70399" y="33359"/>
                  </a:cubicBezTo>
                  <a:cubicBezTo>
                    <a:pt x="79788" y="20427"/>
                    <a:pt x="90847" y="14492"/>
                    <a:pt x="101279" y="14492"/>
                  </a:cubicBezTo>
                  <a:cubicBezTo>
                    <a:pt x="115676" y="14492"/>
                    <a:pt x="123396" y="24243"/>
                    <a:pt x="123396" y="35267"/>
                  </a:cubicBezTo>
                  <a:cubicBezTo>
                    <a:pt x="123396" y="56678"/>
                    <a:pt x="97106" y="81269"/>
                    <a:pt x="61218" y="81269"/>
                  </a:cubicBezTo>
                  <a:cubicBezTo>
                    <a:pt x="59340" y="81269"/>
                    <a:pt x="56419" y="81269"/>
                    <a:pt x="54541" y="81057"/>
                  </a:cubicBezTo>
                  <a:close/>
                </a:path>
              </a:pathLst>
            </a:custGeom>
            <a:solidFill>
              <a:srgbClr val="000000"/>
            </a:solidFill>
            <a:ln w="29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6" name="Dowolny kształt: kształt 85">
              <a:extLst>
                <a:ext uri="{FF2B5EF4-FFF2-40B4-BE49-F238E27FC236}">
                  <a16:creationId xmlns:a16="http://schemas.microsoft.com/office/drawing/2014/main" id="{B7A9EBB6-580F-52F8-FA2E-F495CBDE6F1C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9584696" y="7311983"/>
              <a:ext cx="66470" cy="302845"/>
            </a:xfrm>
            <a:custGeom>
              <a:avLst/>
              <a:gdLst>
                <a:gd name="connsiteX0" fmla="*/ 65278 w 66470"/>
                <a:gd name="connsiteY0" fmla="*/ 156646 h 302845"/>
                <a:gd name="connsiteX1" fmla="*/ 66768 w 66470"/>
                <a:gd name="connsiteY1" fmla="*/ 151497 h 302845"/>
                <a:gd name="connsiteX2" fmla="*/ 65278 w 66470"/>
                <a:gd name="connsiteY2" fmla="*/ 146349 h 302845"/>
                <a:gd name="connsiteX3" fmla="*/ 13115 w 66470"/>
                <a:gd name="connsiteY3" fmla="*/ 7040 h 302845"/>
                <a:gd name="connsiteX4" fmla="*/ 6259 w 66470"/>
                <a:gd name="connsiteY4" fmla="*/ 75 h 302845"/>
                <a:gd name="connsiteX5" fmla="*/ 298 w 66470"/>
                <a:gd name="connsiteY5" fmla="*/ 6132 h 302845"/>
                <a:gd name="connsiteX6" fmla="*/ 1788 w 66470"/>
                <a:gd name="connsiteY6" fmla="*/ 10977 h 302845"/>
                <a:gd name="connsiteX7" fmla="*/ 54547 w 66470"/>
                <a:gd name="connsiteY7" fmla="*/ 151497 h 302845"/>
                <a:gd name="connsiteX8" fmla="*/ 1788 w 66470"/>
                <a:gd name="connsiteY8" fmla="*/ 291412 h 302845"/>
                <a:gd name="connsiteX9" fmla="*/ 298 w 66470"/>
                <a:gd name="connsiteY9" fmla="*/ 296863 h 302845"/>
                <a:gd name="connsiteX10" fmla="*/ 6259 w 66470"/>
                <a:gd name="connsiteY10" fmla="*/ 302920 h 302845"/>
                <a:gd name="connsiteX11" fmla="*/ 12519 w 66470"/>
                <a:gd name="connsiteY11" fmla="*/ 296863 h 302845"/>
                <a:gd name="connsiteX12" fmla="*/ 65278 w 66470"/>
                <a:gd name="connsiteY12" fmla="*/ 156646 h 30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470" h="302845">
                  <a:moveTo>
                    <a:pt x="65278" y="156646"/>
                  </a:moveTo>
                  <a:cubicBezTo>
                    <a:pt x="66768" y="153012"/>
                    <a:pt x="66768" y="152406"/>
                    <a:pt x="66768" y="151497"/>
                  </a:cubicBezTo>
                  <a:cubicBezTo>
                    <a:pt x="66768" y="150589"/>
                    <a:pt x="66768" y="149983"/>
                    <a:pt x="65278" y="146349"/>
                  </a:cubicBezTo>
                  <a:lnTo>
                    <a:pt x="13115" y="7040"/>
                  </a:lnTo>
                  <a:cubicBezTo>
                    <a:pt x="11326" y="1892"/>
                    <a:pt x="9538" y="75"/>
                    <a:pt x="6259" y="75"/>
                  </a:cubicBezTo>
                  <a:cubicBezTo>
                    <a:pt x="2980" y="75"/>
                    <a:pt x="298" y="2800"/>
                    <a:pt x="298" y="6132"/>
                  </a:cubicBezTo>
                  <a:cubicBezTo>
                    <a:pt x="298" y="7040"/>
                    <a:pt x="298" y="7646"/>
                    <a:pt x="1788" y="10977"/>
                  </a:cubicBezTo>
                  <a:lnTo>
                    <a:pt x="54547" y="151497"/>
                  </a:lnTo>
                  <a:lnTo>
                    <a:pt x="1788" y="291412"/>
                  </a:lnTo>
                  <a:cubicBezTo>
                    <a:pt x="298" y="294743"/>
                    <a:pt x="298" y="295349"/>
                    <a:pt x="298" y="296863"/>
                  </a:cubicBezTo>
                  <a:cubicBezTo>
                    <a:pt x="298" y="300194"/>
                    <a:pt x="2980" y="302920"/>
                    <a:pt x="6259" y="302920"/>
                  </a:cubicBezTo>
                  <a:cubicBezTo>
                    <a:pt x="10134" y="302920"/>
                    <a:pt x="11326" y="299891"/>
                    <a:pt x="12519" y="296863"/>
                  </a:cubicBezTo>
                  <a:lnTo>
                    <a:pt x="65278" y="156646"/>
                  </a:lnTo>
                  <a:close/>
                </a:path>
              </a:pathLst>
            </a:custGeom>
            <a:solidFill>
              <a:srgbClr val="000000"/>
            </a:solidFill>
            <a:ln w="29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7" name="Dowolny kształt: kształt 86">
              <a:extLst>
                <a:ext uri="{FF2B5EF4-FFF2-40B4-BE49-F238E27FC236}">
                  <a16:creationId xmlns:a16="http://schemas.microsoft.com/office/drawing/2014/main" id="{58D50BAF-07FB-0D0E-9715-7C360D2E9AD2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9719690" y="7311983"/>
              <a:ext cx="11922" cy="302845"/>
            </a:xfrm>
            <a:custGeom>
              <a:avLst/>
              <a:gdLst>
                <a:gd name="connsiteX0" fmla="*/ 12224 w 11922"/>
                <a:gd name="connsiteY0" fmla="*/ 10977 h 302845"/>
                <a:gd name="connsiteX1" fmla="*/ 6263 w 11922"/>
                <a:gd name="connsiteY1" fmla="*/ 75 h 302845"/>
                <a:gd name="connsiteX2" fmla="*/ 301 w 11922"/>
                <a:gd name="connsiteY2" fmla="*/ 10977 h 302845"/>
                <a:gd name="connsiteX3" fmla="*/ 301 w 11922"/>
                <a:gd name="connsiteY3" fmla="*/ 292017 h 302845"/>
                <a:gd name="connsiteX4" fmla="*/ 6263 w 11922"/>
                <a:gd name="connsiteY4" fmla="*/ 302920 h 302845"/>
                <a:gd name="connsiteX5" fmla="*/ 12224 w 11922"/>
                <a:gd name="connsiteY5" fmla="*/ 292017 h 302845"/>
                <a:gd name="connsiteX6" fmla="*/ 12224 w 11922"/>
                <a:gd name="connsiteY6" fmla="*/ 10977 h 30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22" h="302845">
                  <a:moveTo>
                    <a:pt x="12224" y="10977"/>
                  </a:moveTo>
                  <a:cubicBezTo>
                    <a:pt x="12224" y="5526"/>
                    <a:pt x="12224" y="75"/>
                    <a:pt x="6263" y="75"/>
                  </a:cubicBezTo>
                  <a:cubicBezTo>
                    <a:pt x="301" y="75"/>
                    <a:pt x="301" y="5526"/>
                    <a:pt x="301" y="10977"/>
                  </a:cubicBezTo>
                  <a:lnTo>
                    <a:pt x="301" y="292017"/>
                  </a:lnTo>
                  <a:cubicBezTo>
                    <a:pt x="301" y="297469"/>
                    <a:pt x="301" y="302920"/>
                    <a:pt x="6263" y="302920"/>
                  </a:cubicBezTo>
                  <a:cubicBezTo>
                    <a:pt x="12224" y="302920"/>
                    <a:pt x="12224" y="297469"/>
                    <a:pt x="12224" y="292017"/>
                  </a:cubicBezTo>
                  <a:lnTo>
                    <a:pt x="12224" y="10977"/>
                  </a:lnTo>
                  <a:close/>
                </a:path>
              </a:pathLst>
            </a:custGeom>
            <a:solidFill>
              <a:srgbClr val="000000"/>
            </a:solidFill>
            <a:ln w="29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8" name="Dowolny kształt: kształt 87">
              <a:extLst>
                <a:ext uri="{FF2B5EF4-FFF2-40B4-BE49-F238E27FC236}">
                  <a16:creationId xmlns:a16="http://schemas.microsoft.com/office/drawing/2014/main" id="{B62569C9-4252-4690-230A-9C3968992930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9780163" y="7273312"/>
              <a:ext cx="92223" cy="140762"/>
            </a:xfrm>
            <a:custGeom>
              <a:avLst/>
              <a:gdLst>
                <a:gd name="connsiteX0" fmla="*/ 92528 w 92223"/>
                <a:gd name="connsiteY0" fmla="*/ 102251 h 140762"/>
                <a:gd name="connsiteX1" fmla="*/ 85434 w 92223"/>
                <a:gd name="connsiteY1" fmla="*/ 102251 h 140762"/>
                <a:gd name="connsiteX2" fmla="*/ 80009 w 92223"/>
                <a:gd name="connsiteY2" fmla="*/ 121542 h 140762"/>
                <a:gd name="connsiteX3" fmla="*/ 59353 w 92223"/>
                <a:gd name="connsiteY3" fmla="*/ 122814 h 140762"/>
                <a:gd name="connsiteX4" fmla="*/ 20961 w 92223"/>
                <a:gd name="connsiteY4" fmla="*/ 122814 h 140762"/>
                <a:gd name="connsiteX5" fmla="*/ 62691 w 92223"/>
                <a:gd name="connsiteY5" fmla="*/ 87199 h 140762"/>
                <a:gd name="connsiteX6" fmla="*/ 92528 w 92223"/>
                <a:gd name="connsiteY6" fmla="*/ 41409 h 140762"/>
                <a:gd name="connsiteX7" fmla="*/ 43704 w 92223"/>
                <a:gd name="connsiteY7" fmla="*/ 71 h 140762"/>
                <a:gd name="connsiteX8" fmla="*/ 304 w 92223"/>
                <a:gd name="connsiteY8" fmla="*/ 38017 h 140762"/>
                <a:gd name="connsiteX9" fmla="*/ 11363 w 92223"/>
                <a:gd name="connsiteY9" fmla="*/ 49889 h 140762"/>
                <a:gd name="connsiteX10" fmla="*/ 22421 w 92223"/>
                <a:gd name="connsiteY10" fmla="*/ 38653 h 140762"/>
                <a:gd name="connsiteX11" fmla="*/ 10111 w 92223"/>
                <a:gd name="connsiteY11" fmla="*/ 27418 h 140762"/>
                <a:gd name="connsiteX12" fmla="*/ 40574 w 92223"/>
                <a:gd name="connsiteY12" fmla="*/ 7702 h 140762"/>
                <a:gd name="connsiteX13" fmla="*/ 72289 w 92223"/>
                <a:gd name="connsiteY13" fmla="*/ 41409 h 140762"/>
                <a:gd name="connsiteX14" fmla="*/ 52676 w 92223"/>
                <a:gd name="connsiteY14" fmla="*/ 82111 h 140762"/>
                <a:gd name="connsiteX15" fmla="*/ 2391 w 92223"/>
                <a:gd name="connsiteY15" fmla="*/ 132565 h 140762"/>
                <a:gd name="connsiteX16" fmla="*/ 304 w 92223"/>
                <a:gd name="connsiteY16" fmla="*/ 140833 h 140762"/>
                <a:gd name="connsiteX17" fmla="*/ 86269 w 92223"/>
                <a:gd name="connsiteY17" fmla="*/ 140833 h 140762"/>
                <a:gd name="connsiteX18" fmla="*/ 92528 w 92223"/>
                <a:gd name="connsiteY18" fmla="*/ 102251 h 14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2223" h="140762">
                  <a:moveTo>
                    <a:pt x="92528" y="102251"/>
                  </a:moveTo>
                  <a:lnTo>
                    <a:pt x="85434" y="102251"/>
                  </a:lnTo>
                  <a:cubicBezTo>
                    <a:pt x="84808" y="106914"/>
                    <a:pt x="82722" y="119422"/>
                    <a:pt x="80009" y="121542"/>
                  </a:cubicBezTo>
                  <a:cubicBezTo>
                    <a:pt x="78340" y="122814"/>
                    <a:pt x="62274" y="122814"/>
                    <a:pt x="59353" y="122814"/>
                  </a:cubicBezTo>
                  <a:lnTo>
                    <a:pt x="20961" y="122814"/>
                  </a:lnTo>
                  <a:cubicBezTo>
                    <a:pt x="42869" y="103099"/>
                    <a:pt x="50172" y="97163"/>
                    <a:pt x="62691" y="87199"/>
                  </a:cubicBezTo>
                  <a:cubicBezTo>
                    <a:pt x="78131" y="74692"/>
                    <a:pt x="92528" y="61548"/>
                    <a:pt x="92528" y="41409"/>
                  </a:cubicBezTo>
                  <a:cubicBezTo>
                    <a:pt x="92528" y="15758"/>
                    <a:pt x="70411" y="71"/>
                    <a:pt x="43704" y="71"/>
                  </a:cubicBezTo>
                  <a:cubicBezTo>
                    <a:pt x="17831" y="71"/>
                    <a:pt x="304" y="18514"/>
                    <a:pt x="304" y="38017"/>
                  </a:cubicBezTo>
                  <a:cubicBezTo>
                    <a:pt x="304" y="48829"/>
                    <a:pt x="9276" y="49889"/>
                    <a:pt x="11363" y="49889"/>
                  </a:cubicBezTo>
                  <a:cubicBezTo>
                    <a:pt x="16370" y="49889"/>
                    <a:pt x="22421" y="46285"/>
                    <a:pt x="22421" y="38653"/>
                  </a:cubicBezTo>
                  <a:cubicBezTo>
                    <a:pt x="22421" y="34837"/>
                    <a:pt x="20961" y="27418"/>
                    <a:pt x="10111" y="27418"/>
                  </a:cubicBezTo>
                  <a:cubicBezTo>
                    <a:pt x="16579" y="12366"/>
                    <a:pt x="30767" y="7702"/>
                    <a:pt x="40574" y="7702"/>
                  </a:cubicBezTo>
                  <a:cubicBezTo>
                    <a:pt x="61439" y="7702"/>
                    <a:pt x="72289" y="24238"/>
                    <a:pt x="72289" y="41409"/>
                  </a:cubicBezTo>
                  <a:cubicBezTo>
                    <a:pt x="72289" y="59852"/>
                    <a:pt x="59353" y="74480"/>
                    <a:pt x="52676" y="82111"/>
                  </a:cubicBezTo>
                  <a:lnTo>
                    <a:pt x="2391" y="132565"/>
                  </a:lnTo>
                  <a:cubicBezTo>
                    <a:pt x="304" y="134473"/>
                    <a:pt x="304" y="134897"/>
                    <a:pt x="304" y="140833"/>
                  </a:cubicBezTo>
                  <a:lnTo>
                    <a:pt x="86269" y="140833"/>
                  </a:lnTo>
                  <a:lnTo>
                    <a:pt x="92528" y="102251"/>
                  </a:lnTo>
                  <a:close/>
                </a:path>
              </a:pathLst>
            </a:custGeom>
            <a:solidFill>
              <a:srgbClr val="000000"/>
            </a:solidFill>
            <a:ln w="29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9" name="Dowolny kształt: kształt 88">
              <a:extLst>
                <a:ext uri="{FF2B5EF4-FFF2-40B4-BE49-F238E27FC236}">
                  <a16:creationId xmlns:a16="http://schemas.microsoft.com/office/drawing/2014/main" id="{437CE62D-6240-FE97-9E81-D2B83964310F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9917728" y="7311983"/>
              <a:ext cx="69153" cy="302845"/>
            </a:xfrm>
            <a:custGeom>
              <a:avLst/>
              <a:gdLst>
                <a:gd name="connsiteX0" fmla="*/ 69462 w 69153"/>
                <a:gd name="connsiteY0" fmla="*/ 151497 h 302845"/>
                <a:gd name="connsiteX1" fmla="*/ 49789 w 69153"/>
                <a:gd name="connsiteY1" fmla="*/ 57010 h 302845"/>
                <a:gd name="connsiteX2" fmla="*/ 3289 w 69153"/>
                <a:gd name="connsiteY2" fmla="*/ 75 h 302845"/>
                <a:gd name="connsiteX3" fmla="*/ 309 w 69153"/>
                <a:gd name="connsiteY3" fmla="*/ 3103 h 302845"/>
                <a:gd name="connsiteX4" fmla="*/ 5972 w 69153"/>
                <a:gd name="connsiteY4" fmla="*/ 10069 h 302845"/>
                <a:gd name="connsiteX5" fmla="*/ 52173 w 69153"/>
                <a:gd name="connsiteY5" fmla="*/ 151497 h 302845"/>
                <a:gd name="connsiteX6" fmla="*/ 4184 w 69153"/>
                <a:gd name="connsiteY6" fmla="*/ 294743 h 302845"/>
                <a:gd name="connsiteX7" fmla="*/ 309 w 69153"/>
                <a:gd name="connsiteY7" fmla="*/ 299891 h 302845"/>
                <a:gd name="connsiteX8" fmla="*/ 3289 w 69153"/>
                <a:gd name="connsiteY8" fmla="*/ 302920 h 302845"/>
                <a:gd name="connsiteX9" fmla="*/ 50683 w 69153"/>
                <a:gd name="connsiteY9" fmla="*/ 243865 h 302845"/>
                <a:gd name="connsiteX10" fmla="*/ 69462 w 69153"/>
                <a:gd name="connsiteY10" fmla="*/ 151497 h 30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153" h="302845">
                  <a:moveTo>
                    <a:pt x="69462" y="151497"/>
                  </a:moveTo>
                  <a:cubicBezTo>
                    <a:pt x="69462" y="127875"/>
                    <a:pt x="66183" y="91231"/>
                    <a:pt x="49789" y="57010"/>
                  </a:cubicBezTo>
                  <a:cubicBezTo>
                    <a:pt x="31904" y="19760"/>
                    <a:pt x="6270" y="75"/>
                    <a:pt x="3289" y="75"/>
                  </a:cubicBezTo>
                  <a:cubicBezTo>
                    <a:pt x="1501" y="75"/>
                    <a:pt x="309" y="1286"/>
                    <a:pt x="309" y="3103"/>
                  </a:cubicBezTo>
                  <a:cubicBezTo>
                    <a:pt x="309" y="4012"/>
                    <a:pt x="309" y="4617"/>
                    <a:pt x="5972" y="10069"/>
                  </a:cubicBezTo>
                  <a:cubicBezTo>
                    <a:pt x="35183" y="40050"/>
                    <a:pt x="52173" y="88203"/>
                    <a:pt x="52173" y="151497"/>
                  </a:cubicBezTo>
                  <a:cubicBezTo>
                    <a:pt x="52173" y="203284"/>
                    <a:pt x="41145" y="256585"/>
                    <a:pt x="4184" y="294743"/>
                  </a:cubicBezTo>
                  <a:cubicBezTo>
                    <a:pt x="309" y="298377"/>
                    <a:pt x="309" y="298983"/>
                    <a:pt x="309" y="299891"/>
                  </a:cubicBezTo>
                  <a:cubicBezTo>
                    <a:pt x="309" y="301709"/>
                    <a:pt x="1501" y="302920"/>
                    <a:pt x="3289" y="302920"/>
                  </a:cubicBezTo>
                  <a:cubicBezTo>
                    <a:pt x="6270" y="302920"/>
                    <a:pt x="33097" y="282326"/>
                    <a:pt x="50683" y="243865"/>
                  </a:cubicBezTo>
                  <a:cubicBezTo>
                    <a:pt x="65885" y="210552"/>
                    <a:pt x="69462" y="176936"/>
                    <a:pt x="69462" y="151497"/>
                  </a:cubicBezTo>
                  <a:close/>
                </a:path>
              </a:pathLst>
            </a:custGeom>
            <a:solidFill>
              <a:srgbClr val="000000"/>
            </a:solidFill>
            <a:ln w="299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pic>
        <p:nvPicPr>
          <p:cNvPr id="51" name="Obraz 50">
            <a:extLst>
              <a:ext uri="{FF2B5EF4-FFF2-40B4-BE49-F238E27FC236}">
                <a16:creationId xmlns:a16="http://schemas.microsoft.com/office/drawing/2014/main" id="{CDF8CB2F-F74C-C15A-B637-C0D5D3003F19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501" y="3229138"/>
            <a:ext cx="1412298" cy="508430"/>
          </a:xfrm>
          <a:prstGeom prst="rect">
            <a:avLst/>
          </a:prstGeom>
          <a:noFill/>
          <a:ln/>
          <a:effectLst/>
        </p:spPr>
      </p:pic>
      <p:sp>
        <p:nvSpPr>
          <p:cNvPr id="2" name="Rectangle 39 1 1 2">
            <a:extLst>
              <a:ext uri="{FF2B5EF4-FFF2-40B4-BE49-F238E27FC236}">
                <a16:creationId xmlns:a16="http://schemas.microsoft.com/office/drawing/2014/main" id="{B06A949F-BD69-D7FE-B73F-D61656B1F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071" y="5058520"/>
            <a:ext cx="8280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pl-PL" sz="2000" b="1" dirty="0"/>
              <a:t>Time-Energy </a:t>
            </a:r>
            <a:r>
              <a:rPr lang="pl-PL" sz="2000" b="1" dirty="0" err="1"/>
              <a:t>uncertainty</a:t>
            </a:r>
            <a:r>
              <a:rPr lang="pl-PL" sz="2000" b="1" dirty="0"/>
              <a:t> </a:t>
            </a:r>
            <a:r>
              <a:rPr lang="pl-PL" sz="2000" b="1" dirty="0" err="1"/>
              <a:t>relation</a:t>
            </a:r>
            <a:endParaRPr lang="en-GB" sz="2000" b="1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99E4AB3B-02B7-0B84-8032-41C9FA296FC8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50" y="5552383"/>
            <a:ext cx="2015409" cy="337339"/>
          </a:xfrm>
          <a:prstGeom prst="rect">
            <a:avLst/>
          </a:prstGeom>
          <a:gradFill flip="none" rotWithShape="1">
            <a:gsLst>
              <a:gs pos="0">
                <a:schemeClr val="hlink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/>
          <a:effectLst/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EE686D02-6FF1-7EA5-46E5-025C727E0675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097" y="5583200"/>
            <a:ext cx="3469714" cy="295619"/>
          </a:xfrm>
          <a:prstGeom prst="rect">
            <a:avLst/>
          </a:prstGeom>
          <a:noFill/>
          <a:ln/>
          <a:effectLst/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D24582E7-8E5C-2825-38DA-D3D9F006CBF7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 rotWithShape="1">
          <a:blip r:embed="rId5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65" t="-7434" r="-2733" b="-8141"/>
          <a:stretch/>
        </p:blipFill>
        <p:spPr>
          <a:xfrm>
            <a:off x="6640926" y="5230240"/>
            <a:ext cx="1764432" cy="746490"/>
          </a:xfrm>
          <a:prstGeom prst="rect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4" name="Rectangle 39 1 2 1">
            <a:extLst>
              <a:ext uri="{FF2B5EF4-FFF2-40B4-BE49-F238E27FC236}">
                <a16:creationId xmlns:a16="http://schemas.microsoft.com/office/drawing/2014/main" id="{6A698999-B71C-AB1A-5A38-6A08A83C6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342" y="4510831"/>
            <a:ext cx="8280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pl-PL" sz="2000" dirty="0">
                <a:latin typeface="Times" panose="02020603050405020304" pitchFamily="18" charset="0"/>
                <a:cs typeface="Times" panose="02020603050405020304" pitchFamily="18" charset="0"/>
              </a:rPr>
              <a:t>Quantum Fisher </a:t>
            </a:r>
            <a:r>
              <a:rPr lang="pl-PL" sz="2000" dirty="0" err="1">
                <a:latin typeface="Times" panose="02020603050405020304" pitchFamily="18" charset="0"/>
                <a:cs typeface="Times" panose="02020603050405020304" pitchFamily="18" charset="0"/>
              </a:rPr>
              <a:t>information</a:t>
            </a:r>
            <a:r>
              <a:rPr lang="pl-PL" sz="2000" dirty="0">
                <a:latin typeface="Times" panose="02020603050405020304" pitchFamily="18" charset="0"/>
                <a:cs typeface="Times" panose="02020603050405020304" pitchFamily="18" charset="0"/>
              </a:rPr>
              <a:t> (QFI)</a:t>
            </a:r>
            <a:endParaRPr lang="en-GB" sz="20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E47528C-5BFA-209E-DB7B-9A90B125462B}"/>
              </a:ext>
            </a:extLst>
          </p:cNvPr>
          <p:cNvSpPr/>
          <p:nvPr/>
        </p:nvSpPr>
        <p:spPr>
          <a:xfrm>
            <a:off x="5536613" y="3311048"/>
            <a:ext cx="3306445" cy="88705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min_{\Pi_i,\tilde{\varphi}}\Delta^2 \tilde{\varphi} \geq \frac{1}{F_Q(\ket{\psi_\varphi})}$$&#10;\end{document}&#10;" title="IguanaTex Bitmap Display">
            <a:extLst>
              <a:ext uri="{FF2B5EF4-FFF2-40B4-BE49-F238E27FC236}">
                <a16:creationId xmlns:a16="http://schemas.microsoft.com/office/drawing/2014/main" id="{CCA11C97-EB68-2582-731E-87FFF05AB542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262" y="3345248"/>
            <a:ext cx="3072270" cy="819920"/>
          </a:xfrm>
          <a:prstGeom prst="rect">
            <a:avLst/>
          </a:prstGeom>
        </p:spPr>
      </p:pic>
      <p:sp>
        <p:nvSpPr>
          <p:cNvPr id="18" name="Rectangle 39 1 1 1">
            <a:extLst>
              <a:ext uri="{FF2B5EF4-FFF2-40B4-BE49-F238E27FC236}">
                <a16:creationId xmlns:a16="http://schemas.microsoft.com/office/drawing/2014/main" id="{EBB238D4-E798-E73D-CA89-F216F330F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48" y="2739139"/>
            <a:ext cx="8280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pl-PL" sz="2000" b="1" dirty="0"/>
              <a:t>Quantum </a:t>
            </a:r>
            <a:r>
              <a:rPr lang="pl-PL" sz="2000" b="1" dirty="0" err="1"/>
              <a:t>Cramer-Rao</a:t>
            </a:r>
            <a:r>
              <a:rPr lang="pl-PL" sz="2000" b="1" dirty="0"/>
              <a:t> </a:t>
            </a:r>
            <a:r>
              <a:rPr lang="pl-PL" sz="2000" b="1" dirty="0" err="1"/>
              <a:t>inequality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55441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B2C73-25D5-BA36-4343-3ACA5AC5B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ostokąt 24">
            <a:extLst>
              <a:ext uri="{FF2B5EF4-FFF2-40B4-BE49-F238E27FC236}">
                <a16:creationId xmlns:a16="http://schemas.microsoft.com/office/drawing/2014/main" id="{401EB5EF-6BBA-6EBE-63CC-4A79B6E1F04D}"/>
              </a:ext>
            </a:extLst>
          </p:cNvPr>
          <p:cNvSpPr/>
          <p:nvPr/>
        </p:nvSpPr>
        <p:spPr>
          <a:xfrm>
            <a:off x="2793630" y="5317941"/>
            <a:ext cx="3708259" cy="866284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0" name="Prostokąt 159">
            <a:extLst>
              <a:ext uri="{FF2B5EF4-FFF2-40B4-BE49-F238E27FC236}">
                <a16:creationId xmlns:a16="http://schemas.microsoft.com/office/drawing/2014/main" id="{E06EC9D7-BA8F-5875-C317-B3A363E53371}"/>
              </a:ext>
            </a:extLst>
          </p:cNvPr>
          <p:cNvSpPr/>
          <p:nvPr/>
        </p:nvSpPr>
        <p:spPr>
          <a:xfrm>
            <a:off x="2998703" y="3377425"/>
            <a:ext cx="3348376" cy="994237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070EFAF5-D8B1-86D0-15AC-EBA8F13D0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771" y="167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pl-PL" dirty="0" err="1"/>
              <a:t>Unitary</a:t>
            </a:r>
            <a:r>
              <a:rPr lang="pl-PL" dirty="0"/>
              <a:t> channel </a:t>
            </a:r>
            <a:r>
              <a:rPr lang="pl-PL" dirty="0" err="1"/>
              <a:t>estimation</a:t>
            </a:r>
            <a:r>
              <a:rPr lang="pl-PL" dirty="0"/>
              <a:t> problem</a:t>
            </a:r>
          </a:p>
        </p:txBody>
      </p:sp>
      <p:sp>
        <p:nvSpPr>
          <p:cNvPr id="10" name="Schemat blokowy: opóźnienie 9">
            <a:extLst>
              <a:ext uri="{FF2B5EF4-FFF2-40B4-BE49-F238E27FC236}">
                <a16:creationId xmlns:a16="http://schemas.microsoft.com/office/drawing/2014/main" id="{56B012C9-60F7-EE96-B7BD-0641D1BD712D}"/>
              </a:ext>
            </a:extLst>
          </p:cNvPr>
          <p:cNvSpPr/>
          <p:nvPr/>
        </p:nvSpPr>
        <p:spPr>
          <a:xfrm>
            <a:off x="5621704" y="1736147"/>
            <a:ext cx="846003" cy="715848"/>
          </a:xfrm>
          <a:prstGeom prst="flowChartDelay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E54552A-DCFD-F80F-52AC-B4DEE8E87FC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085" y="1270348"/>
            <a:ext cx="2657524" cy="266667"/>
          </a:xfrm>
          <a:prstGeom prst="rect">
            <a:avLst/>
          </a:prstGeom>
          <a:noFill/>
          <a:ln/>
          <a:effectLst/>
        </p:spPr>
      </p:pic>
      <p:pic>
        <p:nvPicPr>
          <p:cNvPr id="23" name="Obraz 22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 title="IguanaTex Bitmap Display">
            <a:extLst>
              <a:ext uri="{FF2B5EF4-FFF2-40B4-BE49-F238E27FC236}">
                <a16:creationId xmlns:a16="http://schemas.microsoft.com/office/drawing/2014/main" id="{BF458605-3A01-D56F-0BE5-F430728D437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68" y="1841575"/>
            <a:ext cx="429714" cy="381714"/>
          </a:xfrm>
          <a:prstGeom prst="rect">
            <a:avLst/>
          </a:prstGeom>
          <a:noFill/>
          <a:ln/>
          <a:effectLst/>
        </p:spPr>
      </p:pic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F4C2D9AA-3337-9C66-627E-54E6E5E2D2FF}"/>
              </a:ext>
            </a:extLst>
          </p:cNvPr>
          <p:cNvCxnSpPr/>
          <p:nvPr/>
        </p:nvCxnSpPr>
        <p:spPr>
          <a:xfrm>
            <a:off x="1826456" y="2052422"/>
            <a:ext cx="63254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az 7" descr="TP_tmp.emf">
            <a:extLst>
              <a:ext uri="{FF2B5EF4-FFF2-40B4-BE49-F238E27FC236}">
                <a16:creationId xmlns:a16="http://schemas.microsoft.com/office/drawing/2014/main" id="{E523A440-B16B-BC0F-E6F9-E97F1B8DE84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rcRect l="-47244" t="-51633" r="-47244" b="-51633"/>
          <a:stretch>
            <a:fillRect/>
          </a:stretch>
        </p:blipFill>
        <p:spPr bwMode="auto">
          <a:xfrm>
            <a:off x="2458998" y="1630726"/>
            <a:ext cx="881934" cy="843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4A5000EB-9AC1-D0D1-709D-8069C0A8C27C}"/>
              </a:ext>
            </a:extLst>
          </p:cNvPr>
          <p:cNvCxnSpPr/>
          <p:nvPr/>
        </p:nvCxnSpPr>
        <p:spPr>
          <a:xfrm>
            <a:off x="3618656" y="2052421"/>
            <a:ext cx="737967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 descr="TP_tmp.emf">
            <a:extLst>
              <a:ext uri="{FF2B5EF4-FFF2-40B4-BE49-F238E27FC236}">
                <a16:creationId xmlns:a16="http://schemas.microsoft.com/office/drawing/2014/main" id="{A5D1CF27-44F8-BCC7-6B6C-C8DA16DBCD2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4672891" y="1841575"/>
            <a:ext cx="754194" cy="460060"/>
          </a:xfrm>
          <a:prstGeom prst="rect">
            <a:avLst/>
          </a:prstGeom>
          <a:noFill/>
          <a:ln/>
          <a:effectLst/>
        </p:spPr>
      </p:pic>
      <p:sp>
        <p:nvSpPr>
          <p:cNvPr id="13" name="Elipsa 64">
            <a:extLst>
              <a:ext uri="{FF2B5EF4-FFF2-40B4-BE49-F238E27FC236}">
                <a16:creationId xmlns:a16="http://schemas.microsoft.com/office/drawing/2014/main" id="{7D9577A8-23EA-FD56-AD13-8B57B3E5EE04}"/>
              </a:ext>
            </a:extLst>
          </p:cNvPr>
          <p:cNvSpPr/>
          <p:nvPr/>
        </p:nvSpPr>
        <p:spPr>
          <a:xfrm>
            <a:off x="1615608" y="1946992"/>
            <a:ext cx="210848" cy="210847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ipsa 68">
            <a:extLst>
              <a:ext uri="{FF2B5EF4-FFF2-40B4-BE49-F238E27FC236}">
                <a16:creationId xmlns:a16="http://schemas.microsoft.com/office/drawing/2014/main" id="{8872146C-5C24-518F-9E17-2192C5E14DC9}"/>
              </a:ext>
            </a:extLst>
          </p:cNvPr>
          <p:cNvSpPr/>
          <p:nvPr/>
        </p:nvSpPr>
        <p:spPr>
          <a:xfrm>
            <a:off x="4251190" y="1946997"/>
            <a:ext cx="210848" cy="210847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Obraz 26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tilde{\varphi}(i)$&#10;\end{document}&#10;" title="IguanaTex Bitmap Display">
            <a:extLst>
              <a:ext uri="{FF2B5EF4-FFF2-40B4-BE49-F238E27FC236}">
                <a16:creationId xmlns:a16="http://schemas.microsoft.com/office/drawing/2014/main" id="{9EF0E8AE-CEA2-5A2F-F2CC-8208C543354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765" y="1854513"/>
            <a:ext cx="669093" cy="414324"/>
          </a:xfrm>
          <a:prstGeom prst="rect">
            <a:avLst/>
          </a:prstGeom>
          <a:noFill/>
          <a:ln/>
          <a:effectLst/>
        </p:spPr>
      </p:pic>
      <p:pic>
        <p:nvPicPr>
          <p:cNvPr id="31" name="Obraz 30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Pi_{i}$&#10;\end{document}&#10;" title="IguanaTex Bitmap Display">
            <a:extLst>
              <a:ext uri="{FF2B5EF4-FFF2-40B4-BE49-F238E27FC236}">
                <a16:creationId xmlns:a16="http://schemas.microsoft.com/office/drawing/2014/main" id="{372B71F7-23D3-A630-89D1-F955F4189B4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997" y="2005361"/>
            <a:ext cx="420001" cy="365315"/>
          </a:xfrm>
          <a:prstGeom prst="rect">
            <a:avLst/>
          </a:prstGeom>
          <a:noFill/>
          <a:ln/>
          <a:effectLst/>
        </p:spPr>
      </p:pic>
      <p:sp>
        <p:nvSpPr>
          <p:cNvPr id="47" name="Rectangle 39 1 1 1">
            <a:extLst>
              <a:ext uri="{FF2B5EF4-FFF2-40B4-BE49-F238E27FC236}">
                <a16:creationId xmlns:a16="http://schemas.microsoft.com/office/drawing/2014/main" id="{2B1728E1-22D4-A28A-D432-C4D985968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48" y="2739139"/>
            <a:ext cx="8280400" cy="37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pl-PL" sz="2000" b="1" dirty="0"/>
              <a:t>Quantum </a:t>
            </a:r>
            <a:r>
              <a:rPr lang="pl-PL" sz="2000" b="1" dirty="0">
                <a:solidFill>
                  <a:srgbClr val="FF0000"/>
                </a:solidFill>
              </a:rPr>
              <a:t>Channel</a:t>
            </a:r>
            <a:r>
              <a:rPr lang="pl-PL" sz="2000" b="1" dirty="0"/>
              <a:t> </a:t>
            </a:r>
            <a:r>
              <a:rPr lang="pl-PL" sz="2000" b="1" dirty="0" err="1"/>
              <a:t>Cramer-Rao</a:t>
            </a:r>
            <a:r>
              <a:rPr lang="pl-PL" sz="2000" b="1" dirty="0"/>
              <a:t> </a:t>
            </a:r>
            <a:r>
              <a:rPr lang="pl-PL" sz="2000" b="1" dirty="0" err="1"/>
              <a:t>inequality</a:t>
            </a:r>
            <a:endParaRPr lang="en-GB" sz="2000" b="1" dirty="0"/>
          </a:p>
        </p:txBody>
      </p:sp>
      <p:pic>
        <p:nvPicPr>
          <p:cNvPr id="17" name="Obraz 16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min_{\Pi_i,\tilde{\varphi},\ket{\psi}}\Delta^2 \tilde{\varphi} \geq \frac{1}{F_Q(U_\varphi)}$$&#10;\end{document}&#10;" title="IguanaTex Bitmap Display">
            <a:extLst>
              <a:ext uri="{FF2B5EF4-FFF2-40B4-BE49-F238E27FC236}">
                <a16:creationId xmlns:a16="http://schemas.microsoft.com/office/drawing/2014/main" id="{3E61F6AC-B51E-F4E5-EAB6-F1BA49AE194A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530" y="3457611"/>
            <a:ext cx="3153522" cy="782207"/>
          </a:xfrm>
          <a:prstGeom prst="rect">
            <a:avLst/>
          </a:prstGeom>
        </p:spPr>
      </p:pic>
      <p:pic>
        <p:nvPicPr>
          <p:cNvPr id="16" name="Obraz 15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F_Q(U_\varphi) = \max_{\ket{\psi}} F_Q(\ket{\psi_\varphi})$$&#10;\end{document}&#10;" title="IguanaTex Bitmap Display">
            <a:extLst>
              <a:ext uri="{FF2B5EF4-FFF2-40B4-BE49-F238E27FC236}">
                <a16:creationId xmlns:a16="http://schemas.microsoft.com/office/drawing/2014/main" id="{40F3D03C-C852-8400-334A-DA1C690BF6F0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706" y="5552357"/>
            <a:ext cx="3540413" cy="574376"/>
          </a:xfrm>
          <a:prstGeom prst="rect">
            <a:avLst/>
          </a:prstGeom>
        </p:spPr>
      </p:pic>
      <p:sp>
        <p:nvSpPr>
          <p:cNvPr id="2" name="Rectangle 39 1 2 2">
            <a:extLst>
              <a:ext uri="{FF2B5EF4-FFF2-40B4-BE49-F238E27FC236}">
                <a16:creationId xmlns:a16="http://schemas.microsoft.com/office/drawing/2014/main" id="{50388B9C-4E8C-1FAD-A23F-53B6AAEC4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439" y="4748604"/>
            <a:ext cx="5503404" cy="37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pl-PL" sz="2000" b="1" dirty="0">
                <a:solidFill>
                  <a:srgbClr val="FF0000"/>
                </a:solidFill>
              </a:rPr>
              <a:t>Channel</a:t>
            </a:r>
            <a:r>
              <a:rPr lang="pl-PL" sz="2000" b="1" dirty="0"/>
              <a:t> Quantum Fisher Information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06947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2BE816-0F45-B049-A37D-3A16DAD4F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C8DF31C3-1A76-46E1-F372-54FFF8E18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609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err="1"/>
              <a:t>Estimation</a:t>
            </a:r>
            <a:r>
              <a:rPr lang="pl-PL" dirty="0"/>
              <a:t> </a:t>
            </a:r>
            <a:r>
              <a:rPr lang="pl-PL" dirty="0" err="1"/>
              <a:t>using</a:t>
            </a:r>
            <a:r>
              <a:rPr lang="pl-PL" dirty="0"/>
              <a:t> </a:t>
            </a:r>
            <a:r>
              <a:rPr lang="pl-PL" i="1" dirty="0"/>
              <a:t>N</a:t>
            </a:r>
            <a:r>
              <a:rPr lang="pl-PL" dirty="0"/>
              <a:t> </a:t>
            </a:r>
            <a:r>
              <a:rPr lang="pl-PL" dirty="0" err="1"/>
              <a:t>channels</a:t>
            </a:r>
            <a:endParaRPr lang="pl-PL" dirty="0"/>
          </a:p>
        </p:txBody>
      </p:sp>
      <p:grpSp>
        <p:nvGrpSpPr>
          <p:cNvPr id="32" name="Grupa 31">
            <a:extLst>
              <a:ext uri="{FF2B5EF4-FFF2-40B4-BE49-F238E27FC236}">
                <a16:creationId xmlns:a16="http://schemas.microsoft.com/office/drawing/2014/main" id="{6A699D30-3784-F560-07D7-C0D6A85D8A7B}"/>
              </a:ext>
            </a:extLst>
          </p:cNvPr>
          <p:cNvGrpSpPr/>
          <p:nvPr/>
        </p:nvGrpSpPr>
        <p:grpSpPr>
          <a:xfrm>
            <a:off x="1027209" y="1448219"/>
            <a:ext cx="2424013" cy="1584176"/>
            <a:chOff x="467544" y="2636912"/>
            <a:chExt cx="3746202" cy="2448272"/>
          </a:xfrm>
        </p:grpSpPr>
        <p:pic>
          <p:nvPicPr>
            <p:cNvPr id="34" name="Obraz 33" descr="TP_tmp.emf">
              <a:extLst>
                <a:ext uri="{FF2B5EF4-FFF2-40B4-BE49-F238E27FC236}">
                  <a16:creationId xmlns:a16="http://schemas.microsoft.com/office/drawing/2014/main" id="{B284DA96-4A10-8E16-28FC-D3609E98CD36}"/>
                </a:ext>
              </a:extLst>
            </p:cNvPr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4" cstate="print"/>
            <a:stretch>
              <a:fillRect/>
            </a:stretch>
          </p:blipFill>
          <p:spPr bwMode="auto">
            <a:xfrm>
              <a:off x="467544" y="2780928"/>
              <a:ext cx="372047" cy="313754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35" name="Łącznik prosty 34">
              <a:extLst>
                <a:ext uri="{FF2B5EF4-FFF2-40B4-BE49-F238E27FC236}">
                  <a16:creationId xmlns:a16="http://schemas.microsoft.com/office/drawing/2014/main" id="{6492F9BA-CAA2-C967-506C-FDA2C8A037C8}"/>
                </a:ext>
              </a:extLst>
            </p:cNvPr>
            <p:cNvCxnSpPr/>
            <p:nvPr/>
          </p:nvCxnSpPr>
          <p:spPr>
            <a:xfrm>
              <a:off x="1043608" y="2924944"/>
              <a:ext cx="43204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pic>
          <p:nvPicPr>
            <p:cNvPr id="36" name="Obraz 35" descr="TP_tmp.emf">
              <a:extLst>
                <a:ext uri="{FF2B5EF4-FFF2-40B4-BE49-F238E27FC236}">
                  <a16:creationId xmlns:a16="http://schemas.microsoft.com/office/drawing/2014/main" id="{C7DE8737-F3AA-A436-7F64-4CF5FC0F3880}"/>
                </a:ext>
              </a:extLst>
            </p:cNvPr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5" cstate="print"/>
            <a:srcRect l="-47244" t="-51633" r="-47244" b="-51633"/>
            <a:stretch>
              <a:fillRect/>
            </a:stretch>
          </p:blipFill>
          <p:spPr bwMode="auto">
            <a:xfrm>
              <a:off x="1475656" y="2636912"/>
              <a:ext cx="602392" cy="576064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ysClr val="windowText" lastClr="00000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cxnSp>
          <p:nvCxnSpPr>
            <p:cNvPr id="37" name="Łącznik prosty 36">
              <a:extLst>
                <a:ext uri="{FF2B5EF4-FFF2-40B4-BE49-F238E27FC236}">
                  <a16:creationId xmlns:a16="http://schemas.microsoft.com/office/drawing/2014/main" id="{E351F809-54E7-2B51-0462-4A93F7891672}"/>
                </a:ext>
              </a:extLst>
            </p:cNvPr>
            <p:cNvCxnSpPr/>
            <p:nvPr/>
          </p:nvCxnSpPr>
          <p:spPr>
            <a:xfrm>
              <a:off x="2267743" y="2924944"/>
              <a:ext cx="504057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38" name="Schemat blokowy: opóźnienie 37">
              <a:extLst>
                <a:ext uri="{FF2B5EF4-FFF2-40B4-BE49-F238E27FC236}">
                  <a16:creationId xmlns:a16="http://schemas.microsoft.com/office/drawing/2014/main" id="{A254F15E-631C-023F-873C-4D35E04811B8}"/>
                </a:ext>
              </a:extLst>
            </p:cNvPr>
            <p:cNvSpPr/>
            <p:nvPr/>
          </p:nvSpPr>
          <p:spPr>
            <a:xfrm>
              <a:off x="3635896" y="2708920"/>
              <a:ext cx="577850" cy="488950"/>
            </a:xfrm>
            <a:prstGeom prst="flowChartDelay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9" name="Obraz 38" descr="TP_tmp.emf">
              <a:extLst>
                <a:ext uri="{FF2B5EF4-FFF2-40B4-BE49-F238E27FC236}">
                  <a16:creationId xmlns:a16="http://schemas.microsoft.com/office/drawing/2014/main" id="{E806374B-AA59-B63B-3017-5EA0AC6EB271}"/>
                </a:ext>
              </a:extLst>
            </p:cNvPr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6" cstate="print"/>
            <a:stretch>
              <a:fillRect/>
            </a:stretch>
          </p:blipFill>
          <p:spPr bwMode="auto">
            <a:xfrm>
              <a:off x="2987824" y="2780928"/>
              <a:ext cx="515142" cy="31423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0" name="Obraz 39" descr="TP_tmp.emf">
              <a:extLst>
                <a:ext uri="{FF2B5EF4-FFF2-40B4-BE49-F238E27FC236}">
                  <a16:creationId xmlns:a16="http://schemas.microsoft.com/office/drawing/2014/main" id="{B7822D98-2A59-1A86-582B-20B5F8299582}"/>
                </a:ext>
              </a:extLst>
            </p:cNvPr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7" cstate="print"/>
            <a:stretch>
              <a:fillRect/>
            </a:stretch>
          </p:blipFill>
          <p:spPr bwMode="auto">
            <a:xfrm>
              <a:off x="3706784" y="2780927"/>
              <a:ext cx="373364" cy="31486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1" name="Obraz 40" descr="TP_tmp.emf">
              <a:extLst>
                <a:ext uri="{FF2B5EF4-FFF2-40B4-BE49-F238E27FC236}">
                  <a16:creationId xmlns:a16="http://schemas.microsoft.com/office/drawing/2014/main" id="{63B98718-37CF-8B23-2D49-AB2D1DC7C9D8}"/>
                </a:ext>
              </a:extLst>
            </p:cNvPr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4" cstate="print"/>
            <a:stretch>
              <a:fillRect/>
            </a:stretch>
          </p:blipFill>
          <p:spPr bwMode="auto">
            <a:xfrm>
              <a:off x="467544" y="4653136"/>
              <a:ext cx="372047" cy="313754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42" name="Łącznik prosty 41">
              <a:extLst>
                <a:ext uri="{FF2B5EF4-FFF2-40B4-BE49-F238E27FC236}">
                  <a16:creationId xmlns:a16="http://schemas.microsoft.com/office/drawing/2014/main" id="{EAF94F18-E6C8-6565-D709-BE4CAC25B91F}"/>
                </a:ext>
              </a:extLst>
            </p:cNvPr>
            <p:cNvCxnSpPr/>
            <p:nvPr/>
          </p:nvCxnSpPr>
          <p:spPr>
            <a:xfrm>
              <a:off x="1043608" y="4797152"/>
              <a:ext cx="43204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pic>
          <p:nvPicPr>
            <p:cNvPr id="43" name="Obraz 42" descr="TP_tmp.emf">
              <a:extLst>
                <a:ext uri="{FF2B5EF4-FFF2-40B4-BE49-F238E27FC236}">
                  <a16:creationId xmlns:a16="http://schemas.microsoft.com/office/drawing/2014/main" id="{B434E58A-1BFD-89A9-F1F3-6FA1E7683642}"/>
                </a:ext>
              </a:extLst>
            </p:cNvPr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5" cstate="print"/>
            <a:srcRect l="-47244" t="-51633" r="-47244" b="-51633"/>
            <a:stretch>
              <a:fillRect/>
            </a:stretch>
          </p:blipFill>
          <p:spPr bwMode="auto">
            <a:xfrm>
              <a:off x="1475656" y="4509120"/>
              <a:ext cx="602392" cy="576064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ysClr val="windowText" lastClr="00000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cxnSp>
          <p:nvCxnSpPr>
            <p:cNvPr id="44" name="Łącznik prosty 43">
              <a:extLst>
                <a:ext uri="{FF2B5EF4-FFF2-40B4-BE49-F238E27FC236}">
                  <a16:creationId xmlns:a16="http://schemas.microsoft.com/office/drawing/2014/main" id="{61533D6F-83C7-C3F3-4023-D0CEC9DF79EF}"/>
                </a:ext>
              </a:extLst>
            </p:cNvPr>
            <p:cNvCxnSpPr/>
            <p:nvPr/>
          </p:nvCxnSpPr>
          <p:spPr>
            <a:xfrm>
              <a:off x="2267743" y="4797152"/>
              <a:ext cx="504057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45" name="Schemat blokowy: opóźnienie 44">
              <a:extLst>
                <a:ext uri="{FF2B5EF4-FFF2-40B4-BE49-F238E27FC236}">
                  <a16:creationId xmlns:a16="http://schemas.microsoft.com/office/drawing/2014/main" id="{D5FC6074-F372-431D-90EE-6313123527E3}"/>
                </a:ext>
              </a:extLst>
            </p:cNvPr>
            <p:cNvSpPr/>
            <p:nvPr/>
          </p:nvSpPr>
          <p:spPr>
            <a:xfrm>
              <a:off x="3635896" y="4581128"/>
              <a:ext cx="577850" cy="488950"/>
            </a:xfrm>
            <a:prstGeom prst="flowChartDelay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6" name="Obraz 45" descr="TP_tmp.emf">
              <a:extLst>
                <a:ext uri="{FF2B5EF4-FFF2-40B4-BE49-F238E27FC236}">
                  <a16:creationId xmlns:a16="http://schemas.microsoft.com/office/drawing/2014/main" id="{144D0FA8-0E4C-4B3B-16EB-722F9C6337F1}"/>
                </a:ext>
              </a:extLst>
            </p:cNvPr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6" cstate="print"/>
            <a:stretch>
              <a:fillRect/>
            </a:stretch>
          </p:blipFill>
          <p:spPr bwMode="auto">
            <a:xfrm>
              <a:off x="2915816" y="4653136"/>
              <a:ext cx="515142" cy="31423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7" name="Obraz 46" descr="TP_tmp.emf">
              <a:extLst>
                <a:ext uri="{FF2B5EF4-FFF2-40B4-BE49-F238E27FC236}">
                  <a16:creationId xmlns:a16="http://schemas.microsoft.com/office/drawing/2014/main" id="{D7F74C2A-CA46-69A7-734F-4A16856C8006}"/>
                </a:ext>
              </a:extLst>
            </p:cNvPr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8" cstate="print"/>
            <a:stretch>
              <a:fillRect/>
            </a:stretch>
          </p:blipFill>
          <p:spPr bwMode="auto">
            <a:xfrm>
              <a:off x="3663416" y="4653134"/>
              <a:ext cx="460099" cy="315349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99112443-D23D-E783-D8FC-7FE3DED4DB12}"/>
                </a:ext>
              </a:extLst>
            </p:cNvPr>
            <p:cNvCxnSpPr/>
            <p:nvPr/>
          </p:nvCxnSpPr>
          <p:spPr>
            <a:xfrm>
              <a:off x="1763688" y="3501008"/>
              <a:ext cx="0" cy="72008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p:pic>
          <p:nvPicPr>
            <p:cNvPr id="49" name="Obraz 48" descr="TP_tmp.emf">
              <a:extLst>
                <a:ext uri="{FF2B5EF4-FFF2-40B4-BE49-F238E27FC236}">
                  <a16:creationId xmlns:a16="http://schemas.microsoft.com/office/drawing/2014/main" id="{786BD511-C014-D6E3-3975-533E971EE936}"/>
                </a:ext>
              </a:extLst>
            </p:cNvPr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9" cstate="print"/>
            <a:stretch>
              <a:fillRect/>
            </a:stretch>
          </p:blipFill>
          <p:spPr bwMode="auto">
            <a:xfrm>
              <a:off x="1835696" y="3717032"/>
              <a:ext cx="257571" cy="228380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50" name="Elipsa 36">
              <a:extLst>
                <a:ext uri="{FF2B5EF4-FFF2-40B4-BE49-F238E27FC236}">
                  <a16:creationId xmlns:a16="http://schemas.microsoft.com/office/drawing/2014/main" id="{9EF2321E-0732-047F-098D-C34AF52C192B}"/>
                </a:ext>
              </a:extLst>
            </p:cNvPr>
            <p:cNvSpPr/>
            <p:nvPr/>
          </p:nvSpPr>
          <p:spPr>
            <a:xfrm>
              <a:off x="899592" y="2852936"/>
              <a:ext cx="144016" cy="144016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Elipsa 37">
              <a:extLst>
                <a:ext uri="{FF2B5EF4-FFF2-40B4-BE49-F238E27FC236}">
                  <a16:creationId xmlns:a16="http://schemas.microsoft.com/office/drawing/2014/main" id="{E739EDA0-056E-FCCA-FFB4-813326E67333}"/>
                </a:ext>
              </a:extLst>
            </p:cNvPr>
            <p:cNvSpPr/>
            <p:nvPr/>
          </p:nvSpPr>
          <p:spPr>
            <a:xfrm>
              <a:off x="899592" y="4725144"/>
              <a:ext cx="144016" cy="144016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Elipsa 38">
              <a:extLst>
                <a:ext uri="{FF2B5EF4-FFF2-40B4-BE49-F238E27FC236}">
                  <a16:creationId xmlns:a16="http://schemas.microsoft.com/office/drawing/2014/main" id="{81D0FC7C-D072-311B-7AB9-C81D69C4628B}"/>
                </a:ext>
              </a:extLst>
            </p:cNvPr>
            <p:cNvSpPr/>
            <p:nvPr/>
          </p:nvSpPr>
          <p:spPr>
            <a:xfrm>
              <a:off x="2699792" y="4725144"/>
              <a:ext cx="144016" cy="144016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Elipsa 39">
              <a:extLst>
                <a:ext uri="{FF2B5EF4-FFF2-40B4-BE49-F238E27FC236}">
                  <a16:creationId xmlns:a16="http://schemas.microsoft.com/office/drawing/2014/main" id="{4DF49964-E132-A72F-6570-CA06D9240DFF}"/>
                </a:ext>
              </a:extLst>
            </p:cNvPr>
            <p:cNvSpPr/>
            <p:nvPr/>
          </p:nvSpPr>
          <p:spPr>
            <a:xfrm>
              <a:off x="2699792" y="2852936"/>
              <a:ext cx="144016" cy="144016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3" name="Prostokąt 32">
            <a:extLst>
              <a:ext uri="{FF2B5EF4-FFF2-40B4-BE49-F238E27FC236}">
                <a16:creationId xmlns:a16="http://schemas.microsoft.com/office/drawing/2014/main" id="{DBE1334B-A444-BF30-BBB0-24351E765F61}"/>
              </a:ext>
            </a:extLst>
          </p:cNvPr>
          <p:cNvSpPr/>
          <p:nvPr/>
        </p:nvSpPr>
        <p:spPr>
          <a:xfrm>
            <a:off x="597893" y="3382936"/>
            <a:ext cx="4176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b="1" kern="0" dirty="0">
                <a:solidFill>
                  <a:prstClr val="black"/>
                </a:solidFill>
                <a:latin typeface="Calibri"/>
              </a:rPr>
              <a:t>e</a:t>
            </a:r>
            <a:r>
              <a:rPr kumimoji="0" lang="pl-PL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ach atom/</a:t>
            </a:r>
            <a:r>
              <a:rPr kumimoji="0" lang="pl-PL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photon</a:t>
            </a:r>
            <a:r>
              <a:rPr kumimoji="0" lang="pl-PL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pl-PL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interfers</a:t>
            </a:r>
            <a:r>
              <a:rPr kumimoji="0" lang="pl-PL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with </a:t>
            </a:r>
            <a:r>
              <a:rPr kumimoji="0" lang="pl-PL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itself</a:t>
            </a:r>
            <a:endParaRPr kumimoji="0" lang="pl-PL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b="1" kern="0" dirty="0">
                <a:solidFill>
                  <a:prstClr val="black"/>
                </a:solidFill>
                <a:latin typeface="Calibri"/>
              </a:rPr>
              <a:t>(</a:t>
            </a:r>
            <a:r>
              <a:rPr lang="pl-PL" sz="1600" b="1" kern="0" dirty="0" err="1">
                <a:solidFill>
                  <a:prstClr val="black"/>
                </a:solidFill>
                <a:latin typeface="Calibri"/>
              </a:rPr>
              <a:t>shot</a:t>
            </a:r>
            <a:r>
              <a:rPr lang="pl-PL" sz="1600" b="1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1600" b="1" kern="0" dirty="0" err="1">
                <a:solidFill>
                  <a:prstClr val="black"/>
                </a:solidFill>
                <a:latin typeface="Calibri"/>
              </a:rPr>
              <a:t>noise</a:t>
            </a:r>
            <a:r>
              <a:rPr lang="pl-PL" sz="1600" b="1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1600" b="1" kern="0" dirty="0" err="1">
                <a:solidFill>
                  <a:prstClr val="black"/>
                </a:solidFill>
                <a:latin typeface="Calibri"/>
              </a:rPr>
              <a:t>scheme</a:t>
            </a:r>
            <a:r>
              <a:rPr lang="pl-PL" sz="1600" b="1" kern="0" dirty="0">
                <a:solidFill>
                  <a:prstClr val="black"/>
                </a:solidFill>
                <a:latin typeface="Calibri"/>
              </a:rPr>
              <a:t>)</a:t>
            </a:r>
            <a:endParaRPr kumimoji="0" lang="pl-PL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4" name="pole tekstowe 53">
            <a:extLst>
              <a:ext uri="{FF2B5EF4-FFF2-40B4-BE49-F238E27FC236}">
                <a16:creationId xmlns:a16="http://schemas.microsoft.com/office/drawing/2014/main" id="{0A12EB00-3D5D-6B41-255F-DC4944CD96B4}"/>
              </a:ext>
            </a:extLst>
          </p:cNvPr>
          <p:cNvSpPr txBox="1"/>
          <p:nvPr/>
        </p:nvSpPr>
        <p:spPr>
          <a:xfrm>
            <a:off x="314615" y="1236221"/>
            <a:ext cx="587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(i)</a:t>
            </a:r>
          </a:p>
        </p:txBody>
      </p:sp>
      <p:grpSp>
        <p:nvGrpSpPr>
          <p:cNvPr id="77" name="Grupa 76">
            <a:extLst>
              <a:ext uri="{FF2B5EF4-FFF2-40B4-BE49-F238E27FC236}">
                <a16:creationId xmlns:a16="http://schemas.microsoft.com/office/drawing/2014/main" id="{DC5B0B1D-4965-5BA0-EFAF-A70035728C4B}"/>
              </a:ext>
            </a:extLst>
          </p:cNvPr>
          <p:cNvGrpSpPr/>
          <p:nvPr/>
        </p:nvGrpSpPr>
        <p:grpSpPr>
          <a:xfrm>
            <a:off x="5204705" y="1601431"/>
            <a:ext cx="3014759" cy="1705448"/>
            <a:chOff x="567404" y="1340768"/>
            <a:chExt cx="4582446" cy="2592288"/>
          </a:xfrm>
        </p:grpSpPr>
        <p:cxnSp>
          <p:nvCxnSpPr>
            <p:cNvPr id="80" name="Łącznik prosty 79">
              <a:extLst>
                <a:ext uri="{FF2B5EF4-FFF2-40B4-BE49-F238E27FC236}">
                  <a16:creationId xmlns:a16="http://schemas.microsoft.com/office/drawing/2014/main" id="{D208BCCA-BF85-423B-5A2E-EBF4C3854467}"/>
                </a:ext>
              </a:extLst>
            </p:cNvPr>
            <p:cNvCxnSpPr/>
            <p:nvPr/>
          </p:nvCxnSpPr>
          <p:spPr>
            <a:xfrm>
              <a:off x="1403648" y="1700808"/>
              <a:ext cx="43204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pic>
          <p:nvPicPr>
            <p:cNvPr id="81" name="Obraz 80" descr="TP_tmp.emf">
              <a:extLst>
                <a:ext uri="{FF2B5EF4-FFF2-40B4-BE49-F238E27FC236}">
                  <a16:creationId xmlns:a16="http://schemas.microsoft.com/office/drawing/2014/main" id="{D40F1A46-74A4-A817-33E7-A5F8D415C0DB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5" cstate="print"/>
            <a:srcRect l="-47244" t="-51633" r="-47244" b="-51633"/>
            <a:stretch>
              <a:fillRect/>
            </a:stretch>
          </p:blipFill>
          <p:spPr bwMode="auto">
            <a:xfrm>
              <a:off x="1835696" y="1412776"/>
              <a:ext cx="602392" cy="576064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ysClr val="windowText" lastClr="00000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cxnSp>
          <p:nvCxnSpPr>
            <p:cNvPr id="82" name="Łącznik prosty 81">
              <a:extLst>
                <a:ext uri="{FF2B5EF4-FFF2-40B4-BE49-F238E27FC236}">
                  <a16:creationId xmlns:a16="http://schemas.microsoft.com/office/drawing/2014/main" id="{CE740D61-7192-65E3-7B30-6212C2E8742C}"/>
                </a:ext>
              </a:extLst>
            </p:cNvPr>
            <p:cNvCxnSpPr/>
            <p:nvPr/>
          </p:nvCxnSpPr>
          <p:spPr>
            <a:xfrm>
              <a:off x="2627783" y="1700808"/>
              <a:ext cx="504057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83" name="Schemat blokowy: opóźnienie 82">
              <a:extLst>
                <a:ext uri="{FF2B5EF4-FFF2-40B4-BE49-F238E27FC236}">
                  <a16:creationId xmlns:a16="http://schemas.microsoft.com/office/drawing/2014/main" id="{2F41E945-5CB4-7D63-3CF1-107F54ED9C9C}"/>
                </a:ext>
              </a:extLst>
            </p:cNvPr>
            <p:cNvSpPr/>
            <p:nvPr/>
          </p:nvSpPr>
          <p:spPr>
            <a:xfrm>
              <a:off x="4572000" y="1484784"/>
              <a:ext cx="577850" cy="2448272"/>
            </a:xfrm>
            <a:prstGeom prst="flowChartDelay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4" name="Obraz 83" descr="TP_tmp.emf">
              <a:extLst>
                <a:ext uri="{FF2B5EF4-FFF2-40B4-BE49-F238E27FC236}">
                  <a16:creationId xmlns:a16="http://schemas.microsoft.com/office/drawing/2014/main" id="{169A3B3F-9B87-B784-0CDF-90378BC4EC0F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0" cstate="print"/>
            <a:stretch>
              <a:fillRect/>
            </a:stretch>
          </p:blipFill>
          <p:spPr bwMode="auto">
            <a:xfrm>
              <a:off x="4686801" y="2420888"/>
              <a:ext cx="287777" cy="28777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5" name="Obraz 84" descr="TP_tmp.emf">
              <a:extLst>
                <a:ext uri="{FF2B5EF4-FFF2-40B4-BE49-F238E27FC236}">
                  <a16:creationId xmlns:a16="http://schemas.microsoft.com/office/drawing/2014/main" id="{64E4A20A-E49B-870C-A9AC-F764D910FDEC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1" cstate="print"/>
            <a:stretch>
              <a:fillRect/>
            </a:stretch>
          </p:blipFill>
          <p:spPr bwMode="auto">
            <a:xfrm>
              <a:off x="567404" y="2492896"/>
              <a:ext cx="399786" cy="313995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86" name="Łącznik prosty 85">
              <a:extLst>
                <a:ext uri="{FF2B5EF4-FFF2-40B4-BE49-F238E27FC236}">
                  <a16:creationId xmlns:a16="http://schemas.microsoft.com/office/drawing/2014/main" id="{768E1E5F-1228-C53B-1AEE-4BB7DA90B7F4}"/>
                </a:ext>
              </a:extLst>
            </p:cNvPr>
            <p:cNvCxnSpPr/>
            <p:nvPr/>
          </p:nvCxnSpPr>
          <p:spPr>
            <a:xfrm>
              <a:off x="1403648" y="3573016"/>
              <a:ext cx="43204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pic>
          <p:nvPicPr>
            <p:cNvPr id="87" name="Obraz 86" descr="TP_tmp.emf">
              <a:extLst>
                <a:ext uri="{FF2B5EF4-FFF2-40B4-BE49-F238E27FC236}">
                  <a16:creationId xmlns:a16="http://schemas.microsoft.com/office/drawing/2014/main" id="{24F39053-E274-7358-777E-C2ABD8512050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5" cstate="print"/>
            <a:srcRect l="-47244" t="-51633" r="-47244" b="-51633"/>
            <a:stretch>
              <a:fillRect/>
            </a:stretch>
          </p:blipFill>
          <p:spPr bwMode="auto">
            <a:xfrm>
              <a:off x="1835696" y="3284984"/>
              <a:ext cx="602392" cy="576064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ysClr val="windowText" lastClr="00000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cxnSp>
          <p:nvCxnSpPr>
            <p:cNvPr id="88" name="Łącznik prosty 87">
              <a:extLst>
                <a:ext uri="{FF2B5EF4-FFF2-40B4-BE49-F238E27FC236}">
                  <a16:creationId xmlns:a16="http://schemas.microsoft.com/office/drawing/2014/main" id="{52998CCB-C66D-F0EA-F61A-06AF66C5C97B}"/>
                </a:ext>
              </a:extLst>
            </p:cNvPr>
            <p:cNvCxnSpPr/>
            <p:nvPr/>
          </p:nvCxnSpPr>
          <p:spPr>
            <a:xfrm>
              <a:off x="2627783" y="3573016"/>
              <a:ext cx="504057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89" name="Łącznik prosty 88">
              <a:extLst>
                <a:ext uri="{FF2B5EF4-FFF2-40B4-BE49-F238E27FC236}">
                  <a16:creationId xmlns:a16="http://schemas.microsoft.com/office/drawing/2014/main" id="{E8F58F1F-0BA8-ECFC-17C9-1E0FB135AF92}"/>
                </a:ext>
              </a:extLst>
            </p:cNvPr>
            <p:cNvCxnSpPr/>
            <p:nvPr/>
          </p:nvCxnSpPr>
          <p:spPr>
            <a:xfrm>
              <a:off x="2123728" y="2276872"/>
              <a:ext cx="0" cy="72008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p:pic>
          <p:nvPicPr>
            <p:cNvPr id="90" name="Obraz 89" descr="TP_tmp.emf">
              <a:extLst>
                <a:ext uri="{FF2B5EF4-FFF2-40B4-BE49-F238E27FC236}">
                  <a16:creationId xmlns:a16="http://schemas.microsoft.com/office/drawing/2014/main" id="{3DD91555-B74F-95E9-2B58-631251544C00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9" cstate="print"/>
            <a:stretch>
              <a:fillRect/>
            </a:stretch>
          </p:blipFill>
          <p:spPr bwMode="auto">
            <a:xfrm>
              <a:off x="2195736" y="2492896"/>
              <a:ext cx="257571" cy="22838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91" name="Picture 3">
              <a:extLst>
                <a:ext uri="{FF2B5EF4-FFF2-40B4-BE49-F238E27FC236}">
                  <a16:creationId xmlns:a16="http://schemas.microsoft.com/office/drawing/2014/main" id="{9CF49D95-03A6-1114-D38A-86BF72A80D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1115616" y="1340768"/>
              <a:ext cx="374415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" name="Picture 3">
              <a:extLst>
                <a:ext uri="{FF2B5EF4-FFF2-40B4-BE49-F238E27FC236}">
                  <a16:creationId xmlns:a16="http://schemas.microsoft.com/office/drawing/2014/main" id="{FEEEC902-038D-114C-EC88-91940A4093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3131840" y="1340768"/>
              <a:ext cx="374415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" name="Obraz 92" descr="TP_tmp.emf">
              <a:extLst>
                <a:ext uri="{FF2B5EF4-FFF2-40B4-BE49-F238E27FC236}">
                  <a16:creationId xmlns:a16="http://schemas.microsoft.com/office/drawing/2014/main" id="{CD52DAE6-2EA6-2058-996A-160218694FC5}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3" cstate="print"/>
            <a:stretch>
              <a:fillRect/>
            </a:stretch>
          </p:blipFill>
          <p:spPr bwMode="auto">
            <a:xfrm>
              <a:off x="3663691" y="2420888"/>
              <a:ext cx="543915" cy="343164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78" name="Prostokąt 77">
            <a:extLst>
              <a:ext uri="{FF2B5EF4-FFF2-40B4-BE49-F238E27FC236}">
                <a16:creationId xmlns:a16="http://schemas.microsoft.com/office/drawing/2014/main" id="{DCC814A4-F9C6-19C8-4350-BAB2D096D3C8}"/>
              </a:ext>
            </a:extLst>
          </p:cNvPr>
          <p:cNvSpPr/>
          <p:nvPr/>
        </p:nvSpPr>
        <p:spPr>
          <a:xfrm>
            <a:off x="5336213" y="3383733"/>
            <a:ext cx="29754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b="1" kern="0" dirty="0">
                <a:solidFill>
                  <a:prstClr val="black"/>
                </a:solidFill>
                <a:latin typeface="Calibri"/>
              </a:rPr>
              <a:t>e</a:t>
            </a:r>
            <a:r>
              <a:rPr kumimoji="0" lang="pl-PL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ntanglement-enhanced</a:t>
            </a:r>
            <a:r>
              <a:rPr kumimoji="0" lang="pl-PL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pl-PL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scheme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4" name="pole tekstowe 93">
            <a:extLst>
              <a:ext uri="{FF2B5EF4-FFF2-40B4-BE49-F238E27FC236}">
                <a16:creationId xmlns:a16="http://schemas.microsoft.com/office/drawing/2014/main" id="{2449ADA7-8D41-C798-369D-DE8E6ADA23EB}"/>
              </a:ext>
            </a:extLst>
          </p:cNvPr>
          <p:cNvSpPr txBox="1"/>
          <p:nvPr/>
        </p:nvSpPr>
        <p:spPr>
          <a:xfrm>
            <a:off x="4926357" y="1236221"/>
            <a:ext cx="587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(ii)</a:t>
            </a:r>
          </a:p>
        </p:txBody>
      </p:sp>
      <p:grpSp>
        <p:nvGrpSpPr>
          <p:cNvPr id="144" name="Grupa 143">
            <a:extLst>
              <a:ext uri="{FF2B5EF4-FFF2-40B4-BE49-F238E27FC236}">
                <a16:creationId xmlns:a16="http://schemas.microsoft.com/office/drawing/2014/main" id="{0219942D-CC0C-6C0E-4A54-AF849F9819FC}"/>
              </a:ext>
            </a:extLst>
          </p:cNvPr>
          <p:cNvGrpSpPr/>
          <p:nvPr/>
        </p:nvGrpSpPr>
        <p:grpSpPr>
          <a:xfrm>
            <a:off x="2363722" y="4317427"/>
            <a:ext cx="4460239" cy="1656184"/>
            <a:chOff x="3131840" y="2564904"/>
            <a:chExt cx="6593395" cy="2448272"/>
          </a:xfrm>
        </p:grpSpPr>
        <p:cxnSp>
          <p:nvCxnSpPr>
            <p:cNvPr id="146" name="Łącznik prosty 145">
              <a:extLst>
                <a:ext uri="{FF2B5EF4-FFF2-40B4-BE49-F238E27FC236}">
                  <a16:creationId xmlns:a16="http://schemas.microsoft.com/office/drawing/2014/main" id="{6F24306F-67E2-B169-AE7F-EE3BF90EFFB6}"/>
                </a:ext>
              </a:extLst>
            </p:cNvPr>
            <p:cNvCxnSpPr/>
            <p:nvPr/>
          </p:nvCxnSpPr>
          <p:spPr>
            <a:xfrm>
              <a:off x="8316416" y="3573016"/>
              <a:ext cx="43204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47" name="Łącznik prosty 146">
              <a:extLst>
                <a:ext uri="{FF2B5EF4-FFF2-40B4-BE49-F238E27FC236}">
                  <a16:creationId xmlns:a16="http://schemas.microsoft.com/office/drawing/2014/main" id="{D0740C2E-54AE-656B-ED83-F246990A96D7}"/>
                </a:ext>
              </a:extLst>
            </p:cNvPr>
            <p:cNvCxnSpPr/>
            <p:nvPr/>
          </p:nvCxnSpPr>
          <p:spPr>
            <a:xfrm>
              <a:off x="8316416" y="4797152"/>
              <a:ext cx="43204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48" name="Łącznik prosty 147">
              <a:extLst>
                <a:ext uri="{FF2B5EF4-FFF2-40B4-BE49-F238E27FC236}">
                  <a16:creationId xmlns:a16="http://schemas.microsoft.com/office/drawing/2014/main" id="{42D7D487-8009-A4ED-18AF-CC1917D2F45E}"/>
                </a:ext>
              </a:extLst>
            </p:cNvPr>
            <p:cNvCxnSpPr/>
            <p:nvPr/>
          </p:nvCxnSpPr>
          <p:spPr>
            <a:xfrm>
              <a:off x="8316416" y="2996952"/>
              <a:ext cx="43204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49" name="Łącznik prosty 148">
              <a:extLst>
                <a:ext uri="{FF2B5EF4-FFF2-40B4-BE49-F238E27FC236}">
                  <a16:creationId xmlns:a16="http://schemas.microsoft.com/office/drawing/2014/main" id="{DD5AE905-FE49-469B-D27B-4FF57817CA44}"/>
                </a:ext>
              </a:extLst>
            </p:cNvPr>
            <p:cNvCxnSpPr/>
            <p:nvPr/>
          </p:nvCxnSpPr>
          <p:spPr>
            <a:xfrm>
              <a:off x="5436096" y="3573016"/>
              <a:ext cx="43204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50" name="Łącznik prosty 149">
              <a:extLst>
                <a:ext uri="{FF2B5EF4-FFF2-40B4-BE49-F238E27FC236}">
                  <a16:creationId xmlns:a16="http://schemas.microsoft.com/office/drawing/2014/main" id="{BD679E3B-8613-4164-CBCD-1D715FC099E0}"/>
                </a:ext>
              </a:extLst>
            </p:cNvPr>
            <p:cNvCxnSpPr/>
            <p:nvPr/>
          </p:nvCxnSpPr>
          <p:spPr>
            <a:xfrm>
              <a:off x="5436096" y="4797152"/>
              <a:ext cx="43204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51" name="Łącznik prosty 150">
              <a:extLst>
                <a:ext uri="{FF2B5EF4-FFF2-40B4-BE49-F238E27FC236}">
                  <a16:creationId xmlns:a16="http://schemas.microsoft.com/office/drawing/2014/main" id="{40F9A285-5E93-A5D3-9F98-646A93C75784}"/>
                </a:ext>
              </a:extLst>
            </p:cNvPr>
            <p:cNvCxnSpPr/>
            <p:nvPr/>
          </p:nvCxnSpPr>
          <p:spPr>
            <a:xfrm>
              <a:off x="5436096" y="2996952"/>
              <a:ext cx="43204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52" name="Łącznik prosty 151">
              <a:extLst>
                <a:ext uri="{FF2B5EF4-FFF2-40B4-BE49-F238E27FC236}">
                  <a16:creationId xmlns:a16="http://schemas.microsoft.com/office/drawing/2014/main" id="{51F3436B-F21D-390C-F489-E59C1A0CB102}"/>
                </a:ext>
              </a:extLst>
            </p:cNvPr>
            <p:cNvCxnSpPr/>
            <p:nvPr/>
          </p:nvCxnSpPr>
          <p:spPr>
            <a:xfrm>
              <a:off x="6876256" y="2996952"/>
              <a:ext cx="43204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53" name="Łącznik prosty 152">
              <a:extLst>
                <a:ext uri="{FF2B5EF4-FFF2-40B4-BE49-F238E27FC236}">
                  <a16:creationId xmlns:a16="http://schemas.microsoft.com/office/drawing/2014/main" id="{5748D8CA-061E-9C2F-8C20-4F1EDF035C01}"/>
                </a:ext>
              </a:extLst>
            </p:cNvPr>
            <p:cNvCxnSpPr/>
            <p:nvPr/>
          </p:nvCxnSpPr>
          <p:spPr>
            <a:xfrm>
              <a:off x="4716016" y="2996952"/>
              <a:ext cx="43204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154" name="Prostokąt 153">
              <a:extLst>
                <a:ext uri="{FF2B5EF4-FFF2-40B4-BE49-F238E27FC236}">
                  <a16:creationId xmlns:a16="http://schemas.microsoft.com/office/drawing/2014/main" id="{56B1384A-04D3-4DFD-5CBD-E71236F22C9A}"/>
                </a:ext>
              </a:extLst>
            </p:cNvPr>
            <p:cNvSpPr/>
            <p:nvPr/>
          </p:nvSpPr>
          <p:spPr>
            <a:xfrm>
              <a:off x="5004048" y="2708920"/>
              <a:ext cx="648072" cy="223224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55" name="Łącznik prosty 154">
              <a:extLst>
                <a:ext uri="{FF2B5EF4-FFF2-40B4-BE49-F238E27FC236}">
                  <a16:creationId xmlns:a16="http://schemas.microsoft.com/office/drawing/2014/main" id="{87FC7A70-6829-9537-B022-F8D7A56196CD}"/>
                </a:ext>
              </a:extLst>
            </p:cNvPr>
            <p:cNvCxnSpPr/>
            <p:nvPr/>
          </p:nvCxnSpPr>
          <p:spPr>
            <a:xfrm>
              <a:off x="3707904" y="2996952"/>
              <a:ext cx="43204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pic>
          <p:nvPicPr>
            <p:cNvPr id="156" name="Obraz 155" descr="TP_tmp.emf">
              <a:extLst>
                <a:ext uri="{FF2B5EF4-FFF2-40B4-BE49-F238E27FC236}">
                  <a16:creationId xmlns:a16="http://schemas.microsoft.com/office/drawing/2014/main" id="{18C61AC8-C348-E920-CF3A-DC4340C76CAC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5" cstate="print"/>
            <a:srcRect l="-47244" t="-51633" r="-47244" b="-51633"/>
            <a:stretch>
              <a:fillRect/>
            </a:stretch>
          </p:blipFill>
          <p:spPr bwMode="auto">
            <a:xfrm>
              <a:off x="4139952" y="2708920"/>
              <a:ext cx="602392" cy="576064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ysClr val="windowText" lastClr="00000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cxnSp>
          <p:nvCxnSpPr>
            <p:cNvPr id="157" name="Łącznik prosty 156">
              <a:extLst>
                <a:ext uri="{FF2B5EF4-FFF2-40B4-BE49-F238E27FC236}">
                  <a16:creationId xmlns:a16="http://schemas.microsoft.com/office/drawing/2014/main" id="{024BDCDD-BD6B-3E0F-9623-0F6DC40583D3}"/>
                </a:ext>
              </a:extLst>
            </p:cNvPr>
            <p:cNvCxnSpPr/>
            <p:nvPr/>
          </p:nvCxnSpPr>
          <p:spPr>
            <a:xfrm>
              <a:off x="6084168" y="3933056"/>
              <a:ext cx="504057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p:pic>
          <p:nvPicPr>
            <p:cNvPr id="158" name="Obraz 157" descr="TP_tmp.emf">
              <a:extLst>
                <a:ext uri="{FF2B5EF4-FFF2-40B4-BE49-F238E27FC236}">
                  <a16:creationId xmlns:a16="http://schemas.microsoft.com/office/drawing/2014/main" id="{4C931033-0A87-CBAB-3403-13965F869CCC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9" cstate="print"/>
            <a:stretch>
              <a:fillRect/>
            </a:stretch>
          </p:blipFill>
          <p:spPr bwMode="auto">
            <a:xfrm>
              <a:off x="6156176" y="3573016"/>
              <a:ext cx="257571" cy="22838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59" name="Obraz 158" descr="TP_tmp.emf">
              <a:extLst>
                <a:ext uri="{FF2B5EF4-FFF2-40B4-BE49-F238E27FC236}">
                  <a16:creationId xmlns:a16="http://schemas.microsoft.com/office/drawing/2014/main" id="{397DF123-E98D-A38D-5AC4-A2C2CE5063D6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5" cstate="print"/>
            <a:srcRect l="-47244" t="-51633" r="-47244" b="-51633"/>
            <a:stretch>
              <a:fillRect/>
            </a:stretch>
          </p:blipFill>
          <p:spPr bwMode="auto">
            <a:xfrm>
              <a:off x="7092280" y="2708920"/>
              <a:ext cx="602392" cy="576064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ysClr val="windowText" lastClr="00000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pic>
          <p:nvPicPr>
            <p:cNvPr id="160" name="Obraz 159" descr="TP_tmp.emf">
              <a:extLst>
                <a:ext uri="{FF2B5EF4-FFF2-40B4-BE49-F238E27FC236}">
                  <a16:creationId xmlns:a16="http://schemas.microsoft.com/office/drawing/2014/main" id="{0A47C57D-ADE7-D1EA-7A20-83923F410796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34" cstate="print"/>
            <a:stretch>
              <a:fillRect/>
            </a:stretch>
          </p:blipFill>
          <p:spPr bwMode="auto">
            <a:xfrm>
              <a:off x="9180512" y="3645024"/>
              <a:ext cx="544723" cy="314462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161" name="Łącznik prosty 160">
              <a:extLst>
                <a:ext uri="{FF2B5EF4-FFF2-40B4-BE49-F238E27FC236}">
                  <a16:creationId xmlns:a16="http://schemas.microsoft.com/office/drawing/2014/main" id="{2CC14697-DD6C-04DC-219B-50688E434DCF}"/>
                </a:ext>
              </a:extLst>
            </p:cNvPr>
            <p:cNvCxnSpPr/>
            <p:nvPr/>
          </p:nvCxnSpPr>
          <p:spPr>
            <a:xfrm>
              <a:off x="7668344" y="2996952"/>
              <a:ext cx="43204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pic>
          <p:nvPicPr>
            <p:cNvPr id="162" name="Picture 3">
              <a:extLst>
                <a:ext uri="{FF2B5EF4-FFF2-40B4-BE49-F238E27FC236}">
                  <a16:creationId xmlns:a16="http://schemas.microsoft.com/office/drawing/2014/main" id="{1FC053D9-42A5-30B2-3514-AD9850FB8C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3491880" y="2564904"/>
              <a:ext cx="374415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" name="Obraz 162" descr="TP_tmp.emf">
              <a:extLst>
                <a:ext uri="{FF2B5EF4-FFF2-40B4-BE49-F238E27FC236}">
                  <a16:creationId xmlns:a16="http://schemas.microsoft.com/office/drawing/2014/main" id="{727ACFBA-8604-058F-7221-30521C5A30EF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31" cstate="print"/>
            <a:stretch>
              <a:fillRect/>
            </a:stretch>
          </p:blipFill>
          <p:spPr bwMode="auto">
            <a:xfrm>
              <a:off x="3131840" y="3717032"/>
              <a:ext cx="400380" cy="31446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64" name="Obraz 163" descr="TP_tmp.emf">
              <a:extLst>
                <a:ext uri="{FF2B5EF4-FFF2-40B4-BE49-F238E27FC236}">
                  <a16:creationId xmlns:a16="http://schemas.microsoft.com/office/drawing/2014/main" id="{4BE8FD08-D60F-E421-8775-3DCAA3883280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35" cstate="print"/>
            <a:stretch>
              <a:fillRect/>
            </a:stretch>
          </p:blipFill>
          <p:spPr bwMode="auto">
            <a:xfrm>
              <a:off x="5163016" y="3645024"/>
              <a:ext cx="269142" cy="299645"/>
            </a:xfrm>
            <a:prstGeom prst="rect">
              <a:avLst/>
            </a:prstGeom>
            <a:solidFill>
              <a:sysClr val="window" lastClr="FFFFFF"/>
            </a:solidFill>
            <a:ln/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cxnSp>
          <p:nvCxnSpPr>
            <p:cNvPr id="165" name="Łącznik prosty 164">
              <a:extLst>
                <a:ext uri="{FF2B5EF4-FFF2-40B4-BE49-F238E27FC236}">
                  <a16:creationId xmlns:a16="http://schemas.microsoft.com/office/drawing/2014/main" id="{D854638E-4C20-7A5F-EAE2-DA514DF5CA2B}"/>
                </a:ext>
              </a:extLst>
            </p:cNvPr>
            <p:cNvCxnSpPr/>
            <p:nvPr/>
          </p:nvCxnSpPr>
          <p:spPr>
            <a:xfrm>
              <a:off x="3851920" y="3573016"/>
              <a:ext cx="1008112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66" name="Łącznik prosty 165">
              <a:extLst>
                <a:ext uri="{FF2B5EF4-FFF2-40B4-BE49-F238E27FC236}">
                  <a16:creationId xmlns:a16="http://schemas.microsoft.com/office/drawing/2014/main" id="{66DB4A28-F6CB-B043-47FC-9FB466597A26}"/>
                </a:ext>
              </a:extLst>
            </p:cNvPr>
            <p:cNvCxnSpPr/>
            <p:nvPr/>
          </p:nvCxnSpPr>
          <p:spPr>
            <a:xfrm>
              <a:off x="3923928" y="4797152"/>
              <a:ext cx="1008112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167" name="Prostokąt 166">
              <a:extLst>
                <a:ext uri="{FF2B5EF4-FFF2-40B4-BE49-F238E27FC236}">
                  <a16:creationId xmlns:a16="http://schemas.microsoft.com/office/drawing/2014/main" id="{D47E3BB7-D39B-52C2-429F-01945F30CCF5}"/>
                </a:ext>
              </a:extLst>
            </p:cNvPr>
            <p:cNvSpPr/>
            <p:nvPr/>
          </p:nvSpPr>
          <p:spPr>
            <a:xfrm>
              <a:off x="7956376" y="2708920"/>
              <a:ext cx="648072" cy="223224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68" name="Łącznik prosty 167">
              <a:extLst>
                <a:ext uri="{FF2B5EF4-FFF2-40B4-BE49-F238E27FC236}">
                  <a16:creationId xmlns:a16="http://schemas.microsoft.com/office/drawing/2014/main" id="{8D805F5C-961F-19A1-B4E7-15924400242F}"/>
                </a:ext>
              </a:extLst>
            </p:cNvPr>
            <p:cNvCxnSpPr/>
            <p:nvPr/>
          </p:nvCxnSpPr>
          <p:spPr>
            <a:xfrm>
              <a:off x="6876256" y="3573016"/>
              <a:ext cx="1008112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69" name="Łącznik prosty 168">
              <a:extLst>
                <a:ext uri="{FF2B5EF4-FFF2-40B4-BE49-F238E27FC236}">
                  <a16:creationId xmlns:a16="http://schemas.microsoft.com/office/drawing/2014/main" id="{806562A0-6094-360A-5D6B-99702F18972E}"/>
                </a:ext>
              </a:extLst>
            </p:cNvPr>
            <p:cNvCxnSpPr/>
            <p:nvPr/>
          </p:nvCxnSpPr>
          <p:spPr>
            <a:xfrm>
              <a:off x="6876256" y="4797152"/>
              <a:ext cx="1008112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70" name="Łącznik prosty 169">
              <a:extLst>
                <a:ext uri="{FF2B5EF4-FFF2-40B4-BE49-F238E27FC236}">
                  <a16:creationId xmlns:a16="http://schemas.microsoft.com/office/drawing/2014/main" id="{3AB50C43-E5D6-DDE9-2C6F-DB20648A215E}"/>
                </a:ext>
              </a:extLst>
            </p:cNvPr>
            <p:cNvCxnSpPr/>
            <p:nvPr/>
          </p:nvCxnSpPr>
          <p:spPr>
            <a:xfrm>
              <a:off x="4355976" y="3933056"/>
              <a:ext cx="0" cy="50405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p:cxnSp>
          <p:nvCxnSpPr>
            <p:cNvPr id="171" name="Łącznik prosty 170">
              <a:extLst>
                <a:ext uri="{FF2B5EF4-FFF2-40B4-BE49-F238E27FC236}">
                  <a16:creationId xmlns:a16="http://schemas.microsoft.com/office/drawing/2014/main" id="{DAEEBCD3-8351-ADB6-8D05-10CA0F8A4ED2}"/>
                </a:ext>
              </a:extLst>
            </p:cNvPr>
            <p:cNvCxnSpPr/>
            <p:nvPr/>
          </p:nvCxnSpPr>
          <p:spPr>
            <a:xfrm>
              <a:off x="7380312" y="3933056"/>
              <a:ext cx="0" cy="50405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p:pic>
          <p:nvPicPr>
            <p:cNvPr id="172" name="Obraz 171" descr="TP_tmp.emf">
              <a:extLst>
                <a:ext uri="{FF2B5EF4-FFF2-40B4-BE49-F238E27FC236}">
                  <a16:creationId xmlns:a16="http://schemas.microsoft.com/office/drawing/2014/main" id="{F55CD521-B705-CC1E-267C-3822FB8E49AC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36" cstate="print"/>
            <a:stretch>
              <a:fillRect/>
            </a:stretch>
          </p:blipFill>
          <p:spPr bwMode="auto">
            <a:xfrm>
              <a:off x="8127522" y="3645024"/>
              <a:ext cx="388802" cy="299216"/>
            </a:xfrm>
            <a:prstGeom prst="rect">
              <a:avLst/>
            </a:prstGeom>
            <a:solidFill>
              <a:sysClr val="window" lastClr="FFFFFF"/>
            </a:solidFill>
            <a:ln/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173" name="Picture 3">
              <a:extLst>
                <a:ext uri="{FF2B5EF4-FFF2-40B4-BE49-F238E27FC236}">
                  <a16:creationId xmlns:a16="http://schemas.microsoft.com/office/drawing/2014/main" id="{62E2EB72-8870-0C8E-F523-F746F386D2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8748464" y="2564904"/>
              <a:ext cx="374415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4" name="Prostokąt 173">
            <a:extLst>
              <a:ext uri="{FF2B5EF4-FFF2-40B4-BE49-F238E27FC236}">
                <a16:creationId xmlns:a16="http://schemas.microsoft.com/office/drawing/2014/main" id="{35CAA42D-5154-7DFC-2232-BD920A2C89C2}"/>
              </a:ext>
            </a:extLst>
          </p:cNvPr>
          <p:cNvSpPr/>
          <p:nvPr/>
        </p:nvSpPr>
        <p:spPr>
          <a:xfrm>
            <a:off x="3043628" y="6145312"/>
            <a:ext cx="31470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b="1" kern="0" dirty="0">
                <a:solidFill>
                  <a:prstClr val="black"/>
                </a:solidFill>
                <a:latin typeface="Calibri"/>
              </a:rPr>
              <a:t>The most </a:t>
            </a:r>
            <a:r>
              <a:rPr lang="pl-PL" sz="1600" b="1" kern="0" dirty="0" err="1">
                <a:solidFill>
                  <a:prstClr val="black"/>
                </a:solidFill>
                <a:latin typeface="Calibri"/>
              </a:rPr>
              <a:t>general</a:t>
            </a:r>
            <a:r>
              <a:rPr lang="pl-PL" sz="1600" b="1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1600" b="1" kern="0" dirty="0" err="1">
                <a:solidFill>
                  <a:prstClr val="black"/>
                </a:solidFill>
                <a:latin typeface="Calibri"/>
              </a:rPr>
              <a:t>adaptive</a:t>
            </a:r>
            <a:r>
              <a:rPr lang="pl-PL" sz="1600" b="1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1600" b="1" kern="0" dirty="0" err="1">
                <a:solidFill>
                  <a:prstClr val="black"/>
                </a:solidFill>
                <a:latin typeface="Calibri"/>
              </a:rPr>
              <a:t>scheme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75" name="pole tekstowe 174">
            <a:extLst>
              <a:ext uri="{FF2B5EF4-FFF2-40B4-BE49-F238E27FC236}">
                <a16:creationId xmlns:a16="http://schemas.microsoft.com/office/drawing/2014/main" id="{6646DA28-F408-77D7-0ECC-CE13A53D4AA0}"/>
              </a:ext>
            </a:extLst>
          </p:cNvPr>
          <p:cNvSpPr txBox="1"/>
          <p:nvPr/>
        </p:nvSpPr>
        <p:spPr>
          <a:xfrm>
            <a:off x="1860391" y="4263446"/>
            <a:ext cx="587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(iii)</a:t>
            </a:r>
          </a:p>
        </p:txBody>
      </p:sp>
      <p:pic>
        <p:nvPicPr>
          <p:cNvPr id="177" name="Obraz 176">
            <a:extLst>
              <a:ext uri="{FF2B5EF4-FFF2-40B4-BE49-F238E27FC236}">
                <a16:creationId xmlns:a16="http://schemas.microsoft.com/office/drawing/2014/main" id="{7BA6A7DE-9B42-F77E-60BE-98F67118AA42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6859691" y="4140408"/>
            <a:ext cx="713437" cy="188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1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94" grpId="0"/>
      <p:bldP spid="174" grpId="0"/>
      <p:bldP spid="17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3D88C-C409-6366-3F20-32F68AEB4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655C71A-F092-05B9-9581-9BAB01F9A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/>
              <a:t>Maximal</a:t>
            </a:r>
            <a:r>
              <a:rPr lang="pl-PL" dirty="0"/>
              <a:t> Quantum Fisher Information for </a:t>
            </a:r>
            <a:r>
              <a:rPr lang="pl-PL" dirty="0" err="1"/>
              <a:t>noiseless</a:t>
            </a:r>
            <a:r>
              <a:rPr lang="pl-PL" dirty="0"/>
              <a:t> </a:t>
            </a:r>
            <a:r>
              <a:rPr lang="pl-PL" dirty="0" err="1"/>
              <a:t>models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E5ECF59-7C0C-B473-B86B-4C9FF3AD4B6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57200" y="1484784"/>
            <a:ext cx="8234320" cy="2590432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D10A9E2D-1678-926D-1273-B60C852B20D2}"/>
              </a:ext>
            </a:extLst>
          </p:cNvPr>
          <p:cNvSpPr/>
          <p:nvPr/>
        </p:nvSpPr>
        <p:spPr>
          <a:xfrm>
            <a:off x="3347864" y="6568884"/>
            <a:ext cx="5793905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it-IT" sz="1400" dirty="0">
                <a:latin typeface="Times" panose="02020603050405020304" pitchFamily="18" charset="0"/>
                <a:cs typeface="Times" panose="02020603050405020304" pitchFamily="18" charset="0"/>
              </a:rPr>
              <a:t>V. Giovannetti, S. Lloyd, and L. Maccone, Phys. Rev.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400" dirty="0" err="1">
                <a:latin typeface="Times" panose="02020603050405020304" pitchFamily="18" charset="0"/>
                <a:cs typeface="Times" panose="02020603050405020304" pitchFamily="18" charset="0"/>
              </a:rPr>
              <a:t>Lett</a:t>
            </a:r>
            <a:r>
              <a:rPr lang="en-US" sz="1400" dirty="0">
                <a:latin typeface="Times" panose="02020603050405020304" pitchFamily="18" charset="0"/>
                <a:cs typeface="Times" panose="02020603050405020304" pitchFamily="18" charset="0"/>
              </a:rPr>
              <a:t>. 96, 010401 (2006).</a:t>
            </a:r>
          </a:p>
        </p:txBody>
      </p:sp>
      <p:grpSp>
        <p:nvGrpSpPr>
          <p:cNvPr id="154" name="Grupa 153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max\limits_{V_i, \psi} \, F_Q \leq N^2 (\lambda_+ - \lambda_-)^2 $&#10;\end{document}&#10;" title="IguanaTex Vector Display">
            <a:extLst>
              <a:ext uri="{FF2B5EF4-FFF2-40B4-BE49-F238E27FC236}">
                <a16:creationId xmlns:a16="http://schemas.microsoft.com/office/drawing/2014/main" id="{225FBEBC-E438-A789-E625-8850893F09E3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339752" y="4221088"/>
            <a:ext cx="4246984" cy="688564"/>
            <a:chOff x="5275078" y="7002580"/>
            <a:chExt cx="4702582" cy="762430"/>
          </a:xfrm>
        </p:grpSpPr>
        <p:sp>
          <p:nvSpPr>
            <p:cNvPr id="134" name="Dowolny kształt: kształt 133">
              <a:extLst>
                <a:ext uri="{FF2B5EF4-FFF2-40B4-BE49-F238E27FC236}">
                  <a16:creationId xmlns:a16="http://schemas.microsoft.com/office/drawing/2014/main" id="{82C456D9-7B6B-0F9E-BC39-6B679EF88192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275078" y="7183735"/>
              <a:ext cx="332710" cy="207602"/>
            </a:xfrm>
            <a:custGeom>
              <a:avLst/>
              <a:gdLst>
                <a:gd name="connsiteX0" fmla="*/ 33305 w 332710"/>
                <a:gd name="connsiteY0" fmla="*/ 46092 h 207602"/>
                <a:gd name="connsiteX1" fmla="*/ 33305 w 332710"/>
                <a:gd name="connsiteY1" fmla="*/ 171969 h 207602"/>
                <a:gd name="connsiteX2" fmla="*/ 77 w 332710"/>
                <a:gd name="connsiteY2" fmla="*/ 193105 h 207602"/>
                <a:gd name="connsiteX3" fmla="*/ 77 w 332710"/>
                <a:gd name="connsiteY3" fmla="*/ 207665 h 207602"/>
                <a:gd name="connsiteX4" fmla="*/ 48215 w 332710"/>
                <a:gd name="connsiteY4" fmla="*/ 206256 h 207602"/>
                <a:gd name="connsiteX5" fmla="*/ 95928 w 332710"/>
                <a:gd name="connsiteY5" fmla="*/ 207665 h 207602"/>
                <a:gd name="connsiteX6" fmla="*/ 95928 w 332710"/>
                <a:gd name="connsiteY6" fmla="*/ 193105 h 207602"/>
                <a:gd name="connsiteX7" fmla="*/ 62700 w 332710"/>
                <a:gd name="connsiteY7" fmla="*/ 171969 h 207602"/>
                <a:gd name="connsiteX8" fmla="*/ 62700 w 332710"/>
                <a:gd name="connsiteY8" fmla="*/ 85546 h 207602"/>
                <a:gd name="connsiteX9" fmla="*/ 120210 w 332710"/>
                <a:gd name="connsiteY9" fmla="*/ 10396 h 207602"/>
                <a:gd name="connsiteX10" fmla="*/ 151735 w 332710"/>
                <a:gd name="connsiteY10" fmla="*/ 62531 h 207602"/>
                <a:gd name="connsiteX11" fmla="*/ 151735 w 332710"/>
                <a:gd name="connsiteY11" fmla="*/ 171969 h 207602"/>
                <a:gd name="connsiteX12" fmla="*/ 118506 w 332710"/>
                <a:gd name="connsiteY12" fmla="*/ 193105 h 207602"/>
                <a:gd name="connsiteX13" fmla="*/ 118506 w 332710"/>
                <a:gd name="connsiteY13" fmla="*/ 207665 h 207602"/>
                <a:gd name="connsiteX14" fmla="*/ 166645 w 332710"/>
                <a:gd name="connsiteY14" fmla="*/ 206256 h 207602"/>
                <a:gd name="connsiteX15" fmla="*/ 214358 w 332710"/>
                <a:gd name="connsiteY15" fmla="*/ 207665 h 207602"/>
                <a:gd name="connsiteX16" fmla="*/ 214358 w 332710"/>
                <a:gd name="connsiteY16" fmla="*/ 193105 h 207602"/>
                <a:gd name="connsiteX17" fmla="*/ 181129 w 332710"/>
                <a:gd name="connsiteY17" fmla="*/ 171969 h 207602"/>
                <a:gd name="connsiteX18" fmla="*/ 181129 w 332710"/>
                <a:gd name="connsiteY18" fmla="*/ 85546 h 207602"/>
                <a:gd name="connsiteX19" fmla="*/ 238640 w 332710"/>
                <a:gd name="connsiteY19" fmla="*/ 10396 h 207602"/>
                <a:gd name="connsiteX20" fmla="*/ 270165 w 332710"/>
                <a:gd name="connsiteY20" fmla="*/ 62531 h 207602"/>
                <a:gd name="connsiteX21" fmla="*/ 270165 w 332710"/>
                <a:gd name="connsiteY21" fmla="*/ 171969 h 207602"/>
                <a:gd name="connsiteX22" fmla="*/ 236936 w 332710"/>
                <a:gd name="connsiteY22" fmla="*/ 193105 h 207602"/>
                <a:gd name="connsiteX23" fmla="*/ 236936 w 332710"/>
                <a:gd name="connsiteY23" fmla="*/ 207665 h 207602"/>
                <a:gd name="connsiteX24" fmla="*/ 285075 w 332710"/>
                <a:gd name="connsiteY24" fmla="*/ 206256 h 207602"/>
                <a:gd name="connsiteX25" fmla="*/ 332787 w 332710"/>
                <a:gd name="connsiteY25" fmla="*/ 207665 h 207602"/>
                <a:gd name="connsiteX26" fmla="*/ 332787 w 332710"/>
                <a:gd name="connsiteY26" fmla="*/ 193105 h 207602"/>
                <a:gd name="connsiteX27" fmla="*/ 299559 w 332710"/>
                <a:gd name="connsiteY27" fmla="*/ 179014 h 207602"/>
                <a:gd name="connsiteX28" fmla="*/ 299559 w 332710"/>
                <a:gd name="connsiteY28" fmla="*/ 89304 h 207602"/>
                <a:gd name="connsiteX29" fmla="*/ 286353 w 332710"/>
                <a:gd name="connsiteY29" fmla="*/ 17441 h 207602"/>
                <a:gd name="connsiteX30" fmla="*/ 241622 w 332710"/>
                <a:gd name="connsiteY30" fmla="*/ 63 h 207602"/>
                <a:gd name="connsiteX31" fmla="*/ 179851 w 332710"/>
                <a:gd name="connsiteY31" fmla="*/ 46092 h 207602"/>
                <a:gd name="connsiteX32" fmla="*/ 123192 w 332710"/>
                <a:gd name="connsiteY32" fmla="*/ 63 h 207602"/>
                <a:gd name="connsiteX33" fmla="*/ 60144 w 332710"/>
                <a:gd name="connsiteY33" fmla="*/ 49380 h 207602"/>
                <a:gd name="connsiteX34" fmla="*/ 60144 w 332710"/>
                <a:gd name="connsiteY34" fmla="*/ 63 h 207602"/>
                <a:gd name="connsiteX35" fmla="*/ 77 w 332710"/>
                <a:gd name="connsiteY35" fmla="*/ 5229 h 207602"/>
                <a:gd name="connsiteX36" fmla="*/ 77 w 332710"/>
                <a:gd name="connsiteY36" fmla="*/ 19790 h 207602"/>
                <a:gd name="connsiteX37" fmla="*/ 33305 w 332710"/>
                <a:gd name="connsiteY37" fmla="*/ 46092 h 207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32710" h="207602">
                  <a:moveTo>
                    <a:pt x="33305" y="46092"/>
                  </a:moveTo>
                  <a:lnTo>
                    <a:pt x="33305" y="171969"/>
                  </a:lnTo>
                  <a:cubicBezTo>
                    <a:pt x="33305" y="193105"/>
                    <a:pt x="28619" y="193105"/>
                    <a:pt x="77" y="193105"/>
                  </a:cubicBezTo>
                  <a:lnTo>
                    <a:pt x="77" y="207665"/>
                  </a:lnTo>
                  <a:cubicBezTo>
                    <a:pt x="14987" y="207195"/>
                    <a:pt x="36713" y="206256"/>
                    <a:pt x="48215" y="206256"/>
                  </a:cubicBezTo>
                  <a:cubicBezTo>
                    <a:pt x="59292" y="206256"/>
                    <a:pt x="81444" y="207195"/>
                    <a:pt x="95928" y="207665"/>
                  </a:cubicBezTo>
                  <a:lnTo>
                    <a:pt x="95928" y="193105"/>
                  </a:lnTo>
                  <a:cubicBezTo>
                    <a:pt x="67386" y="193105"/>
                    <a:pt x="62700" y="193105"/>
                    <a:pt x="62700" y="171969"/>
                  </a:cubicBezTo>
                  <a:lnTo>
                    <a:pt x="62700" y="85546"/>
                  </a:lnTo>
                  <a:cubicBezTo>
                    <a:pt x="62700" y="36698"/>
                    <a:pt x="92946" y="10396"/>
                    <a:pt x="120210" y="10396"/>
                  </a:cubicBezTo>
                  <a:cubicBezTo>
                    <a:pt x="147049" y="10396"/>
                    <a:pt x="151735" y="35759"/>
                    <a:pt x="151735" y="62531"/>
                  </a:cubicBezTo>
                  <a:lnTo>
                    <a:pt x="151735" y="171969"/>
                  </a:lnTo>
                  <a:cubicBezTo>
                    <a:pt x="151735" y="193105"/>
                    <a:pt x="147049" y="193105"/>
                    <a:pt x="118506" y="193105"/>
                  </a:cubicBezTo>
                  <a:lnTo>
                    <a:pt x="118506" y="207665"/>
                  </a:lnTo>
                  <a:cubicBezTo>
                    <a:pt x="133417" y="207195"/>
                    <a:pt x="155143" y="206256"/>
                    <a:pt x="166645" y="206256"/>
                  </a:cubicBezTo>
                  <a:cubicBezTo>
                    <a:pt x="177721" y="206256"/>
                    <a:pt x="199874" y="207195"/>
                    <a:pt x="214358" y="207665"/>
                  </a:cubicBezTo>
                  <a:lnTo>
                    <a:pt x="214358" y="193105"/>
                  </a:lnTo>
                  <a:cubicBezTo>
                    <a:pt x="185815" y="193105"/>
                    <a:pt x="181129" y="193105"/>
                    <a:pt x="181129" y="171969"/>
                  </a:cubicBezTo>
                  <a:lnTo>
                    <a:pt x="181129" y="85546"/>
                  </a:lnTo>
                  <a:cubicBezTo>
                    <a:pt x="181129" y="36698"/>
                    <a:pt x="211376" y="10396"/>
                    <a:pt x="238640" y="10396"/>
                  </a:cubicBezTo>
                  <a:cubicBezTo>
                    <a:pt x="265478" y="10396"/>
                    <a:pt x="270165" y="35759"/>
                    <a:pt x="270165" y="62531"/>
                  </a:cubicBezTo>
                  <a:lnTo>
                    <a:pt x="270165" y="171969"/>
                  </a:lnTo>
                  <a:cubicBezTo>
                    <a:pt x="270165" y="193105"/>
                    <a:pt x="265478" y="193105"/>
                    <a:pt x="236936" y="193105"/>
                  </a:cubicBezTo>
                  <a:lnTo>
                    <a:pt x="236936" y="207665"/>
                  </a:lnTo>
                  <a:cubicBezTo>
                    <a:pt x="251846" y="207195"/>
                    <a:pt x="273573" y="206256"/>
                    <a:pt x="285075" y="206256"/>
                  </a:cubicBezTo>
                  <a:cubicBezTo>
                    <a:pt x="296151" y="206256"/>
                    <a:pt x="318303" y="207195"/>
                    <a:pt x="332787" y="207665"/>
                  </a:cubicBezTo>
                  <a:lnTo>
                    <a:pt x="332787" y="193105"/>
                  </a:lnTo>
                  <a:cubicBezTo>
                    <a:pt x="310635" y="193105"/>
                    <a:pt x="299985" y="193105"/>
                    <a:pt x="299559" y="179014"/>
                  </a:cubicBezTo>
                  <a:lnTo>
                    <a:pt x="299559" y="89304"/>
                  </a:lnTo>
                  <a:cubicBezTo>
                    <a:pt x="299559" y="48910"/>
                    <a:pt x="299559" y="34350"/>
                    <a:pt x="286353" y="17441"/>
                  </a:cubicBezTo>
                  <a:cubicBezTo>
                    <a:pt x="280389" y="9457"/>
                    <a:pt x="266331" y="63"/>
                    <a:pt x="241622" y="63"/>
                  </a:cubicBezTo>
                  <a:cubicBezTo>
                    <a:pt x="205838" y="63"/>
                    <a:pt x="187093" y="28244"/>
                    <a:pt x="179851" y="46092"/>
                  </a:cubicBezTo>
                  <a:cubicBezTo>
                    <a:pt x="173887" y="5229"/>
                    <a:pt x="142363" y="63"/>
                    <a:pt x="123192" y="63"/>
                  </a:cubicBezTo>
                  <a:cubicBezTo>
                    <a:pt x="92094" y="63"/>
                    <a:pt x="72072" y="20259"/>
                    <a:pt x="60144" y="49380"/>
                  </a:cubicBezTo>
                  <a:lnTo>
                    <a:pt x="60144" y="63"/>
                  </a:lnTo>
                  <a:lnTo>
                    <a:pt x="77" y="5229"/>
                  </a:lnTo>
                  <a:lnTo>
                    <a:pt x="77" y="19790"/>
                  </a:lnTo>
                  <a:cubicBezTo>
                    <a:pt x="29897" y="19790"/>
                    <a:pt x="33305" y="23078"/>
                    <a:pt x="33305" y="46092"/>
                  </a:cubicBezTo>
                  <a:close/>
                </a:path>
              </a:pathLst>
            </a:custGeom>
            <a:solidFill>
              <a:srgbClr val="000000"/>
            </a:solidFill>
            <a:ln w="417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5" name="Dowolny kształt: kształt 134">
              <a:extLst>
                <a:ext uri="{FF2B5EF4-FFF2-40B4-BE49-F238E27FC236}">
                  <a16:creationId xmlns:a16="http://schemas.microsoft.com/office/drawing/2014/main" id="{851F0E41-8AFB-1CE7-A8AB-DBD7BFF4F73F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634344" y="7180917"/>
              <a:ext cx="192128" cy="215587"/>
            </a:xfrm>
            <a:custGeom>
              <a:avLst/>
              <a:gdLst>
                <a:gd name="connsiteX0" fmla="*/ 124053 w 192128"/>
                <a:gd name="connsiteY0" fmla="*/ 174787 h 215587"/>
                <a:gd name="connsiteX1" fmla="*/ 157281 w 192128"/>
                <a:gd name="connsiteY1" fmla="*/ 213301 h 215587"/>
                <a:gd name="connsiteX2" fmla="*/ 192214 w 192128"/>
                <a:gd name="connsiteY2" fmla="*/ 168681 h 215587"/>
                <a:gd name="connsiteX3" fmla="*/ 192214 w 192128"/>
                <a:gd name="connsiteY3" fmla="*/ 142378 h 215587"/>
                <a:gd name="connsiteX4" fmla="*/ 181564 w 192128"/>
                <a:gd name="connsiteY4" fmla="*/ 142378 h 215587"/>
                <a:gd name="connsiteX5" fmla="*/ 181564 w 192128"/>
                <a:gd name="connsiteY5" fmla="*/ 168681 h 215587"/>
                <a:gd name="connsiteX6" fmla="*/ 166227 w 192128"/>
                <a:gd name="connsiteY6" fmla="*/ 198741 h 215587"/>
                <a:gd name="connsiteX7" fmla="*/ 150465 w 192128"/>
                <a:gd name="connsiteY7" fmla="*/ 175257 h 215587"/>
                <a:gd name="connsiteX8" fmla="*/ 150465 w 192128"/>
                <a:gd name="connsiteY8" fmla="*/ 81319 h 215587"/>
                <a:gd name="connsiteX9" fmla="*/ 135129 w 192128"/>
                <a:gd name="connsiteY9" fmla="*/ 25896 h 215587"/>
                <a:gd name="connsiteX10" fmla="*/ 76766 w 192128"/>
                <a:gd name="connsiteY10" fmla="*/ 63 h 215587"/>
                <a:gd name="connsiteX11" fmla="*/ 12439 w 192128"/>
                <a:gd name="connsiteY11" fmla="*/ 53138 h 215587"/>
                <a:gd name="connsiteX12" fmla="*/ 32035 w 192128"/>
                <a:gd name="connsiteY12" fmla="*/ 75213 h 215587"/>
                <a:gd name="connsiteX13" fmla="*/ 51632 w 192128"/>
                <a:gd name="connsiteY13" fmla="*/ 53607 h 215587"/>
                <a:gd name="connsiteX14" fmla="*/ 29905 w 192128"/>
                <a:gd name="connsiteY14" fmla="*/ 32002 h 215587"/>
                <a:gd name="connsiteX15" fmla="*/ 75914 w 192128"/>
                <a:gd name="connsiteY15" fmla="*/ 10396 h 215587"/>
                <a:gd name="connsiteX16" fmla="*/ 121071 w 192128"/>
                <a:gd name="connsiteY16" fmla="*/ 70516 h 215587"/>
                <a:gd name="connsiteX17" fmla="*/ 121071 w 192128"/>
                <a:gd name="connsiteY17" fmla="*/ 87895 h 215587"/>
                <a:gd name="connsiteX18" fmla="*/ 42686 w 192128"/>
                <a:gd name="connsiteY18" fmla="*/ 104803 h 215587"/>
                <a:gd name="connsiteX19" fmla="*/ 85 w 192128"/>
                <a:gd name="connsiteY19" fmla="*/ 165863 h 215587"/>
                <a:gd name="connsiteX20" fmla="*/ 68246 w 192128"/>
                <a:gd name="connsiteY20" fmla="*/ 215650 h 215587"/>
                <a:gd name="connsiteX21" fmla="*/ 124053 w 192128"/>
                <a:gd name="connsiteY21" fmla="*/ 174787 h 215587"/>
                <a:gd name="connsiteX22" fmla="*/ 121071 w 192128"/>
                <a:gd name="connsiteY22" fmla="*/ 97758 h 215587"/>
                <a:gd name="connsiteX23" fmla="*/ 121071 w 192128"/>
                <a:gd name="connsiteY23" fmla="*/ 144727 h 215587"/>
                <a:gd name="connsiteX24" fmla="*/ 71228 w 192128"/>
                <a:gd name="connsiteY24" fmla="*/ 205317 h 215587"/>
                <a:gd name="connsiteX25" fmla="*/ 32887 w 192128"/>
                <a:gd name="connsiteY25" fmla="*/ 165393 h 215587"/>
                <a:gd name="connsiteX26" fmla="*/ 121071 w 192128"/>
                <a:gd name="connsiteY26" fmla="*/ 97758 h 21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2128" h="215587">
                  <a:moveTo>
                    <a:pt x="124053" y="174787"/>
                  </a:moveTo>
                  <a:cubicBezTo>
                    <a:pt x="125757" y="193575"/>
                    <a:pt x="137259" y="213301"/>
                    <a:pt x="157281" y="213301"/>
                  </a:cubicBezTo>
                  <a:cubicBezTo>
                    <a:pt x="166227" y="213301"/>
                    <a:pt x="192214" y="206726"/>
                    <a:pt x="192214" y="168681"/>
                  </a:cubicBezTo>
                  <a:lnTo>
                    <a:pt x="192214" y="142378"/>
                  </a:lnTo>
                  <a:lnTo>
                    <a:pt x="181564" y="142378"/>
                  </a:lnTo>
                  <a:lnTo>
                    <a:pt x="181564" y="168681"/>
                  </a:lnTo>
                  <a:cubicBezTo>
                    <a:pt x="181564" y="195923"/>
                    <a:pt x="170913" y="198741"/>
                    <a:pt x="166227" y="198741"/>
                  </a:cubicBezTo>
                  <a:cubicBezTo>
                    <a:pt x="152169" y="198741"/>
                    <a:pt x="150465" y="177605"/>
                    <a:pt x="150465" y="175257"/>
                  </a:cubicBezTo>
                  <a:lnTo>
                    <a:pt x="150465" y="81319"/>
                  </a:lnTo>
                  <a:cubicBezTo>
                    <a:pt x="150465" y="61592"/>
                    <a:pt x="150465" y="43274"/>
                    <a:pt x="135129" y="25896"/>
                  </a:cubicBezTo>
                  <a:cubicBezTo>
                    <a:pt x="118515" y="7578"/>
                    <a:pt x="97214" y="63"/>
                    <a:pt x="76766" y="63"/>
                  </a:cubicBezTo>
                  <a:cubicBezTo>
                    <a:pt x="41834" y="63"/>
                    <a:pt x="12439" y="22138"/>
                    <a:pt x="12439" y="53138"/>
                  </a:cubicBezTo>
                  <a:cubicBezTo>
                    <a:pt x="12439" y="67228"/>
                    <a:pt x="20959" y="75213"/>
                    <a:pt x="32035" y="75213"/>
                  </a:cubicBezTo>
                  <a:cubicBezTo>
                    <a:pt x="43964" y="75213"/>
                    <a:pt x="51632" y="65819"/>
                    <a:pt x="51632" y="53607"/>
                  </a:cubicBezTo>
                  <a:cubicBezTo>
                    <a:pt x="51632" y="47971"/>
                    <a:pt x="49502" y="32471"/>
                    <a:pt x="29905" y="32002"/>
                  </a:cubicBezTo>
                  <a:cubicBezTo>
                    <a:pt x="41408" y="15562"/>
                    <a:pt x="62282" y="10396"/>
                    <a:pt x="75914" y="10396"/>
                  </a:cubicBezTo>
                  <a:cubicBezTo>
                    <a:pt x="96788" y="10396"/>
                    <a:pt x="121071" y="28714"/>
                    <a:pt x="121071" y="70516"/>
                  </a:cubicBezTo>
                  <a:lnTo>
                    <a:pt x="121071" y="87895"/>
                  </a:lnTo>
                  <a:cubicBezTo>
                    <a:pt x="99344" y="89304"/>
                    <a:pt x="69524" y="90713"/>
                    <a:pt x="42686" y="104803"/>
                  </a:cubicBezTo>
                  <a:cubicBezTo>
                    <a:pt x="10735" y="120773"/>
                    <a:pt x="85" y="145197"/>
                    <a:pt x="85" y="165863"/>
                  </a:cubicBezTo>
                  <a:cubicBezTo>
                    <a:pt x="85" y="203908"/>
                    <a:pt x="41408" y="215650"/>
                    <a:pt x="68246" y="215650"/>
                  </a:cubicBezTo>
                  <a:cubicBezTo>
                    <a:pt x="96362" y="215650"/>
                    <a:pt x="115959" y="196862"/>
                    <a:pt x="124053" y="174787"/>
                  </a:cubicBezTo>
                  <a:close/>
                  <a:moveTo>
                    <a:pt x="121071" y="97758"/>
                  </a:moveTo>
                  <a:lnTo>
                    <a:pt x="121071" y="144727"/>
                  </a:lnTo>
                  <a:cubicBezTo>
                    <a:pt x="121071" y="189347"/>
                    <a:pt x="90398" y="205317"/>
                    <a:pt x="71228" y="205317"/>
                  </a:cubicBezTo>
                  <a:cubicBezTo>
                    <a:pt x="50354" y="205317"/>
                    <a:pt x="32887" y="188878"/>
                    <a:pt x="32887" y="165393"/>
                  </a:cubicBezTo>
                  <a:cubicBezTo>
                    <a:pt x="32887" y="139560"/>
                    <a:pt x="50780" y="100576"/>
                    <a:pt x="121071" y="97758"/>
                  </a:cubicBezTo>
                  <a:close/>
                </a:path>
              </a:pathLst>
            </a:custGeom>
            <a:solidFill>
              <a:srgbClr val="000000"/>
            </a:solidFill>
            <a:ln w="417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6" name="Dowolny kształt: kształt 135">
              <a:extLst>
                <a:ext uri="{FF2B5EF4-FFF2-40B4-BE49-F238E27FC236}">
                  <a16:creationId xmlns:a16="http://schemas.microsoft.com/office/drawing/2014/main" id="{95F3FD86-B81D-6B6E-D34F-C771AB977B86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834568" y="7188901"/>
              <a:ext cx="214706" cy="202435"/>
            </a:xfrm>
            <a:custGeom>
              <a:avLst/>
              <a:gdLst>
                <a:gd name="connsiteX0" fmla="*/ 117242 w 214706"/>
                <a:gd name="connsiteY0" fmla="*/ 92122 h 202435"/>
                <a:gd name="connsiteX1" fmla="*/ 156434 w 214706"/>
                <a:gd name="connsiteY1" fmla="*/ 39047 h 202435"/>
                <a:gd name="connsiteX2" fmla="*/ 207129 w 214706"/>
                <a:gd name="connsiteY2" fmla="*/ 14623 h 202435"/>
                <a:gd name="connsiteX3" fmla="*/ 207129 w 214706"/>
                <a:gd name="connsiteY3" fmla="*/ 63 h 202435"/>
                <a:gd name="connsiteX4" fmla="*/ 172196 w 214706"/>
                <a:gd name="connsiteY4" fmla="*/ 1472 h 202435"/>
                <a:gd name="connsiteX5" fmla="*/ 131300 w 214706"/>
                <a:gd name="connsiteY5" fmla="*/ 63 h 202435"/>
                <a:gd name="connsiteX6" fmla="*/ 131300 w 214706"/>
                <a:gd name="connsiteY6" fmla="*/ 14623 h 202435"/>
                <a:gd name="connsiteX7" fmla="*/ 143654 w 214706"/>
                <a:gd name="connsiteY7" fmla="*/ 29183 h 202435"/>
                <a:gd name="connsiteX8" fmla="*/ 137264 w 214706"/>
                <a:gd name="connsiteY8" fmla="*/ 45623 h 202435"/>
                <a:gd name="connsiteX9" fmla="*/ 110852 w 214706"/>
                <a:gd name="connsiteY9" fmla="*/ 82258 h 202435"/>
                <a:gd name="connsiteX10" fmla="*/ 77623 w 214706"/>
                <a:gd name="connsiteY10" fmla="*/ 34820 h 202435"/>
                <a:gd name="connsiteX11" fmla="*/ 73789 w 214706"/>
                <a:gd name="connsiteY11" fmla="*/ 26365 h 202435"/>
                <a:gd name="connsiteX12" fmla="*/ 88699 w 214706"/>
                <a:gd name="connsiteY12" fmla="*/ 14623 h 202435"/>
                <a:gd name="connsiteX13" fmla="*/ 88699 w 214706"/>
                <a:gd name="connsiteY13" fmla="*/ 63 h 202435"/>
                <a:gd name="connsiteX14" fmla="*/ 42691 w 214706"/>
                <a:gd name="connsiteY14" fmla="*/ 1472 h 202435"/>
                <a:gd name="connsiteX15" fmla="*/ 2220 w 214706"/>
                <a:gd name="connsiteY15" fmla="*/ 63 h 202435"/>
                <a:gd name="connsiteX16" fmla="*/ 2220 w 214706"/>
                <a:gd name="connsiteY16" fmla="*/ 14623 h 202435"/>
                <a:gd name="connsiteX17" fmla="*/ 52489 w 214706"/>
                <a:gd name="connsiteY17" fmla="*/ 43274 h 202435"/>
                <a:gd name="connsiteX18" fmla="*/ 94663 w 214706"/>
                <a:gd name="connsiteY18" fmla="*/ 103864 h 202435"/>
                <a:gd name="connsiteX19" fmla="*/ 54619 w 214706"/>
                <a:gd name="connsiteY19" fmla="*/ 159757 h 202435"/>
                <a:gd name="connsiteX20" fmla="*/ 90 w 214706"/>
                <a:gd name="connsiteY20" fmla="*/ 187938 h 202435"/>
                <a:gd name="connsiteX21" fmla="*/ 90 w 214706"/>
                <a:gd name="connsiteY21" fmla="*/ 202499 h 202435"/>
                <a:gd name="connsiteX22" fmla="*/ 35448 w 214706"/>
                <a:gd name="connsiteY22" fmla="*/ 201090 h 202435"/>
                <a:gd name="connsiteX23" fmla="*/ 75919 w 214706"/>
                <a:gd name="connsiteY23" fmla="*/ 202499 h 202435"/>
                <a:gd name="connsiteX24" fmla="*/ 75919 w 214706"/>
                <a:gd name="connsiteY24" fmla="*/ 187938 h 202435"/>
                <a:gd name="connsiteX25" fmla="*/ 63565 w 214706"/>
                <a:gd name="connsiteY25" fmla="*/ 173378 h 202435"/>
                <a:gd name="connsiteX26" fmla="*/ 101905 w 214706"/>
                <a:gd name="connsiteY26" fmla="*/ 113727 h 202435"/>
                <a:gd name="connsiteX27" fmla="*/ 134282 w 214706"/>
                <a:gd name="connsiteY27" fmla="*/ 160696 h 202435"/>
                <a:gd name="connsiteX28" fmla="*/ 143228 w 214706"/>
                <a:gd name="connsiteY28" fmla="*/ 176196 h 202435"/>
                <a:gd name="connsiteX29" fmla="*/ 127892 w 214706"/>
                <a:gd name="connsiteY29" fmla="*/ 187938 h 202435"/>
                <a:gd name="connsiteX30" fmla="*/ 127892 w 214706"/>
                <a:gd name="connsiteY30" fmla="*/ 202499 h 202435"/>
                <a:gd name="connsiteX31" fmla="*/ 173900 w 214706"/>
                <a:gd name="connsiteY31" fmla="*/ 201090 h 202435"/>
                <a:gd name="connsiteX32" fmla="*/ 214797 w 214706"/>
                <a:gd name="connsiteY32" fmla="*/ 202499 h 202435"/>
                <a:gd name="connsiteX33" fmla="*/ 214797 w 214706"/>
                <a:gd name="connsiteY33" fmla="*/ 187938 h 202435"/>
                <a:gd name="connsiteX34" fmla="*/ 174326 w 214706"/>
                <a:gd name="connsiteY34" fmla="*/ 173378 h 202435"/>
                <a:gd name="connsiteX35" fmla="*/ 117242 w 214706"/>
                <a:gd name="connsiteY35" fmla="*/ 92122 h 202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14706" h="202435">
                  <a:moveTo>
                    <a:pt x="117242" y="92122"/>
                  </a:moveTo>
                  <a:cubicBezTo>
                    <a:pt x="130022" y="74274"/>
                    <a:pt x="146210" y="51259"/>
                    <a:pt x="156434" y="39047"/>
                  </a:cubicBezTo>
                  <a:cubicBezTo>
                    <a:pt x="169640" y="22138"/>
                    <a:pt x="187107" y="15093"/>
                    <a:pt x="207129" y="14623"/>
                  </a:cubicBezTo>
                  <a:lnTo>
                    <a:pt x="207129" y="63"/>
                  </a:lnTo>
                  <a:cubicBezTo>
                    <a:pt x="196053" y="1002"/>
                    <a:pt x="183273" y="1472"/>
                    <a:pt x="172196" y="1472"/>
                  </a:cubicBezTo>
                  <a:cubicBezTo>
                    <a:pt x="159416" y="1472"/>
                    <a:pt x="136838" y="532"/>
                    <a:pt x="131300" y="63"/>
                  </a:cubicBezTo>
                  <a:lnTo>
                    <a:pt x="131300" y="14623"/>
                  </a:lnTo>
                  <a:cubicBezTo>
                    <a:pt x="140246" y="15562"/>
                    <a:pt x="143654" y="21668"/>
                    <a:pt x="143654" y="29183"/>
                  </a:cubicBezTo>
                  <a:cubicBezTo>
                    <a:pt x="143654" y="36698"/>
                    <a:pt x="139394" y="42804"/>
                    <a:pt x="137264" y="45623"/>
                  </a:cubicBezTo>
                  <a:lnTo>
                    <a:pt x="110852" y="82258"/>
                  </a:lnTo>
                  <a:lnTo>
                    <a:pt x="77623" y="34820"/>
                  </a:lnTo>
                  <a:cubicBezTo>
                    <a:pt x="73789" y="30123"/>
                    <a:pt x="73789" y="29183"/>
                    <a:pt x="73789" y="26365"/>
                  </a:cubicBezTo>
                  <a:cubicBezTo>
                    <a:pt x="73789" y="19320"/>
                    <a:pt x="80179" y="15093"/>
                    <a:pt x="88699" y="14623"/>
                  </a:cubicBezTo>
                  <a:lnTo>
                    <a:pt x="88699" y="63"/>
                  </a:lnTo>
                  <a:cubicBezTo>
                    <a:pt x="77623" y="532"/>
                    <a:pt x="49507" y="1472"/>
                    <a:pt x="42691" y="1472"/>
                  </a:cubicBezTo>
                  <a:cubicBezTo>
                    <a:pt x="33744" y="1472"/>
                    <a:pt x="13722" y="1002"/>
                    <a:pt x="2220" y="63"/>
                  </a:cubicBezTo>
                  <a:lnTo>
                    <a:pt x="2220" y="14623"/>
                  </a:lnTo>
                  <a:cubicBezTo>
                    <a:pt x="32040" y="14623"/>
                    <a:pt x="32466" y="15093"/>
                    <a:pt x="52489" y="43274"/>
                  </a:cubicBezTo>
                  <a:lnTo>
                    <a:pt x="94663" y="103864"/>
                  </a:lnTo>
                  <a:lnTo>
                    <a:pt x="54619" y="159757"/>
                  </a:lnTo>
                  <a:cubicBezTo>
                    <a:pt x="34170" y="186999"/>
                    <a:pt x="9036" y="187938"/>
                    <a:pt x="90" y="187938"/>
                  </a:cubicBezTo>
                  <a:lnTo>
                    <a:pt x="90" y="202499"/>
                  </a:lnTo>
                  <a:cubicBezTo>
                    <a:pt x="11166" y="201559"/>
                    <a:pt x="24372" y="201090"/>
                    <a:pt x="35448" y="201090"/>
                  </a:cubicBezTo>
                  <a:cubicBezTo>
                    <a:pt x="47803" y="201090"/>
                    <a:pt x="65695" y="202029"/>
                    <a:pt x="75919" y="202499"/>
                  </a:cubicBezTo>
                  <a:lnTo>
                    <a:pt x="75919" y="187938"/>
                  </a:lnTo>
                  <a:cubicBezTo>
                    <a:pt x="66547" y="186529"/>
                    <a:pt x="63565" y="180423"/>
                    <a:pt x="63565" y="173378"/>
                  </a:cubicBezTo>
                  <a:cubicBezTo>
                    <a:pt x="63565" y="163045"/>
                    <a:pt x="75919" y="147545"/>
                    <a:pt x="101905" y="113727"/>
                  </a:cubicBezTo>
                  <a:lnTo>
                    <a:pt x="134282" y="160696"/>
                  </a:lnTo>
                  <a:cubicBezTo>
                    <a:pt x="137690" y="165863"/>
                    <a:pt x="143228" y="173378"/>
                    <a:pt x="143228" y="176196"/>
                  </a:cubicBezTo>
                  <a:cubicBezTo>
                    <a:pt x="143228" y="180423"/>
                    <a:pt x="139394" y="187469"/>
                    <a:pt x="127892" y="187938"/>
                  </a:cubicBezTo>
                  <a:lnTo>
                    <a:pt x="127892" y="202499"/>
                  </a:lnTo>
                  <a:cubicBezTo>
                    <a:pt x="140672" y="202029"/>
                    <a:pt x="164528" y="201090"/>
                    <a:pt x="173900" y="201090"/>
                  </a:cubicBezTo>
                  <a:cubicBezTo>
                    <a:pt x="185403" y="201090"/>
                    <a:pt x="202017" y="201559"/>
                    <a:pt x="214797" y="202499"/>
                  </a:cubicBezTo>
                  <a:lnTo>
                    <a:pt x="214797" y="187938"/>
                  </a:lnTo>
                  <a:cubicBezTo>
                    <a:pt x="191793" y="187938"/>
                    <a:pt x="184125" y="186999"/>
                    <a:pt x="174326" y="173378"/>
                  </a:cubicBezTo>
                  <a:lnTo>
                    <a:pt x="117242" y="92122"/>
                  </a:lnTo>
                  <a:close/>
                </a:path>
              </a:pathLst>
            </a:custGeom>
            <a:solidFill>
              <a:srgbClr val="000000"/>
            </a:solidFill>
            <a:ln w="417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7" name="Dowolny kształt: kształt 136">
              <a:extLst>
                <a:ext uri="{FF2B5EF4-FFF2-40B4-BE49-F238E27FC236}">
                  <a16:creationId xmlns:a16="http://schemas.microsoft.com/office/drawing/2014/main" id="{D82B764D-35C3-3C0F-2047-777CFCC9779C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344713" y="7473380"/>
              <a:ext cx="233195" cy="231133"/>
            </a:xfrm>
            <a:custGeom>
              <a:avLst/>
              <a:gdLst>
                <a:gd name="connsiteX0" fmla="*/ 189736 w 233195"/>
                <a:gd name="connsiteY0" fmla="*/ 39194 h 231133"/>
                <a:gd name="connsiteX1" fmla="*/ 226415 w 233195"/>
                <a:gd name="connsiteY1" fmla="*/ 11905 h 231133"/>
                <a:gd name="connsiteX2" fmla="*/ 233274 w 233195"/>
                <a:gd name="connsiteY2" fmla="*/ 4672 h 231133"/>
                <a:gd name="connsiteX3" fmla="*/ 229099 w 233195"/>
                <a:gd name="connsiteY3" fmla="*/ 69 h 231133"/>
                <a:gd name="connsiteX4" fmla="*/ 205243 w 233195"/>
                <a:gd name="connsiteY4" fmla="*/ 1384 h 231133"/>
                <a:gd name="connsiteX5" fmla="*/ 174229 w 233195"/>
                <a:gd name="connsiteY5" fmla="*/ 69 h 231133"/>
                <a:gd name="connsiteX6" fmla="*/ 168265 w 233195"/>
                <a:gd name="connsiteY6" fmla="*/ 7302 h 231133"/>
                <a:gd name="connsiteX7" fmla="*/ 173633 w 233195"/>
                <a:gd name="connsiteY7" fmla="*/ 11905 h 231133"/>
                <a:gd name="connsiteX8" fmla="*/ 185859 w 233195"/>
                <a:gd name="connsiteY8" fmla="*/ 21440 h 231133"/>
                <a:gd name="connsiteX9" fmla="*/ 180492 w 233195"/>
                <a:gd name="connsiteY9" fmla="*/ 34591 h 231133"/>
                <a:gd name="connsiteX10" fmla="*/ 82681 w 233195"/>
                <a:gd name="connsiteY10" fmla="*/ 193722 h 231133"/>
                <a:gd name="connsiteX11" fmla="*/ 55544 w 233195"/>
                <a:gd name="connsiteY11" fmla="*/ 25714 h 231133"/>
                <a:gd name="connsiteX12" fmla="*/ 54948 w 233195"/>
                <a:gd name="connsiteY12" fmla="*/ 20783 h 231133"/>
                <a:gd name="connsiteX13" fmla="*/ 73735 w 233195"/>
                <a:gd name="connsiteY13" fmla="*/ 11905 h 231133"/>
                <a:gd name="connsiteX14" fmla="*/ 82681 w 233195"/>
                <a:gd name="connsiteY14" fmla="*/ 4672 h 231133"/>
                <a:gd name="connsiteX15" fmla="*/ 77611 w 233195"/>
                <a:gd name="connsiteY15" fmla="*/ 69 h 231133"/>
                <a:gd name="connsiteX16" fmla="*/ 39143 w 233195"/>
                <a:gd name="connsiteY16" fmla="*/ 1384 h 231133"/>
                <a:gd name="connsiteX17" fmla="*/ 6042 w 233195"/>
                <a:gd name="connsiteY17" fmla="*/ 69 h 231133"/>
                <a:gd name="connsiteX18" fmla="*/ 78 w 233195"/>
                <a:gd name="connsiteY18" fmla="*/ 7302 h 231133"/>
                <a:gd name="connsiteX19" fmla="*/ 7533 w 233195"/>
                <a:gd name="connsiteY19" fmla="*/ 11905 h 231133"/>
                <a:gd name="connsiteX20" fmla="*/ 26022 w 233195"/>
                <a:gd name="connsiteY20" fmla="*/ 22426 h 231133"/>
                <a:gd name="connsiteX21" fmla="*/ 58526 w 233195"/>
                <a:gd name="connsiteY21" fmla="*/ 222326 h 231133"/>
                <a:gd name="connsiteX22" fmla="*/ 65683 w 233195"/>
                <a:gd name="connsiteY22" fmla="*/ 231203 h 231133"/>
                <a:gd name="connsiteX23" fmla="*/ 75822 w 233195"/>
                <a:gd name="connsiteY23" fmla="*/ 223970 h 231133"/>
                <a:gd name="connsiteX24" fmla="*/ 189736 w 233195"/>
                <a:gd name="connsiteY24" fmla="*/ 39194 h 231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3195" h="231133">
                  <a:moveTo>
                    <a:pt x="189736" y="39194"/>
                  </a:moveTo>
                  <a:cubicBezTo>
                    <a:pt x="200770" y="21440"/>
                    <a:pt x="210312" y="13221"/>
                    <a:pt x="226415" y="11905"/>
                  </a:cubicBezTo>
                  <a:cubicBezTo>
                    <a:pt x="229994" y="11577"/>
                    <a:pt x="233274" y="11248"/>
                    <a:pt x="233274" y="4672"/>
                  </a:cubicBezTo>
                  <a:cubicBezTo>
                    <a:pt x="233274" y="3686"/>
                    <a:pt x="232677" y="69"/>
                    <a:pt x="229099" y="69"/>
                  </a:cubicBezTo>
                  <a:cubicBezTo>
                    <a:pt x="221942" y="69"/>
                    <a:pt x="212698" y="1384"/>
                    <a:pt x="205243" y="1384"/>
                  </a:cubicBezTo>
                  <a:cubicBezTo>
                    <a:pt x="195700" y="1384"/>
                    <a:pt x="183176" y="69"/>
                    <a:pt x="174229" y="69"/>
                  </a:cubicBezTo>
                  <a:cubicBezTo>
                    <a:pt x="171546" y="69"/>
                    <a:pt x="168265" y="1056"/>
                    <a:pt x="168265" y="7302"/>
                  </a:cubicBezTo>
                  <a:cubicBezTo>
                    <a:pt x="168265" y="11577"/>
                    <a:pt x="172440" y="11905"/>
                    <a:pt x="173633" y="11905"/>
                  </a:cubicBezTo>
                  <a:cubicBezTo>
                    <a:pt x="183176" y="12563"/>
                    <a:pt x="185859" y="16508"/>
                    <a:pt x="185859" y="21440"/>
                  </a:cubicBezTo>
                  <a:cubicBezTo>
                    <a:pt x="185859" y="26043"/>
                    <a:pt x="183772" y="29331"/>
                    <a:pt x="180492" y="34591"/>
                  </a:cubicBezTo>
                  <a:lnTo>
                    <a:pt x="82681" y="193722"/>
                  </a:lnTo>
                  <a:lnTo>
                    <a:pt x="55544" y="25714"/>
                  </a:lnTo>
                  <a:cubicBezTo>
                    <a:pt x="54948" y="22755"/>
                    <a:pt x="54948" y="22098"/>
                    <a:pt x="54948" y="20783"/>
                  </a:cubicBezTo>
                  <a:cubicBezTo>
                    <a:pt x="54948" y="11905"/>
                    <a:pt x="71647" y="11905"/>
                    <a:pt x="73735" y="11905"/>
                  </a:cubicBezTo>
                  <a:cubicBezTo>
                    <a:pt x="78804" y="11905"/>
                    <a:pt x="82681" y="11905"/>
                    <a:pt x="82681" y="4672"/>
                  </a:cubicBezTo>
                  <a:cubicBezTo>
                    <a:pt x="82681" y="4343"/>
                    <a:pt x="82382" y="69"/>
                    <a:pt x="77611" y="69"/>
                  </a:cubicBezTo>
                  <a:cubicBezTo>
                    <a:pt x="68963" y="69"/>
                    <a:pt x="47791" y="1384"/>
                    <a:pt x="39143" y="1384"/>
                  </a:cubicBezTo>
                  <a:cubicBezTo>
                    <a:pt x="31688" y="1384"/>
                    <a:pt x="13497" y="69"/>
                    <a:pt x="6042" y="69"/>
                  </a:cubicBezTo>
                  <a:cubicBezTo>
                    <a:pt x="3358" y="69"/>
                    <a:pt x="78" y="1056"/>
                    <a:pt x="78" y="7302"/>
                  </a:cubicBezTo>
                  <a:cubicBezTo>
                    <a:pt x="78" y="11905"/>
                    <a:pt x="4253" y="11905"/>
                    <a:pt x="7533" y="11905"/>
                  </a:cubicBezTo>
                  <a:cubicBezTo>
                    <a:pt x="24233" y="11905"/>
                    <a:pt x="24531" y="13878"/>
                    <a:pt x="26022" y="22426"/>
                  </a:cubicBezTo>
                  <a:lnTo>
                    <a:pt x="58526" y="222326"/>
                  </a:lnTo>
                  <a:cubicBezTo>
                    <a:pt x="59719" y="229230"/>
                    <a:pt x="60017" y="231203"/>
                    <a:pt x="65683" y="231203"/>
                  </a:cubicBezTo>
                  <a:cubicBezTo>
                    <a:pt x="71349" y="231203"/>
                    <a:pt x="72840" y="228902"/>
                    <a:pt x="75822" y="223970"/>
                  </a:cubicBezTo>
                  <a:lnTo>
                    <a:pt x="189736" y="39194"/>
                  </a:lnTo>
                  <a:close/>
                </a:path>
              </a:pathLst>
            </a:custGeom>
            <a:solidFill>
              <a:srgbClr val="000000"/>
            </a:solidFill>
            <a:ln w="417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8" name="Dowolny kształt: kształt 137">
              <a:extLst>
                <a:ext uri="{FF2B5EF4-FFF2-40B4-BE49-F238E27FC236}">
                  <a16:creationId xmlns:a16="http://schemas.microsoft.com/office/drawing/2014/main" id="{3D9C778C-CDE5-E027-AFC5-AB304DB5EA74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541709" y="7588266"/>
              <a:ext cx="74977" cy="159224"/>
            </a:xfrm>
            <a:custGeom>
              <a:avLst/>
              <a:gdLst>
                <a:gd name="connsiteX0" fmla="*/ 65049 w 74977"/>
                <a:gd name="connsiteY0" fmla="*/ 10169 h 159224"/>
                <a:gd name="connsiteX1" fmla="*/ 55677 w 74977"/>
                <a:gd name="connsiteY1" fmla="*/ 70 h 159224"/>
                <a:gd name="connsiteX2" fmla="*/ 42683 w 74977"/>
                <a:gd name="connsiteY2" fmla="*/ 14161 h 159224"/>
                <a:gd name="connsiteX3" fmla="*/ 51843 w 74977"/>
                <a:gd name="connsiteY3" fmla="*/ 24259 h 159224"/>
                <a:gd name="connsiteX4" fmla="*/ 65049 w 74977"/>
                <a:gd name="connsiteY4" fmla="*/ 10169 h 159224"/>
                <a:gd name="connsiteX5" fmla="*/ 75060 w 74977"/>
                <a:gd name="connsiteY5" fmla="*/ 122894 h 159224"/>
                <a:gd name="connsiteX6" fmla="*/ 70587 w 74977"/>
                <a:gd name="connsiteY6" fmla="*/ 119606 h 159224"/>
                <a:gd name="connsiteX7" fmla="*/ 65475 w 74977"/>
                <a:gd name="connsiteY7" fmla="*/ 125007 h 159224"/>
                <a:gd name="connsiteX8" fmla="*/ 41618 w 74977"/>
                <a:gd name="connsiteY8" fmla="*/ 151310 h 159224"/>
                <a:gd name="connsiteX9" fmla="*/ 35228 w 74977"/>
                <a:gd name="connsiteY9" fmla="*/ 142386 h 159224"/>
                <a:gd name="connsiteX10" fmla="*/ 37997 w 74977"/>
                <a:gd name="connsiteY10" fmla="*/ 130409 h 159224"/>
                <a:gd name="connsiteX11" fmla="*/ 42470 w 74977"/>
                <a:gd name="connsiteY11" fmla="*/ 117727 h 159224"/>
                <a:gd name="connsiteX12" fmla="*/ 54612 w 74977"/>
                <a:gd name="connsiteY12" fmla="*/ 85319 h 159224"/>
                <a:gd name="connsiteX13" fmla="*/ 57594 w 74977"/>
                <a:gd name="connsiteY13" fmla="*/ 73577 h 159224"/>
                <a:gd name="connsiteX14" fmla="*/ 34376 w 74977"/>
                <a:gd name="connsiteY14" fmla="*/ 52910 h 159224"/>
                <a:gd name="connsiteX15" fmla="*/ 83 w 74977"/>
                <a:gd name="connsiteY15" fmla="*/ 89311 h 159224"/>
                <a:gd name="connsiteX16" fmla="*/ 4556 w 74977"/>
                <a:gd name="connsiteY16" fmla="*/ 92599 h 159224"/>
                <a:gd name="connsiteX17" fmla="*/ 9455 w 74977"/>
                <a:gd name="connsiteY17" fmla="*/ 87902 h 159224"/>
                <a:gd name="connsiteX18" fmla="*/ 33524 w 74977"/>
                <a:gd name="connsiteY18" fmla="*/ 60895 h 159224"/>
                <a:gd name="connsiteX19" fmla="*/ 39914 w 74977"/>
                <a:gd name="connsiteY19" fmla="*/ 69819 h 159224"/>
                <a:gd name="connsiteX20" fmla="*/ 38636 w 74977"/>
                <a:gd name="connsiteY20" fmla="*/ 78273 h 159224"/>
                <a:gd name="connsiteX21" fmla="*/ 24578 w 74977"/>
                <a:gd name="connsiteY21" fmla="*/ 115614 h 159224"/>
                <a:gd name="connsiteX22" fmla="*/ 19892 w 74977"/>
                <a:gd name="connsiteY22" fmla="*/ 128060 h 159224"/>
                <a:gd name="connsiteX23" fmla="*/ 17549 w 74977"/>
                <a:gd name="connsiteY23" fmla="*/ 138628 h 159224"/>
                <a:gd name="connsiteX24" fmla="*/ 40766 w 74977"/>
                <a:gd name="connsiteY24" fmla="*/ 159295 h 159224"/>
                <a:gd name="connsiteX25" fmla="*/ 75060 w 74977"/>
                <a:gd name="connsiteY25" fmla="*/ 122894 h 15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4977" h="159224">
                  <a:moveTo>
                    <a:pt x="65049" y="10169"/>
                  </a:moveTo>
                  <a:cubicBezTo>
                    <a:pt x="65049" y="4532"/>
                    <a:pt x="61215" y="70"/>
                    <a:pt x="55677" y="70"/>
                  </a:cubicBezTo>
                  <a:cubicBezTo>
                    <a:pt x="49713" y="70"/>
                    <a:pt x="42683" y="6411"/>
                    <a:pt x="42683" y="14161"/>
                  </a:cubicBezTo>
                  <a:cubicBezTo>
                    <a:pt x="42683" y="20737"/>
                    <a:pt x="47369" y="24259"/>
                    <a:pt x="51843" y="24259"/>
                  </a:cubicBezTo>
                  <a:cubicBezTo>
                    <a:pt x="58872" y="24259"/>
                    <a:pt x="65049" y="17214"/>
                    <a:pt x="65049" y="10169"/>
                  </a:cubicBezTo>
                  <a:close/>
                  <a:moveTo>
                    <a:pt x="75060" y="122894"/>
                  </a:moveTo>
                  <a:cubicBezTo>
                    <a:pt x="75060" y="119606"/>
                    <a:pt x="71439" y="119606"/>
                    <a:pt x="70587" y="119606"/>
                  </a:cubicBezTo>
                  <a:cubicBezTo>
                    <a:pt x="66966" y="119606"/>
                    <a:pt x="66753" y="120545"/>
                    <a:pt x="65475" y="125007"/>
                  </a:cubicBezTo>
                  <a:cubicBezTo>
                    <a:pt x="61854" y="137924"/>
                    <a:pt x="52269" y="151310"/>
                    <a:pt x="41618" y="151310"/>
                  </a:cubicBezTo>
                  <a:cubicBezTo>
                    <a:pt x="36719" y="151310"/>
                    <a:pt x="35228" y="147553"/>
                    <a:pt x="35228" y="142386"/>
                  </a:cubicBezTo>
                  <a:cubicBezTo>
                    <a:pt x="35228" y="137454"/>
                    <a:pt x="36293" y="134871"/>
                    <a:pt x="37997" y="130409"/>
                  </a:cubicBezTo>
                  <a:cubicBezTo>
                    <a:pt x="39701" y="125712"/>
                    <a:pt x="41405" y="121015"/>
                    <a:pt x="42470" y="117727"/>
                  </a:cubicBezTo>
                  <a:cubicBezTo>
                    <a:pt x="43322" y="115614"/>
                    <a:pt x="51630" y="93773"/>
                    <a:pt x="54612" y="85319"/>
                  </a:cubicBezTo>
                  <a:cubicBezTo>
                    <a:pt x="56316" y="80622"/>
                    <a:pt x="57594" y="77569"/>
                    <a:pt x="57594" y="73577"/>
                  </a:cubicBezTo>
                  <a:cubicBezTo>
                    <a:pt x="57594" y="62304"/>
                    <a:pt x="47795" y="52910"/>
                    <a:pt x="34376" y="52910"/>
                  </a:cubicBezTo>
                  <a:cubicBezTo>
                    <a:pt x="12011" y="52910"/>
                    <a:pt x="83" y="82970"/>
                    <a:pt x="83" y="89311"/>
                  </a:cubicBezTo>
                  <a:cubicBezTo>
                    <a:pt x="83" y="92599"/>
                    <a:pt x="3491" y="92599"/>
                    <a:pt x="4556" y="92599"/>
                  </a:cubicBezTo>
                  <a:cubicBezTo>
                    <a:pt x="8177" y="92599"/>
                    <a:pt x="8390" y="91425"/>
                    <a:pt x="9455" y="87902"/>
                  </a:cubicBezTo>
                  <a:cubicBezTo>
                    <a:pt x="14141" y="71228"/>
                    <a:pt x="24365" y="60895"/>
                    <a:pt x="33524" y="60895"/>
                  </a:cubicBezTo>
                  <a:cubicBezTo>
                    <a:pt x="37571" y="60895"/>
                    <a:pt x="39914" y="63478"/>
                    <a:pt x="39914" y="69819"/>
                  </a:cubicBezTo>
                  <a:cubicBezTo>
                    <a:pt x="39914" y="70758"/>
                    <a:pt x="39914" y="73811"/>
                    <a:pt x="38636" y="78273"/>
                  </a:cubicBezTo>
                  <a:cubicBezTo>
                    <a:pt x="37145" y="82501"/>
                    <a:pt x="27560" y="107629"/>
                    <a:pt x="24578" y="115614"/>
                  </a:cubicBezTo>
                  <a:cubicBezTo>
                    <a:pt x="23087" y="119606"/>
                    <a:pt x="23087" y="120076"/>
                    <a:pt x="19892" y="128060"/>
                  </a:cubicBezTo>
                  <a:cubicBezTo>
                    <a:pt x="18827" y="131348"/>
                    <a:pt x="17549" y="134636"/>
                    <a:pt x="17549" y="138628"/>
                  </a:cubicBezTo>
                  <a:cubicBezTo>
                    <a:pt x="17549" y="150840"/>
                    <a:pt x="27986" y="159295"/>
                    <a:pt x="40766" y="159295"/>
                  </a:cubicBezTo>
                  <a:cubicBezTo>
                    <a:pt x="63132" y="159295"/>
                    <a:pt x="75060" y="128765"/>
                    <a:pt x="75060" y="122894"/>
                  </a:cubicBezTo>
                  <a:close/>
                </a:path>
              </a:pathLst>
            </a:custGeom>
            <a:solidFill>
              <a:srgbClr val="000000"/>
            </a:solidFill>
            <a:ln w="417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9" name="Dowolny kształt: kształt 138">
              <a:extLst>
                <a:ext uri="{FF2B5EF4-FFF2-40B4-BE49-F238E27FC236}">
                  <a16:creationId xmlns:a16="http://schemas.microsoft.com/office/drawing/2014/main" id="{5085E3D1-7AED-41B3-EF58-34B2D24B2D96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690677" y="7660128"/>
              <a:ext cx="37871" cy="101264"/>
            </a:xfrm>
            <a:custGeom>
              <a:avLst/>
              <a:gdLst>
                <a:gd name="connsiteX0" fmla="*/ 29608 w 37871"/>
                <a:gd name="connsiteY0" fmla="*/ 32619 h 101264"/>
                <a:gd name="connsiteX1" fmla="*/ 6348 w 37871"/>
                <a:gd name="connsiteY1" fmla="*/ 92786 h 101264"/>
                <a:gd name="connsiteX2" fmla="*/ 4261 w 37871"/>
                <a:gd name="connsiteY2" fmla="*/ 96731 h 101264"/>
                <a:gd name="connsiteX3" fmla="*/ 8436 w 37871"/>
                <a:gd name="connsiteY3" fmla="*/ 101334 h 101264"/>
                <a:gd name="connsiteX4" fmla="*/ 37958 w 37871"/>
                <a:gd name="connsiteY4" fmla="*/ 35907 h 101264"/>
                <a:gd name="connsiteX5" fmla="*/ 17084 w 37871"/>
                <a:gd name="connsiteY5" fmla="*/ 69 h 101264"/>
                <a:gd name="connsiteX6" fmla="*/ 86 w 37871"/>
                <a:gd name="connsiteY6" fmla="*/ 18810 h 101264"/>
                <a:gd name="connsiteX7" fmla="*/ 17382 w 37871"/>
                <a:gd name="connsiteY7" fmla="*/ 37879 h 101264"/>
                <a:gd name="connsiteX8" fmla="*/ 29608 w 37871"/>
                <a:gd name="connsiteY8" fmla="*/ 32619 h 101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71" h="101264">
                  <a:moveTo>
                    <a:pt x="29608" y="32619"/>
                  </a:moveTo>
                  <a:cubicBezTo>
                    <a:pt x="29608" y="50702"/>
                    <a:pt x="26626" y="71744"/>
                    <a:pt x="6348" y="92786"/>
                  </a:cubicBezTo>
                  <a:cubicBezTo>
                    <a:pt x="5155" y="94101"/>
                    <a:pt x="4261" y="95087"/>
                    <a:pt x="4261" y="96731"/>
                  </a:cubicBezTo>
                  <a:cubicBezTo>
                    <a:pt x="4261" y="99033"/>
                    <a:pt x="6646" y="101334"/>
                    <a:pt x="8436" y="101334"/>
                  </a:cubicBezTo>
                  <a:cubicBezTo>
                    <a:pt x="12611" y="101334"/>
                    <a:pt x="37958" y="75032"/>
                    <a:pt x="37958" y="35907"/>
                  </a:cubicBezTo>
                  <a:cubicBezTo>
                    <a:pt x="37958" y="15522"/>
                    <a:pt x="30801" y="69"/>
                    <a:pt x="17084" y="69"/>
                  </a:cubicBezTo>
                  <a:cubicBezTo>
                    <a:pt x="7243" y="69"/>
                    <a:pt x="86" y="8618"/>
                    <a:pt x="86" y="18810"/>
                  </a:cubicBezTo>
                  <a:cubicBezTo>
                    <a:pt x="86" y="29331"/>
                    <a:pt x="6945" y="37879"/>
                    <a:pt x="17382" y="37879"/>
                  </a:cubicBezTo>
                  <a:cubicBezTo>
                    <a:pt x="24539" y="37879"/>
                    <a:pt x="29310" y="32619"/>
                    <a:pt x="29608" y="32619"/>
                  </a:cubicBezTo>
                  <a:close/>
                </a:path>
              </a:pathLst>
            </a:custGeom>
            <a:solidFill>
              <a:srgbClr val="000000"/>
            </a:solidFill>
            <a:ln w="417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0" name="Dowolny kształt: kształt 139">
              <a:extLst>
                <a:ext uri="{FF2B5EF4-FFF2-40B4-BE49-F238E27FC236}">
                  <a16:creationId xmlns:a16="http://schemas.microsoft.com/office/drawing/2014/main" id="{616E272E-C46D-36D3-0712-0CA082B21FAD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772471" y="7469764"/>
              <a:ext cx="200095" cy="295246"/>
            </a:xfrm>
            <a:custGeom>
              <a:avLst/>
              <a:gdLst>
                <a:gd name="connsiteX0" fmla="*/ 148296 w 200095"/>
                <a:gd name="connsiteY0" fmla="*/ 8946 h 295246"/>
                <a:gd name="connsiteX1" fmla="*/ 149190 w 200095"/>
                <a:gd name="connsiteY1" fmla="*/ 4015 h 295246"/>
                <a:gd name="connsiteX2" fmla="*/ 144419 w 200095"/>
                <a:gd name="connsiteY2" fmla="*/ 69 h 295246"/>
                <a:gd name="connsiteX3" fmla="*/ 138455 w 200095"/>
                <a:gd name="connsiteY3" fmla="*/ 7302 h 295246"/>
                <a:gd name="connsiteX4" fmla="*/ 89848 w 200095"/>
                <a:gd name="connsiteY4" fmla="*/ 221668 h 295246"/>
                <a:gd name="connsiteX5" fmla="*/ 52274 w 200095"/>
                <a:gd name="connsiteY5" fmla="*/ 184845 h 295246"/>
                <a:gd name="connsiteX6" fmla="*/ 67184 w 200095"/>
                <a:gd name="connsiteY6" fmla="*/ 129938 h 295246"/>
                <a:gd name="connsiteX7" fmla="*/ 71657 w 200095"/>
                <a:gd name="connsiteY7" fmla="*/ 111526 h 295246"/>
                <a:gd name="connsiteX8" fmla="*/ 43328 w 200095"/>
                <a:gd name="connsiteY8" fmla="*/ 83251 h 295246"/>
                <a:gd name="connsiteX9" fmla="*/ 88 w 200095"/>
                <a:gd name="connsiteY9" fmla="*/ 133555 h 295246"/>
                <a:gd name="connsiteX10" fmla="*/ 5158 w 200095"/>
                <a:gd name="connsiteY10" fmla="*/ 137829 h 295246"/>
                <a:gd name="connsiteX11" fmla="*/ 10525 w 200095"/>
                <a:gd name="connsiteY11" fmla="*/ 132568 h 295246"/>
                <a:gd name="connsiteX12" fmla="*/ 42433 w 200095"/>
                <a:gd name="connsiteY12" fmla="*/ 92457 h 295246"/>
                <a:gd name="connsiteX13" fmla="*/ 49888 w 200095"/>
                <a:gd name="connsiteY13" fmla="*/ 103964 h 295246"/>
                <a:gd name="connsiteX14" fmla="*/ 44223 w 200095"/>
                <a:gd name="connsiteY14" fmla="*/ 127637 h 295246"/>
                <a:gd name="connsiteX15" fmla="*/ 29312 w 200095"/>
                <a:gd name="connsiteY15" fmla="*/ 182543 h 295246"/>
                <a:gd name="connsiteX16" fmla="*/ 87760 w 200095"/>
                <a:gd name="connsiteY16" fmla="*/ 230874 h 295246"/>
                <a:gd name="connsiteX17" fmla="*/ 74341 w 200095"/>
                <a:gd name="connsiteY17" fmla="*/ 291041 h 295246"/>
                <a:gd name="connsiteX18" fmla="*/ 79112 w 200095"/>
                <a:gd name="connsiteY18" fmla="*/ 295316 h 295246"/>
                <a:gd name="connsiteX19" fmla="*/ 85077 w 200095"/>
                <a:gd name="connsiteY19" fmla="*/ 288411 h 295246"/>
                <a:gd name="connsiteX20" fmla="*/ 97899 w 200095"/>
                <a:gd name="connsiteY20" fmla="*/ 231532 h 295246"/>
                <a:gd name="connsiteX21" fmla="*/ 168276 w 200095"/>
                <a:gd name="connsiteY21" fmla="*/ 197010 h 295246"/>
                <a:gd name="connsiteX22" fmla="*/ 189746 w 200095"/>
                <a:gd name="connsiteY22" fmla="*/ 161830 h 295246"/>
                <a:gd name="connsiteX23" fmla="*/ 200183 w 200095"/>
                <a:gd name="connsiteY23" fmla="*/ 108896 h 295246"/>
                <a:gd name="connsiteX24" fmla="*/ 185273 w 200095"/>
                <a:gd name="connsiteY24" fmla="*/ 82922 h 295246"/>
                <a:gd name="connsiteX25" fmla="*/ 169170 w 200095"/>
                <a:gd name="connsiteY25" fmla="*/ 100348 h 295246"/>
                <a:gd name="connsiteX26" fmla="*/ 173345 w 200095"/>
                <a:gd name="connsiteY26" fmla="*/ 109554 h 295246"/>
                <a:gd name="connsiteX27" fmla="*/ 185273 w 200095"/>
                <a:gd name="connsiteY27" fmla="*/ 136843 h 295246"/>
                <a:gd name="connsiteX28" fmla="*/ 99987 w 200095"/>
                <a:gd name="connsiteY28" fmla="*/ 222326 h 295246"/>
                <a:gd name="connsiteX29" fmla="*/ 148296 w 200095"/>
                <a:gd name="connsiteY29" fmla="*/ 8946 h 29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0095" h="295246">
                  <a:moveTo>
                    <a:pt x="148296" y="8946"/>
                  </a:moveTo>
                  <a:cubicBezTo>
                    <a:pt x="149190" y="5659"/>
                    <a:pt x="149190" y="4343"/>
                    <a:pt x="149190" y="4015"/>
                  </a:cubicBezTo>
                  <a:cubicBezTo>
                    <a:pt x="149190" y="69"/>
                    <a:pt x="145314" y="69"/>
                    <a:pt x="144419" y="69"/>
                  </a:cubicBezTo>
                  <a:cubicBezTo>
                    <a:pt x="139946" y="69"/>
                    <a:pt x="139946" y="1384"/>
                    <a:pt x="138455" y="7302"/>
                  </a:cubicBezTo>
                  <a:lnTo>
                    <a:pt x="89848" y="221668"/>
                  </a:lnTo>
                  <a:cubicBezTo>
                    <a:pt x="65395" y="218381"/>
                    <a:pt x="52274" y="206873"/>
                    <a:pt x="52274" y="184845"/>
                  </a:cubicBezTo>
                  <a:cubicBezTo>
                    <a:pt x="52274" y="179913"/>
                    <a:pt x="52274" y="170707"/>
                    <a:pt x="67184" y="129938"/>
                  </a:cubicBezTo>
                  <a:cubicBezTo>
                    <a:pt x="69570" y="122705"/>
                    <a:pt x="71657" y="117116"/>
                    <a:pt x="71657" y="111526"/>
                  </a:cubicBezTo>
                  <a:cubicBezTo>
                    <a:pt x="71657" y="94430"/>
                    <a:pt x="58536" y="83251"/>
                    <a:pt x="43328" y="83251"/>
                  </a:cubicBezTo>
                  <a:cubicBezTo>
                    <a:pt x="13508" y="83251"/>
                    <a:pt x="88" y="128294"/>
                    <a:pt x="88" y="133555"/>
                  </a:cubicBezTo>
                  <a:cubicBezTo>
                    <a:pt x="88" y="137829"/>
                    <a:pt x="4263" y="137829"/>
                    <a:pt x="5158" y="137829"/>
                  </a:cubicBezTo>
                  <a:cubicBezTo>
                    <a:pt x="9333" y="137829"/>
                    <a:pt x="9631" y="136185"/>
                    <a:pt x="10525" y="132568"/>
                  </a:cubicBezTo>
                  <a:cubicBezTo>
                    <a:pt x="17682" y="105608"/>
                    <a:pt x="30803" y="92457"/>
                    <a:pt x="42433" y="92457"/>
                  </a:cubicBezTo>
                  <a:cubicBezTo>
                    <a:pt x="47503" y="92457"/>
                    <a:pt x="49888" y="96074"/>
                    <a:pt x="49888" y="103964"/>
                  </a:cubicBezTo>
                  <a:cubicBezTo>
                    <a:pt x="49888" y="111526"/>
                    <a:pt x="47503" y="117773"/>
                    <a:pt x="44223" y="127637"/>
                  </a:cubicBezTo>
                  <a:cubicBezTo>
                    <a:pt x="29312" y="169063"/>
                    <a:pt x="29312" y="176625"/>
                    <a:pt x="29312" y="182543"/>
                  </a:cubicBezTo>
                  <a:cubicBezTo>
                    <a:pt x="29312" y="220353"/>
                    <a:pt x="65395" y="229559"/>
                    <a:pt x="87760" y="230874"/>
                  </a:cubicBezTo>
                  <a:cubicBezTo>
                    <a:pt x="85673" y="239423"/>
                    <a:pt x="74341" y="289726"/>
                    <a:pt x="74341" y="291041"/>
                  </a:cubicBezTo>
                  <a:cubicBezTo>
                    <a:pt x="74341" y="295316"/>
                    <a:pt x="77920" y="295316"/>
                    <a:pt x="79112" y="295316"/>
                  </a:cubicBezTo>
                  <a:cubicBezTo>
                    <a:pt x="83287" y="295316"/>
                    <a:pt x="83884" y="293672"/>
                    <a:pt x="85077" y="288411"/>
                  </a:cubicBezTo>
                  <a:lnTo>
                    <a:pt x="97899" y="231532"/>
                  </a:lnTo>
                  <a:cubicBezTo>
                    <a:pt x="109529" y="231532"/>
                    <a:pt x="136964" y="231532"/>
                    <a:pt x="168276" y="197010"/>
                  </a:cubicBezTo>
                  <a:cubicBezTo>
                    <a:pt x="176327" y="187804"/>
                    <a:pt x="184379" y="176296"/>
                    <a:pt x="189746" y="161830"/>
                  </a:cubicBezTo>
                  <a:cubicBezTo>
                    <a:pt x="193921" y="150980"/>
                    <a:pt x="200183" y="124020"/>
                    <a:pt x="200183" y="108896"/>
                  </a:cubicBezTo>
                  <a:cubicBezTo>
                    <a:pt x="200183" y="83251"/>
                    <a:pt x="186168" y="82922"/>
                    <a:pt x="185273" y="82922"/>
                  </a:cubicBezTo>
                  <a:cubicBezTo>
                    <a:pt x="177520" y="82922"/>
                    <a:pt x="169170" y="91799"/>
                    <a:pt x="169170" y="100348"/>
                  </a:cubicBezTo>
                  <a:cubicBezTo>
                    <a:pt x="169170" y="105937"/>
                    <a:pt x="172152" y="108567"/>
                    <a:pt x="173345" y="109554"/>
                  </a:cubicBezTo>
                  <a:cubicBezTo>
                    <a:pt x="178116" y="114157"/>
                    <a:pt x="185273" y="122376"/>
                    <a:pt x="185273" y="136843"/>
                  </a:cubicBezTo>
                  <a:cubicBezTo>
                    <a:pt x="185273" y="164460"/>
                    <a:pt x="150980" y="222326"/>
                    <a:pt x="99987" y="222326"/>
                  </a:cubicBezTo>
                  <a:lnTo>
                    <a:pt x="148296" y="8946"/>
                  </a:lnTo>
                  <a:close/>
                </a:path>
              </a:pathLst>
            </a:custGeom>
            <a:solidFill>
              <a:srgbClr val="000000"/>
            </a:solidFill>
            <a:ln w="417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1" name="Dowolny kształt: kształt 140">
              <a:extLst>
                <a:ext uri="{FF2B5EF4-FFF2-40B4-BE49-F238E27FC236}">
                  <a16:creationId xmlns:a16="http://schemas.microsoft.com/office/drawing/2014/main" id="{A9F51544-EC98-1CF2-4DB7-18FC292DAEDC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212480" y="7071949"/>
              <a:ext cx="302795" cy="319388"/>
            </a:xfrm>
            <a:custGeom>
              <a:avLst/>
              <a:gdLst>
                <a:gd name="connsiteX0" fmla="*/ 112990 w 302795"/>
                <a:gd name="connsiteY0" fmla="*/ 166802 h 319388"/>
                <a:gd name="connsiteX1" fmla="*/ 154313 w 302795"/>
                <a:gd name="connsiteY1" fmla="*/ 166802 h 319388"/>
                <a:gd name="connsiteX2" fmla="*/ 189671 w 302795"/>
                <a:gd name="connsiteY2" fmla="*/ 187938 h 319388"/>
                <a:gd name="connsiteX3" fmla="*/ 186689 w 302795"/>
                <a:gd name="connsiteY3" fmla="*/ 210953 h 319388"/>
                <a:gd name="connsiteX4" fmla="*/ 185411 w 302795"/>
                <a:gd name="connsiteY4" fmla="*/ 216120 h 319388"/>
                <a:gd name="connsiteX5" fmla="*/ 190523 w 302795"/>
                <a:gd name="connsiteY5" fmla="*/ 221756 h 319388"/>
                <a:gd name="connsiteX6" fmla="*/ 196913 w 302795"/>
                <a:gd name="connsiteY6" fmla="*/ 211892 h 319388"/>
                <a:gd name="connsiteX7" fmla="*/ 220344 w 302795"/>
                <a:gd name="connsiteY7" fmla="*/ 109970 h 319388"/>
                <a:gd name="connsiteX8" fmla="*/ 221622 w 302795"/>
                <a:gd name="connsiteY8" fmla="*/ 102455 h 319388"/>
                <a:gd name="connsiteX9" fmla="*/ 216510 w 302795"/>
                <a:gd name="connsiteY9" fmla="*/ 97288 h 319388"/>
                <a:gd name="connsiteX10" fmla="*/ 210120 w 302795"/>
                <a:gd name="connsiteY10" fmla="*/ 107152 h 319388"/>
                <a:gd name="connsiteX11" fmla="*/ 155165 w 302795"/>
                <a:gd name="connsiteY11" fmla="*/ 152242 h 319388"/>
                <a:gd name="connsiteX12" fmla="*/ 116398 w 302795"/>
                <a:gd name="connsiteY12" fmla="*/ 152242 h 319388"/>
                <a:gd name="connsiteX13" fmla="*/ 143663 w 302795"/>
                <a:gd name="connsiteY13" fmla="*/ 32941 h 319388"/>
                <a:gd name="connsiteX14" fmla="*/ 166667 w 302795"/>
                <a:gd name="connsiteY14" fmla="*/ 14623 h 319388"/>
                <a:gd name="connsiteX15" fmla="*/ 222900 w 302795"/>
                <a:gd name="connsiteY15" fmla="*/ 14623 h 319388"/>
                <a:gd name="connsiteX16" fmla="*/ 285097 w 302795"/>
                <a:gd name="connsiteY16" fmla="*/ 66289 h 319388"/>
                <a:gd name="connsiteX17" fmla="*/ 283819 w 302795"/>
                <a:gd name="connsiteY17" fmla="*/ 91652 h 319388"/>
                <a:gd name="connsiteX18" fmla="*/ 282967 w 302795"/>
                <a:gd name="connsiteY18" fmla="*/ 100106 h 319388"/>
                <a:gd name="connsiteX19" fmla="*/ 288079 w 302795"/>
                <a:gd name="connsiteY19" fmla="*/ 105743 h 319388"/>
                <a:gd name="connsiteX20" fmla="*/ 294043 w 302795"/>
                <a:gd name="connsiteY20" fmla="*/ 94000 h 319388"/>
                <a:gd name="connsiteX21" fmla="*/ 302563 w 302795"/>
                <a:gd name="connsiteY21" fmla="*/ 12744 h 319388"/>
                <a:gd name="connsiteX22" fmla="*/ 291061 w 302795"/>
                <a:gd name="connsiteY22" fmla="*/ 63 h 319388"/>
                <a:gd name="connsiteX23" fmla="*/ 82318 w 302795"/>
                <a:gd name="connsiteY23" fmla="*/ 63 h 319388"/>
                <a:gd name="connsiteX24" fmla="*/ 69538 w 302795"/>
                <a:gd name="connsiteY24" fmla="*/ 9457 h 319388"/>
                <a:gd name="connsiteX25" fmla="*/ 81466 w 302795"/>
                <a:gd name="connsiteY25" fmla="*/ 14623 h 319388"/>
                <a:gd name="connsiteX26" fmla="*/ 109156 w 302795"/>
                <a:gd name="connsiteY26" fmla="*/ 23077 h 319388"/>
                <a:gd name="connsiteX27" fmla="*/ 107026 w 302795"/>
                <a:gd name="connsiteY27" fmla="*/ 34350 h 319388"/>
                <a:gd name="connsiteX28" fmla="*/ 50793 w 302795"/>
                <a:gd name="connsiteY28" fmla="*/ 282815 h 319388"/>
                <a:gd name="connsiteX29" fmla="*/ 12027 w 302795"/>
                <a:gd name="connsiteY29" fmla="*/ 304891 h 319388"/>
                <a:gd name="connsiteX30" fmla="*/ 99 w 302795"/>
                <a:gd name="connsiteY30" fmla="*/ 313815 h 319388"/>
                <a:gd name="connsiteX31" fmla="*/ 6489 w 302795"/>
                <a:gd name="connsiteY31" fmla="*/ 319451 h 319388"/>
                <a:gd name="connsiteX32" fmla="*/ 62721 w 302795"/>
                <a:gd name="connsiteY32" fmla="*/ 318042 h 319388"/>
                <a:gd name="connsiteX33" fmla="*/ 126196 w 302795"/>
                <a:gd name="connsiteY33" fmla="*/ 319451 h 319388"/>
                <a:gd name="connsiteX34" fmla="*/ 135142 w 302795"/>
                <a:gd name="connsiteY34" fmla="*/ 310527 h 319388"/>
                <a:gd name="connsiteX35" fmla="*/ 132586 w 302795"/>
                <a:gd name="connsiteY35" fmla="*/ 305360 h 319388"/>
                <a:gd name="connsiteX36" fmla="*/ 120658 w 302795"/>
                <a:gd name="connsiteY36" fmla="*/ 304891 h 319388"/>
                <a:gd name="connsiteX37" fmla="*/ 98506 w 302795"/>
                <a:gd name="connsiteY37" fmla="*/ 303951 h 319388"/>
                <a:gd name="connsiteX38" fmla="*/ 84874 w 302795"/>
                <a:gd name="connsiteY38" fmla="*/ 294558 h 319388"/>
                <a:gd name="connsiteX39" fmla="*/ 86578 w 302795"/>
                <a:gd name="connsiteY39" fmla="*/ 283755 h 319388"/>
                <a:gd name="connsiteX40" fmla="*/ 112990 w 302795"/>
                <a:gd name="connsiteY40" fmla="*/ 166802 h 319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02795" h="319388">
                  <a:moveTo>
                    <a:pt x="112990" y="166802"/>
                  </a:moveTo>
                  <a:lnTo>
                    <a:pt x="154313" y="166802"/>
                  </a:lnTo>
                  <a:cubicBezTo>
                    <a:pt x="186263" y="166802"/>
                    <a:pt x="189671" y="174317"/>
                    <a:pt x="189671" y="187938"/>
                  </a:cubicBezTo>
                  <a:cubicBezTo>
                    <a:pt x="189671" y="191226"/>
                    <a:pt x="189671" y="196862"/>
                    <a:pt x="186689" y="210953"/>
                  </a:cubicBezTo>
                  <a:cubicBezTo>
                    <a:pt x="185837" y="213301"/>
                    <a:pt x="185411" y="215180"/>
                    <a:pt x="185411" y="216120"/>
                  </a:cubicBezTo>
                  <a:cubicBezTo>
                    <a:pt x="185411" y="219877"/>
                    <a:pt x="187967" y="221756"/>
                    <a:pt x="190523" y="221756"/>
                  </a:cubicBezTo>
                  <a:cubicBezTo>
                    <a:pt x="194783" y="221756"/>
                    <a:pt x="194783" y="220347"/>
                    <a:pt x="196913" y="211892"/>
                  </a:cubicBezTo>
                  <a:lnTo>
                    <a:pt x="220344" y="109970"/>
                  </a:lnTo>
                  <a:cubicBezTo>
                    <a:pt x="221622" y="104803"/>
                    <a:pt x="221622" y="103864"/>
                    <a:pt x="221622" y="102455"/>
                  </a:cubicBezTo>
                  <a:cubicBezTo>
                    <a:pt x="221622" y="101516"/>
                    <a:pt x="220770" y="97288"/>
                    <a:pt x="216510" y="97288"/>
                  </a:cubicBezTo>
                  <a:cubicBezTo>
                    <a:pt x="212250" y="97288"/>
                    <a:pt x="211824" y="99637"/>
                    <a:pt x="210120" y="107152"/>
                  </a:cubicBezTo>
                  <a:cubicBezTo>
                    <a:pt x="201173" y="143788"/>
                    <a:pt x="191375" y="152242"/>
                    <a:pt x="155165" y="152242"/>
                  </a:cubicBezTo>
                  <a:lnTo>
                    <a:pt x="116398" y="152242"/>
                  </a:lnTo>
                  <a:lnTo>
                    <a:pt x="143663" y="32941"/>
                  </a:lnTo>
                  <a:cubicBezTo>
                    <a:pt x="147497" y="16502"/>
                    <a:pt x="147923" y="14623"/>
                    <a:pt x="166667" y="14623"/>
                  </a:cubicBezTo>
                  <a:lnTo>
                    <a:pt x="222900" y="14623"/>
                  </a:lnTo>
                  <a:cubicBezTo>
                    <a:pt x="275298" y="14623"/>
                    <a:pt x="285097" y="30123"/>
                    <a:pt x="285097" y="66289"/>
                  </a:cubicBezTo>
                  <a:cubicBezTo>
                    <a:pt x="285097" y="77092"/>
                    <a:pt x="285097" y="78970"/>
                    <a:pt x="283819" y="91652"/>
                  </a:cubicBezTo>
                  <a:cubicBezTo>
                    <a:pt x="282967" y="97758"/>
                    <a:pt x="282967" y="98697"/>
                    <a:pt x="282967" y="100106"/>
                  </a:cubicBezTo>
                  <a:cubicBezTo>
                    <a:pt x="282967" y="102455"/>
                    <a:pt x="284245" y="105743"/>
                    <a:pt x="288079" y="105743"/>
                  </a:cubicBezTo>
                  <a:cubicBezTo>
                    <a:pt x="292765" y="105743"/>
                    <a:pt x="293191" y="102925"/>
                    <a:pt x="294043" y="94000"/>
                  </a:cubicBezTo>
                  <a:lnTo>
                    <a:pt x="302563" y="12744"/>
                  </a:lnTo>
                  <a:cubicBezTo>
                    <a:pt x="303841" y="63"/>
                    <a:pt x="301711" y="63"/>
                    <a:pt x="291061" y="63"/>
                  </a:cubicBezTo>
                  <a:lnTo>
                    <a:pt x="82318" y="63"/>
                  </a:lnTo>
                  <a:cubicBezTo>
                    <a:pt x="73798" y="63"/>
                    <a:pt x="69538" y="63"/>
                    <a:pt x="69538" y="9457"/>
                  </a:cubicBezTo>
                  <a:cubicBezTo>
                    <a:pt x="69538" y="14623"/>
                    <a:pt x="73372" y="14623"/>
                    <a:pt x="81466" y="14623"/>
                  </a:cubicBezTo>
                  <a:cubicBezTo>
                    <a:pt x="97228" y="14623"/>
                    <a:pt x="109156" y="14623"/>
                    <a:pt x="109156" y="23077"/>
                  </a:cubicBezTo>
                  <a:cubicBezTo>
                    <a:pt x="109156" y="24956"/>
                    <a:pt x="109156" y="25896"/>
                    <a:pt x="107026" y="34350"/>
                  </a:cubicBezTo>
                  <a:lnTo>
                    <a:pt x="50793" y="282815"/>
                  </a:lnTo>
                  <a:cubicBezTo>
                    <a:pt x="46533" y="301133"/>
                    <a:pt x="45681" y="304891"/>
                    <a:pt x="12027" y="304891"/>
                  </a:cubicBezTo>
                  <a:cubicBezTo>
                    <a:pt x="4785" y="304891"/>
                    <a:pt x="99" y="304891"/>
                    <a:pt x="99" y="313815"/>
                  </a:cubicBezTo>
                  <a:cubicBezTo>
                    <a:pt x="99" y="319451"/>
                    <a:pt x="5211" y="319451"/>
                    <a:pt x="6489" y="319451"/>
                  </a:cubicBezTo>
                  <a:cubicBezTo>
                    <a:pt x="18843" y="319451"/>
                    <a:pt x="50367" y="318042"/>
                    <a:pt x="62721" y="318042"/>
                  </a:cubicBezTo>
                  <a:cubicBezTo>
                    <a:pt x="76780" y="318042"/>
                    <a:pt x="112138" y="319451"/>
                    <a:pt x="126196" y="319451"/>
                  </a:cubicBezTo>
                  <a:cubicBezTo>
                    <a:pt x="130030" y="319451"/>
                    <a:pt x="135142" y="319451"/>
                    <a:pt x="135142" y="310527"/>
                  </a:cubicBezTo>
                  <a:cubicBezTo>
                    <a:pt x="135142" y="306769"/>
                    <a:pt x="132586" y="305830"/>
                    <a:pt x="132586" y="305360"/>
                  </a:cubicBezTo>
                  <a:cubicBezTo>
                    <a:pt x="131308" y="304891"/>
                    <a:pt x="130456" y="304891"/>
                    <a:pt x="120658" y="304891"/>
                  </a:cubicBezTo>
                  <a:cubicBezTo>
                    <a:pt x="111286" y="304891"/>
                    <a:pt x="109156" y="304891"/>
                    <a:pt x="98506" y="303951"/>
                  </a:cubicBezTo>
                  <a:cubicBezTo>
                    <a:pt x="86152" y="302542"/>
                    <a:pt x="84874" y="300663"/>
                    <a:pt x="84874" y="294558"/>
                  </a:cubicBezTo>
                  <a:cubicBezTo>
                    <a:pt x="84874" y="293618"/>
                    <a:pt x="84874" y="290800"/>
                    <a:pt x="86578" y="283755"/>
                  </a:cubicBezTo>
                  <a:lnTo>
                    <a:pt x="112990" y="166802"/>
                  </a:lnTo>
                  <a:close/>
                </a:path>
              </a:pathLst>
            </a:custGeom>
            <a:solidFill>
              <a:srgbClr val="000000"/>
            </a:solidFill>
            <a:ln w="417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2" name="Dowolny kształt: kształt 141">
              <a:extLst>
                <a:ext uri="{FF2B5EF4-FFF2-40B4-BE49-F238E27FC236}">
                  <a16:creationId xmlns:a16="http://schemas.microsoft.com/office/drawing/2014/main" id="{129A9BA5-E3D4-6798-AABF-DECAEB728266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490814" y="7230656"/>
              <a:ext cx="226635" cy="294917"/>
            </a:xfrm>
            <a:custGeom>
              <a:avLst/>
              <a:gdLst>
                <a:gd name="connsiteX0" fmla="*/ 118194 w 226635"/>
                <a:gd name="connsiteY0" fmla="*/ 250925 h 294917"/>
                <a:gd name="connsiteX1" fmla="*/ 146523 w 226635"/>
                <a:gd name="connsiteY1" fmla="*/ 294982 h 294917"/>
                <a:gd name="connsiteX2" fmla="*/ 199902 w 226635"/>
                <a:gd name="connsiteY2" fmla="*/ 231198 h 294917"/>
                <a:gd name="connsiteX3" fmla="*/ 195727 w 226635"/>
                <a:gd name="connsiteY3" fmla="*/ 226595 h 294917"/>
                <a:gd name="connsiteX4" fmla="*/ 191552 w 226635"/>
                <a:gd name="connsiteY4" fmla="*/ 230869 h 294917"/>
                <a:gd name="connsiteX5" fmla="*/ 154575 w 226635"/>
                <a:gd name="connsiteY5" fmla="*/ 260460 h 294917"/>
                <a:gd name="connsiteX6" fmla="*/ 131017 w 226635"/>
                <a:gd name="connsiteY6" fmla="*/ 228568 h 294917"/>
                <a:gd name="connsiteX7" fmla="*/ 226740 w 226635"/>
                <a:gd name="connsiteY7" fmla="*/ 91466 h 294917"/>
                <a:gd name="connsiteX8" fmla="*/ 140261 w 226635"/>
                <a:gd name="connsiteY8" fmla="*/ 64 h 294917"/>
                <a:gd name="connsiteX9" fmla="*/ 105 w 226635"/>
                <a:gd name="connsiteY9" fmla="*/ 147687 h 294917"/>
                <a:gd name="connsiteX10" fmla="*/ 86882 w 226635"/>
                <a:gd name="connsiteY10" fmla="*/ 237774 h 294917"/>
                <a:gd name="connsiteX11" fmla="*/ 118194 w 226635"/>
                <a:gd name="connsiteY11" fmla="*/ 233171 h 294917"/>
                <a:gd name="connsiteX12" fmla="*/ 118194 w 226635"/>
                <a:gd name="connsiteY12" fmla="*/ 250925 h 294917"/>
                <a:gd name="connsiteX13" fmla="*/ 66605 w 226635"/>
                <a:gd name="connsiteY13" fmla="*/ 222979 h 294917"/>
                <a:gd name="connsiteX14" fmla="*/ 29031 w 226635"/>
                <a:gd name="connsiteY14" fmla="*/ 155907 h 294917"/>
                <a:gd name="connsiteX15" fmla="*/ 62430 w 226635"/>
                <a:gd name="connsiteY15" fmla="*/ 53985 h 294917"/>
                <a:gd name="connsiteX16" fmla="*/ 137875 w 226635"/>
                <a:gd name="connsiteY16" fmla="*/ 10585 h 294917"/>
                <a:gd name="connsiteX17" fmla="*/ 197814 w 226635"/>
                <a:gd name="connsiteY17" fmla="*/ 82589 h 294917"/>
                <a:gd name="connsiteX18" fmla="*/ 128631 w 226635"/>
                <a:gd name="connsiteY18" fmla="*/ 216074 h 294917"/>
                <a:gd name="connsiteX19" fmla="*/ 98512 w 226635"/>
                <a:gd name="connsiteY19" fmla="*/ 181552 h 294917"/>
                <a:gd name="connsiteX20" fmla="*/ 65412 w 226635"/>
                <a:gd name="connsiteY20" fmla="*/ 214430 h 294917"/>
                <a:gd name="connsiteX21" fmla="*/ 66605 w 226635"/>
                <a:gd name="connsiteY21" fmla="*/ 222979 h 294917"/>
                <a:gd name="connsiteX22" fmla="*/ 118194 w 226635"/>
                <a:gd name="connsiteY22" fmla="*/ 221335 h 294917"/>
                <a:gd name="connsiteX23" fmla="*/ 88970 w 226635"/>
                <a:gd name="connsiteY23" fmla="*/ 227253 h 294917"/>
                <a:gd name="connsiteX24" fmla="*/ 73761 w 226635"/>
                <a:gd name="connsiteY24" fmla="*/ 214430 h 294917"/>
                <a:gd name="connsiteX25" fmla="*/ 98512 w 226635"/>
                <a:gd name="connsiteY25" fmla="*/ 190758 h 294917"/>
                <a:gd name="connsiteX26" fmla="*/ 118194 w 226635"/>
                <a:gd name="connsiteY26" fmla="*/ 221335 h 294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26635" h="294917">
                  <a:moveTo>
                    <a:pt x="118194" y="250925"/>
                  </a:moveTo>
                  <a:cubicBezTo>
                    <a:pt x="118194" y="272296"/>
                    <a:pt x="122070" y="294982"/>
                    <a:pt x="146523" y="294982"/>
                  </a:cubicBezTo>
                  <a:cubicBezTo>
                    <a:pt x="182606" y="294982"/>
                    <a:pt x="199902" y="238431"/>
                    <a:pt x="199902" y="231198"/>
                  </a:cubicBezTo>
                  <a:cubicBezTo>
                    <a:pt x="199902" y="228897"/>
                    <a:pt x="198113" y="226595"/>
                    <a:pt x="195727" y="226595"/>
                  </a:cubicBezTo>
                  <a:cubicBezTo>
                    <a:pt x="192745" y="226595"/>
                    <a:pt x="191850" y="229554"/>
                    <a:pt x="191552" y="230869"/>
                  </a:cubicBezTo>
                  <a:cubicBezTo>
                    <a:pt x="184395" y="253884"/>
                    <a:pt x="164714" y="260460"/>
                    <a:pt x="154575" y="260460"/>
                  </a:cubicBezTo>
                  <a:cubicBezTo>
                    <a:pt x="142647" y="260460"/>
                    <a:pt x="136384" y="254870"/>
                    <a:pt x="131017" y="228568"/>
                  </a:cubicBezTo>
                  <a:cubicBezTo>
                    <a:pt x="184097" y="207855"/>
                    <a:pt x="226740" y="149660"/>
                    <a:pt x="226740" y="91466"/>
                  </a:cubicBezTo>
                  <a:cubicBezTo>
                    <a:pt x="226740" y="39847"/>
                    <a:pt x="193043" y="64"/>
                    <a:pt x="140261" y="64"/>
                  </a:cubicBezTo>
                  <a:cubicBezTo>
                    <a:pt x="68990" y="64"/>
                    <a:pt x="105" y="73711"/>
                    <a:pt x="105" y="147687"/>
                  </a:cubicBezTo>
                  <a:cubicBezTo>
                    <a:pt x="105" y="200621"/>
                    <a:pt x="35591" y="237774"/>
                    <a:pt x="86882" y="237774"/>
                  </a:cubicBezTo>
                  <a:cubicBezTo>
                    <a:pt x="92548" y="237774"/>
                    <a:pt x="102687" y="237445"/>
                    <a:pt x="118194" y="233171"/>
                  </a:cubicBezTo>
                  <a:lnTo>
                    <a:pt x="118194" y="250925"/>
                  </a:lnTo>
                  <a:close/>
                  <a:moveTo>
                    <a:pt x="66605" y="222979"/>
                  </a:moveTo>
                  <a:cubicBezTo>
                    <a:pt x="51098" y="217060"/>
                    <a:pt x="29031" y="199964"/>
                    <a:pt x="29031" y="155907"/>
                  </a:cubicBezTo>
                  <a:cubicBezTo>
                    <a:pt x="29031" y="134865"/>
                    <a:pt x="35293" y="91137"/>
                    <a:pt x="62430" y="53985"/>
                  </a:cubicBezTo>
                  <a:cubicBezTo>
                    <a:pt x="81216" y="28668"/>
                    <a:pt x="110142" y="10585"/>
                    <a:pt x="137875" y="10585"/>
                  </a:cubicBezTo>
                  <a:cubicBezTo>
                    <a:pt x="170380" y="10585"/>
                    <a:pt x="197814" y="34586"/>
                    <a:pt x="197814" y="82589"/>
                  </a:cubicBezTo>
                  <a:cubicBezTo>
                    <a:pt x="197814" y="115467"/>
                    <a:pt x="183202" y="186155"/>
                    <a:pt x="128631" y="216074"/>
                  </a:cubicBezTo>
                  <a:cubicBezTo>
                    <a:pt x="123860" y="195361"/>
                    <a:pt x="116106" y="181552"/>
                    <a:pt x="98512" y="181552"/>
                  </a:cubicBezTo>
                  <a:cubicBezTo>
                    <a:pt x="81813" y="181552"/>
                    <a:pt x="65412" y="197005"/>
                    <a:pt x="65412" y="214430"/>
                  </a:cubicBezTo>
                  <a:cubicBezTo>
                    <a:pt x="65412" y="220348"/>
                    <a:pt x="65710" y="220677"/>
                    <a:pt x="66605" y="222979"/>
                  </a:cubicBezTo>
                  <a:close/>
                  <a:moveTo>
                    <a:pt x="118194" y="221335"/>
                  </a:moveTo>
                  <a:cubicBezTo>
                    <a:pt x="111633" y="223965"/>
                    <a:pt x="100600" y="227253"/>
                    <a:pt x="88970" y="227253"/>
                  </a:cubicBezTo>
                  <a:cubicBezTo>
                    <a:pt x="84199" y="227253"/>
                    <a:pt x="73761" y="227253"/>
                    <a:pt x="73761" y="214430"/>
                  </a:cubicBezTo>
                  <a:cubicBezTo>
                    <a:pt x="73761" y="201936"/>
                    <a:pt x="85988" y="190758"/>
                    <a:pt x="98512" y="190758"/>
                  </a:cubicBezTo>
                  <a:cubicBezTo>
                    <a:pt x="109248" y="190758"/>
                    <a:pt x="117299" y="196018"/>
                    <a:pt x="118194" y="221335"/>
                  </a:cubicBezTo>
                  <a:close/>
                </a:path>
              </a:pathLst>
            </a:custGeom>
            <a:solidFill>
              <a:srgbClr val="000000"/>
            </a:solidFill>
            <a:ln w="417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3" name="Dowolny kształt: kształt 142">
              <a:extLst>
                <a:ext uri="{FF2B5EF4-FFF2-40B4-BE49-F238E27FC236}">
                  <a16:creationId xmlns:a16="http://schemas.microsoft.com/office/drawing/2014/main" id="{CB3B4F22-3A70-9CC0-59E8-35ADD1F22011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913517" y="7092615"/>
              <a:ext cx="260289" cy="363069"/>
            </a:xfrm>
            <a:custGeom>
              <a:avLst/>
              <a:gdLst>
                <a:gd name="connsiteX0" fmla="*/ 252310 w 260289"/>
                <a:gd name="connsiteY0" fmla="*/ 19790 h 363069"/>
                <a:gd name="connsiteX1" fmla="*/ 260404 w 260289"/>
                <a:gd name="connsiteY1" fmla="*/ 9457 h 363069"/>
                <a:gd name="connsiteX2" fmla="*/ 251884 w 260289"/>
                <a:gd name="connsiteY2" fmla="*/ 63 h 363069"/>
                <a:gd name="connsiteX3" fmla="*/ 244216 w 260289"/>
                <a:gd name="connsiteY3" fmla="*/ 2881 h 363069"/>
                <a:gd name="connsiteX4" fmla="*/ 8635 w 260289"/>
                <a:gd name="connsiteY4" fmla="*/ 125470 h 363069"/>
                <a:gd name="connsiteX5" fmla="*/ 115 w 260289"/>
                <a:gd name="connsiteY5" fmla="*/ 136272 h 363069"/>
                <a:gd name="connsiteX6" fmla="*/ 8635 w 260289"/>
                <a:gd name="connsiteY6" fmla="*/ 146606 h 363069"/>
                <a:gd name="connsiteX7" fmla="*/ 244216 w 260289"/>
                <a:gd name="connsiteY7" fmla="*/ 268725 h 363069"/>
                <a:gd name="connsiteX8" fmla="*/ 251884 w 260289"/>
                <a:gd name="connsiteY8" fmla="*/ 272013 h 363069"/>
                <a:gd name="connsiteX9" fmla="*/ 260404 w 260289"/>
                <a:gd name="connsiteY9" fmla="*/ 262619 h 363069"/>
                <a:gd name="connsiteX10" fmla="*/ 251458 w 260289"/>
                <a:gd name="connsiteY10" fmla="*/ 251816 h 363069"/>
                <a:gd name="connsiteX11" fmla="*/ 28657 w 260289"/>
                <a:gd name="connsiteY11" fmla="*/ 136272 h 363069"/>
                <a:gd name="connsiteX12" fmla="*/ 252310 w 260289"/>
                <a:gd name="connsiteY12" fmla="*/ 19790 h 363069"/>
                <a:gd name="connsiteX13" fmla="*/ 245494 w 260289"/>
                <a:gd name="connsiteY13" fmla="*/ 363132 h 363069"/>
                <a:gd name="connsiteX14" fmla="*/ 260404 w 260289"/>
                <a:gd name="connsiteY14" fmla="*/ 353738 h 363069"/>
                <a:gd name="connsiteX15" fmla="*/ 245068 w 260289"/>
                <a:gd name="connsiteY15" fmla="*/ 344345 h 363069"/>
                <a:gd name="connsiteX16" fmla="*/ 15451 w 260289"/>
                <a:gd name="connsiteY16" fmla="*/ 344345 h 363069"/>
                <a:gd name="connsiteX17" fmla="*/ 115 w 260289"/>
                <a:gd name="connsiteY17" fmla="*/ 353738 h 363069"/>
                <a:gd name="connsiteX18" fmla="*/ 15025 w 260289"/>
                <a:gd name="connsiteY18" fmla="*/ 363132 h 363069"/>
                <a:gd name="connsiteX19" fmla="*/ 245494 w 260289"/>
                <a:gd name="connsiteY19" fmla="*/ 363132 h 36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289" h="363069">
                  <a:moveTo>
                    <a:pt x="252310" y="19790"/>
                  </a:moveTo>
                  <a:cubicBezTo>
                    <a:pt x="256996" y="17441"/>
                    <a:pt x="260404" y="15093"/>
                    <a:pt x="260404" y="9457"/>
                  </a:cubicBezTo>
                  <a:cubicBezTo>
                    <a:pt x="260404" y="4290"/>
                    <a:pt x="256996" y="63"/>
                    <a:pt x="251884" y="63"/>
                  </a:cubicBezTo>
                  <a:cubicBezTo>
                    <a:pt x="249754" y="63"/>
                    <a:pt x="245920" y="1941"/>
                    <a:pt x="244216" y="2881"/>
                  </a:cubicBezTo>
                  <a:lnTo>
                    <a:pt x="8635" y="125470"/>
                  </a:lnTo>
                  <a:cubicBezTo>
                    <a:pt x="1393" y="129227"/>
                    <a:pt x="115" y="132515"/>
                    <a:pt x="115" y="136272"/>
                  </a:cubicBezTo>
                  <a:cubicBezTo>
                    <a:pt x="115" y="140500"/>
                    <a:pt x="2671" y="143788"/>
                    <a:pt x="8635" y="146606"/>
                  </a:cubicBezTo>
                  <a:lnTo>
                    <a:pt x="244216" y="268725"/>
                  </a:lnTo>
                  <a:cubicBezTo>
                    <a:pt x="249754" y="272013"/>
                    <a:pt x="250606" y="272013"/>
                    <a:pt x="251884" y="272013"/>
                  </a:cubicBezTo>
                  <a:cubicBezTo>
                    <a:pt x="256570" y="272013"/>
                    <a:pt x="260404" y="267785"/>
                    <a:pt x="260404" y="262619"/>
                  </a:cubicBezTo>
                  <a:cubicBezTo>
                    <a:pt x="260404" y="258392"/>
                    <a:pt x="258700" y="255573"/>
                    <a:pt x="251458" y="251816"/>
                  </a:cubicBezTo>
                  <a:lnTo>
                    <a:pt x="28657" y="136272"/>
                  </a:lnTo>
                  <a:lnTo>
                    <a:pt x="252310" y="19790"/>
                  </a:lnTo>
                  <a:close/>
                  <a:moveTo>
                    <a:pt x="245494" y="363132"/>
                  </a:moveTo>
                  <a:cubicBezTo>
                    <a:pt x="252736" y="363132"/>
                    <a:pt x="260404" y="363132"/>
                    <a:pt x="260404" y="353738"/>
                  </a:cubicBezTo>
                  <a:cubicBezTo>
                    <a:pt x="260404" y="344345"/>
                    <a:pt x="251458" y="344345"/>
                    <a:pt x="245068" y="344345"/>
                  </a:cubicBezTo>
                  <a:lnTo>
                    <a:pt x="15451" y="344345"/>
                  </a:lnTo>
                  <a:cubicBezTo>
                    <a:pt x="9061" y="344345"/>
                    <a:pt x="115" y="344345"/>
                    <a:pt x="115" y="353738"/>
                  </a:cubicBezTo>
                  <a:cubicBezTo>
                    <a:pt x="115" y="363132"/>
                    <a:pt x="7783" y="363132"/>
                    <a:pt x="15025" y="363132"/>
                  </a:cubicBezTo>
                  <a:lnTo>
                    <a:pt x="245494" y="363132"/>
                  </a:lnTo>
                  <a:close/>
                </a:path>
              </a:pathLst>
            </a:custGeom>
            <a:solidFill>
              <a:srgbClr val="000000"/>
            </a:solidFill>
            <a:ln w="417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4" name="Dowolny kształt: kształt 143">
              <a:extLst>
                <a:ext uri="{FF2B5EF4-FFF2-40B4-BE49-F238E27FC236}">
                  <a16:creationId xmlns:a16="http://schemas.microsoft.com/office/drawing/2014/main" id="{DC146253-ABA3-92E3-6938-7032C384A342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344444" y="7070540"/>
              <a:ext cx="358697" cy="320797"/>
            </a:xfrm>
            <a:custGeom>
              <a:avLst/>
              <a:gdLst>
                <a:gd name="connsiteX0" fmla="*/ 305571 w 358697"/>
                <a:gd name="connsiteY0" fmla="*/ 49380 h 320797"/>
                <a:gd name="connsiteX1" fmla="*/ 351580 w 358697"/>
                <a:gd name="connsiteY1" fmla="*/ 14623 h 320797"/>
                <a:gd name="connsiteX2" fmla="*/ 358822 w 358697"/>
                <a:gd name="connsiteY2" fmla="*/ 5229 h 320797"/>
                <a:gd name="connsiteX3" fmla="*/ 353284 w 358697"/>
                <a:gd name="connsiteY3" fmla="*/ 63 h 320797"/>
                <a:gd name="connsiteX4" fmla="*/ 310257 w 358697"/>
                <a:gd name="connsiteY4" fmla="*/ 1472 h 320797"/>
                <a:gd name="connsiteX5" fmla="*/ 266805 w 358697"/>
                <a:gd name="connsiteY5" fmla="*/ 63 h 320797"/>
                <a:gd name="connsiteX6" fmla="*/ 259137 w 358697"/>
                <a:gd name="connsiteY6" fmla="*/ 9457 h 320797"/>
                <a:gd name="connsiteX7" fmla="*/ 266805 w 358697"/>
                <a:gd name="connsiteY7" fmla="*/ 14623 h 320797"/>
                <a:gd name="connsiteX8" fmla="*/ 295773 w 358697"/>
                <a:gd name="connsiteY8" fmla="*/ 35289 h 320797"/>
                <a:gd name="connsiteX9" fmla="*/ 294495 w 358697"/>
                <a:gd name="connsiteY9" fmla="*/ 45153 h 320797"/>
                <a:gd name="connsiteX10" fmla="*/ 246783 w 358697"/>
                <a:gd name="connsiteY10" fmla="*/ 254164 h 320797"/>
                <a:gd name="connsiteX11" fmla="*/ 152635 w 358697"/>
                <a:gd name="connsiteY11" fmla="*/ 8987 h 320797"/>
                <a:gd name="connsiteX12" fmla="*/ 139003 w 358697"/>
                <a:gd name="connsiteY12" fmla="*/ 63 h 320797"/>
                <a:gd name="connsiteX13" fmla="*/ 81918 w 358697"/>
                <a:gd name="connsiteY13" fmla="*/ 63 h 320797"/>
                <a:gd name="connsiteX14" fmla="*/ 69564 w 358697"/>
                <a:gd name="connsiteY14" fmla="*/ 9457 h 320797"/>
                <a:gd name="connsiteX15" fmla="*/ 81492 w 358697"/>
                <a:gd name="connsiteY15" fmla="*/ 14623 h 320797"/>
                <a:gd name="connsiteX16" fmla="*/ 110461 w 358697"/>
                <a:gd name="connsiteY16" fmla="*/ 18850 h 320797"/>
                <a:gd name="connsiteX17" fmla="*/ 53376 w 358697"/>
                <a:gd name="connsiteY17" fmla="*/ 271073 h 320797"/>
                <a:gd name="connsiteX18" fmla="*/ 7367 w 358697"/>
                <a:gd name="connsiteY18" fmla="*/ 306300 h 320797"/>
                <a:gd name="connsiteX19" fmla="*/ 125 w 358697"/>
                <a:gd name="connsiteY19" fmla="*/ 315694 h 320797"/>
                <a:gd name="connsiteX20" fmla="*/ 5663 w 358697"/>
                <a:gd name="connsiteY20" fmla="*/ 320860 h 320797"/>
                <a:gd name="connsiteX21" fmla="*/ 48264 w 358697"/>
                <a:gd name="connsiteY21" fmla="*/ 319451 h 320797"/>
                <a:gd name="connsiteX22" fmla="*/ 92142 w 358697"/>
                <a:gd name="connsiteY22" fmla="*/ 320860 h 320797"/>
                <a:gd name="connsiteX23" fmla="*/ 99810 w 358697"/>
                <a:gd name="connsiteY23" fmla="*/ 311466 h 320797"/>
                <a:gd name="connsiteX24" fmla="*/ 91290 w 358697"/>
                <a:gd name="connsiteY24" fmla="*/ 306300 h 320797"/>
                <a:gd name="connsiteX25" fmla="*/ 63174 w 358697"/>
                <a:gd name="connsiteY25" fmla="*/ 285633 h 320797"/>
                <a:gd name="connsiteX26" fmla="*/ 64878 w 358697"/>
                <a:gd name="connsiteY26" fmla="*/ 274831 h 320797"/>
                <a:gd name="connsiteX27" fmla="*/ 121111 w 358697"/>
                <a:gd name="connsiteY27" fmla="*/ 26835 h 320797"/>
                <a:gd name="connsiteX28" fmla="*/ 124945 w 358697"/>
                <a:gd name="connsiteY28" fmla="*/ 35289 h 320797"/>
                <a:gd name="connsiteX29" fmla="*/ 231020 w 358697"/>
                <a:gd name="connsiteY29" fmla="*/ 311936 h 320797"/>
                <a:gd name="connsiteX30" fmla="*/ 239114 w 358697"/>
                <a:gd name="connsiteY30" fmla="*/ 320860 h 320797"/>
                <a:gd name="connsiteX31" fmla="*/ 245930 w 358697"/>
                <a:gd name="connsiteY31" fmla="*/ 310997 h 320797"/>
                <a:gd name="connsiteX32" fmla="*/ 305571 w 358697"/>
                <a:gd name="connsiteY32" fmla="*/ 49380 h 320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58697" h="320797">
                  <a:moveTo>
                    <a:pt x="305571" y="49380"/>
                  </a:moveTo>
                  <a:cubicBezTo>
                    <a:pt x="309831" y="30593"/>
                    <a:pt x="317500" y="16032"/>
                    <a:pt x="351580" y="14623"/>
                  </a:cubicBezTo>
                  <a:cubicBezTo>
                    <a:pt x="353710" y="14623"/>
                    <a:pt x="358822" y="14153"/>
                    <a:pt x="358822" y="5229"/>
                  </a:cubicBezTo>
                  <a:cubicBezTo>
                    <a:pt x="358822" y="4760"/>
                    <a:pt x="358822" y="63"/>
                    <a:pt x="353284" y="63"/>
                  </a:cubicBezTo>
                  <a:cubicBezTo>
                    <a:pt x="339226" y="63"/>
                    <a:pt x="324316" y="1472"/>
                    <a:pt x="310257" y="1472"/>
                  </a:cubicBezTo>
                  <a:cubicBezTo>
                    <a:pt x="295773" y="1472"/>
                    <a:pt x="280863" y="63"/>
                    <a:pt x="266805" y="63"/>
                  </a:cubicBezTo>
                  <a:cubicBezTo>
                    <a:pt x="264249" y="63"/>
                    <a:pt x="259137" y="63"/>
                    <a:pt x="259137" y="9457"/>
                  </a:cubicBezTo>
                  <a:cubicBezTo>
                    <a:pt x="259137" y="14623"/>
                    <a:pt x="263397" y="14623"/>
                    <a:pt x="266805" y="14623"/>
                  </a:cubicBezTo>
                  <a:cubicBezTo>
                    <a:pt x="291087" y="15093"/>
                    <a:pt x="295773" y="24956"/>
                    <a:pt x="295773" y="35289"/>
                  </a:cubicBezTo>
                  <a:cubicBezTo>
                    <a:pt x="295773" y="36698"/>
                    <a:pt x="294921" y="43744"/>
                    <a:pt x="294495" y="45153"/>
                  </a:cubicBezTo>
                  <a:lnTo>
                    <a:pt x="246783" y="254164"/>
                  </a:lnTo>
                  <a:lnTo>
                    <a:pt x="152635" y="8987"/>
                  </a:lnTo>
                  <a:cubicBezTo>
                    <a:pt x="149227" y="532"/>
                    <a:pt x="148801" y="63"/>
                    <a:pt x="139003" y="63"/>
                  </a:cubicBezTo>
                  <a:lnTo>
                    <a:pt x="81918" y="63"/>
                  </a:lnTo>
                  <a:cubicBezTo>
                    <a:pt x="73398" y="63"/>
                    <a:pt x="69564" y="63"/>
                    <a:pt x="69564" y="9457"/>
                  </a:cubicBezTo>
                  <a:cubicBezTo>
                    <a:pt x="69564" y="14623"/>
                    <a:pt x="73398" y="14623"/>
                    <a:pt x="81492" y="14623"/>
                  </a:cubicBezTo>
                  <a:cubicBezTo>
                    <a:pt x="83622" y="14623"/>
                    <a:pt x="110461" y="14623"/>
                    <a:pt x="110461" y="18850"/>
                  </a:cubicBezTo>
                  <a:lnTo>
                    <a:pt x="53376" y="271073"/>
                  </a:lnTo>
                  <a:cubicBezTo>
                    <a:pt x="49116" y="289861"/>
                    <a:pt x="41874" y="304891"/>
                    <a:pt x="7367" y="306300"/>
                  </a:cubicBezTo>
                  <a:cubicBezTo>
                    <a:pt x="4811" y="306300"/>
                    <a:pt x="125" y="306769"/>
                    <a:pt x="125" y="315694"/>
                  </a:cubicBezTo>
                  <a:cubicBezTo>
                    <a:pt x="125" y="318981"/>
                    <a:pt x="2255" y="320860"/>
                    <a:pt x="5663" y="320860"/>
                  </a:cubicBezTo>
                  <a:cubicBezTo>
                    <a:pt x="19295" y="320860"/>
                    <a:pt x="34206" y="319451"/>
                    <a:pt x="48264" y="319451"/>
                  </a:cubicBezTo>
                  <a:cubicBezTo>
                    <a:pt x="62748" y="319451"/>
                    <a:pt x="78084" y="320860"/>
                    <a:pt x="92142" y="320860"/>
                  </a:cubicBezTo>
                  <a:cubicBezTo>
                    <a:pt x="94272" y="320860"/>
                    <a:pt x="99810" y="320860"/>
                    <a:pt x="99810" y="311466"/>
                  </a:cubicBezTo>
                  <a:cubicBezTo>
                    <a:pt x="99810" y="306769"/>
                    <a:pt x="95976" y="306300"/>
                    <a:pt x="91290" y="306300"/>
                  </a:cubicBezTo>
                  <a:cubicBezTo>
                    <a:pt x="66582" y="305360"/>
                    <a:pt x="63174" y="295027"/>
                    <a:pt x="63174" y="285633"/>
                  </a:cubicBezTo>
                  <a:cubicBezTo>
                    <a:pt x="63174" y="282346"/>
                    <a:pt x="63600" y="279997"/>
                    <a:pt x="64878" y="274831"/>
                  </a:cubicBezTo>
                  <a:lnTo>
                    <a:pt x="121111" y="26835"/>
                  </a:lnTo>
                  <a:cubicBezTo>
                    <a:pt x="122815" y="29653"/>
                    <a:pt x="122815" y="30593"/>
                    <a:pt x="124945" y="35289"/>
                  </a:cubicBezTo>
                  <a:lnTo>
                    <a:pt x="231020" y="311936"/>
                  </a:lnTo>
                  <a:cubicBezTo>
                    <a:pt x="234002" y="319921"/>
                    <a:pt x="235280" y="320860"/>
                    <a:pt x="239114" y="320860"/>
                  </a:cubicBezTo>
                  <a:cubicBezTo>
                    <a:pt x="243800" y="320860"/>
                    <a:pt x="243800" y="319451"/>
                    <a:pt x="245930" y="310997"/>
                  </a:cubicBezTo>
                  <a:lnTo>
                    <a:pt x="305571" y="49380"/>
                  </a:lnTo>
                  <a:close/>
                </a:path>
              </a:pathLst>
            </a:custGeom>
            <a:solidFill>
              <a:srgbClr val="000000"/>
            </a:solidFill>
            <a:ln w="417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5" name="Dowolny kształt: kształt 144">
              <a:extLst>
                <a:ext uri="{FF2B5EF4-FFF2-40B4-BE49-F238E27FC236}">
                  <a16:creationId xmlns:a16="http://schemas.microsoft.com/office/drawing/2014/main" id="{65A7D880-5620-F3A1-9B81-B5AC696A6891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735347" y="7002580"/>
              <a:ext cx="131806" cy="218311"/>
            </a:xfrm>
            <a:custGeom>
              <a:avLst/>
              <a:gdLst>
                <a:gd name="connsiteX0" fmla="*/ 131940 w 131806"/>
                <a:gd name="connsiteY0" fmla="*/ 158532 h 218311"/>
                <a:gd name="connsiteX1" fmla="*/ 121801 w 131806"/>
                <a:gd name="connsiteY1" fmla="*/ 158532 h 218311"/>
                <a:gd name="connsiteX2" fmla="*/ 114048 w 131806"/>
                <a:gd name="connsiteY2" fmla="*/ 188451 h 218311"/>
                <a:gd name="connsiteX3" fmla="*/ 84526 w 131806"/>
                <a:gd name="connsiteY3" fmla="*/ 190424 h 218311"/>
                <a:gd name="connsiteX4" fmla="*/ 29656 w 131806"/>
                <a:gd name="connsiteY4" fmla="*/ 190424 h 218311"/>
                <a:gd name="connsiteX5" fmla="*/ 89297 w 131806"/>
                <a:gd name="connsiteY5" fmla="*/ 135189 h 218311"/>
                <a:gd name="connsiteX6" fmla="*/ 131940 w 131806"/>
                <a:gd name="connsiteY6" fmla="*/ 64172 h 218311"/>
                <a:gd name="connsiteX7" fmla="*/ 62161 w 131806"/>
                <a:gd name="connsiteY7" fmla="*/ 59 h 218311"/>
                <a:gd name="connsiteX8" fmla="*/ 134 w 131806"/>
                <a:gd name="connsiteY8" fmla="*/ 58911 h 218311"/>
                <a:gd name="connsiteX9" fmla="*/ 15939 w 131806"/>
                <a:gd name="connsiteY9" fmla="*/ 77323 h 218311"/>
                <a:gd name="connsiteX10" fmla="*/ 31744 w 131806"/>
                <a:gd name="connsiteY10" fmla="*/ 59897 h 218311"/>
                <a:gd name="connsiteX11" fmla="*/ 14150 w 131806"/>
                <a:gd name="connsiteY11" fmla="*/ 42472 h 218311"/>
                <a:gd name="connsiteX12" fmla="*/ 57688 w 131806"/>
                <a:gd name="connsiteY12" fmla="*/ 11895 h 218311"/>
                <a:gd name="connsiteX13" fmla="*/ 103015 w 131806"/>
                <a:gd name="connsiteY13" fmla="*/ 64172 h 218311"/>
                <a:gd name="connsiteX14" fmla="*/ 74983 w 131806"/>
                <a:gd name="connsiteY14" fmla="*/ 127298 h 218311"/>
                <a:gd name="connsiteX15" fmla="*/ 3116 w 131806"/>
                <a:gd name="connsiteY15" fmla="*/ 205548 h 218311"/>
                <a:gd name="connsiteX16" fmla="*/ 134 w 131806"/>
                <a:gd name="connsiteY16" fmla="*/ 218370 h 218311"/>
                <a:gd name="connsiteX17" fmla="*/ 122994 w 131806"/>
                <a:gd name="connsiteY17" fmla="*/ 218370 h 218311"/>
                <a:gd name="connsiteX18" fmla="*/ 131940 w 131806"/>
                <a:gd name="connsiteY18" fmla="*/ 158532 h 21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1806" h="218311">
                  <a:moveTo>
                    <a:pt x="131940" y="158532"/>
                  </a:moveTo>
                  <a:lnTo>
                    <a:pt x="121801" y="158532"/>
                  </a:lnTo>
                  <a:cubicBezTo>
                    <a:pt x="120907" y="165765"/>
                    <a:pt x="117925" y="185163"/>
                    <a:pt x="114048" y="188451"/>
                  </a:cubicBezTo>
                  <a:cubicBezTo>
                    <a:pt x="111663" y="190424"/>
                    <a:pt x="88701" y="190424"/>
                    <a:pt x="84526" y="190424"/>
                  </a:cubicBezTo>
                  <a:lnTo>
                    <a:pt x="29656" y="190424"/>
                  </a:lnTo>
                  <a:cubicBezTo>
                    <a:pt x="60968" y="159847"/>
                    <a:pt x="71405" y="150641"/>
                    <a:pt x="89297" y="135189"/>
                  </a:cubicBezTo>
                  <a:cubicBezTo>
                    <a:pt x="111364" y="115790"/>
                    <a:pt x="131940" y="95406"/>
                    <a:pt x="131940" y="64172"/>
                  </a:cubicBezTo>
                  <a:cubicBezTo>
                    <a:pt x="131940" y="24389"/>
                    <a:pt x="100331" y="59"/>
                    <a:pt x="62161" y="59"/>
                  </a:cubicBezTo>
                  <a:cubicBezTo>
                    <a:pt x="25183" y="59"/>
                    <a:pt x="134" y="28663"/>
                    <a:pt x="134" y="58911"/>
                  </a:cubicBezTo>
                  <a:cubicBezTo>
                    <a:pt x="134" y="75679"/>
                    <a:pt x="12957" y="77323"/>
                    <a:pt x="15939" y="77323"/>
                  </a:cubicBezTo>
                  <a:cubicBezTo>
                    <a:pt x="23096" y="77323"/>
                    <a:pt x="31744" y="71734"/>
                    <a:pt x="31744" y="59897"/>
                  </a:cubicBezTo>
                  <a:cubicBezTo>
                    <a:pt x="31744" y="53979"/>
                    <a:pt x="29656" y="42472"/>
                    <a:pt x="14150" y="42472"/>
                  </a:cubicBezTo>
                  <a:cubicBezTo>
                    <a:pt x="23394" y="19128"/>
                    <a:pt x="43672" y="11895"/>
                    <a:pt x="57688" y="11895"/>
                  </a:cubicBezTo>
                  <a:cubicBezTo>
                    <a:pt x="87508" y="11895"/>
                    <a:pt x="103015" y="37540"/>
                    <a:pt x="103015" y="64172"/>
                  </a:cubicBezTo>
                  <a:cubicBezTo>
                    <a:pt x="103015" y="92776"/>
                    <a:pt x="84526" y="115462"/>
                    <a:pt x="74983" y="127298"/>
                  </a:cubicBezTo>
                  <a:lnTo>
                    <a:pt x="3116" y="205548"/>
                  </a:lnTo>
                  <a:cubicBezTo>
                    <a:pt x="134" y="208507"/>
                    <a:pt x="134" y="209165"/>
                    <a:pt x="134" y="218370"/>
                  </a:cubicBezTo>
                  <a:lnTo>
                    <a:pt x="122994" y="218370"/>
                  </a:lnTo>
                  <a:lnTo>
                    <a:pt x="131940" y="158532"/>
                  </a:lnTo>
                  <a:close/>
                </a:path>
              </a:pathLst>
            </a:custGeom>
            <a:solidFill>
              <a:srgbClr val="000000"/>
            </a:solidFill>
            <a:ln w="417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6" name="Dowolny kształt: kształt 145">
              <a:extLst>
                <a:ext uri="{FF2B5EF4-FFF2-40B4-BE49-F238E27FC236}">
                  <a16:creationId xmlns:a16="http://schemas.microsoft.com/office/drawing/2014/main" id="{A5C87F27-22B2-63D5-98DC-04389D394CE4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949846" y="7039071"/>
              <a:ext cx="98833" cy="469688"/>
            </a:xfrm>
            <a:custGeom>
              <a:avLst/>
              <a:gdLst>
                <a:gd name="connsiteX0" fmla="*/ 98972 w 98833"/>
                <a:gd name="connsiteY0" fmla="*/ 465055 h 469688"/>
                <a:gd name="connsiteX1" fmla="*/ 91730 w 98833"/>
                <a:gd name="connsiteY1" fmla="*/ 454721 h 469688"/>
                <a:gd name="connsiteX2" fmla="*/ 24847 w 98833"/>
                <a:gd name="connsiteY2" fmla="*/ 234907 h 469688"/>
                <a:gd name="connsiteX3" fmla="*/ 93434 w 98833"/>
                <a:gd name="connsiteY3" fmla="*/ 12744 h 469688"/>
                <a:gd name="connsiteX4" fmla="*/ 98972 w 98833"/>
                <a:gd name="connsiteY4" fmla="*/ 4760 h 469688"/>
                <a:gd name="connsiteX5" fmla="*/ 94712 w 98833"/>
                <a:gd name="connsiteY5" fmla="*/ 63 h 469688"/>
                <a:gd name="connsiteX6" fmla="*/ 26977 w 98833"/>
                <a:gd name="connsiteY6" fmla="*/ 91652 h 469688"/>
                <a:gd name="connsiteX7" fmla="*/ 139 w 98833"/>
                <a:gd name="connsiteY7" fmla="*/ 234907 h 469688"/>
                <a:gd name="connsiteX8" fmla="*/ 28255 w 98833"/>
                <a:gd name="connsiteY8" fmla="*/ 381450 h 469688"/>
                <a:gd name="connsiteX9" fmla="*/ 94712 w 98833"/>
                <a:gd name="connsiteY9" fmla="*/ 469751 h 469688"/>
                <a:gd name="connsiteX10" fmla="*/ 98972 w 98833"/>
                <a:gd name="connsiteY10" fmla="*/ 465055 h 469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8833" h="469688">
                  <a:moveTo>
                    <a:pt x="98972" y="465055"/>
                  </a:moveTo>
                  <a:cubicBezTo>
                    <a:pt x="98972" y="463646"/>
                    <a:pt x="98972" y="462706"/>
                    <a:pt x="91730" y="454721"/>
                  </a:cubicBezTo>
                  <a:cubicBezTo>
                    <a:pt x="38479" y="395541"/>
                    <a:pt x="24847" y="306769"/>
                    <a:pt x="24847" y="234907"/>
                  </a:cubicBezTo>
                  <a:cubicBezTo>
                    <a:pt x="24847" y="153181"/>
                    <a:pt x="41035" y="71455"/>
                    <a:pt x="93434" y="12744"/>
                  </a:cubicBezTo>
                  <a:cubicBezTo>
                    <a:pt x="98972" y="7108"/>
                    <a:pt x="98972" y="6169"/>
                    <a:pt x="98972" y="4760"/>
                  </a:cubicBezTo>
                  <a:cubicBezTo>
                    <a:pt x="98972" y="1472"/>
                    <a:pt x="97268" y="63"/>
                    <a:pt x="94712" y="63"/>
                  </a:cubicBezTo>
                  <a:cubicBezTo>
                    <a:pt x="90452" y="63"/>
                    <a:pt x="52111" y="32002"/>
                    <a:pt x="26977" y="91652"/>
                  </a:cubicBezTo>
                  <a:cubicBezTo>
                    <a:pt x="5251" y="143318"/>
                    <a:pt x="139" y="195453"/>
                    <a:pt x="139" y="234907"/>
                  </a:cubicBezTo>
                  <a:cubicBezTo>
                    <a:pt x="139" y="271543"/>
                    <a:pt x="4825" y="328375"/>
                    <a:pt x="28255" y="381450"/>
                  </a:cubicBezTo>
                  <a:cubicBezTo>
                    <a:pt x="53815" y="439222"/>
                    <a:pt x="90452" y="469751"/>
                    <a:pt x="94712" y="469751"/>
                  </a:cubicBezTo>
                  <a:cubicBezTo>
                    <a:pt x="97268" y="469751"/>
                    <a:pt x="98972" y="468342"/>
                    <a:pt x="98972" y="465055"/>
                  </a:cubicBezTo>
                  <a:close/>
                </a:path>
              </a:pathLst>
            </a:custGeom>
            <a:solidFill>
              <a:srgbClr val="000000"/>
            </a:solidFill>
            <a:ln w="417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7" name="Dowolny kształt: kształt 146">
              <a:extLst>
                <a:ext uri="{FF2B5EF4-FFF2-40B4-BE49-F238E27FC236}">
                  <a16:creationId xmlns:a16="http://schemas.microsoft.com/office/drawing/2014/main" id="{AC7480BC-970B-375F-CB33-34698A4CB542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8095920" y="7065373"/>
              <a:ext cx="210872" cy="332069"/>
            </a:xfrm>
            <a:custGeom>
              <a:avLst/>
              <a:gdLst>
                <a:gd name="connsiteX0" fmla="*/ 129648 w 210872"/>
                <a:gd name="connsiteY0" fmla="*/ 188878 h 332069"/>
                <a:gd name="connsiteX1" fmla="*/ 174379 w 210872"/>
                <a:gd name="connsiteY1" fmla="*/ 320860 h 332069"/>
                <a:gd name="connsiteX2" fmla="*/ 196957 w 210872"/>
                <a:gd name="connsiteY2" fmla="*/ 331193 h 332069"/>
                <a:gd name="connsiteX3" fmla="*/ 206329 w 210872"/>
                <a:gd name="connsiteY3" fmla="*/ 331193 h 332069"/>
                <a:gd name="connsiteX4" fmla="*/ 211015 w 210872"/>
                <a:gd name="connsiteY4" fmla="*/ 326496 h 332069"/>
                <a:gd name="connsiteX5" fmla="*/ 208885 w 210872"/>
                <a:gd name="connsiteY5" fmla="*/ 322269 h 332069"/>
                <a:gd name="connsiteX6" fmla="*/ 199087 w 210872"/>
                <a:gd name="connsiteY6" fmla="*/ 300663 h 332069"/>
                <a:gd name="connsiteX7" fmla="*/ 112182 w 210872"/>
                <a:gd name="connsiteY7" fmla="*/ 33411 h 332069"/>
                <a:gd name="connsiteX8" fmla="*/ 60209 w 210872"/>
                <a:gd name="connsiteY8" fmla="*/ 63 h 332069"/>
                <a:gd name="connsiteX9" fmla="*/ 52541 w 210872"/>
                <a:gd name="connsiteY9" fmla="*/ 5229 h 332069"/>
                <a:gd name="connsiteX10" fmla="*/ 56375 w 210872"/>
                <a:gd name="connsiteY10" fmla="*/ 9926 h 332069"/>
                <a:gd name="connsiteX11" fmla="*/ 84066 w 210872"/>
                <a:gd name="connsiteY11" fmla="*/ 47501 h 332069"/>
                <a:gd name="connsiteX12" fmla="*/ 125388 w 210872"/>
                <a:gd name="connsiteY12" fmla="*/ 175257 h 332069"/>
                <a:gd name="connsiteX13" fmla="*/ 7811 w 210872"/>
                <a:gd name="connsiteY13" fmla="*/ 303951 h 332069"/>
                <a:gd name="connsiteX14" fmla="*/ 142 w 210872"/>
                <a:gd name="connsiteY14" fmla="*/ 318512 h 332069"/>
                <a:gd name="connsiteX15" fmla="*/ 12923 w 210872"/>
                <a:gd name="connsiteY15" fmla="*/ 332133 h 332069"/>
                <a:gd name="connsiteX16" fmla="*/ 26981 w 210872"/>
                <a:gd name="connsiteY16" fmla="*/ 322269 h 332069"/>
                <a:gd name="connsiteX17" fmla="*/ 129648 w 210872"/>
                <a:gd name="connsiteY17" fmla="*/ 188878 h 332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0872" h="332069">
                  <a:moveTo>
                    <a:pt x="129648" y="188878"/>
                  </a:moveTo>
                  <a:cubicBezTo>
                    <a:pt x="147115" y="238195"/>
                    <a:pt x="167563" y="310057"/>
                    <a:pt x="174379" y="320860"/>
                  </a:cubicBezTo>
                  <a:cubicBezTo>
                    <a:pt x="181195" y="331193"/>
                    <a:pt x="185455" y="331193"/>
                    <a:pt x="196957" y="331193"/>
                  </a:cubicBezTo>
                  <a:lnTo>
                    <a:pt x="206329" y="331193"/>
                  </a:lnTo>
                  <a:cubicBezTo>
                    <a:pt x="210589" y="330724"/>
                    <a:pt x="211015" y="327905"/>
                    <a:pt x="211015" y="326496"/>
                  </a:cubicBezTo>
                  <a:cubicBezTo>
                    <a:pt x="211015" y="325087"/>
                    <a:pt x="210163" y="324148"/>
                    <a:pt x="208885" y="322269"/>
                  </a:cubicBezTo>
                  <a:cubicBezTo>
                    <a:pt x="204625" y="317103"/>
                    <a:pt x="202069" y="310057"/>
                    <a:pt x="199087" y="300663"/>
                  </a:cubicBezTo>
                  <a:lnTo>
                    <a:pt x="112182" y="33411"/>
                  </a:lnTo>
                  <a:cubicBezTo>
                    <a:pt x="103236" y="6169"/>
                    <a:pt x="80232" y="63"/>
                    <a:pt x="60209" y="63"/>
                  </a:cubicBezTo>
                  <a:cubicBezTo>
                    <a:pt x="58079" y="63"/>
                    <a:pt x="52541" y="63"/>
                    <a:pt x="52541" y="5229"/>
                  </a:cubicBezTo>
                  <a:cubicBezTo>
                    <a:pt x="52541" y="8987"/>
                    <a:pt x="55949" y="9926"/>
                    <a:pt x="56375" y="9926"/>
                  </a:cubicBezTo>
                  <a:cubicBezTo>
                    <a:pt x="70433" y="12744"/>
                    <a:pt x="73416" y="15562"/>
                    <a:pt x="84066" y="47501"/>
                  </a:cubicBezTo>
                  <a:lnTo>
                    <a:pt x="125388" y="175257"/>
                  </a:lnTo>
                  <a:lnTo>
                    <a:pt x="7811" y="303951"/>
                  </a:lnTo>
                  <a:cubicBezTo>
                    <a:pt x="2699" y="309588"/>
                    <a:pt x="142" y="312406"/>
                    <a:pt x="142" y="318512"/>
                  </a:cubicBezTo>
                  <a:cubicBezTo>
                    <a:pt x="142" y="326496"/>
                    <a:pt x="6107" y="332133"/>
                    <a:pt x="12923" y="332133"/>
                  </a:cubicBezTo>
                  <a:cubicBezTo>
                    <a:pt x="19739" y="332133"/>
                    <a:pt x="23573" y="326966"/>
                    <a:pt x="26981" y="322269"/>
                  </a:cubicBezTo>
                  <a:lnTo>
                    <a:pt x="129648" y="188878"/>
                  </a:lnTo>
                  <a:close/>
                </a:path>
              </a:pathLst>
            </a:custGeom>
            <a:solidFill>
              <a:srgbClr val="000000"/>
            </a:solidFill>
            <a:ln w="417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8" name="Dowolny kształt: kształt 147">
              <a:extLst>
                <a:ext uri="{FF2B5EF4-FFF2-40B4-BE49-F238E27FC236}">
                  <a16:creationId xmlns:a16="http://schemas.microsoft.com/office/drawing/2014/main" id="{D4907894-678B-2968-2553-6B8F55C645D7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342720" y="7258274"/>
              <a:ext cx="219478" cy="242312"/>
            </a:xfrm>
            <a:custGeom>
              <a:avLst/>
              <a:gdLst>
                <a:gd name="connsiteX0" fmla="*/ 117343 w 219478"/>
                <a:gd name="connsiteY0" fmla="*/ 129276 h 242312"/>
                <a:gd name="connsiteX1" fmla="*/ 208593 w 219478"/>
                <a:gd name="connsiteY1" fmla="*/ 129276 h 242312"/>
                <a:gd name="connsiteX2" fmla="*/ 219627 w 219478"/>
                <a:gd name="connsiteY2" fmla="*/ 121385 h 242312"/>
                <a:gd name="connsiteX3" fmla="*/ 208593 w 219478"/>
                <a:gd name="connsiteY3" fmla="*/ 113165 h 242312"/>
                <a:gd name="connsiteX4" fmla="*/ 117343 w 219478"/>
                <a:gd name="connsiteY4" fmla="*/ 113165 h 242312"/>
                <a:gd name="connsiteX5" fmla="*/ 117343 w 219478"/>
                <a:gd name="connsiteY5" fmla="*/ 12229 h 242312"/>
                <a:gd name="connsiteX6" fmla="*/ 110186 w 219478"/>
                <a:gd name="connsiteY6" fmla="*/ 64 h 242312"/>
                <a:gd name="connsiteX7" fmla="*/ 102731 w 219478"/>
                <a:gd name="connsiteY7" fmla="*/ 12229 h 242312"/>
                <a:gd name="connsiteX8" fmla="*/ 102731 w 219478"/>
                <a:gd name="connsiteY8" fmla="*/ 113165 h 242312"/>
                <a:gd name="connsiteX9" fmla="*/ 11182 w 219478"/>
                <a:gd name="connsiteY9" fmla="*/ 113165 h 242312"/>
                <a:gd name="connsiteX10" fmla="*/ 148 w 219478"/>
                <a:gd name="connsiteY10" fmla="*/ 121056 h 242312"/>
                <a:gd name="connsiteX11" fmla="*/ 11182 w 219478"/>
                <a:gd name="connsiteY11" fmla="*/ 129276 h 242312"/>
                <a:gd name="connsiteX12" fmla="*/ 102731 w 219478"/>
                <a:gd name="connsiteY12" fmla="*/ 129276 h 242312"/>
                <a:gd name="connsiteX13" fmla="*/ 102731 w 219478"/>
                <a:gd name="connsiteY13" fmla="*/ 230212 h 242312"/>
                <a:gd name="connsiteX14" fmla="*/ 109887 w 219478"/>
                <a:gd name="connsiteY14" fmla="*/ 242377 h 242312"/>
                <a:gd name="connsiteX15" fmla="*/ 117343 w 219478"/>
                <a:gd name="connsiteY15" fmla="*/ 230212 h 242312"/>
                <a:gd name="connsiteX16" fmla="*/ 117343 w 219478"/>
                <a:gd name="connsiteY16" fmla="*/ 129276 h 242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9478" h="242312">
                  <a:moveTo>
                    <a:pt x="117343" y="129276"/>
                  </a:moveTo>
                  <a:lnTo>
                    <a:pt x="208593" y="129276"/>
                  </a:lnTo>
                  <a:cubicBezTo>
                    <a:pt x="212470" y="129276"/>
                    <a:pt x="219627" y="129276"/>
                    <a:pt x="219627" y="121385"/>
                  </a:cubicBezTo>
                  <a:cubicBezTo>
                    <a:pt x="219627" y="113165"/>
                    <a:pt x="212768" y="113165"/>
                    <a:pt x="208593" y="113165"/>
                  </a:cubicBezTo>
                  <a:lnTo>
                    <a:pt x="117343" y="113165"/>
                  </a:lnTo>
                  <a:lnTo>
                    <a:pt x="117343" y="12229"/>
                  </a:lnTo>
                  <a:cubicBezTo>
                    <a:pt x="117343" y="7955"/>
                    <a:pt x="117343" y="64"/>
                    <a:pt x="110186" y="64"/>
                  </a:cubicBezTo>
                  <a:cubicBezTo>
                    <a:pt x="102731" y="64"/>
                    <a:pt x="102731" y="7626"/>
                    <a:pt x="102731" y="12229"/>
                  </a:cubicBezTo>
                  <a:lnTo>
                    <a:pt x="102731" y="113165"/>
                  </a:lnTo>
                  <a:lnTo>
                    <a:pt x="11182" y="113165"/>
                  </a:lnTo>
                  <a:cubicBezTo>
                    <a:pt x="7305" y="113165"/>
                    <a:pt x="148" y="113165"/>
                    <a:pt x="148" y="121056"/>
                  </a:cubicBezTo>
                  <a:cubicBezTo>
                    <a:pt x="148" y="129276"/>
                    <a:pt x="7007" y="129276"/>
                    <a:pt x="11182" y="129276"/>
                  </a:cubicBezTo>
                  <a:lnTo>
                    <a:pt x="102731" y="129276"/>
                  </a:lnTo>
                  <a:lnTo>
                    <a:pt x="102731" y="230212"/>
                  </a:lnTo>
                  <a:cubicBezTo>
                    <a:pt x="102731" y="234486"/>
                    <a:pt x="102731" y="242377"/>
                    <a:pt x="109887" y="242377"/>
                  </a:cubicBezTo>
                  <a:cubicBezTo>
                    <a:pt x="117343" y="242377"/>
                    <a:pt x="117343" y="234815"/>
                    <a:pt x="117343" y="230212"/>
                  </a:cubicBezTo>
                  <a:lnTo>
                    <a:pt x="117343" y="129276"/>
                  </a:lnTo>
                  <a:close/>
                </a:path>
              </a:pathLst>
            </a:custGeom>
            <a:solidFill>
              <a:srgbClr val="000000"/>
            </a:solidFill>
            <a:ln w="417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9" name="Dowolny kształt: kształt 148">
              <a:extLst>
                <a:ext uri="{FF2B5EF4-FFF2-40B4-BE49-F238E27FC236}">
                  <a16:creationId xmlns:a16="http://schemas.microsoft.com/office/drawing/2014/main" id="{ADF66B91-AE40-E598-2033-EF344C5E6820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734692" y="7264521"/>
              <a:ext cx="260289" cy="18787"/>
            </a:xfrm>
            <a:custGeom>
              <a:avLst/>
              <a:gdLst>
                <a:gd name="connsiteX0" fmla="*/ 245537 w 260289"/>
                <a:gd name="connsiteY0" fmla="*/ 18850 h 18787"/>
                <a:gd name="connsiteX1" fmla="*/ 260447 w 260289"/>
                <a:gd name="connsiteY1" fmla="*/ 9457 h 18787"/>
                <a:gd name="connsiteX2" fmla="*/ 245537 w 260289"/>
                <a:gd name="connsiteY2" fmla="*/ 63 h 18787"/>
                <a:gd name="connsiteX3" fmla="*/ 15067 w 260289"/>
                <a:gd name="connsiteY3" fmla="*/ 63 h 18787"/>
                <a:gd name="connsiteX4" fmla="*/ 157 w 260289"/>
                <a:gd name="connsiteY4" fmla="*/ 9457 h 18787"/>
                <a:gd name="connsiteX5" fmla="*/ 15067 w 260289"/>
                <a:gd name="connsiteY5" fmla="*/ 18850 h 18787"/>
                <a:gd name="connsiteX6" fmla="*/ 245537 w 260289"/>
                <a:gd name="connsiteY6" fmla="*/ 18850 h 1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0289" h="18787">
                  <a:moveTo>
                    <a:pt x="245537" y="18850"/>
                  </a:moveTo>
                  <a:cubicBezTo>
                    <a:pt x="252779" y="18850"/>
                    <a:pt x="260447" y="18850"/>
                    <a:pt x="260447" y="9457"/>
                  </a:cubicBezTo>
                  <a:cubicBezTo>
                    <a:pt x="260447" y="63"/>
                    <a:pt x="252779" y="63"/>
                    <a:pt x="245537" y="63"/>
                  </a:cubicBezTo>
                  <a:lnTo>
                    <a:pt x="15067" y="63"/>
                  </a:lnTo>
                  <a:cubicBezTo>
                    <a:pt x="7825" y="63"/>
                    <a:pt x="157" y="63"/>
                    <a:pt x="157" y="9457"/>
                  </a:cubicBezTo>
                  <a:cubicBezTo>
                    <a:pt x="157" y="18850"/>
                    <a:pt x="7825" y="18850"/>
                    <a:pt x="15067" y="18850"/>
                  </a:cubicBezTo>
                  <a:lnTo>
                    <a:pt x="245537" y="18850"/>
                  </a:lnTo>
                  <a:close/>
                </a:path>
              </a:pathLst>
            </a:custGeom>
            <a:solidFill>
              <a:srgbClr val="000000"/>
            </a:solidFill>
            <a:ln w="417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0" name="Dowolny kształt: kształt 149">
              <a:extLst>
                <a:ext uri="{FF2B5EF4-FFF2-40B4-BE49-F238E27FC236}">
                  <a16:creationId xmlns:a16="http://schemas.microsoft.com/office/drawing/2014/main" id="{525B08CF-6C65-B383-0A96-61FD5E26BDA3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9147916" y="7065373"/>
              <a:ext cx="210872" cy="332069"/>
            </a:xfrm>
            <a:custGeom>
              <a:avLst/>
              <a:gdLst>
                <a:gd name="connsiteX0" fmla="*/ 129673 w 210872"/>
                <a:gd name="connsiteY0" fmla="*/ 188878 h 332069"/>
                <a:gd name="connsiteX1" fmla="*/ 174404 w 210872"/>
                <a:gd name="connsiteY1" fmla="*/ 320860 h 332069"/>
                <a:gd name="connsiteX2" fmla="*/ 196982 w 210872"/>
                <a:gd name="connsiteY2" fmla="*/ 331193 h 332069"/>
                <a:gd name="connsiteX3" fmla="*/ 206354 w 210872"/>
                <a:gd name="connsiteY3" fmla="*/ 331193 h 332069"/>
                <a:gd name="connsiteX4" fmla="*/ 211040 w 210872"/>
                <a:gd name="connsiteY4" fmla="*/ 326496 h 332069"/>
                <a:gd name="connsiteX5" fmla="*/ 208910 w 210872"/>
                <a:gd name="connsiteY5" fmla="*/ 322269 h 332069"/>
                <a:gd name="connsiteX6" fmla="*/ 199112 w 210872"/>
                <a:gd name="connsiteY6" fmla="*/ 300663 h 332069"/>
                <a:gd name="connsiteX7" fmla="*/ 112207 w 210872"/>
                <a:gd name="connsiteY7" fmla="*/ 33411 h 332069"/>
                <a:gd name="connsiteX8" fmla="*/ 60234 w 210872"/>
                <a:gd name="connsiteY8" fmla="*/ 63 h 332069"/>
                <a:gd name="connsiteX9" fmla="*/ 52566 w 210872"/>
                <a:gd name="connsiteY9" fmla="*/ 5229 h 332069"/>
                <a:gd name="connsiteX10" fmla="*/ 56400 w 210872"/>
                <a:gd name="connsiteY10" fmla="*/ 9926 h 332069"/>
                <a:gd name="connsiteX11" fmla="*/ 84090 w 210872"/>
                <a:gd name="connsiteY11" fmla="*/ 47501 h 332069"/>
                <a:gd name="connsiteX12" fmla="*/ 125413 w 210872"/>
                <a:gd name="connsiteY12" fmla="*/ 175257 h 332069"/>
                <a:gd name="connsiteX13" fmla="*/ 7835 w 210872"/>
                <a:gd name="connsiteY13" fmla="*/ 303951 h 332069"/>
                <a:gd name="connsiteX14" fmla="*/ 167 w 210872"/>
                <a:gd name="connsiteY14" fmla="*/ 318512 h 332069"/>
                <a:gd name="connsiteX15" fmla="*/ 12947 w 210872"/>
                <a:gd name="connsiteY15" fmla="*/ 332133 h 332069"/>
                <a:gd name="connsiteX16" fmla="*/ 27005 w 210872"/>
                <a:gd name="connsiteY16" fmla="*/ 322269 h 332069"/>
                <a:gd name="connsiteX17" fmla="*/ 129673 w 210872"/>
                <a:gd name="connsiteY17" fmla="*/ 188878 h 332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0872" h="332069">
                  <a:moveTo>
                    <a:pt x="129673" y="188878"/>
                  </a:moveTo>
                  <a:cubicBezTo>
                    <a:pt x="147139" y="238195"/>
                    <a:pt x="167587" y="310057"/>
                    <a:pt x="174404" y="320860"/>
                  </a:cubicBezTo>
                  <a:cubicBezTo>
                    <a:pt x="181220" y="331193"/>
                    <a:pt x="185480" y="331193"/>
                    <a:pt x="196982" y="331193"/>
                  </a:cubicBezTo>
                  <a:lnTo>
                    <a:pt x="206354" y="331193"/>
                  </a:lnTo>
                  <a:cubicBezTo>
                    <a:pt x="210614" y="330724"/>
                    <a:pt x="211040" y="327905"/>
                    <a:pt x="211040" y="326496"/>
                  </a:cubicBezTo>
                  <a:cubicBezTo>
                    <a:pt x="211040" y="325087"/>
                    <a:pt x="210188" y="324148"/>
                    <a:pt x="208910" y="322269"/>
                  </a:cubicBezTo>
                  <a:cubicBezTo>
                    <a:pt x="204650" y="317103"/>
                    <a:pt x="202094" y="310057"/>
                    <a:pt x="199112" y="300663"/>
                  </a:cubicBezTo>
                  <a:lnTo>
                    <a:pt x="112207" y="33411"/>
                  </a:lnTo>
                  <a:cubicBezTo>
                    <a:pt x="103261" y="6169"/>
                    <a:pt x="80256" y="63"/>
                    <a:pt x="60234" y="63"/>
                  </a:cubicBezTo>
                  <a:cubicBezTo>
                    <a:pt x="58104" y="63"/>
                    <a:pt x="52566" y="63"/>
                    <a:pt x="52566" y="5229"/>
                  </a:cubicBezTo>
                  <a:cubicBezTo>
                    <a:pt x="52566" y="8987"/>
                    <a:pt x="55974" y="9926"/>
                    <a:pt x="56400" y="9926"/>
                  </a:cubicBezTo>
                  <a:cubicBezTo>
                    <a:pt x="70458" y="12744"/>
                    <a:pt x="73440" y="15562"/>
                    <a:pt x="84090" y="47501"/>
                  </a:cubicBezTo>
                  <a:lnTo>
                    <a:pt x="125413" y="175257"/>
                  </a:lnTo>
                  <a:lnTo>
                    <a:pt x="7835" y="303951"/>
                  </a:lnTo>
                  <a:cubicBezTo>
                    <a:pt x="2723" y="309588"/>
                    <a:pt x="167" y="312406"/>
                    <a:pt x="167" y="318512"/>
                  </a:cubicBezTo>
                  <a:cubicBezTo>
                    <a:pt x="167" y="326496"/>
                    <a:pt x="6131" y="332133"/>
                    <a:pt x="12947" y="332133"/>
                  </a:cubicBezTo>
                  <a:cubicBezTo>
                    <a:pt x="19763" y="332133"/>
                    <a:pt x="23597" y="326966"/>
                    <a:pt x="27005" y="322269"/>
                  </a:cubicBezTo>
                  <a:lnTo>
                    <a:pt x="129673" y="188878"/>
                  </a:lnTo>
                  <a:close/>
                </a:path>
              </a:pathLst>
            </a:custGeom>
            <a:solidFill>
              <a:srgbClr val="000000"/>
            </a:solidFill>
            <a:ln w="417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1" name="Dowolny kształt: kształt 150">
              <a:extLst>
                <a:ext uri="{FF2B5EF4-FFF2-40B4-BE49-F238E27FC236}">
                  <a16:creationId xmlns:a16="http://schemas.microsoft.com/office/drawing/2014/main" id="{7A6C1139-5C1C-3BCD-25B0-CED0C4C19D54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9406049" y="7371375"/>
              <a:ext cx="201586" cy="16110"/>
            </a:xfrm>
            <a:custGeom>
              <a:avLst/>
              <a:gdLst>
                <a:gd name="connsiteX0" fmla="*/ 189831 w 201586"/>
                <a:gd name="connsiteY0" fmla="*/ 16175 h 16110"/>
                <a:gd name="connsiteX1" fmla="*/ 201759 w 201586"/>
                <a:gd name="connsiteY1" fmla="*/ 8284 h 16110"/>
                <a:gd name="connsiteX2" fmla="*/ 189831 w 201586"/>
                <a:gd name="connsiteY2" fmla="*/ 64 h 16110"/>
                <a:gd name="connsiteX3" fmla="*/ 12101 w 201586"/>
                <a:gd name="connsiteY3" fmla="*/ 64 h 16110"/>
                <a:gd name="connsiteX4" fmla="*/ 173 w 201586"/>
                <a:gd name="connsiteY4" fmla="*/ 7955 h 16110"/>
                <a:gd name="connsiteX5" fmla="*/ 12101 w 201586"/>
                <a:gd name="connsiteY5" fmla="*/ 16175 h 16110"/>
                <a:gd name="connsiteX6" fmla="*/ 189831 w 201586"/>
                <a:gd name="connsiteY6" fmla="*/ 16175 h 16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586" h="16110">
                  <a:moveTo>
                    <a:pt x="189831" y="16175"/>
                  </a:moveTo>
                  <a:cubicBezTo>
                    <a:pt x="194602" y="16175"/>
                    <a:pt x="201759" y="16175"/>
                    <a:pt x="201759" y="8284"/>
                  </a:cubicBezTo>
                  <a:cubicBezTo>
                    <a:pt x="201759" y="64"/>
                    <a:pt x="194900" y="64"/>
                    <a:pt x="189831" y="64"/>
                  </a:cubicBezTo>
                  <a:lnTo>
                    <a:pt x="12101" y="64"/>
                  </a:lnTo>
                  <a:cubicBezTo>
                    <a:pt x="7330" y="64"/>
                    <a:pt x="173" y="64"/>
                    <a:pt x="173" y="7955"/>
                  </a:cubicBezTo>
                  <a:cubicBezTo>
                    <a:pt x="173" y="16175"/>
                    <a:pt x="7032" y="16175"/>
                    <a:pt x="12101" y="16175"/>
                  </a:cubicBezTo>
                  <a:lnTo>
                    <a:pt x="189831" y="16175"/>
                  </a:lnTo>
                  <a:close/>
                </a:path>
              </a:pathLst>
            </a:custGeom>
            <a:solidFill>
              <a:srgbClr val="000000"/>
            </a:solidFill>
            <a:ln w="417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2" name="Dowolny kształt: kształt 151">
              <a:extLst>
                <a:ext uri="{FF2B5EF4-FFF2-40B4-BE49-F238E27FC236}">
                  <a16:creationId xmlns:a16="http://schemas.microsoft.com/office/drawing/2014/main" id="{F58FA41E-84F3-8D39-DC19-D167F0CA4C91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9685680" y="7039071"/>
              <a:ext cx="98833" cy="469688"/>
            </a:xfrm>
            <a:custGeom>
              <a:avLst/>
              <a:gdLst>
                <a:gd name="connsiteX0" fmla="*/ 99013 w 98833"/>
                <a:gd name="connsiteY0" fmla="*/ 234907 h 469688"/>
                <a:gd name="connsiteX1" fmla="*/ 70897 w 98833"/>
                <a:gd name="connsiteY1" fmla="*/ 88364 h 469688"/>
                <a:gd name="connsiteX2" fmla="*/ 4440 w 98833"/>
                <a:gd name="connsiteY2" fmla="*/ 63 h 469688"/>
                <a:gd name="connsiteX3" fmla="*/ 180 w 98833"/>
                <a:gd name="connsiteY3" fmla="*/ 4760 h 469688"/>
                <a:gd name="connsiteX4" fmla="*/ 8274 w 98833"/>
                <a:gd name="connsiteY4" fmla="*/ 15562 h 469688"/>
                <a:gd name="connsiteX5" fmla="*/ 74305 w 98833"/>
                <a:gd name="connsiteY5" fmla="*/ 234907 h 469688"/>
                <a:gd name="connsiteX6" fmla="*/ 5718 w 98833"/>
                <a:gd name="connsiteY6" fmla="*/ 457070 h 469688"/>
                <a:gd name="connsiteX7" fmla="*/ 180 w 98833"/>
                <a:gd name="connsiteY7" fmla="*/ 465055 h 469688"/>
                <a:gd name="connsiteX8" fmla="*/ 4440 w 98833"/>
                <a:gd name="connsiteY8" fmla="*/ 469751 h 469688"/>
                <a:gd name="connsiteX9" fmla="*/ 72175 w 98833"/>
                <a:gd name="connsiteY9" fmla="*/ 378162 h 469688"/>
                <a:gd name="connsiteX10" fmla="*/ 99013 w 98833"/>
                <a:gd name="connsiteY10" fmla="*/ 234907 h 469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8833" h="469688">
                  <a:moveTo>
                    <a:pt x="99013" y="234907"/>
                  </a:moveTo>
                  <a:cubicBezTo>
                    <a:pt x="99013" y="198271"/>
                    <a:pt x="94327" y="141439"/>
                    <a:pt x="70897" y="88364"/>
                  </a:cubicBezTo>
                  <a:cubicBezTo>
                    <a:pt x="45336" y="30593"/>
                    <a:pt x="8700" y="63"/>
                    <a:pt x="4440" y="63"/>
                  </a:cubicBezTo>
                  <a:cubicBezTo>
                    <a:pt x="1884" y="63"/>
                    <a:pt x="180" y="1942"/>
                    <a:pt x="180" y="4760"/>
                  </a:cubicBezTo>
                  <a:cubicBezTo>
                    <a:pt x="180" y="6169"/>
                    <a:pt x="180" y="7108"/>
                    <a:pt x="8274" y="15562"/>
                  </a:cubicBezTo>
                  <a:cubicBezTo>
                    <a:pt x="50022" y="62062"/>
                    <a:pt x="74305" y="136742"/>
                    <a:pt x="74305" y="234907"/>
                  </a:cubicBezTo>
                  <a:cubicBezTo>
                    <a:pt x="74305" y="315224"/>
                    <a:pt x="58542" y="397889"/>
                    <a:pt x="5718" y="457070"/>
                  </a:cubicBezTo>
                  <a:cubicBezTo>
                    <a:pt x="180" y="462706"/>
                    <a:pt x="180" y="463646"/>
                    <a:pt x="180" y="465055"/>
                  </a:cubicBezTo>
                  <a:cubicBezTo>
                    <a:pt x="180" y="467873"/>
                    <a:pt x="1884" y="469751"/>
                    <a:pt x="4440" y="469751"/>
                  </a:cubicBezTo>
                  <a:cubicBezTo>
                    <a:pt x="8700" y="469751"/>
                    <a:pt x="47040" y="437813"/>
                    <a:pt x="72175" y="378162"/>
                  </a:cubicBezTo>
                  <a:cubicBezTo>
                    <a:pt x="93901" y="326496"/>
                    <a:pt x="99013" y="274361"/>
                    <a:pt x="99013" y="234907"/>
                  </a:cubicBezTo>
                  <a:close/>
                </a:path>
              </a:pathLst>
            </a:custGeom>
            <a:solidFill>
              <a:srgbClr val="000000"/>
            </a:solidFill>
            <a:ln w="417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3" name="Dowolny kształt: kształt 152">
              <a:extLst>
                <a:ext uri="{FF2B5EF4-FFF2-40B4-BE49-F238E27FC236}">
                  <a16:creationId xmlns:a16="http://schemas.microsoft.com/office/drawing/2014/main" id="{A21B67D6-33E1-AB1A-6110-90EE746254F2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9845854" y="7002580"/>
              <a:ext cx="131806" cy="218311"/>
            </a:xfrm>
            <a:custGeom>
              <a:avLst/>
              <a:gdLst>
                <a:gd name="connsiteX0" fmla="*/ 131990 w 131806"/>
                <a:gd name="connsiteY0" fmla="*/ 158532 h 218311"/>
                <a:gd name="connsiteX1" fmla="*/ 121851 w 131806"/>
                <a:gd name="connsiteY1" fmla="*/ 158532 h 218311"/>
                <a:gd name="connsiteX2" fmla="*/ 114097 w 131806"/>
                <a:gd name="connsiteY2" fmla="*/ 188451 h 218311"/>
                <a:gd name="connsiteX3" fmla="*/ 84575 w 131806"/>
                <a:gd name="connsiteY3" fmla="*/ 190424 h 218311"/>
                <a:gd name="connsiteX4" fmla="*/ 29706 w 131806"/>
                <a:gd name="connsiteY4" fmla="*/ 190424 h 218311"/>
                <a:gd name="connsiteX5" fmla="*/ 89347 w 131806"/>
                <a:gd name="connsiteY5" fmla="*/ 135189 h 218311"/>
                <a:gd name="connsiteX6" fmla="*/ 131990 w 131806"/>
                <a:gd name="connsiteY6" fmla="*/ 64172 h 218311"/>
                <a:gd name="connsiteX7" fmla="*/ 62210 w 131806"/>
                <a:gd name="connsiteY7" fmla="*/ 59 h 218311"/>
                <a:gd name="connsiteX8" fmla="*/ 183 w 131806"/>
                <a:gd name="connsiteY8" fmla="*/ 58911 h 218311"/>
                <a:gd name="connsiteX9" fmla="*/ 15988 w 131806"/>
                <a:gd name="connsiteY9" fmla="*/ 77323 h 218311"/>
                <a:gd name="connsiteX10" fmla="*/ 31793 w 131806"/>
                <a:gd name="connsiteY10" fmla="*/ 59897 h 218311"/>
                <a:gd name="connsiteX11" fmla="*/ 14199 w 131806"/>
                <a:gd name="connsiteY11" fmla="*/ 42472 h 218311"/>
                <a:gd name="connsiteX12" fmla="*/ 57737 w 131806"/>
                <a:gd name="connsiteY12" fmla="*/ 11895 h 218311"/>
                <a:gd name="connsiteX13" fmla="*/ 103064 w 131806"/>
                <a:gd name="connsiteY13" fmla="*/ 64172 h 218311"/>
                <a:gd name="connsiteX14" fmla="*/ 75033 w 131806"/>
                <a:gd name="connsiteY14" fmla="*/ 127298 h 218311"/>
                <a:gd name="connsiteX15" fmla="*/ 3166 w 131806"/>
                <a:gd name="connsiteY15" fmla="*/ 205548 h 218311"/>
                <a:gd name="connsiteX16" fmla="*/ 183 w 131806"/>
                <a:gd name="connsiteY16" fmla="*/ 218370 h 218311"/>
                <a:gd name="connsiteX17" fmla="*/ 123044 w 131806"/>
                <a:gd name="connsiteY17" fmla="*/ 218370 h 218311"/>
                <a:gd name="connsiteX18" fmla="*/ 131990 w 131806"/>
                <a:gd name="connsiteY18" fmla="*/ 158532 h 21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1806" h="218311">
                  <a:moveTo>
                    <a:pt x="131990" y="158532"/>
                  </a:moveTo>
                  <a:lnTo>
                    <a:pt x="121851" y="158532"/>
                  </a:lnTo>
                  <a:cubicBezTo>
                    <a:pt x="120956" y="165765"/>
                    <a:pt x="117974" y="185163"/>
                    <a:pt x="114097" y="188451"/>
                  </a:cubicBezTo>
                  <a:cubicBezTo>
                    <a:pt x="111712" y="190424"/>
                    <a:pt x="88750" y="190424"/>
                    <a:pt x="84575" y="190424"/>
                  </a:cubicBezTo>
                  <a:lnTo>
                    <a:pt x="29706" y="190424"/>
                  </a:lnTo>
                  <a:cubicBezTo>
                    <a:pt x="61017" y="159847"/>
                    <a:pt x="71454" y="150641"/>
                    <a:pt x="89347" y="135189"/>
                  </a:cubicBezTo>
                  <a:cubicBezTo>
                    <a:pt x="111414" y="115790"/>
                    <a:pt x="131990" y="95406"/>
                    <a:pt x="131990" y="64172"/>
                  </a:cubicBezTo>
                  <a:cubicBezTo>
                    <a:pt x="131990" y="24389"/>
                    <a:pt x="100380" y="59"/>
                    <a:pt x="62210" y="59"/>
                  </a:cubicBezTo>
                  <a:cubicBezTo>
                    <a:pt x="25233" y="59"/>
                    <a:pt x="183" y="28663"/>
                    <a:pt x="183" y="58911"/>
                  </a:cubicBezTo>
                  <a:cubicBezTo>
                    <a:pt x="183" y="75679"/>
                    <a:pt x="13006" y="77323"/>
                    <a:pt x="15988" y="77323"/>
                  </a:cubicBezTo>
                  <a:cubicBezTo>
                    <a:pt x="23145" y="77323"/>
                    <a:pt x="31793" y="71734"/>
                    <a:pt x="31793" y="59897"/>
                  </a:cubicBezTo>
                  <a:cubicBezTo>
                    <a:pt x="31793" y="53979"/>
                    <a:pt x="29706" y="42472"/>
                    <a:pt x="14199" y="42472"/>
                  </a:cubicBezTo>
                  <a:cubicBezTo>
                    <a:pt x="23443" y="19128"/>
                    <a:pt x="43721" y="11895"/>
                    <a:pt x="57737" y="11895"/>
                  </a:cubicBezTo>
                  <a:cubicBezTo>
                    <a:pt x="87557" y="11895"/>
                    <a:pt x="103064" y="37540"/>
                    <a:pt x="103064" y="64172"/>
                  </a:cubicBezTo>
                  <a:cubicBezTo>
                    <a:pt x="103064" y="92776"/>
                    <a:pt x="84575" y="115462"/>
                    <a:pt x="75033" y="127298"/>
                  </a:cubicBezTo>
                  <a:lnTo>
                    <a:pt x="3166" y="205548"/>
                  </a:lnTo>
                  <a:cubicBezTo>
                    <a:pt x="183" y="208507"/>
                    <a:pt x="183" y="209165"/>
                    <a:pt x="183" y="218370"/>
                  </a:cubicBezTo>
                  <a:lnTo>
                    <a:pt x="123044" y="218370"/>
                  </a:lnTo>
                  <a:lnTo>
                    <a:pt x="131990" y="158532"/>
                  </a:lnTo>
                  <a:close/>
                </a:path>
              </a:pathLst>
            </a:custGeom>
            <a:solidFill>
              <a:srgbClr val="000000"/>
            </a:solidFill>
            <a:ln w="4178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sp>
        <p:nvSpPr>
          <p:cNvPr id="179" name="Prostokąt 178">
            <a:extLst>
              <a:ext uri="{FF2B5EF4-FFF2-40B4-BE49-F238E27FC236}">
                <a16:creationId xmlns:a16="http://schemas.microsoft.com/office/drawing/2014/main" id="{FB311412-C74B-8C14-0AD9-0A7A5CE9DF8A}"/>
              </a:ext>
            </a:extLst>
          </p:cNvPr>
          <p:cNvSpPr/>
          <p:nvPr/>
        </p:nvSpPr>
        <p:spPr>
          <a:xfrm>
            <a:off x="2613242" y="5106603"/>
            <a:ext cx="3639317" cy="1152128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Obraz 5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^2 \tilde{\varphi} \geq \frac{1}{N^2 (\lambda_+ - \lambda_-)^2}$$&#10;\end{document}&#10;" title="IguanaTex Bitmap Display">
            <a:extLst>
              <a:ext uri="{FF2B5EF4-FFF2-40B4-BE49-F238E27FC236}">
                <a16:creationId xmlns:a16="http://schemas.microsoft.com/office/drawing/2014/main" id="{E6EDEE8F-0818-C649-6449-35DD8AEF5CD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802" y="5206681"/>
            <a:ext cx="3479607" cy="833224"/>
          </a:xfrm>
          <a:prstGeom prst="rect">
            <a:avLst/>
          </a:prstGeom>
          <a:noFill/>
          <a:ln/>
          <a:effectLst/>
        </p:spPr>
      </p:pic>
      <p:sp>
        <p:nvSpPr>
          <p:cNvPr id="183" name="Rectangle 39 1 1 2">
            <a:extLst>
              <a:ext uri="{FF2B5EF4-FFF2-40B4-BE49-F238E27FC236}">
                <a16:creationId xmlns:a16="http://schemas.microsoft.com/office/drawing/2014/main" id="{58677BBC-D2B8-2EC0-E937-3E2327C6F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5009" y="5435043"/>
            <a:ext cx="2554066" cy="37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pl-PL" sz="2000" b="1" dirty="0"/>
              <a:t>Heisenberg limit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32211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9" grpId="0" animBg="1"/>
      <p:bldP spid="1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9444ADF7-AD09-59B1-8314-E41B7F9E127A}"/>
              </a:ext>
            </a:extLst>
          </p:cNvPr>
          <p:cNvGrpSpPr/>
          <p:nvPr/>
        </p:nvGrpSpPr>
        <p:grpSpPr>
          <a:xfrm>
            <a:off x="143340" y="901418"/>
            <a:ext cx="4465981" cy="4248848"/>
            <a:chOff x="143340" y="901418"/>
            <a:chExt cx="4465981" cy="4248848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CF9837F3-3B6C-75BE-5F43-44D0AC1F71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58621" y="1412776"/>
              <a:ext cx="4297191" cy="2945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66D9663D-3B5C-4412-B573-71B37AA592D5}"/>
                </a:ext>
              </a:extLst>
            </p:cNvPr>
            <p:cNvSpPr txBox="1"/>
            <p:nvPr/>
          </p:nvSpPr>
          <p:spPr>
            <a:xfrm>
              <a:off x="143340" y="901418"/>
              <a:ext cx="44659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000" b="1" dirty="0"/>
                <a:t>LIGO - </a:t>
              </a:r>
              <a:r>
                <a:rPr lang="pl-PL" sz="2000" b="1" dirty="0" err="1"/>
                <a:t>gravitational</a:t>
              </a:r>
              <a:r>
                <a:rPr lang="pl-PL" sz="2000" b="1" dirty="0"/>
                <a:t> </a:t>
              </a:r>
              <a:r>
                <a:rPr lang="pl-PL" sz="2000" b="1" dirty="0" err="1"/>
                <a:t>wave</a:t>
              </a:r>
              <a:r>
                <a:rPr lang="pl-PL" sz="2000" b="1" dirty="0"/>
                <a:t> </a:t>
              </a:r>
              <a:r>
                <a:rPr lang="pl-PL" sz="2000" b="1" dirty="0" err="1"/>
                <a:t>detector</a:t>
              </a:r>
              <a:endParaRPr lang="en-US" sz="2000" b="1" dirty="0"/>
            </a:p>
          </p:txBody>
        </p:sp>
        <p:grpSp>
          <p:nvGrpSpPr>
            <p:cNvPr id="39" name="Grupa 38">
              <a:extLst>
                <a:ext uri="{FF2B5EF4-FFF2-40B4-BE49-F238E27FC236}">
                  <a16:creationId xmlns:a16="http://schemas.microsoft.com/office/drawing/2014/main" id="{A81C7ED1-E32D-1CA7-B7E3-FF1A177AA5E4}"/>
                </a:ext>
              </a:extLst>
            </p:cNvPr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1428754" y="4889952"/>
              <a:ext cx="1623048" cy="260314"/>
              <a:chOff x="3340918" y="6196625"/>
              <a:chExt cx="1623048" cy="260314"/>
            </a:xfrm>
          </p:grpSpPr>
          <p:sp>
            <p:nvSpPr>
              <p:cNvPr id="29" name="Dowolny kształt: kształt 28">
                <a:extLst>
                  <a:ext uri="{FF2B5EF4-FFF2-40B4-BE49-F238E27FC236}">
                    <a16:creationId xmlns:a16="http://schemas.microsoft.com/office/drawing/2014/main" id="{CF1E8310-7A1A-EA9A-83F4-65F561C1800F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3340918" y="6223604"/>
                <a:ext cx="188210" cy="172948"/>
              </a:xfrm>
              <a:custGeom>
                <a:avLst/>
                <a:gdLst>
                  <a:gd name="connsiteX0" fmla="*/ 100813 w 188210"/>
                  <a:gd name="connsiteY0" fmla="*/ 4411 h 172948"/>
                  <a:gd name="connsiteX1" fmla="*/ 94182 w 188210"/>
                  <a:gd name="connsiteY1" fmla="*/ 63 h 172948"/>
                  <a:gd name="connsiteX2" fmla="*/ 87551 w 188210"/>
                  <a:gd name="connsiteY2" fmla="*/ 4411 h 172948"/>
                  <a:gd name="connsiteX3" fmla="*/ 1352 w 188210"/>
                  <a:gd name="connsiteY3" fmla="*/ 168181 h 172948"/>
                  <a:gd name="connsiteX4" fmla="*/ 77 w 188210"/>
                  <a:gd name="connsiteY4" fmla="*/ 171079 h 172948"/>
                  <a:gd name="connsiteX5" fmla="*/ 5687 w 188210"/>
                  <a:gd name="connsiteY5" fmla="*/ 173012 h 172948"/>
                  <a:gd name="connsiteX6" fmla="*/ 182677 w 188210"/>
                  <a:gd name="connsiteY6" fmla="*/ 173012 h 172948"/>
                  <a:gd name="connsiteX7" fmla="*/ 188287 w 188210"/>
                  <a:gd name="connsiteY7" fmla="*/ 171079 h 172948"/>
                  <a:gd name="connsiteX8" fmla="*/ 187012 w 188210"/>
                  <a:gd name="connsiteY8" fmla="*/ 168181 h 172948"/>
                  <a:gd name="connsiteX9" fmla="*/ 100813 w 188210"/>
                  <a:gd name="connsiteY9" fmla="*/ 4411 h 172948"/>
                  <a:gd name="connsiteX10" fmla="*/ 86021 w 188210"/>
                  <a:gd name="connsiteY10" fmla="*/ 24218 h 172948"/>
                  <a:gd name="connsiteX11" fmla="*/ 154624 w 188210"/>
                  <a:gd name="connsiteY11" fmla="*/ 154654 h 172948"/>
                  <a:gd name="connsiteX12" fmla="*/ 17164 w 188210"/>
                  <a:gd name="connsiteY12" fmla="*/ 154654 h 172948"/>
                  <a:gd name="connsiteX13" fmla="*/ 86021 w 188210"/>
                  <a:gd name="connsiteY13" fmla="*/ 24218 h 17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8210" h="172948">
                    <a:moveTo>
                      <a:pt x="100813" y="4411"/>
                    </a:moveTo>
                    <a:cubicBezTo>
                      <a:pt x="99028" y="1271"/>
                      <a:pt x="98518" y="63"/>
                      <a:pt x="94182" y="63"/>
                    </a:cubicBezTo>
                    <a:cubicBezTo>
                      <a:pt x="89847" y="63"/>
                      <a:pt x="89337" y="1271"/>
                      <a:pt x="87551" y="4411"/>
                    </a:cubicBezTo>
                    <a:lnTo>
                      <a:pt x="1352" y="168181"/>
                    </a:lnTo>
                    <a:cubicBezTo>
                      <a:pt x="77" y="170355"/>
                      <a:pt x="77" y="170838"/>
                      <a:pt x="77" y="171079"/>
                    </a:cubicBezTo>
                    <a:cubicBezTo>
                      <a:pt x="77" y="173012"/>
                      <a:pt x="1607" y="173012"/>
                      <a:pt x="5687" y="173012"/>
                    </a:cubicBezTo>
                    <a:lnTo>
                      <a:pt x="182677" y="173012"/>
                    </a:lnTo>
                    <a:cubicBezTo>
                      <a:pt x="186757" y="173012"/>
                      <a:pt x="188287" y="173012"/>
                      <a:pt x="188287" y="171079"/>
                    </a:cubicBezTo>
                    <a:cubicBezTo>
                      <a:pt x="188287" y="170838"/>
                      <a:pt x="188287" y="170355"/>
                      <a:pt x="187012" y="168181"/>
                    </a:cubicBezTo>
                    <a:lnTo>
                      <a:pt x="100813" y="4411"/>
                    </a:lnTo>
                    <a:close/>
                    <a:moveTo>
                      <a:pt x="86021" y="24218"/>
                    </a:moveTo>
                    <a:lnTo>
                      <a:pt x="154624" y="154654"/>
                    </a:lnTo>
                    <a:lnTo>
                      <a:pt x="17164" y="154654"/>
                    </a:lnTo>
                    <a:lnTo>
                      <a:pt x="86021" y="24218"/>
                    </a:lnTo>
                    <a:close/>
                  </a:path>
                </a:pathLst>
              </a:custGeom>
              <a:solidFill>
                <a:srgbClr val="000000"/>
              </a:solidFill>
              <a:ln w="255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0" name="Dowolny kształt: kształt 29">
                <a:extLst>
                  <a:ext uri="{FF2B5EF4-FFF2-40B4-BE49-F238E27FC236}">
                    <a16:creationId xmlns:a16="http://schemas.microsoft.com/office/drawing/2014/main" id="{4E2BA84F-CCB0-EE77-59E1-F47F85D28D19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>
                <a:off x="3551401" y="6231575"/>
                <a:ext cx="154036" cy="164977"/>
              </a:xfrm>
              <a:custGeom>
                <a:avLst/>
                <a:gdLst>
                  <a:gd name="connsiteX0" fmla="*/ 85519 w 154036"/>
                  <a:gd name="connsiteY0" fmla="*/ 18904 h 164977"/>
                  <a:gd name="connsiteX1" fmla="*/ 112552 w 154036"/>
                  <a:gd name="connsiteY1" fmla="*/ 7551 h 164977"/>
                  <a:gd name="connsiteX2" fmla="*/ 122243 w 154036"/>
                  <a:gd name="connsiteY2" fmla="*/ 2961 h 164977"/>
                  <a:gd name="connsiteX3" fmla="*/ 118163 w 154036"/>
                  <a:gd name="connsiteY3" fmla="*/ 63 h 164977"/>
                  <a:gd name="connsiteX4" fmla="*/ 80419 w 154036"/>
                  <a:gd name="connsiteY4" fmla="*/ 787 h 164977"/>
                  <a:gd name="connsiteX5" fmla="*/ 46500 w 154036"/>
                  <a:gd name="connsiteY5" fmla="*/ 63 h 164977"/>
                  <a:gd name="connsiteX6" fmla="*/ 41655 w 154036"/>
                  <a:gd name="connsiteY6" fmla="*/ 4894 h 164977"/>
                  <a:gd name="connsiteX7" fmla="*/ 48795 w 154036"/>
                  <a:gd name="connsiteY7" fmla="*/ 7551 h 164977"/>
                  <a:gd name="connsiteX8" fmla="*/ 58486 w 154036"/>
                  <a:gd name="connsiteY8" fmla="*/ 8034 h 164977"/>
                  <a:gd name="connsiteX9" fmla="*/ 65372 w 154036"/>
                  <a:gd name="connsiteY9" fmla="*/ 11899 h 164977"/>
                  <a:gd name="connsiteX10" fmla="*/ 64352 w 154036"/>
                  <a:gd name="connsiteY10" fmla="*/ 16488 h 164977"/>
                  <a:gd name="connsiteX11" fmla="*/ 30178 w 154036"/>
                  <a:gd name="connsiteY11" fmla="*/ 146200 h 164977"/>
                  <a:gd name="connsiteX12" fmla="*/ 6971 w 154036"/>
                  <a:gd name="connsiteY12" fmla="*/ 157553 h 164977"/>
                  <a:gd name="connsiteX13" fmla="*/ 85 w 154036"/>
                  <a:gd name="connsiteY13" fmla="*/ 162384 h 164977"/>
                  <a:gd name="connsiteX14" fmla="*/ 6971 w 154036"/>
                  <a:gd name="connsiteY14" fmla="*/ 165041 h 164977"/>
                  <a:gd name="connsiteX15" fmla="*/ 125049 w 154036"/>
                  <a:gd name="connsiteY15" fmla="*/ 165041 h 164977"/>
                  <a:gd name="connsiteX16" fmla="*/ 132955 w 154036"/>
                  <a:gd name="connsiteY16" fmla="*/ 160934 h 164977"/>
                  <a:gd name="connsiteX17" fmla="*/ 153102 w 154036"/>
                  <a:gd name="connsiteY17" fmla="*/ 108760 h 164977"/>
                  <a:gd name="connsiteX18" fmla="*/ 154122 w 154036"/>
                  <a:gd name="connsiteY18" fmla="*/ 105378 h 164977"/>
                  <a:gd name="connsiteX19" fmla="*/ 151062 w 154036"/>
                  <a:gd name="connsiteY19" fmla="*/ 102721 h 164977"/>
                  <a:gd name="connsiteX20" fmla="*/ 146726 w 154036"/>
                  <a:gd name="connsiteY20" fmla="*/ 107793 h 164977"/>
                  <a:gd name="connsiteX21" fmla="*/ 82714 w 154036"/>
                  <a:gd name="connsiteY21" fmla="*/ 157553 h 164977"/>
                  <a:gd name="connsiteX22" fmla="*/ 58741 w 154036"/>
                  <a:gd name="connsiteY22" fmla="*/ 157553 h 164977"/>
                  <a:gd name="connsiteX23" fmla="*/ 53131 w 154036"/>
                  <a:gd name="connsiteY23" fmla="*/ 157311 h 164977"/>
                  <a:gd name="connsiteX24" fmla="*/ 49815 w 154036"/>
                  <a:gd name="connsiteY24" fmla="*/ 154896 h 164977"/>
                  <a:gd name="connsiteX25" fmla="*/ 51091 w 154036"/>
                  <a:gd name="connsiteY25" fmla="*/ 149340 h 164977"/>
                  <a:gd name="connsiteX26" fmla="*/ 85519 w 154036"/>
                  <a:gd name="connsiteY26" fmla="*/ 18904 h 164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4036" h="164977">
                    <a:moveTo>
                      <a:pt x="85519" y="18904"/>
                    </a:moveTo>
                    <a:cubicBezTo>
                      <a:pt x="87815" y="10208"/>
                      <a:pt x="88580" y="7551"/>
                      <a:pt x="112552" y="7551"/>
                    </a:cubicBezTo>
                    <a:cubicBezTo>
                      <a:pt x="120203" y="7551"/>
                      <a:pt x="122243" y="7551"/>
                      <a:pt x="122243" y="2961"/>
                    </a:cubicBezTo>
                    <a:cubicBezTo>
                      <a:pt x="122243" y="63"/>
                      <a:pt x="119438" y="63"/>
                      <a:pt x="118163" y="63"/>
                    </a:cubicBezTo>
                    <a:cubicBezTo>
                      <a:pt x="109747" y="63"/>
                      <a:pt x="88835" y="787"/>
                      <a:pt x="80419" y="787"/>
                    </a:cubicBezTo>
                    <a:cubicBezTo>
                      <a:pt x="72768" y="787"/>
                      <a:pt x="54151" y="63"/>
                      <a:pt x="46500" y="63"/>
                    </a:cubicBezTo>
                    <a:cubicBezTo>
                      <a:pt x="44715" y="63"/>
                      <a:pt x="41655" y="63"/>
                      <a:pt x="41655" y="4894"/>
                    </a:cubicBezTo>
                    <a:cubicBezTo>
                      <a:pt x="41655" y="7551"/>
                      <a:pt x="43950" y="7551"/>
                      <a:pt x="48795" y="7551"/>
                    </a:cubicBezTo>
                    <a:cubicBezTo>
                      <a:pt x="49305" y="7551"/>
                      <a:pt x="54151" y="7551"/>
                      <a:pt x="58486" y="8034"/>
                    </a:cubicBezTo>
                    <a:cubicBezTo>
                      <a:pt x="63077" y="8517"/>
                      <a:pt x="65372" y="8759"/>
                      <a:pt x="65372" y="11899"/>
                    </a:cubicBezTo>
                    <a:cubicBezTo>
                      <a:pt x="65372" y="12865"/>
                      <a:pt x="65117" y="13589"/>
                      <a:pt x="64352" y="16488"/>
                    </a:cubicBezTo>
                    <a:lnTo>
                      <a:pt x="30178" y="146200"/>
                    </a:lnTo>
                    <a:cubicBezTo>
                      <a:pt x="27628" y="155620"/>
                      <a:pt x="27118" y="157553"/>
                      <a:pt x="6971" y="157553"/>
                    </a:cubicBezTo>
                    <a:cubicBezTo>
                      <a:pt x="2635" y="157553"/>
                      <a:pt x="85" y="157553"/>
                      <a:pt x="85" y="162384"/>
                    </a:cubicBezTo>
                    <a:cubicBezTo>
                      <a:pt x="85" y="165041"/>
                      <a:pt x="2380" y="165041"/>
                      <a:pt x="6971" y="165041"/>
                    </a:cubicBezTo>
                    <a:lnTo>
                      <a:pt x="125049" y="165041"/>
                    </a:lnTo>
                    <a:cubicBezTo>
                      <a:pt x="131169" y="165041"/>
                      <a:pt x="131424" y="165041"/>
                      <a:pt x="132955" y="160934"/>
                    </a:cubicBezTo>
                    <a:lnTo>
                      <a:pt x="153102" y="108760"/>
                    </a:lnTo>
                    <a:cubicBezTo>
                      <a:pt x="154122" y="106103"/>
                      <a:pt x="154122" y="105620"/>
                      <a:pt x="154122" y="105378"/>
                    </a:cubicBezTo>
                    <a:cubicBezTo>
                      <a:pt x="154122" y="104412"/>
                      <a:pt x="153357" y="102721"/>
                      <a:pt x="151062" y="102721"/>
                    </a:cubicBezTo>
                    <a:cubicBezTo>
                      <a:pt x="148766" y="102721"/>
                      <a:pt x="148511" y="103929"/>
                      <a:pt x="146726" y="107793"/>
                    </a:cubicBezTo>
                    <a:cubicBezTo>
                      <a:pt x="138055" y="130016"/>
                      <a:pt x="126834" y="157553"/>
                      <a:pt x="82714" y="157553"/>
                    </a:cubicBezTo>
                    <a:lnTo>
                      <a:pt x="58741" y="157553"/>
                    </a:lnTo>
                    <a:cubicBezTo>
                      <a:pt x="55171" y="157553"/>
                      <a:pt x="54661" y="157553"/>
                      <a:pt x="53131" y="157311"/>
                    </a:cubicBezTo>
                    <a:cubicBezTo>
                      <a:pt x="50581" y="157069"/>
                      <a:pt x="49815" y="156828"/>
                      <a:pt x="49815" y="154896"/>
                    </a:cubicBezTo>
                    <a:cubicBezTo>
                      <a:pt x="49815" y="154171"/>
                      <a:pt x="49815" y="153688"/>
                      <a:pt x="51091" y="149340"/>
                    </a:cubicBezTo>
                    <a:lnTo>
                      <a:pt x="85519" y="18904"/>
                    </a:lnTo>
                    <a:close/>
                  </a:path>
                </a:pathLst>
              </a:custGeom>
              <a:solidFill>
                <a:srgbClr val="000000"/>
              </a:solidFill>
              <a:ln w="255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1" name="Dowolny kształt: kształt 30">
                <a:extLst>
                  <a:ext uri="{FF2B5EF4-FFF2-40B4-BE49-F238E27FC236}">
                    <a16:creationId xmlns:a16="http://schemas.microsoft.com/office/drawing/2014/main" id="{033FD2B1-A27F-F8A7-FE46-8D342F5646F4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3729043" y="6215391"/>
                <a:ext cx="99205" cy="241548"/>
              </a:xfrm>
              <a:custGeom>
                <a:avLst/>
                <a:gdLst>
                  <a:gd name="connsiteX0" fmla="*/ 98023 w 99205"/>
                  <a:gd name="connsiteY0" fmla="*/ 9242 h 241548"/>
                  <a:gd name="connsiteX1" fmla="*/ 99298 w 99205"/>
                  <a:gd name="connsiteY1" fmla="*/ 4894 h 241548"/>
                  <a:gd name="connsiteX2" fmla="*/ 94197 w 99205"/>
                  <a:gd name="connsiteY2" fmla="*/ 63 h 241548"/>
                  <a:gd name="connsiteX3" fmla="*/ 89862 w 99205"/>
                  <a:gd name="connsiteY3" fmla="*/ 2237 h 241548"/>
                  <a:gd name="connsiteX4" fmla="*/ 1367 w 99205"/>
                  <a:gd name="connsiteY4" fmla="*/ 232433 h 241548"/>
                  <a:gd name="connsiteX5" fmla="*/ 92 w 99205"/>
                  <a:gd name="connsiteY5" fmla="*/ 236781 h 241548"/>
                  <a:gd name="connsiteX6" fmla="*/ 5192 w 99205"/>
                  <a:gd name="connsiteY6" fmla="*/ 241612 h 241548"/>
                  <a:gd name="connsiteX7" fmla="*/ 10803 w 99205"/>
                  <a:gd name="connsiteY7" fmla="*/ 235814 h 241548"/>
                  <a:gd name="connsiteX8" fmla="*/ 98023 w 99205"/>
                  <a:gd name="connsiteY8" fmla="*/ 9242 h 241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9205" h="241548">
                    <a:moveTo>
                      <a:pt x="98023" y="9242"/>
                    </a:moveTo>
                    <a:cubicBezTo>
                      <a:pt x="99298" y="6101"/>
                      <a:pt x="99298" y="5135"/>
                      <a:pt x="99298" y="4894"/>
                    </a:cubicBezTo>
                    <a:cubicBezTo>
                      <a:pt x="99298" y="2237"/>
                      <a:pt x="97002" y="63"/>
                      <a:pt x="94197" y="63"/>
                    </a:cubicBezTo>
                    <a:cubicBezTo>
                      <a:pt x="92412" y="63"/>
                      <a:pt x="90627" y="787"/>
                      <a:pt x="89862" y="2237"/>
                    </a:cubicBezTo>
                    <a:lnTo>
                      <a:pt x="1367" y="232433"/>
                    </a:lnTo>
                    <a:cubicBezTo>
                      <a:pt x="92" y="235573"/>
                      <a:pt x="92" y="236539"/>
                      <a:pt x="92" y="236781"/>
                    </a:cubicBezTo>
                    <a:cubicBezTo>
                      <a:pt x="92" y="239438"/>
                      <a:pt x="2387" y="241612"/>
                      <a:pt x="5192" y="241612"/>
                    </a:cubicBezTo>
                    <a:cubicBezTo>
                      <a:pt x="8508" y="241612"/>
                      <a:pt x="9273" y="239921"/>
                      <a:pt x="10803" y="235814"/>
                    </a:cubicBezTo>
                    <a:lnTo>
                      <a:pt x="98023" y="9242"/>
                    </a:lnTo>
                    <a:close/>
                  </a:path>
                </a:pathLst>
              </a:custGeom>
              <a:solidFill>
                <a:srgbClr val="000000"/>
              </a:solidFill>
              <a:ln w="255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2" name="Dowolny kształt: kształt 31">
                <a:extLst>
                  <a:ext uri="{FF2B5EF4-FFF2-40B4-BE49-F238E27FC236}">
                    <a16:creationId xmlns:a16="http://schemas.microsoft.com/office/drawing/2014/main" id="{940EEED5-85AC-DBF3-6C82-D0C306C34D77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3852477" y="6231575"/>
                <a:ext cx="154036" cy="164977"/>
              </a:xfrm>
              <a:custGeom>
                <a:avLst/>
                <a:gdLst>
                  <a:gd name="connsiteX0" fmla="*/ 85531 w 154036"/>
                  <a:gd name="connsiteY0" fmla="*/ 18904 h 164977"/>
                  <a:gd name="connsiteX1" fmla="*/ 112564 w 154036"/>
                  <a:gd name="connsiteY1" fmla="*/ 7551 h 164977"/>
                  <a:gd name="connsiteX2" fmla="*/ 122255 w 154036"/>
                  <a:gd name="connsiteY2" fmla="*/ 2961 h 164977"/>
                  <a:gd name="connsiteX3" fmla="*/ 118175 w 154036"/>
                  <a:gd name="connsiteY3" fmla="*/ 63 h 164977"/>
                  <a:gd name="connsiteX4" fmla="*/ 80431 w 154036"/>
                  <a:gd name="connsiteY4" fmla="*/ 787 h 164977"/>
                  <a:gd name="connsiteX5" fmla="*/ 46512 w 154036"/>
                  <a:gd name="connsiteY5" fmla="*/ 63 h 164977"/>
                  <a:gd name="connsiteX6" fmla="*/ 41666 w 154036"/>
                  <a:gd name="connsiteY6" fmla="*/ 4894 h 164977"/>
                  <a:gd name="connsiteX7" fmla="*/ 48807 w 154036"/>
                  <a:gd name="connsiteY7" fmla="*/ 7551 h 164977"/>
                  <a:gd name="connsiteX8" fmla="*/ 58498 w 154036"/>
                  <a:gd name="connsiteY8" fmla="*/ 8034 h 164977"/>
                  <a:gd name="connsiteX9" fmla="*/ 65384 w 154036"/>
                  <a:gd name="connsiteY9" fmla="*/ 11899 h 164977"/>
                  <a:gd name="connsiteX10" fmla="*/ 64364 w 154036"/>
                  <a:gd name="connsiteY10" fmla="*/ 16488 h 164977"/>
                  <a:gd name="connsiteX11" fmla="*/ 30190 w 154036"/>
                  <a:gd name="connsiteY11" fmla="*/ 146200 h 164977"/>
                  <a:gd name="connsiteX12" fmla="*/ 6983 w 154036"/>
                  <a:gd name="connsiteY12" fmla="*/ 157553 h 164977"/>
                  <a:gd name="connsiteX13" fmla="*/ 97 w 154036"/>
                  <a:gd name="connsiteY13" fmla="*/ 162384 h 164977"/>
                  <a:gd name="connsiteX14" fmla="*/ 6983 w 154036"/>
                  <a:gd name="connsiteY14" fmla="*/ 165041 h 164977"/>
                  <a:gd name="connsiteX15" fmla="*/ 125061 w 154036"/>
                  <a:gd name="connsiteY15" fmla="*/ 165041 h 164977"/>
                  <a:gd name="connsiteX16" fmla="*/ 132966 w 154036"/>
                  <a:gd name="connsiteY16" fmla="*/ 160934 h 164977"/>
                  <a:gd name="connsiteX17" fmla="*/ 153114 w 154036"/>
                  <a:gd name="connsiteY17" fmla="*/ 108760 h 164977"/>
                  <a:gd name="connsiteX18" fmla="*/ 154134 w 154036"/>
                  <a:gd name="connsiteY18" fmla="*/ 105378 h 164977"/>
                  <a:gd name="connsiteX19" fmla="*/ 151073 w 154036"/>
                  <a:gd name="connsiteY19" fmla="*/ 102721 h 164977"/>
                  <a:gd name="connsiteX20" fmla="*/ 146738 w 154036"/>
                  <a:gd name="connsiteY20" fmla="*/ 107793 h 164977"/>
                  <a:gd name="connsiteX21" fmla="*/ 82726 w 154036"/>
                  <a:gd name="connsiteY21" fmla="*/ 157553 h 164977"/>
                  <a:gd name="connsiteX22" fmla="*/ 58753 w 154036"/>
                  <a:gd name="connsiteY22" fmla="*/ 157553 h 164977"/>
                  <a:gd name="connsiteX23" fmla="*/ 53143 w 154036"/>
                  <a:gd name="connsiteY23" fmla="*/ 157311 h 164977"/>
                  <a:gd name="connsiteX24" fmla="*/ 49827 w 154036"/>
                  <a:gd name="connsiteY24" fmla="*/ 154896 h 164977"/>
                  <a:gd name="connsiteX25" fmla="*/ 51102 w 154036"/>
                  <a:gd name="connsiteY25" fmla="*/ 149340 h 164977"/>
                  <a:gd name="connsiteX26" fmla="*/ 85531 w 154036"/>
                  <a:gd name="connsiteY26" fmla="*/ 18904 h 164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4036" h="164977">
                    <a:moveTo>
                      <a:pt x="85531" y="18904"/>
                    </a:moveTo>
                    <a:cubicBezTo>
                      <a:pt x="87826" y="10208"/>
                      <a:pt x="88591" y="7551"/>
                      <a:pt x="112564" y="7551"/>
                    </a:cubicBezTo>
                    <a:cubicBezTo>
                      <a:pt x="120215" y="7551"/>
                      <a:pt x="122255" y="7551"/>
                      <a:pt x="122255" y="2961"/>
                    </a:cubicBezTo>
                    <a:cubicBezTo>
                      <a:pt x="122255" y="63"/>
                      <a:pt x="119450" y="63"/>
                      <a:pt x="118175" y="63"/>
                    </a:cubicBezTo>
                    <a:cubicBezTo>
                      <a:pt x="109759" y="63"/>
                      <a:pt x="88847" y="787"/>
                      <a:pt x="80431" y="787"/>
                    </a:cubicBezTo>
                    <a:cubicBezTo>
                      <a:pt x="72780" y="787"/>
                      <a:pt x="54163" y="63"/>
                      <a:pt x="46512" y="63"/>
                    </a:cubicBezTo>
                    <a:cubicBezTo>
                      <a:pt x="44727" y="63"/>
                      <a:pt x="41666" y="63"/>
                      <a:pt x="41666" y="4894"/>
                    </a:cubicBezTo>
                    <a:cubicBezTo>
                      <a:pt x="41666" y="7551"/>
                      <a:pt x="43962" y="7551"/>
                      <a:pt x="48807" y="7551"/>
                    </a:cubicBezTo>
                    <a:cubicBezTo>
                      <a:pt x="49317" y="7551"/>
                      <a:pt x="54163" y="7551"/>
                      <a:pt x="58498" y="8034"/>
                    </a:cubicBezTo>
                    <a:cubicBezTo>
                      <a:pt x="63089" y="8517"/>
                      <a:pt x="65384" y="8759"/>
                      <a:pt x="65384" y="11899"/>
                    </a:cubicBezTo>
                    <a:cubicBezTo>
                      <a:pt x="65384" y="12865"/>
                      <a:pt x="65129" y="13589"/>
                      <a:pt x="64364" y="16488"/>
                    </a:cubicBezTo>
                    <a:lnTo>
                      <a:pt x="30190" y="146200"/>
                    </a:lnTo>
                    <a:cubicBezTo>
                      <a:pt x="27640" y="155620"/>
                      <a:pt x="27130" y="157553"/>
                      <a:pt x="6983" y="157553"/>
                    </a:cubicBezTo>
                    <a:cubicBezTo>
                      <a:pt x="2647" y="157553"/>
                      <a:pt x="97" y="157553"/>
                      <a:pt x="97" y="162384"/>
                    </a:cubicBezTo>
                    <a:cubicBezTo>
                      <a:pt x="97" y="165041"/>
                      <a:pt x="2392" y="165041"/>
                      <a:pt x="6983" y="165041"/>
                    </a:cubicBezTo>
                    <a:lnTo>
                      <a:pt x="125061" y="165041"/>
                    </a:lnTo>
                    <a:cubicBezTo>
                      <a:pt x="131181" y="165041"/>
                      <a:pt x="131436" y="165041"/>
                      <a:pt x="132966" y="160934"/>
                    </a:cubicBezTo>
                    <a:lnTo>
                      <a:pt x="153114" y="108760"/>
                    </a:lnTo>
                    <a:cubicBezTo>
                      <a:pt x="154134" y="106103"/>
                      <a:pt x="154134" y="105620"/>
                      <a:pt x="154134" y="105378"/>
                    </a:cubicBezTo>
                    <a:cubicBezTo>
                      <a:pt x="154134" y="104412"/>
                      <a:pt x="153369" y="102721"/>
                      <a:pt x="151073" y="102721"/>
                    </a:cubicBezTo>
                    <a:cubicBezTo>
                      <a:pt x="148778" y="102721"/>
                      <a:pt x="148523" y="103929"/>
                      <a:pt x="146738" y="107793"/>
                    </a:cubicBezTo>
                    <a:cubicBezTo>
                      <a:pt x="138067" y="130016"/>
                      <a:pt x="126846" y="157553"/>
                      <a:pt x="82726" y="157553"/>
                    </a:cubicBezTo>
                    <a:lnTo>
                      <a:pt x="58753" y="157553"/>
                    </a:lnTo>
                    <a:cubicBezTo>
                      <a:pt x="55183" y="157553"/>
                      <a:pt x="54673" y="157553"/>
                      <a:pt x="53143" y="157311"/>
                    </a:cubicBezTo>
                    <a:cubicBezTo>
                      <a:pt x="50592" y="157069"/>
                      <a:pt x="49827" y="156828"/>
                      <a:pt x="49827" y="154896"/>
                    </a:cubicBezTo>
                    <a:cubicBezTo>
                      <a:pt x="49827" y="154171"/>
                      <a:pt x="49827" y="153688"/>
                      <a:pt x="51102" y="149340"/>
                    </a:cubicBezTo>
                    <a:lnTo>
                      <a:pt x="85531" y="18904"/>
                    </a:lnTo>
                    <a:close/>
                  </a:path>
                </a:pathLst>
              </a:custGeom>
              <a:solidFill>
                <a:srgbClr val="000000"/>
              </a:solidFill>
              <a:ln w="255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3" name="Dowolny kształt: kształt 32">
                <a:extLst>
                  <a:ext uri="{FF2B5EF4-FFF2-40B4-BE49-F238E27FC236}">
                    <a16:creationId xmlns:a16="http://schemas.microsoft.com/office/drawing/2014/main" id="{6E3001B8-A455-82C8-2F1E-2092FE896F7D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4100958" y="6279885"/>
                <a:ext cx="170103" cy="103141"/>
              </a:xfrm>
              <a:custGeom>
                <a:avLst/>
                <a:gdLst>
                  <a:gd name="connsiteX0" fmla="*/ 170210 w 170103"/>
                  <a:gd name="connsiteY0" fmla="*/ 7551 h 103141"/>
                  <a:gd name="connsiteX1" fmla="*/ 166640 w 170103"/>
                  <a:gd name="connsiteY1" fmla="*/ 304 h 103141"/>
                  <a:gd name="connsiteX2" fmla="*/ 163069 w 170103"/>
                  <a:gd name="connsiteY2" fmla="*/ 6826 h 103141"/>
                  <a:gd name="connsiteX3" fmla="*/ 127620 w 170103"/>
                  <a:gd name="connsiteY3" fmla="*/ 33396 h 103141"/>
                  <a:gd name="connsiteX4" fmla="*/ 86816 w 170103"/>
                  <a:gd name="connsiteY4" fmla="*/ 17454 h 103141"/>
                  <a:gd name="connsiteX5" fmla="*/ 42696 w 170103"/>
                  <a:gd name="connsiteY5" fmla="*/ 63 h 103141"/>
                  <a:gd name="connsiteX6" fmla="*/ 106 w 170103"/>
                  <a:gd name="connsiteY6" fmla="*/ 39435 h 103141"/>
                  <a:gd name="connsiteX7" fmla="*/ 3677 w 170103"/>
                  <a:gd name="connsiteY7" fmla="*/ 46682 h 103141"/>
                  <a:gd name="connsiteX8" fmla="*/ 7247 w 170103"/>
                  <a:gd name="connsiteY8" fmla="*/ 41126 h 103141"/>
                  <a:gd name="connsiteX9" fmla="*/ 42696 w 170103"/>
                  <a:gd name="connsiteY9" fmla="*/ 13589 h 103141"/>
                  <a:gd name="connsiteX10" fmla="*/ 83501 w 170103"/>
                  <a:gd name="connsiteY10" fmla="*/ 29532 h 103141"/>
                  <a:gd name="connsiteX11" fmla="*/ 127620 w 170103"/>
                  <a:gd name="connsiteY11" fmla="*/ 46923 h 103141"/>
                  <a:gd name="connsiteX12" fmla="*/ 170210 w 170103"/>
                  <a:gd name="connsiteY12" fmla="*/ 7551 h 103141"/>
                  <a:gd name="connsiteX13" fmla="*/ 170210 w 170103"/>
                  <a:gd name="connsiteY13" fmla="*/ 64073 h 103141"/>
                  <a:gd name="connsiteX14" fmla="*/ 166640 w 170103"/>
                  <a:gd name="connsiteY14" fmla="*/ 56585 h 103141"/>
                  <a:gd name="connsiteX15" fmla="*/ 163069 w 170103"/>
                  <a:gd name="connsiteY15" fmla="*/ 63107 h 103141"/>
                  <a:gd name="connsiteX16" fmla="*/ 127620 w 170103"/>
                  <a:gd name="connsiteY16" fmla="*/ 89677 h 103141"/>
                  <a:gd name="connsiteX17" fmla="*/ 86816 w 170103"/>
                  <a:gd name="connsiteY17" fmla="*/ 73735 h 103141"/>
                  <a:gd name="connsiteX18" fmla="*/ 42696 w 170103"/>
                  <a:gd name="connsiteY18" fmla="*/ 56344 h 103141"/>
                  <a:gd name="connsiteX19" fmla="*/ 106 w 170103"/>
                  <a:gd name="connsiteY19" fmla="*/ 95716 h 103141"/>
                  <a:gd name="connsiteX20" fmla="*/ 3677 w 170103"/>
                  <a:gd name="connsiteY20" fmla="*/ 102963 h 103141"/>
                  <a:gd name="connsiteX21" fmla="*/ 7247 w 170103"/>
                  <a:gd name="connsiteY21" fmla="*/ 97407 h 103141"/>
                  <a:gd name="connsiteX22" fmla="*/ 42696 w 170103"/>
                  <a:gd name="connsiteY22" fmla="*/ 69870 h 103141"/>
                  <a:gd name="connsiteX23" fmla="*/ 83501 w 170103"/>
                  <a:gd name="connsiteY23" fmla="*/ 85813 h 103141"/>
                  <a:gd name="connsiteX24" fmla="*/ 127620 w 170103"/>
                  <a:gd name="connsiteY24" fmla="*/ 103204 h 103141"/>
                  <a:gd name="connsiteX25" fmla="*/ 170210 w 170103"/>
                  <a:gd name="connsiteY25" fmla="*/ 64073 h 103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70103" h="103141">
                    <a:moveTo>
                      <a:pt x="170210" y="7551"/>
                    </a:moveTo>
                    <a:cubicBezTo>
                      <a:pt x="170210" y="2478"/>
                      <a:pt x="168425" y="304"/>
                      <a:pt x="166640" y="304"/>
                    </a:cubicBezTo>
                    <a:cubicBezTo>
                      <a:pt x="165620" y="304"/>
                      <a:pt x="163324" y="1270"/>
                      <a:pt x="163069" y="6826"/>
                    </a:cubicBezTo>
                    <a:cubicBezTo>
                      <a:pt x="162049" y="23493"/>
                      <a:pt x="144197" y="33396"/>
                      <a:pt x="127620" y="33396"/>
                    </a:cubicBezTo>
                    <a:cubicBezTo>
                      <a:pt x="112829" y="33396"/>
                      <a:pt x="100077" y="25908"/>
                      <a:pt x="86816" y="17454"/>
                    </a:cubicBezTo>
                    <a:cubicBezTo>
                      <a:pt x="73044" y="8759"/>
                      <a:pt x="59273" y="63"/>
                      <a:pt x="42696" y="63"/>
                    </a:cubicBezTo>
                    <a:cubicBezTo>
                      <a:pt x="18978" y="63"/>
                      <a:pt x="106" y="17213"/>
                      <a:pt x="106" y="39435"/>
                    </a:cubicBezTo>
                    <a:cubicBezTo>
                      <a:pt x="106" y="44749"/>
                      <a:pt x="2147" y="46682"/>
                      <a:pt x="3677" y="46682"/>
                    </a:cubicBezTo>
                    <a:cubicBezTo>
                      <a:pt x="6227" y="46682"/>
                      <a:pt x="7247" y="42092"/>
                      <a:pt x="7247" y="41126"/>
                    </a:cubicBezTo>
                    <a:cubicBezTo>
                      <a:pt x="8522" y="20836"/>
                      <a:pt x="29435" y="13589"/>
                      <a:pt x="42696" y="13589"/>
                    </a:cubicBezTo>
                    <a:cubicBezTo>
                      <a:pt x="57488" y="13589"/>
                      <a:pt x="70239" y="21078"/>
                      <a:pt x="83501" y="29532"/>
                    </a:cubicBezTo>
                    <a:cubicBezTo>
                      <a:pt x="97272" y="38227"/>
                      <a:pt x="111044" y="46923"/>
                      <a:pt x="127620" y="46923"/>
                    </a:cubicBezTo>
                    <a:cubicBezTo>
                      <a:pt x="151338" y="46923"/>
                      <a:pt x="170210" y="29773"/>
                      <a:pt x="170210" y="7551"/>
                    </a:cubicBezTo>
                    <a:close/>
                    <a:moveTo>
                      <a:pt x="170210" y="64073"/>
                    </a:moveTo>
                    <a:cubicBezTo>
                      <a:pt x="170210" y="57068"/>
                      <a:pt x="167150" y="56585"/>
                      <a:pt x="166640" y="56585"/>
                    </a:cubicBezTo>
                    <a:cubicBezTo>
                      <a:pt x="165620" y="56585"/>
                      <a:pt x="163324" y="57793"/>
                      <a:pt x="163069" y="63107"/>
                    </a:cubicBezTo>
                    <a:cubicBezTo>
                      <a:pt x="162049" y="79774"/>
                      <a:pt x="144197" y="89677"/>
                      <a:pt x="127620" y="89677"/>
                    </a:cubicBezTo>
                    <a:cubicBezTo>
                      <a:pt x="112829" y="89677"/>
                      <a:pt x="100077" y="82189"/>
                      <a:pt x="86816" y="73735"/>
                    </a:cubicBezTo>
                    <a:cubicBezTo>
                      <a:pt x="73044" y="65039"/>
                      <a:pt x="59273" y="56344"/>
                      <a:pt x="42696" y="56344"/>
                    </a:cubicBezTo>
                    <a:cubicBezTo>
                      <a:pt x="18978" y="56344"/>
                      <a:pt x="106" y="73494"/>
                      <a:pt x="106" y="95716"/>
                    </a:cubicBezTo>
                    <a:cubicBezTo>
                      <a:pt x="106" y="101030"/>
                      <a:pt x="2147" y="102963"/>
                      <a:pt x="3677" y="102963"/>
                    </a:cubicBezTo>
                    <a:cubicBezTo>
                      <a:pt x="6227" y="102963"/>
                      <a:pt x="7247" y="98373"/>
                      <a:pt x="7247" y="97407"/>
                    </a:cubicBezTo>
                    <a:cubicBezTo>
                      <a:pt x="8522" y="77117"/>
                      <a:pt x="29435" y="69870"/>
                      <a:pt x="42696" y="69870"/>
                    </a:cubicBezTo>
                    <a:cubicBezTo>
                      <a:pt x="57488" y="69870"/>
                      <a:pt x="70239" y="77358"/>
                      <a:pt x="83501" y="85813"/>
                    </a:cubicBezTo>
                    <a:cubicBezTo>
                      <a:pt x="97272" y="94508"/>
                      <a:pt x="111044" y="103204"/>
                      <a:pt x="127620" y="103204"/>
                    </a:cubicBezTo>
                    <a:cubicBezTo>
                      <a:pt x="151848" y="103204"/>
                      <a:pt x="170210" y="85329"/>
                      <a:pt x="170210" y="64073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5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4" name="Dowolny kształt: kształt 33">
                <a:extLst>
                  <a:ext uri="{FF2B5EF4-FFF2-40B4-BE49-F238E27FC236}">
                    <a16:creationId xmlns:a16="http://schemas.microsoft.com/office/drawing/2014/main" id="{9301D53B-25FC-4BFF-3394-327648A834B7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4378824" y="6235681"/>
                <a:ext cx="84159" cy="160871"/>
              </a:xfrm>
              <a:custGeom>
                <a:avLst/>
                <a:gdLst>
                  <a:gd name="connsiteX0" fmla="*/ 52398 w 84159"/>
                  <a:gd name="connsiteY0" fmla="*/ 6343 h 160871"/>
                  <a:gd name="connsiteX1" fmla="*/ 46532 w 84159"/>
                  <a:gd name="connsiteY1" fmla="*/ 63 h 160871"/>
                  <a:gd name="connsiteX2" fmla="*/ 117 w 84159"/>
                  <a:gd name="connsiteY2" fmla="*/ 15522 h 160871"/>
                  <a:gd name="connsiteX3" fmla="*/ 117 w 84159"/>
                  <a:gd name="connsiteY3" fmla="*/ 23010 h 160871"/>
                  <a:gd name="connsiteX4" fmla="*/ 33526 w 84159"/>
                  <a:gd name="connsiteY4" fmla="*/ 16730 h 160871"/>
                  <a:gd name="connsiteX5" fmla="*/ 33526 w 84159"/>
                  <a:gd name="connsiteY5" fmla="*/ 141852 h 160871"/>
                  <a:gd name="connsiteX6" fmla="*/ 9808 w 84159"/>
                  <a:gd name="connsiteY6" fmla="*/ 153446 h 160871"/>
                  <a:gd name="connsiteX7" fmla="*/ 1647 w 84159"/>
                  <a:gd name="connsiteY7" fmla="*/ 153446 h 160871"/>
                  <a:gd name="connsiteX8" fmla="*/ 1647 w 84159"/>
                  <a:gd name="connsiteY8" fmla="*/ 160934 h 160871"/>
                  <a:gd name="connsiteX9" fmla="*/ 42962 w 84159"/>
                  <a:gd name="connsiteY9" fmla="*/ 160210 h 160871"/>
                  <a:gd name="connsiteX10" fmla="*/ 84276 w 84159"/>
                  <a:gd name="connsiteY10" fmla="*/ 160934 h 160871"/>
                  <a:gd name="connsiteX11" fmla="*/ 84276 w 84159"/>
                  <a:gd name="connsiteY11" fmla="*/ 153446 h 160871"/>
                  <a:gd name="connsiteX12" fmla="*/ 76115 w 84159"/>
                  <a:gd name="connsiteY12" fmla="*/ 153446 h 160871"/>
                  <a:gd name="connsiteX13" fmla="*/ 52398 w 84159"/>
                  <a:gd name="connsiteY13" fmla="*/ 141852 h 160871"/>
                  <a:gd name="connsiteX14" fmla="*/ 52398 w 84159"/>
                  <a:gd name="connsiteY14" fmla="*/ 6343 h 16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4159" h="160871">
                    <a:moveTo>
                      <a:pt x="52398" y="6343"/>
                    </a:moveTo>
                    <a:cubicBezTo>
                      <a:pt x="52398" y="546"/>
                      <a:pt x="52398" y="63"/>
                      <a:pt x="46532" y="63"/>
                    </a:cubicBezTo>
                    <a:cubicBezTo>
                      <a:pt x="30720" y="15522"/>
                      <a:pt x="8278" y="15522"/>
                      <a:pt x="117" y="15522"/>
                    </a:cubicBezTo>
                    <a:lnTo>
                      <a:pt x="117" y="23010"/>
                    </a:lnTo>
                    <a:cubicBezTo>
                      <a:pt x="5217" y="23010"/>
                      <a:pt x="20264" y="23010"/>
                      <a:pt x="33526" y="16730"/>
                    </a:cubicBezTo>
                    <a:lnTo>
                      <a:pt x="33526" y="141852"/>
                    </a:lnTo>
                    <a:cubicBezTo>
                      <a:pt x="33526" y="150548"/>
                      <a:pt x="32760" y="153446"/>
                      <a:pt x="9808" y="153446"/>
                    </a:cubicBezTo>
                    <a:lnTo>
                      <a:pt x="1647" y="153446"/>
                    </a:lnTo>
                    <a:lnTo>
                      <a:pt x="1647" y="160934"/>
                    </a:lnTo>
                    <a:cubicBezTo>
                      <a:pt x="10573" y="160210"/>
                      <a:pt x="32760" y="160210"/>
                      <a:pt x="42962" y="160210"/>
                    </a:cubicBezTo>
                    <a:cubicBezTo>
                      <a:pt x="53163" y="160210"/>
                      <a:pt x="75350" y="160210"/>
                      <a:pt x="84276" y="160934"/>
                    </a:cubicBezTo>
                    <a:lnTo>
                      <a:pt x="84276" y="153446"/>
                    </a:lnTo>
                    <a:lnTo>
                      <a:pt x="76115" y="153446"/>
                    </a:lnTo>
                    <a:cubicBezTo>
                      <a:pt x="53163" y="153446"/>
                      <a:pt x="52398" y="150789"/>
                      <a:pt x="52398" y="141852"/>
                    </a:cubicBezTo>
                    <a:lnTo>
                      <a:pt x="52398" y="6343"/>
                    </a:lnTo>
                    <a:close/>
                  </a:path>
                </a:pathLst>
              </a:custGeom>
              <a:solidFill>
                <a:srgbClr val="000000"/>
              </a:solidFill>
              <a:ln w="255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 dirty="0"/>
              </a:p>
            </p:txBody>
          </p:sp>
          <p:sp>
            <p:nvSpPr>
              <p:cNvPr id="35" name="Dowolny kształt: kształt 34">
                <a:extLst>
                  <a:ext uri="{FF2B5EF4-FFF2-40B4-BE49-F238E27FC236}">
                    <a16:creationId xmlns:a16="http://schemas.microsoft.com/office/drawing/2014/main" id="{A65E0B2C-D089-BF91-854D-3117F1891D31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4493587" y="6235681"/>
                <a:ext cx="107366" cy="166185"/>
              </a:xfrm>
              <a:custGeom>
                <a:avLst/>
                <a:gdLst>
                  <a:gd name="connsiteX0" fmla="*/ 107489 w 107366"/>
                  <a:gd name="connsiteY0" fmla="*/ 83639 h 166185"/>
                  <a:gd name="connsiteX1" fmla="*/ 97288 w 107366"/>
                  <a:gd name="connsiteY1" fmla="*/ 27116 h 166185"/>
                  <a:gd name="connsiteX2" fmla="*/ 53933 w 107366"/>
                  <a:gd name="connsiteY2" fmla="*/ 63 h 166185"/>
                  <a:gd name="connsiteX3" fmla="*/ 9558 w 107366"/>
                  <a:gd name="connsiteY3" fmla="*/ 28807 h 166185"/>
                  <a:gd name="connsiteX4" fmla="*/ 122 w 107366"/>
                  <a:gd name="connsiteY4" fmla="*/ 83639 h 166185"/>
                  <a:gd name="connsiteX5" fmla="*/ 11598 w 107366"/>
                  <a:gd name="connsiteY5" fmla="*/ 141852 h 166185"/>
                  <a:gd name="connsiteX6" fmla="*/ 53678 w 107366"/>
                  <a:gd name="connsiteY6" fmla="*/ 166248 h 166185"/>
                  <a:gd name="connsiteX7" fmla="*/ 98053 w 107366"/>
                  <a:gd name="connsiteY7" fmla="*/ 138229 h 166185"/>
                  <a:gd name="connsiteX8" fmla="*/ 107489 w 107366"/>
                  <a:gd name="connsiteY8" fmla="*/ 83639 h 166185"/>
                  <a:gd name="connsiteX9" fmla="*/ 53678 w 107366"/>
                  <a:gd name="connsiteY9" fmla="*/ 160934 h 166185"/>
                  <a:gd name="connsiteX10" fmla="*/ 24094 w 107366"/>
                  <a:gd name="connsiteY10" fmla="*/ 131707 h 166185"/>
                  <a:gd name="connsiteX11" fmla="*/ 21289 w 107366"/>
                  <a:gd name="connsiteY11" fmla="*/ 80740 h 166185"/>
                  <a:gd name="connsiteX12" fmla="*/ 23329 w 107366"/>
                  <a:gd name="connsiteY12" fmla="*/ 36295 h 166185"/>
                  <a:gd name="connsiteX13" fmla="*/ 53678 w 107366"/>
                  <a:gd name="connsiteY13" fmla="*/ 5377 h 166185"/>
                  <a:gd name="connsiteX14" fmla="*/ 83771 w 107366"/>
                  <a:gd name="connsiteY14" fmla="*/ 33638 h 166185"/>
                  <a:gd name="connsiteX15" fmla="*/ 86321 w 107366"/>
                  <a:gd name="connsiteY15" fmla="*/ 80740 h 166185"/>
                  <a:gd name="connsiteX16" fmla="*/ 83516 w 107366"/>
                  <a:gd name="connsiteY16" fmla="*/ 130741 h 166185"/>
                  <a:gd name="connsiteX17" fmla="*/ 53678 w 107366"/>
                  <a:gd name="connsiteY17" fmla="*/ 160934 h 166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7366" h="166185">
                    <a:moveTo>
                      <a:pt x="107489" y="83639"/>
                    </a:moveTo>
                    <a:cubicBezTo>
                      <a:pt x="107489" y="64315"/>
                      <a:pt x="106213" y="44991"/>
                      <a:pt x="97288" y="27116"/>
                    </a:cubicBezTo>
                    <a:cubicBezTo>
                      <a:pt x="85556" y="3928"/>
                      <a:pt x="64644" y="63"/>
                      <a:pt x="53933" y="63"/>
                    </a:cubicBezTo>
                    <a:cubicBezTo>
                      <a:pt x="38631" y="63"/>
                      <a:pt x="20014" y="6343"/>
                      <a:pt x="9558" y="28807"/>
                    </a:cubicBezTo>
                    <a:cubicBezTo>
                      <a:pt x="1397" y="45474"/>
                      <a:pt x="122" y="64315"/>
                      <a:pt x="122" y="83639"/>
                    </a:cubicBezTo>
                    <a:cubicBezTo>
                      <a:pt x="122" y="101755"/>
                      <a:pt x="1142" y="123494"/>
                      <a:pt x="11598" y="141852"/>
                    </a:cubicBezTo>
                    <a:cubicBezTo>
                      <a:pt x="22564" y="161417"/>
                      <a:pt x="41181" y="166248"/>
                      <a:pt x="53678" y="166248"/>
                    </a:cubicBezTo>
                    <a:cubicBezTo>
                      <a:pt x="67449" y="166248"/>
                      <a:pt x="86831" y="161176"/>
                      <a:pt x="98053" y="138229"/>
                    </a:cubicBezTo>
                    <a:cubicBezTo>
                      <a:pt x="106213" y="121562"/>
                      <a:pt x="107489" y="102721"/>
                      <a:pt x="107489" y="83639"/>
                    </a:cubicBezTo>
                    <a:close/>
                    <a:moveTo>
                      <a:pt x="53678" y="160934"/>
                    </a:moveTo>
                    <a:cubicBezTo>
                      <a:pt x="43732" y="160934"/>
                      <a:pt x="28685" y="154896"/>
                      <a:pt x="24094" y="131707"/>
                    </a:cubicBezTo>
                    <a:cubicBezTo>
                      <a:pt x="21289" y="117214"/>
                      <a:pt x="21289" y="94991"/>
                      <a:pt x="21289" y="80740"/>
                    </a:cubicBezTo>
                    <a:cubicBezTo>
                      <a:pt x="21289" y="65281"/>
                      <a:pt x="21289" y="49339"/>
                      <a:pt x="23329" y="36295"/>
                    </a:cubicBezTo>
                    <a:cubicBezTo>
                      <a:pt x="28175" y="7551"/>
                      <a:pt x="47302" y="5377"/>
                      <a:pt x="53678" y="5377"/>
                    </a:cubicBezTo>
                    <a:cubicBezTo>
                      <a:pt x="62094" y="5377"/>
                      <a:pt x="78925" y="9725"/>
                      <a:pt x="83771" y="33638"/>
                    </a:cubicBezTo>
                    <a:cubicBezTo>
                      <a:pt x="86321" y="47165"/>
                      <a:pt x="86321" y="65522"/>
                      <a:pt x="86321" y="80740"/>
                    </a:cubicBezTo>
                    <a:cubicBezTo>
                      <a:pt x="86321" y="98856"/>
                      <a:pt x="86321" y="115282"/>
                      <a:pt x="83516" y="130741"/>
                    </a:cubicBezTo>
                    <a:cubicBezTo>
                      <a:pt x="79691" y="153688"/>
                      <a:pt x="65154" y="160934"/>
                      <a:pt x="53678" y="160934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5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6" name="Dowolny kształt: kształt 35">
                <a:extLst>
                  <a:ext uri="{FF2B5EF4-FFF2-40B4-BE49-F238E27FC236}">
                    <a16:creationId xmlns:a16="http://schemas.microsoft.com/office/drawing/2014/main" id="{26D37916-4588-6DA0-4DE8-D87DC9FB0FA4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4630436" y="6262398"/>
                <a:ext cx="120679" cy="8285"/>
              </a:xfrm>
              <a:custGeom>
                <a:avLst/>
                <a:gdLst>
                  <a:gd name="connsiteX0" fmla="*/ 113665 w 120679"/>
                  <a:gd name="connsiteY0" fmla="*/ 8344 h 8285"/>
                  <a:gd name="connsiteX1" fmla="*/ 120806 w 120679"/>
                  <a:gd name="connsiteY1" fmla="*/ 4286 h 8285"/>
                  <a:gd name="connsiteX2" fmla="*/ 113665 w 120679"/>
                  <a:gd name="connsiteY2" fmla="*/ 59 h 8285"/>
                  <a:gd name="connsiteX3" fmla="*/ 7268 w 120679"/>
                  <a:gd name="connsiteY3" fmla="*/ 59 h 8285"/>
                  <a:gd name="connsiteX4" fmla="*/ 127 w 120679"/>
                  <a:gd name="connsiteY4" fmla="*/ 4117 h 8285"/>
                  <a:gd name="connsiteX5" fmla="*/ 7268 w 120679"/>
                  <a:gd name="connsiteY5" fmla="*/ 8344 h 8285"/>
                  <a:gd name="connsiteX6" fmla="*/ 113665 w 120679"/>
                  <a:gd name="connsiteY6" fmla="*/ 8344 h 8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679" h="8285">
                    <a:moveTo>
                      <a:pt x="113665" y="8344"/>
                    </a:moveTo>
                    <a:cubicBezTo>
                      <a:pt x="116522" y="8344"/>
                      <a:pt x="120806" y="8344"/>
                      <a:pt x="120806" y="4286"/>
                    </a:cubicBezTo>
                    <a:cubicBezTo>
                      <a:pt x="120806" y="59"/>
                      <a:pt x="116700" y="59"/>
                      <a:pt x="113665" y="59"/>
                    </a:cubicBezTo>
                    <a:lnTo>
                      <a:pt x="7268" y="59"/>
                    </a:lnTo>
                    <a:cubicBezTo>
                      <a:pt x="4411" y="59"/>
                      <a:pt x="127" y="59"/>
                      <a:pt x="127" y="4117"/>
                    </a:cubicBezTo>
                    <a:cubicBezTo>
                      <a:pt x="127" y="8344"/>
                      <a:pt x="4233" y="8344"/>
                      <a:pt x="7268" y="8344"/>
                    </a:cubicBezTo>
                    <a:lnTo>
                      <a:pt x="113665" y="8344"/>
                    </a:lnTo>
                    <a:close/>
                  </a:path>
                </a:pathLst>
              </a:custGeom>
              <a:solidFill>
                <a:srgbClr val="000000"/>
              </a:solidFill>
              <a:ln w="255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7" name="Dowolny kształt: kształt 36">
                <a:extLst>
                  <a:ext uri="{FF2B5EF4-FFF2-40B4-BE49-F238E27FC236}">
                    <a16:creationId xmlns:a16="http://schemas.microsoft.com/office/drawing/2014/main" id="{3357DFB8-F059-994C-33DC-5774EFB279E2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4781796" y="6196625"/>
                <a:ext cx="78905" cy="112271"/>
              </a:xfrm>
              <a:custGeom>
                <a:avLst/>
                <a:gdLst>
                  <a:gd name="connsiteX0" fmla="*/ 79039 w 78905"/>
                  <a:gd name="connsiteY0" fmla="*/ 81558 h 112271"/>
                  <a:gd name="connsiteX1" fmla="*/ 72969 w 78905"/>
                  <a:gd name="connsiteY1" fmla="*/ 81558 h 112271"/>
                  <a:gd name="connsiteX2" fmla="*/ 68328 w 78905"/>
                  <a:gd name="connsiteY2" fmla="*/ 96944 h 112271"/>
                  <a:gd name="connsiteX3" fmla="*/ 50654 w 78905"/>
                  <a:gd name="connsiteY3" fmla="*/ 97959 h 112271"/>
                  <a:gd name="connsiteX4" fmla="*/ 17806 w 78905"/>
                  <a:gd name="connsiteY4" fmla="*/ 97959 h 112271"/>
                  <a:gd name="connsiteX5" fmla="*/ 53510 w 78905"/>
                  <a:gd name="connsiteY5" fmla="*/ 69553 h 112271"/>
                  <a:gd name="connsiteX6" fmla="*/ 79039 w 78905"/>
                  <a:gd name="connsiteY6" fmla="*/ 33031 h 112271"/>
                  <a:gd name="connsiteX7" fmla="*/ 37265 w 78905"/>
                  <a:gd name="connsiteY7" fmla="*/ 59 h 112271"/>
                  <a:gd name="connsiteX8" fmla="*/ 133 w 78905"/>
                  <a:gd name="connsiteY8" fmla="*/ 30325 h 112271"/>
                  <a:gd name="connsiteX9" fmla="*/ 9595 w 78905"/>
                  <a:gd name="connsiteY9" fmla="*/ 39794 h 112271"/>
                  <a:gd name="connsiteX10" fmla="*/ 19056 w 78905"/>
                  <a:gd name="connsiteY10" fmla="*/ 30832 h 112271"/>
                  <a:gd name="connsiteX11" fmla="*/ 8523 w 78905"/>
                  <a:gd name="connsiteY11" fmla="*/ 21871 h 112271"/>
                  <a:gd name="connsiteX12" fmla="*/ 34587 w 78905"/>
                  <a:gd name="connsiteY12" fmla="*/ 6146 h 112271"/>
                  <a:gd name="connsiteX13" fmla="*/ 61722 w 78905"/>
                  <a:gd name="connsiteY13" fmla="*/ 33031 h 112271"/>
                  <a:gd name="connsiteX14" fmla="*/ 44941 w 78905"/>
                  <a:gd name="connsiteY14" fmla="*/ 65495 h 112271"/>
                  <a:gd name="connsiteX15" fmla="*/ 1918 w 78905"/>
                  <a:gd name="connsiteY15" fmla="*/ 105737 h 112271"/>
                  <a:gd name="connsiteX16" fmla="*/ 133 w 78905"/>
                  <a:gd name="connsiteY16" fmla="*/ 112331 h 112271"/>
                  <a:gd name="connsiteX17" fmla="*/ 73683 w 78905"/>
                  <a:gd name="connsiteY17" fmla="*/ 112331 h 112271"/>
                  <a:gd name="connsiteX18" fmla="*/ 79039 w 78905"/>
                  <a:gd name="connsiteY18" fmla="*/ 81558 h 11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8905" h="112271">
                    <a:moveTo>
                      <a:pt x="79039" y="81558"/>
                    </a:moveTo>
                    <a:lnTo>
                      <a:pt x="72969" y="81558"/>
                    </a:lnTo>
                    <a:cubicBezTo>
                      <a:pt x="72433" y="85278"/>
                      <a:pt x="70648" y="95253"/>
                      <a:pt x="68328" y="96944"/>
                    </a:cubicBezTo>
                    <a:cubicBezTo>
                      <a:pt x="66899" y="97959"/>
                      <a:pt x="53153" y="97959"/>
                      <a:pt x="50654" y="97959"/>
                    </a:cubicBezTo>
                    <a:lnTo>
                      <a:pt x="17806" y="97959"/>
                    </a:lnTo>
                    <a:cubicBezTo>
                      <a:pt x="36551" y="82234"/>
                      <a:pt x="42799" y="77500"/>
                      <a:pt x="53510" y="69553"/>
                    </a:cubicBezTo>
                    <a:cubicBezTo>
                      <a:pt x="66721" y="59577"/>
                      <a:pt x="79039" y="49094"/>
                      <a:pt x="79039" y="33031"/>
                    </a:cubicBezTo>
                    <a:cubicBezTo>
                      <a:pt x="79039" y="12571"/>
                      <a:pt x="60116" y="59"/>
                      <a:pt x="37265" y="59"/>
                    </a:cubicBezTo>
                    <a:cubicBezTo>
                      <a:pt x="15129" y="59"/>
                      <a:pt x="133" y="14769"/>
                      <a:pt x="133" y="30325"/>
                    </a:cubicBezTo>
                    <a:cubicBezTo>
                      <a:pt x="133" y="38948"/>
                      <a:pt x="7809" y="39794"/>
                      <a:pt x="9595" y="39794"/>
                    </a:cubicBezTo>
                    <a:cubicBezTo>
                      <a:pt x="13879" y="39794"/>
                      <a:pt x="19056" y="36919"/>
                      <a:pt x="19056" y="30832"/>
                    </a:cubicBezTo>
                    <a:cubicBezTo>
                      <a:pt x="19056" y="27789"/>
                      <a:pt x="17806" y="21871"/>
                      <a:pt x="8523" y="21871"/>
                    </a:cubicBezTo>
                    <a:cubicBezTo>
                      <a:pt x="14058" y="9866"/>
                      <a:pt x="26197" y="6146"/>
                      <a:pt x="34587" y="6146"/>
                    </a:cubicBezTo>
                    <a:cubicBezTo>
                      <a:pt x="52439" y="6146"/>
                      <a:pt x="61722" y="19335"/>
                      <a:pt x="61722" y="33031"/>
                    </a:cubicBezTo>
                    <a:cubicBezTo>
                      <a:pt x="61722" y="47741"/>
                      <a:pt x="50654" y="59408"/>
                      <a:pt x="44941" y="65495"/>
                    </a:cubicBezTo>
                    <a:lnTo>
                      <a:pt x="1918" y="105737"/>
                    </a:lnTo>
                    <a:cubicBezTo>
                      <a:pt x="133" y="107258"/>
                      <a:pt x="133" y="107597"/>
                      <a:pt x="133" y="112331"/>
                    </a:cubicBezTo>
                    <a:lnTo>
                      <a:pt x="73683" y="112331"/>
                    </a:lnTo>
                    <a:lnTo>
                      <a:pt x="79039" y="81558"/>
                    </a:lnTo>
                    <a:close/>
                  </a:path>
                </a:pathLst>
              </a:custGeom>
              <a:solidFill>
                <a:srgbClr val="000000"/>
              </a:solidFill>
              <a:ln w="255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8" name="Dowolny kształt: kształt 37">
                <a:extLst>
                  <a:ext uri="{FF2B5EF4-FFF2-40B4-BE49-F238E27FC236}">
                    <a16:creationId xmlns:a16="http://schemas.microsoft.com/office/drawing/2014/main" id="{7A0849A1-657D-9089-FF47-97B67DDF6403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4881847" y="6196625"/>
                <a:ext cx="82119" cy="115653"/>
              </a:xfrm>
              <a:custGeom>
                <a:avLst/>
                <a:gdLst>
                  <a:gd name="connsiteX0" fmla="*/ 39233 w 82119"/>
                  <a:gd name="connsiteY0" fmla="*/ 55857 h 115653"/>
                  <a:gd name="connsiteX1" fmla="*/ 63154 w 82119"/>
                  <a:gd name="connsiteY1" fmla="*/ 83079 h 115653"/>
                  <a:gd name="connsiteX2" fmla="*/ 39947 w 82119"/>
                  <a:gd name="connsiteY2" fmla="*/ 110302 h 115653"/>
                  <a:gd name="connsiteX3" fmla="*/ 9599 w 82119"/>
                  <a:gd name="connsiteY3" fmla="*/ 98466 h 115653"/>
                  <a:gd name="connsiteX4" fmla="*/ 19953 w 82119"/>
                  <a:gd name="connsiteY4" fmla="*/ 88997 h 115653"/>
                  <a:gd name="connsiteX5" fmla="*/ 10134 w 82119"/>
                  <a:gd name="connsiteY5" fmla="*/ 79698 h 115653"/>
                  <a:gd name="connsiteX6" fmla="*/ 137 w 82119"/>
                  <a:gd name="connsiteY6" fmla="*/ 89505 h 115653"/>
                  <a:gd name="connsiteX7" fmla="*/ 40304 w 82119"/>
                  <a:gd name="connsiteY7" fmla="*/ 115713 h 115653"/>
                  <a:gd name="connsiteX8" fmla="*/ 82256 w 82119"/>
                  <a:gd name="connsiteY8" fmla="*/ 83079 h 115653"/>
                  <a:gd name="connsiteX9" fmla="*/ 51194 w 82119"/>
                  <a:gd name="connsiteY9" fmla="*/ 52813 h 115653"/>
                  <a:gd name="connsiteX10" fmla="*/ 76722 w 82119"/>
                  <a:gd name="connsiteY10" fmla="*/ 23393 h 115653"/>
                  <a:gd name="connsiteX11" fmla="*/ 40661 w 82119"/>
                  <a:gd name="connsiteY11" fmla="*/ 59 h 115653"/>
                  <a:gd name="connsiteX12" fmla="*/ 5671 w 82119"/>
                  <a:gd name="connsiteY12" fmla="*/ 22716 h 115653"/>
                  <a:gd name="connsiteX13" fmla="*/ 14954 w 82119"/>
                  <a:gd name="connsiteY13" fmla="*/ 31678 h 115653"/>
                  <a:gd name="connsiteX14" fmla="*/ 24059 w 82119"/>
                  <a:gd name="connsiteY14" fmla="*/ 23055 h 115653"/>
                  <a:gd name="connsiteX15" fmla="*/ 14954 w 82119"/>
                  <a:gd name="connsiteY15" fmla="*/ 14262 h 115653"/>
                  <a:gd name="connsiteX16" fmla="*/ 40125 w 82119"/>
                  <a:gd name="connsiteY16" fmla="*/ 4963 h 115653"/>
                  <a:gd name="connsiteX17" fmla="*/ 59406 w 82119"/>
                  <a:gd name="connsiteY17" fmla="*/ 23393 h 115653"/>
                  <a:gd name="connsiteX18" fmla="*/ 52265 w 82119"/>
                  <a:gd name="connsiteY18" fmla="*/ 43514 h 115653"/>
                  <a:gd name="connsiteX19" fmla="*/ 32449 w 82119"/>
                  <a:gd name="connsiteY19" fmla="*/ 50784 h 115653"/>
                  <a:gd name="connsiteX20" fmla="*/ 26736 w 82119"/>
                  <a:gd name="connsiteY20" fmla="*/ 51292 h 115653"/>
                  <a:gd name="connsiteX21" fmla="*/ 24951 w 82119"/>
                  <a:gd name="connsiteY21" fmla="*/ 53490 h 115653"/>
                  <a:gd name="connsiteX22" fmla="*/ 29593 w 82119"/>
                  <a:gd name="connsiteY22" fmla="*/ 55857 h 115653"/>
                  <a:gd name="connsiteX23" fmla="*/ 39233 w 82119"/>
                  <a:gd name="connsiteY23" fmla="*/ 55857 h 11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82119" h="115653">
                    <a:moveTo>
                      <a:pt x="39233" y="55857"/>
                    </a:moveTo>
                    <a:cubicBezTo>
                      <a:pt x="53157" y="55857"/>
                      <a:pt x="63154" y="64987"/>
                      <a:pt x="63154" y="83079"/>
                    </a:cubicBezTo>
                    <a:cubicBezTo>
                      <a:pt x="63154" y="104046"/>
                      <a:pt x="50301" y="110302"/>
                      <a:pt x="39947" y="110302"/>
                    </a:cubicBezTo>
                    <a:cubicBezTo>
                      <a:pt x="32806" y="110302"/>
                      <a:pt x="17096" y="108442"/>
                      <a:pt x="9599" y="98466"/>
                    </a:cubicBezTo>
                    <a:cubicBezTo>
                      <a:pt x="17989" y="98128"/>
                      <a:pt x="19953" y="92548"/>
                      <a:pt x="19953" y="88997"/>
                    </a:cubicBezTo>
                    <a:cubicBezTo>
                      <a:pt x="19953" y="83587"/>
                      <a:pt x="15668" y="79698"/>
                      <a:pt x="10134" y="79698"/>
                    </a:cubicBezTo>
                    <a:cubicBezTo>
                      <a:pt x="5136" y="79698"/>
                      <a:pt x="137" y="82572"/>
                      <a:pt x="137" y="89505"/>
                    </a:cubicBezTo>
                    <a:cubicBezTo>
                      <a:pt x="137" y="105399"/>
                      <a:pt x="18703" y="115713"/>
                      <a:pt x="40304" y="115713"/>
                    </a:cubicBezTo>
                    <a:cubicBezTo>
                      <a:pt x="65118" y="115713"/>
                      <a:pt x="82256" y="99988"/>
                      <a:pt x="82256" y="83079"/>
                    </a:cubicBezTo>
                    <a:cubicBezTo>
                      <a:pt x="82256" y="69891"/>
                      <a:pt x="70831" y="56702"/>
                      <a:pt x="51194" y="52813"/>
                    </a:cubicBezTo>
                    <a:cubicBezTo>
                      <a:pt x="69938" y="46388"/>
                      <a:pt x="76722" y="33707"/>
                      <a:pt x="76722" y="23393"/>
                    </a:cubicBezTo>
                    <a:cubicBezTo>
                      <a:pt x="76722" y="10035"/>
                      <a:pt x="60477" y="59"/>
                      <a:pt x="40661" y="59"/>
                    </a:cubicBezTo>
                    <a:cubicBezTo>
                      <a:pt x="20845" y="59"/>
                      <a:pt x="5671" y="9190"/>
                      <a:pt x="5671" y="22716"/>
                    </a:cubicBezTo>
                    <a:cubicBezTo>
                      <a:pt x="5671" y="28465"/>
                      <a:pt x="9599" y="31678"/>
                      <a:pt x="14954" y="31678"/>
                    </a:cubicBezTo>
                    <a:cubicBezTo>
                      <a:pt x="20488" y="31678"/>
                      <a:pt x="24059" y="27789"/>
                      <a:pt x="24059" y="23055"/>
                    </a:cubicBezTo>
                    <a:cubicBezTo>
                      <a:pt x="24059" y="18151"/>
                      <a:pt x="20488" y="14600"/>
                      <a:pt x="14954" y="14262"/>
                    </a:cubicBezTo>
                    <a:cubicBezTo>
                      <a:pt x="21202" y="6823"/>
                      <a:pt x="33520" y="4963"/>
                      <a:pt x="40125" y="4963"/>
                    </a:cubicBezTo>
                    <a:cubicBezTo>
                      <a:pt x="48159" y="4963"/>
                      <a:pt x="59406" y="8682"/>
                      <a:pt x="59406" y="23393"/>
                    </a:cubicBezTo>
                    <a:cubicBezTo>
                      <a:pt x="59406" y="30494"/>
                      <a:pt x="56906" y="38272"/>
                      <a:pt x="52265" y="43514"/>
                    </a:cubicBezTo>
                    <a:cubicBezTo>
                      <a:pt x="46374" y="49939"/>
                      <a:pt x="41375" y="50277"/>
                      <a:pt x="32449" y="50784"/>
                    </a:cubicBezTo>
                    <a:cubicBezTo>
                      <a:pt x="27986" y="51123"/>
                      <a:pt x="27629" y="51123"/>
                      <a:pt x="26736" y="51292"/>
                    </a:cubicBezTo>
                    <a:cubicBezTo>
                      <a:pt x="26379" y="51292"/>
                      <a:pt x="24951" y="51630"/>
                      <a:pt x="24951" y="53490"/>
                    </a:cubicBezTo>
                    <a:cubicBezTo>
                      <a:pt x="24951" y="55857"/>
                      <a:pt x="26558" y="55857"/>
                      <a:pt x="29593" y="55857"/>
                    </a:cubicBezTo>
                    <a:lnTo>
                      <a:pt x="39233" y="55857"/>
                    </a:lnTo>
                    <a:close/>
                  </a:path>
                </a:pathLst>
              </a:custGeom>
              <a:solidFill>
                <a:srgbClr val="000000"/>
              </a:solidFill>
              <a:ln w="255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10" name="pole tekstowe 9">
              <a:extLst>
                <a:ext uri="{FF2B5EF4-FFF2-40B4-BE49-F238E27FC236}">
                  <a16:creationId xmlns:a16="http://schemas.microsoft.com/office/drawing/2014/main" id="{86EC8CC6-7A5F-C48E-C97B-C991B695C9F2}"/>
                </a:ext>
              </a:extLst>
            </p:cNvPr>
            <p:cNvSpPr txBox="1"/>
            <p:nvPr/>
          </p:nvSpPr>
          <p:spPr>
            <a:xfrm>
              <a:off x="871279" y="4449777"/>
              <a:ext cx="3010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Michelson </a:t>
              </a:r>
              <a:r>
                <a:rPr lang="pl-PL" dirty="0" err="1"/>
                <a:t>interferometer</a:t>
              </a:r>
              <a:endParaRPr lang="en-US" dirty="0"/>
            </a:p>
          </p:txBody>
        </p:sp>
      </p:grpSp>
      <p:sp>
        <p:nvSpPr>
          <p:cNvPr id="23" name="Tytuł 1 1">
            <a:extLst>
              <a:ext uri="{FF2B5EF4-FFF2-40B4-BE49-F238E27FC236}">
                <a16:creationId xmlns:a16="http://schemas.microsoft.com/office/drawing/2014/main" id="{D8B80D4D-40E7-57C7-C3B9-FE818958B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50813"/>
            <a:ext cx="8748464" cy="836712"/>
          </a:xfrm>
        </p:spPr>
        <p:txBody>
          <a:bodyPr>
            <a:normAutofit/>
          </a:bodyPr>
          <a:lstStyle/>
          <a:p>
            <a:r>
              <a:rPr lang="pl-PL" sz="4000" b="1" dirty="0"/>
              <a:t>Interferometry </a:t>
            </a:r>
            <a:r>
              <a:rPr lang="pl-PL" sz="4000" b="1" dirty="0" err="1"/>
              <a:t>at</a:t>
            </a:r>
            <a:r>
              <a:rPr lang="pl-PL" sz="4000" b="1" dirty="0"/>
              <a:t> </a:t>
            </a:r>
            <a:r>
              <a:rPr lang="pl-PL" sz="4000" b="1" dirty="0" err="1"/>
              <a:t>its</a:t>
            </a:r>
            <a:r>
              <a:rPr lang="pl-PL" sz="4000" b="1" dirty="0"/>
              <a:t> </a:t>
            </a:r>
            <a:r>
              <a:rPr lang="pl-PL" sz="4000" b="1" dirty="0" err="1"/>
              <a:t>limits</a:t>
            </a:r>
            <a:endParaRPr lang="en-US" sz="4000" b="1" dirty="0"/>
          </a:p>
        </p:txBody>
      </p:sp>
      <p:sp>
        <p:nvSpPr>
          <p:cNvPr id="24" name="Tytuł 1 2">
            <a:extLst>
              <a:ext uri="{FF2B5EF4-FFF2-40B4-BE49-F238E27FC236}">
                <a16:creationId xmlns:a16="http://schemas.microsoft.com/office/drawing/2014/main" id="{5838E326-3100-EF00-E8A4-0F5061BE7A0A}"/>
              </a:ext>
            </a:extLst>
          </p:cNvPr>
          <p:cNvSpPr txBox="1">
            <a:spLocks/>
          </p:cNvSpPr>
          <p:nvPr/>
        </p:nvSpPr>
        <p:spPr>
          <a:xfrm>
            <a:off x="1534015" y="5517232"/>
            <a:ext cx="6223297" cy="60684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sz="2800" dirty="0">
                <a:solidFill>
                  <a:schemeClr val="tx1"/>
                </a:solidFill>
              </a:rPr>
              <a:t>How </a:t>
            </a:r>
            <a:r>
              <a:rPr lang="pl-PL" sz="2800" dirty="0" err="1">
                <a:solidFill>
                  <a:schemeClr val="tx1"/>
                </a:solidFill>
              </a:rPr>
              <a:t>fundamental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are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these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limits</a:t>
            </a:r>
            <a:r>
              <a:rPr lang="pl-PL" sz="2800" dirty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" name="Obraz 2" descr="Obraz zawierający tekst, linia, diagram, zrzut ekranu&#10;&#10;Opis wygenerowany automatycznie">
            <a:extLst>
              <a:ext uri="{FF2B5EF4-FFF2-40B4-BE49-F238E27FC236}">
                <a16:creationId xmlns:a16="http://schemas.microsoft.com/office/drawing/2014/main" id="{A43D7EC5-F85F-D365-4D89-9267E7FFC1F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321" y="1412776"/>
            <a:ext cx="4428143" cy="315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2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pl-PL" b="1" dirty="0"/>
              <a:t>Take </a:t>
            </a:r>
            <a:r>
              <a:rPr lang="pl-PL" b="1" dirty="0" err="1"/>
              <a:t>into</a:t>
            </a:r>
            <a:r>
              <a:rPr lang="pl-PL" b="1" dirty="0"/>
              <a:t> </a:t>
            </a:r>
            <a:r>
              <a:rPr lang="pl-PL" b="1" dirty="0" err="1"/>
              <a:t>account</a:t>
            </a:r>
            <a:r>
              <a:rPr lang="pl-PL" b="1" dirty="0"/>
              <a:t> </a:t>
            </a:r>
            <a:r>
              <a:rPr lang="pl-PL" b="1" dirty="0" err="1"/>
              <a:t>decoherence</a:t>
            </a:r>
            <a:endParaRPr lang="en-US" b="1" dirty="0"/>
          </a:p>
        </p:txBody>
      </p:sp>
      <p:grpSp>
        <p:nvGrpSpPr>
          <p:cNvPr id="160" name="Grupa 159"/>
          <p:cNvGrpSpPr/>
          <p:nvPr/>
        </p:nvGrpSpPr>
        <p:grpSpPr>
          <a:xfrm>
            <a:off x="1089103" y="2225354"/>
            <a:ext cx="1812348" cy="814188"/>
            <a:chOff x="3073609" y="980539"/>
            <a:chExt cx="968383" cy="435041"/>
          </a:xfrm>
        </p:grpSpPr>
        <p:pic>
          <p:nvPicPr>
            <p:cNvPr id="3" name="Obraz 2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4" cstate="print"/>
            <a:srcRect l="-47244" t="-51633" r="-47244" b="-51633"/>
            <a:stretch>
              <a:fillRect/>
            </a:stretch>
          </p:blipFill>
          <p:spPr bwMode="auto">
            <a:xfrm>
              <a:off x="3073609" y="980539"/>
              <a:ext cx="454924" cy="4350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cxnSp>
          <p:nvCxnSpPr>
            <p:cNvPr id="5" name="Łącznik prosty 4"/>
            <p:cNvCxnSpPr>
              <a:cxnSpLocks/>
            </p:cNvCxnSpPr>
            <p:nvPr/>
          </p:nvCxnSpPr>
          <p:spPr>
            <a:xfrm flipV="1">
              <a:off x="3753960" y="1198060"/>
              <a:ext cx="288032" cy="1"/>
            </a:xfrm>
            <a:prstGeom prst="line">
              <a:avLst/>
            </a:prstGeom>
            <a:ln>
              <a:solidFill>
                <a:srgbClr val="0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" name="Grupa 151"/>
          <p:cNvGrpSpPr/>
          <p:nvPr/>
        </p:nvGrpSpPr>
        <p:grpSpPr>
          <a:xfrm>
            <a:off x="755576" y="961661"/>
            <a:ext cx="4248472" cy="797039"/>
            <a:chOff x="1475656" y="1700808"/>
            <a:chExt cx="4989730" cy="936104"/>
          </a:xfrm>
        </p:grpSpPr>
        <p:grpSp>
          <p:nvGrpSpPr>
            <p:cNvPr id="8" name="Grupa 7"/>
            <p:cNvGrpSpPr/>
            <p:nvPr/>
          </p:nvGrpSpPr>
          <p:grpSpPr>
            <a:xfrm>
              <a:off x="1475656" y="1916832"/>
              <a:ext cx="1728192" cy="656159"/>
              <a:chOff x="1280484" y="1236648"/>
              <a:chExt cx="2170778" cy="824200"/>
            </a:xfrm>
          </p:grpSpPr>
          <p:cxnSp>
            <p:nvCxnSpPr>
              <p:cNvPr id="9" name="Łącznik prosty 8"/>
              <p:cNvCxnSpPr/>
              <p:nvPr/>
            </p:nvCxnSpPr>
            <p:spPr>
              <a:xfrm>
                <a:off x="1280484" y="1427284"/>
                <a:ext cx="324914" cy="2735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Łącznik prosty 9"/>
              <p:cNvCxnSpPr/>
              <p:nvPr/>
            </p:nvCxnSpPr>
            <p:spPr>
              <a:xfrm>
                <a:off x="2125261" y="1427284"/>
                <a:ext cx="595383" cy="25388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1" name="Grupa 63"/>
              <p:cNvGrpSpPr/>
              <p:nvPr/>
            </p:nvGrpSpPr>
            <p:grpSpPr>
              <a:xfrm>
                <a:off x="2216588" y="1236648"/>
                <a:ext cx="1234674" cy="820574"/>
                <a:chOff x="6289654" y="2334373"/>
                <a:chExt cx="1234674" cy="820574"/>
              </a:xfrm>
            </p:grpSpPr>
            <p:sp>
              <p:nvSpPr>
                <p:cNvPr id="17" name="Prostokąt 16"/>
                <p:cNvSpPr/>
                <p:nvPr/>
              </p:nvSpPr>
              <p:spPr>
                <a:xfrm>
                  <a:off x="6289654" y="2334373"/>
                  <a:ext cx="454880" cy="410287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l-PL" dirty="0"/>
                </a:p>
              </p:txBody>
            </p:sp>
            <p:pic>
              <p:nvPicPr>
                <p:cNvPr id="18" name="Obraz 53 1" descr="TP_tmp.emf"/>
                <p:cNvPicPr>
                  <a:picLocks noChangeAspect="1"/>
                </p:cNvPicPr>
                <p:nvPr>
                  <p:custDataLst>
                    <p:tags r:id="rId10"/>
                  </p:custDataLst>
                </p:nvPr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6417650" y="2434837"/>
                  <a:ext cx="151285" cy="1862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19" name="Łącznik prosty 18"/>
                <p:cNvCxnSpPr/>
                <p:nvPr/>
              </p:nvCxnSpPr>
              <p:spPr>
                <a:xfrm flipH="1" flipV="1">
                  <a:off x="7212689" y="2927614"/>
                  <a:ext cx="311639" cy="227333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Łącznik prosty 19"/>
                <p:cNvCxnSpPr/>
                <p:nvPr/>
              </p:nvCxnSpPr>
              <p:spPr>
                <a:xfrm flipV="1">
                  <a:off x="7069448" y="2539516"/>
                  <a:ext cx="454880" cy="36362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Łącznik prosty 20"/>
                <p:cNvCxnSpPr/>
                <p:nvPr/>
              </p:nvCxnSpPr>
              <p:spPr>
                <a:xfrm flipV="1">
                  <a:off x="6744534" y="2895634"/>
                  <a:ext cx="357091" cy="259313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2" name="Prostokąt 21"/>
                <p:cNvSpPr/>
                <p:nvPr/>
              </p:nvSpPr>
              <p:spPr>
                <a:xfrm>
                  <a:off x="6952460" y="2786865"/>
                  <a:ext cx="454880" cy="136762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l-PL"/>
                </a:p>
              </p:txBody>
            </p:sp>
            <p:cxnSp>
              <p:nvCxnSpPr>
                <p:cNvPr id="23" name="Łącznik prosty 22"/>
                <p:cNvCxnSpPr/>
                <p:nvPr/>
              </p:nvCxnSpPr>
              <p:spPr>
                <a:xfrm>
                  <a:off x="6809517" y="2539516"/>
                  <a:ext cx="259931" cy="205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" name="Łącznik prosty 11"/>
              <p:cNvCxnSpPr/>
              <p:nvPr/>
            </p:nvCxnSpPr>
            <p:spPr>
              <a:xfrm flipH="1" flipV="1">
                <a:off x="1683657" y="1815383"/>
                <a:ext cx="368063" cy="24546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Łącznik prosty 12"/>
              <p:cNvCxnSpPr/>
              <p:nvPr/>
            </p:nvCxnSpPr>
            <p:spPr>
              <a:xfrm flipV="1">
                <a:off x="1605398" y="1427284"/>
                <a:ext cx="519863" cy="36362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Łącznik prosty 13"/>
              <p:cNvCxnSpPr/>
              <p:nvPr/>
            </p:nvCxnSpPr>
            <p:spPr>
              <a:xfrm flipV="1">
                <a:off x="1345467" y="1837571"/>
                <a:ext cx="253641" cy="20514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Prostokąt 14"/>
              <p:cNvSpPr/>
              <p:nvPr/>
            </p:nvSpPr>
            <p:spPr>
              <a:xfrm>
                <a:off x="1410450" y="1700809"/>
                <a:ext cx="454880" cy="13676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  <p:cxnSp>
            <p:nvCxnSpPr>
              <p:cNvPr id="16" name="Łącznik prosty 15"/>
              <p:cNvCxnSpPr/>
              <p:nvPr/>
            </p:nvCxnSpPr>
            <p:spPr>
              <a:xfrm>
                <a:off x="2051720" y="2060848"/>
                <a:ext cx="648072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Łącznik prosty 23"/>
            <p:cNvCxnSpPr/>
            <p:nvPr/>
          </p:nvCxnSpPr>
          <p:spPr>
            <a:xfrm>
              <a:off x="3419872" y="2376264"/>
              <a:ext cx="576064" cy="0"/>
            </a:xfrm>
            <a:prstGeom prst="line">
              <a:avLst/>
            </a:prstGeom>
            <a:ln>
              <a:solidFill>
                <a:srgbClr val="0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upa 24"/>
            <p:cNvGrpSpPr/>
            <p:nvPr/>
          </p:nvGrpSpPr>
          <p:grpSpPr>
            <a:xfrm>
              <a:off x="4427984" y="1700808"/>
              <a:ext cx="2037402" cy="936104"/>
              <a:chOff x="2339752" y="4365104"/>
              <a:chExt cx="2952328" cy="1289062"/>
            </a:xfrm>
          </p:grpSpPr>
          <p:grpSp>
            <p:nvGrpSpPr>
              <p:cNvPr id="26" name="Grupa 27"/>
              <p:cNvGrpSpPr/>
              <p:nvPr/>
            </p:nvGrpSpPr>
            <p:grpSpPr>
              <a:xfrm>
                <a:off x="2339752" y="4653136"/>
                <a:ext cx="2952328" cy="1001030"/>
                <a:chOff x="3275856" y="1268760"/>
                <a:chExt cx="2952328" cy="1001030"/>
              </a:xfrm>
            </p:grpSpPr>
            <p:cxnSp>
              <p:nvCxnSpPr>
                <p:cNvPr id="28" name="Łącznik prosty 27"/>
                <p:cNvCxnSpPr/>
                <p:nvPr/>
              </p:nvCxnSpPr>
              <p:spPr>
                <a:xfrm>
                  <a:off x="3275856" y="1484784"/>
                  <a:ext cx="360040" cy="28803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Łącznik prosty 28"/>
                <p:cNvCxnSpPr/>
                <p:nvPr/>
              </p:nvCxnSpPr>
              <p:spPr>
                <a:xfrm>
                  <a:off x="4067944" y="2132856"/>
                  <a:ext cx="1296144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Łącznik prosty 29"/>
                <p:cNvCxnSpPr/>
                <p:nvPr/>
              </p:nvCxnSpPr>
              <p:spPr>
                <a:xfrm>
                  <a:off x="4211960" y="1484784"/>
                  <a:ext cx="1224136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1" name="Prostokąt 30"/>
                <p:cNvSpPr/>
                <p:nvPr/>
              </p:nvSpPr>
              <p:spPr>
                <a:xfrm>
                  <a:off x="4860032" y="1268760"/>
                  <a:ext cx="504056" cy="43204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l-PL" dirty="0"/>
                </a:p>
              </p:txBody>
            </p:sp>
            <p:pic>
              <p:nvPicPr>
                <p:cNvPr id="32" name="Obraz 53 2" descr="TP_tmp.emf"/>
                <p:cNvPicPr>
                  <a:picLocks noChangeAspect="1"/>
                </p:cNvPicPr>
                <p:nvPr>
                  <p:custDataLst>
                    <p:tags r:id="rId7"/>
                  </p:custDataLst>
                </p:nvPr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5001865" y="1374552"/>
                  <a:ext cx="167640" cy="1961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33" name="Łącznik prosty 32"/>
                <p:cNvCxnSpPr/>
                <p:nvPr/>
              </p:nvCxnSpPr>
              <p:spPr>
                <a:xfrm rot="5400000" flipH="1" flipV="1">
                  <a:off x="4138475" y="1980281"/>
                  <a:ext cx="568980" cy="10037"/>
                </a:xfrm>
                <a:prstGeom prst="line">
                  <a:avLst/>
                </a:prstGeom>
                <a:ln>
                  <a:prstDash val="dash"/>
                  <a:headEnd type="non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Łącznik prosty 33"/>
                <p:cNvCxnSpPr/>
                <p:nvPr/>
              </p:nvCxnSpPr>
              <p:spPr>
                <a:xfrm flipH="1" flipV="1">
                  <a:off x="5882854" y="1893466"/>
                  <a:ext cx="345330" cy="23939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Łącznik prosty 34"/>
                <p:cNvCxnSpPr/>
                <p:nvPr/>
              </p:nvCxnSpPr>
              <p:spPr>
                <a:xfrm flipV="1">
                  <a:off x="5724128" y="1484784"/>
                  <a:ext cx="504056" cy="38291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Łącznik prosty 35"/>
                <p:cNvCxnSpPr/>
                <p:nvPr/>
              </p:nvCxnSpPr>
              <p:spPr>
                <a:xfrm flipV="1">
                  <a:off x="5364088" y="1859789"/>
                  <a:ext cx="395695" cy="273067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7" name="Prostokąt 36"/>
                <p:cNvSpPr/>
                <p:nvPr/>
              </p:nvSpPr>
              <p:spPr>
                <a:xfrm>
                  <a:off x="5594492" y="1745252"/>
                  <a:ext cx="504056" cy="144016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l-PL"/>
                </a:p>
              </p:txBody>
            </p:sp>
            <p:cxnSp>
              <p:nvCxnSpPr>
                <p:cNvPr id="38" name="Łącznik prosty 37"/>
                <p:cNvCxnSpPr/>
                <p:nvPr/>
              </p:nvCxnSpPr>
              <p:spPr>
                <a:xfrm>
                  <a:off x="5436096" y="1484784"/>
                  <a:ext cx="288032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Prostokąt 38"/>
                <p:cNvSpPr/>
                <p:nvPr/>
              </p:nvSpPr>
              <p:spPr>
                <a:xfrm rot="18900000">
                  <a:off x="4189060" y="1425880"/>
                  <a:ext cx="504056" cy="144016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l-PL"/>
                </a:p>
              </p:txBody>
            </p:sp>
            <p:pic>
              <p:nvPicPr>
                <p:cNvPr id="40" name="Obraz 39" descr="TP_tmp.emf"/>
                <p:cNvPicPr>
                  <a:picLocks noChangeAspect="1"/>
                </p:cNvPicPr>
                <p:nvPr>
                  <p:custDataLst>
                    <p:tags r:id="rId8"/>
                  </p:custDataLst>
                </p:nvPr>
              </p:nvPicPr>
              <p:blipFill>
                <a:blip r:embed="rId1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 bwMode="auto">
                <a:xfrm>
                  <a:off x="4384550" y="1412776"/>
                  <a:ext cx="114300" cy="133731"/>
                </a:xfrm>
                <a:prstGeom prst="rect">
                  <a:avLst/>
                </a:prstGeom>
                <a:noFill/>
                <a:ln/>
                <a:effectLst/>
              </p:spPr>
            </p:pic>
            <p:sp>
              <p:nvSpPr>
                <p:cNvPr id="41" name="Prostokąt 40"/>
                <p:cNvSpPr/>
                <p:nvPr/>
              </p:nvSpPr>
              <p:spPr>
                <a:xfrm rot="18900000">
                  <a:off x="4189060" y="2073952"/>
                  <a:ext cx="504056" cy="144016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l-PL"/>
                </a:p>
              </p:txBody>
            </p:sp>
            <p:pic>
              <p:nvPicPr>
                <p:cNvPr id="42" name="Obraz 41" descr="TP_tmp.emf"/>
                <p:cNvPicPr>
                  <a:picLocks noChangeAspect="1"/>
                </p:cNvPicPr>
                <p:nvPr>
                  <p:custDataLst>
                    <p:tags r:id="rId9"/>
                  </p:custDataLst>
                </p:nvPr>
              </p:nvPicPr>
              <p:blipFill>
                <a:blip r:embed="rId1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 bwMode="auto">
                <a:xfrm>
                  <a:off x="4384550" y="2060848"/>
                  <a:ext cx="114300" cy="133731"/>
                </a:xfrm>
                <a:prstGeom prst="rect">
                  <a:avLst/>
                </a:prstGeom>
                <a:noFill/>
                <a:ln/>
                <a:effectLst/>
              </p:spPr>
            </p:pic>
            <p:cxnSp>
              <p:nvCxnSpPr>
                <p:cNvPr id="43" name="Łącznik prosty 42"/>
                <p:cNvCxnSpPr/>
                <p:nvPr/>
              </p:nvCxnSpPr>
              <p:spPr>
                <a:xfrm flipH="1" flipV="1">
                  <a:off x="3722614" y="1893466"/>
                  <a:ext cx="345330" cy="23939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Łącznik prosty 43"/>
                <p:cNvCxnSpPr/>
                <p:nvPr/>
              </p:nvCxnSpPr>
              <p:spPr>
                <a:xfrm flipV="1">
                  <a:off x="3635896" y="1484784"/>
                  <a:ext cx="576064" cy="38291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Łącznik prosty 44"/>
                <p:cNvCxnSpPr/>
                <p:nvPr/>
              </p:nvCxnSpPr>
              <p:spPr>
                <a:xfrm flipV="1">
                  <a:off x="3347864" y="1916832"/>
                  <a:ext cx="281062" cy="21602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6" name="Prostokąt 45"/>
                <p:cNvSpPr/>
                <p:nvPr/>
              </p:nvSpPr>
              <p:spPr>
                <a:xfrm>
                  <a:off x="3419872" y="1772816"/>
                  <a:ext cx="504056" cy="144016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chemeClr val="tx1"/>
                  </a:solidFill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l-PL"/>
                </a:p>
              </p:txBody>
            </p:sp>
          </p:grpSp>
          <p:cxnSp>
            <p:nvCxnSpPr>
              <p:cNvPr id="27" name="Łącznik prosty 26"/>
              <p:cNvCxnSpPr/>
              <p:nvPr/>
            </p:nvCxnSpPr>
            <p:spPr>
              <a:xfrm rot="5400000" flipH="1">
                <a:off x="3223433" y="4633551"/>
                <a:ext cx="545451" cy="8557"/>
              </a:xfrm>
              <a:prstGeom prst="line">
                <a:avLst/>
              </a:prstGeom>
              <a:ln>
                <a:prstDash val="dash"/>
                <a:headEnd type="non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Obraz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251" y="3429000"/>
            <a:ext cx="3419888" cy="814191"/>
          </a:xfrm>
          <a:prstGeom prst="rect">
            <a:avLst/>
          </a:prstGeom>
          <a:noFill/>
          <a:ln/>
          <a:effectLst/>
        </p:spPr>
      </p:pic>
      <p:pic>
        <p:nvPicPr>
          <p:cNvPr id="66" name="Obraz 65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74" t="-17210" r="-8923" b="-5852"/>
          <a:stretch/>
        </p:blipFill>
        <p:spPr>
          <a:xfrm>
            <a:off x="3755876" y="2239717"/>
            <a:ext cx="824278" cy="78502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599" dir="2700007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sp>
        <p:nvSpPr>
          <p:cNvPr id="67" name="Objaśnienie owalne 66"/>
          <p:cNvSpPr/>
          <p:nvPr/>
        </p:nvSpPr>
        <p:spPr>
          <a:xfrm>
            <a:off x="6013768" y="973670"/>
            <a:ext cx="3240360" cy="1080120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>
                <a:solidFill>
                  <a:schemeClr val="bg2">
                    <a:lumMod val="25000"/>
                  </a:schemeClr>
                </a:solidFill>
              </a:rPr>
              <a:t>Let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25000"/>
                  </a:schemeClr>
                </a:solidFill>
              </a:rPr>
              <a:t>things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25000"/>
                  </a:schemeClr>
                </a:solidFill>
              </a:rPr>
              <a:t>decohere</a:t>
            </a:r>
            <a:r>
              <a:rPr lang="pl-PL" dirty="0">
                <a:solidFill>
                  <a:schemeClr val="bg2">
                    <a:lumMod val="25000"/>
                  </a:schemeClr>
                </a:solidFill>
              </a:rPr>
              <a:t>!</a:t>
            </a:r>
          </a:p>
        </p:txBody>
      </p:sp>
      <p:pic>
        <p:nvPicPr>
          <p:cNvPr id="69" name="Obraz 6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4" r="20118"/>
          <a:stretch/>
        </p:blipFill>
        <p:spPr>
          <a:xfrm>
            <a:off x="6460376" y="2315225"/>
            <a:ext cx="1254172" cy="1263339"/>
          </a:xfrm>
          <a:prstGeom prst="rect">
            <a:avLst/>
          </a:prstGeom>
        </p:spPr>
      </p:pic>
      <p:sp>
        <p:nvSpPr>
          <p:cNvPr id="47" name="pole tekstowe 46">
            <a:extLst>
              <a:ext uri="{FF2B5EF4-FFF2-40B4-BE49-F238E27FC236}">
                <a16:creationId xmlns:a16="http://schemas.microsoft.com/office/drawing/2014/main" id="{D268F462-BDA0-A4B0-976E-5FE6EACC17E5}"/>
              </a:ext>
            </a:extLst>
          </p:cNvPr>
          <p:cNvSpPr txBox="1"/>
          <p:nvPr/>
        </p:nvSpPr>
        <p:spPr>
          <a:xfrm>
            <a:off x="440755" y="4303952"/>
            <a:ext cx="6019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to model </a:t>
            </a:r>
            <a:r>
              <a:rPr lang="pl-PL" sz="1600" b="1" dirty="0" err="1"/>
              <a:t>loss</a:t>
            </a:r>
            <a:r>
              <a:rPr lang="pl-PL" sz="1600" b="1" dirty="0"/>
              <a:t> </a:t>
            </a:r>
            <a:r>
              <a:rPr lang="pl-PL" sz="1600" dirty="0"/>
              <a:t>– we </a:t>
            </a:r>
            <a:r>
              <a:rPr lang="pl-PL" sz="1600" dirty="0" err="1"/>
              <a:t>use</a:t>
            </a:r>
            <a:r>
              <a:rPr lang="pl-PL" sz="1600" dirty="0"/>
              <a:t> </a:t>
            </a:r>
            <a:r>
              <a:rPr lang="pl-PL" sz="1600" dirty="0" err="1"/>
              <a:t>three</a:t>
            </a:r>
            <a:r>
              <a:rPr lang="pl-PL" sz="1600" dirty="0"/>
              <a:t> </a:t>
            </a:r>
            <a:r>
              <a:rPr lang="pl-PL" sz="1600" dirty="0" err="1"/>
              <a:t>dimensional</a:t>
            </a:r>
            <a:r>
              <a:rPr lang="pl-PL" sz="1600" dirty="0"/>
              <a:t> </a:t>
            </a:r>
            <a:r>
              <a:rPr lang="pl-PL" sz="1600" dirty="0" err="1"/>
              <a:t>output</a:t>
            </a:r>
            <a:r>
              <a:rPr lang="pl-PL" sz="1600" dirty="0"/>
              <a:t> </a:t>
            </a:r>
            <a:r>
              <a:rPr lang="pl-PL" sz="1600" dirty="0" err="1"/>
              <a:t>space</a:t>
            </a:r>
            <a:r>
              <a:rPr lang="pl-PL" sz="1600" dirty="0"/>
              <a:t>  </a:t>
            </a:r>
            <a:endParaRPr lang="en-US" sz="1600" dirty="0"/>
          </a:p>
        </p:txBody>
      </p:sp>
      <p:pic>
        <p:nvPicPr>
          <p:cNvPr id="48" name="Obraz 47" descr="TP_tmp.emf">
            <a:extLst>
              <a:ext uri="{FF2B5EF4-FFF2-40B4-BE49-F238E27FC236}">
                <a16:creationId xmlns:a16="http://schemas.microsoft.com/office/drawing/2014/main" id="{EB7B9FAB-3267-7947-B2CF-F0CFB6456EA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297083" y="4347042"/>
            <a:ext cx="1417465" cy="251109"/>
          </a:xfrm>
          <a:prstGeom prst="rect">
            <a:avLst/>
          </a:prstGeom>
          <a:noFill/>
          <a:ln/>
          <a:effectLst/>
        </p:spPr>
      </p:pic>
      <p:pic>
        <p:nvPicPr>
          <p:cNvPr id="55" name="Obraz 54" descr="TP_tmp.emf">
            <a:extLst>
              <a:ext uri="{FF2B5EF4-FFF2-40B4-BE49-F238E27FC236}">
                <a16:creationId xmlns:a16="http://schemas.microsoft.com/office/drawing/2014/main" id="{8D3D1D14-AC1D-A187-D3E4-7B9C85E2312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01824" y="5105163"/>
            <a:ext cx="1564998" cy="658217"/>
          </a:xfrm>
          <a:prstGeom prst="rect">
            <a:avLst/>
          </a:prstGeom>
          <a:noFill/>
          <a:ln/>
          <a:effectLst/>
        </p:spPr>
      </p:pic>
      <p:pic>
        <p:nvPicPr>
          <p:cNvPr id="58" name="Obraz 57" descr="TP_tmp.emf">
            <a:extLst>
              <a:ext uri="{FF2B5EF4-FFF2-40B4-BE49-F238E27FC236}">
                <a16:creationId xmlns:a16="http://schemas.microsoft.com/office/drawing/2014/main" id="{9E936474-5A2C-6D3F-E3DB-67C2CF28E70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30016" y="5105163"/>
            <a:ext cx="1725414" cy="658367"/>
          </a:xfrm>
          <a:prstGeom prst="rect">
            <a:avLst/>
          </a:prstGeom>
          <a:noFill/>
          <a:ln/>
          <a:effectLst/>
        </p:spPr>
      </p:pic>
      <p:sp>
        <p:nvSpPr>
          <p:cNvPr id="68" name="Prostokąt 67">
            <a:extLst>
              <a:ext uri="{FF2B5EF4-FFF2-40B4-BE49-F238E27FC236}">
                <a16:creationId xmlns:a16="http://schemas.microsoft.com/office/drawing/2014/main" id="{900CEE5E-AC0A-D682-49CA-59EBCACEA998}"/>
              </a:ext>
            </a:extLst>
          </p:cNvPr>
          <p:cNvSpPr/>
          <p:nvPr/>
        </p:nvSpPr>
        <p:spPr>
          <a:xfrm>
            <a:off x="1834143" y="5746496"/>
            <a:ext cx="13498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 err="1"/>
              <a:t>photon</a:t>
            </a:r>
            <a:r>
              <a:rPr lang="pl-PL" sz="1400" dirty="0"/>
              <a:t> </a:t>
            </a:r>
            <a:r>
              <a:rPr lang="pl-PL" sz="1400" dirty="0" err="1"/>
              <a:t>survives</a:t>
            </a:r>
            <a:endParaRPr lang="en-US" sz="1400" dirty="0"/>
          </a:p>
        </p:txBody>
      </p:sp>
      <p:sp>
        <p:nvSpPr>
          <p:cNvPr id="70" name="Prostokąt 69">
            <a:extLst>
              <a:ext uri="{FF2B5EF4-FFF2-40B4-BE49-F238E27FC236}">
                <a16:creationId xmlns:a16="http://schemas.microsoft.com/office/drawing/2014/main" id="{32817374-4580-40A7-9831-2374FF2036C5}"/>
              </a:ext>
            </a:extLst>
          </p:cNvPr>
          <p:cNvSpPr/>
          <p:nvPr/>
        </p:nvSpPr>
        <p:spPr>
          <a:xfrm>
            <a:off x="3731142" y="5790283"/>
            <a:ext cx="12150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 err="1"/>
              <a:t>lost</a:t>
            </a:r>
            <a:r>
              <a:rPr lang="pl-PL" sz="1400" dirty="0"/>
              <a:t> </a:t>
            </a:r>
            <a:r>
              <a:rPr lang="pl-PL" sz="1400" dirty="0" err="1"/>
              <a:t>in</a:t>
            </a:r>
            <a:r>
              <a:rPr lang="pl-PL" sz="1400" dirty="0"/>
              <a:t> </a:t>
            </a:r>
            <a:r>
              <a:rPr lang="pl-PL" sz="1400" dirty="0" err="1"/>
              <a:t>mode</a:t>
            </a:r>
            <a:r>
              <a:rPr lang="pl-PL" sz="1400" dirty="0"/>
              <a:t> a</a:t>
            </a:r>
            <a:endParaRPr lang="en-US" sz="1400" dirty="0"/>
          </a:p>
        </p:txBody>
      </p:sp>
      <p:pic>
        <p:nvPicPr>
          <p:cNvPr id="71" name="Obraz 70" descr="TP_tmp.emf">
            <a:extLst>
              <a:ext uri="{FF2B5EF4-FFF2-40B4-BE49-F238E27FC236}">
                <a16:creationId xmlns:a16="http://schemas.microsoft.com/office/drawing/2014/main" id="{A4FCFA2C-624E-4D5B-93E8-96A25BCBE60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68131" y="5105163"/>
            <a:ext cx="1725773" cy="658504"/>
          </a:xfrm>
          <a:prstGeom prst="rect">
            <a:avLst/>
          </a:prstGeom>
          <a:noFill/>
          <a:ln/>
          <a:effectLst/>
        </p:spPr>
      </p:pic>
      <p:sp>
        <p:nvSpPr>
          <p:cNvPr id="72" name="Prostokąt 71">
            <a:extLst>
              <a:ext uri="{FF2B5EF4-FFF2-40B4-BE49-F238E27FC236}">
                <a16:creationId xmlns:a16="http://schemas.microsoft.com/office/drawing/2014/main" id="{DB5DCE9F-558E-A30E-9B22-2AB44BC3D034}"/>
              </a:ext>
            </a:extLst>
          </p:cNvPr>
          <p:cNvSpPr/>
          <p:nvPr/>
        </p:nvSpPr>
        <p:spPr>
          <a:xfrm>
            <a:off x="5675628" y="5775769"/>
            <a:ext cx="12230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 err="1"/>
              <a:t>lost</a:t>
            </a:r>
            <a:r>
              <a:rPr lang="pl-PL" sz="1400" dirty="0"/>
              <a:t> </a:t>
            </a:r>
            <a:r>
              <a:rPr lang="pl-PL" sz="1400" dirty="0" err="1"/>
              <a:t>in</a:t>
            </a:r>
            <a:r>
              <a:rPr lang="pl-PL" sz="1400" dirty="0"/>
              <a:t> </a:t>
            </a:r>
            <a:r>
              <a:rPr lang="pl-PL" sz="1400" dirty="0" err="1"/>
              <a:t>mode</a:t>
            </a:r>
            <a:r>
              <a:rPr lang="pl-PL" sz="1400" dirty="0"/>
              <a:t> b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7360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68" grpId="0"/>
      <p:bldP spid="70" grpId="0"/>
      <p:bldP spid="7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41F2F0-4E49-F3EF-F3D1-D70B6522B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2EB64634-D3FB-0112-24C2-F671BF71AA48}"/>
              </a:ext>
            </a:extLst>
          </p:cNvPr>
          <p:cNvSpPr/>
          <p:nvPr/>
        </p:nvSpPr>
        <p:spPr>
          <a:xfrm>
            <a:off x="-1" y="0"/>
            <a:ext cx="914400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/>
              <a:t> </a:t>
            </a:r>
            <a:r>
              <a:rPr lang="pl-PL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N </a:t>
            </a:r>
            <a:r>
              <a:rPr lang="pl-PL" sz="4100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photon</a:t>
            </a:r>
            <a:r>
              <a:rPr lang="pl-PL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interferometry -&gt; </a:t>
            </a:r>
          </a:p>
          <a:p>
            <a:pPr algn="ctr"/>
            <a:r>
              <a:rPr lang="pl-PL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N </a:t>
            </a:r>
            <a:r>
              <a:rPr lang="pl-PL" sz="4100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qubit</a:t>
            </a:r>
            <a:r>
              <a:rPr lang="pl-PL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pl-PL" sz="4100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phase</a:t>
            </a:r>
            <a:r>
              <a:rPr lang="pl-PL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pl-PL" sz="4100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estimation</a:t>
            </a:r>
            <a:endParaRPr lang="en-US" sz="41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5" name="Prostokąt 44">
            <a:extLst>
              <a:ext uri="{FF2B5EF4-FFF2-40B4-BE49-F238E27FC236}">
                <a16:creationId xmlns:a16="http://schemas.microsoft.com/office/drawing/2014/main" id="{19551303-97C8-FD34-D0D7-07BBD944D63F}"/>
              </a:ext>
            </a:extLst>
          </p:cNvPr>
          <p:cNvSpPr/>
          <p:nvPr/>
        </p:nvSpPr>
        <p:spPr>
          <a:xfrm>
            <a:off x="1012045" y="5979448"/>
            <a:ext cx="6912763" cy="830997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 err="1"/>
              <a:t>What</a:t>
            </a:r>
            <a:r>
              <a:rPr lang="pl-PL" sz="2400" b="1" dirty="0"/>
              <a:t> </a:t>
            </a:r>
            <a:r>
              <a:rPr lang="pl-PL" sz="2400" b="1" dirty="0" err="1"/>
              <a:t>is</a:t>
            </a:r>
            <a:r>
              <a:rPr lang="pl-PL" sz="2400" b="1" dirty="0"/>
              <a:t> the </a:t>
            </a:r>
            <a:r>
              <a:rPr lang="pl-PL" sz="2400" b="1" dirty="0" err="1"/>
              <a:t>ultimate</a:t>
            </a:r>
            <a:r>
              <a:rPr lang="pl-PL" sz="2400" b="1" dirty="0"/>
              <a:t> </a:t>
            </a:r>
            <a:r>
              <a:rPr lang="pl-PL" sz="2400" b="1" dirty="0" err="1"/>
              <a:t>estimation</a:t>
            </a:r>
            <a:r>
              <a:rPr lang="pl-PL" sz="2400" b="1" dirty="0"/>
              <a:t> precision we </a:t>
            </a:r>
            <a:r>
              <a:rPr lang="pl-PL" sz="2400" b="1" dirty="0" err="1"/>
              <a:t>can</a:t>
            </a:r>
            <a:r>
              <a:rPr lang="pl-PL" sz="2400" b="1" dirty="0"/>
              <a:t> </a:t>
            </a:r>
            <a:r>
              <a:rPr lang="pl-PL" sz="2400" b="1" dirty="0" err="1"/>
              <a:t>achieve</a:t>
            </a:r>
            <a:r>
              <a:rPr lang="pl-PL" sz="2400" b="1" dirty="0"/>
              <a:t> in </a:t>
            </a:r>
            <a:r>
              <a:rPr lang="pl-PL" sz="2400" b="1" dirty="0" err="1"/>
              <a:t>presence</a:t>
            </a:r>
            <a:r>
              <a:rPr lang="pl-PL" sz="2400" b="1" dirty="0"/>
              <a:t> of </a:t>
            </a:r>
            <a:r>
              <a:rPr lang="pl-PL" sz="2400" b="1" dirty="0" err="1"/>
              <a:t>losses</a:t>
            </a:r>
            <a:r>
              <a:rPr lang="pl-PL" sz="2400" b="1" dirty="0"/>
              <a:t>?</a:t>
            </a:r>
            <a:endParaRPr lang="en-US" sz="2400" i="1" dirty="0"/>
          </a:p>
        </p:txBody>
      </p:sp>
      <p:grpSp>
        <p:nvGrpSpPr>
          <p:cNvPr id="75" name="Grupa 74">
            <a:extLst>
              <a:ext uri="{FF2B5EF4-FFF2-40B4-BE49-F238E27FC236}">
                <a16:creationId xmlns:a16="http://schemas.microsoft.com/office/drawing/2014/main" id="{74FDECD9-A269-81E3-F5D2-0D0462F288AB}"/>
              </a:ext>
            </a:extLst>
          </p:cNvPr>
          <p:cNvGrpSpPr/>
          <p:nvPr/>
        </p:nvGrpSpPr>
        <p:grpSpPr>
          <a:xfrm>
            <a:off x="1691680" y="1262139"/>
            <a:ext cx="5034929" cy="1571387"/>
            <a:chOff x="1146273" y="626172"/>
            <a:chExt cx="6804472" cy="2123657"/>
          </a:xfrm>
        </p:grpSpPr>
        <p:grpSp>
          <p:nvGrpSpPr>
            <p:cNvPr id="2" name="Grupa 1">
              <a:extLst>
                <a:ext uri="{FF2B5EF4-FFF2-40B4-BE49-F238E27FC236}">
                  <a16:creationId xmlns:a16="http://schemas.microsoft.com/office/drawing/2014/main" id="{CB7EF4F5-CD21-76E7-10F6-E5643AE99005}"/>
                </a:ext>
              </a:extLst>
            </p:cNvPr>
            <p:cNvGrpSpPr/>
            <p:nvPr/>
          </p:nvGrpSpPr>
          <p:grpSpPr>
            <a:xfrm>
              <a:off x="2411292" y="626172"/>
              <a:ext cx="4604423" cy="1848584"/>
              <a:chOff x="2220761" y="4365104"/>
              <a:chExt cx="3271076" cy="1330035"/>
            </a:xfrm>
          </p:grpSpPr>
          <p:grpSp>
            <p:nvGrpSpPr>
              <p:cNvPr id="5" name="Grupa 4">
                <a:extLst>
                  <a:ext uri="{FF2B5EF4-FFF2-40B4-BE49-F238E27FC236}">
                    <a16:creationId xmlns:a16="http://schemas.microsoft.com/office/drawing/2014/main" id="{ED134F01-9DF6-6543-4670-EF86A6D4F5B8}"/>
                  </a:ext>
                </a:extLst>
              </p:cNvPr>
              <p:cNvGrpSpPr/>
              <p:nvPr/>
            </p:nvGrpSpPr>
            <p:grpSpPr>
              <a:xfrm>
                <a:off x="2220761" y="4653136"/>
                <a:ext cx="3271076" cy="1042003"/>
                <a:chOff x="3156865" y="1268760"/>
                <a:chExt cx="3271076" cy="1042003"/>
              </a:xfrm>
            </p:grpSpPr>
            <p:cxnSp>
              <p:nvCxnSpPr>
                <p:cNvPr id="15" name="Łącznik prosty 14">
                  <a:extLst>
                    <a:ext uri="{FF2B5EF4-FFF2-40B4-BE49-F238E27FC236}">
                      <a16:creationId xmlns:a16="http://schemas.microsoft.com/office/drawing/2014/main" id="{2C89A4CE-A5B0-8C54-DE7E-D90CA11907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56865" y="1321117"/>
                  <a:ext cx="479032" cy="45169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Łącznik prosty 16">
                  <a:extLst>
                    <a:ext uri="{FF2B5EF4-FFF2-40B4-BE49-F238E27FC236}">
                      <a16:creationId xmlns:a16="http://schemas.microsoft.com/office/drawing/2014/main" id="{B640FAFF-0E33-D239-B851-245A4D1E0F08}"/>
                    </a:ext>
                  </a:extLst>
                </p:cNvPr>
                <p:cNvCxnSpPr/>
                <p:nvPr/>
              </p:nvCxnSpPr>
              <p:spPr>
                <a:xfrm>
                  <a:off x="4067944" y="2132856"/>
                  <a:ext cx="1296144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Łącznik prosty 25">
                  <a:extLst>
                    <a:ext uri="{FF2B5EF4-FFF2-40B4-BE49-F238E27FC236}">
                      <a16:creationId xmlns:a16="http://schemas.microsoft.com/office/drawing/2014/main" id="{0305B221-DD9B-D335-6116-93FF73D3569C}"/>
                    </a:ext>
                  </a:extLst>
                </p:cNvPr>
                <p:cNvCxnSpPr/>
                <p:nvPr/>
              </p:nvCxnSpPr>
              <p:spPr>
                <a:xfrm>
                  <a:off x="4211960" y="1484784"/>
                  <a:ext cx="1224136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1" name="Prostokąt 30">
                  <a:extLst>
                    <a:ext uri="{FF2B5EF4-FFF2-40B4-BE49-F238E27FC236}">
                      <a16:creationId xmlns:a16="http://schemas.microsoft.com/office/drawing/2014/main" id="{D20701E0-1118-9D2D-4344-28B5926CC80D}"/>
                    </a:ext>
                  </a:extLst>
                </p:cNvPr>
                <p:cNvSpPr/>
                <p:nvPr/>
              </p:nvSpPr>
              <p:spPr>
                <a:xfrm>
                  <a:off x="4860032" y="1268760"/>
                  <a:ext cx="504056" cy="432048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l-PL" dirty="0"/>
                </a:p>
              </p:txBody>
            </p:sp>
            <p:pic>
              <p:nvPicPr>
                <p:cNvPr id="32" name="Obraz 53" descr="TP_tmp.emf">
                  <a:extLst>
                    <a:ext uri="{FF2B5EF4-FFF2-40B4-BE49-F238E27FC236}">
                      <a16:creationId xmlns:a16="http://schemas.microsoft.com/office/drawing/2014/main" id="{D4C6A9F4-04F2-C484-EED0-86A1D505DAB4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8"/>
                  </p:custDataLst>
                </p:nvPr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5001865" y="1374552"/>
                  <a:ext cx="167640" cy="1961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43" name="Łącznik prosty 42">
                  <a:extLst>
                    <a:ext uri="{FF2B5EF4-FFF2-40B4-BE49-F238E27FC236}">
                      <a16:creationId xmlns:a16="http://schemas.microsoft.com/office/drawing/2014/main" id="{8BBA468C-7911-73D6-B4DC-063618913A30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4138475" y="1980281"/>
                  <a:ext cx="568980" cy="10037"/>
                </a:xfrm>
                <a:prstGeom prst="line">
                  <a:avLst/>
                </a:prstGeom>
                <a:ln>
                  <a:prstDash val="dash"/>
                  <a:headEnd type="non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Łącznik prosty 43">
                  <a:extLst>
                    <a:ext uri="{FF2B5EF4-FFF2-40B4-BE49-F238E27FC236}">
                      <a16:creationId xmlns:a16="http://schemas.microsoft.com/office/drawing/2014/main" id="{CAB8FF9F-D25A-B34B-D5B5-67823CFCDA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882854" y="1893466"/>
                  <a:ext cx="545087" cy="37632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Łącznik prosty 47">
                  <a:extLst>
                    <a:ext uri="{FF2B5EF4-FFF2-40B4-BE49-F238E27FC236}">
                      <a16:creationId xmlns:a16="http://schemas.microsoft.com/office/drawing/2014/main" id="{AEB2121F-AA39-D929-45B3-02D162EAEB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724128" y="1399189"/>
                  <a:ext cx="658513" cy="46850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Łącznik prosty 59">
                  <a:extLst>
                    <a:ext uri="{FF2B5EF4-FFF2-40B4-BE49-F238E27FC236}">
                      <a16:creationId xmlns:a16="http://schemas.microsoft.com/office/drawing/2014/main" id="{0A6E8956-D987-6B2F-C85B-392FFA5581D8}"/>
                    </a:ext>
                  </a:extLst>
                </p:cNvPr>
                <p:cNvCxnSpPr/>
                <p:nvPr/>
              </p:nvCxnSpPr>
              <p:spPr>
                <a:xfrm flipV="1">
                  <a:off x="5364088" y="1859789"/>
                  <a:ext cx="395695" cy="273067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1" name="Prostokąt 60">
                  <a:extLst>
                    <a:ext uri="{FF2B5EF4-FFF2-40B4-BE49-F238E27FC236}">
                      <a16:creationId xmlns:a16="http://schemas.microsoft.com/office/drawing/2014/main" id="{C5AAE71E-1967-7299-1875-4BD4494E7CD2}"/>
                    </a:ext>
                  </a:extLst>
                </p:cNvPr>
                <p:cNvSpPr/>
                <p:nvPr/>
              </p:nvSpPr>
              <p:spPr>
                <a:xfrm>
                  <a:off x="5594492" y="1745252"/>
                  <a:ext cx="504056" cy="144016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l-PL"/>
                </a:p>
              </p:txBody>
            </p:sp>
            <p:cxnSp>
              <p:nvCxnSpPr>
                <p:cNvPr id="62" name="Łącznik prosty 61">
                  <a:extLst>
                    <a:ext uri="{FF2B5EF4-FFF2-40B4-BE49-F238E27FC236}">
                      <a16:creationId xmlns:a16="http://schemas.microsoft.com/office/drawing/2014/main" id="{4B175E89-1000-84F1-36FA-0B8E1758570A}"/>
                    </a:ext>
                  </a:extLst>
                </p:cNvPr>
                <p:cNvCxnSpPr/>
                <p:nvPr/>
              </p:nvCxnSpPr>
              <p:spPr>
                <a:xfrm>
                  <a:off x="5436096" y="1484784"/>
                  <a:ext cx="288032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Prostokąt 62">
                  <a:extLst>
                    <a:ext uri="{FF2B5EF4-FFF2-40B4-BE49-F238E27FC236}">
                      <a16:creationId xmlns:a16="http://schemas.microsoft.com/office/drawing/2014/main" id="{F34FCCEF-058C-E464-689D-35674B12AAF3}"/>
                    </a:ext>
                  </a:extLst>
                </p:cNvPr>
                <p:cNvSpPr/>
                <p:nvPr/>
              </p:nvSpPr>
              <p:spPr>
                <a:xfrm rot="18900000">
                  <a:off x="4189060" y="1425880"/>
                  <a:ext cx="504056" cy="144016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l-PL"/>
                </a:p>
              </p:txBody>
            </p:sp>
            <p:pic>
              <p:nvPicPr>
                <p:cNvPr id="64" name="Obraz 63" descr="TP_tmp.emf">
                  <a:extLst>
                    <a:ext uri="{FF2B5EF4-FFF2-40B4-BE49-F238E27FC236}">
                      <a16:creationId xmlns:a16="http://schemas.microsoft.com/office/drawing/2014/main" id="{E0318F19-220B-2E76-0238-39042F4CFA64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9"/>
                  </p:custDataLst>
                </p:nvPr>
              </p:nvPicPr>
              <p:blipFill>
                <a:blip r:embed="rId1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 bwMode="auto">
                <a:xfrm>
                  <a:off x="4384550" y="1412776"/>
                  <a:ext cx="114300" cy="133731"/>
                </a:xfrm>
                <a:prstGeom prst="rect">
                  <a:avLst/>
                </a:prstGeom>
                <a:noFill/>
                <a:ln/>
                <a:effectLst/>
              </p:spPr>
            </p:pic>
            <p:sp>
              <p:nvSpPr>
                <p:cNvPr id="65" name="Prostokąt 64">
                  <a:extLst>
                    <a:ext uri="{FF2B5EF4-FFF2-40B4-BE49-F238E27FC236}">
                      <a16:creationId xmlns:a16="http://schemas.microsoft.com/office/drawing/2014/main" id="{7AAB8517-D65F-C238-3DDB-159426FC24C2}"/>
                    </a:ext>
                  </a:extLst>
                </p:cNvPr>
                <p:cNvSpPr/>
                <p:nvPr/>
              </p:nvSpPr>
              <p:spPr>
                <a:xfrm rot="18900000">
                  <a:off x="4189060" y="2073952"/>
                  <a:ext cx="504056" cy="144016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l-PL"/>
                </a:p>
              </p:txBody>
            </p:sp>
            <p:pic>
              <p:nvPicPr>
                <p:cNvPr id="66" name="Obraz 65" descr="TP_tmp.emf">
                  <a:extLst>
                    <a:ext uri="{FF2B5EF4-FFF2-40B4-BE49-F238E27FC236}">
                      <a16:creationId xmlns:a16="http://schemas.microsoft.com/office/drawing/2014/main" id="{154DB4CA-FA57-59F2-481D-B0F95181D512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10"/>
                  </p:custDataLst>
                </p:nvPr>
              </p:nvPicPr>
              <p:blipFill>
                <a:blip r:embed="rId1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 bwMode="auto">
                <a:xfrm>
                  <a:off x="4384550" y="2060848"/>
                  <a:ext cx="114300" cy="133731"/>
                </a:xfrm>
                <a:prstGeom prst="rect">
                  <a:avLst/>
                </a:prstGeom>
                <a:noFill/>
                <a:ln/>
                <a:effectLst/>
              </p:spPr>
            </p:pic>
            <p:cxnSp>
              <p:nvCxnSpPr>
                <p:cNvPr id="67" name="Łącznik prosty 66">
                  <a:extLst>
                    <a:ext uri="{FF2B5EF4-FFF2-40B4-BE49-F238E27FC236}">
                      <a16:creationId xmlns:a16="http://schemas.microsoft.com/office/drawing/2014/main" id="{6257E096-68F8-5478-2912-AF669025C2F7}"/>
                    </a:ext>
                  </a:extLst>
                </p:cNvPr>
                <p:cNvCxnSpPr/>
                <p:nvPr/>
              </p:nvCxnSpPr>
              <p:spPr>
                <a:xfrm flipH="1" flipV="1">
                  <a:off x="3722614" y="1893466"/>
                  <a:ext cx="345330" cy="23939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Łącznik prosty 67">
                  <a:extLst>
                    <a:ext uri="{FF2B5EF4-FFF2-40B4-BE49-F238E27FC236}">
                      <a16:creationId xmlns:a16="http://schemas.microsoft.com/office/drawing/2014/main" id="{52A08089-6391-81CB-1D06-1D53108BE288}"/>
                    </a:ext>
                  </a:extLst>
                </p:cNvPr>
                <p:cNvCxnSpPr/>
                <p:nvPr/>
              </p:nvCxnSpPr>
              <p:spPr>
                <a:xfrm flipV="1">
                  <a:off x="3635896" y="1484784"/>
                  <a:ext cx="576064" cy="38291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Łącznik prosty 68">
                  <a:extLst>
                    <a:ext uri="{FF2B5EF4-FFF2-40B4-BE49-F238E27FC236}">
                      <a16:creationId xmlns:a16="http://schemas.microsoft.com/office/drawing/2014/main" id="{ED1E7D16-81E3-588C-7B91-B83B9898E3F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218042" y="1916832"/>
                  <a:ext cx="410884" cy="393931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0" name="Prostokąt 69">
                  <a:extLst>
                    <a:ext uri="{FF2B5EF4-FFF2-40B4-BE49-F238E27FC236}">
                      <a16:creationId xmlns:a16="http://schemas.microsoft.com/office/drawing/2014/main" id="{FC797F09-F4BB-9F13-8BDE-E779F1364D92}"/>
                    </a:ext>
                  </a:extLst>
                </p:cNvPr>
                <p:cNvSpPr/>
                <p:nvPr/>
              </p:nvSpPr>
              <p:spPr>
                <a:xfrm>
                  <a:off x="3419872" y="1772816"/>
                  <a:ext cx="504056" cy="144016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l-PL"/>
                </a:p>
              </p:txBody>
            </p:sp>
          </p:grpSp>
          <p:cxnSp>
            <p:nvCxnSpPr>
              <p:cNvPr id="6" name="Łącznik prosty 5">
                <a:extLst>
                  <a:ext uri="{FF2B5EF4-FFF2-40B4-BE49-F238E27FC236}">
                    <a16:creationId xmlns:a16="http://schemas.microsoft.com/office/drawing/2014/main" id="{1ED93D39-A6E2-6633-8CFD-D7F78898CFF4}"/>
                  </a:ext>
                </a:extLst>
              </p:cNvPr>
              <p:cNvCxnSpPr/>
              <p:nvPr/>
            </p:nvCxnSpPr>
            <p:spPr>
              <a:xfrm rot="5400000" flipH="1">
                <a:off x="3223433" y="4633551"/>
                <a:ext cx="545451" cy="8557"/>
              </a:xfrm>
              <a:prstGeom prst="line">
                <a:avLst/>
              </a:prstGeom>
              <a:ln>
                <a:prstDash val="dash"/>
                <a:headEnd type="non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1" name="Owal 70">
              <a:extLst>
                <a:ext uri="{FF2B5EF4-FFF2-40B4-BE49-F238E27FC236}">
                  <a16:creationId xmlns:a16="http://schemas.microsoft.com/office/drawing/2014/main" id="{2B3A1835-061D-96F2-2891-4816AB7255F4}"/>
                </a:ext>
              </a:extLst>
            </p:cNvPr>
            <p:cNvSpPr/>
            <p:nvPr/>
          </p:nvSpPr>
          <p:spPr>
            <a:xfrm>
              <a:off x="1146273" y="733606"/>
              <a:ext cx="1049503" cy="201622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2" name="Schemat blokowy: opóźnienie 71">
              <a:extLst>
                <a:ext uri="{FF2B5EF4-FFF2-40B4-BE49-F238E27FC236}">
                  <a16:creationId xmlns:a16="http://schemas.microsoft.com/office/drawing/2014/main" id="{1A29311C-F854-76E3-B303-80E2308C9580}"/>
                </a:ext>
              </a:extLst>
            </p:cNvPr>
            <p:cNvSpPr/>
            <p:nvPr/>
          </p:nvSpPr>
          <p:spPr>
            <a:xfrm>
              <a:off x="7256080" y="870148"/>
              <a:ext cx="694665" cy="1800197"/>
            </a:xfrm>
            <a:prstGeom prst="flowChartDelay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73" name="pole tekstowe 72">
              <a:extLst>
                <a:ext uri="{FF2B5EF4-FFF2-40B4-BE49-F238E27FC236}">
                  <a16:creationId xmlns:a16="http://schemas.microsoft.com/office/drawing/2014/main" id="{0879B869-CBD4-2655-F1A4-3A341855C6ED}"/>
                </a:ext>
              </a:extLst>
            </p:cNvPr>
            <p:cNvSpPr txBox="1"/>
            <p:nvPr/>
          </p:nvSpPr>
          <p:spPr>
            <a:xfrm rot="16200000">
              <a:off x="683508" y="1531176"/>
              <a:ext cx="2000006" cy="4159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400" dirty="0"/>
                <a:t>N </a:t>
              </a:r>
              <a:r>
                <a:rPr lang="pl-PL" sz="1400" dirty="0" err="1"/>
                <a:t>photon</a:t>
              </a:r>
              <a:r>
                <a:rPr lang="pl-PL" sz="1400" dirty="0"/>
                <a:t> </a:t>
              </a:r>
              <a:r>
                <a:rPr lang="pl-PL" sz="1400" dirty="0" err="1"/>
                <a:t>state</a:t>
              </a:r>
              <a:endParaRPr lang="pl-PL" sz="1400" dirty="0"/>
            </a:p>
          </p:txBody>
        </p:sp>
        <p:sp>
          <p:nvSpPr>
            <p:cNvPr id="74" name="pole tekstowe 73">
              <a:extLst>
                <a:ext uri="{FF2B5EF4-FFF2-40B4-BE49-F238E27FC236}">
                  <a16:creationId xmlns:a16="http://schemas.microsoft.com/office/drawing/2014/main" id="{73B72AB9-C167-2111-B547-717113A10021}"/>
                </a:ext>
              </a:extLst>
            </p:cNvPr>
            <p:cNvSpPr txBox="1"/>
            <p:nvPr/>
          </p:nvSpPr>
          <p:spPr>
            <a:xfrm rot="16200000">
              <a:off x="6605867" y="1509523"/>
              <a:ext cx="1839694" cy="4159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400" dirty="0" err="1"/>
                <a:t>Measurement</a:t>
              </a:r>
              <a:endParaRPr lang="pl-PL" sz="1400" dirty="0"/>
            </a:p>
          </p:txBody>
        </p:sp>
      </p:grpSp>
      <p:pic>
        <p:nvPicPr>
          <p:cNvPr id="76" name="Obraz 75">
            <a:extLst>
              <a:ext uri="{FF2B5EF4-FFF2-40B4-BE49-F238E27FC236}">
                <a16:creationId xmlns:a16="http://schemas.microsoft.com/office/drawing/2014/main" id="{7072ACD8-CE4B-0212-CD0A-9BBFC91EE7D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74" t="-17210" r="-8923" b="-5852"/>
          <a:stretch/>
        </p:blipFill>
        <p:spPr>
          <a:xfrm>
            <a:off x="3665247" y="3644872"/>
            <a:ext cx="529258" cy="50405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599" dir="2700007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cxnSp>
        <p:nvCxnSpPr>
          <p:cNvPr id="78" name="Łącznik prosty 77">
            <a:extLst>
              <a:ext uri="{FF2B5EF4-FFF2-40B4-BE49-F238E27FC236}">
                <a16:creationId xmlns:a16="http://schemas.microsoft.com/office/drawing/2014/main" id="{F9099256-707D-030D-1F19-7002B5F569BB}"/>
              </a:ext>
            </a:extLst>
          </p:cNvPr>
          <p:cNvCxnSpPr/>
          <p:nvPr/>
        </p:nvCxnSpPr>
        <p:spPr>
          <a:xfrm>
            <a:off x="3220564" y="3865919"/>
            <a:ext cx="365228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0" name="Łącznik prosty 79">
            <a:extLst>
              <a:ext uri="{FF2B5EF4-FFF2-40B4-BE49-F238E27FC236}">
                <a16:creationId xmlns:a16="http://schemas.microsoft.com/office/drawing/2014/main" id="{3AA9DDD3-5C49-E540-7CE0-C70379681054}"/>
              </a:ext>
            </a:extLst>
          </p:cNvPr>
          <p:cNvCxnSpPr/>
          <p:nvPr/>
        </p:nvCxnSpPr>
        <p:spPr>
          <a:xfrm>
            <a:off x="4255376" y="3865919"/>
            <a:ext cx="426100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81" name="Schemat blokowy: opóźnienie 80">
            <a:extLst>
              <a:ext uri="{FF2B5EF4-FFF2-40B4-BE49-F238E27FC236}">
                <a16:creationId xmlns:a16="http://schemas.microsoft.com/office/drawing/2014/main" id="{26247916-E42A-D06C-DD77-FA9EB9861A03}"/>
              </a:ext>
            </a:extLst>
          </p:cNvPr>
          <p:cNvSpPr/>
          <p:nvPr/>
        </p:nvSpPr>
        <p:spPr>
          <a:xfrm>
            <a:off x="5898903" y="3669388"/>
            <a:ext cx="488480" cy="2227345"/>
          </a:xfrm>
          <a:prstGeom prst="flowChartDelay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2" name="Obraz 81" descr="TP_tmp.emf">
            <a:extLst>
              <a:ext uri="{FF2B5EF4-FFF2-40B4-BE49-F238E27FC236}">
                <a16:creationId xmlns:a16="http://schemas.microsoft.com/office/drawing/2014/main" id="{34B9C811-19E4-A191-BC8A-4130032FE6C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2513652" y="4586530"/>
            <a:ext cx="337956" cy="285661"/>
          </a:xfrm>
          <a:prstGeom prst="rect">
            <a:avLst/>
          </a:prstGeom>
          <a:noFill/>
          <a:ln/>
          <a:effectLst/>
        </p:spPr>
      </p:pic>
      <p:cxnSp>
        <p:nvCxnSpPr>
          <p:cNvPr id="83" name="Łącznik prosty 82">
            <a:extLst>
              <a:ext uri="{FF2B5EF4-FFF2-40B4-BE49-F238E27FC236}">
                <a16:creationId xmlns:a16="http://schemas.microsoft.com/office/drawing/2014/main" id="{0189621A-7946-8D6D-A786-D979941FB6CE}"/>
              </a:ext>
            </a:extLst>
          </p:cNvPr>
          <p:cNvCxnSpPr/>
          <p:nvPr/>
        </p:nvCxnSpPr>
        <p:spPr>
          <a:xfrm>
            <a:off x="3220564" y="5569182"/>
            <a:ext cx="365228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5" name="Łącznik prosty 84">
            <a:extLst>
              <a:ext uri="{FF2B5EF4-FFF2-40B4-BE49-F238E27FC236}">
                <a16:creationId xmlns:a16="http://schemas.microsoft.com/office/drawing/2014/main" id="{326135AB-AB5B-0E0B-C791-2DEF8D040C9F}"/>
              </a:ext>
            </a:extLst>
          </p:cNvPr>
          <p:cNvCxnSpPr/>
          <p:nvPr/>
        </p:nvCxnSpPr>
        <p:spPr>
          <a:xfrm>
            <a:off x="4255376" y="5569182"/>
            <a:ext cx="426100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6" name="Łącznik prosty 85">
            <a:extLst>
              <a:ext uri="{FF2B5EF4-FFF2-40B4-BE49-F238E27FC236}">
                <a16:creationId xmlns:a16="http://schemas.microsoft.com/office/drawing/2014/main" id="{2E6ABDC6-E786-5166-71E7-BF4DB4A56818}"/>
              </a:ext>
            </a:extLst>
          </p:cNvPr>
          <p:cNvCxnSpPr/>
          <p:nvPr/>
        </p:nvCxnSpPr>
        <p:spPr>
          <a:xfrm>
            <a:off x="3829277" y="4390000"/>
            <a:ext cx="0" cy="655101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ysDot"/>
          </a:ln>
          <a:effectLst/>
        </p:spPr>
      </p:cxnSp>
      <p:pic>
        <p:nvPicPr>
          <p:cNvPr id="87" name="Obraz 86" descr="TP_tmp.emf">
            <a:extLst>
              <a:ext uri="{FF2B5EF4-FFF2-40B4-BE49-F238E27FC236}">
                <a16:creationId xmlns:a16="http://schemas.microsoft.com/office/drawing/2014/main" id="{F333AED8-8202-7CC0-C935-AD64508F711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3890148" y="4586530"/>
            <a:ext cx="217735" cy="207771"/>
          </a:xfrm>
          <a:prstGeom prst="rect">
            <a:avLst/>
          </a:prstGeom>
          <a:noFill/>
          <a:ln/>
          <a:effectLst/>
        </p:spPr>
      </p:pic>
      <p:pic>
        <p:nvPicPr>
          <p:cNvPr id="88" name="Picture 3 1">
            <a:extLst>
              <a:ext uri="{FF2B5EF4-FFF2-40B4-BE49-F238E27FC236}">
                <a16:creationId xmlns:a16="http://schemas.microsoft.com/office/drawing/2014/main" id="{609C6027-B767-1742-DCA8-2436D1B5B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977078" y="3538368"/>
            <a:ext cx="316508" cy="222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3 2">
            <a:extLst>
              <a:ext uri="{FF2B5EF4-FFF2-40B4-BE49-F238E27FC236}">
                <a16:creationId xmlns:a16="http://schemas.microsoft.com/office/drawing/2014/main" id="{53AB467D-E7B4-8A1C-2026-A8DD9E426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681476" y="3538368"/>
            <a:ext cx="316508" cy="216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" name="Grupa 102">
            <a:extLst>
              <a:ext uri="{FF2B5EF4-FFF2-40B4-BE49-F238E27FC236}">
                <a16:creationId xmlns:a16="http://schemas.microsoft.com/office/drawing/2014/main" id="{8F0952BB-EE68-0245-173F-C241215C1A81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5191698" y="4653303"/>
            <a:ext cx="325414" cy="253496"/>
            <a:chOff x="6158015" y="5315148"/>
            <a:chExt cx="129333" cy="100750"/>
          </a:xfrm>
        </p:grpSpPr>
        <p:sp>
          <p:nvSpPr>
            <p:cNvPr id="101" name="Dowolny kształt: kształt 100">
              <a:extLst>
                <a:ext uri="{FF2B5EF4-FFF2-40B4-BE49-F238E27FC236}">
                  <a16:creationId xmlns:a16="http://schemas.microsoft.com/office/drawing/2014/main" id="{6499821A-2637-46AE-F94C-8B793237185D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158015" y="5315148"/>
              <a:ext cx="62706" cy="89200"/>
            </a:xfrm>
            <a:custGeom>
              <a:avLst/>
              <a:gdLst>
                <a:gd name="connsiteX0" fmla="*/ 475 w 62706"/>
                <a:gd name="connsiteY0" fmla="*/ 83434 h 89200"/>
                <a:gd name="connsiteX1" fmla="*/ 77 w 62706"/>
                <a:gd name="connsiteY1" fmla="*/ 85603 h 89200"/>
                <a:gd name="connsiteX2" fmla="*/ 3797 w 62706"/>
                <a:gd name="connsiteY2" fmla="*/ 89263 h 89200"/>
                <a:gd name="connsiteX3" fmla="*/ 8446 w 62706"/>
                <a:gd name="connsiteY3" fmla="*/ 86416 h 89200"/>
                <a:gd name="connsiteX4" fmla="*/ 16949 w 62706"/>
                <a:gd name="connsiteY4" fmla="*/ 52390 h 89200"/>
                <a:gd name="connsiteX5" fmla="*/ 30101 w 62706"/>
                <a:gd name="connsiteY5" fmla="*/ 61473 h 89200"/>
                <a:gd name="connsiteX6" fmla="*/ 62783 w 62706"/>
                <a:gd name="connsiteY6" fmla="*/ 22160 h 89200"/>
                <a:gd name="connsiteX7" fmla="*/ 44316 w 62706"/>
                <a:gd name="connsiteY7" fmla="*/ 63 h 89200"/>
                <a:gd name="connsiteX8" fmla="*/ 13495 w 62706"/>
                <a:gd name="connsiteY8" fmla="*/ 30158 h 89200"/>
                <a:gd name="connsiteX9" fmla="*/ 475 w 62706"/>
                <a:gd name="connsiteY9" fmla="*/ 83434 h 89200"/>
                <a:gd name="connsiteX10" fmla="*/ 29968 w 62706"/>
                <a:gd name="connsiteY10" fmla="*/ 58490 h 89200"/>
                <a:gd name="connsiteX11" fmla="*/ 18543 w 62706"/>
                <a:gd name="connsiteY11" fmla="*/ 46425 h 89200"/>
                <a:gd name="connsiteX12" fmla="*/ 19606 w 62706"/>
                <a:gd name="connsiteY12" fmla="*/ 41410 h 89200"/>
                <a:gd name="connsiteX13" fmla="*/ 27577 w 62706"/>
                <a:gd name="connsiteY13" fmla="*/ 15924 h 89200"/>
                <a:gd name="connsiteX14" fmla="*/ 44051 w 62706"/>
                <a:gd name="connsiteY14" fmla="*/ 3045 h 89200"/>
                <a:gd name="connsiteX15" fmla="*/ 53217 w 62706"/>
                <a:gd name="connsiteY15" fmla="*/ 16330 h 89200"/>
                <a:gd name="connsiteX16" fmla="*/ 45778 w 62706"/>
                <a:gd name="connsiteY16" fmla="*/ 45612 h 89200"/>
                <a:gd name="connsiteX17" fmla="*/ 29968 w 62706"/>
                <a:gd name="connsiteY17" fmla="*/ 58490 h 8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2706" h="89200">
                  <a:moveTo>
                    <a:pt x="475" y="83434"/>
                  </a:moveTo>
                  <a:cubicBezTo>
                    <a:pt x="77" y="85061"/>
                    <a:pt x="77" y="85332"/>
                    <a:pt x="77" y="85603"/>
                  </a:cubicBezTo>
                  <a:cubicBezTo>
                    <a:pt x="77" y="87637"/>
                    <a:pt x="1538" y="89263"/>
                    <a:pt x="3797" y="89263"/>
                  </a:cubicBezTo>
                  <a:cubicBezTo>
                    <a:pt x="6586" y="89263"/>
                    <a:pt x="8181" y="86823"/>
                    <a:pt x="8446" y="86416"/>
                  </a:cubicBezTo>
                  <a:cubicBezTo>
                    <a:pt x="9111" y="85196"/>
                    <a:pt x="13362" y="67031"/>
                    <a:pt x="16949" y="52390"/>
                  </a:cubicBezTo>
                  <a:cubicBezTo>
                    <a:pt x="19606" y="57813"/>
                    <a:pt x="23857" y="61473"/>
                    <a:pt x="30101" y="61473"/>
                  </a:cubicBezTo>
                  <a:cubicBezTo>
                    <a:pt x="45645" y="61473"/>
                    <a:pt x="62783" y="42358"/>
                    <a:pt x="62783" y="22160"/>
                  </a:cubicBezTo>
                  <a:cubicBezTo>
                    <a:pt x="62783" y="7790"/>
                    <a:pt x="54015" y="63"/>
                    <a:pt x="44316" y="63"/>
                  </a:cubicBezTo>
                  <a:cubicBezTo>
                    <a:pt x="31430" y="63"/>
                    <a:pt x="17480" y="13619"/>
                    <a:pt x="13495" y="30158"/>
                  </a:cubicBezTo>
                  <a:lnTo>
                    <a:pt x="475" y="83434"/>
                  </a:lnTo>
                  <a:close/>
                  <a:moveTo>
                    <a:pt x="29968" y="58490"/>
                  </a:moveTo>
                  <a:cubicBezTo>
                    <a:pt x="20669" y="58490"/>
                    <a:pt x="18543" y="47645"/>
                    <a:pt x="18543" y="46425"/>
                  </a:cubicBezTo>
                  <a:cubicBezTo>
                    <a:pt x="18543" y="45883"/>
                    <a:pt x="19207" y="43172"/>
                    <a:pt x="19606" y="41410"/>
                  </a:cubicBezTo>
                  <a:cubicBezTo>
                    <a:pt x="23326" y="26226"/>
                    <a:pt x="24654" y="21346"/>
                    <a:pt x="27577" y="15924"/>
                  </a:cubicBezTo>
                  <a:cubicBezTo>
                    <a:pt x="33290" y="6028"/>
                    <a:pt x="39932" y="3045"/>
                    <a:pt x="44051" y="3045"/>
                  </a:cubicBezTo>
                  <a:cubicBezTo>
                    <a:pt x="48966" y="3045"/>
                    <a:pt x="53217" y="6976"/>
                    <a:pt x="53217" y="16330"/>
                  </a:cubicBezTo>
                  <a:cubicBezTo>
                    <a:pt x="53217" y="23786"/>
                    <a:pt x="49365" y="38969"/>
                    <a:pt x="45778" y="45612"/>
                  </a:cubicBezTo>
                  <a:cubicBezTo>
                    <a:pt x="41394" y="54152"/>
                    <a:pt x="35017" y="58490"/>
                    <a:pt x="29968" y="58490"/>
                  </a:cubicBezTo>
                  <a:close/>
                </a:path>
              </a:pathLst>
            </a:custGeom>
            <a:solidFill>
              <a:srgbClr val="000000"/>
            </a:solidFill>
            <a:ln w="13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2" name="Dowolny kształt: kształt 101">
              <a:extLst>
                <a:ext uri="{FF2B5EF4-FFF2-40B4-BE49-F238E27FC236}">
                  <a16:creationId xmlns:a16="http://schemas.microsoft.com/office/drawing/2014/main" id="{9EC7CF58-3999-8EFB-7361-C6B3C3FB64D5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229133" y="5353553"/>
              <a:ext cx="58215" cy="62345"/>
            </a:xfrm>
            <a:custGeom>
              <a:avLst/>
              <a:gdLst>
                <a:gd name="connsiteX0" fmla="*/ 23052 w 58215"/>
                <a:gd name="connsiteY0" fmla="*/ 42767 h 62345"/>
                <a:gd name="connsiteX1" fmla="*/ 26214 w 58215"/>
                <a:gd name="connsiteY1" fmla="*/ 42862 h 62345"/>
                <a:gd name="connsiteX2" fmla="*/ 58298 w 58215"/>
                <a:gd name="connsiteY2" fmla="*/ 13919 h 62345"/>
                <a:gd name="connsiteX3" fmla="*/ 46115 w 58215"/>
                <a:gd name="connsiteY3" fmla="*/ 64 h 62345"/>
                <a:gd name="connsiteX4" fmla="*/ 23889 w 58215"/>
                <a:gd name="connsiteY4" fmla="*/ 23883 h 62345"/>
                <a:gd name="connsiteX5" fmla="*/ 20076 w 58215"/>
                <a:gd name="connsiteY5" fmla="*/ 35839 h 62345"/>
                <a:gd name="connsiteX6" fmla="*/ 3337 w 58215"/>
                <a:gd name="connsiteY6" fmla="*/ 22649 h 62345"/>
                <a:gd name="connsiteX7" fmla="*/ 11427 w 58215"/>
                <a:gd name="connsiteY7" fmla="*/ 3386 h 62345"/>
                <a:gd name="connsiteX8" fmla="*/ 12171 w 58215"/>
                <a:gd name="connsiteY8" fmla="*/ 2152 h 62345"/>
                <a:gd name="connsiteX9" fmla="*/ 10683 w 58215"/>
                <a:gd name="connsiteY9" fmla="*/ 1013 h 62345"/>
                <a:gd name="connsiteX10" fmla="*/ 7708 w 58215"/>
                <a:gd name="connsiteY10" fmla="*/ 3101 h 62345"/>
                <a:gd name="connsiteX11" fmla="*/ 82 w 58215"/>
                <a:gd name="connsiteY11" fmla="*/ 23598 h 62345"/>
                <a:gd name="connsiteX12" fmla="*/ 18123 w 58215"/>
                <a:gd name="connsiteY12" fmla="*/ 42007 h 62345"/>
                <a:gd name="connsiteX13" fmla="*/ 12915 w 58215"/>
                <a:gd name="connsiteY13" fmla="*/ 59373 h 62345"/>
                <a:gd name="connsiteX14" fmla="*/ 16077 w 58215"/>
                <a:gd name="connsiteY14" fmla="*/ 62410 h 62345"/>
                <a:gd name="connsiteX15" fmla="*/ 19704 w 58215"/>
                <a:gd name="connsiteY15" fmla="*/ 60322 h 62345"/>
                <a:gd name="connsiteX16" fmla="*/ 23052 w 58215"/>
                <a:gd name="connsiteY16" fmla="*/ 42767 h 62345"/>
                <a:gd name="connsiteX17" fmla="*/ 24261 w 58215"/>
                <a:gd name="connsiteY17" fmla="*/ 36314 h 62345"/>
                <a:gd name="connsiteX18" fmla="*/ 31329 w 58215"/>
                <a:gd name="connsiteY18" fmla="*/ 14963 h 62345"/>
                <a:gd name="connsiteX19" fmla="*/ 45092 w 58215"/>
                <a:gd name="connsiteY19" fmla="*/ 6517 h 62345"/>
                <a:gd name="connsiteX20" fmla="*/ 54950 w 58215"/>
                <a:gd name="connsiteY20" fmla="*/ 15817 h 62345"/>
                <a:gd name="connsiteX21" fmla="*/ 27237 w 58215"/>
                <a:gd name="connsiteY21" fmla="*/ 36409 h 62345"/>
                <a:gd name="connsiteX22" fmla="*/ 24261 w 58215"/>
                <a:gd name="connsiteY22" fmla="*/ 36314 h 62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8215" h="62345">
                  <a:moveTo>
                    <a:pt x="23052" y="42767"/>
                  </a:moveTo>
                  <a:cubicBezTo>
                    <a:pt x="24075" y="42862"/>
                    <a:pt x="25191" y="42862"/>
                    <a:pt x="26214" y="42862"/>
                  </a:cubicBezTo>
                  <a:cubicBezTo>
                    <a:pt x="42953" y="42862"/>
                    <a:pt x="58298" y="28912"/>
                    <a:pt x="58298" y="13919"/>
                  </a:cubicBezTo>
                  <a:cubicBezTo>
                    <a:pt x="58298" y="5473"/>
                    <a:pt x="53369" y="64"/>
                    <a:pt x="46115" y="64"/>
                  </a:cubicBezTo>
                  <a:cubicBezTo>
                    <a:pt x="33282" y="64"/>
                    <a:pt x="26493" y="16766"/>
                    <a:pt x="23889" y="23883"/>
                  </a:cubicBezTo>
                  <a:cubicBezTo>
                    <a:pt x="22680" y="27394"/>
                    <a:pt x="20634" y="34036"/>
                    <a:pt x="20076" y="35839"/>
                  </a:cubicBezTo>
                  <a:cubicBezTo>
                    <a:pt x="9846" y="34416"/>
                    <a:pt x="3337" y="29671"/>
                    <a:pt x="3337" y="22649"/>
                  </a:cubicBezTo>
                  <a:cubicBezTo>
                    <a:pt x="3337" y="22554"/>
                    <a:pt x="3895" y="11926"/>
                    <a:pt x="11427" y="3386"/>
                  </a:cubicBezTo>
                  <a:cubicBezTo>
                    <a:pt x="12078" y="2721"/>
                    <a:pt x="12171" y="2532"/>
                    <a:pt x="12171" y="2152"/>
                  </a:cubicBezTo>
                  <a:cubicBezTo>
                    <a:pt x="12171" y="1013"/>
                    <a:pt x="10962" y="1013"/>
                    <a:pt x="10683" y="1013"/>
                  </a:cubicBezTo>
                  <a:cubicBezTo>
                    <a:pt x="9846" y="1013"/>
                    <a:pt x="9474" y="1013"/>
                    <a:pt x="7708" y="3101"/>
                  </a:cubicBezTo>
                  <a:cubicBezTo>
                    <a:pt x="2500" y="9649"/>
                    <a:pt x="82" y="19518"/>
                    <a:pt x="82" y="23598"/>
                  </a:cubicBezTo>
                  <a:cubicBezTo>
                    <a:pt x="82" y="32044"/>
                    <a:pt x="6127" y="39350"/>
                    <a:pt x="18123" y="42007"/>
                  </a:cubicBezTo>
                  <a:cubicBezTo>
                    <a:pt x="13473" y="56716"/>
                    <a:pt x="12915" y="58519"/>
                    <a:pt x="12915" y="59373"/>
                  </a:cubicBezTo>
                  <a:cubicBezTo>
                    <a:pt x="12915" y="61935"/>
                    <a:pt x="15054" y="62410"/>
                    <a:pt x="16077" y="62410"/>
                  </a:cubicBezTo>
                  <a:cubicBezTo>
                    <a:pt x="17100" y="62410"/>
                    <a:pt x="18960" y="61745"/>
                    <a:pt x="19704" y="60322"/>
                  </a:cubicBezTo>
                  <a:cubicBezTo>
                    <a:pt x="20355" y="58899"/>
                    <a:pt x="21192" y="54059"/>
                    <a:pt x="23052" y="42767"/>
                  </a:cubicBezTo>
                  <a:close/>
                  <a:moveTo>
                    <a:pt x="24261" y="36314"/>
                  </a:moveTo>
                  <a:cubicBezTo>
                    <a:pt x="26121" y="25401"/>
                    <a:pt x="26865" y="21131"/>
                    <a:pt x="31329" y="14963"/>
                  </a:cubicBezTo>
                  <a:cubicBezTo>
                    <a:pt x="35513" y="9174"/>
                    <a:pt x="40442" y="6517"/>
                    <a:pt x="45092" y="6517"/>
                  </a:cubicBezTo>
                  <a:cubicBezTo>
                    <a:pt x="51509" y="6517"/>
                    <a:pt x="54950" y="10882"/>
                    <a:pt x="54950" y="15817"/>
                  </a:cubicBezTo>
                  <a:cubicBezTo>
                    <a:pt x="54950" y="25401"/>
                    <a:pt x="43232" y="36409"/>
                    <a:pt x="27237" y="36409"/>
                  </a:cubicBezTo>
                  <a:cubicBezTo>
                    <a:pt x="26400" y="36409"/>
                    <a:pt x="25098" y="36409"/>
                    <a:pt x="24261" y="36314"/>
                  </a:cubicBezTo>
                  <a:close/>
                </a:path>
              </a:pathLst>
            </a:custGeom>
            <a:solidFill>
              <a:srgbClr val="000000"/>
            </a:solidFill>
            <a:ln w="13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91" name="pole tekstowe 90">
            <a:extLst>
              <a:ext uri="{FF2B5EF4-FFF2-40B4-BE49-F238E27FC236}">
                <a16:creationId xmlns:a16="http://schemas.microsoft.com/office/drawing/2014/main" id="{AE5DAADC-ACB2-8462-213D-5702599B53DB}"/>
              </a:ext>
            </a:extLst>
          </p:cNvPr>
          <p:cNvSpPr txBox="1"/>
          <p:nvPr/>
        </p:nvSpPr>
        <p:spPr>
          <a:xfrm rot="16200000">
            <a:off x="5462255" y="4625214"/>
            <a:ext cx="12715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err="1"/>
              <a:t>Measurement</a:t>
            </a:r>
            <a:endParaRPr lang="pl-PL" sz="1200" dirty="0"/>
          </a:p>
        </p:txBody>
      </p:sp>
      <p:sp>
        <p:nvSpPr>
          <p:cNvPr id="92" name="pole tekstowe 91">
            <a:extLst>
              <a:ext uri="{FF2B5EF4-FFF2-40B4-BE49-F238E27FC236}">
                <a16:creationId xmlns:a16="http://schemas.microsoft.com/office/drawing/2014/main" id="{F92FD341-6889-74E1-07BF-7977FFA2F681}"/>
              </a:ext>
            </a:extLst>
          </p:cNvPr>
          <p:cNvSpPr txBox="1"/>
          <p:nvPr/>
        </p:nvSpPr>
        <p:spPr>
          <a:xfrm rot="16200000">
            <a:off x="1407776" y="4563661"/>
            <a:ext cx="173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N </a:t>
            </a:r>
            <a:r>
              <a:rPr lang="pl-PL" sz="1400" dirty="0" err="1"/>
              <a:t>qubit</a:t>
            </a:r>
            <a:r>
              <a:rPr lang="pl-PL" sz="1400" dirty="0"/>
              <a:t> </a:t>
            </a:r>
            <a:r>
              <a:rPr lang="pl-PL" sz="1400" dirty="0" err="1"/>
              <a:t>state</a:t>
            </a:r>
            <a:r>
              <a:rPr lang="pl-PL" sz="1400" dirty="0"/>
              <a:t>* </a:t>
            </a:r>
          </a:p>
        </p:txBody>
      </p:sp>
      <p:sp>
        <p:nvSpPr>
          <p:cNvPr id="93" name="Owal 92">
            <a:extLst>
              <a:ext uri="{FF2B5EF4-FFF2-40B4-BE49-F238E27FC236}">
                <a16:creationId xmlns:a16="http://schemas.microsoft.com/office/drawing/2014/main" id="{0F7875F9-B2A5-18E6-8F12-78FBF89DBBD0}"/>
              </a:ext>
            </a:extLst>
          </p:cNvPr>
          <p:cNvSpPr/>
          <p:nvPr/>
        </p:nvSpPr>
        <p:spPr>
          <a:xfrm>
            <a:off x="1868581" y="3865919"/>
            <a:ext cx="1035475" cy="172093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94" name="Łącznik prosty ze strzałką 93">
            <a:extLst>
              <a:ext uri="{FF2B5EF4-FFF2-40B4-BE49-F238E27FC236}">
                <a16:creationId xmlns:a16="http://schemas.microsoft.com/office/drawing/2014/main" id="{C1AC6029-1657-1B46-F8C1-51D909F41A1B}"/>
              </a:ext>
            </a:extLst>
          </p:cNvPr>
          <p:cNvCxnSpPr/>
          <p:nvPr/>
        </p:nvCxnSpPr>
        <p:spPr>
          <a:xfrm>
            <a:off x="4225688" y="2857571"/>
            <a:ext cx="0" cy="504056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Obraz 95">
            <a:extLst>
              <a:ext uri="{FF2B5EF4-FFF2-40B4-BE49-F238E27FC236}">
                <a16:creationId xmlns:a16="http://schemas.microsoft.com/office/drawing/2014/main" id="{D1B18332-D5D0-0F76-4CC2-B1666735DC3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74" t="-17210" r="-8923" b="-5852"/>
          <a:stretch/>
        </p:blipFill>
        <p:spPr>
          <a:xfrm>
            <a:off x="3681811" y="5330562"/>
            <a:ext cx="529258" cy="50405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599" dir="2700007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</p:spTree>
    <p:extLst>
      <p:ext uri="{BB962C8B-B14F-4D97-AF65-F5344CB8AC3E}">
        <p14:creationId xmlns:p14="http://schemas.microsoft.com/office/powerpoint/2010/main" val="377202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rostokąt 44">
            <a:extLst>
              <a:ext uri="{FF2B5EF4-FFF2-40B4-BE49-F238E27FC236}">
                <a16:creationId xmlns:a16="http://schemas.microsoft.com/office/drawing/2014/main" id="{FDF0BA95-8D22-97BF-AB3B-DA07CB7398EA}"/>
              </a:ext>
            </a:extLst>
          </p:cNvPr>
          <p:cNvSpPr/>
          <p:nvPr/>
        </p:nvSpPr>
        <p:spPr>
          <a:xfrm>
            <a:off x="2496279" y="4523342"/>
            <a:ext cx="4451984" cy="1381121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59031" y="-3251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l-PL" sz="4400" b="1" dirty="0" err="1"/>
              <a:t>Allow</a:t>
            </a:r>
            <a:r>
              <a:rPr lang="pl-PL" sz="4400" b="1" dirty="0"/>
              <a:t> for </a:t>
            </a:r>
            <a:r>
              <a:rPr lang="pl-PL" sz="4400" b="1" dirty="0" err="1"/>
              <a:t>adaptive</a:t>
            </a:r>
            <a:r>
              <a:rPr lang="pl-PL" sz="4400" b="1" dirty="0"/>
              <a:t> </a:t>
            </a:r>
            <a:r>
              <a:rPr lang="pl-PL" sz="4400" b="1" dirty="0" err="1"/>
              <a:t>schemes</a:t>
            </a:r>
            <a:r>
              <a:rPr lang="pl-PL" sz="4400" b="1" dirty="0"/>
              <a:t> as </a:t>
            </a:r>
            <a:r>
              <a:rPr lang="pl-PL" sz="4400" b="1" dirty="0" err="1"/>
              <a:t>well</a:t>
            </a:r>
            <a:r>
              <a:rPr lang="pl-PL" sz="4400" b="1" dirty="0"/>
              <a:t>!</a:t>
            </a:r>
            <a:endParaRPr lang="en-US" sz="4400" b="1" dirty="0"/>
          </a:p>
        </p:txBody>
      </p:sp>
      <p:grpSp>
        <p:nvGrpSpPr>
          <p:cNvPr id="162" name="Grupa 161"/>
          <p:cNvGrpSpPr/>
          <p:nvPr/>
        </p:nvGrpSpPr>
        <p:grpSpPr>
          <a:xfrm>
            <a:off x="614452" y="1258926"/>
            <a:ext cx="7915095" cy="4416083"/>
            <a:chOff x="1164326" y="3907641"/>
            <a:chExt cx="4268693" cy="2381640"/>
          </a:xfrm>
        </p:grpSpPr>
        <p:pic>
          <p:nvPicPr>
            <p:cNvPr id="119" name="Obraz 118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293615" y="5782969"/>
              <a:ext cx="2177327" cy="506312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159" name="Grupa 158"/>
            <p:cNvGrpSpPr/>
            <p:nvPr/>
          </p:nvGrpSpPr>
          <p:grpSpPr>
            <a:xfrm>
              <a:off x="1164326" y="3907641"/>
              <a:ext cx="4268693" cy="1656184"/>
              <a:chOff x="1164326" y="3907641"/>
              <a:chExt cx="4268693" cy="1656184"/>
            </a:xfrm>
          </p:grpSpPr>
          <p:cxnSp>
            <p:nvCxnSpPr>
              <p:cNvPr id="90" name="Łącznik prosty 89"/>
              <p:cNvCxnSpPr/>
              <p:nvPr/>
            </p:nvCxnSpPr>
            <p:spPr>
              <a:xfrm>
                <a:off x="4671540" y="4589599"/>
                <a:ext cx="29226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Łącznik prosty 91"/>
              <p:cNvCxnSpPr/>
              <p:nvPr/>
            </p:nvCxnSpPr>
            <p:spPr>
              <a:xfrm>
                <a:off x="4671540" y="4199909"/>
                <a:ext cx="29226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Łącznik prosty 92"/>
              <p:cNvCxnSpPr/>
              <p:nvPr/>
            </p:nvCxnSpPr>
            <p:spPr>
              <a:xfrm>
                <a:off x="2723088" y="4589599"/>
                <a:ext cx="29226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Łącznik prosty 94"/>
              <p:cNvCxnSpPr/>
              <p:nvPr/>
            </p:nvCxnSpPr>
            <p:spPr>
              <a:xfrm>
                <a:off x="2723088" y="4199909"/>
                <a:ext cx="29226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Łącznik prosty 95"/>
              <p:cNvCxnSpPr/>
              <p:nvPr/>
            </p:nvCxnSpPr>
            <p:spPr>
              <a:xfrm>
                <a:off x="3697314" y="4199909"/>
                <a:ext cx="29226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Łącznik prosty 96"/>
              <p:cNvCxnSpPr/>
              <p:nvPr/>
            </p:nvCxnSpPr>
            <p:spPr>
              <a:xfrm>
                <a:off x="2235975" y="4199909"/>
                <a:ext cx="29226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Prostokąt 97"/>
              <p:cNvSpPr/>
              <p:nvPr/>
            </p:nvSpPr>
            <p:spPr>
              <a:xfrm>
                <a:off x="2430820" y="4005064"/>
                <a:ext cx="438402" cy="15100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9" name="Łącznik prosty 98"/>
              <p:cNvCxnSpPr/>
              <p:nvPr/>
            </p:nvCxnSpPr>
            <p:spPr>
              <a:xfrm>
                <a:off x="1554016" y="4199909"/>
                <a:ext cx="29226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Łącznik prosty 100"/>
              <p:cNvCxnSpPr/>
              <p:nvPr/>
            </p:nvCxnSpPr>
            <p:spPr>
              <a:xfrm>
                <a:off x="3161490" y="4833156"/>
                <a:ext cx="34098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2" name="Obraz 101" descr="TP_tmp.emf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11" cstate="print"/>
              <a:stretch>
                <a:fillRect/>
              </a:stretch>
            </p:blipFill>
            <p:spPr bwMode="auto">
              <a:xfrm>
                <a:off x="3210201" y="4589599"/>
                <a:ext cx="174239" cy="154492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105" name="Łącznik prosty 104"/>
              <p:cNvCxnSpPr/>
              <p:nvPr/>
            </p:nvCxnSpPr>
            <p:spPr>
              <a:xfrm>
                <a:off x="4233138" y="4199909"/>
                <a:ext cx="29226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6" name="Picture 3 1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1407883" y="3907641"/>
                <a:ext cx="253281" cy="1656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" name="Obraz 106" descr="TP_tmp.emf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3" cstate="print"/>
              <a:stretch>
                <a:fillRect/>
              </a:stretch>
            </p:blipFill>
            <p:spPr bwMode="auto">
              <a:xfrm>
                <a:off x="1164326" y="4687022"/>
                <a:ext cx="270845" cy="212724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157" name="Obraz 156" descr="TP_tmp.emf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4" cstate="print"/>
              <a:stretch>
                <a:fillRect/>
              </a:stretch>
            </p:blipFill>
            <p:spPr bwMode="auto">
              <a:xfrm>
                <a:off x="5220072" y="4653136"/>
                <a:ext cx="212947" cy="154765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108" name="Obraz 107" descr="TP_tmp.emf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5" cstate="print"/>
              <a:stretch>
                <a:fillRect/>
              </a:stretch>
            </p:blipFill>
            <p:spPr bwMode="auto">
              <a:xfrm>
                <a:off x="2538357" y="4638310"/>
                <a:ext cx="182067" cy="202701"/>
              </a:xfrm>
              <a:prstGeom prst="rect">
                <a:avLst/>
              </a:prstGeom>
              <a:solidFill>
                <a:schemeClr val="bg1"/>
              </a:solidFill>
              <a:ln/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extrusionH="76200" prstMaterial="matte">
                <a:bevelT w="127000" h="63500"/>
                <a:contourClr>
                  <a:srgbClr val="000000"/>
                </a:contourClr>
              </a:sp3d>
            </p:spPr>
          </p:pic>
          <p:cxnSp>
            <p:nvCxnSpPr>
              <p:cNvPr id="109" name="Łącznik prosty 108"/>
              <p:cNvCxnSpPr/>
              <p:nvPr/>
            </p:nvCxnSpPr>
            <p:spPr>
              <a:xfrm>
                <a:off x="1651439" y="4589599"/>
                <a:ext cx="68195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Prostokąt 110"/>
              <p:cNvSpPr/>
              <p:nvPr/>
            </p:nvSpPr>
            <p:spPr>
              <a:xfrm>
                <a:off x="4427984" y="4005064"/>
                <a:ext cx="438402" cy="15100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2" name="Łącznik prosty 111"/>
              <p:cNvCxnSpPr/>
              <p:nvPr/>
            </p:nvCxnSpPr>
            <p:spPr>
              <a:xfrm>
                <a:off x="3697314" y="4589599"/>
                <a:ext cx="681958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Łącznik prosty 113"/>
              <p:cNvCxnSpPr/>
              <p:nvPr/>
            </p:nvCxnSpPr>
            <p:spPr>
              <a:xfrm>
                <a:off x="1992418" y="4833156"/>
                <a:ext cx="0" cy="34097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Łącznik prosty 114"/>
              <p:cNvCxnSpPr/>
              <p:nvPr/>
            </p:nvCxnSpPr>
            <p:spPr>
              <a:xfrm>
                <a:off x="4038293" y="4833156"/>
                <a:ext cx="0" cy="34097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16" name="Obraz 115" descr="TP_tmp.emf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6" cstate="print"/>
              <a:stretch>
                <a:fillRect/>
              </a:stretch>
            </p:blipFill>
            <p:spPr bwMode="auto">
              <a:xfrm>
                <a:off x="4543759" y="4638310"/>
                <a:ext cx="263013" cy="202411"/>
              </a:xfrm>
              <a:prstGeom prst="rect">
                <a:avLst/>
              </a:prstGeom>
              <a:solidFill>
                <a:schemeClr val="bg1"/>
              </a:solidFill>
              <a:ln/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extrusionH="76200" prstMaterial="matte">
                <a:bevelT w="127000" h="63500"/>
                <a:contourClr>
                  <a:srgbClr val="000000"/>
                </a:contourClr>
              </a:sp3d>
            </p:spPr>
          </p:pic>
          <p:pic>
            <p:nvPicPr>
              <p:cNvPr id="117" name="Picture 3 2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4963808" y="3907641"/>
                <a:ext cx="253281" cy="1656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6" name="Obraz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74" t="-17210" r="-8923" b="-5852"/>
          <a:stretch/>
        </p:blipFill>
        <p:spPr>
          <a:xfrm>
            <a:off x="1764000" y="1404000"/>
            <a:ext cx="756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599" dir="2700007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pic>
        <p:nvPicPr>
          <p:cNvPr id="110" name="Obraz 109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74" t="-17210" r="-8923" b="-5852"/>
          <a:stretch/>
        </p:blipFill>
        <p:spPr>
          <a:xfrm>
            <a:off x="5729348" y="1431765"/>
            <a:ext cx="756000" cy="720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599" dir="2700007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</p:spTree>
    <p:extLst>
      <p:ext uri="{BB962C8B-B14F-4D97-AF65-F5344CB8AC3E}">
        <p14:creationId xmlns:p14="http://schemas.microsoft.com/office/powerpoint/2010/main" val="2436835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1"/>
          <p:cNvSpPr txBox="1">
            <a:spLocks/>
          </p:cNvSpPr>
          <p:nvPr/>
        </p:nvSpPr>
        <p:spPr>
          <a:xfrm>
            <a:off x="0" y="0"/>
            <a:ext cx="9144000" cy="1224136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>
              <a:spcBef>
                <a:spcPct val="0"/>
              </a:spcBef>
              <a:buNone/>
              <a:defRPr kumimoji="0" sz="41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QFI for </a:t>
            </a:r>
            <a:r>
              <a:rPr lang="pl-PL" dirty="0" err="1"/>
              <a:t>noisy</a:t>
            </a:r>
            <a:r>
              <a:rPr lang="pl-PL" dirty="0"/>
              <a:t> </a:t>
            </a:r>
            <a:r>
              <a:rPr lang="pl-PL" dirty="0" err="1"/>
              <a:t>channels</a:t>
            </a:r>
            <a:endParaRPr lang="en-GB" dirty="0"/>
          </a:p>
        </p:txBody>
      </p:sp>
      <p:grpSp>
        <p:nvGrpSpPr>
          <p:cNvPr id="79" name="Grupa 78">
            <a:extLst>
              <a:ext uri="{FF2B5EF4-FFF2-40B4-BE49-F238E27FC236}">
                <a16:creationId xmlns:a16="http://schemas.microsoft.com/office/drawing/2014/main" id="{45BC114A-BE18-F58A-C015-817B1FE39936}"/>
              </a:ext>
            </a:extLst>
          </p:cNvPr>
          <p:cNvGrpSpPr/>
          <p:nvPr/>
        </p:nvGrpSpPr>
        <p:grpSpPr>
          <a:xfrm>
            <a:off x="1233148" y="1317776"/>
            <a:ext cx="6292776" cy="1117721"/>
            <a:chOff x="1403648" y="1584176"/>
            <a:chExt cx="6292776" cy="1117721"/>
          </a:xfrm>
        </p:grpSpPr>
        <p:sp>
          <p:nvSpPr>
            <p:cNvPr id="67" name="Prostokąt 66"/>
            <p:cNvSpPr/>
            <p:nvPr/>
          </p:nvSpPr>
          <p:spPr>
            <a:xfrm>
              <a:off x="3072627" y="1584176"/>
              <a:ext cx="1229493" cy="111772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9" name="Obraz 68" descr="TP_tmp.emf"/>
            <p:cNvPicPr>
              <a:picLocks noChangeAspect="1"/>
            </p:cNvPicPr>
            <p:nvPr>
              <p:custDataLst>
                <p:tags r:id="rId44"/>
              </p:custDataLst>
            </p:nvPr>
          </p:nvPicPr>
          <p:blipFill>
            <a:blip r:embed="rId5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403648" y="2048589"/>
              <a:ext cx="236789" cy="277043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71" name="Łącznik prosty ze strzałką 70"/>
            <p:cNvCxnSpPr/>
            <p:nvPr/>
          </p:nvCxnSpPr>
          <p:spPr>
            <a:xfrm>
              <a:off x="1954906" y="2143037"/>
              <a:ext cx="100594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Łącznik prosty ze strzałką 71"/>
            <p:cNvCxnSpPr/>
            <p:nvPr/>
          </p:nvCxnSpPr>
          <p:spPr>
            <a:xfrm>
              <a:off x="4525664" y="2143037"/>
              <a:ext cx="100594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upa 77">
              <a:extLst>
                <a:ext uri="{FF2B5EF4-FFF2-40B4-BE49-F238E27FC236}">
                  <a16:creationId xmlns:a16="http://schemas.microsoft.com/office/drawing/2014/main" id="{2B6829F6-42BF-4D50-D176-02877128F0CA}"/>
                </a:ext>
              </a:extLst>
            </p:cNvPr>
            <p:cNvGrpSpPr>
              <a:grpSpLocks noChangeAspect="1"/>
            </p:cNvGrpSpPr>
            <p:nvPr>
              <p:custDataLst>
                <p:tags r:id="rId45"/>
              </p:custDataLst>
            </p:nvPr>
          </p:nvGrpSpPr>
          <p:grpSpPr>
            <a:xfrm>
              <a:off x="5867400" y="1917700"/>
              <a:ext cx="1829024" cy="420519"/>
              <a:chOff x="13761526" y="4619746"/>
              <a:chExt cx="1829024" cy="420519"/>
            </a:xfrm>
          </p:grpSpPr>
          <p:sp>
            <p:nvSpPr>
              <p:cNvPr id="66" name="Dowolny kształt: kształt 65">
                <a:extLst>
                  <a:ext uri="{FF2B5EF4-FFF2-40B4-BE49-F238E27FC236}">
                    <a16:creationId xmlns:a16="http://schemas.microsoft.com/office/drawing/2014/main" id="{0D340898-425B-8340-7904-FCE6D8D756E6}"/>
                  </a:ext>
                </a:extLst>
              </p:cNvPr>
              <p:cNvSpPr/>
              <p:nvPr>
                <p:custDataLst>
                  <p:tags r:id="rId46"/>
                </p:custDataLst>
              </p:nvPr>
            </p:nvSpPr>
            <p:spPr>
              <a:xfrm>
                <a:off x="13761526" y="4742958"/>
                <a:ext cx="177573" cy="263224"/>
              </a:xfrm>
              <a:custGeom>
                <a:avLst/>
                <a:gdLst>
                  <a:gd name="connsiteX0" fmla="*/ 1337 w 177573"/>
                  <a:gd name="connsiteY0" fmla="*/ 246098 h 263224"/>
                  <a:gd name="connsiteX1" fmla="*/ 209 w 177573"/>
                  <a:gd name="connsiteY1" fmla="*/ 252499 h 263224"/>
                  <a:gd name="connsiteX2" fmla="*/ 10743 w 177573"/>
                  <a:gd name="connsiteY2" fmla="*/ 263300 h 263224"/>
                  <a:gd name="connsiteX3" fmla="*/ 23910 w 177573"/>
                  <a:gd name="connsiteY3" fmla="*/ 254899 h 263224"/>
                  <a:gd name="connsiteX4" fmla="*/ 47988 w 177573"/>
                  <a:gd name="connsiteY4" fmla="*/ 154489 h 263224"/>
                  <a:gd name="connsiteX5" fmla="*/ 85234 w 177573"/>
                  <a:gd name="connsiteY5" fmla="*/ 181292 h 263224"/>
                  <a:gd name="connsiteX6" fmla="*/ 177783 w 177573"/>
                  <a:gd name="connsiteY6" fmla="*/ 65281 h 263224"/>
                  <a:gd name="connsiteX7" fmla="*/ 125489 w 177573"/>
                  <a:gd name="connsiteY7" fmla="*/ 75 h 263224"/>
                  <a:gd name="connsiteX8" fmla="*/ 38207 w 177573"/>
                  <a:gd name="connsiteY8" fmla="*/ 88883 h 263224"/>
                  <a:gd name="connsiteX9" fmla="*/ 1337 w 177573"/>
                  <a:gd name="connsiteY9" fmla="*/ 246098 h 263224"/>
                  <a:gd name="connsiteX10" fmla="*/ 84857 w 177573"/>
                  <a:gd name="connsiteY10" fmla="*/ 172491 h 263224"/>
                  <a:gd name="connsiteX11" fmla="*/ 52503 w 177573"/>
                  <a:gd name="connsiteY11" fmla="*/ 136888 h 263224"/>
                  <a:gd name="connsiteX12" fmla="*/ 55512 w 177573"/>
                  <a:gd name="connsiteY12" fmla="*/ 122086 h 263224"/>
                  <a:gd name="connsiteX13" fmla="*/ 78085 w 177573"/>
                  <a:gd name="connsiteY13" fmla="*/ 46879 h 263224"/>
                  <a:gd name="connsiteX14" fmla="*/ 124736 w 177573"/>
                  <a:gd name="connsiteY14" fmla="*/ 8876 h 263224"/>
                  <a:gd name="connsiteX15" fmla="*/ 150695 w 177573"/>
                  <a:gd name="connsiteY15" fmla="*/ 48079 h 263224"/>
                  <a:gd name="connsiteX16" fmla="*/ 129627 w 177573"/>
                  <a:gd name="connsiteY16" fmla="*/ 134487 h 263224"/>
                  <a:gd name="connsiteX17" fmla="*/ 84857 w 177573"/>
                  <a:gd name="connsiteY17" fmla="*/ 172491 h 26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7573" h="263224">
                    <a:moveTo>
                      <a:pt x="1337" y="246098"/>
                    </a:moveTo>
                    <a:cubicBezTo>
                      <a:pt x="209" y="250898"/>
                      <a:pt x="209" y="251699"/>
                      <a:pt x="209" y="252499"/>
                    </a:cubicBezTo>
                    <a:cubicBezTo>
                      <a:pt x="209" y="258499"/>
                      <a:pt x="4347" y="263300"/>
                      <a:pt x="10743" y="263300"/>
                    </a:cubicBezTo>
                    <a:cubicBezTo>
                      <a:pt x="18643" y="263300"/>
                      <a:pt x="23158" y="256099"/>
                      <a:pt x="23910" y="254899"/>
                    </a:cubicBezTo>
                    <a:cubicBezTo>
                      <a:pt x="25791" y="251299"/>
                      <a:pt x="37830" y="197693"/>
                      <a:pt x="47988" y="154489"/>
                    </a:cubicBezTo>
                    <a:cubicBezTo>
                      <a:pt x="55512" y="170491"/>
                      <a:pt x="67551" y="181292"/>
                      <a:pt x="85234" y="181292"/>
                    </a:cubicBezTo>
                    <a:cubicBezTo>
                      <a:pt x="129251" y="181292"/>
                      <a:pt x="177783" y="124887"/>
                      <a:pt x="177783" y="65281"/>
                    </a:cubicBezTo>
                    <a:cubicBezTo>
                      <a:pt x="177783" y="22877"/>
                      <a:pt x="152952" y="75"/>
                      <a:pt x="125489" y="75"/>
                    </a:cubicBezTo>
                    <a:cubicBezTo>
                      <a:pt x="88996" y="75"/>
                      <a:pt x="49493" y="40079"/>
                      <a:pt x="38207" y="88883"/>
                    </a:cubicBezTo>
                    <a:lnTo>
                      <a:pt x="1337" y="246098"/>
                    </a:lnTo>
                    <a:close/>
                    <a:moveTo>
                      <a:pt x="84857" y="172491"/>
                    </a:moveTo>
                    <a:cubicBezTo>
                      <a:pt x="58522" y="172491"/>
                      <a:pt x="52503" y="140488"/>
                      <a:pt x="52503" y="136888"/>
                    </a:cubicBezTo>
                    <a:cubicBezTo>
                      <a:pt x="52503" y="135288"/>
                      <a:pt x="54384" y="127287"/>
                      <a:pt x="55512" y="122086"/>
                    </a:cubicBezTo>
                    <a:cubicBezTo>
                      <a:pt x="66046" y="77282"/>
                      <a:pt x="69809" y="62881"/>
                      <a:pt x="78085" y="46879"/>
                    </a:cubicBezTo>
                    <a:cubicBezTo>
                      <a:pt x="94263" y="17676"/>
                      <a:pt x="113073" y="8876"/>
                      <a:pt x="124736" y="8876"/>
                    </a:cubicBezTo>
                    <a:cubicBezTo>
                      <a:pt x="138656" y="8876"/>
                      <a:pt x="150695" y="20477"/>
                      <a:pt x="150695" y="48079"/>
                    </a:cubicBezTo>
                    <a:cubicBezTo>
                      <a:pt x="150695" y="70081"/>
                      <a:pt x="139785" y="114886"/>
                      <a:pt x="129627" y="134487"/>
                    </a:cubicBezTo>
                    <a:cubicBezTo>
                      <a:pt x="117212" y="159690"/>
                      <a:pt x="99153" y="172491"/>
                      <a:pt x="84857" y="172491"/>
                    </a:cubicBezTo>
                    <a:close/>
                  </a:path>
                </a:pathLst>
              </a:custGeom>
              <a:solidFill>
                <a:srgbClr val="000000"/>
              </a:solidFill>
              <a:ln w="377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68" name="Dowolny kształt: kształt 67">
                <a:extLst>
                  <a:ext uri="{FF2B5EF4-FFF2-40B4-BE49-F238E27FC236}">
                    <a16:creationId xmlns:a16="http://schemas.microsoft.com/office/drawing/2014/main" id="{4ADA81C5-A995-B6FA-D86C-D102AD322517}"/>
                  </a:ext>
                </a:extLst>
              </p:cNvPr>
              <p:cNvSpPr/>
              <p:nvPr>
                <p:custDataLst>
                  <p:tags r:id="rId47"/>
                </p:custDataLst>
              </p:nvPr>
            </p:nvSpPr>
            <p:spPr>
              <a:xfrm>
                <a:off x="13962920" y="4856288"/>
                <a:ext cx="164857" cy="183977"/>
              </a:xfrm>
              <a:custGeom>
                <a:avLst/>
                <a:gdLst>
                  <a:gd name="connsiteX0" fmla="*/ 65262 w 164857"/>
                  <a:gd name="connsiteY0" fmla="*/ 126088 h 183977"/>
                  <a:gd name="connsiteX1" fmla="*/ 74216 w 164857"/>
                  <a:gd name="connsiteY1" fmla="*/ 126368 h 183977"/>
                  <a:gd name="connsiteX2" fmla="*/ 165072 w 164857"/>
                  <a:gd name="connsiteY2" fmla="*/ 40960 h 183977"/>
                  <a:gd name="connsiteX3" fmla="*/ 130573 w 164857"/>
                  <a:gd name="connsiteY3" fmla="*/ 76 h 183977"/>
                  <a:gd name="connsiteX4" fmla="*/ 67632 w 164857"/>
                  <a:gd name="connsiteY4" fmla="*/ 70363 h 183977"/>
                  <a:gd name="connsiteX5" fmla="*/ 56834 w 164857"/>
                  <a:gd name="connsiteY5" fmla="*/ 105646 h 183977"/>
                  <a:gd name="connsiteX6" fmla="*/ 9431 w 164857"/>
                  <a:gd name="connsiteY6" fmla="*/ 66723 h 183977"/>
                  <a:gd name="connsiteX7" fmla="*/ 32343 w 164857"/>
                  <a:gd name="connsiteY7" fmla="*/ 9877 h 183977"/>
                  <a:gd name="connsiteX8" fmla="*/ 34450 w 164857"/>
                  <a:gd name="connsiteY8" fmla="*/ 6237 h 183977"/>
                  <a:gd name="connsiteX9" fmla="*/ 30236 w 164857"/>
                  <a:gd name="connsiteY9" fmla="*/ 2876 h 183977"/>
                  <a:gd name="connsiteX10" fmla="*/ 21809 w 164857"/>
                  <a:gd name="connsiteY10" fmla="*/ 9037 h 183977"/>
                  <a:gd name="connsiteX11" fmla="*/ 214 w 164857"/>
                  <a:gd name="connsiteY11" fmla="*/ 69523 h 183977"/>
                  <a:gd name="connsiteX12" fmla="*/ 51304 w 164857"/>
                  <a:gd name="connsiteY12" fmla="*/ 123848 h 183977"/>
                  <a:gd name="connsiteX13" fmla="*/ 36556 w 164857"/>
                  <a:gd name="connsiteY13" fmla="*/ 175093 h 183977"/>
                  <a:gd name="connsiteX14" fmla="*/ 45510 w 164857"/>
                  <a:gd name="connsiteY14" fmla="*/ 184054 h 183977"/>
                  <a:gd name="connsiteX15" fmla="*/ 55781 w 164857"/>
                  <a:gd name="connsiteY15" fmla="*/ 177893 h 183977"/>
                  <a:gd name="connsiteX16" fmla="*/ 65262 w 164857"/>
                  <a:gd name="connsiteY16" fmla="*/ 126088 h 183977"/>
                  <a:gd name="connsiteX17" fmla="*/ 68685 w 164857"/>
                  <a:gd name="connsiteY17" fmla="*/ 107046 h 183977"/>
                  <a:gd name="connsiteX18" fmla="*/ 88700 w 164857"/>
                  <a:gd name="connsiteY18" fmla="*/ 44040 h 183977"/>
                  <a:gd name="connsiteX19" fmla="*/ 127676 w 164857"/>
                  <a:gd name="connsiteY19" fmla="*/ 19118 h 183977"/>
                  <a:gd name="connsiteX20" fmla="*/ 155591 w 164857"/>
                  <a:gd name="connsiteY20" fmla="*/ 46561 h 183977"/>
                  <a:gd name="connsiteX21" fmla="*/ 77112 w 164857"/>
                  <a:gd name="connsiteY21" fmla="*/ 107326 h 183977"/>
                  <a:gd name="connsiteX22" fmla="*/ 68685 w 164857"/>
                  <a:gd name="connsiteY22" fmla="*/ 107046 h 183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4857" h="183977">
                    <a:moveTo>
                      <a:pt x="65262" y="126088"/>
                    </a:moveTo>
                    <a:cubicBezTo>
                      <a:pt x="68158" y="126368"/>
                      <a:pt x="71319" y="126368"/>
                      <a:pt x="74216" y="126368"/>
                    </a:cubicBezTo>
                    <a:cubicBezTo>
                      <a:pt x="121619" y="126368"/>
                      <a:pt x="165072" y="85204"/>
                      <a:pt x="165072" y="40960"/>
                    </a:cubicBezTo>
                    <a:cubicBezTo>
                      <a:pt x="165072" y="16038"/>
                      <a:pt x="151114" y="76"/>
                      <a:pt x="130573" y="76"/>
                    </a:cubicBezTo>
                    <a:cubicBezTo>
                      <a:pt x="94230" y="76"/>
                      <a:pt x="75006" y="49361"/>
                      <a:pt x="67632" y="70363"/>
                    </a:cubicBezTo>
                    <a:cubicBezTo>
                      <a:pt x="64208" y="80724"/>
                      <a:pt x="58414" y="100326"/>
                      <a:pt x="56834" y="105646"/>
                    </a:cubicBezTo>
                    <a:cubicBezTo>
                      <a:pt x="27866" y="101446"/>
                      <a:pt x="9431" y="87445"/>
                      <a:pt x="9431" y="66723"/>
                    </a:cubicBezTo>
                    <a:cubicBezTo>
                      <a:pt x="9431" y="66443"/>
                      <a:pt x="11011" y="35080"/>
                      <a:pt x="32343" y="9877"/>
                    </a:cubicBezTo>
                    <a:cubicBezTo>
                      <a:pt x="34186" y="7917"/>
                      <a:pt x="34450" y="7357"/>
                      <a:pt x="34450" y="6237"/>
                    </a:cubicBezTo>
                    <a:cubicBezTo>
                      <a:pt x="34450" y="2876"/>
                      <a:pt x="31026" y="2876"/>
                      <a:pt x="30236" y="2876"/>
                    </a:cubicBezTo>
                    <a:cubicBezTo>
                      <a:pt x="27866" y="2876"/>
                      <a:pt x="26812" y="2876"/>
                      <a:pt x="21809" y="9037"/>
                    </a:cubicBezTo>
                    <a:cubicBezTo>
                      <a:pt x="7061" y="28359"/>
                      <a:pt x="214" y="57482"/>
                      <a:pt x="214" y="69523"/>
                    </a:cubicBezTo>
                    <a:cubicBezTo>
                      <a:pt x="214" y="94445"/>
                      <a:pt x="17332" y="116007"/>
                      <a:pt x="51304" y="123848"/>
                    </a:cubicBezTo>
                    <a:cubicBezTo>
                      <a:pt x="38136" y="167252"/>
                      <a:pt x="36556" y="172573"/>
                      <a:pt x="36556" y="175093"/>
                    </a:cubicBezTo>
                    <a:cubicBezTo>
                      <a:pt x="36556" y="182654"/>
                      <a:pt x="42613" y="184054"/>
                      <a:pt x="45510" y="184054"/>
                    </a:cubicBezTo>
                    <a:cubicBezTo>
                      <a:pt x="48407" y="184054"/>
                      <a:pt x="53674" y="182093"/>
                      <a:pt x="55781" y="177893"/>
                    </a:cubicBezTo>
                    <a:cubicBezTo>
                      <a:pt x="57624" y="173693"/>
                      <a:pt x="59995" y="159411"/>
                      <a:pt x="65262" y="126088"/>
                    </a:cubicBezTo>
                    <a:close/>
                    <a:moveTo>
                      <a:pt x="68685" y="107046"/>
                    </a:moveTo>
                    <a:cubicBezTo>
                      <a:pt x="73952" y="74843"/>
                      <a:pt x="76059" y="62242"/>
                      <a:pt x="88700" y="44040"/>
                    </a:cubicBezTo>
                    <a:cubicBezTo>
                      <a:pt x="100551" y="26959"/>
                      <a:pt x="114508" y="19118"/>
                      <a:pt x="127676" y="19118"/>
                    </a:cubicBezTo>
                    <a:cubicBezTo>
                      <a:pt x="145847" y="19118"/>
                      <a:pt x="155591" y="31999"/>
                      <a:pt x="155591" y="46561"/>
                    </a:cubicBezTo>
                    <a:cubicBezTo>
                      <a:pt x="155591" y="74843"/>
                      <a:pt x="122409" y="107326"/>
                      <a:pt x="77112" y="107326"/>
                    </a:cubicBezTo>
                    <a:cubicBezTo>
                      <a:pt x="74742" y="107326"/>
                      <a:pt x="71055" y="107326"/>
                      <a:pt x="68685" y="107046"/>
                    </a:cubicBezTo>
                    <a:close/>
                  </a:path>
                </a:pathLst>
              </a:custGeom>
              <a:solidFill>
                <a:srgbClr val="000000"/>
              </a:solidFill>
              <a:ln w="377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0" name="Dowolny kształt: kształt 69">
                <a:extLst>
                  <a:ext uri="{FF2B5EF4-FFF2-40B4-BE49-F238E27FC236}">
                    <a16:creationId xmlns:a16="http://schemas.microsoft.com/office/drawing/2014/main" id="{597EA717-CCBE-7F90-A69D-8266E39F27DA}"/>
                  </a:ext>
                </a:extLst>
              </p:cNvPr>
              <p:cNvSpPr/>
              <p:nvPr>
                <p:custDataLst>
                  <p:tags r:id="rId48"/>
                </p:custDataLst>
              </p:nvPr>
            </p:nvSpPr>
            <p:spPr>
              <a:xfrm>
                <a:off x="14287009" y="4772961"/>
                <a:ext cx="250183" cy="93608"/>
              </a:xfrm>
              <a:custGeom>
                <a:avLst/>
                <a:gdLst>
                  <a:gd name="connsiteX0" fmla="*/ 237614 w 250183"/>
                  <a:gd name="connsiteY0" fmla="*/ 16076 h 93608"/>
                  <a:gd name="connsiteX1" fmla="*/ 250406 w 250183"/>
                  <a:gd name="connsiteY1" fmla="*/ 8075 h 93608"/>
                  <a:gd name="connsiteX2" fmla="*/ 237991 w 250183"/>
                  <a:gd name="connsiteY2" fmla="*/ 75 h 93608"/>
                  <a:gd name="connsiteX3" fmla="*/ 12638 w 250183"/>
                  <a:gd name="connsiteY3" fmla="*/ 75 h 93608"/>
                  <a:gd name="connsiteX4" fmla="*/ 222 w 250183"/>
                  <a:gd name="connsiteY4" fmla="*/ 8075 h 93608"/>
                  <a:gd name="connsiteX5" fmla="*/ 13014 w 250183"/>
                  <a:gd name="connsiteY5" fmla="*/ 16076 h 93608"/>
                  <a:gd name="connsiteX6" fmla="*/ 237614 w 250183"/>
                  <a:gd name="connsiteY6" fmla="*/ 16076 h 93608"/>
                  <a:gd name="connsiteX7" fmla="*/ 237991 w 250183"/>
                  <a:gd name="connsiteY7" fmla="*/ 93684 h 93608"/>
                  <a:gd name="connsiteX8" fmla="*/ 250406 w 250183"/>
                  <a:gd name="connsiteY8" fmla="*/ 85683 h 93608"/>
                  <a:gd name="connsiteX9" fmla="*/ 237614 w 250183"/>
                  <a:gd name="connsiteY9" fmla="*/ 77682 h 93608"/>
                  <a:gd name="connsiteX10" fmla="*/ 13014 w 250183"/>
                  <a:gd name="connsiteY10" fmla="*/ 77682 h 93608"/>
                  <a:gd name="connsiteX11" fmla="*/ 222 w 250183"/>
                  <a:gd name="connsiteY11" fmla="*/ 85683 h 93608"/>
                  <a:gd name="connsiteX12" fmla="*/ 12638 w 250183"/>
                  <a:gd name="connsiteY12" fmla="*/ 93684 h 93608"/>
                  <a:gd name="connsiteX13" fmla="*/ 237991 w 250183"/>
                  <a:gd name="connsiteY13" fmla="*/ 93684 h 93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0183" h="93608">
                    <a:moveTo>
                      <a:pt x="237614" y="16076"/>
                    </a:moveTo>
                    <a:cubicBezTo>
                      <a:pt x="243258" y="16076"/>
                      <a:pt x="250406" y="16076"/>
                      <a:pt x="250406" y="8075"/>
                    </a:cubicBezTo>
                    <a:cubicBezTo>
                      <a:pt x="250406" y="75"/>
                      <a:pt x="243258" y="75"/>
                      <a:pt x="237991" y="75"/>
                    </a:cubicBezTo>
                    <a:lnTo>
                      <a:pt x="12638" y="75"/>
                    </a:lnTo>
                    <a:cubicBezTo>
                      <a:pt x="7371" y="75"/>
                      <a:pt x="222" y="75"/>
                      <a:pt x="222" y="8075"/>
                    </a:cubicBezTo>
                    <a:cubicBezTo>
                      <a:pt x="222" y="16076"/>
                      <a:pt x="7371" y="16076"/>
                      <a:pt x="13014" y="16076"/>
                    </a:cubicBezTo>
                    <a:lnTo>
                      <a:pt x="237614" y="16076"/>
                    </a:lnTo>
                    <a:close/>
                    <a:moveTo>
                      <a:pt x="237991" y="93684"/>
                    </a:moveTo>
                    <a:cubicBezTo>
                      <a:pt x="243258" y="93684"/>
                      <a:pt x="250406" y="93684"/>
                      <a:pt x="250406" y="85683"/>
                    </a:cubicBezTo>
                    <a:cubicBezTo>
                      <a:pt x="250406" y="77682"/>
                      <a:pt x="243258" y="77682"/>
                      <a:pt x="237614" y="77682"/>
                    </a:cubicBezTo>
                    <a:lnTo>
                      <a:pt x="13014" y="77682"/>
                    </a:lnTo>
                    <a:cubicBezTo>
                      <a:pt x="7371" y="77682"/>
                      <a:pt x="222" y="77682"/>
                      <a:pt x="222" y="85683"/>
                    </a:cubicBezTo>
                    <a:cubicBezTo>
                      <a:pt x="222" y="93684"/>
                      <a:pt x="7371" y="93684"/>
                      <a:pt x="12638" y="93684"/>
                    </a:cubicBezTo>
                    <a:lnTo>
                      <a:pt x="237991" y="93684"/>
                    </a:lnTo>
                    <a:close/>
                  </a:path>
                </a:pathLst>
              </a:custGeom>
              <a:solidFill>
                <a:srgbClr val="000000"/>
              </a:solidFill>
              <a:ln w="377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3" name="Dowolny kształt: kształt 72">
                <a:extLst>
                  <a:ext uri="{FF2B5EF4-FFF2-40B4-BE49-F238E27FC236}">
                    <a16:creationId xmlns:a16="http://schemas.microsoft.com/office/drawing/2014/main" id="{6A5A25E4-9AF5-F34D-DEE1-C609F74379DB}"/>
                  </a:ext>
                </a:extLst>
              </p:cNvPr>
              <p:cNvSpPr/>
              <p:nvPr>
                <p:custDataLst>
                  <p:tags r:id="rId49"/>
                </p:custDataLst>
              </p:nvPr>
            </p:nvSpPr>
            <p:spPr>
              <a:xfrm>
                <a:off x="14675095" y="4633347"/>
                <a:ext cx="236639" cy="286427"/>
              </a:xfrm>
              <a:custGeom>
                <a:avLst/>
                <a:gdLst>
                  <a:gd name="connsiteX0" fmla="*/ 127394 w 236639"/>
                  <a:gd name="connsiteY0" fmla="*/ 8476 h 286427"/>
                  <a:gd name="connsiteX1" fmla="*/ 118741 w 236639"/>
                  <a:gd name="connsiteY1" fmla="*/ 75 h 286427"/>
                  <a:gd name="connsiteX2" fmla="*/ 110088 w 236639"/>
                  <a:gd name="connsiteY2" fmla="*/ 8476 h 286427"/>
                  <a:gd name="connsiteX3" fmla="*/ 37854 w 236639"/>
                  <a:gd name="connsiteY3" fmla="*/ 246498 h 286427"/>
                  <a:gd name="connsiteX4" fmla="*/ 233 w 236639"/>
                  <a:gd name="connsiteY4" fmla="*/ 274101 h 286427"/>
                  <a:gd name="connsiteX5" fmla="*/ 233 w 236639"/>
                  <a:gd name="connsiteY5" fmla="*/ 286502 h 286427"/>
                  <a:gd name="connsiteX6" fmla="*/ 35221 w 236639"/>
                  <a:gd name="connsiteY6" fmla="*/ 285302 h 286427"/>
                  <a:gd name="connsiteX7" fmla="*/ 77733 w 236639"/>
                  <a:gd name="connsiteY7" fmla="*/ 286502 h 286427"/>
                  <a:gd name="connsiteX8" fmla="*/ 77733 w 236639"/>
                  <a:gd name="connsiteY8" fmla="*/ 274101 h 286427"/>
                  <a:gd name="connsiteX9" fmla="*/ 48765 w 236639"/>
                  <a:gd name="connsiteY9" fmla="*/ 253299 h 286427"/>
                  <a:gd name="connsiteX10" fmla="*/ 50646 w 236639"/>
                  <a:gd name="connsiteY10" fmla="*/ 244498 h 286427"/>
                  <a:gd name="connsiteX11" fmla="*/ 107078 w 236639"/>
                  <a:gd name="connsiteY11" fmla="*/ 58080 h 286427"/>
                  <a:gd name="connsiteX12" fmla="*/ 166520 w 236639"/>
                  <a:gd name="connsiteY12" fmla="*/ 254899 h 286427"/>
                  <a:gd name="connsiteX13" fmla="*/ 168401 w 236639"/>
                  <a:gd name="connsiteY13" fmla="*/ 262100 h 286427"/>
                  <a:gd name="connsiteX14" fmla="*/ 136423 w 236639"/>
                  <a:gd name="connsiteY14" fmla="*/ 274101 h 286427"/>
                  <a:gd name="connsiteX15" fmla="*/ 136423 w 236639"/>
                  <a:gd name="connsiteY15" fmla="*/ 286502 h 286427"/>
                  <a:gd name="connsiteX16" fmla="*/ 190598 w 236639"/>
                  <a:gd name="connsiteY16" fmla="*/ 285302 h 286427"/>
                  <a:gd name="connsiteX17" fmla="*/ 236873 w 236639"/>
                  <a:gd name="connsiteY17" fmla="*/ 286502 h 286427"/>
                  <a:gd name="connsiteX18" fmla="*/ 236873 w 236639"/>
                  <a:gd name="connsiteY18" fmla="*/ 274101 h 286427"/>
                  <a:gd name="connsiteX19" fmla="*/ 202637 w 236639"/>
                  <a:gd name="connsiteY19" fmla="*/ 256899 h 286427"/>
                  <a:gd name="connsiteX20" fmla="*/ 127394 w 236639"/>
                  <a:gd name="connsiteY20" fmla="*/ 8476 h 286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36639" h="286427">
                    <a:moveTo>
                      <a:pt x="127394" y="8476"/>
                    </a:moveTo>
                    <a:cubicBezTo>
                      <a:pt x="125137" y="875"/>
                      <a:pt x="122879" y="75"/>
                      <a:pt x="118741" y="75"/>
                    </a:cubicBezTo>
                    <a:cubicBezTo>
                      <a:pt x="112721" y="75"/>
                      <a:pt x="111969" y="1675"/>
                      <a:pt x="110088" y="8476"/>
                    </a:cubicBezTo>
                    <a:lnTo>
                      <a:pt x="37854" y="246498"/>
                    </a:lnTo>
                    <a:cubicBezTo>
                      <a:pt x="34092" y="258499"/>
                      <a:pt x="26568" y="274101"/>
                      <a:pt x="233" y="274101"/>
                    </a:cubicBezTo>
                    <a:lnTo>
                      <a:pt x="233" y="286502"/>
                    </a:lnTo>
                    <a:cubicBezTo>
                      <a:pt x="12648" y="285702"/>
                      <a:pt x="31835" y="285302"/>
                      <a:pt x="35221" y="285302"/>
                    </a:cubicBezTo>
                    <a:cubicBezTo>
                      <a:pt x="46131" y="285302"/>
                      <a:pt x="66071" y="286102"/>
                      <a:pt x="77733" y="286502"/>
                    </a:cubicBezTo>
                    <a:lnTo>
                      <a:pt x="77733" y="274101"/>
                    </a:lnTo>
                    <a:cubicBezTo>
                      <a:pt x="57418" y="273701"/>
                      <a:pt x="48765" y="262900"/>
                      <a:pt x="48765" y="253299"/>
                    </a:cubicBezTo>
                    <a:cubicBezTo>
                      <a:pt x="48765" y="251299"/>
                      <a:pt x="48765" y="250098"/>
                      <a:pt x="50646" y="244498"/>
                    </a:cubicBezTo>
                    <a:lnTo>
                      <a:pt x="107078" y="58080"/>
                    </a:lnTo>
                    <a:lnTo>
                      <a:pt x="166520" y="254899"/>
                    </a:lnTo>
                    <a:cubicBezTo>
                      <a:pt x="168401" y="260499"/>
                      <a:pt x="168401" y="261299"/>
                      <a:pt x="168401" y="262100"/>
                    </a:cubicBezTo>
                    <a:cubicBezTo>
                      <a:pt x="168401" y="274101"/>
                      <a:pt x="146205" y="274101"/>
                      <a:pt x="136423" y="274101"/>
                    </a:cubicBezTo>
                    <a:lnTo>
                      <a:pt x="136423" y="286502"/>
                    </a:lnTo>
                    <a:cubicBezTo>
                      <a:pt x="149591" y="285302"/>
                      <a:pt x="176302" y="285302"/>
                      <a:pt x="190598" y="285302"/>
                    </a:cubicBezTo>
                    <a:cubicBezTo>
                      <a:pt x="205270" y="285302"/>
                      <a:pt x="222200" y="286102"/>
                      <a:pt x="236873" y="286502"/>
                    </a:cubicBezTo>
                    <a:lnTo>
                      <a:pt x="236873" y="274101"/>
                    </a:lnTo>
                    <a:cubicBezTo>
                      <a:pt x="208280" y="274101"/>
                      <a:pt x="207152" y="271700"/>
                      <a:pt x="202637" y="256899"/>
                    </a:cubicBezTo>
                    <a:lnTo>
                      <a:pt x="127394" y="8476"/>
                    </a:lnTo>
                    <a:close/>
                  </a:path>
                </a:pathLst>
              </a:custGeom>
              <a:solidFill>
                <a:srgbClr val="000000"/>
              </a:solidFill>
              <a:ln w="377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4" name="Dowolny kształt: kształt 73">
                <a:extLst>
                  <a:ext uri="{FF2B5EF4-FFF2-40B4-BE49-F238E27FC236}">
                    <a16:creationId xmlns:a16="http://schemas.microsoft.com/office/drawing/2014/main" id="{D8921462-0E5C-5BF9-CF02-CF3A88DEBB56}"/>
                  </a:ext>
                </a:extLst>
              </p:cNvPr>
              <p:cNvSpPr/>
              <p:nvPr>
                <p:custDataLst>
                  <p:tags r:id="rId50"/>
                </p:custDataLst>
              </p:nvPr>
            </p:nvSpPr>
            <p:spPr>
              <a:xfrm>
                <a:off x="14942489" y="4856288"/>
                <a:ext cx="164857" cy="183977"/>
              </a:xfrm>
              <a:custGeom>
                <a:avLst/>
                <a:gdLst>
                  <a:gd name="connsiteX0" fmla="*/ 65288 w 164857"/>
                  <a:gd name="connsiteY0" fmla="*/ 126088 h 183977"/>
                  <a:gd name="connsiteX1" fmla="*/ 74241 w 164857"/>
                  <a:gd name="connsiteY1" fmla="*/ 126368 h 183977"/>
                  <a:gd name="connsiteX2" fmla="*/ 165098 w 164857"/>
                  <a:gd name="connsiteY2" fmla="*/ 40960 h 183977"/>
                  <a:gd name="connsiteX3" fmla="*/ 130599 w 164857"/>
                  <a:gd name="connsiteY3" fmla="*/ 76 h 183977"/>
                  <a:gd name="connsiteX4" fmla="*/ 67658 w 164857"/>
                  <a:gd name="connsiteY4" fmla="*/ 70363 h 183977"/>
                  <a:gd name="connsiteX5" fmla="*/ 56860 w 164857"/>
                  <a:gd name="connsiteY5" fmla="*/ 105646 h 183977"/>
                  <a:gd name="connsiteX6" fmla="*/ 9457 w 164857"/>
                  <a:gd name="connsiteY6" fmla="*/ 66723 h 183977"/>
                  <a:gd name="connsiteX7" fmla="*/ 32369 w 164857"/>
                  <a:gd name="connsiteY7" fmla="*/ 9877 h 183977"/>
                  <a:gd name="connsiteX8" fmla="*/ 34475 w 164857"/>
                  <a:gd name="connsiteY8" fmla="*/ 6237 h 183977"/>
                  <a:gd name="connsiteX9" fmla="*/ 30262 w 164857"/>
                  <a:gd name="connsiteY9" fmla="*/ 2876 h 183977"/>
                  <a:gd name="connsiteX10" fmla="*/ 21835 w 164857"/>
                  <a:gd name="connsiteY10" fmla="*/ 9037 h 183977"/>
                  <a:gd name="connsiteX11" fmla="*/ 240 w 164857"/>
                  <a:gd name="connsiteY11" fmla="*/ 69523 h 183977"/>
                  <a:gd name="connsiteX12" fmla="*/ 51330 w 164857"/>
                  <a:gd name="connsiteY12" fmla="*/ 123848 h 183977"/>
                  <a:gd name="connsiteX13" fmla="*/ 36582 w 164857"/>
                  <a:gd name="connsiteY13" fmla="*/ 175093 h 183977"/>
                  <a:gd name="connsiteX14" fmla="*/ 45536 w 164857"/>
                  <a:gd name="connsiteY14" fmla="*/ 184054 h 183977"/>
                  <a:gd name="connsiteX15" fmla="*/ 55807 w 164857"/>
                  <a:gd name="connsiteY15" fmla="*/ 177893 h 183977"/>
                  <a:gd name="connsiteX16" fmla="*/ 65288 w 164857"/>
                  <a:gd name="connsiteY16" fmla="*/ 126088 h 183977"/>
                  <a:gd name="connsiteX17" fmla="*/ 68711 w 164857"/>
                  <a:gd name="connsiteY17" fmla="*/ 107046 h 183977"/>
                  <a:gd name="connsiteX18" fmla="*/ 88726 w 164857"/>
                  <a:gd name="connsiteY18" fmla="*/ 44040 h 183977"/>
                  <a:gd name="connsiteX19" fmla="*/ 127702 w 164857"/>
                  <a:gd name="connsiteY19" fmla="*/ 19118 h 183977"/>
                  <a:gd name="connsiteX20" fmla="*/ 155617 w 164857"/>
                  <a:gd name="connsiteY20" fmla="*/ 46561 h 183977"/>
                  <a:gd name="connsiteX21" fmla="*/ 77138 w 164857"/>
                  <a:gd name="connsiteY21" fmla="*/ 107326 h 183977"/>
                  <a:gd name="connsiteX22" fmla="*/ 68711 w 164857"/>
                  <a:gd name="connsiteY22" fmla="*/ 107046 h 183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4857" h="183977">
                    <a:moveTo>
                      <a:pt x="65288" y="126088"/>
                    </a:moveTo>
                    <a:cubicBezTo>
                      <a:pt x="68184" y="126368"/>
                      <a:pt x="71345" y="126368"/>
                      <a:pt x="74241" y="126368"/>
                    </a:cubicBezTo>
                    <a:cubicBezTo>
                      <a:pt x="121645" y="126368"/>
                      <a:pt x="165098" y="85204"/>
                      <a:pt x="165098" y="40960"/>
                    </a:cubicBezTo>
                    <a:cubicBezTo>
                      <a:pt x="165098" y="16038"/>
                      <a:pt x="151140" y="76"/>
                      <a:pt x="130599" y="76"/>
                    </a:cubicBezTo>
                    <a:cubicBezTo>
                      <a:pt x="94256" y="76"/>
                      <a:pt x="75031" y="49361"/>
                      <a:pt x="67658" y="70363"/>
                    </a:cubicBezTo>
                    <a:cubicBezTo>
                      <a:pt x="64234" y="80724"/>
                      <a:pt x="58440" y="100326"/>
                      <a:pt x="56860" y="105646"/>
                    </a:cubicBezTo>
                    <a:cubicBezTo>
                      <a:pt x="27892" y="101446"/>
                      <a:pt x="9457" y="87445"/>
                      <a:pt x="9457" y="66723"/>
                    </a:cubicBezTo>
                    <a:cubicBezTo>
                      <a:pt x="9457" y="66443"/>
                      <a:pt x="11037" y="35080"/>
                      <a:pt x="32369" y="9877"/>
                    </a:cubicBezTo>
                    <a:cubicBezTo>
                      <a:pt x="34212" y="7917"/>
                      <a:pt x="34475" y="7357"/>
                      <a:pt x="34475" y="6237"/>
                    </a:cubicBezTo>
                    <a:cubicBezTo>
                      <a:pt x="34475" y="2876"/>
                      <a:pt x="31052" y="2876"/>
                      <a:pt x="30262" y="2876"/>
                    </a:cubicBezTo>
                    <a:cubicBezTo>
                      <a:pt x="27892" y="2876"/>
                      <a:pt x="26838" y="2876"/>
                      <a:pt x="21835" y="9037"/>
                    </a:cubicBezTo>
                    <a:cubicBezTo>
                      <a:pt x="7087" y="28359"/>
                      <a:pt x="240" y="57482"/>
                      <a:pt x="240" y="69523"/>
                    </a:cubicBezTo>
                    <a:cubicBezTo>
                      <a:pt x="240" y="94445"/>
                      <a:pt x="17358" y="116007"/>
                      <a:pt x="51330" y="123848"/>
                    </a:cubicBezTo>
                    <a:cubicBezTo>
                      <a:pt x="38162" y="167252"/>
                      <a:pt x="36582" y="172573"/>
                      <a:pt x="36582" y="175093"/>
                    </a:cubicBezTo>
                    <a:cubicBezTo>
                      <a:pt x="36582" y="182654"/>
                      <a:pt x="42639" y="184054"/>
                      <a:pt x="45536" y="184054"/>
                    </a:cubicBezTo>
                    <a:cubicBezTo>
                      <a:pt x="48433" y="184054"/>
                      <a:pt x="53700" y="182093"/>
                      <a:pt x="55807" y="177893"/>
                    </a:cubicBezTo>
                    <a:cubicBezTo>
                      <a:pt x="57650" y="173693"/>
                      <a:pt x="60020" y="159411"/>
                      <a:pt x="65288" y="126088"/>
                    </a:cubicBezTo>
                    <a:close/>
                    <a:moveTo>
                      <a:pt x="68711" y="107046"/>
                    </a:moveTo>
                    <a:cubicBezTo>
                      <a:pt x="73978" y="74843"/>
                      <a:pt x="76085" y="62242"/>
                      <a:pt x="88726" y="44040"/>
                    </a:cubicBezTo>
                    <a:cubicBezTo>
                      <a:pt x="100577" y="26959"/>
                      <a:pt x="114534" y="19118"/>
                      <a:pt x="127702" y="19118"/>
                    </a:cubicBezTo>
                    <a:cubicBezTo>
                      <a:pt x="145873" y="19118"/>
                      <a:pt x="155617" y="31999"/>
                      <a:pt x="155617" y="46561"/>
                    </a:cubicBezTo>
                    <a:cubicBezTo>
                      <a:pt x="155617" y="74843"/>
                      <a:pt x="122435" y="107326"/>
                      <a:pt x="77138" y="107326"/>
                    </a:cubicBezTo>
                    <a:cubicBezTo>
                      <a:pt x="74768" y="107326"/>
                      <a:pt x="71081" y="107326"/>
                      <a:pt x="68711" y="107046"/>
                    </a:cubicBezTo>
                    <a:close/>
                  </a:path>
                </a:pathLst>
              </a:custGeom>
              <a:solidFill>
                <a:srgbClr val="000000"/>
              </a:solidFill>
              <a:ln w="377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5" name="Dowolny kształt: kształt 74">
                <a:extLst>
                  <a:ext uri="{FF2B5EF4-FFF2-40B4-BE49-F238E27FC236}">
                    <a16:creationId xmlns:a16="http://schemas.microsoft.com/office/drawing/2014/main" id="{025F36AC-C499-3EB7-7360-A13808D8F527}"/>
                  </a:ext>
                </a:extLst>
              </p:cNvPr>
              <p:cNvSpPr/>
              <p:nvPr>
                <p:custDataLst>
                  <p:tags r:id="rId51"/>
                </p:custDataLst>
              </p:nvPr>
            </p:nvSpPr>
            <p:spPr>
              <a:xfrm>
                <a:off x="15178253" y="4619746"/>
                <a:ext cx="87282" cy="400037"/>
              </a:xfrm>
              <a:custGeom>
                <a:avLst/>
                <a:gdLst>
                  <a:gd name="connsiteX0" fmla="*/ 87528 w 87282"/>
                  <a:gd name="connsiteY0" fmla="*/ 396112 h 400037"/>
                  <a:gd name="connsiteX1" fmla="*/ 81132 w 87282"/>
                  <a:gd name="connsiteY1" fmla="*/ 387311 h 400037"/>
                  <a:gd name="connsiteX2" fmla="*/ 22066 w 87282"/>
                  <a:gd name="connsiteY2" fmla="*/ 200094 h 400037"/>
                  <a:gd name="connsiteX3" fmla="*/ 82637 w 87282"/>
                  <a:gd name="connsiteY3" fmla="*/ 10876 h 400037"/>
                  <a:gd name="connsiteX4" fmla="*/ 87528 w 87282"/>
                  <a:gd name="connsiteY4" fmla="*/ 4075 h 400037"/>
                  <a:gd name="connsiteX5" fmla="*/ 83765 w 87282"/>
                  <a:gd name="connsiteY5" fmla="*/ 75 h 400037"/>
                  <a:gd name="connsiteX6" fmla="*/ 23947 w 87282"/>
                  <a:gd name="connsiteY6" fmla="*/ 78082 h 400037"/>
                  <a:gd name="connsiteX7" fmla="*/ 246 w 87282"/>
                  <a:gd name="connsiteY7" fmla="*/ 200094 h 400037"/>
                  <a:gd name="connsiteX8" fmla="*/ 25076 w 87282"/>
                  <a:gd name="connsiteY8" fmla="*/ 324905 h 400037"/>
                  <a:gd name="connsiteX9" fmla="*/ 83765 w 87282"/>
                  <a:gd name="connsiteY9" fmla="*/ 400113 h 400037"/>
                  <a:gd name="connsiteX10" fmla="*/ 87528 w 87282"/>
                  <a:gd name="connsiteY10" fmla="*/ 396112 h 400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7282" h="400037">
                    <a:moveTo>
                      <a:pt x="87528" y="396112"/>
                    </a:moveTo>
                    <a:cubicBezTo>
                      <a:pt x="87528" y="394912"/>
                      <a:pt x="87528" y="394112"/>
                      <a:pt x="81132" y="387311"/>
                    </a:cubicBezTo>
                    <a:cubicBezTo>
                      <a:pt x="34105" y="336907"/>
                      <a:pt x="22066" y="261299"/>
                      <a:pt x="22066" y="200094"/>
                    </a:cubicBezTo>
                    <a:cubicBezTo>
                      <a:pt x="22066" y="130487"/>
                      <a:pt x="36362" y="60880"/>
                      <a:pt x="82637" y="10876"/>
                    </a:cubicBezTo>
                    <a:cubicBezTo>
                      <a:pt x="87528" y="6075"/>
                      <a:pt x="87528" y="5275"/>
                      <a:pt x="87528" y="4075"/>
                    </a:cubicBezTo>
                    <a:cubicBezTo>
                      <a:pt x="87528" y="1275"/>
                      <a:pt x="86023" y="75"/>
                      <a:pt x="83765" y="75"/>
                    </a:cubicBezTo>
                    <a:cubicBezTo>
                      <a:pt x="80003" y="75"/>
                      <a:pt x="46144" y="27277"/>
                      <a:pt x="23947" y="78082"/>
                    </a:cubicBezTo>
                    <a:cubicBezTo>
                      <a:pt x="4760" y="122086"/>
                      <a:pt x="246" y="166490"/>
                      <a:pt x="246" y="200094"/>
                    </a:cubicBezTo>
                    <a:cubicBezTo>
                      <a:pt x="246" y="231297"/>
                      <a:pt x="4384" y="279701"/>
                      <a:pt x="25076" y="324905"/>
                    </a:cubicBezTo>
                    <a:cubicBezTo>
                      <a:pt x="47649" y="374110"/>
                      <a:pt x="80003" y="400113"/>
                      <a:pt x="83765" y="400113"/>
                    </a:cubicBezTo>
                    <a:cubicBezTo>
                      <a:pt x="86023" y="400113"/>
                      <a:pt x="87528" y="398912"/>
                      <a:pt x="87528" y="396112"/>
                    </a:cubicBezTo>
                    <a:close/>
                  </a:path>
                </a:pathLst>
              </a:custGeom>
              <a:solidFill>
                <a:srgbClr val="000000"/>
              </a:solidFill>
              <a:ln w="377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6" name="Dowolny kształt: kształt 75">
                <a:extLst>
                  <a:ext uri="{FF2B5EF4-FFF2-40B4-BE49-F238E27FC236}">
                    <a16:creationId xmlns:a16="http://schemas.microsoft.com/office/drawing/2014/main" id="{AA5A03F4-F8A6-A0F6-16AD-76E19A1A773C}"/>
                  </a:ext>
                </a:extLst>
              </p:cNvPr>
              <p:cNvSpPr/>
              <p:nvPr>
                <p:custDataLst>
                  <p:tags r:id="rId52"/>
                </p:custDataLst>
              </p:nvPr>
            </p:nvSpPr>
            <p:spPr>
              <a:xfrm>
                <a:off x="15298601" y="4742958"/>
                <a:ext cx="177573" cy="263224"/>
              </a:xfrm>
              <a:custGeom>
                <a:avLst/>
                <a:gdLst>
                  <a:gd name="connsiteX0" fmla="*/ 1378 w 177573"/>
                  <a:gd name="connsiteY0" fmla="*/ 246098 h 263224"/>
                  <a:gd name="connsiteX1" fmla="*/ 249 w 177573"/>
                  <a:gd name="connsiteY1" fmla="*/ 252499 h 263224"/>
                  <a:gd name="connsiteX2" fmla="*/ 10784 w 177573"/>
                  <a:gd name="connsiteY2" fmla="*/ 263300 h 263224"/>
                  <a:gd name="connsiteX3" fmla="*/ 23951 w 177573"/>
                  <a:gd name="connsiteY3" fmla="*/ 254899 h 263224"/>
                  <a:gd name="connsiteX4" fmla="*/ 48029 w 177573"/>
                  <a:gd name="connsiteY4" fmla="*/ 154489 h 263224"/>
                  <a:gd name="connsiteX5" fmla="*/ 85274 w 177573"/>
                  <a:gd name="connsiteY5" fmla="*/ 181292 h 263224"/>
                  <a:gd name="connsiteX6" fmla="*/ 177823 w 177573"/>
                  <a:gd name="connsiteY6" fmla="*/ 65281 h 263224"/>
                  <a:gd name="connsiteX7" fmla="*/ 125529 w 177573"/>
                  <a:gd name="connsiteY7" fmla="*/ 75 h 263224"/>
                  <a:gd name="connsiteX8" fmla="*/ 38247 w 177573"/>
                  <a:gd name="connsiteY8" fmla="*/ 88883 h 263224"/>
                  <a:gd name="connsiteX9" fmla="*/ 1378 w 177573"/>
                  <a:gd name="connsiteY9" fmla="*/ 246098 h 263224"/>
                  <a:gd name="connsiteX10" fmla="*/ 84898 w 177573"/>
                  <a:gd name="connsiteY10" fmla="*/ 172491 h 263224"/>
                  <a:gd name="connsiteX11" fmla="*/ 52543 w 177573"/>
                  <a:gd name="connsiteY11" fmla="*/ 136888 h 263224"/>
                  <a:gd name="connsiteX12" fmla="*/ 55553 w 177573"/>
                  <a:gd name="connsiteY12" fmla="*/ 122086 h 263224"/>
                  <a:gd name="connsiteX13" fmla="*/ 78126 w 177573"/>
                  <a:gd name="connsiteY13" fmla="*/ 46879 h 263224"/>
                  <a:gd name="connsiteX14" fmla="*/ 124777 w 177573"/>
                  <a:gd name="connsiteY14" fmla="*/ 8876 h 263224"/>
                  <a:gd name="connsiteX15" fmla="*/ 150736 w 177573"/>
                  <a:gd name="connsiteY15" fmla="*/ 48079 h 263224"/>
                  <a:gd name="connsiteX16" fmla="*/ 129668 w 177573"/>
                  <a:gd name="connsiteY16" fmla="*/ 134487 h 263224"/>
                  <a:gd name="connsiteX17" fmla="*/ 84898 w 177573"/>
                  <a:gd name="connsiteY17" fmla="*/ 172491 h 26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7573" h="263224">
                    <a:moveTo>
                      <a:pt x="1378" y="246098"/>
                    </a:moveTo>
                    <a:cubicBezTo>
                      <a:pt x="249" y="250898"/>
                      <a:pt x="249" y="251699"/>
                      <a:pt x="249" y="252499"/>
                    </a:cubicBezTo>
                    <a:cubicBezTo>
                      <a:pt x="249" y="258499"/>
                      <a:pt x="4388" y="263300"/>
                      <a:pt x="10784" y="263300"/>
                    </a:cubicBezTo>
                    <a:cubicBezTo>
                      <a:pt x="18684" y="263300"/>
                      <a:pt x="23199" y="256099"/>
                      <a:pt x="23951" y="254899"/>
                    </a:cubicBezTo>
                    <a:cubicBezTo>
                      <a:pt x="25832" y="251299"/>
                      <a:pt x="37871" y="197693"/>
                      <a:pt x="48029" y="154489"/>
                    </a:cubicBezTo>
                    <a:cubicBezTo>
                      <a:pt x="55553" y="170491"/>
                      <a:pt x="67592" y="181292"/>
                      <a:pt x="85274" y="181292"/>
                    </a:cubicBezTo>
                    <a:cubicBezTo>
                      <a:pt x="129291" y="181292"/>
                      <a:pt x="177823" y="124887"/>
                      <a:pt x="177823" y="65281"/>
                    </a:cubicBezTo>
                    <a:cubicBezTo>
                      <a:pt x="177823" y="22877"/>
                      <a:pt x="152993" y="75"/>
                      <a:pt x="125529" y="75"/>
                    </a:cubicBezTo>
                    <a:cubicBezTo>
                      <a:pt x="89036" y="75"/>
                      <a:pt x="49534" y="40079"/>
                      <a:pt x="38247" y="88883"/>
                    </a:cubicBezTo>
                    <a:lnTo>
                      <a:pt x="1378" y="246098"/>
                    </a:lnTo>
                    <a:close/>
                    <a:moveTo>
                      <a:pt x="84898" y="172491"/>
                    </a:moveTo>
                    <a:cubicBezTo>
                      <a:pt x="58563" y="172491"/>
                      <a:pt x="52543" y="140488"/>
                      <a:pt x="52543" y="136888"/>
                    </a:cubicBezTo>
                    <a:cubicBezTo>
                      <a:pt x="52543" y="135288"/>
                      <a:pt x="54425" y="127287"/>
                      <a:pt x="55553" y="122086"/>
                    </a:cubicBezTo>
                    <a:cubicBezTo>
                      <a:pt x="66087" y="77282"/>
                      <a:pt x="69849" y="62881"/>
                      <a:pt x="78126" y="46879"/>
                    </a:cubicBezTo>
                    <a:cubicBezTo>
                      <a:pt x="94303" y="17676"/>
                      <a:pt x="113114" y="8876"/>
                      <a:pt x="124777" y="8876"/>
                    </a:cubicBezTo>
                    <a:cubicBezTo>
                      <a:pt x="138697" y="8876"/>
                      <a:pt x="150736" y="20477"/>
                      <a:pt x="150736" y="48079"/>
                    </a:cubicBezTo>
                    <a:cubicBezTo>
                      <a:pt x="150736" y="70081"/>
                      <a:pt x="139825" y="114886"/>
                      <a:pt x="129668" y="134487"/>
                    </a:cubicBezTo>
                    <a:cubicBezTo>
                      <a:pt x="117253" y="159690"/>
                      <a:pt x="99194" y="172491"/>
                      <a:pt x="84898" y="172491"/>
                    </a:cubicBezTo>
                    <a:close/>
                  </a:path>
                </a:pathLst>
              </a:custGeom>
              <a:solidFill>
                <a:srgbClr val="000000"/>
              </a:solidFill>
              <a:ln w="377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7" name="Dowolny kształt: kształt 76">
                <a:extLst>
                  <a:ext uri="{FF2B5EF4-FFF2-40B4-BE49-F238E27FC236}">
                    <a16:creationId xmlns:a16="http://schemas.microsoft.com/office/drawing/2014/main" id="{AE653597-F154-3307-718C-454DF669F418}"/>
                  </a:ext>
                </a:extLst>
              </p:cNvPr>
              <p:cNvSpPr/>
              <p:nvPr>
                <p:custDataLst>
                  <p:tags r:id="rId53"/>
                </p:custDataLst>
              </p:nvPr>
            </p:nvSpPr>
            <p:spPr>
              <a:xfrm>
                <a:off x="15503268" y="4619746"/>
                <a:ext cx="87282" cy="400037"/>
              </a:xfrm>
              <a:custGeom>
                <a:avLst/>
                <a:gdLst>
                  <a:gd name="connsiteX0" fmla="*/ 87537 w 87282"/>
                  <a:gd name="connsiteY0" fmla="*/ 200094 h 400037"/>
                  <a:gd name="connsiteX1" fmla="*/ 62706 w 87282"/>
                  <a:gd name="connsiteY1" fmla="*/ 75282 h 400037"/>
                  <a:gd name="connsiteX2" fmla="*/ 4017 w 87282"/>
                  <a:gd name="connsiteY2" fmla="*/ 75 h 400037"/>
                  <a:gd name="connsiteX3" fmla="*/ 255 w 87282"/>
                  <a:gd name="connsiteY3" fmla="*/ 4075 h 400037"/>
                  <a:gd name="connsiteX4" fmla="*/ 7403 w 87282"/>
                  <a:gd name="connsiteY4" fmla="*/ 13276 h 400037"/>
                  <a:gd name="connsiteX5" fmla="*/ 65716 w 87282"/>
                  <a:gd name="connsiteY5" fmla="*/ 200094 h 400037"/>
                  <a:gd name="connsiteX6" fmla="*/ 5145 w 87282"/>
                  <a:gd name="connsiteY6" fmla="*/ 389312 h 400037"/>
                  <a:gd name="connsiteX7" fmla="*/ 255 w 87282"/>
                  <a:gd name="connsiteY7" fmla="*/ 396112 h 400037"/>
                  <a:gd name="connsiteX8" fmla="*/ 4017 w 87282"/>
                  <a:gd name="connsiteY8" fmla="*/ 400113 h 400037"/>
                  <a:gd name="connsiteX9" fmla="*/ 63835 w 87282"/>
                  <a:gd name="connsiteY9" fmla="*/ 322105 h 400037"/>
                  <a:gd name="connsiteX10" fmla="*/ 87537 w 87282"/>
                  <a:gd name="connsiteY10" fmla="*/ 200094 h 400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7282" h="400037">
                    <a:moveTo>
                      <a:pt x="87537" y="200094"/>
                    </a:moveTo>
                    <a:cubicBezTo>
                      <a:pt x="87537" y="168891"/>
                      <a:pt x="83398" y="120486"/>
                      <a:pt x="62706" y="75282"/>
                    </a:cubicBezTo>
                    <a:cubicBezTo>
                      <a:pt x="40133" y="26077"/>
                      <a:pt x="7779" y="75"/>
                      <a:pt x="4017" y="75"/>
                    </a:cubicBezTo>
                    <a:cubicBezTo>
                      <a:pt x="1759" y="75"/>
                      <a:pt x="255" y="1675"/>
                      <a:pt x="255" y="4075"/>
                    </a:cubicBezTo>
                    <a:cubicBezTo>
                      <a:pt x="255" y="5275"/>
                      <a:pt x="255" y="6075"/>
                      <a:pt x="7403" y="13276"/>
                    </a:cubicBezTo>
                    <a:cubicBezTo>
                      <a:pt x="44272" y="52880"/>
                      <a:pt x="65716" y="116486"/>
                      <a:pt x="65716" y="200094"/>
                    </a:cubicBezTo>
                    <a:cubicBezTo>
                      <a:pt x="65716" y="268500"/>
                      <a:pt x="51796" y="338907"/>
                      <a:pt x="5145" y="389312"/>
                    </a:cubicBezTo>
                    <a:cubicBezTo>
                      <a:pt x="255" y="394112"/>
                      <a:pt x="255" y="394912"/>
                      <a:pt x="255" y="396112"/>
                    </a:cubicBezTo>
                    <a:cubicBezTo>
                      <a:pt x="255" y="398512"/>
                      <a:pt x="1759" y="400113"/>
                      <a:pt x="4017" y="400113"/>
                    </a:cubicBezTo>
                    <a:cubicBezTo>
                      <a:pt x="7779" y="400113"/>
                      <a:pt x="41638" y="372910"/>
                      <a:pt x="63835" y="322105"/>
                    </a:cubicBezTo>
                    <a:cubicBezTo>
                      <a:pt x="83022" y="278101"/>
                      <a:pt x="87537" y="233697"/>
                      <a:pt x="87537" y="200094"/>
                    </a:cubicBezTo>
                    <a:close/>
                  </a:path>
                </a:pathLst>
              </a:custGeom>
              <a:solidFill>
                <a:srgbClr val="000000"/>
              </a:solidFill>
              <a:ln w="377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</p:grpSp>
      <p:grpSp>
        <p:nvGrpSpPr>
          <p:cNvPr id="60" name="Grupa 59">
            <a:extLst>
              <a:ext uri="{FF2B5EF4-FFF2-40B4-BE49-F238E27FC236}">
                <a16:creationId xmlns:a16="http://schemas.microsoft.com/office/drawing/2014/main" id="{ECEC0BAF-E6A1-36FB-ACB7-22679076F393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322000" y="1651300"/>
            <a:ext cx="438717" cy="377156"/>
            <a:chOff x="12222708" y="4434866"/>
            <a:chExt cx="438717" cy="377156"/>
          </a:xfrm>
        </p:grpSpPr>
        <p:sp>
          <p:nvSpPr>
            <p:cNvPr id="58" name="Dowolny kształt: kształt 57">
              <a:extLst>
                <a:ext uri="{FF2B5EF4-FFF2-40B4-BE49-F238E27FC236}">
                  <a16:creationId xmlns:a16="http://schemas.microsoft.com/office/drawing/2014/main" id="{7D2DC28E-3075-F6DA-4DDA-6713374DA01B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2222708" y="4434866"/>
              <a:ext cx="240179" cy="265478"/>
            </a:xfrm>
            <a:custGeom>
              <a:avLst/>
              <a:gdLst>
                <a:gd name="connsiteX0" fmla="*/ 129291 w 240179"/>
                <a:gd name="connsiteY0" fmla="*/ 7861 h 265478"/>
                <a:gd name="connsiteX1" fmla="*/ 120508 w 240179"/>
                <a:gd name="connsiteY1" fmla="*/ 75 h 265478"/>
                <a:gd name="connsiteX2" fmla="*/ 111726 w 240179"/>
                <a:gd name="connsiteY2" fmla="*/ 7861 h 265478"/>
                <a:gd name="connsiteX3" fmla="*/ 38412 w 240179"/>
                <a:gd name="connsiteY3" fmla="*/ 228476 h 265478"/>
                <a:gd name="connsiteX4" fmla="*/ 227 w 240179"/>
                <a:gd name="connsiteY4" fmla="*/ 254059 h 265478"/>
                <a:gd name="connsiteX5" fmla="*/ 227 w 240179"/>
                <a:gd name="connsiteY5" fmla="*/ 265554 h 265478"/>
                <a:gd name="connsiteX6" fmla="*/ 35739 w 240179"/>
                <a:gd name="connsiteY6" fmla="*/ 264441 h 265478"/>
                <a:gd name="connsiteX7" fmla="*/ 78887 w 240179"/>
                <a:gd name="connsiteY7" fmla="*/ 265554 h 265478"/>
                <a:gd name="connsiteX8" fmla="*/ 78887 w 240179"/>
                <a:gd name="connsiteY8" fmla="*/ 254059 h 265478"/>
                <a:gd name="connsiteX9" fmla="*/ 49485 w 240179"/>
                <a:gd name="connsiteY9" fmla="*/ 234779 h 265478"/>
                <a:gd name="connsiteX10" fmla="*/ 51394 w 240179"/>
                <a:gd name="connsiteY10" fmla="*/ 226622 h 265478"/>
                <a:gd name="connsiteX11" fmla="*/ 108671 w 240179"/>
                <a:gd name="connsiteY11" fmla="*/ 53838 h 265478"/>
                <a:gd name="connsiteX12" fmla="*/ 169002 w 240179"/>
                <a:gd name="connsiteY12" fmla="*/ 236262 h 265478"/>
                <a:gd name="connsiteX13" fmla="*/ 170912 w 240179"/>
                <a:gd name="connsiteY13" fmla="*/ 242936 h 265478"/>
                <a:gd name="connsiteX14" fmla="*/ 138455 w 240179"/>
                <a:gd name="connsiteY14" fmla="*/ 254059 h 265478"/>
                <a:gd name="connsiteX15" fmla="*/ 138455 w 240179"/>
                <a:gd name="connsiteY15" fmla="*/ 265554 h 265478"/>
                <a:gd name="connsiteX16" fmla="*/ 193440 w 240179"/>
                <a:gd name="connsiteY16" fmla="*/ 264441 h 265478"/>
                <a:gd name="connsiteX17" fmla="*/ 240407 w 240179"/>
                <a:gd name="connsiteY17" fmla="*/ 265554 h 265478"/>
                <a:gd name="connsiteX18" fmla="*/ 240407 w 240179"/>
                <a:gd name="connsiteY18" fmla="*/ 254059 h 265478"/>
                <a:gd name="connsiteX19" fmla="*/ 205659 w 240179"/>
                <a:gd name="connsiteY19" fmla="*/ 238116 h 265478"/>
                <a:gd name="connsiteX20" fmla="*/ 129291 w 240179"/>
                <a:gd name="connsiteY20" fmla="*/ 7861 h 26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40179" h="265478">
                  <a:moveTo>
                    <a:pt x="129291" y="7861"/>
                  </a:moveTo>
                  <a:cubicBezTo>
                    <a:pt x="126999" y="816"/>
                    <a:pt x="124708" y="75"/>
                    <a:pt x="120508" y="75"/>
                  </a:cubicBezTo>
                  <a:cubicBezTo>
                    <a:pt x="114399" y="75"/>
                    <a:pt x="113635" y="1558"/>
                    <a:pt x="111726" y="7861"/>
                  </a:cubicBezTo>
                  <a:lnTo>
                    <a:pt x="38412" y="228476"/>
                  </a:lnTo>
                  <a:cubicBezTo>
                    <a:pt x="34593" y="239599"/>
                    <a:pt x="26956" y="254059"/>
                    <a:pt x="227" y="254059"/>
                  </a:cubicBezTo>
                  <a:lnTo>
                    <a:pt x="227" y="265554"/>
                  </a:lnTo>
                  <a:cubicBezTo>
                    <a:pt x="12828" y="264812"/>
                    <a:pt x="32302" y="264441"/>
                    <a:pt x="35739" y="264441"/>
                  </a:cubicBezTo>
                  <a:cubicBezTo>
                    <a:pt x="46812" y="264441"/>
                    <a:pt x="67050" y="265183"/>
                    <a:pt x="78887" y="265554"/>
                  </a:cubicBezTo>
                  <a:lnTo>
                    <a:pt x="78887" y="254059"/>
                  </a:lnTo>
                  <a:cubicBezTo>
                    <a:pt x="58268" y="253689"/>
                    <a:pt x="49485" y="243678"/>
                    <a:pt x="49485" y="234779"/>
                  </a:cubicBezTo>
                  <a:cubicBezTo>
                    <a:pt x="49485" y="232925"/>
                    <a:pt x="49485" y="231813"/>
                    <a:pt x="51394" y="226622"/>
                  </a:cubicBezTo>
                  <a:lnTo>
                    <a:pt x="108671" y="53838"/>
                  </a:lnTo>
                  <a:lnTo>
                    <a:pt x="169002" y="236262"/>
                  </a:lnTo>
                  <a:cubicBezTo>
                    <a:pt x="170912" y="241453"/>
                    <a:pt x="170912" y="242194"/>
                    <a:pt x="170912" y="242936"/>
                  </a:cubicBezTo>
                  <a:cubicBezTo>
                    <a:pt x="170912" y="254059"/>
                    <a:pt x="148383" y="254059"/>
                    <a:pt x="138455" y="254059"/>
                  </a:cubicBezTo>
                  <a:lnTo>
                    <a:pt x="138455" y="265554"/>
                  </a:lnTo>
                  <a:cubicBezTo>
                    <a:pt x="151819" y="264441"/>
                    <a:pt x="178930" y="264441"/>
                    <a:pt x="193440" y="264441"/>
                  </a:cubicBezTo>
                  <a:cubicBezTo>
                    <a:pt x="208332" y="264441"/>
                    <a:pt x="225515" y="265183"/>
                    <a:pt x="240407" y="265554"/>
                  </a:cubicBezTo>
                  <a:lnTo>
                    <a:pt x="240407" y="254059"/>
                  </a:lnTo>
                  <a:cubicBezTo>
                    <a:pt x="211387" y="254059"/>
                    <a:pt x="210241" y="251835"/>
                    <a:pt x="205659" y="238116"/>
                  </a:cubicBezTo>
                  <a:lnTo>
                    <a:pt x="129291" y="7861"/>
                  </a:lnTo>
                  <a:close/>
                </a:path>
              </a:pathLst>
            </a:custGeom>
            <a:solidFill>
              <a:srgbClr val="000000"/>
            </a:solidFill>
            <a:ln w="38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9" name="Dowolny kształt: kształt 58">
              <a:extLst>
                <a:ext uri="{FF2B5EF4-FFF2-40B4-BE49-F238E27FC236}">
                  <a16:creationId xmlns:a16="http://schemas.microsoft.com/office/drawing/2014/main" id="{AE5109CA-6887-60E0-3100-E2710751B259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2494102" y="4641501"/>
              <a:ext cx="167323" cy="170521"/>
            </a:xfrm>
            <a:custGeom>
              <a:avLst/>
              <a:gdLst>
                <a:gd name="connsiteX0" fmla="*/ 66255 w 167323"/>
                <a:gd name="connsiteY0" fmla="*/ 116872 h 170521"/>
                <a:gd name="connsiteX1" fmla="*/ 75343 w 167323"/>
                <a:gd name="connsiteY1" fmla="*/ 117132 h 170521"/>
                <a:gd name="connsiteX2" fmla="*/ 167558 w 167323"/>
                <a:gd name="connsiteY2" fmla="*/ 37970 h 170521"/>
                <a:gd name="connsiteX3" fmla="*/ 132543 w 167323"/>
                <a:gd name="connsiteY3" fmla="*/ 76 h 170521"/>
                <a:gd name="connsiteX4" fmla="*/ 68661 w 167323"/>
                <a:gd name="connsiteY4" fmla="*/ 65222 h 170521"/>
                <a:gd name="connsiteX5" fmla="*/ 57702 w 167323"/>
                <a:gd name="connsiteY5" fmla="*/ 97925 h 170521"/>
                <a:gd name="connsiteX6" fmla="*/ 9589 w 167323"/>
                <a:gd name="connsiteY6" fmla="*/ 61848 h 170521"/>
                <a:gd name="connsiteX7" fmla="*/ 32844 w 167323"/>
                <a:gd name="connsiteY7" fmla="*/ 9160 h 170521"/>
                <a:gd name="connsiteX8" fmla="*/ 34982 w 167323"/>
                <a:gd name="connsiteY8" fmla="*/ 5786 h 170521"/>
                <a:gd name="connsiteX9" fmla="*/ 30705 w 167323"/>
                <a:gd name="connsiteY9" fmla="*/ 2672 h 170521"/>
                <a:gd name="connsiteX10" fmla="*/ 22152 w 167323"/>
                <a:gd name="connsiteY10" fmla="*/ 8382 h 170521"/>
                <a:gd name="connsiteX11" fmla="*/ 234 w 167323"/>
                <a:gd name="connsiteY11" fmla="*/ 64444 h 170521"/>
                <a:gd name="connsiteX12" fmla="*/ 52089 w 167323"/>
                <a:gd name="connsiteY12" fmla="*/ 114796 h 170521"/>
                <a:gd name="connsiteX13" fmla="*/ 37120 w 167323"/>
                <a:gd name="connsiteY13" fmla="*/ 162293 h 170521"/>
                <a:gd name="connsiteX14" fmla="*/ 46208 w 167323"/>
                <a:gd name="connsiteY14" fmla="*/ 170598 h 170521"/>
                <a:gd name="connsiteX15" fmla="*/ 56633 w 167323"/>
                <a:gd name="connsiteY15" fmla="*/ 164888 h 170521"/>
                <a:gd name="connsiteX16" fmla="*/ 66255 w 167323"/>
                <a:gd name="connsiteY16" fmla="*/ 116872 h 170521"/>
                <a:gd name="connsiteX17" fmla="*/ 69730 w 167323"/>
                <a:gd name="connsiteY17" fmla="*/ 99223 h 170521"/>
                <a:gd name="connsiteX18" fmla="*/ 90044 w 167323"/>
                <a:gd name="connsiteY18" fmla="*/ 40825 h 170521"/>
                <a:gd name="connsiteX19" fmla="*/ 129603 w 167323"/>
                <a:gd name="connsiteY19" fmla="*/ 17725 h 170521"/>
                <a:gd name="connsiteX20" fmla="*/ 157936 w 167323"/>
                <a:gd name="connsiteY20" fmla="*/ 43161 h 170521"/>
                <a:gd name="connsiteX21" fmla="*/ 78283 w 167323"/>
                <a:gd name="connsiteY21" fmla="*/ 99483 h 170521"/>
                <a:gd name="connsiteX22" fmla="*/ 69730 w 167323"/>
                <a:gd name="connsiteY22" fmla="*/ 99223 h 17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7323" h="170521">
                  <a:moveTo>
                    <a:pt x="66255" y="116872"/>
                  </a:moveTo>
                  <a:cubicBezTo>
                    <a:pt x="69195" y="117132"/>
                    <a:pt x="72403" y="117132"/>
                    <a:pt x="75343" y="117132"/>
                  </a:cubicBezTo>
                  <a:cubicBezTo>
                    <a:pt x="123455" y="117132"/>
                    <a:pt x="167558" y="78978"/>
                    <a:pt x="167558" y="37970"/>
                  </a:cubicBezTo>
                  <a:cubicBezTo>
                    <a:pt x="167558" y="14870"/>
                    <a:pt x="153392" y="76"/>
                    <a:pt x="132543" y="76"/>
                  </a:cubicBezTo>
                  <a:cubicBezTo>
                    <a:pt x="95657" y="76"/>
                    <a:pt x="76145" y="45756"/>
                    <a:pt x="68661" y="65222"/>
                  </a:cubicBezTo>
                  <a:cubicBezTo>
                    <a:pt x="65186" y="74826"/>
                    <a:pt x="59305" y="92994"/>
                    <a:pt x="57702" y="97925"/>
                  </a:cubicBezTo>
                  <a:cubicBezTo>
                    <a:pt x="28300" y="94032"/>
                    <a:pt x="9589" y="81055"/>
                    <a:pt x="9589" y="61848"/>
                  </a:cubicBezTo>
                  <a:cubicBezTo>
                    <a:pt x="9589" y="61589"/>
                    <a:pt x="11193" y="32520"/>
                    <a:pt x="32844" y="9160"/>
                  </a:cubicBezTo>
                  <a:cubicBezTo>
                    <a:pt x="34715" y="7344"/>
                    <a:pt x="34982" y="6824"/>
                    <a:pt x="34982" y="5786"/>
                  </a:cubicBezTo>
                  <a:cubicBezTo>
                    <a:pt x="34982" y="2672"/>
                    <a:pt x="31507" y="2672"/>
                    <a:pt x="30705" y="2672"/>
                  </a:cubicBezTo>
                  <a:cubicBezTo>
                    <a:pt x="28300" y="2672"/>
                    <a:pt x="27231" y="2672"/>
                    <a:pt x="22152" y="8382"/>
                  </a:cubicBezTo>
                  <a:cubicBezTo>
                    <a:pt x="7184" y="26290"/>
                    <a:pt x="234" y="53283"/>
                    <a:pt x="234" y="64444"/>
                  </a:cubicBezTo>
                  <a:cubicBezTo>
                    <a:pt x="234" y="87543"/>
                    <a:pt x="17608" y="107528"/>
                    <a:pt x="52089" y="114796"/>
                  </a:cubicBezTo>
                  <a:cubicBezTo>
                    <a:pt x="38724" y="155025"/>
                    <a:pt x="37120" y="159957"/>
                    <a:pt x="37120" y="162293"/>
                  </a:cubicBezTo>
                  <a:cubicBezTo>
                    <a:pt x="37120" y="169300"/>
                    <a:pt x="43268" y="170598"/>
                    <a:pt x="46208" y="170598"/>
                  </a:cubicBezTo>
                  <a:cubicBezTo>
                    <a:pt x="49148" y="170598"/>
                    <a:pt x="54494" y="168781"/>
                    <a:pt x="56633" y="164888"/>
                  </a:cubicBezTo>
                  <a:cubicBezTo>
                    <a:pt x="58504" y="160995"/>
                    <a:pt x="60909" y="147758"/>
                    <a:pt x="66255" y="116872"/>
                  </a:cubicBezTo>
                  <a:close/>
                  <a:moveTo>
                    <a:pt x="69730" y="99223"/>
                  </a:moveTo>
                  <a:cubicBezTo>
                    <a:pt x="75076" y="69375"/>
                    <a:pt x="77214" y="57696"/>
                    <a:pt x="90044" y="40825"/>
                  </a:cubicBezTo>
                  <a:cubicBezTo>
                    <a:pt x="102072" y="24993"/>
                    <a:pt x="116238" y="17725"/>
                    <a:pt x="129603" y="17725"/>
                  </a:cubicBezTo>
                  <a:cubicBezTo>
                    <a:pt x="148046" y="17725"/>
                    <a:pt x="157936" y="29665"/>
                    <a:pt x="157936" y="43161"/>
                  </a:cubicBezTo>
                  <a:cubicBezTo>
                    <a:pt x="157936" y="69375"/>
                    <a:pt x="124257" y="99483"/>
                    <a:pt x="78283" y="99483"/>
                  </a:cubicBezTo>
                  <a:cubicBezTo>
                    <a:pt x="75877" y="99483"/>
                    <a:pt x="72135" y="99483"/>
                    <a:pt x="69730" y="99223"/>
                  </a:cubicBezTo>
                  <a:close/>
                </a:path>
              </a:pathLst>
            </a:custGeom>
            <a:solidFill>
              <a:srgbClr val="000000"/>
            </a:solidFill>
            <a:ln w="38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30" name="Grupa 29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F_Q[\rho_\varphi] = \Tr(\rho_\varphi L_\varphi^2)$ \end{document}&#10;" title="IguanaTex Vector Display">
            <a:extLst>
              <a:ext uri="{FF2B5EF4-FFF2-40B4-BE49-F238E27FC236}">
                <a16:creationId xmlns:a16="http://schemas.microsoft.com/office/drawing/2014/main" id="{EA56F359-2D3A-2B09-E340-E6D1D7D27C4C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274440" y="2899689"/>
            <a:ext cx="3123123" cy="467635"/>
            <a:chOff x="4436726" y="5436997"/>
            <a:chExt cx="3123123" cy="467635"/>
          </a:xfrm>
        </p:grpSpPr>
        <p:sp>
          <p:nvSpPr>
            <p:cNvPr id="8" name="Dowolny kształt: kształt 7">
              <a:extLst>
                <a:ext uri="{FF2B5EF4-FFF2-40B4-BE49-F238E27FC236}">
                  <a16:creationId xmlns:a16="http://schemas.microsoft.com/office/drawing/2014/main" id="{D1629B82-7924-0472-7738-7094AF2BAFC6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436726" y="5493327"/>
              <a:ext cx="266658" cy="259350"/>
            </a:xfrm>
            <a:custGeom>
              <a:avLst/>
              <a:gdLst>
                <a:gd name="connsiteX0" fmla="*/ 99495 w 266658"/>
                <a:gd name="connsiteY0" fmla="*/ 135459 h 259350"/>
                <a:gd name="connsiteX1" fmla="*/ 135886 w 266658"/>
                <a:gd name="connsiteY1" fmla="*/ 135459 h 259350"/>
                <a:gd name="connsiteX2" fmla="*/ 167025 w 266658"/>
                <a:gd name="connsiteY2" fmla="*/ 152622 h 259350"/>
                <a:gd name="connsiteX3" fmla="*/ 164399 w 266658"/>
                <a:gd name="connsiteY3" fmla="*/ 171310 h 259350"/>
                <a:gd name="connsiteX4" fmla="*/ 163273 w 266658"/>
                <a:gd name="connsiteY4" fmla="*/ 175506 h 259350"/>
                <a:gd name="connsiteX5" fmla="*/ 167775 w 266658"/>
                <a:gd name="connsiteY5" fmla="*/ 180083 h 259350"/>
                <a:gd name="connsiteX6" fmla="*/ 173403 w 266658"/>
                <a:gd name="connsiteY6" fmla="*/ 172073 h 259350"/>
                <a:gd name="connsiteX7" fmla="*/ 194037 w 266658"/>
                <a:gd name="connsiteY7" fmla="*/ 89310 h 259350"/>
                <a:gd name="connsiteX8" fmla="*/ 195162 w 266658"/>
                <a:gd name="connsiteY8" fmla="*/ 83208 h 259350"/>
                <a:gd name="connsiteX9" fmla="*/ 190660 w 266658"/>
                <a:gd name="connsiteY9" fmla="*/ 79012 h 259350"/>
                <a:gd name="connsiteX10" fmla="*/ 185033 w 266658"/>
                <a:gd name="connsiteY10" fmla="*/ 87022 h 259350"/>
                <a:gd name="connsiteX11" fmla="*/ 136637 w 266658"/>
                <a:gd name="connsiteY11" fmla="*/ 123636 h 259350"/>
                <a:gd name="connsiteX12" fmla="*/ 102497 w 266658"/>
                <a:gd name="connsiteY12" fmla="*/ 123636 h 259350"/>
                <a:gd name="connsiteX13" fmla="*/ 126507 w 266658"/>
                <a:gd name="connsiteY13" fmla="*/ 26761 h 259350"/>
                <a:gd name="connsiteX14" fmla="*/ 146766 w 266658"/>
                <a:gd name="connsiteY14" fmla="*/ 11886 h 259350"/>
                <a:gd name="connsiteX15" fmla="*/ 196288 w 266658"/>
                <a:gd name="connsiteY15" fmla="*/ 11886 h 259350"/>
                <a:gd name="connsiteX16" fmla="*/ 251062 w 266658"/>
                <a:gd name="connsiteY16" fmla="*/ 53840 h 259350"/>
                <a:gd name="connsiteX17" fmla="*/ 249936 w 266658"/>
                <a:gd name="connsiteY17" fmla="*/ 74435 h 259350"/>
                <a:gd name="connsiteX18" fmla="*/ 249186 w 266658"/>
                <a:gd name="connsiteY18" fmla="*/ 81301 h 259350"/>
                <a:gd name="connsiteX19" fmla="*/ 253688 w 266658"/>
                <a:gd name="connsiteY19" fmla="*/ 85877 h 259350"/>
                <a:gd name="connsiteX20" fmla="*/ 258940 w 266658"/>
                <a:gd name="connsiteY20" fmla="*/ 76342 h 259350"/>
                <a:gd name="connsiteX21" fmla="*/ 266444 w 266658"/>
                <a:gd name="connsiteY21" fmla="*/ 10361 h 259350"/>
                <a:gd name="connsiteX22" fmla="*/ 256314 w 266658"/>
                <a:gd name="connsiteY22" fmla="*/ 63 h 259350"/>
                <a:gd name="connsiteX23" fmla="*/ 72484 w 266658"/>
                <a:gd name="connsiteY23" fmla="*/ 63 h 259350"/>
                <a:gd name="connsiteX24" fmla="*/ 61229 w 266658"/>
                <a:gd name="connsiteY24" fmla="*/ 7691 h 259350"/>
                <a:gd name="connsiteX25" fmla="*/ 71733 w 266658"/>
                <a:gd name="connsiteY25" fmla="*/ 11886 h 259350"/>
                <a:gd name="connsiteX26" fmla="*/ 96119 w 266658"/>
                <a:gd name="connsiteY26" fmla="*/ 18751 h 259350"/>
                <a:gd name="connsiteX27" fmla="*/ 94243 w 266658"/>
                <a:gd name="connsiteY27" fmla="*/ 27905 h 259350"/>
                <a:gd name="connsiteX28" fmla="*/ 44721 w 266658"/>
                <a:gd name="connsiteY28" fmla="*/ 229664 h 259350"/>
                <a:gd name="connsiteX29" fmla="*/ 10581 w 266658"/>
                <a:gd name="connsiteY29" fmla="*/ 247590 h 259350"/>
                <a:gd name="connsiteX30" fmla="*/ 77 w 266658"/>
                <a:gd name="connsiteY30" fmla="*/ 254837 h 259350"/>
                <a:gd name="connsiteX31" fmla="*/ 5704 w 266658"/>
                <a:gd name="connsiteY31" fmla="*/ 259413 h 259350"/>
                <a:gd name="connsiteX32" fmla="*/ 55226 w 266658"/>
                <a:gd name="connsiteY32" fmla="*/ 258269 h 259350"/>
                <a:gd name="connsiteX33" fmla="*/ 111125 w 266658"/>
                <a:gd name="connsiteY33" fmla="*/ 259413 h 259350"/>
                <a:gd name="connsiteX34" fmla="*/ 119004 w 266658"/>
                <a:gd name="connsiteY34" fmla="*/ 252167 h 259350"/>
                <a:gd name="connsiteX35" fmla="*/ 116753 w 266658"/>
                <a:gd name="connsiteY35" fmla="*/ 247972 h 259350"/>
                <a:gd name="connsiteX36" fmla="*/ 106248 w 266658"/>
                <a:gd name="connsiteY36" fmla="*/ 247590 h 259350"/>
                <a:gd name="connsiteX37" fmla="*/ 86740 w 266658"/>
                <a:gd name="connsiteY37" fmla="*/ 246827 h 259350"/>
                <a:gd name="connsiteX38" fmla="*/ 74735 w 266658"/>
                <a:gd name="connsiteY38" fmla="*/ 239199 h 259350"/>
                <a:gd name="connsiteX39" fmla="*/ 76235 w 266658"/>
                <a:gd name="connsiteY39" fmla="*/ 230427 h 259350"/>
                <a:gd name="connsiteX40" fmla="*/ 99495 w 266658"/>
                <a:gd name="connsiteY40" fmla="*/ 135459 h 25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66658" h="259350">
                  <a:moveTo>
                    <a:pt x="99495" y="135459"/>
                  </a:moveTo>
                  <a:lnTo>
                    <a:pt x="135886" y="135459"/>
                  </a:lnTo>
                  <a:cubicBezTo>
                    <a:pt x="164024" y="135459"/>
                    <a:pt x="167025" y="141561"/>
                    <a:pt x="167025" y="152622"/>
                  </a:cubicBezTo>
                  <a:cubicBezTo>
                    <a:pt x="167025" y="155292"/>
                    <a:pt x="167025" y="159869"/>
                    <a:pt x="164399" y="171310"/>
                  </a:cubicBezTo>
                  <a:cubicBezTo>
                    <a:pt x="163649" y="173217"/>
                    <a:pt x="163273" y="174743"/>
                    <a:pt x="163273" y="175506"/>
                  </a:cubicBezTo>
                  <a:cubicBezTo>
                    <a:pt x="163273" y="178557"/>
                    <a:pt x="165524" y="180083"/>
                    <a:pt x="167775" y="180083"/>
                  </a:cubicBezTo>
                  <a:cubicBezTo>
                    <a:pt x="171527" y="180083"/>
                    <a:pt x="171527" y="178938"/>
                    <a:pt x="173403" y="172073"/>
                  </a:cubicBezTo>
                  <a:lnTo>
                    <a:pt x="194037" y="89310"/>
                  </a:lnTo>
                  <a:cubicBezTo>
                    <a:pt x="195162" y="85115"/>
                    <a:pt x="195162" y="84352"/>
                    <a:pt x="195162" y="83208"/>
                  </a:cubicBezTo>
                  <a:cubicBezTo>
                    <a:pt x="195162" y="82445"/>
                    <a:pt x="194412" y="79012"/>
                    <a:pt x="190660" y="79012"/>
                  </a:cubicBezTo>
                  <a:cubicBezTo>
                    <a:pt x="186909" y="79012"/>
                    <a:pt x="186534" y="80919"/>
                    <a:pt x="185033" y="87022"/>
                  </a:cubicBezTo>
                  <a:cubicBezTo>
                    <a:pt x="177154" y="116771"/>
                    <a:pt x="168526" y="123636"/>
                    <a:pt x="136637" y="123636"/>
                  </a:cubicBezTo>
                  <a:lnTo>
                    <a:pt x="102497" y="123636"/>
                  </a:lnTo>
                  <a:lnTo>
                    <a:pt x="126507" y="26761"/>
                  </a:lnTo>
                  <a:cubicBezTo>
                    <a:pt x="129884" y="13412"/>
                    <a:pt x="130259" y="11886"/>
                    <a:pt x="146766" y="11886"/>
                  </a:cubicBezTo>
                  <a:lnTo>
                    <a:pt x="196288" y="11886"/>
                  </a:lnTo>
                  <a:cubicBezTo>
                    <a:pt x="242433" y="11886"/>
                    <a:pt x="251062" y="24472"/>
                    <a:pt x="251062" y="53840"/>
                  </a:cubicBezTo>
                  <a:cubicBezTo>
                    <a:pt x="251062" y="62612"/>
                    <a:pt x="251062" y="64138"/>
                    <a:pt x="249936" y="74435"/>
                  </a:cubicBezTo>
                  <a:cubicBezTo>
                    <a:pt x="249186" y="79394"/>
                    <a:pt x="249186" y="80156"/>
                    <a:pt x="249186" y="81301"/>
                  </a:cubicBezTo>
                  <a:cubicBezTo>
                    <a:pt x="249186" y="83208"/>
                    <a:pt x="250312" y="85877"/>
                    <a:pt x="253688" y="85877"/>
                  </a:cubicBezTo>
                  <a:cubicBezTo>
                    <a:pt x="257815" y="85877"/>
                    <a:pt x="258190" y="83589"/>
                    <a:pt x="258940" y="76342"/>
                  </a:cubicBezTo>
                  <a:lnTo>
                    <a:pt x="266444" y="10361"/>
                  </a:lnTo>
                  <a:cubicBezTo>
                    <a:pt x="267569" y="63"/>
                    <a:pt x="265693" y="63"/>
                    <a:pt x="256314" y="63"/>
                  </a:cubicBezTo>
                  <a:lnTo>
                    <a:pt x="72484" y="63"/>
                  </a:lnTo>
                  <a:cubicBezTo>
                    <a:pt x="64980" y="63"/>
                    <a:pt x="61229" y="63"/>
                    <a:pt x="61229" y="7691"/>
                  </a:cubicBezTo>
                  <a:cubicBezTo>
                    <a:pt x="61229" y="11886"/>
                    <a:pt x="64605" y="11886"/>
                    <a:pt x="71733" y="11886"/>
                  </a:cubicBezTo>
                  <a:cubicBezTo>
                    <a:pt x="85614" y="11886"/>
                    <a:pt x="96119" y="11886"/>
                    <a:pt x="96119" y="18751"/>
                  </a:cubicBezTo>
                  <a:cubicBezTo>
                    <a:pt x="96119" y="20277"/>
                    <a:pt x="96119" y="21040"/>
                    <a:pt x="94243" y="27905"/>
                  </a:cubicBezTo>
                  <a:lnTo>
                    <a:pt x="44721" y="229664"/>
                  </a:lnTo>
                  <a:cubicBezTo>
                    <a:pt x="40970" y="244539"/>
                    <a:pt x="40219" y="247590"/>
                    <a:pt x="10581" y="247590"/>
                  </a:cubicBezTo>
                  <a:cubicBezTo>
                    <a:pt x="4204" y="247590"/>
                    <a:pt x="77" y="247590"/>
                    <a:pt x="77" y="254837"/>
                  </a:cubicBezTo>
                  <a:cubicBezTo>
                    <a:pt x="77" y="259413"/>
                    <a:pt x="4579" y="259413"/>
                    <a:pt x="5704" y="259413"/>
                  </a:cubicBezTo>
                  <a:cubicBezTo>
                    <a:pt x="16584" y="259413"/>
                    <a:pt x="44346" y="258269"/>
                    <a:pt x="55226" y="258269"/>
                  </a:cubicBezTo>
                  <a:cubicBezTo>
                    <a:pt x="67606" y="258269"/>
                    <a:pt x="98745" y="259413"/>
                    <a:pt x="111125" y="259413"/>
                  </a:cubicBezTo>
                  <a:cubicBezTo>
                    <a:pt x="114502" y="259413"/>
                    <a:pt x="119004" y="259413"/>
                    <a:pt x="119004" y="252167"/>
                  </a:cubicBezTo>
                  <a:cubicBezTo>
                    <a:pt x="119004" y="249116"/>
                    <a:pt x="116753" y="248353"/>
                    <a:pt x="116753" y="247972"/>
                  </a:cubicBezTo>
                  <a:cubicBezTo>
                    <a:pt x="115627" y="247590"/>
                    <a:pt x="114877" y="247590"/>
                    <a:pt x="106248" y="247590"/>
                  </a:cubicBezTo>
                  <a:cubicBezTo>
                    <a:pt x="97995" y="247590"/>
                    <a:pt x="96119" y="247590"/>
                    <a:pt x="86740" y="246827"/>
                  </a:cubicBezTo>
                  <a:cubicBezTo>
                    <a:pt x="75860" y="245683"/>
                    <a:pt x="74735" y="244158"/>
                    <a:pt x="74735" y="239199"/>
                  </a:cubicBezTo>
                  <a:cubicBezTo>
                    <a:pt x="74735" y="238437"/>
                    <a:pt x="74735" y="236148"/>
                    <a:pt x="76235" y="230427"/>
                  </a:cubicBezTo>
                  <a:lnTo>
                    <a:pt x="99495" y="135459"/>
                  </a:lnTo>
                  <a:close/>
                </a:path>
              </a:pathLst>
            </a:custGeom>
            <a:solidFill>
              <a:srgbClr val="000000"/>
            </a:solidFill>
            <a:ln w="37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" name="Dowolny kształt: kształt 10">
              <a:extLst>
                <a:ext uri="{FF2B5EF4-FFF2-40B4-BE49-F238E27FC236}">
                  <a16:creationId xmlns:a16="http://schemas.microsoft.com/office/drawing/2014/main" id="{90A365D1-8307-64B0-18E6-D308004CD7EF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4681842" y="5622201"/>
              <a:ext cx="199587" cy="239479"/>
            </a:xfrm>
            <a:custGeom>
              <a:avLst/>
              <a:gdLst>
                <a:gd name="connsiteX0" fmla="*/ 104079 w 199587"/>
                <a:gd name="connsiteY0" fmla="*/ 203769 h 239479"/>
                <a:gd name="connsiteX1" fmla="*/ 129027 w 199587"/>
                <a:gd name="connsiteY1" fmla="*/ 239544 h 239479"/>
                <a:gd name="connsiteX2" fmla="*/ 176035 w 199587"/>
                <a:gd name="connsiteY2" fmla="*/ 187750 h 239479"/>
                <a:gd name="connsiteX3" fmla="*/ 172359 w 199587"/>
                <a:gd name="connsiteY3" fmla="*/ 184013 h 239479"/>
                <a:gd name="connsiteX4" fmla="*/ 168682 w 199587"/>
                <a:gd name="connsiteY4" fmla="*/ 187483 h 239479"/>
                <a:gd name="connsiteX5" fmla="*/ 136118 w 199587"/>
                <a:gd name="connsiteY5" fmla="*/ 211511 h 239479"/>
                <a:gd name="connsiteX6" fmla="*/ 115371 w 199587"/>
                <a:gd name="connsiteY6" fmla="*/ 185614 h 239479"/>
                <a:gd name="connsiteX7" fmla="*/ 199671 w 199587"/>
                <a:gd name="connsiteY7" fmla="*/ 74284 h 239479"/>
                <a:gd name="connsiteX8" fmla="*/ 123512 w 199587"/>
                <a:gd name="connsiteY8" fmla="*/ 64 h 239479"/>
                <a:gd name="connsiteX9" fmla="*/ 83 w 199587"/>
                <a:gd name="connsiteY9" fmla="*/ 119938 h 239479"/>
                <a:gd name="connsiteX10" fmla="*/ 76504 w 199587"/>
                <a:gd name="connsiteY10" fmla="*/ 193090 h 239479"/>
                <a:gd name="connsiteX11" fmla="*/ 104079 w 199587"/>
                <a:gd name="connsiteY11" fmla="*/ 189352 h 239479"/>
                <a:gd name="connsiteX12" fmla="*/ 104079 w 199587"/>
                <a:gd name="connsiteY12" fmla="*/ 203769 h 239479"/>
                <a:gd name="connsiteX13" fmla="*/ 58646 w 199587"/>
                <a:gd name="connsiteY13" fmla="*/ 181076 h 239479"/>
                <a:gd name="connsiteX14" fmla="*/ 25557 w 199587"/>
                <a:gd name="connsiteY14" fmla="*/ 126612 h 239479"/>
                <a:gd name="connsiteX15" fmla="*/ 54970 w 199587"/>
                <a:gd name="connsiteY15" fmla="*/ 43849 h 239479"/>
                <a:gd name="connsiteX16" fmla="*/ 121411 w 199587"/>
                <a:gd name="connsiteY16" fmla="*/ 8608 h 239479"/>
                <a:gd name="connsiteX17" fmla="*/ 174197 w 199587"/>
                <a:gd name="connsiteY17" fmla="*/ 67076 h 239479"/>
                <a:gd name="connsiteX18" fmla="*/ 113270 w 199587"/>
                <a:gd name="connsiteY18" fmla="*/ 175469 h 239479"/>
                <a:gd name="connsiteX19" fmla="*/ 86746 w 199587"/>
                <a:gd name="connsiteY19" fmla="*/ 147436 h 239479"/>
                <a:gd name="connsiteX20" fmla="*/ 57596 w 199587"/>
                <a:gd name="connsiteY20" fmla="*/ 174134 h 239479"/>
                <a:gd name="connsiteX21" fmla="*/ 58646 w 199587"/>
                <a:gd name="connsiteY21" fmla="*/ 181076 h 239479"/>
                <a:gd name="connsiteX22" fmla="*/ 104079 w 199587"/>
                <a:gd name="connsiteY22" fmla="*/ 179741 h 239479"/>
                <a:gd name="connsiteX23" fmla="*/ 78342 w 199587"/>
                <a:gd name="connsiteY23" fmla="*/ 184547 h 239479"/>
                <a:gd name="connsiteX24" fmla="*/ 64949 w 199587"/>
                <a:gd name="connsiteY24" fmla="*/ 174134 h 239479"/>
                <a:gd name="connsiteX25" fmla="*/ 86746 w 199587"/>
                <a:gd name="connsiteY25" fmla="*/ 154912 h 239479"/>
                <a:gd name="connsiteX26" fmla="*/ 104079 w 199587"/>
                <a:gd name="connsiteY26" fmla="*/ 179741 h 239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9587" h="239479">
                  <a:moveTo>
                    <a:pt x="104079" y="203769"/>
                  </a:moveTo>
                  <a:cubicBezTo>
                    <a:pt x="104079" y="221123"/>
                    <a:pt x="107493" y="239544"/>
                    <a:pt x="129027" y="239544"/>
                  </a:cubicBezTo>
                  <a:cubicBezTo>
                    <a:pt x="160804" y="239544"/>
                    <a:pt x="176035" y="193624"/>
                    <a:pt x="176035" y="187750"/>
                  </a:cubicBezTo>
                  <a:cubicBezTo>
                    <a:pt x="176035" y="185881"/>
                    <a:pt x="174460" y="184013"/>
                    <a:pt x="172359" y="184013"/>
                  </a:cubicBezTo>
                  <a:cubicBezTo>
                    <a:pt x="169733" y="184013"/>
                    <a:pt x="168945" y="186415"/>
                    <a:pt x="168682" y="187483"/>
                  </a:cubicBezTo>
                  <a:cubicBezTo>
                    <a:pt x="162379" y="206172"/>
                    <a:pt x="145047" y="211511"/>
                    <a:pt x="136118" y="211511"/>
                  </a:cubicBezTo>
                  <a:cubicBezTo>
                    <a:pt x="125613" y="211511"/>
                    <a:pt x="120098" y="206973"/>
                    <a:pt x="115371" y="185614"/>
                  </a:cubicBezTo>
                  <a:cubicBezTo>
                    <a:pt x="162117" y="168795"/>
                    <a:pt x="199671" y="121540"/>
                    <a:pt x="199671" y="74284"/>
                  </a:cubicBezTo>
                  <a:cubicBezTo>
                    <a:pt x="199671" y="32369"/>
                    <a:pt x="169995" y="64"/>
                    <a:pt x="123512" y="64"/>
                  </a:cubicBezTo>
                  <a:cubicBezTo>
                    <a:pt x="60747" y="64"/>
                    <a:pt x="83" y="59867"/>
                    <a:pt x="83" y="119938"/>
                  </a:cubicBezTo>
                  <a:cubicBezTo>
                    <a:pt x="83" y="162921"/>
                    <a:pt x="31334" y="193090"/>
                    <a:pt x="76504" y="193090"/>
                  </a:cubicBezTo>
                  <a:cubicBezTo>
                    <a:pt x="81494" y="193090"/>
                    <a:pt x="90423" y="192823"/>
                    <a:pt x="104079" y="189352"/>
                  </a:cubicBezTo>
                  <a:lnTo>
                    <a:pt x="104079" y="203769"/>
                  </a:lnTo>
                  <a:close/>
                  <a:moveTo>
                    <a:pt x="58646" y="181076"/>
                  </a:moveTo>
                  <a:cubicBezTo>
                    <a:pt x="44990" y="176270"/>
                    <a:pt x="25557" y="162387"/>
                    <a:pt x="25557" y="126612"/>
                  </a:cubicBezTo>
                  <a:cubicBezTo>
                    <a:pt x="25557" y="109526"/>
                    <a:pt x="31072" y="74017"/>
                    <a:pt x="54970" y="43849"/>
                  </a:cubicBezTo>
                  <a:cubicBezTo>
                    <a:pt x="71514" y="23291"/>
                    <a:pt x="96988" y="8608"/>
                    <a:pt x="121411" y="8608"/>
                  </a:cubicBezTo>
                  <a:cubicBezTo>
                    <a:pt x="150036" y="8608"/>
                    <a:pt x="174197" y="28097"/>
                    <a:pt x="174197" y="67076"/>
                  </a:cubicBezTo>
                  <a:cubicBezTo>
                    <a:pt x="174197" y="93774"/>
                    <a:pt x="161329" y="151174"/>
                    <a:pt x="113270" y="175469"/>
                  </a:cubicBezTo>
                  <a:cubicBezTo>
                    <a:pt x="109068" y="158650"/>
                    <a:pt x="102240" y="147436"/>
                    <a:pt x="86746" y="147436"/>
                  </a:cubicBezTo>
                  <a:cubicBezTo>
                    <a:pt x="72040" y="147436"/>
                    <a:pt x="57596" y="159984"/>
                    <a:pt x="57596" y="174134"/>
                  </a:cubicBezTo>
                  <a:cubicBezTo>
                    <a:pt x="57596" y="178940"/>
                    <a:pt x="57858" y="179207"/>
                    <a:pt x="58646" y="181076"/>
                  </a:cubicBezTo>
                  <a:close/>
                  <a:moveTo>
                    <a:pt x="104079" y="179741"/>
                  </a:moveTo>
                  <a:cubicBezTo>
                    <a:pt x="98301" y="181877"/>
                    <a:pt x="88584" y="184547"/>
                    <a:pt x="78342" y="184547"/>
                  </a:cubicBezTo>
                  <a:cubicBezTo>
                    <a:pt x="74141" y="184547"/>
                    <a:pt x="64949" y="184547"/>
                    <a:pt x="64949" y="174134"/>
                  </a:cubicBezTo>
                  <a:cubicBezTo>
                    <a:pt x="64949" y="163989"/>
                    <a:pt x="75716" y="154912"/>
                    <a:pt x="86746" y="154912"/>
                  </a:cubicBezTo>
                  <a:cubicBezTo>
                    <a:pt x="96200" y="154912"/>
                    <a:pt x="103291" y="159184"/>
                    <a:pt x="104079" y="179741"/>
                  </a:cubicBezTo>
                  <a:close/>
                </a:path>
              </a:pathLst>
            </a:custGeom>
            <a:solidFill>
              <a:srgbClr val="000000"/>
            </a:solidFill>
            <a:ln w="37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" name="Dowolny kształt: kształt 12">
              <a:extLst>
                <a:ext uri="{FF2B5EF4-FFF2-40B4-BE49-F238E27FC236}">
                  <a16:creationId xmlns:a16="http://schemas.microsoft.com/office/drawing/2014/main" id="{889F96BE-9B91-86CA-37AC-BB741A6EB5A6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4963020" y="5466629"/>
              <a:ext cx="51397" cy="381398"/>
            </a:xfrm>
            <a:custGeom>
              <a:avLst/>
              <a:gdLst>
                <a:gd name="connsiteX0" fmla="*/ 51487 w 51397"/>
                <a:gd name="connsiteY0" fmla="*/ 381461 h 381398"/>
                <a:gd name="connsiteX1" fmla="*/ 51487 w 51397"/>
                <a:gd name="connsiteY1" fmla="*/ 366205 h 381398"/>
                <a:gd name="connsiteX2" fmla="*/ 15096 w 51397"/>
                <a:gd name="connsiteY2" fmla="*/ 366205 h 381398"/>
                <a:gd name="connsiteX3" fmla="*/ 15096 w 51397"/>
                <a:gd name="connsiteY3" fmla="*/ 15319 h 381398"/>
                <a:gd name="connsiteX4" fmla="*/ 51487 w 51397"/>
                <a:gd name="connsiteY4" fmla="*/ 15319 h 381398"/>
                <a:gd name="connsiteX5" fmla="*/ 51487 w 51397"/>
                <a:gd name="connsiteY5" fmla="*/ 63 h 381398"/>
                <a:gd name="connsiteX6" fmla="*/ 90 w 51397"/>
                <a:gd name="connsiteY6" fmla="*/ 63 h 381398"/>
                <a:gd name="connsiteX7" fmla="*/ 90 w 51397"/>
                <a:gd name="connsiteY7" fmla="*/ 381461 h 381398"/>
                <a:gd name="connsiteX8" fmla="*/ 51487 w 51397"/>
                <a:gd name="connsiteY8" fmla="*/ 381461 h 38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397" h="381398">
                  <a:moveTo>
                    <a:pt x="51487" y="381461"/>
                  </a:moveTo>
                  <a:lnTo>
                    <a:pt x="51487" y="366205"/>
                  </a:lnTo>
                  <a:lnTo>
                    <a:pt x="15096" y="366205"/>
                  </a:lnTo>
                  <a:lnTo>
                    <a:pt x="15096" y="15319"/>
                  </a:lnTo>
                  <a:lnTo>
                    <a:pt x="51487" y="15319"/>
                  </a:lnTo>
                  <a:lnTo>
                    <a:pt x="51487" y="63"/>
                  </a:lnTo>
                  <a:lnTo>
                    <a:pt x="90" y="63"/>
                  </a:lnTo>
                  <a:lnTo>
                    <a:pt x="90" y="381461"/>
                  </a:lnTo>
                  <a:lnTo>
                    <a:pt x="51487" y="381461"/>
                  </a:lnTo>
                  <a:close/>
                </a:path>
              </a:pathLst>
            </a:custGeom>
            <a:solidFill>
              <a:srgbClr val="000000"/>
            </a:solidFill>
            <a:ln w="37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" name="Dowolny kształt: kształt 13">
              <a:extLst>
                <a:ext uri="{FF2B5EF4-FFF2-40B4-BE49-F238E27FC236}">
                  <a16:creationId xmlns:a16="http://schemas.microsoft.com/office/drawing/2014/main" id="{2AA1EF37-18E3-238A-D53D-86D092D89458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5034218" y="5584100"/>
              <a:ext cx="177077" cy="250959"/>
            </a:xfrm>
            <a:custGeom>
              <a:avLst/>
              <a:gdLst>
                <a:gd name="connsiteX0" fmla="*/ 1218 w 177077"/>
                <a:gd name="connsiteY0" fmla="*/ 234623 h 250959"/>
                <a:gd name="connsiteX1" fmla="*/ 93 w 177077"/>
                <a:gd name="connsiteY1" fmla="*/ 240725 h 250959"/>
                <a:gd name="connsiteX2" fmla="*/ 10597 w 177077"/>
                <a:gd name="connsiteY2" fmla="*/ 251023 h 250959"/>
                <a:gd name="connsiteX3" fmla="*/ 23728 w 177077"/>
                <a:gd name="connsiteY3" fmla="*/ 243013 h 250959"/>
                <a:gd name="connsiteX4" fmla="*/ 47739 w 177077"/>
                <a:gd name="connsiteY4" fmla="*/ 147282 h 250959"/>
                <a:gd name="connsiteX5" fmla="*/ 84880 w 177077"/>
                <a:gd name="connsiteY5" fmla="*/ 172836 h 250959"/>
                <a:gd name="connsiteX6" fmla="*/ 177170 w 177077"/>
                <a:gd name="connsiteY6" fmla="*/ 62231 h 250959"/>
                <a:gd name="connsiteX7" fmla="*/ 125022 w 177077"/>
                <a:gd name="connsiteY7" fmla="*/ 63 h 250959"/>
                <a:gd name="connsiteX8" fmla="*/ 37984 w 177077"/>
                <a:gd name="connsiteY8" fmla="*/ 84733 h 250959"/>
                <a:gd name="connsiteX9" fmla="*/ 1218 w 177077"/>
                <a:gd name="connsiteY9" fmla="*/ 234623 h 250959"/>
                <a:gd name="connsiteX10" fmla="*/ 84505 w 177077"/>
                <a:gd name="connsiteY10" fmla="*/ 164445 h 250959"/>
                <a:gd name="connsiteX11" fmla="*/ 52241 w 177077"/>
                <a:gd name="connsiteY11" fmla="*/ 130501 h 250959"/>
                <a:gd name="connsiteX12" fmla="*/ 55242 w 177077"/>
                <a:gd name="connsiteY12" fmla="*/ 116389 h 250959"/>
                <a:gd name="connsiteX13" fmla="*/ 77752 w 177077"/>
                <a:gd name="connsiteY13" fmla="*/ 44686 h 250959"/>
                <a:gd name="connsiteX14" fmla="*/ 124272 w 177077"/>
                <a:gd name="connsiteY14" fmla="*/ 8454 h 250959"/>
                <a:gd name="connsiteX15" fmla="*/ 150159 w 177077"/>
                <a:gd name="connsiteY15" fmla="*/ 45831 h 250959"/>
                <a:gd name="connsiteX16" fmla="*/ 129149 w 177077"/>
                <a:gd name="connsiteY16" fmla="*/ 128213 h 250959"/>
                <a:gd name="connsiteX17" fmla="*/ 84505 w 177077"/>
                <a:gd name="connsiteY17" fmla="*/ 164445 h 250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7077" h="250959">
                  <a:moveTo>
                    <a:pt x="1218" y="234623"/>
                  </a:moveTo>
                  <a:cubicBezTo>
                    <a:pt x="93" y="239199"/>
                    <a:pt x="93" y="239962"/>
                    <a:pt x="93" y="240725"/>
                  </a:cubicBezTo>
                  <a:cubicBezTo>
                    <a:pt x="93" y="246446"/>
                    <a:pt x="4219" y="251023"/>
                    <a:pt x="10597" y="251023"/>
                  </a:cubicBezTo>
                  <a:cubicBezTo>
                    <a:pt x="18476" y="251023"/>
                    <a:pt x="22978" y="244158"/>
                    <a:pt x="23728" y="243013"/>
                  </a:cubicBezTo>
                  <a:cubicBezTo>
                    <a:pt x="25604" y="239581"/>
                    <a:pt x="37609" y="188473"/>
                    <a:pt x="47739" y="147282"/>
                  </a:cubicBezTo>
                  <a:cubicBezTo>
                    <a:pt x="55242" y="162538"/>
                    <a:pt x="67247" y="172836"/>
                    <a:pt x="84880" y="172836"/>
                  </a:cubicBezTo>
                  <a:cubicBezTo>
                    <a:pt x="128774" y="172836"/>
                    <a:pt x="177170" y="119059"/>
                    <a:pt x="177170" y="62231"/>
                  </a:cubicBezTo>
                  <a:cubicBezTo>
                    <a:pt x="177170" y="21802"/>
                    <a:pt x="152410" y="63"/>
                    <a:pt x="125022" y="63"/>
                  </a:cubicBezTo>
                  <a:cubicBezTo>
                    <a:pt x="88632" y="63"/>
                    <a:pt x="49239" y="38203"/>
                    <a:pt x="37984" y="84733"/>
                  </a:cubicBezTo>
                  <a:lnTo>
                    <a:pt x="1218" y="234623"/>
                  </a:lnTo>
                  <a:close/>
                  <a:moveTo>
                    <a:pt x="84505" y="164445"/>
                  </a:moveTo>
                  <a:cubicBezTo>
                    <a:pt x="58243" y="164445"/>
                    <a:pt x="52241" y="133934"/>
                    <a:pt x="52241" y="130501"/>
                  </a:cubicBezTo>
                  <a:cubicBezTo>
                    <a:pt x="52241" y="128975"/>
                    <a:pt x="54116" y="121347"/>
                    <a:pt x="55242" y="116389"/>
                  </a:cubicBezTo>
                  <a:cubicBezTo>
                    <a:pt x="65746" y="73673"/>
                    <a:pt x="69498" y="59942"/>
                    <a:pt x="77752" y="44686"/>
                  </a:cubicBezTo>
                  <a:cubicBezTo>
                    <a:pt x="93884" y="16844"/>
                    <a:pt x="112642" y="8454"/>
                    <a:pt x="124272" y="8454"/>
                  </a:cubicBezTo>
                  <a:cubicBezTo>
                    <a:pt x="138153" y="8454"/>
                    <a:pt x="150159" y="19514"/>
                    <a:pt x="150159" y="45831"/>
                  </a:cubicBezTo>
                  <a:cubicBezTo>
                    <a:pt x="150159" y="66807"/>
                    <a:pt x="139279" y="109524"/>
                    <a:pt x="129149" y="128213"/>
                  </a:cubicBezTo>
                  <a:cubicBezTo>
                    <a:pt x="116769" y="152241"/>
                    <a:pt x="98761" y="164445"/>
                    <a:pt x="84505" y="164445"/>
                  </a:cubicBezTo>
                  <a:close/>
                </a:path>
              </a:pathLst>
            </a:custGeom>
            <a:solidFill>
              <a:srgbClr val="000000"/>
            </a:solidFill>
            <a:ln w="37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5" name="Dowolny kształt: kształt 14">
              <a:extLst>
                <a:ext uri="{FF2B5EF4-FFF2-40B4-BE49-F238E27FC236}">
                  <a16:creationId xmlns:a16="http://schemas.microsoft.com/office/drawing/2014/main" id="{788240BC-DF35-37E7-D28C-3493089272E2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235049" y="5692149"/>
              <a:ext cx="164397" cy="175404"/>
            </a:xfrm>
            <a:custGeom>
              <a:avLst/>
              <a:gdLst>
                <a:gd name="connsiteX0" fmla="*/ 64964 w 164397"/>
                <a:gd name="connsiteY0" fmla="*/ 120205 h 175404"/>
                <a:gd name="connsiteX1" fmla="*/ 73893 w 164397"/>
                <a:gd name="connsiteY1" fmla="*/ 120472 h 175404"/>
                <a:gd name="connsiteX2" fmla="*/ 164495 w 164397"/>
                <a:gd name="connsiteY2" fmla="*/ 39043 h 175404"/>
                <a:gd name="connsiteX3" fmla="*/ 130092 w 164397"/>
                <a:gd name="connsiteY3" fmla="*/ 64 h 175404"/>
                <a:gd name="connsiteX4" fmla="*/ 67327 w 164397"/>
                <a:gd name="connsiteY4" fmla="*/ 67076 h 175404"/>
                <a:gd name="connsiteX5" fmla="*/ 56560 w 164397"/>
                <a:gd name="connsiteY5" fmla="*/ 100715 h 175404"/>
                <a:gd name="connsiteX6" fmla="*/ 9289 w 164397"/>
                <a:gd name="connsiteY6" fmla="*/ 63605 h 175404"/>
                <a:gd name="connsiteX7" fmla="*/ 32137 w 164397"/>
                <a:gd name="connsiteY7" fmla="*/ 9409 h 175404"/>
                <a:gd name="connsiteX8" fmla="*/ 34238 w 164397"/>
                <a:gd name="connsiteY8" fmla="*/ 5938 h 175404"/>
                <a:gd name="connsiteX9" fmla="*/ 30036 w 164397"/>
                <a:gd name="connsiteY9" fmla="*/ 2734 h 175404"/>
                <a:gd name="connsiteX10" fmla="*/ 21632 w 164397"/>
                <a:gd name="connsiteY10" fmla="*/ 8608 h 175404"/>
                <a:gd name="connsiteX11" fmla="*/ 98 w 164397"/>
                <a:gd name="connsiteY11" fmla="*/ 66275 h 175404"/>
                <a:gd name="connsiteX12" fmla="*/ 51045 w 164397"/>
                <a:gd name="connsiteY12" fmla="*/ 118069 h 175404"/>
                <a:gd name="connsiteX13" fmla="*/ 36339 w 164397"/>
                <a:gd name="connsiteY13" fmla="*/ 166926 h 175404"/>
                <a:gd name="connsiteX14" fmla="*/ 45268 w 164397"/>
                <a:gd name="connsiteY14" fmla="*/ 175469 h 175404"/>
                <a:gd name="connsiteX15" fmla="*/ 55510 w 164397"/>
                <a:gd name="connsiteY15" fmla="*/ 169596 h 175404"/>
                <a:gd name="connsiteX16" fmla="*/ 64964 w 164397"/>
                <a:gd name="connsiteY16" fmla="*/ 120205 h 175404"/>
                <a:gd name="connsiteX17" fmla="*/ 68378 w 164397"/>
                <a:gd name="connsiteY17" fmla="*/ 102050 h 175404"/>
                <a:gd name="connsiteX18" fmla="*/ 88337 w 164397"/>
                <a:gd name="connsiteY18" fmla="*/ 41980 h 175404"/>
                <a:gd name="connsiteX19" fmla="*/ 127204 w 164397"/>
                <a:gd name="connsiteY19" fmla="*/ 18219 h 175404"/>
                <a:gd name="connsiteX20" fmla="*/ 155041 w 164397"/>
                <a:gd name="connsiteY20" fmla="*/ 44383 h 175404"/>
                <a:gd name="connsiteX21" fmla="*/ 76781 w 164397"/>
                <a:gd name="connsiteY21" fmla="*/ 102317 h 175404"/>
                <a:gd name="connsiteX22" fmla="*/ 68378 w 164397"/>
                <a:gd name="connsiteY22" fmla="*/ 102050 h 17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4397" h="175404">
                  <a:moveTo>
                    <a:pt x="64964" y="120205"/>
                  </a:moveTo>
                  <a:cubicBezTo>
                    <a:pt x="67853" y="120472"/>
                    <a:pt x="71004" y="120472"/>
                    <a:pt x="73893" y="120472"/>
                  </a:cubicBezTo>
                  <a:cubicBezTo>
                    <a:pt x="121163" y="120472"/>
                    <a:pt x="164495" y="81226"/>
                    <a:pt x="164495" y="39043"/>
                  </a:cubicBezTo>
                  <a:cubicBezTo>
                    <a:pt x="164495" y="15282"/>
                    <a:pt x="150576" y="64"/>
                    <a:pt x="130092" y="64"/>
                  </a:cubicBezTo>
                  <a:cubicBezTo>
                    <a:pt x="93851" y="64"/>
                    <a:pt x="74681" y="47052"/>
                    <a:pt x="67327" y="67076"/>
                  </a:cubicBezTo>
                  <a:cubicBezTo>
                    <a:pt x="63913" y="76954"/>
                    <a:pt x="58136" y="95643"/>
                    <a:pt x="56560" y="100715"/>
                  </a:cubicBezTo>
                  <a:cubicBezTo>
                    <a:pt x="27672" y="96711"/>
                    <a:pt x="9289" y="83362"/>
                    <a:pt x="9289" y="63605"/>
                  </a:cubicBezTo>
                  <a:cubicBezTo>
                    <a:pt x="9289" y="63338"/>
                    <a:pt x="10865" y="33437"/>
                    <a:pt x="32137" y="9409"/>
                  </a:cubicBezTo>
                  <a:cubicBezTo>
                    <a:pt x="33975" y="7540"/>
                    <a:pt x="34238" y="7006"/>
                    <a:pt x="34238" y="5938"/>
                  </a:cubicBezTo>
                  <a:cubicBezTo>
                    <a:pt x="34238" y="2734"/>
                    <a:pt x="30824" y="2734"/>
                    <a:pt x="30036" y="2734"/>
                  </a:cubicBezTo>
                  <a:cubicBezTo>
                    <a:pt x="27672" y="2734"/>
                    <a:pt x="26622" y="2734"/>
                    <a:pt x="21632" y="8608"/>
                  </a:cubicBezTo>
                  <a:cubicBezTo>
                    <a:pt x="6926" y="27029"/>
                    <a:pt x="98" y="54795"/>
                    <a:pt x="98" y="66275"/>
                  </a:cubicBezTo>
                  <a:cubicBezTo>
                    <a:pt x="98" y="90036"/>
                    <a:pt x="17168" y="110593"/>
                    <a:pt x="51045" y="118069"/>
                  </a:cubicBezTo>
                  <a:cubicBezTo>
                    <a:pt x="37914" y="159451"/>
                    <a:pt x="36339" y="164523"/>
                    <a:pt x="36339" y="166926"/>
                  </a:cubicBezTo>
                  <a:cubicBezTo>
                    <a:pt x="36339" y="174134"/>
                    <a:pt x="42379" y="175469"/>
                    <a:pt x="45268" y="175469"/>
                  </a:cubicBezTo>
                  <a:cubicBezTo>
                    <a:pt x="48156" y="175469"/>
                    <a:pt x="53409" y="173600"/>
                    <a:pt x="55510" y="169596"/>
                  </a:cubicBezTo>
                  <a:cubicBezTo>
                    <a:pt x="57348" y="165591"/>
                    <a:pt x="59711" y="151975"/>
                    <a:pt x="64964" y="120205"/>
                  </a:cubicBezTo>
                  <a:close/>
                  <a:moveTo>
                    <a:pt x="68378" y="102050"/>
                  </a:moveTo>
                  <a:cubicBezTo>
                    <a:pt x="73630" y="71348"/>
                    <a:pt x="75731" y="59334"/>
                    <a:pt x="88337" y="41980"/>
                  </a:cubicBezTo>
                  <a:cubicBezTo>
                    <a:pt x="100154" y="25694"/>
                    <a:pt x="114073" y="18219"/>
                    <a:pt x="127204" y="18219"/>
                  </a:cubicBezTo>
                  <a:cubicBezTo>
                    <a:pt x="145324" y="18219"/>
                    <a:pt x="155041" y="30500"/>
                    <a:pt x="155041" y="44383"/>
                  </a:cubicBezTo>
                  <a:cubicBezTo>
                    <a:pt x="155041" y="71348"/>
                    <a:pt x="121951" y="102317"/>
                    <a:pt x="76781" y="102317"/>
                  </a:cubicBezTo>
                  <a:cubicBezTo>
                    <a:pt x="74418" y="102317"/>
                    <a:pt x="70741" y="102317"/>
                    <a:pt x="68378" y="102050"/>
                  </a:cubicBezTo>
                  <a:close/>
                </a:path>
              </a:pathLst>
            </a:custGeom>
            <a:solidFill>
              <a:srgbClr val="000000"/>
            </a:solidFill>
            <a:ln w="37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7" name="Dowolny kształt: kształt 16">
              <a:extLst>
                <a:ext uri="{FF2B5EF4-FFF2-40B4-BE49-F238E27FC236}">
                  <a16:creationId xmlns:a16="http://schemas.microsoft.com/office/drawing/2014/main" id="{F7B616C5-054E-409B-15C8-8BD4357887EA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441268" y="5466629"/>
              <a:ext cx="51397" cy="381398"/>
            </a:xfrm>
            <a:custGeom>
              <a:avLst/>
              <a:gdLst>
                <a:gd name="connsiteX0" fmla="*/ 51501 w 51397"/>
                <a:gd name="connsiteY0" fmla="*/ 63 h 381398"/>
                <a:gd name="connsiteX1" fmla="*/ 104 w 51397"/>
                <a:gd name="connsiteY1" fmla="*/ 63 h 381398"/>
                <a:gd name="connsiteX2" fmla="*/ 104 w 51397"/>
                <a:gd name="connsiteY2" fmla="*/ 15319 h 381398"/>
                <a:gd name="connsiteX3" fmla="*/ 36495 w 51397"/>
                <a:gd name="connsiteY3" fmla="*/ 15319 h 381398"/>
                <a:gd name="connsiteX4" fmla="*/ 36495 w 51397"/>
                <a:gd name="connsiteY4" fmla="*/ 366205 h 381398"/>
                <a:gd name="connsiteX5" fmla="*/ 104 w 51397"/>
                <a:gd name="connsiteY5" fmla="*/ 366205 h 381398"/>
                <a:gd name="connsiteX6" fmla="*/ 104 w 51397"/>
                <a:gd name="connsiteY6" fmla="*/ 381461 h 381398"/>
                <a:gd name="connsiteX7" fmla="*/ 51501 w 51397"/>
                <a:gd name="connsiteY7" fmla="*/ 381461 h 381398"/>
                <a:gd name="connsiteX8" fmla="*/ 51501 w 51397"/>
                <a:gd name="connsiteY8" fmla="*/ 63 h 38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397" h="381398">
                  <a:moveTo>
                    <a:pt x="51501" y="63"/>
                  </a:moveTo>
                  <a:lnTo>
                    <a:pt x="104" y="63"/>
                  </a:lnTo>
                  <a:lnTo>
                    <a:pt x="104" y="15319"/>
                  </a:lnTo>
                  <a:lnTo>
                    <a:pt x="36495" y="15319"/>
                  </a:lnTo>
                  <a:lnTo>
                    <a:pt x="36495" y="366205"/>
                  </a:lnTo>
                  <a:lnTo>
                    <a:pt x="104" y="366205"/>
                  </a:lnTo>
                  <a:lnTo>
                    <a:pt x="104" y="381461"/>
                  </a:lnTo>
                  <a:lnTo>
                    <a:pt x="51501" y="381461"/>
                  </a:lnTo>
                  <a:lnTo>
                    <a:pt x="51501" y="63"/>
                  </a:lnTo>
                  <a:close/>
                </a:path>
              </a:pathLst>
            </a:custGeom>
            <a:solidFill>
              <a:srgbClr val="000000"/>
            </a:solidFill>
            <a:ln w="37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8" name="Dowolny kształt: kształt 17">
              <a:extLst>
                <a:ext uri="{FF2B5EF4-FFF2-40B4-BE49-F238E27FC236}">
                  <a16:creationId xmlns:a16="http://schemas.microsoft.com/office/drawing/2014/main" id="{C541A7E9-C726-E1E8-95EF-D830ABCB7FA0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662446" y="5612704"/>
              <a:ext cx="249484" cy="89247"/>
            </a:xfrm>
            <a:custGeom>
              <a:avLst/>
              <a:gdLst>
                <a:gd name="connsiteX0" fmla="*/ 236838 w 249484"/>
                <a:gd name="connsiteY0" fmla="*/ 15319 h 89247"/>
                <a:gd name="connsiteX1" fmla="*/ 249594 w 249484"/>
                <a:gd name="connsiteY1" fmla="*/ 7691 h 89247"/>
                <a:gd name="connsiteX2" fmla="*/ 237213 w 249484"/>
                <a:gd name="connsiteY2" fmla="*/ 63 h 89247"/>
                <a:gd name="connsiteX3" fmla="*/ 12490 w 249484"/>
                <a:gd name="connsiteY3" fmla="*/ 63 h 89247"/>
                <a:gd name="connsiteX4" fmla="*/ 109 w 249484"/>
                <a:gd name="connsiteY4" fmla="*/ 7691 h 89247"/>
                <a:gd name="connsiteX5" fmla="*/ 12865 w 249484"/>
                <a:gd name="connsiteY5" fmla="*/ 15319 h 89247"/>
                <a:gd name="connsiteX6" fmla="*/ 236838 w 249484"/>
                <a:gd name="connsiteY6" fmla="*/ 15319 h 89247"/>
                <a:gd name="connsiteX7" fmla="*/ 237213 w 249484"/>
                <a:gd name="connsiteY7" fmla="*/ 89310 h 89247"/>
                <a:gd name="connsiteX8" fmla="*/ 249594 w 249484"/>
                <a:gd name="connsiteY8" fmla="*/ 81682 h 89247"/>
                <a:gd name="connsiteX9" fmla="*/ 236838 w 249484"/>
                <a:gd name="connsiteY9" fmla="*/ 74054 h 89247"/>
                <a:gd name="connsiteX10" fmla="*/ 12865 w 249484"/>
                <a:gd name="connsiteY10" fmla="*/ 74054 h 89247"/>
                <a:gd name="connsiteX11" fmla="*/ 109 w 249484"/>
                <a:gd name="connsiteY11" fmla="*/ 81682 h 89247"/>
                <a:gd name="connsiteX12" fmla="*/ 12490 w 249484"/>
                <a:gd name="connsiteY12" fmla="*/ 89310 h 89247"/>
                <a:gd name="connsiteX13" fmla="*/ 237213 w 249484"/>
                <a:gd name="connsiteY13" fmla="*/ 89310 h 89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9484" h="89247">
                  <a:moveTo>
                    <a:pt x="236838" y="15319"/>
                  </a:moveTo>
                  <a:cubicBezTo>
                    <a:pt x="242465" y="15319"/>
                    <a:pt x="249594" y="15319"/>
                    <a:pt x="249594" y="7691"/>
                  </a:cubicBezTo>
                  <a:cubicBezTo>
                    <a:pt x="249594" y="63"/>
                    <a:pt x="242465" y="63"/>
                    <a:pt x="237213" y="63"/>
                  </a:cubicBezTo>
                  <a:lnTo>
                    <a:pt x="12490" y="63"/>
                  </a:lnTo>
                  <a:cubicBezTo>
                    <a:pt x="7237" y="63"/>
                    <a:pt x="109" y="63"/>
                    <a:pt x="109" y="7691"/>
                  </a:cubicBezTo>
                  <a:cubicBezTo>
                    <a:pt x="109" y="15319"/>
                    <a:pt x="7237" y="15319"/>
                    <a:pt x="12865" y="15319"/>
                  </a:cubicBezTo>
                  <a:lnTo>
                    <a:pt x="236838" y="15319"/>
                  </a:lnTo>
                  <a:close/>
                  <a:moveTo>
                    <a:pt x="237213" y="89310"/>
                  </a:moveTo>
                  <a:cubicBezTo>
                    <a:pt x="242465" y="89310"/>
                    <a:pt x="249594" y="89310"/>
                    <a:pt x="249594" y="81682"/>
                  </a:cubicBezTo>
                  <a:cubicBezTo>
                    <a:pt x="249594" y="74054"/>
                    <a:pt x="242465" y="74054"/>
                    <a:pt x="236838" y="74054"/>
                  </a:cubicBezTo>
                  <a:lnTo>
                    <a:pt x="12865" y="74054"/>
                  </a:lnTo>
                  <a:cubicBezTo>
                    <a:pt x="7237" y="74054"/>
                    <a:pt x="109" y="74054"/>
                    <a:pt x="109" y="81682"/>
                  </a:cubicBezTo>
                  <a:cubicBezTo>
                    <a:pt x="109" y="89310"/>
                    <a:pt x="7237" y="89310"/>
                    <a:pt x="12490" y="89310"/>
                  </a:cubicBezTo>
                  <a:lnTo>
                    <a:pt x="237213" y="89310"/>
                  </a:lnTo>
                  <a:close/>
                </a:path>
              </a:pathLst>
            </a:custGeom>
            <a:solidFill>
              <a:srgbClr val="000000"/>
            </a:solidFill>
            <a:ln w="37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1" name="Dowolny kształt: kształt 20">
              <a:extLst>
                <a:ext uri="{FF2B5EF4-FFF2-40B4-BE49-F238E27FC236}">
                  <a16:creationId xmlns:a16="http://schemas.microsoft.com/office/drawing/2014/main" id="{E96A7D20-C1CE-73A2-40F5-DB275B707FB1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050949" y="5494471"/>
              <a:ext cx="243481" cy="258206"/>
            </a:xfrm>
            <a:custGeom>
              <a:avLst/>
              <a:gdLst>
                <a:gd name="connsiteX0" fmla="*/ 236473 w 243481"/>
                <a:gd name="connsiteY0" fmla="*/ 63 h 258206"/>
                <a:gd name="connsiteX1" fmla="*/ 7248 w 243481"/>
                <a:gd name="connsiteY1" fmla="*/ 63 h 258206"/>
                <a:gd name="connsiteX2" fmla="*/ 120 w 243481"/>
                <a:gd name="connsiteY2" fmla="*/ 85877 h 258206"/>
                <a:gd name="connsiteX3" fmla="*/ 9499 w 243481"/>
                <a:gd name="connsiteY3" fmla="*/ 85877 h 258206"/>
                <a:gd name="connsiteX4" fmla="*/ 77028 w 243481"/>
                <a:gd name="connsiteY4" fmla="*/ 11886 h 258206"/>
                <a:gd name="connsiteX5" fmla="*/ 97287 w 243481"/>
                <a:gd name="connsiteY5" fmla="*/ 12649 h 258206"/>
                <a:gd name="connsiteX6" fmla="*/ 105166 w 243481"/>
                <a:gd name="connsiteY6" fmla="*/ 27142 h 258206"/>
                <a:gd name="connsiteX7" fmla="*/ 105166 w 243481"/>
                <a:gd name="connsiteY7" fmla="*/ 228139 h 258206"/>
                <a:gd name="connsiteX8" fmla="*/ 65773 w 243481"/>
                <a:gd name="connsiteY8" fmla="*/ 246446 h 258206"/>
                <a:gd name="connsiteX9" fmla="*/ 50767 w 243481"/>
                <a:gd name="connsiteY9" fmla="*/ 246446 h 258206"/>
                <a:gd name="connsiteX10" fmla="*/ 50767 w 243481"/>
                <a:gd name="connsiteY10" fmla="*/ 258269 h 258206"/>
                <a:gd name="connsiteX11" fmla="*/ 121673 w 243481"/>
                <a:gd name="connsiteY11" fmla="*/ 257125 h 258206"/>
                <a:gd name="connsiteX12" fmla="*/ 192954 w 243481"/>
                <a:gd name="connsiteY12" fmla="*/ 258269 h 258206"/>
                <a:gd name="connsiteX13" fmla="*/ 192954 w 243481"/>
                <a:gd name="connsiteY13" fmla="*/ 246446 h 258206"/>
                <a:gd name="connsiteX14" fmla="*/ 177948 w 243481"/>
                <a:gd name="connsiteY14" fmla="*/ 246446 h 258206"/>
                <a:gd name="connsiteX15" fmla="*/ 138555 w 243481"/>
                <a:gd name="connsiteY15" fmla="*/ 228139 h 258206"/>
                <a:gd name="connsiteX16" fmla="*/ 138555 w 243481"/>
                <a:gd name="connsiteY16" fmla="*/ 27142 h 258206"/>
                <a:gd name="connsiteX17" fmla="*/ 145308 w 243481"/>
                <a:gd name="connsiteY17" fmla="*/ 12649 h 258206"/>
                <a:gd name="connsiteX18" fmla="*/ 166693 w 243481"/>
                <a:gd name="connsiteY18" fmla="*/ 11886 h 258206"/>
                <a:gd name="connsiteX19" fmla="*/ 234222 w 243481"/>
                <a:gd name="connsiteY19" fmla="*/ 85877 h 258206"/>
                <a:gd name="connsiteX20" fmla="*/ 243601 w 243481"/>
                <a:gd name="connsiteY20" fmla="*/ 85877 h 258206"/>
                <a:gd name="connsiteX21" fmla="*/ 236473 w 243481"/>
                <a:gd name="connsiteY21" fmla="*/ 63 h 258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3481" h="258206">
                  <a:moveTo>
                    <a:pt x="236473" y="63"/>
                  </a:moveTo>
                  <a:lnTo>
                    <a:pt x="7248" y="63"/>
                  </a:lnTo>
                  <a:lnTo>
                    <a:pt x="120" y="85877"/>
                  </a:lnTo>
                  <a:lnTo>
                    <a:pt x="9499" y="85877"/>
                  </a:lnTo>
                  <a:cubicBezTo>
                    <a:pt x="14751" y="24472"/>
                    <a:pt x="20379" y="11886"/>
                    <a:pt x="77028" y="11886"/>
                  </a:cubicBezTo>
                  <a:cubicBezTo>
                    <a:pt x="83781" y="11886"/>
                    <a:pt x="93536" y="11886"/>
                    <a:pt x="97287" y="12649"/>
                  </a:cubicBezTo>
                  <a:cubicBezTo>
                    <a:pt x="105166" y="14174"/>
                    <a:pt x="105166" y="18370"/>
                    <a:pt x="105166" y="27142"/>
                  </a:cubicBezTo>
                  <a:lnTo>
                    <a:pt x="105166" y="228139"/>
                  </a:lnTo>
                  <a:cubicBezTo>
                    <a:pt x="105166" y="241106"/>
                    <a:pt x="105166" y="246446"/>
                    <a:pt x="65773" y="246446"/>
                  </a:cubicBezTo>
                  <a:lnTo>
                    <a:pt x="50767" y="246446"/>
                  </a:lnTo>
                  <a:lnTo>
                    <a:pt x="50767" y="258269"/>
                  </a:lnTo>
                  <a:cubicBezTo>
                    <a:pt x="66149" y="257125"/>
                    <a:pt x="104415" y="257125"/>
                    <a:pt x="121673" y="257125"/>
                  </a:cubicBezTo>
                  <a:cubicBezTo>
                    <a:pt x="138930" y="257125"/>
                    <a:pt x="177573" y="257125"/>
                    <a:pt x="192954" y="258269"/>
                  </a:cubicBezTo>
                  <a:lnTo>
                    <a:pt x="192954" y="246446"/>
                  </a:lnTo>
                  <a:lnTo>
                    <a:pt x="177948" y="246446"/>
                  </a:lnTo>
                  <a:cubicBezTo>
                    <a:pt x="138555" y="246446"/>
                    <a:pt x="138555" y="241106"/>
                    <a:pt x="138555" y="228139"/>
                  </a:cubicBezTo>
                  <a:lnTo>
                    <a:pt x="138555" y="27142"/>
                  </a:lnTo>
                  <a:cubicBezTo>
                    <a:pt x="138555" y="19514"/>
                    <a:pt x="138555" y="14174"/>
                    <a:pt x="145308" y="12649"/>
                  </a:cubicBezTo>
                  <a:cubicBezTo>
                    <a:pt x="149435" y="11886"/>
                    <a:pt x="159565" y="11886"/>
                    <a:pt x="166693" y="11886"/>
                  </a:cubicBezTo>
                  <a:cubicBezTo>
                    <a:pt x="223343" y="11886"/>
                    <a:pt x="228970" y="24472"/>
                    <a:pt x="234222" y="85877"/>
                  </a:cubicBezTo>
                  <a:lnTo>
                    <a:pt x="243601" y="85877"/>
                  </a:lnTo>
                  <a:lnTo>
                    <a:pt x="236473" y="63"/>
                  </a:lnTo>
                  <a:close/>
                </a:path>
              </a:pathLst>
            </a:custGeom>
            <a:solidFill>
              <a:srgbClr val="000000"/>
            </a:solidFill>
            <a:ln w="37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2" name="Dowolny kształt: kształt 21">
              <a:extLst>
                <a:ext uri="{FF2B5EF4-FFF2-40B4-BE49-F238E27FC236}">
                  <a16:creationId xmlns:a16="http://schemas.microsoft.com/office/drawing/2014/main" id="{A8AE3FE4-B2B1-5359-4C99-7122BFFE3EB9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287636" y="5584100"/>
              <a:ext cx="126055" cy="168577"/>
            </a:xfrm>
            <a:custGeom>
              <a:avLst/>
              <a:gdLst>
                <a:gd name="connsiteX0" fmla="*/ 52274 w 126055"/>
                <a:gd name="connsiteY0" fmla="*/ 42017 h 168577"/>
                <a:gd name="connsiteX1" fmla="*/ 52274 w 126055"/>
                <a:gd name="connsiteY1" fmla="*/ 63 h 168577"/>
                <a:gd name="connsiteX2" fmla="*/ 126 w 126055"/>
                <a:gd name="connsiteY2" fmla="*/ 4258 h 168577"/>
                <a:gd name="connsiteX3" fmla="*/ 126 w 126055"/>
                <a:gd name="connsiteY3" fmla="*/ 16082 h 168577"/>
                <a:gd name="connsiteX4" fmla="*/ 29389 w 126055"/>
                <a:gd name="connsiteY4" fmla="*/ 37440 h 168577"/>
                <a:gd name="connsiteX5" fmla="*/ 29389 w 126055"/>
                <a:gd name="connsiteY5" fmla="*/ 139654 h 168577"/>
                <a:gd name="connsiteX6" fmla="*/ 126 w 126055"/>
                <a:gd name="connsiteY6" fmla="*/ 156817 h 168577"/>
                <a:gd name="connsiteX7" fmla="*/ 126 w 126055"/>
                <a:gd name="connsiteY7" fmla="*/ 168641 h 168577"/>
                <a:gd name="connsiteX8" fmla="*/ 42895 w 126055"/>
                <a:gd name="connsiteY8" fmla="*/ 167497 h 168577"/>
                <a:gd name="connsiteX9" fmla="*/ 90541 w 126055"/>
                <a:gd name="connsiteY9" fmla="*/ 168641 h 168577"/>
                <a:gd name="connsiteX10" fmla="*/ 90541 w 126055"/>
                <a:gd name="connsiteY10" fmla="*/ 156817 h 168577"/>
                <a:gd name="connsiteX11" fmla="*/ 82662 w 126055"/>
                <a:gd name="connsiteY11" fmla="*/ 156817 h 168577"/>
                <a:gd name="connsiteX12" fmla="*/ 54150 w 126055"/>
                <a:gd name="connsiteY12" fmla="*/ 138892 h 168577"/>
                <a:gd name="connsiteX13" fmla="*/ 54150 w 126055"/>
                <a:gd name="connsiteY13" fmla="*/ 80156 h 168577"/>
                <a:gd name="connsiteX14" fmla="*/ 98419 w 126055"/>
                <a:gd name="connsiteY14" fmla="*/ 8454 h 168577"/>
                <a:gd name="connsiteX15" fmla="*/ 102546 w 126055"/>
                <a:gd name="connsiteY15" fmla="*/ 8835 h 168577"/>
                <a:gd name="connsiteX16" fmla="*/ 93917 w 126055"/>
                <a:gd name="connsiteY16" fmla="*/ 23709 h 168577"/>
                <a:gd name="connsiteX17" fmla="*/ 110049 w 126055"/>
                <a:gd name="connsiteY17" fmla="*/ 40110 h 168577"/>
                <a:gd name="connsiteX18" fmla="*/ 126181 w 126055"/>
                <a:gd name="connsiteY18" fmla="*/ 23328 h 168577"/>
                <a:gd name="connsiteX19" fmla="*/ 98419 w 126055"/>
                <a:gd name="connsiteY19" fmla="*/ 63 h 168577"/>
                <a:gd name="connsiteX20" fmla="*/ 52274 w 126055"/>
                <a:gd name="connsiteY20" fmla="*/ 42017 h 16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6055" h="168577">
                  <a:moveTo>
                    <a:pt x="52274" y="42017"/>
                  </a:moveTo>
                  <a:lnTo>
                    <a:pt x="52274" y="63"/>
                  </a:lnTo>
                  <a:lnTo>
                    <a:pt x="126" y="4258"/>
                  </a:lnTo>
                  <a:lnTo>
                    <a:pt x="126" y="16082"/>
                  </a:lnTo>
                  <a:cubicBezTo>
                    <a:pt x="26387" y="16082"/>
                    <a:pt x="29389" y="18751"/>
                    <a:pt x="29389" y="37440"/>
                  </a:cubicBezTo>
                  <a:lnTo>
                    <a:pt x="29389" y="139654"/>
                  </a:lnTo>
                  <a:cubicBezTo>
                    <a:pt x="29389" y="156817"/>
                    <a:pt x="25262" y="156817"/>
                    <a:pt x="126" y="156817"/>
                  </a:cubicBezTo>
                  <a:lnTo>
                    <a:pt x="126" y="168641"/>
                  </a:lnTo>
                  <a:cubicBezTo>
                    <a:pt x="14757" y="168259"/>
                    <a:pt x="32390" y="167497"/>
                    <a:pt x="42895" y="167497"/>
                  </a:cubicBezTo>
                  <a:cubicBezTo>
                    <a:pt x="57901" y="167497"/>
                    <a:pt x="75534" y="167497"/>
                    <a:pt x="90541" y="168641"/>
                  </a:cubicBezTo>
                  <a:lnTo>
                    <a:pt x="90541" y="156817"/>
                  </a:lnTo>
                  <a:lnTo>
                    <a:pt x="82662" y="156817"/>
                  </a:lnTo>
                  <a:cubicBezTo>
                    <a:pt x="54900" y="156817"/>
                    <a:pt x="54150" y="152622"/>
                    <a:pt x="54150" y="138892"/>
                  </a:cubicBezTo>
                  <a:lnTo>
                    <a:pt x="54150" y="80156"/>
                  </a:lnTo>
                  <a:cubicBezTo>
                    <a:pt x="54150" y="42398"/>
                    <a:pt x="69907" y="8454"/>
                    <a:pt x="98419" y="8454"/>
                  </a:cubicBezTo>
                  <a:cubicBezTo>
                    <a:pt x="101045" y="8454"/>
                    <a:pt x="101796" y="8454"/>
                    <a:pt x="102546" y="8835"/>
                  </a:cubicBezTo>
                  <a:cubicBezTo>
                    <a:pt x="101420" y="9216"/>
                    <a:pt x="93917" y="13793"/>
                    <a:pt x="93917" y="23709"/>
                  </a:cubicBezTo>
                  <a:cubicBezTo>
                    <a:pt x="93917" y="34389"/>
                    <a:pt x="101796" y="40110"/>
                    <a:pt x="110049" y="40110"/>
                  </a:cubicBezTo>
                  <a:cubicBezTo>
                    <a:pt x="116802" y="40110"/>
                    <a:pt x="126181" y="35533"/>
                    <a:pt x="126181" y="23328"/>
                  </a:cubicBezTo>
                  <a:cubicBezTo>
                    <a:pt x="126181" y="11123"/>
                    <a:pt x="114551" y="63"/>
                    <a:pt x="98419" y="63"/>
                  </a:cubicBezTo>
                  <a:cubicBezTo>
                    <a:pt x="71032" y="63"/>
                    <a:pt x="57526" y="25616"/>
                    <a:pt x="52274" y="42017"/>
                  </a:cubicBezTo>
                  <a:close/>
                </a:path>
              </a:pathLst>
            </a:custGeom>
            <a:solidFill>
              <a:srgbClr val="000000"/>
            </a:solidFill>
            <a:ln w="37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3" name="Dowolny kształt: kształt 22">
              <a:extLst>
                <a:ext uri="{FF2B5EF4-FFF2-40B4-BE49-F238E27FC236}">
                  <a16:creationId xmlns:a16="http://schemas.microsoft.com/office/drawing/2014/main" id="{FDAF5949-9449-8F44-DD9D-D16022FE9849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461212" y="5466629"/>
              <a:ext cx="87038" cy="381398"/>
            </a:xfrm>
            <a:custGeom>
              <a:avLst/>
              <a:gdLst>
                <a:gd name="connsiteX0" fmla="*/ 87168 w 87038"/>
                <a:gd name="connsiteY0" fmla="*/ 377647 h 381398"/>
                <a:gd name="connsiteX1" fmla="*/ 80790 w 87038"/>
                <a:gd name="connsiteY1" fmla="*/ 369256 h 381398"/>
                <a:gd name="connsiteX2" fmla="*/ 21889 w 87038"/>
                <a:gd name="connsiteY2" fmla="*/ 190762 h 381398"/>
                <a:gd name="connsiteX3" fmla="*/ 82291 w 87038"/>
                <a:gd name="connsiteY3" fmla="*/ 10361 h 381398"/>
                <a:gd name="connsiteX4" fmla="*/ 87168 w 87038"/>
                <a:gd name="connsiteY4" fmla="*/ 3877 h 381398"/>
                <a:gd name="connsiteX5" fmla="*/ 83416 w 87038"/>
                <a:gd name="connsiteY5" fmla="*/ 63 h 381398"/>
                <a:gd name="connsiteX6" fmla="*/ 23765 w 87038"/>
                <a:gd name="connsiteY6" fmla="*/ 74435 h 381398"/>
                <a:gd name="connsiteX7" fmla="*/ 130 w 87038"/>
                <a:gd name="connsiteY7" fmla="*/ 190762 h 381398"/>
                <a:gd name="connsiteX8" fmla="*/ 24891 w 87038"/>
                <a:gd name="connsiteY8" fmla="*/ 309758 h 381398"/>
                <a:gd name="connsiteX9" fmla="*/ 83416 w 87038"/>
                <a:gd name="connsiteY9" fmla="*/ 381461 h 381398"/>
                <a:gd name="connsiteX10" fmla="*/ 87168 w 87038"/>
                <a:gd name="connsiteY10" fmla="*/ 377647 h 38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038" h="381398">
                  <a:moveTo>
                    <a:pt x="87168" y="377647"/>
                  </a:moveTo>
                  <a:cubicBezTo>
                    <a:pt x="87168" y="376503"/>
                    <a:pt x="87168" y="375740"/>
                    <a:pt x="80790" y="369256"/>
                  </a:cubicBezTo>
                  <a:cubicBezTo>
                    <a:pt x="33895" y="321200"/>
                    <a:pt x="21889" y="249116"/>
                    <a:pt x="21889" y="190762"/>
                  </a:cubicBezTo>
                  <a:cubicBezTo>
                    <a:pt x="21889" y="124399"/>
                    <a:pt x="36146" y="58035"/>
                    <a:pt x="82291" y="10361"/>
                  </a:cubicBezTo>
                  <a:cubicBezTo>
                    <a:pt x="87168" y="5784"/>
                    <a:pt x="87168" y="5021"/>
                    <a:pt x="87168" y="3877"/>
                  </a:cubicBezTo>
                  <a:cubicBezTo>
                    <a:pt x="87168" y="1207"/>
                    <a:pt x="85667" y="63"/>
                    <a:pt x="83416" y="63"/>
                  </a:cubicBezTo>
                  <a:cubicBezTo>
                    <a:pt x="79665" y="63"/>
                    <a:pt x="45900" y="25998"/>
                    <a:pt x="23765" y="74435"/>
                  </a:cubicBezTo>
                  <a:cubicBezTo>
                    <a:pt x="4632" y="116389"/>
                    <a:pt x="130" y="158724"/>
                    <a:pt x="130" y="190762"/>
                  </a:cubicBezTo>
                  <a:cubicBezTo>
                    <a:pt x="130" y="220511"/>
                    <a:pt x="4257" y="266660"/>
                    <a:pt x="24891" y="309758"/>
                  </a:cubicBezTo>
                  <a:cubicBezTo>
                    <a:pt x="47401" y="356670"/>
                    <a:pt x="79665" y="381461"/>
                    <a:pt x="83416" y="381461"/>
                  </a:cubicBezTo>
                  <a:cubicBezTo>
                    <a:pt x="85667" y="381461"/>
                    <a:pt x="87168" y="380317"/>
                    <a:pt x="87168" y="377647"/>
                  </a:cubicBezTo>
                  <a:close/>
                </a:path>
              </a:pathLst>
            </a:custGeom>
            <a:solidFill>
              <a:srgbClr val="000000"/>
            </a:solidFill>
            <a:ln w="37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4" name="Dowolny kształt: kształt 23">
              <a:extLst>
                <a:ext uri="{FF2B5EF4-FFF2-40B4-BE49-F238E27FC236}">
                  <a16:creationId xmlns:a16="http://schemas.microsoft.com/office/drawing/2014/main" id="{046344D1-479F-B106-C0EC-7BE6643A787C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581224" y="5584100"/>
              <a:ext cx="177077" cy="250959"/>
            </a:xfrm>
            <a:custGeom>
              <a:avLst/>
              <a:gdLst>
                <a:gd name="connsiteX0" fmla="*/ 1259 w 177077"/>
                <a:gd name="connsiteY0" fmla="*/ 234623 h 250959"/>
                <a:gd name="connsiteX1" fmla="*/ 134 w 177077"/>
                <a:gd name="connsiteY1" fmla="*/ 240725 h 250959"/>
                <a:gd name="connsiteX2" fmla="*/ 10638 w 177077"/>
                <a:gd name="connsiteY2" fmla="*/ 251023 h 250959"/>
                <a:gd name="connsiteX3" fmla="*/ 23769 w 177077"/>
                <a:gd name="connsiteY3" fmla="*/ 243013 h 250959"/>
                <a:gd name="connsiteX4" fmla="*/ 47780 w 177077"/>
                <a:gd name="connsiteY4" fmla="*/ 147282 h 250959"/>
                <a:gd name="connsiteX5" fmla="*/ 84921 w 177077"/>
                <a:gd name="connsiteY5" fmla="*/ 172836 h 250959"/>
                <a:gd name="connsiteX6" fmla="*/ 177211 w 177077"/>
                <a:gd name="connsiteY6" fmla="*/ 62231 h 250959"/>
                <a:gd name="connsiteX7" fmla="*/ 125064 w 177077"/>
                <a:gd name="connsiteY7" fmla="*/ 63 h 250959"/>
                <a:gd name="connsiteX8" fmla="*/ 38025 w 177077"/>
                <a:gd name="connsiteY8" fmla="*/ 84733 h 250959"/>
                <a:gd name="connsiteX9" fmla="*/ 1259 w 177077"/>
                <a:gd name="connsiteY9" fmla="*/ 234623 h 250959"/>
                <a:gd name="connsiteX10" fmla="*/ 84546 w 177077"/>
                <a:gd name="connsiteY10" fmla="*/ 164445 h 250959"/>
                <a:gd name="connsiteX11" fmla="*/ 52282 w 177077"/>
                <a:gd name="connsiteY11" fmla="*/ 130501 h 250959"/>
                <a:gd name="connsiteX12" fmla="*/ 55283 w 177077"/>
                <a:gd name="connsiteY12" fmla="*/ 116389 h 250959"/>
                <a:gd name="connsiteX13" fmla="*/ 77793 w 177077"/>
                <a:gd name="connsiteY13" fmla="*/ 44686 h 250959"/>
                <a:gd name="connsiteX14" fmla="*/ 124313 w 177077"/>
                <a:gd name="connsiteY14" fmla="*/ 8454 h 250959"/>
                <a:gd name="connsiteX15" fmla="*/ 150200 w 177077"/>
                <a:gd name="connsiteY15" fmla="*/ 45831 h 250959"/>
                <a:gd name="connsiteX16" fmla="*/ 129190 w 177077"/>
                <a:gd name="connsiteY16" fmla="*/ 128213 h 250959"/>
                <a:gd name="connsiteX17" fmla="*/ 84546 w 177077"/>
                <a:gd name="connsiteY17" fmla="*/ 164445 h 250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7077" h="250959">
                  <a:moveTo>
                    <a:pt x="1259" y="234623"/>
                  </a:moveTo>
                  <a:cubicBezTo>
                    <a:pt x="134" y="239199"/>
                    <a:pt x="134" y="239962"/>
                    <a:pt x="134" y="240725"/>
                  </a:cubicBezTo>
                  <a:cubicBezTo>
                    <a:pt x="134" y="246446"/>
                    <a:pt x="4261" y="251023"/>
                    <a:pt x="10638" y="251023"/>
                  </a:cubicBezTo>
                  <a:cubicBezTo>
                    <a:pt x="18517" y="251023"/>
                    <a:pt x="23019" y="244158"/>
                    <a:pt x="23769" y="243013"/>
                  </a:cubicBezTo>
                  <a:cubicBezTo>
                    <a:pt x="25645" y="239581"/>
                    <a:pt x="37650" y="188473"/>
                    <a:pt x="47780" y="147282"/>
                  </a:cubicBezTo>
                  <a:cubicBezTo>
                    <a:pt x="55283" y="162538"/>
                    <a:pt x="67288" y="172836"/>
                    <a:pt x="84921" y="172836"/>
                  </a:cubicBezTo>
                  <a:cubicBezTo>
                    <a:pt x="128815" y="172836"/>
                    <a:pt x="177211" y="119059"/>
                    <a:pt x="177211" y="62231"/>
                  </a:cubicBezTo>
                  <a:cubicBezTo>
                    <a:pt x="177211" y="21802"/>
                    <a:pt x="152451" y="63"/>
                    <a:pt x="125064" y="63"/>
                  </a:cubicBezTo>
                  <a:cubicBezTo>
                    <a:pt x="88673" y="63"/>
                    <a:pt x="49280" y="38203"/>
                    <a:pt x="38025" y="84733"/>
                  </a:cubicBezTo>
                  <a:lnTo>
                    <a:pt x="1259" y="234623"/>
                  </a:lnTo>
                  <a:close/>
                  <a:moveTo>
                    <a:pt x="84546" y="164445"/>
                  </a:moveTo>
                  <a:cubicBezTo>
                    <a:pt x="58284" y="164445"/>
                    <a:pt x="52282" y="133934"/>
                    <a:pt x="52282" y="130501"/>
                  </a:cubicBezTo>
                  <a:cubicBezTo>
                    <a:pt x="52282" y="128975"/>
                    <a:pt x="54157" y="121347"/>
                    <a:pt x="55283" y="116389"/>
                  </a:cubicBezTo>
                  <a:cubicBezTo>
                    <a:pt x="65788" y="73673"/>
                    <a:pt x="69539" y="59942"/>
                    <a:pt x="77793" y="44686"/>
                  </a:cubicBezTo>
                  <a:cubicBezTo>
                    <a:pt x="93925" y="16844"/>
                    <a:pt x="112683" y="8454"/>
                    <a:pt x="124313" y="8454"/>
                  </a:cubicBezTo>
                  <a:cubicBezTo>
                    <a:pt x="138194" y="8454"/>
                    <a:pt x="150200" y="19514"/>
                    <a:pt x="150200" y="45831"/>
                  </a:cubicBezTo>
                  <a:cubicBezTo>
                    <a:pt x="150200" y="66807"/>
                    <a:pt x="139320" y="109524"/>
                    <a:pt x="129190" y="128213"/>
                  </a:cubicBezTo>
                  <a:cubicBezTo>
                    <a:pt x="116810" y="152241"/>
                    <a:pt x="98802" y="164445"/>
                    <a:pt x="84546" y="164445"/>
                  </a:cubicBezTo>
                  <a:close/>
                </a:path>
              </a:pathLst>
            </a:custGeom>
            <a:solidFill>
              <a:srgbClr val="000000"/>
            </a:solidFill>
            <a:ln w="37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5" name="Dowolny kształt: kształt 24">
              <a:extLst>
                <a:ext uri="{FF2B5EF4-FFF2-40B4-BE49-F238E27FC236}">
                  <a16:creationId xmlns:a16="http://schemas.microsoft.com/office/drawing/2014/main" id="{79BF3E92-D8B2-2787-FD04-DC482DA39BF6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782055" y="5692149"/>
              <a:ext cx="164397" cy="175404"/>
            </a:xfrm>
            <a:custGeom>
              <a:avLst/>
              <a:gdLst>
                <a:gd name="connsiteX0" fmla="*/ 65005 w 164397"/>
                <a:gd name="connsiteY0" fmla="*/ 120205 h 175404"/>
                <a:gd name="connsiteX1" fmla="*/ 73934 w 164397"/>
                <a:gd name="connsiteY1" fmla="*/ 120472 h 175404"/>
                <a:gd name="connsiteX2" fmla="*/ 164536 w 164397"/>
                <a:gd name="connsiteY2" fmla="*/ 39043 h 175404"/>
                <a:gd name="connsiteX3" fmla="*/ 130133 w 164397"/>
                <a:gd name="connsiteY3" fmla="*/ 64 h 175404"/>
                <a:gd name="connsiteX4" fmla="*/ 67368 w 164397"/>
                <a:gd name="connsiteY4" fmla="*/ 67076 h 175404"/>
                <a:gd name="connsiteX5" fmla="*/ 56601 w 164397"/>
                <a:gd name="connsiteY5" fmla="*/ 100715 h 175404"/>
                <a:gd name="connsiteX6" fmla="*/ 9330 w 164397"/>
                <a:gd name="connsiteY6" fmla="*/ 63605 h 175404"/>
                <a:gd name="connsiteX7" fmla="*/ 32178 w 164397"/>
                <a:gd name="connsiteY7" fmla="*/ 9409 h 175404"/>
                <a:gd name="connsiteX8" fmla="*/ 34279 w 164397"/>
                <a:gd name="connsiteY8" fmla="*/ 5938 h 175404"/>
                <a:gd name="connsiteX9" fmla="*/ 30077 w 164397"/>
                <a:gd name="connsiteY9" fmla="*/ 2734 h 175404"/>
                <a:gd name="connsiteX10" fmla="*/ 21673 w 164397"/>
                <a:gd name="connsiteY10" fmla="*/ 8608 h 175404"/>
                <a:gd name="connsiteX11" fmla="*/ 139 w 164397"/>
                <a:gd name="connsiteY11" fmla="*/ 66275 h 175404"/>
                <a:gd name="connsiteX12" fmla="*/ 51086 w 164397"/>
                <a:gd name="connsiteY12" fmla="*/ 118069 h 175404"/>
                <a:gd name="connsiteX13" fmla="*/ 36380 w 164397"/>
                <a:gd name="connsiteY13" fmla="*/ 166926 h 175404"/>
                <a:gd name="connsiteX14" fmla="*/ 45309 w 164397"/>
                <a:gd name="connsiteY14" fmla="*/ 175469 h 175404"/>
                <a:gd name="connsiteX15" fmla="*/ 55551 w 164397"/>
                <a:gd name="connsiteY15" fmla="*/ 169596 h 175404"/>
                <a:gd name="connsiteX16" fmla="*/ 65005 w 164397"/>
                <a:gd name="connsiteY16" fmla="*/ 120205 h 175404"/>
                <a:gd name="connsiteX17" fmla="*/ 68419 w 164397"/>
                <a:gd name="connsiteY17" fmla="*/ 102050 h 175404"/>
                <a:gd name="connsiteX18" fmla="*/ 88378 w 164397"/>
                <a:gd name="connsiteY18" fmla="*/ 41980 h 175404"/>
                <a:gd name="connsiteX19" fmla="*/ 127245 w 164397"/>
                <a:gd name="connsiteY19" fmla="*/ 18219 h 175404"/>
                <a:gd name="connsiteX20" fmla="*/ 155082 w 164397"/>
                <a:gd name="connsiteY20" fmla="*/ 44383 h 175404"/>
                <a:gd name="connsiteX21" fmla="*/ 76823 w 164397"/>
                <a:gd name="connsiteY21" fmla="*/ 102317 h 175404"/>
                <a:gd name="connsiteX22" fmla="*/ 68419 w 164397"/>
                <a:gd name="connsiteY22" fmla="*/ 102050 h 17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4397" h="175404">
                  <a:moveTo>
                    <a:pt x="65005" y="120205"/>
                  </a:moveTo>
                  <a:cubicBezTo>
                    <a:pt x="67894" y="120472"/>
                    <a:pt x="71045" y="120472"/>
                    <a:pt x="73934" y="120472"/>
                  </a:cubicBezTo>
                  <a:cubicBezTo>
                    <a:pt x="121205" y="120472"/>
                    <a:pt x="164536" y="81226"/>
                    <a:pt x="164536" y="39043"/>
                  </a:cubicBezTo>
                  <a:cubicBezTo>
                    <a:pt x="164536" y="15282"/>
                    <a:pt x="150617" y="64"/>
                    <a:pt x="130133" y="64"/>
                  </a:cubicBezTo>
                  <a:cubicBezTo>
                    <a:pt x="93893" y="64"/>
                    <a:pt x="74722" y="47052"/>
                    <a:pt x="67368" y="67076"/>
                  </a:cubicBezTo>
                  <a:cubicBezTo>
                    <a:pt x="63954" y="76954"/>
                    <a:pt x="58177" y="95643"/>
                    <a:pt x="56601" y="100715"/>
                  </a:cubicBezTo>
                  <a:cubicBezTo>
                    <a:pt x="27713" y="96711"/>
                    <a:pt x="9330" y="83362"/>
                    <a:pt x="9330" y="63605"/>
                  </a:cubicBezTo>
                  <a:cubicBezTo>
                    <a:pt x="9330" y="63338"/>
                    <a:pt x="10906" y="33437"/>
                    <a:pt x="32178" y="9409"/>
                  </a:cubicBezTo>
                  <a:cubicBezTo>
                    <a:pt x="34016" y="7540"/>
                    <a:pt x="34279" y="7006"/>
                    <a:pt x="34279" y="5938"/>
                  </a:cubicBezTo>
                  <a:cubicBezTo>
                    <a:pt x="34279" y="2734"/>
                    <a:pt x="30865" y="2734"/>
                    <a:pt x="30077" y="2734"/>
                  </a:cubicBezTo>
                  <a:cubicBezTo>
                    <a:pt x="27713" y="2734"/>
                    <a:pt x="26663" y="2734"/>
                    <a:pt x="21673" y="8608"/>
                  </a:cubicBezTo>
                  <a:cubicBezTo>
                    <a:pt x="6967" y="27029"/>
                    <a:pt x="139" y="54795"/>
                    <a:pt x="139" y="66275"/>
                  </a:cubicBezTo>
                  <a:cubicBezTo>
                    <a:pt x="139" y="90036"/>
                    <a:pt x="17209" y="110593"/>
                    <a:pt x="51086" y="118069"/>
                  </a:cubicBezTo>
                  <a:cubicBezTo>
                    <a:pt x="37955" y="159451"/>
                    <a:pt x="36380" y="164523"/>
                    <a:pt x="36380" y="166926"/>
                  </a:cubicBezTo>
                  <a:cubicBezTo>
                    <a:pt x="36380" y="174134"/>
                    <a:pt x="42420" y="175469"/>
                    <a:pt x="45309" y="175469"/>
                  </a:cubicBezTo>
                  <a:cubicBezTo>
                    <a:pt x="48197" y="175469"/>
                    <a:pt x="53450" y="173600"/>
                    <a:pt x="55551" y="169596"/>
                  </a:cubicBezTo>
                  <a:cubicBezTo>
                    <a:pt x="57389" y="165591"/>
                    <a:pt x="59753" y="151975"/>
                    <a:pt x="65005" y="120205"/>
                  </a:cubicBezTo>
                  <a:close/>
                  <a:moveTo>
                    <a:pt x="68419" y="102050"/>
                  </a:moveTo>
                  <a:cubicBezTo>
                    <a:pt x="73671" y="71348"/>
                    <a:pt x="75772" y="59334"/>
                    <a:pt x="88378" y="41980"/>
                  </a:cubicBezTo>
                  <a:cubicBezTo>
                    <a:pt x="100195" y="25694"/>
                    <a:pt x="114114" y="18219"/>
                    <a:pt x="127245" y="18219"/>
                  </a:cubicBezTo>
                  <a:cubicBezTo>
                    <a:pt x="145365" y="18219"/>
                    <a:pt x="155082" y="30500"/>
                    <a:pt x="155082" y="44383"/>
                  </a:cubicBezTo>
                  <a:cubicBezTo>
                    <a:pt x="155082" y="71348"/>
                    <a:pt x="121992" y="102317"/>
                    <a:pt x="76823" y="102317"/>
                  </a:cubicBezTo>
                  <a:cubicBezTo>
                    <a:pt x="74459" y="102317"/>
                    <a:pt x="70782" y="102317"/>
                    <a:pt x="68419" y="102050"/>
                  </a:cubicBezTo>
                  <a:close/>
                </a:path>
              </a:pathLst>
            </a:custGeom>
            <a:solidFill>
              <a:srgbClr val="000000"/>
            </a:solidFill>
            <a:ln w="37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" name="Dowolny kształt: kształt 25">
              <a:extLst>
                <a:ext uri="{FF2B5EF4-FFF2-40B4-BE49-F238E27FC236}">
                  <a16:creationId xmlns:a16="http://schemas.microsoft.com/office/drawing/2014/main" id="{A57F385A-4202-4EED-ECB7-C0B770D50ED8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994652" y="5492183"/>
              <a:ext cx="226599" cy="260494"/>
            </a:xfrm>
            <a:custGeom>
              <a:avLst/>
              <a:gdLst>
                <a:gd name="connsiteX0" fmla="*/ 125825 w 226599"/>
                <a:gd name="connsiteY0" fmla="*/ 29812 h 260494"/>
                <a:gd name="connsiteX1" fmla="*/ 165592 w 226599"/>
                <a:gd name="connsiteY1" fmla="*/ 11886 h 260494"/>
                <a:gd name="connsiteX2" fmla="*/ 179849 w 226599"/>
                <a:gd name="connsiteY2" fmla="*/ 4640 h 260494"/>
                <a:gd name="connsiteX3" fmla="*/ 173846 w 226599"/>
                <a:gd name="connsiteY3" fmla="*/ 63 h 260494"/>
                <a:gd name="connsiteX4" fmla="*/ 118322 w 226599"/>
                <a:gd name="connsiteY4" fmla="*/ 1207 h 260494"/>
                <a:gd name="connsiteX5" fmla="*/ 68425 w 226599"/>
                <a:gd name="connsiteY5" fmla="*/ 63 h 260494"/>
                <a:gd name="connsiteX6" fmla="*/ 61296 w 226599"/>
                <a:gd name="connsiteY6" fmla="*/ 7691 h 260494"/>
                <a:gd name="connsiteX7" fmla="*/ 71801 w 226599"/>
                <a:gd name="connsiteY7" fmla="*/ 11886 h 260494"/>
                <a:gd name="connsiteX8" fmla="*/ 86057 w 226599"/>
                <a:gd name="connsiteY8" fmla="*/ 12649 h 260494"/>
                <a:gd name="connsiteX9" fmla="*/ 96187 w 226599"/>
                <a:gd name="connsiteY9" fmla="*/ 18751 h 260494"/>
                <a:gd name="connsiteX10" fmla="*/ 94686 w 226599"/>
                <a:gd name="connsiteY10" fmla="*/ 25998 h 260494"/>
                <a:gd name="connsiteX11" fmla="*/ 44414 w 226599"/>
                <a:gd name="connsiteY11" fmla="*/ 230809 h 260494"/>
                <a:gd name="connsiteX12" fmla="*/ 10274 w 226599"/>
                <a:gd name="connsiteY12" fmla="*/ 248734 h 260494"/>
                <a:gd name="connsiteX13" fmla="*/ 145 w 226599"/>
                <a:gd name="connsiteY13" fmla="*/ 256362 h 260494"/>
                <a:gd name="connsiteX14" fmla="*/ 10274 w 226599"/>
                <a:gd name="connsiteY14" fmla="*/ 260558 h 260494"/>
                <a:gd name="connsiteX15" fmla="*/ 183975 w 226599"/>
                <a:gd name="connsiteY15" fmla="*/ 260558 h 260494"/>
                <a:gd name="connsiteX16" fmla="*/ 195605 w 226599"/>
                <a:gd name="connsiteY16" fmla="*/ 254074 h 260494"/>
                <a:gd name="connsiteX17" fmla="*/ 225243 w 226599"/>
                <a:gd name="connsiteY17" fmla="*/ 171692 h 260494"/>
                <a:gd name="connsiteX18" fmla="*/ 226744 w 226599"/>
                <a:gd name="connsiteY18" fmla="*/ 166352 h 260494"/>
                <a:gd name="connsiteX19" fmla="*/ 222242 w 226599"/>
                <a:gd name="connsiteY19" fmla="*/ 162157 h 260494"/>
                <a:gd name="connsiteX20" fmla="*/ 215864 w 226599"/>
                <a:gd name="connsiteY20" fmla="*/ 170166 h 260494"/>
                <a:gd name="connsiteX21" fmla="*/ 121698 w 226599"/>
                <a:gd name="connsiteY21" fmla="*/ 248734 h 260494"/>
                <a:gd name="connsiteX22" fmla="*/ 86433 w 226599"/>
                <a:gd name="connsiteY22" fmla="*/ 248734 h 260494"/>
                <a:gd name="connsiteX23" fmla="*/ 78179 w 226599"/>
                <a:gd name="connsiteY23" fmla="*/ 248353 h 260494"/>
                <a:gd name="connsiteX24" fmla="*/ 73302 w 226599"/>
                <a:gd name="connsiteY24" fmla="*/ 244539 h 260494"/>
                <a:gd name="connsiteX25" fmla="*/ 75178 w 226599"/>
                <a:gd name="connsiteY25" fmla="*/ 235767 h 260494"/>
                <a:gd name="connsiteX26" fmla="*/ 125825 w 226599"/>
                <a:gd name="connsiteY26" fmla="*/ 29812 h 26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26599" h="260494">
                  <a:moveTo>
                    <a:pt x="125825" y="29812"/>
                  </a:moveTo>
                  <a:cubicBezTo>
                    <a:pt x="129201" y="16081"/>
                    <a:pt x="130327" y="11886"/>
                    <a:pt x="165592" y="11886"/>
                  </a:cubicBezTo>
                  <a:cubicBezTo>
                    <a:pt x="176847" y="11886"/>
                    <a:pt x="179849" y="11886"/>
                    <a:pt x="179849" y="4640"/>
                  </a:cubicBezTo>
                  <a:cubicBezTo>
                    <a:pt x="179849" y="63"/>
                    <a:pt x="175722" y="63"/>
                    <a:pt x="173846" y="63"/>
                  </a:cubicBezTo>
                  <a:cubicBezTo>
                    <a:pt x="161465" y="63"/>
                    <a:pt x="130702" y="1207"/>
                    <a:pt x="118322" y="1207"/>
                  </a:cubicBezTo>
                  <a:cubicBezTo>
                    <a:pt x="107067" y="1207"/>
                    <a:pt x="79680" y="63"/>
                    <a:pt x="68425" y="63"/>
                  </a:cubicBezTo>
                  <a:cubicBezTo>
                    <a:pt x="65798" y="63"/>
                    <a:pt x="61296" y="63"/>
                    <a:pt x="61296" y="7691"/>
                  </a:cubicBezTo>
                  <a:cubicBezTo>
                    <a:pt x="61296" y="11886"/>
                    <a:pt x="64673" y="11886"/>
                    <a:pt x="71801" y="11886"/>
                  </a:cubicBezTo>
                  <a:cubicBezTo>
                    <a:pt x="72551" y="11886"/>
                    <a:pt x="79680" y="11886"/>
                    <a:pt x="86057" y="12649"/>
                  </a:cubicBezTo>
                  <a:cubicBezTo>
                    <a:pt x="92810" y="13412"/>
                    <a:pt x="96187" y="13793"/>
                    <a:pt x="96187" y="18751"/>
                  </a:cubicBezTo>
                  <a:cubicBezTo>
                    <a:pt x="96187" y="20277"/>
                    <a:pt x="95812" y="21421"/>
                    <a:pt x="94686" y="25998"/>
                  </a:cubicBezTo>
                  <a:lnTo>
                    <a:pt x="44414" y="230809"/>
                  </a:lnTo>
                  <a:cubicBezTo>
                    <a:pt x="40662" y="245683"/>
                    <a:pt x="39912" y="248734"/>
                    <a:pt x="10274" y="248734"/>
                  </a:cubicBezTo>
                  <a:cubicBezTo>
                    <a:pt x="3896" y="248734"/>
                    <a:pt x="145" y="248734"/>
                    <a:pt x="145" y="256362"/>
                  </a:cubicBezTo>
                  <a:cubicBezTo>
                    <a:pt x="145" y="260558"/>
                    <a:pt x="3521" y="260558"/>
                    <a:pt x="10274" y="260558"/>
                  </a:cubicBezTo>
                  <a:lnTo>
                    <a:pt x="183975" y="260558"/>
                  </a:lnTo>
                  <a:cubicBezTo>
                    <a:pt x="192979" y="260558"/>
                    <a:pt x="193354" y="260558"/>
                    <a:pt x="195605" y="254074"/>
                  </a:cubicBezTo>
                  <a:lnTo>
                    <a:pt x="225243" y="171692"/>
                  </a:lnTo>
                  <a:cubicBezTo>
                    <a:pt x="226744" y="167497"/>
                    <a:pt x="226744" y="166734"/>
                    <a:pt x="226744" y="166352"/>
                  </a:cubicBezTo>
                  <a:cubicBezTo>
                    <a:pt x="226744" y="164827"/>
                    <a:pt x="225619" y="162157"/>
                    <a:pt x="222242" y="162157"/>
                  </a:cubicBezTo>
                  <a:cubicBezTo>
                    <a:pt x="218866" y="162157"/>
                    <a:pt x="218490" y="164064"/>
                    <a:pt x="215864" y="170166"/>
                  </a:cubicBezTo>
                  <a:cubicBezTo>
                    <a:pt x="203109" y="205255"/>
                    <a:pt x="186601" y="248734"/>
                    <a:pt x="121698" y="248734"/>
                  </a:cubicBezTo>
                  <a:lnTo>
                    <a:pt x="86433" y="248734"/>
                  </a:lnTo>
                  <a:cubicBezTo>
                    <a:pt x="81180" y="248734"/>
                    <a:pt x="80430" y="248734"/>
                    <a:pt x="78179" y="248353"/>
                  </a:cubicBezTo>
                  <a:cubicBezTo>
                    <a:pt x="74427" y="247972"/>
                    <a:pt x="73302" y="247590"/>
                    <a:pt x="73302" y="244539"/>
                  </a:cubicBezTo>
                  <a:cubicBezTo>
                    <a:pt x="73302" y="243395"/>
                    <a:pt x="73302" y="242632"/>
                    <a:pt x="75178" y="235767"/>
                  </a:cubicBezTo>
                  <a:lnTo>
                    <a:pt x="125825" y="29812"/>
                  </a:lnTo>
                  <a:close/>
                </a:path>
              </a:pathLst>
            </a:custGeom>
            <a:solidFill>
              <a:srgbClr val="000000"/>
            </a:solidFill>
            <a:ln w="37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" name="Dowolny kształt: kształt 26">
              <a:extLst>
                <a:ext uri="{FF2B5EF4-FFF2-40B4-BE49-F238E27FC236}">
                  <a16:creationId xmlns:a16="http://schemas.microsoft.com/office/drawing/2014/main" id="{2A7B5D36-FF97-9D9E-F4F9-1100E2945DDE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251886" y="5436997"/>
              <a:ext cx="116075" cy="177273"/>
            </a:xfrm>
            <a:custGeom>
              <a:avLst/>
              <a:gdLst>
                <a:gd name="connsiteX0" fmla="*/ 116227 w 116075"/>
                <a:gd name="connsiteY0" fmla="*/ 128743 h 177273"/>
                <a:gd name="connsiteX1" fmla="*/ 107298 w 116075"/>
                <a:gd name="connsiteY1" fmla="*/ 128743 h 177273"/>
                <a:gd name="connsiteX2" fmla="*/ 100470 w 116075"/>
                <a:gd name="connsiteY2" fmla="*/ 153038 h 177273"/>
                <a:gd name="connsiteX3" fmla="*/ 74472 w 116075"/>
                <a:gd name="connsiteY3" fmla="*/ 154640 h 177273"/>
                <a:gd name="connsiteX4" fmla="*/ 26150 w 116075"/>
                <a:gd name="connsiteY4" fmla="*/ 154640 h 177273"/>
                <a:gd name="connsiteX5" fmla="*/ 78673 w 116075"/>
                <a:gd name="connsiteY5" fmla="*/ 109787 h 177273"/>
                <a:gd name="connsiteX6" fmla="*/ 116227 w 116075"/>
                <a:gd name="connsiteY6" fmla="*/ 52120 h 177273"/>
                <a:gd name="connsiteX7" fmla="*/ 54775 w 116075"/>
                <a:gd name="connsiteY7" fmla="*/ 59 h 177273"/>
                <a:gd name="connsiteX8" fmla="*/ 151 w 116075"/>
                <a:gd name="connsiteY8" fmla="*/ 47848 h 177273"/>
                <a:gd name="connsiteX9" fmla="*/ 14070 w 116075"/>
                <a:gd name="connsiteY9" fmla="*/ 62799 h 177273"/>
                <a:gd name="connsiteX10" fmla="*/ 27989 w 116075"/>
                <a:gd name="connsiteY10" fmla="*/ 48649 h 177273"/>
                <a:gd name="connsiteX11" fmla="*/ 12494 w 116075"/>
                <a:gd name="connsiteY11" fmla="*/ 34499 h 177273"/>
                <a:gd name="connsiteX12" fmla="*/ 50836 w 116075"/>
                <a:gd name="connsiteY12" fmla="*/ 9670 h 177273"/>
                <a:gd name="connsiteX13" fmla="*/ 90754 w 116075"/>
                <a:gd name="connsiteY13" fmla="*/ 52120 h 177273"/>
                <a:gd name="connsiteX14" fmla="*/ 66068 w 116075"/>
                <a:gd name="connsiteY14" fmla="*/ 103380 h 177273"/>
                <a:gd name="connsiteX15" fmla="*/ 2778 w 116075"/>
                <a:gd name="connsiteY15" fmla="*/ 166921 h 177273"/>
                <a:gd name="connsiteX16" fmla="*/ 151 w 116075"/>
                <a:gd name="connsiteY16" fmla="*/ 177333 h 177273"/>
                <a:gd name="connsiteX17" fmla="*/ 108349 w 116075"/>
                <a:gd name="connsiteY17" fmla="*/ 177333 h 177273"/>
                <a:gd name="connsiteX18" fmla="*/ 116227 w 116075"/>
                <a:gd name="connsiteY18" fmla="*/ 128743 h 17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6075" h="177273">
                  <a:moveTo>
                    <a:pt x="116227" y="128743"/>
                  </a:moveTo>
                  <a:lnTo>
                    <a:pt x="107298" y="128743"/>
                  </a:lnTo>
                  <a:cubicBezTo>
                    <a:pt x="106511" y="134616"/>
                    <a:pt x="103884" y="150368"/>
                    <a:pt x="100470" y="153038"/>
                  </a:cubicBezTo>
                  <a:cubicBezTo>
                    <a:pt x="98370" y="154640"/>
                    <a:pt x="78148" y="154640"/>
                    <a:pt x="74472" y="154640"/>
                  </a:cubicBezTo>
                  <a:lnTo>
                    <a:pt x="26150" y="154640"/>
                  </a:lnTo>
                  <a:cubicBezTo>
                    <a:pt x="53725" y="129811"/>
                    <a:pt x="62916" y="122335"/>
                    <a:pt x="78673" y="109787"/>
                  </a:cubicBezTo>
                  <a:cubicBezTo>
                    <a:pt x="98107" y="94036"/>
                    <a:pt x="116227" y="77483"/>
                    <a:pt x="116227" y="52120"/>
                  </a:cubicBezTo>
                  <a:cubicBezTo>
                    <a:pt x="116227" y="19816"/>
                    <a:pt x="88390" y="59"/>
                    <a:pt x="54775" y="59"/>
                  </a:cubicBezTo>
                  <a:cubicBezTo>
                    <a:pt x="22211" y="59"/>
                    <a:pt x="151" y="23286"/>
                    <a:pt x="151" y="47848"/>
                  </a:cubicBezTo>
                  <a:cubicBezTo>
                    <a:pt x="151" y="61464"/>
                    <a:pt x="11444" y="62799"/>
                    <a:pt x="14070" y="62799"/>
                  </a:cubicBezTo>
                  <a:cubicBezTo>
                    <a:pt x="20373" y="62799"/>
                    <a:pt x="27989" y="58260"/>
                    <a:pt x="27989" y="48649"/>
                  </a:cubicBezTo>
                  <a:cubicBezTo>
                    <a:pt x="27989" y="43844"/>
                    <a:pt x="26150" y="34499"/>
                    <a:pt x="12494" y="34499"/>
                  </a:cubicBezTo>
                  <a:cubicBezTo>
                    <a:pt x="20635" y="15544"/>
                    <a:pt x="38493" y="9670"/>
                    <a:pt x="50836" y="9670"/>
                  </a:cubicBezTo>
                  <a:cubicBezTo>
                    <a:pt x="77098" y="9670"/>
                    <a:pt x="90754" y="30495"/>
                    <a:pt x="90754" y="52120"/>
                  </a:cubicBezTo>
                  <a:cubicBezTo>
                    <a:pt x="90754" y="75347"/>
                    <a:pt x="74472" y="93769"/>
                    <a:pt x="66068" y="103380"/>
                  </a:cubicBezTo>
                  <a:lnTo>
                    <a:pt x="2778" y="166921"/>
                  </a:lnTo>
                  <a:cubicBezTo>
                    <a:pt x="151" y="169324"/>
                    <a:pt x="151" y="169858"/>
                    <a:pt x="151" y="177333"/>
                  </a:cubicBezTo>
                  <a:lnTo>
                    <a:pt x="108349" y="177333"/>
                  </a:lnTo>
                  <a:lnTo>
                    <a:pt x="116227" y="128743"/>
                  </a:lnTo>
                  <a:close/>
                </a:path>
              </a:pathLst>
            </a:custGeom>
            <a:solidFill>
              <a:srgbClr val="000000"/>
            </a:solidFill>
            <a:ln w="37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" name="Dowolny kształt: kształt 27">
              <a:extLst>
                <a:ext uri="{FF2B5EF4-FFF2-40B4-BE49-F238E27FC236}">
                  <a16:creationId xmlns:a16="http://schemas.microsoft.com/office/drawing/2014/main" id="{6459D041-9AD5-90BB-9F02-7C4023699428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253462" y="5729228"/>
              <a:ext cx="164397" cy="175404"/>
            </a:xfrm>
            <a:custGeom>
              <a:avLst/>
              <a:gdLst>
                <a:gd name="connsiteX0" fmla="*/ 65017 w 164397"/>
                <a:gd name="connsiteY0" fmla="*/ 120206 h 175404"/>
                <a:gd name="connsiteX1" fmla="*/ 73946 w 164397"/>
                <a:gd name="connsiteY1" fmla="*/ 120473 h 175404"/>
                <a:gd name="connsiteX2" fmla="*/ 164549 w 164397"/>
                <a:gd name="connsiteY2" fmla="*/ 39044 h 175404"/>
                <a:gd name="connsiteX3" fmla="*/ 130146 w 164397"/>
                <a:gd name="connsiteY3" fmla="*/ 65 h 175404"/>
                <a:gd name="connsiteX4" fmla="*/ 67381 w 164397"/>
                <a:gd name="connsiteY4" fmla="*/ 67077 h 175404"/>
                <a:gd name="connsiteX5" fmla="*/ 56614 w 164397"/>
                <a:gd name="connsiteY5" fmla="*/ 100716 h 175404"/>
                <a:gd name="connsiteX6" fmla="*/ 9343 w 164397"/>
                <a:gd name="connsiteY6" fmla="*/ 63606 h 175404"/>
                <a:gd name="connsiteX7" fmla="*/ 32190 w 164397"/>
                <a:gd name="connsiteY7" fmla="*/ 9409 h 175404"/>
                <a:gd name="connsiteX8" fmla="*/ 34291 w 164397"/>
                <a:gd name="connsiteY8" fmla="*/ 5939 h 175404"/>
                <a:gd name="connsiteX9" fmla="*/ 30090 w 164397"/>
                <a:gd name="connsiteY9" fmla="*/ 2735 h 175404"/>
                <a:gd name="connsiteX10" fmla="*/ 21686 w 164397"/>
                <a:gd name="connsiteY10" fmla="*/ 8609 h 175404"/>
                <a:gd name="connsiteX11" fmla="*/ 151 w 164397"/>
                <a:gd name="connsiteY11" fmla="*/ 66276 h 175404"/>
                <a:gd name="connsiteX12" fmla="*/ 51099 w 164397"/>
                <a:gd name="connsiteY12" fmla="*/ 118070 h 175404"/>
                <a:gd name="connsiteX13" fmla="*/ 36392 w 164397"/>
                <a:gd name="connsiteY13" fmla="*/ 166927 h 175404"/>
                <a:gd name="connsiteX14" fmla="*/ 45321 w 164397"/>
                <a:gd name="connsiteY14" fmla="*/ 175470 h 175404"/>
                <a:gd name="connsiteX15" fmla="*/ 55563 w 164397"/>
                <a:gd name="connsiteY15" fmla="*/ 169597 h 175404"/>
                <a:gd name="connsiteX16" fmla="*/ 65017 w 164397"/>
                <a:gd name="connsiteY16" fmla="*/ 120206 h 175404"/>
                <a:gd name="connsiteX17" fmla="*/ 68431 w 164397"/>
                <a:gd name="connsiteY17" fmla="*/ 102051 h 175404"/>
                <a:gd name="connsiteX18" fmla="*/ 88390 w 164397"/>
                <a:gd name="connsiteY18" fmla="*/ 41981 h 175404"/>
                <a:gd name="connsiteX19" fmla="*/ 127257 w 164397"/>
                <a:gd name="connsiteY19" fmla="*/ 18220 h 175404"/>
                <a:gd name="connsiteX20" fmla="*/ 155094 w 164397"/>
                <a:gd name="connsiteY20" fmla="*/ 44384 h 175404"/>
                <a:gd name="connsiteX21" fmla="*/ 76835 w 164397"/>
                <a:gd name="connsiteY21" fmla="*/ 102318 h 175404"/>
                <a:gd name="connsiteX22" fmla="*/ 68431 w 164397"/>
                <a:gd name="connsiteY22" fmla="*/ 102051 h 17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4397" h="175404">
                  <a:moveTo>
                    <a:pt x="65017" y="120206"/>
                  </a:moveTo>
                  <a:cubicBezTo>
                    <a:pt x="67906" y="120473"/>
                    <a:pt x="71058" y="120473"/>
                    <a:pt x="73946" y="120473"/>
                  </a:cubicBezTo>
                  <a:cubicBezTo>
                    <a:pt x="121217" y="120473"/>
                    <a:pt x="164549" y="81227"/>
                    <a:pt x="164549" y="39044"/>
                  </a:cubicBezTo>
                  <a:cubicBezTo>
                    <a:pt x="164549" y="15283"/>
                    <a:pt x="150630" y="65"/>
                    <a:pt x="130146" y="65"/>
                  </a:cubicBezTo>
                  <a:cubicBezTo>
                    <a:pt x="93905" y="65"/>
                    <a:pt x="74734" y="47053"/>
                    <a:pt x="67381" y="67077"/>
                  </a:cubicBezTo>
                  <a:cubicBezTo>
                    <a:pt x="63967" y="76955"/>
                    <a:pt x="58189" y="95644"/>
                    <a:pt x="56614" y="100716"/>
                  </a:cubicBezTo>
                  <a:cubicBezTo>
                    <a:pt x="27726" y="96712"/>
                    <a:pt x="9343" y="83363"/>
                    <a:pt x="9343" y="63606"/>
                  </a:cubicBezTo>
                  <a:cubicBezTo>
                    <a:pt x="9343" y="63339"/>
                    <a:pt x="10919" y="33438"/>
                    <a:pt x="32190" y="9409"/>
                  </a:cubicBezTo>
                  <a:cubicBezTo>
                    <a:pt x="34029" y="7541"/>
                    <a:pt x="34291" y="7007"/>
                    <a:pt x="34291" y="5939"/>
                  </a:cubicBezTo>
                  <a:cubicBezTo>
                    <a:pt x="34291" y="2735"/>
                    <a:pt x="30877" y="2735"/>
                    <a:pt x="30090" y="2735"/>
                  </a:cubicBezTo>
                  <a:cubicBezTo>
                    <a:pt x="27726" y="2735"/>
                    <a:pt x="26676" y="2735"/>
                    <a:pt x="21686" y="8609"/>
                  </a:cubicBezTo>
                  <a:cubicBezTo>
                    <a:pt x="6979" y="27030"/>
                    <a:pt x="151" y="54796"/>
                    <a:pt x="151" y="66276"/>
                  </a:cubicBezTo>
                  <a:cubicBezTo>
                    <a:pt x="151" y="90037"/>
                    <a:pt x="17221" y="110594"/>
                    <a:pt x="51099" y="118070"/>
                  </a:cubicBezTo>
                  <a:cubicBezTo>
                    <a:pt x="37968" y="159451"/>
                    <a:pt x="36392" y="164524"/>
                    <a:pt x="36392" y="166927"/>
                  </a:cubicBezTo>
                  <a:cubicBezTo>
                    <a:pt x="36392" y="174135"/>
                    <a:pt x="42432" y="175470"/>
                    <a:pt x="45321" y="175470"/>
                  </a:cubicBezTo>
                  <a:cubicBezTo>
                    <a:pt x="48210" y="175470"/>
                    <a:pt x="53462" y="173601"/>
                    <a:pt x="55563" y="169597"/>
                  </a:cubicBezTo>
                  <a:cubicBezTo>
                    <a:pt x="57402" y="165592"/>
                    <a:pt x="59765" y="151976"/>
                    <a:pt x="65017" y="120206"/>
                  </a:cubicBezTo>
                  <a:close/>
                  <a:moveTo>
                    <a:pt x="68431" y="102051"/>
                  </a:moveTo>
                  <a:cubicBezTo>
                    <a:pt x="73684" y="71349"/>
                    <a:pt x="75785" y="59334"/>
                    <a:pt x="88390" y="41981"/>
                  </a:cubicBezTo>
                  <a:cubicBezTo>
                    <a:pt x="100208" y="25695"/>
                    <a:pt x="114126" y="18220"/>
                    <a:pt x="127257" y="18220"/>
                  </a:cubicBezTo>
                  <a:cubicBezTo>
                    <a:pt x="145378" y="18220"/>
                    <a:pt x="155094" y="30501"/>
                    <a:pt x="155094" y="44384"/>
                  </a:cubicBezTo>
                  <a:cubicBezTo>
                    <a:pt x="155094" y="71349"/>
                    <a:pt x="122005" y="102318"/>
                    <a:pt x="76835" y="102318"/>
                  </a:cubicBezTo>
                  <a:cubicBezTo>
                    <a:pt x="74472" y="102318"/>
                    <a:pt x="70795" y="102318"/>
                    <a:pt x="68431" y="102051"/>
                  </a:cubicBezTo>
                  <a:close/>
                </a:path>
              </a:pathLst>
            </a:custGeom>
            <a:solidFill>
              <a:srgbClr val="000000"/>
            </a:solidFill>
            <a:ln w="37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" name="Dowolny kształt: kształt 28">
              <a:extLst>
                <a:ext uri="{FF2B5EF4-FFF2-40B4-BE49-F238E27FC236}">
                  <a16:creationId xmlns:a16="http://schemas.microsoft.com/office/drawing/2014/main" id="{21D4D924-6685-9B7C-F107-997C9ACB4BE9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472811" y="5466629"/>
              <a:ext cx="87038" cy="381398"/>
            </a:xfrm>
            <a:custGeom>
              <a:avLst/>
              <a:gdLst>
                <a:gd name="connsiteX0" fmla="*/ 87195 w 87038"/>
                <a:gd name="connsiteY0" fmla="*/ 190762 h 381398"/>
                <a:gd name="connsiteX1" fmla="*/ 62435 w 87038"/>
                <a:gd name="connsiteY1" fmla="*/ 71766 h 381398"/>
                <a:gd name="connsiteX2" fmla="*/ 3909 w 87038"/>
                <a:gd name="connsiteY2" fmla="*/ 63 h 381398"/>
                <a:gd name="connsiteX3" fmla="*/ 157 w 87038"/>
                <a:gd name="connsiteY3" fmla="*/ 3877 h 381398"/>
                <a:gd name="connsiteX4" fmla="*/ 7285 w 87038"/>
                <a:gd name="connsiteY4" fmla="*/ 12649 h 381398"/>
                <a:gd name="connsiteX5" fmla="*/ 65436 w 87038"/>
                <a:gd name="connsiteY5" fmla="*/ 190762 h 381398"/>
                <a:gd name="connsiteX6" fmla="*/ 5034 w 87038"/>
                <a:gd name="connsiteY6" fmla="*/ 371163 h 381398"/>
                <a:gd name="connsiteX7" fmla="*/ 157 w 87038"/>
                <a:gd name="connsiteY7" fmla="*/ 377647 h 381398"/>
                <a:gd name="connsiteX8" fmla="*/ 3909 w 87038"/>
                <a:gd name="connsiteY8" fmla="*/ 381461 h 381398"/>
                <a:gd name="connsiteX9" fmla="*/ 63560 w 87038"/>
                <a:gd name="connsiteY9" fmla="*/ 307088 h 381398"/>
                <a:gd name="connsiteX10" fmla="*/ 87195 w 87038"/>
                <a:gd name="connsiteY10" fmla="*/ 190762 h 38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038" h="381398">
                  <a:moveTo>
                    <a:pt x="87195" y="190762"/>
                  </a:moveTo>
                  <a:cubicBezTo>
                    <a:pt x="87195" y="161013"/>
                    <a:pt x="83069" y="114864"/>
                    <a:pt x="62435" y="71766"/>
                  </a:cubicBezTo>
                  <a:cubicBezTo>
                    <a:pt x="39925" y="24854"/>
                    <a:pt x="7660" y="63"/>
                    <a:pt x="3909" y="63"/>
                  </a:cubicBezTo>
                  <a:cubicBezTo>
                    <a:pt x="1658" y="63"/>
                    <a:pt x="157" y="1588"/>
                    <a:pt x="157" y="3877"/>
                  </a:cubicBezTo>
                  <a:cubicBezTo>
                    <a:pt x="157" y="5021"/>
                    <a:pt x="157" y="5784"/>
                    <a:pt x="7285" y="12649"/>
                  </a:cubicBezTo>
                  <a:cubicBezTo>
                    <a:pt x="44051" y="50407"/>
                    <a:pt x="65436" y="111050"/>
                    <a:pt x="65436" y="190762"/>
                  </a:cubicBezTo>
                  <a:cubicBezTo>
                    <a:pt x="65436" y="255981"/>
                    <a:pt x="51555" y="323107"/>
                    <a:pt x="5034" y="371163"/>
                  </a:cubicBezTo>
                  <a:cubicBezTo>
                    <a:pt x="157" y="375740"/>
                    <a:pt x="157" y="376503"/>
                    <a:pt x="157" y="377647"/>
                  </a:cubicBezTo>
                  <a:cubicBezTo>
                    <a:pt x="157" y="379935"/>
                    <a:pt x="1658" y="381461"/>
                    <a:pt x="3909" y="381461"/>
                  </a:cubicBezTo>
                  <a:cubicBezTo>
                    <a:pt x="7660" y="381461"/>
                    <a:pt x="41425" y="355526"/>
                    <a:pt x="63560" y="307088"/>
                  </a:cubicBezTo>
                  <a:cubicBezTo>
                    <a:pt x="82693" y="265134"/>
                    <a:pt x="87195" y="222799"/>
                    <a:pt x="87195" y="190762"/>
                  </a:cubicBezTo>
                  <a:close/>
                </a:path>
              </a:pathLst>
            </a:custGeom>
            <a:solidFill>
              <a:srgbClr val="000000"/>
            </a:solidFill>
            <a:ln w="37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55" name="Grupa 54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frac{\t{d} \rho_\varphi}{\t{d}\varphi}&#10;=  \frac{1}{2}\left(\rho_\varphi L_\varphi + L_\varphi \rho_\varphi \right)&#10;$$&#10;\end{document}&#10;" title="IguanaTex Vector Display">
            <a:extLst>
              <a:ext uri="{FF2B5EF4-FFF2-40B4-BE49-F238E27FC236}">
                <a16:creationId xmlns:a16="http://schemas.microsoft.com/office/drawing/2014/main" id="{1047CB07-D3D4-422D-8705-9F81D3FE8168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4932040" y="2848889"/>
            <a:ext cx="2549532" cy="563925"/>
            <a:chOff x="9554012" y="4894308"/>
            <a:chExt cx="2549532" cy="563925"/>
          </a:xfrm>
        </p:grpSpPr>
        <p:sp>
          <p:nvSpPr>
            <p:cNvPr id="34" name="Dowolny kształt: kształt 33">
              <a:extLst>
                <a:ext uri="{FF2B5EF4-FFF2-40B4-BE49-F238E27FC236}">
                  <a16:creationId xmlns:a16="http://schemas.microsoft.com/office/drawing/2014/main" id="{780EABF1-5437-9A99-2191-F6EBA7138AC8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9562184" y="4894308"/>
              <a:ext cx="118491" cy="174796"/>
            </a:xfrm>
            <a:custGeom>
              <a:avLst/>
              <a:gdLst>
                <a:gd name="connsiteX0" fmla="*/ 83341 w 118491"/>
                <a:gd name="connsiteY0" fmla="*/ 158503 h 174796"/>
                <a:gd name="connsiteX1" fmla="*/ 83341 w 118491"/>
                <a:gd name="connsiteY1" fmla="*/ 174867 h 174796"/>
                <a:gd name="connsiteX2" fmla="*/ 118672 w 118491"/>
                <a:gd name="connsiteY2" fmla="*/ 172140 h 174796"/>
                <a:gd name="connsiteX3" fmla="*/ 118672 w 118491"/>
                <a:gd name="connsiteY3" fmla="*/ 164454 h 174796"/>
                <a:gd name="connsiteX4" fmla="*/ 99925 w 118491"/>
                <a:gd name="connsiteY4" fmla="*/ 150569 h 174796"/>
                <a:gd name="connsiteX5" fmla="*/ 99925 w 118491"/>
                <a:gd name="connsiteY5" fmla="*/ 71 h 174796"/>
                <a:gd name="connsiteX6" fmla="*/ 65315 w 118491"/>
                <a:gd name="connsiteY6" fmla="*/ 2798 h 174796"/>
                <a:gd name="connsiteX7" fmla="*/ 65315 w 118491"/>
                <a:gd name="connsiteY7" fmla="*/ 10484 h 174796"/>
                <a:gd name="connsiteX8" fmla="*/ 84062 w 118491"/>
                <a:gd name="connsiteY8" fmla="*/ 24369 h 174796"/>
                <a:gd name="connsiteX9" fmla="*/ 84062 w 118491"/>
                <a:gd name="connsiteY9" fmla="*/ 77923 h 174796"/>
                <a:gd name="connsiteX10" fmla="*/ 53778 w 118491"/>
                <a:gd name="connsiteY10" fmla="*/ 62551 h 174796"/>
                <a:gd name="connsiteX11" fmla="*/ 181 w 118491"/>
                <a:gd name="connsiteY11" fmla="*/ 118833 h 174796"/>
                <a:gd name="connsiteX12" fmla="*/ 51135 w 118491"/>
                <a:gd name="connsiteY12" fmla="*/ 174867 h 174796"/>
                <a:gd name="connsiteX13" fmla="*/ 83341 w 118491"/>
                <a:gd name="connsiteY13" fmla="*/ 158503 h 174796"/>
                <a:gd name="connsiteX14" fmla="*/ 83341 w 118491"/>
                <a:gd name="connsiteY14" fmla="*/ 92056 h 174796"/>
                <a:gd name="connsiteX15" fmla="*/ 83341 w 118491"/>
                <a:gd name="connsiteY15" fmla="*/ 142883 h 174796"/>
                <a:gd name="connsiteX16" fmla="*/ 80697 w 118491"/>
                <a:gd name="connsiteY16" fmla="*/ 152057 h 174796"/>
                <a:gd name="connsiteX17" fmla="*/ 52336 w 118491"/>
                <a:gd name="connsiteY17" fmla="*/ 169413 h 174796"/>
                <a:gd name="connsiteX18" fmla="*/ 27100 w 118491"/>
                <a:gd name="connsiteY18" fmla="*/ 153545 h 174796"/>
                <a:gd name="connsiteX19" fmla="*/ 20130 w 118491"/>
                <a:gd name="connsiteY19" fmla="*/ 119081 h 174796"/>
                <a:gd name="connsiteX20" fmla="*/ 27581 w 118491"/>
                <a:gd name="connsiteY20" fmla="*/ 83874 h 174796"/>
                <a:gd name="connsiteX21" fmla="*/ 54740 w 118491"/>
                <a:gd name="connsiteY21" fmla="*/ 68006 h 174796"/>
                <a:gd name="connsiteX22" fmla="*/ 80697 w 118491"/>
                <a:gd name="connsiteY22" fmla="*/ 82882 h 174796"/>
                <a:gd name="connsiteX23" fmla="*/ 83341 w 118491"/>
                <a:gd name="connsiteY23" fmla="*/ 92056 h 17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8491" h="174796">
                  <a:moveTo>
                    <a:pt x="83341" y="158503"/>
                  </a:moveTo>
                  <a:lnTo>
                    <a:pt x="83341" y="174867"/>
                  </a:lnTo>
                  <a:lnTo>
                    <a:pt x="118672" y="172140"/>
                  </a:lnTo>
                  <a:lnTo>
                    <a:pt x="118672" y="164454"/>
                  </a:lnTo>
                  <a:cubicBezTo>
                    <a:pt x="101848" y="164454"/>
                    <a:pt x="99925" y="162718"/>
                    <a:pt x="99925" y="150569"/>
                  </a:cubicBezTo>
                  <a:lnTo>
                    <a:pt x="99925" y="71"/>
                  </a:lnTo>
                  <a:lnTo>
                    <a:pt x="65315" y="2798"/>
                  </a:lnTo>
                  <a:lnTo>
                    <a:pt x="65315" y="10484"/>
                  </a:lnTo>
                  <a:cubicBezTo>
                    <a:pt x="82139" y="10484"/>
                    <a:pt x="84062" y="12220"/>
                    <a:pt x="84062" y="24369"/>
                  </a:cubicBezTo>
                  <a:lnTo>
                    <a:pt x="84062" y="77923"/>
                  </a:lnTo>
                  <a:cubicBezTo>
                    <a:pt x="77092" y="68998"/>
                    <a:pt x="66757" y="62551"/>
                    <a:pt x="53778" y="62551"/>
                  </a:cubicBezTo>
                  <a:cubicBezTo>
                    <a:pt x="25417" y="62551"/>
                    <a:pt x="181" y="86849"/>
                    <a:pt x="181" y="118833"/>
                  </a:cubicBezTo>
                  <a:cubicBezTo>
                    <a:pt x="181" y="150321"/>
                    <a:pt x="23735" y="174867"/>
                    <a:pt x="51135" y="174867"/>
                  </a:cubicBezTo>
                  <a:cubicBezTo>
                    <a:pt x="66517" y="174867"/>
                    <a:pt x="77333" y="166437"/>
                    <a:pt x="83341" y="158503"/>
                  </a:cubicBezTo>
                  <a:close/>
                  <a:moveTo>
                    <a:pt x="83341" y="92056"/>
                  </a:moveTo>
                  <a:lnTo>
                    <a:pt x="83341" y="142883"/>
                  </a:lnTo>
                  <a:cubicBezTo>
                    <a:pt x="83341" y="147346"/>
                    <a:pt x="83341" y="147842"/>
                    <a:pt x="80697" y="152057"/>
                  </a:cubicBezTo>
                  <a:cubicBezTo>
                    <a:pt x="73487" y="163958"/>
                    <a:pt x="62671" y="169413"/>
                    <a:pt x="52336" y="169413"/>
                  </a:cubicBezTo>
                  <a:cubicBezTo>
                    <a:pt x="41521" y="169413"/>
                    <a:pt x="32868" y="162966"/>
                    <a:pt x="27100" y="153545"/>
                  </a:cubicBezTo>
                  <a:cubicBezTo>
                    <a:pt x="20851" y="143379"/>
                    <a:pt x="20130" y="129247"/>
                    <a:pt x="20130" y="119081"/>
                  </a:cubicBezTo>
                  <a:cubicBezTo>
                    <a:pt x="20130" y="109907"/>
                    <a:pt x="20610" y="95031"/>
                    <a:pt x="27581" y="83874"/>
                  </a:cubicBezTo>
                  <a:cubicBezTo>
                    <a:pt x="32628" y="76188"/>
                    <a:pt x="41761" y="68006"/>
                    <a:pt x="54740" y="68006"/>
                  </a:cubicBezTo>
                  <a:cubicBezTo>
                    <a:pt x="63152" y="68006"/>
                    <a:pt x="73247" y="71725"/>
                    <a:pt x="80697" y="82882"/>
                  </a:cubicBezTo>
                  <a:cubicBezTo>
                    <a:pt x="83341" y="87097"/>
                    <a:pt x="83341" y="87593"/>
                    <a:pt x="83341" y="92056"/>
                  </a:cubicBezTo>
                  <a:close/>
                </a:path>
              </a:pathLst>
            </a:custGeom>
            <a:solidFill>
              <a:srgbClr val="000000"/>
            </a:solidFill>
            <a:ln w="241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5" name="Dowolny kształt: kształt 34">
              <a:extLst>
                <a:ext uri="{FF2B5EF4-FFF2-40B4-BE49-F238E27FC236}">
                  <a16:creationId xmlns:a16="http://schemas.microsoft.com/office/drawing/2014/main" id="{8D80BC1E-1037-A993-B698-095B36B2A0CB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9694749" y="4956789"/>
              <a:ext cx="113444" cy="163143"/>
            </a:xfrm>
            <a:custGeom>
              <a:avLst/>
              <a:gdLst>
                <a:gd name="connsiteX0" fmla="*/ 907 w 113444"/>
                <a:gd name="connsiteY0" fmla="*/ 152553 h 163143"/>
                <a:gd name="connsiteX1" fmla="*/ 186 w 113444"/>
                <a:gd name="connsiteY1" fmla="*/ 156520 h 163143"/>
                <a:gd name="connsiteX2" fmla="*/ 6916 w 113444"/>
                <a:gd name="connsiteY2" fmla="*/ 163214 h 163143"/>
                <a:gd name="connsiteX3" fmla="*/ 15328 w 113444"/>
                <a:gd name="connsiteY3" fmla="*/ 158007 h 163143"/>
                <a:gd name="connsiteX4" fmla="*/ 30711 w 113444"/>
                <a:gd name="connsiteY4" fmla="*/ 95775 h 163143"/>
                <a:gd name="connsiteX5" fmla="*/ 54505 w 113444"/>
                <a:gd name="connsiteY5" fmla="*/ 112387 h 163143"/>
                <a:gd name="connsiteX6" fmla="*/ 113631 w 113444"/>
                <a:gd name="connsiteY6" fmla="*/ 40485 h 163143"/>
                <a:gd name="connsiteX7" fmla="*/ 80222 w 113444"/>
                <a:gd name="connsiteY7" fmla="*/ 71 h 163143"/>
                <a:gd name="connsiteX8" fmla="*/ 24462 w 113444"/>
                <a:gd name="connsiteY8" fmla="*/ 55113 h 163143"/>
                <a:gd name="connsiteX9" fmla="*/ 907 w 113444"/>
                <a:gd name="connsiteY9" fmla="*/ 152553 h 163143"/>
                <a:gd name="connsiteX10" fmla="*/ 54265 w 113444"/>
                <a:gd name="connsiteY10" fmla="*/ 106932 h 163143"/>
                <a:gd name="connsiteX11" fmla="*/ 33595 w 113444"/>
                <a:gd name="connsiteY11" fmla="*/ 84866 h 163143"/>
                <a:gd name="connsiteX12" fmla="*/ 35518 w 113444"/>
                <a:gd name="connsiteY12" fmla="*/ 75692 h 163143"/>
                <a:gd name="connsiteX13" fmla="*/ 49938 w 113444"/>
                <a:gd name="connsiteY13" fmla="*/ 29079 h 163143"/>
                <a:gd name="connsiteX14" fmla="*/ 79742 w 113444"/>
                <a:gd name="connsiteY14" fmla="*/ 5525 h 163143"/>
                <a:gd name="connsiteX15" fmla="*/ 96326 w 113444"/>
                <a:gd name="connsiteY15" fmla="*/ 29823 h 163143"/>
                <a:gd name="connsiteX16" fmla="*/ 82866 w 113444"/>
                <a:gd name="connsiteY16" fmla="*/ 83378 h 163143"/>
                <a:gd name="connsiteX17" fmla="*/ 54265 w 113444"/>
                <a:gd name="connsiteY17" fmla="*/ 106932 h 163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3444" h="163143">
                  <a:moveTo>
                    <a:pt x="907" y="152553"/>
                  </a:moveTo>
                  <a:cubicBezTo>
                    <a:pt x="186" y="155528"/>
                    <a:pt x="186" y="156024"/>
                    <a:pt x="186" y="156520"/>
                  </a:cubicBezTo>
                  <a:cubicBezTo>
                    <a:pt x="186" y="160239"/>
                    <a:pt x="2830" y="163214"/>
                    <a:pt x="6916" y="163214"/>
                  </a:cubicBezTo>
                  <a:cubicBezTo>
                    <a:pt x="11963" y="163214"/>
                    <a:pt x="14848" y="158751"/>
                    <a:pt x="15328" y="158007"/>
                  </a:cubicBezTo>
                  <a:cubicBezTo>
                    <a:pt x="16530" y="155776"/>
                    <a:pt x="24221" y="122552"/>
                    <a:pt x="30711" y="95775"/>
                  </a:cubicBezTo>
                  <a:cubicBezTo>
                    <a:pt x="35518" y="105692"/>
                    <a:pt x="43209" y="112387"/>
                    <a:pt x="54505" y="112387"/>
                  </a:cubicBezTo>
                  <a:cubicBezTo>
                    <a:pt x="82626" y="112387"/>
                    <a:pt x="113631" y="77427"/>
                    <a:pt x="113631" y="40485"/>
                  </a:cubicBezTo>
                  <a:cubicBezTo>
                    <a:pt x="113631" y="14203"/>
                    <a:pt x="97768" y="71"/>
                    <a:pt x="80222" y="71"/>
                  </a:cubicBezTo>
                  <a:cubicBezTo>
                    <a:pt x="56908" y="71"/>
                    <a:pt x="31672" y="24865"/>
                    <a:pt x="24462" y="55113"/>
                  </a:cubicBezTo>
                  <a:lnTo>
                    <a:pt x="907" y="152553"/>
                  </a:lnTo>
                  <a:close/>
                  <a:moveTo>
                    <a:pt x="54265" y="106932"/>
                  </a:moveTo>
                  <a:cubicBezTo>
                    <a:pt x="37440" y="106932"/>
                    <a:pt x="33595" y="87097"/>
                    <a:pt x="33595" y="84866"/>
                  </a:cubicBezTo>
                  <a:cubicBezTo>
                    <a:pt x="33595" y="83874"/>
                    <a:pt x="34796" y="78915"/>
                    <a:pt x="35518" y="75692"/>
                  </a:cubicBezTo>
                  <a:cubicBezTo>
                    <a:pt x="42247" y="47923"/>
                    <a:pt x="44651" y="38997"/>
                    <a:pt x="49938" y="29079"/>
                  </a:cubicBezTo>
                  <a:cubicBezTo>
                    <a:pt x="60273" y="10980"/>
                    <a:pt x="72291" y="5525"/>
                    <a:pt x="79742" y="5525"/>
                  </a:cubicBezTo>
                  <a:cubicBezTo>
                    <a:pt x="88634" y="5525"/>
                    <a:pt x="96326" y="12716"/>
                    <a:pt x="96326" y="29823"/>
                  </a:cubicBezTo>
                  <a:cubicBezTo>
                    <a:pt x="96326" y="43460"/>
                    <a:pt x="89355" y="71229"/>
                    <a:pt x="82866" y="83378"/>
                  </a:cubicBezTo>
                  <a:cubicBezTo>
                    <a:pt x="74935" y="98998"/>
                    <a:pt x="63398" y="106932"/>
                    <a:pt x="54265" y="106932"/>
                  </a:cubicBezTo>
                  <a:close/>
                </a:path>
              </a:pathLst>
            </a:custGeom>
            <a:solidFill>
              <a:srgbClr val="000000"/>
            </a:solidFill>
            <a:ln w="241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6" name="Dowolny kształt: kształt 35">
              <a:extLst>
                <a:ext uri="{FF2B5EF4-FFF2-40B4-BE49-F238E27FC236}">
                  <a16:creationId xmlns:a16="http://schemas.microsoft.com/office/drawing/2014/main" id="{209BE8A3-78E4-67BC-D9FA-C1B8CC1D65D4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9823411" y="5027030"/>
              <a:ext cx="105320" cy="114026"/>
            </a:xfrm>
            <a:custGeom>
              <a:avLst/>
              <a:gdLst>
                <a:gd name="connsiteX0" fmla="*/ 41748 w 105320"/>
                <a:gd name="connsiteY0" fmla="*/ 78173 h 114026"/>
                <a:gd name="connsiteX1" fmla="*/ 47468 w 105320"/>
                <a:gd name="connsiteY1" fmla="*/ 78346 h 114026"/>
                <a:gd name="connsiteX2" fmla="*/ 105512 w 105320"/>
                <a:gd name="connsiteY2" fmla="*/ 25411 h 114026"/>
                <a:gd name="connsiteX3" fmla="*/ 83472 w 105320"/>
                <a:gd name="connsiteY3" fmla="*/ 72 h 114026"/>
                <a:gd name="connsiteX4" fmla="*/ 43262 w 105320"/>
                <a:gd name="connsiteY4" fmla="*/ 43635 h 114026"/>
                <a:gd name="connsiteX5" fmla="*/ 36364 w 105320"/>
                <a:gd name="connsiteY5" fmla="*/ 65503 h 114026"/>
                <a:gd name="connsiteX6" fmla="*/ 6080 w 105320"/>
                <a:gd name="connsiteY6" fmla="*/ 41379 h 114026"/>
                <a:gd name="connsiteX7" fmla="*/ 20717 w 105320"/>
                <a:gd name="connsiteY7" fmla="*/ 6147 h 114026"/>
                <a:gd name="connsiteX8" fmla="*/ 22063 w 105320"/>
                <a:gd name="connsiteY8" fmla="*/ 3890 h 114026"/>
                <a:gd name="connsiteX9" fmla="*/ 19371 w 105320"/>
                <a:gd name="connsiteY9" fmla="*/ 1808 h 114026"/>
                <a:gd name="connsiteX10" fmla="*/ 13988 w 105320"/>
                <a:gd name="connsiteY10" fmla="*/ 5626 h 114026"/>
                <a:gd name="connsiteX11" fmla="*/ 192 w 105320"/>
                <a:gd name="connsiteY11" fmla="*/ 43114 h 114026"/>
                <a:gd name="connsiteX12" fmla="*/ 32831 w 105320"/>
                <a:gd name="connsiteY12" fmla="*/ 76784 h 114026"/>
                <a:gd name="connsiteX13" fmla="*/ 23409 w 105320"/>
                <a:gd name="connsiteY13" fmla="*/ 108545 h 114026"/>
                <a:gd name="connsiteX14" fmla="*/ 29129 w 105320"/>
                <a:gd name="connsiteY14" fmla="*/ 114099 h 114026"/>
                <a:gd name="connsiteX15" fmla="*/ 35691 w 105320"/>
                <a:gd name="connsiteY15" fmla="*/ 110281 h 114026"/>
                <a:gd name="connsiteX16" fmla="*/ 41748 w 105320"/>
                <a:gd name="connsiteY16" fmla="*/ 78173 h 114026"/>
                <a:gd name="connsiteX17" fmla="*/ 43935 w 105320"/>
                <a:gd name="connsiteY17" fmla="*/ 66371 h 114026"/>
                <a:gd name="connsiteX18" fmla="*/ 56721 w 105320"/>
                <a:gd name="connsiteY18" fmla="*/ 27321 h 114026"/>
                <a:gd name="connsiteX19" fmla="*/ 81621 w 105320"/>
                <a:gd name="connsiteY19" fmla="*/ 11874 h 114026"/>
                <a:gd name="connsiteX20" fmla="*/ 99455 w 105320"/>
                <a:gd name="connsiteY20" fmla="*/ 28883 h 114026"/>
                <a:gd name="connsiteX21" fmla="*/ 49319 w 105320"/>
                <a:gd name="connsiteY21" fmla="*/ 66544 h 114026"/>
                <a:gd name="connsiteX22" fmla="*/ 43935 w 105320"/>
                <a:gd name="connsiteY22" fmla="*/ 66371 h 11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5320" h="114026">
                  <a:moveTo>
                    <a:pt x="41748" y="78173"/>
                  </a:moveTo>
                  <a:cubicBezTo>
                    <a:pt x="43598" y="78346"/>
                    <a:pt x="45617" y="78346"/>
                    <a:pt x="47468" y="78346"/>
                  </a:cubicBezTo>
                  <a:cubicBezTo>
                    <a:pt x="77752" y="78346"/>
                    <a:pt x="105512" y="52833"/>
                    <a:pt x="105512" y="25411"/>
                  </a:cubicBezTo>
                  <a:cubicBezTo>
                    <a:pt x="105512" y="9965"/>
                    <a:pt x="96595" y="72"/>
                    <a:pt x="83472" y="72"/>
                  </a:cubicBezTo>
                  <a:cubicBezTo>
                    <a:pt x="60254" y="72"/>
                    <a:pt x="47973" y="30618"/>
                    <a:pt x="43262" y="43635"/>
                  </a:cubicBezTo>
                  <a:cubicBezTo>
                    <a:pt x="41075" y="50057"/>
                    <a:pt x="37373" y="62206"/>
                    <a:pt x="36364" y="65503"/>
                  </a:cubicBezTo>
                  <a:cubicBezTo>
                    <a:pt x="17857" y="62900"/>
                    <a:pt x="6080" y="54222"/>
                    <a:pt x="6080" y="41379"/>
                  </a:cubicBezTo>
                  <a:cubicBezTo>
                    <a:pt x="6080" y="41205"/>
                    <a:pt x="7090" y="21767"/>
                    <a:pt x="20717" y="6147"/>
                  </a:cubicBezTo>
                  <a:cubicBezTo>
                    <a:pt x="21895" y="4932"/>
                    <a:pt x="22063" y="4585"/>
                    <a:pt x="22063" y="3890"/>
                  </a:cubicBezTo>
                  <a:cubicBezTo>
                    <a:pt x="22063" y="1808"/>
                    <a:pt x="19876" y="1808"/>
                    <a:pt x="19371" y="1808"/>
                  </a:cubicBezTo>
                  <a:cubicBezTo>
                    <a:pt x="17857" y="1808"/>
                    <a:pt x="17184" y="1808"/>
                    <a:pt x="13988" y="5626"/>
                  </a:cubicBezTo>
                  <a:cubicBezTo>
                    <a:pt x="4566" y="17601"/>
                    <a:pt x="192" y="35651"/>
                    <a:pt x="192" y="43114"/>
                  </a:cubicBezTo>
                  <a:cubicBezTo>
                    <a:pt x="192" y="58561"/>
                    <a:pt x="11127" y="71925"/>
                    <a:pt x="32831" y="76784"/>
                  </a:cubicBezTo>
                  <a:cubicBezTo>
                    <a:pt x="24419" y="103686"/>
                    <a:pt x="23409" y="106983"/>
                    <a:pt x="23409" y="108545"/>
                  </a:cubicBezTo>
                  <a:cubicBezTo>
                    <a:pt x="23409" y="113231"/>
                    <a:pt x="27279" y="114099"/>
                    <a:pt x="29129" y="114099"/>
                  </a:cubicBezTo>
                  <a:cubicBezTo>
                    <a:pt x="30980" y="114099"/>
                    <a:pt x="34345" y="112884"/>
                    <a:pt x="35691" y="110281"/>
                  </a:cubicBezTo>
                  <a:cubicBezTo>
                    <a:pt x="36869" y="107677"/>
                    <a:pt x="38383" y="98826"/>
                    <a:pt x="41748" y="78173"/>
                  </a:cubicBezTo>
                  <a:close/>
                  <a:moveTo>
                    <a:pt x="43935" y="66371"/>
                  </a:moveTo>
                  <a:cubicBezTo>
                    <a:pt x="47300" y="46412"/>
                    <a:pt x="48646" y="38602"/>
                    <a:pt x="56721" y="27321"/>
                  </a:cubicBezTo>
                  <a:cubicBezTo>
                    <a:pt x="64292" y="16734"/>
                    <a:pt x="73209" y="11874"/>
                    <a:pt x="81621" y="11874"/>
                  </a:cubicBezTo>
                  <a:cubicBezTo>
                    <a:pt x="93230" y="11874"/>
                    <a:pt x="99455" y="19858"/>
                    <a:pt x="99455" y="28883"/>
                  </a:cubicBezTo>
                  <a:cubicBezTo>
                    <a:pt x="99455" y="46412"/>
                    <a:pt x="78257" y="66544"/>
                    <a:pt x="49319" y="66544"/>
                  </a:cubicBezTo>
                  <a:cubicBezTo>
                    <a:pt x="47804" y="66544"/>
                    <a:pt x="45449" y="66544"/>
                    <a:pt x="43935" y="66371"/>
                  </a:cubicBezTo>
                  <a:close/>
                </a:path>
              </a:pathLst>
            </a:custGeom>
            <a:solidFill>
              <a:srgbClr val="000000"/>
            </a:solidFill>
            <a:ln w="241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7" name="Dowolny kształt: kształt 36">
              <a:extLst>
                <a:ext uri="{FF2B5EF4-FFF2-40B4-BE49-F238E27FC236}">
                  <a16:creationId xmlns:a16="http://schemas.microsoft.com/office/drawing/2014/main" id="{C4827E53-8600-8787-0F33-B3B9FD1A6CFE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9554012" y="5167167"/>
              <a:ext cx="396224" cy="9916"/>
            </a:xfrm>
            <a:custGeom>
              <a:avLst/>
              <a:gdLst>
                <a:gd name="connsiteX0" fmla="*/ 0 w 396224"/>
                <a:gd name="connsiteY0" fmla="*/ 0 h 9916"/>
                <a:gd name="connsiteX1" fmla="*/ 396225 w 396224"/>
                <a:gd name="connsiteY1" fmla="*/ 0 h 9916"/>
                <a:gd name="connsiteX2" fmla="*/ 396225 w 396224"/>
                <a:gd name="connsiteY2" fmla="*/ 9917 h 9916"/>
                <a:gd name="connsiteX3" fmla="*/ 0 w 396224"/>
                <a:gd name="connsiteY3" fmla="*/ 9917 h 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6224" h="9916">
                  <a:moveTo>
                    <a:pt x="0" y="0"/>
                  </a:moveTo>
                  <a:lnTo>
                    <a:pt x="396225" y="0"/>
                  </a:lnTo>
                  <a:lnTo>
                    <a:pt x="396225" y="9917"/>
                  </a:lnTo>
                  <a:lnTo>
                    <a:pt x="0" y="9917"/>
                  </a:lnTo>
                  <a:close/>
                </a:path>
              </a:pathLst>
            </a:custGeom>
            <a:solidFill>
              <a:srgbClr val="000000"/>
            </a:solidFill>
            <a:ln w="241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8" name="Dowolny kształt: kształt 37">
              <a:extLst>
                <a:ext uri="{FF2B5EF4-FFF2-40B4-BE49-F238E27FC236}">
                  <a16:creationId xmlns:a16="http://schemas.microsoft.com/office/drawing/2014/main" id="{916E8616-D09F-F973-A99C-5DF2BD7D24EE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9614919" y="5232114"/>
              <a:ext cx="118491" cy="174796"/>
            </a:xfrm>
            <a:custGeom>
              <a:avLst/>
              <a:gdLst>
                <a:gd name="connsiteX0" fmla="*/ 83343 w 118491"/>
                <a:gd name="connsiteY0" fmla="*/ 158517 h 174796"/>
                <a:gd name="connsiteX1" fmla="*/ 83343 w 118491"/>
                <a:gd name="connsiteY1" fmla="*/ 174881 h 174796"/>
                <a:gd name="connsiteX2" fmla="*/ 118675 w 118491"/>
                <a:gd name="connsiteY2" fmla="*/ 172154 h 174796"/>
                <a:gd name="connsiteX3" fmla="*/ 118675 w 118491"/>
                <a:gd name="connsiteY3" fmla="*/ 164467 h 174796"/>
                <a:gd name="connsiteX4" fmla="*/ 99927 w 118491"/>
                <a:gd name="connsiteY4" fmla="*/ 150583 h 174796"/>
                <a:gd name="connsiteX5" fmla="*/ 99927 w 118491"/>
                <a:gd name="connsiteY5" fmla="*/ 84 h 174796"/>
                <a:gd name="connsiteX6" fmla="*/ 65317 w 118491"/>
                <a:gd name="connsiteY6" fmla="*/ 2812 h 174796"/>
                <a:gd name="connsiteX7" fmla="*/ 65317 w 118491"/>
                <a:gd name="connsiteY7" fmla="*/ 10498 h 174796"/>
                <a:gd name="connsiteX8" fmla="*/ 84064 w 118491"/>
                <a:gd name="connsiteY8" fmla="*/ 24382 h 174796"/>
                <a:gd name="connsiteX9" fmla="*/ 84064 w 118491"/>
                <a:gd name="connsiteY9" fmla="*/ 77937 h 174796"/>
                <a:gd name="connsiteX10" fmla="*/ 53781 w 118491"/>
                <a:gd name="connsiteY10" fmla="*/ 62565 h 174796"/>
                <a:gd name="connsiteX11" fmla="*/ 183 w 118491"/>
                <a:gd name="connsiteY11" fmla="*/ 118847 h 174796"/>
                <a:gd name="connsiteX12" fmla="*/ 51137 w 118491"/>
                <a:gd name="connsiteY12" fmla="*/ 174881 h 174796"/>
                <a:gd name="connsiteX13" fmla="*/ 83343 w 118491"/>
                <a:gd name="connsiteY13" fmla="*/ 158517 h 174796"/>
                <a:gd name="connsiteX14" fmla="*/ 83343 w 118491"/>
                <a:gd name="connsiteY14" fmla="*/ 92069 h 174796"/>
                <a:gd name="connsiteX15" fmla="*/ 83343 w 118491"/>
                <a:gd name="connsiteY15" fmla="*/ 142897 h 174796"/>
                <a:gd name="connsiteX16" fmla="*/ 80700 w 118491"/>
                <a:gd name="connsiteY16" fmla="*/ 152070 h 174796"/>
                <a:gd name="connsiteX17" fmla="*/ 52339 w 118491"/>
                <a:gd name="connsiteY17" fmla="*/ 169426 h 174796"/>
                <a:gd name="connsiteX18" fmla="*/ 27102 w 118491"/>
                <a:gd name="connsiteY18" fmla="*/ 153558 h 174796"/>
                <a:gd name="connsiteX19" fmla="*/ 20132 w 118491"/>
                <a:gd name="connsiteY19" fmla="*/ 119095 h 174796"/>
                <a:gd name="connsiteX20" fmla="*/ 27583 w 118491"/>
                <a:gd name="connsiteY20" fmla="*/ 83887 h 174796"/>
                <a:gd name="connsiteX21" fmla="*/ 54742 w 118491"/>
                <a:gd name="connsiteY21" fmla="*/ 68019 h 174796"/>
                <a:gd name="connsiteX22" fmla="*/ 80700 w 118491"/>
                <a:gd name="connsiteY22" fmla="*/ 82896 h 174796"/>
                <a:gd name="connsiteX23" fmla="*/ 83343 w 118491"/>
                <a:gd name="connsiteY23" fmla="*/ 92069 h 17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8491" h="174796">
                  <a:moveTo>
                    <a:pt x="83343" y="158517"/>
                  </a:moveTo>
                  <a:lnTo>
                    <a:pt x="83343" y="174881"/>
                  </a:lnTo>
                  <a:lnTo>
                    <a:pt x="118675" y="172154"/>
                  </a:lnTo>
                  <a:lnTo>
                    <a:pt x="118675" y="164467"/>
                  </a:lnTo>
                  <a:cubicBezTo>
                    <a:pt x="101850" y="164467"/>
                    <a:pt x="99927" y="162732"/>
                    <a:pt x="99927" y="150583"/>
                  </a:cubicBezTo>
                  <a:lnTo>
                    <a:pt x="99927" y="84"/>
                  </a:lnTo>
                  <a:lnTo>
                    <a:pt x="65317" y="2812"/>
                  </a:lnTo>
                  <a:lnTo>
                    <a:pt x="65317" y="10498"/>
                  </a:lnTo>
                  <a:cubicBezTo>
                    <a:pt x="82142" y="10498"/>
                    <a:pt x="84064" y="12233"/>
                    <a:pt x="84064" y="24382"/>
                  </a:cubicBezTo>
                  <a:lnTo>
                    <a:pt x="84064" y="77937"/>
                  </a:lnTo>
                  <a:cubicBezTo>
                    <a:pt x="77094" y="69011"/>
                    <a:pt x="66759" y="62565"/>
                    <a:pt x="53781" y="62565"/>
                  </a:cubicBezTo>
                  <a:cubicBezTo>
                    <a:pt x="25420" y="62565"/>
                    <a:pt x="183" y="86863"/>
                    <a:pt x="183" y="118847"/>
                  </a:cubicBezTo>
                  <a:cubicBezTo>
                    <a:pt x="183" y="150335"/>
                    <a:pt x="23737" y="174881"/>
                    <a:pt x="51137" y="174881"/>
                  </a:cubicBezTo>
                  <a:cubicBezTo>
                    <a:pt x="66519" y="174881"/>
                    <a:pt x="77335" y="166451"/>
                    <a:pt x="83343" y="158517"/>
                  </a:cubicBezTo>
                  <a:close/>
                  <a:moveTo>
                    <a:pt x="83343" y="92069"/>
                  </a:moveTo>
                  <a:lnTo>
                    <a:pt x="83343" y="142897"/>
                  </a:lnTo>
                  <a:cubicBezTo>
                    <a:pt x="83343" y="147360"/>
                    <a:pt x="83343" y="147856"/>
                    <a:pt x="80700" y="152070"/>
                  </a:cubicBezTo>
                  <a:cubicBezTo>
                    <a:pt x="73489" y="163972"/>
                    <a:pt x="62673" y="169426"/>
                    <a:pt x="52339" y="169426"/>
                  </a:cubicBezTo>
                  <a:cubicBezTo>
                    <a:pt x="41523" y="169426"/>
                    <a:pt x="32870" y="162980"/>
                    <a:pt x="27102" y="153558"/>
                  </a:cubicBezTo>
                  <a:cubicBezTo>
                    <a:pt x="20853" y="143393"/>
                    <a:pt x="20132" y="129260"/>
                    <a:pt x="20132" y="119095"/>
                  </a:cubicBezTo>
                  <a:cubicBezTo>
                    <a:pt x="20132" y="109921"/>
                    <a:pt x="20613" y="95045"/>
                    <a:pt x="27583" y="83887"/>
                  </a:cubicBezTo>
                  <a:cubicBezTo>
                    <a:pt x="32630" y="76201"/>
                    <a:pt x="41763" y="68019"/>
                    <a:pt x="54742" y="68019"/>
                  </a:cubicBezTo>
                  <a:cubicBezTo>
                    <a:pt x="63154" y="68019"/>
                    <a:pt x="73249" y="71738"/>
                    <a:pt x="80700" y="82896"/>
                  </a:cubicBezTo>
                  <a:cubicBezTo>
                    <a:pt x="83343" y="87111"/>
                    <a:pt x="83343" y="87607"/>
                    <a:pt x="83343" y="92069"/>
                  </a:cubicBezTo>
                  <a:close/>
                </a:path>
              </a:pathLst>
            </a:custGeom>
            <a:solidFill>
              <a:srgbClr val="000000"/>
            </a:solidFill>
            <a:ln w="241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9" name="Dowolny kształt: kształt 38">
              <a:extLst>
                <a:ext uri="{FF2B5EF4-FFF2-40B4-BE49-F238E27FC236}">
                  <a16:creationId xmlns:a16="http://schemas.microsoft.com/office/drawing/2014/main" id="{086FDB30-85D3-A3FE-0C22-CD6262ED3EB5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9752292" y="5294594"/>
              <a:ext cx="136757" cy="163639"/>
            </a:xfrm>
            <a:custGeom>
              <a:avLst/>
              <a:gdLst>
                <a:gd name="connsiteX0" fmla="*/ 29030 w 136757"/>
                <a:gd name="connsiteY0" fmla="*/ 151823 h 163639"/>
                <a:gd name="connsiteX1" fmla="*/ 27829 w 136757"/>
                <a:gd name="connsiteY1" fmla="*/ 156781 h 163639"/>
                <a:gd name="connsiteX2" fmla="*/ 34799 w 136757"/>
                <a:gd name="connsiteY2" fmla="*/ 163724 h 163639"/>
                <a:gd name="connsiteX3" fmla="*/ 43692 w 136757"/>
                <a:gd name="connsiteY3" fmla="*/ 157277 h 163639"/>
                <a:gd name="connsiteX4" fmla="*/ 52104 w 136757"/>
                <a:gd name="connsiteY4" fmla="*/ 111904 h 163639"/>
                <a:gd name="connsiteX5" fmla="*/ 60035 w 136757"/>
                <a:gd name="connsiteY5" fmla="*/ 112400 h 163639"/>
                <a:gd name="connsiteX6" fmla="*/ 136946 w 136757"/>
                <a:gd name="connsiteY6" fmla="*/ 34300 h 163639"/>
                <a:gd name="connsiteX7" fmla="*/ 109547 w 136757"/>
                <a:gd name="connsiteY7" fmla="*/ 84 h 163639"/>
                <a:gd name="connsiteX8" fmla="*/ 45855 w 136757"/>
                <a:gd name="connsiteY8" fmla="*/ 96532 h 163639"/>
                <a:gd name="connsiteX9" fmla="*/ 6438 w 136757"/>
                <a:gd name="connsiteY9" fmla="*/ 59837 h 163639"/>
                <a:gd name="connsiteX10" fmla="*/ 26387 w 136757"/>
                <a:gd name="connsiteY10" fmla="*/ 8514 h 163639"/>
                <a:gd name="connsiteX11" fmla="*/ 28309 w 136757"/>
                <a:gd name="connsiteY11" fmla="*/ 5291 h 163639"/>
                <a:gd name="connsiteX12" fmla="*/ 25425 w 136757"/>
                <a:gd name="connsiteY12" fmla="*/ 2812 h 163639"/>
                <a:gd name="connsiteX13" fmla="*/ 189 w 136757"/>
                <a:gd name="connsiteY13" fmla="*/ 62565 h 163639"/>
                <a:gd name="connsiteX14" fmla="*/ 41769 w 136757"/>
                <a:gd name="connsiteY14" fmla="*/ 110169 h 163639"/>
                <a:gd name="connsiteX15" fmla="*/ 29030 w 136757"/>
                <a:gd name="connsiteY15" fmla="*/ 151823 h 163639"/>
                <a:gd name="connsiteX16" fmla="*/ 62198 w 136757"/>
                <a:gd name="connsiteY16" fmla="*/ 98020 h 163639"/>
                <a:gd name="connsiteX17" fmla="*/ 57872 w 136757"/>
                <a:gd name="connsiteY17" fmla="*/ 97772 h 163639"/>
                <a:gd name="connsiteX18" fmla="*/ 54748 w 136757"/>
                <a:gd name="connsiteY18" fmla="*/ 96780 h 163639"/>
                <a:gd name="connsiteX19" fmla="*/ 59555 w 136757"/>
                <a:gd name="connsiteY19" fmla="*/ 70003 h 163639"/>
                <a:gd name="connsiteX20" fmla="*/ 107143 w 136757"/>
                <a:gd name="connsiteY20" fmla="*/ 14465 h 163639"/>
                <a:gd name="connsiteX21" fmla="*/ 130217 w 136757"/>
                <a:gd name="connsiteY21" fmla="*/ 39754 h 163639"/>
                <a:gd name="connsiteX22" fmla="*/ 62198 w 136757"/>
                <a:gd name="connsiteY22" fmla="*/ 980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6757" h="163639">
                  <a:moveTo>
                    <a:pt x="29030" y="151823"/>
                  </a:moveTo>
                  <a:cubicBezTo>
                    <a:pt x="28069" y="155046"/>
                    <a:pt x="27829" y="155542"/>
                    <a:pt x="27829" y="156781"/>
                  </a:cubicBezTo>
                  <a:cubicBezTo>
                    <a:pt x="27829" y="162236"/>
                    <a:pt x="32395" y="163724"/>
                    <a:pt x="34799" y="163724"/>
                  </a:cubicBezTo>
                  <a:cubicBezTo>
                    <a:pt x="36000" y="163724"/>
                    <a:pt x="41288" y="162980"/>
                    <a:pt x="43692" y="157277"/>
                  </a:cubicBezTo>
                  <a:cubicBezTo>
                    <a:pt x="44413" y="155294"/>
                    <a:pt x="45614" y="147112"/>
                    <a:pt x="52104" y="111904"/>
                  </a:cubicBezTo>
                  <a:cubicBezTo>
                    <a:pt x="54267" y="112152"/>
                    <a:pt x="55949" y="112400"/>
                    <a:pt x="60035" y="112400"/>
                  </a:cubicBezTo>
                  <a:cubicBezTo>
                    <a:pt x="99933" y="112400"/>
                    <a:pt x="136946" y="73474"/>
                    <a:pt x="136946" y="34300"/>
                  </a:cubicBezTo>
                  <a:cubicBezTo>
                    <a:pt x="136946" y="14961"/>
                    <a:pt x="127573" y="84"/>
                    <a:pt x="109547" y="84"/>
                  </a:cubicBezTo>
                  <a:cubicBezTo>
                    <a:pt x="74696" y="84"/>
                    <a:pt x="60276" y="48184"/>
                    <a:pt x="45855" y="96532"/>
                  </a:cubicBezTo>
                  <a:cubicBezTo>
                    <a:pt x="19897" y="91574"/>
                    <a:pt x="6438" y="77689"/>
                    <a:pt x="6438" y="59837"/>
                  </a:cubicBezTo>
                  <a:cubicBezTo>
                    <a:pt x="6438" y="52895"/>
                    <a:pt x="11966" y="25622"/>
                    <a:pt x="26387" y="8514"/>
                  </a:cubicBezTo>
                  <a:cubicBezTo>
                    <a:pt x="28309" y="6283"/>
                    <a:pt x="28309" y="5787"/>
                    <a:pt x="28309" y="5291"/>
                  </a:cubicBezTo>
                  <a:cubicBezTo>
                    <a:pt x="28309" y="4299"/>
                    <a:pt x="27829" y="2812"/>
                    <a:pt x="25425" y="2812"/>
                  </a:cubicBezTo>
                  <a:cubicBezTo>
                    <a:pt x="18695" y="2812"/>
                    <a:pt x="189" y="38763"/>
                    <a:pt x="189" y="62565"/>
                  </a:cubicBezTo>
                  <a:cubicBezTo>
                    <a:pt x="189" y="85871"/>
                    <a:pt x="16052" y="103970"/>
                    <a:pt x="41769" y="110169"/>
                  </a:cubicBezTo>
                  <a:lnTo>
                    <a:pt x="29030" y="151823"/>
                  </a:lnTo>
                  <a:close/>
                  <a:moveTo>
                    <a:pt x="62198" y="98020"/>
                  </a:moveTo>
                  <a:cubicBezTo>
                    <a:pt x="60276" y="98020"/>
                    <a:pt x="59795" y="98020"/>
                    <a:pt x="57872" y="97772"/>
                  </a:cubicBezTo>
                  <a:cubicBezTo>
                    <a:pt x="54988" y="97772"/>
                    <a:pt x="54748" y="97524"/>
                    <a:pt x="54748" y="96780"/>
                  </a:cubicBezTo>
                  <a:cubicBezTo>
                    <a:pt x="54748" y="96284"/>
                    <a:pt x="58833" y="73722"/>
                    <a:pt x="59555" y="70003"/>
                  </a:cubicBezTo>
                  <a:cubicBezTo>
                    <a:pt x="67005" y="38267"/>
                    <a:pt x="85752" y="14465"/>
                    <a:pt x="107143" y="14465"/>
                  </a:cubicBezTo>
                  <a:cubicBezTo>
                    <a:pt x="123727" y="14465"/>
                    <a:pt x="130217" y="27853"/>
                    <a:pt x="130217" y="39754"/>
                  </a:cubicBezTo>
                  <a:cubicBezTo>
                    <a:pt x="130217" y="67771"/>
                    <a:pt x="99212" y="98020"/>
                    <a:pt x="62198" y="98020"/>
                  </a:cubicBezTo>
                  <a:close/>
                </a:path>
              </a:pathLst>
            </a:custGeom>
            <a:solidFill>
              <a:srgbClr val="000000"/>
            </a:solidFill>
            <a:ln w="241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0" name="Dowolny kształt: kształt 39">
              <a:extLst>
                <a:ext uri="{FF2B5EF4-FFF2-40B4-BE49-F238E27FC236}">
                  <a16:creationId xmlns:a16="http://schemas.microsoft.com/office/drawing/2014/main" id="{A3BD2F5F-258D-6F3A-4780-70FD26C407F8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0059300" y="5143117"/>
              <a:ext cx="159831" cy="58017"/>
            </a:xfrm>
            <a:custGeom>
              <a:avLst/>
              <a:gdLst>
                <a:gd name="connsiteX0" fmla="*/ 151861 w 159831"/>
                <a:gd name="connsiteY0" fmla="*/ 9995 h 58017"/>
                <a:gd name="connsiteX1" fmla="*/ 160033 w 159831"/>
                <a:gd name="connsiteY1" fmla="*/ 5036 h 58017"/>
                <a:gd name="connsiteX2" fmla="*/ 152101 w 159831"/>
                <a:gd name="connsiteY2" fmla="*/ 77 h 58017"/>
                <a:gd name="connsiteX3" fmla="*/ 8133 w 159831"/>
                <a:gd name="connsiteY3" fmla="*/ 77 h 58017"/>
                <a:gd name="connsiteX4" fmla="*/ 201 w 159831"/>
                <a:gd name="connsiteY4" fmla="*/ 5036 h 58017"/>
                <a:gd name="connsiteX5" fmla="*/ 8373 w 159831"/>
                <a:gd name="connsiteY5" fmla="*/ 9995 h 58017"/>
                <a:gd name="connsiteX6" fmla="*/ 151861 w 159831"/>
                <a:gd name="connsiteY6" fmla="*/ 9995 h 58017"/>
                <a:gd name="connsiteX7" fmla="*/ 152101 w 159831"/>
                <a:gd name="connsiteY7" fmla="*/ 58095 h 58017"/>
                <a:gd name="connsiteX8" fmla="*/ 160033 w 159831"/>
                <a:gd name="connsiteY8" fmla="*/ 53136 h 58017"/>
                <a:gd name="connsiteX9" fmla="*/ 151861 w 159831"/>
                <a:gd name="connsiteY9" fmla="*/ 48177 h 58017"/>
                <a:gd name="connsiteX10" fmla="*/ 8373 w 159831"/>
                <a:gd name="connsiteY10" fmla="*/ 48177 h 58017"/>
                <a:gd name="connsiteX11" fmla="*/ 201 w 159831"/>
                <a:gd name="connsiteY11" fmla="*/ 53136 h 58017"/>
                <a:gd name="connsiteX12" fmla="*/ 8133 w 159831"/>
                <a:gd name="connsiteY12" fmla="*/ 58095 h 58017"/>
                <a:gd name="connsiteX13" fmla="*/ 152101 w 159831"/>
                <a:gd name="connsiteY13" fmla="*/ 58095 h 5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831" h="58017">
                  <a:moveTo>
                    <a:pt x="151861" y="9995"/>
                  </a:moveTo>
                  <a:cubicBezTo>
                    <a:pt x="155466" y="9995"/>
                    <a:pt x="160033" y="9995"/>
                    <a:pt x="160033" y="5036"/>
                  </a:cubicBezTo>
                  <a:cubicBezTo>
                    <a:pt x="160033" y="77"/>
                    <a:pt x="155466" y="77"/>
                    <a:pt x="152101" y="77"/>
                  </a:cubicBezTo>
                  <a:lnTo>
                    <a:pt x="8133" y="77"/>
                  </a:lnTo>
                  <a:cubicBezTo>
                    <a:pt x="4768" y="77"/>
                    <a:pt x="201" y="77"/>
                    <a:pt x="201" y="5036"/>
                  </a:cubicBezTo>
                  <a:cubicBezTo>
                    <a:pt x="201" y="9995"/>
                    <a:pt x="4768" y="9995"/>
                    <a:pt x="8373" y="9995"/>
                  </a:cubicBezTo>
                  <a:lnTo>
                    <a:pt x="151861" y="9995"/>
                  </a:lnTo>
                  <a:close/>
                  <a:moveTo>
                    <a:pt x="152101" y="58095"/>
                  </a:moveTo>
                  <a:cubicBezTo>
                    <a:pt x="155466" y="58095"/>
                    <a:pt x="160033" y="58095"/>
                    <a:pt x="160033" y="53136"/>
                  </a:cubicBezTo>
                  <a:cubicBezTo>
                    <a:pt x="160033" y="48177"/>
                    <a:pt x="155466" y="48177"/>
                    <a:pt x="151861" y="48177"/>
                  </a:cubicBezTo>
                  <a:lnTo>
                    <a:pt x="8373" y="48177"/>
                  </a:lnTo>
                  <a:cubicBezTo>
                    <a:pt x="4768" y="48177"/>
                    <a:pt x="201" y="48177"/>
                    <a:pt x="201" y="53136"/>
                  </a:cubicBezTo>
                  <a:cubicBezTo>
                    <a:pt x="201" y="58095"/>
                    <a:pt x="4768" y="58095"/>
                    <a:pt x="8133" y="58095"/>
                  </a:cubicBezTo>
                  <a:lnTo>
                    <a:pt x="152101" y="58095"/>
                  </a:lnTo>
                  <a:close/>
                </a:path>
              </a:pathLst>
            </a:custGeom>
            <a:solidFill>
              <a:srgbClr val="000000"/>
            </a:solidFill>
            <a:ln w="241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1" name="Dowolny kształt: kształt 40">
              <a:extLst>
                <a:ext uri="{FF2B5EF4-FFF2-40B4-BE49-F238E27FC236}">
                  <a16:creationId xmlns:a16="http://schemas.microsoft.com/office/drawing/2014/main" id="{7EE15C9E-9F41-2E3E-064C-556B69D457CC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0349772" y="4901251"/>
              <a:ext cx="79314" cy="165126"/>
            </a:xfrm>
            <a:custGeom>
              <a:avLst/>
              <a:gdLst>
                <a:gd name="connsiteX0" fmla="*/ 49484 w 79314"/>
                <a:gd name="connsiteY0" fmla="*/ 6517 h 165126"/>
                <a:gd name="connsiteX1" fmla="*/ 43956 w 79314"/>
                <a:gd name="connsiteY1" fmla="*/ 71 h 165126"/>
                <a:gd name="connsiteX2" fmla="*/ 213 w 79314"/>
                <a:gd name="connsiteY2" fmla="*/ 15939 h 165126"/>
                <a:gd name="connsiteX3" fmla="*/ 213 w 79314"/>
                <a:gd name="connsiteY3" fmla="*/ 23625 h 165126"/>
                <a:gd name="connsiteX4" fmla="*/ 31699 w 79314"/>
                <a:gd name="connsiteY4" fmla="*/ 17178 h 165126"/>
                <a:gd name="connsiteX5" fmla="*/ 31699 w 79314"/>
                <a:gd name="connsiteY5" fmla="*/ 145611 h 165126"/>
                <a:gd name="connsiteX6" fmla="*/ 9346 w 79314"/>
                <a:gd name="connsiteY6" fmla="*/ 157512 h 165126"/>
                <a:gd name="connsiteX7" fmla="*/ 1655 w 79314"/>
                <a:gd name="connsiteY7" fmla="*/ 157512 h 165126"/>
                <a:gd name="connsiteX8" fmla="*/ 1655 w 79314"/>
                <a:gd name="connsiteY8" fmla="*/ 165198 h 165126"/>
                <a:gd name="connsiteX9" fmla="*/ 40591 w 79314"/>
                <a:gd name="connsiteY9" fmla="*/ 164454 h 165126"/>
                <a:gd name="connsiteX10" fmla="*/ 79528 w 79314"/>
                <a:gd name="connsiteY10" fmla="*/ 165198 h 165126"/>
                <a:gd name="connsiteX11" fmla="*/ 79528 w 79314"/>
                <a:gd name="connsiteY11" fmla="*/ 157512 h 165126"/>
                <a:gd name="connsiteX12" fmla="*/ 71837 w 79314"/>
                <a:gd name="connsiteY12" fmla="*/ 157512 h 165126"/>
                <a:gd name="connsiteX13" fmla="*/ 49484 w 79314"/>
                <a:gd name="connsiteY13" fmla="*/ 145611 h 165126"/>
                <a:gd name="connsiteX14" fmla="*/ 49484 w 79314"/>
                <a:gd name="connsiteY14" fmla="*/ 6517 h 16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314" h="165126">
                  <a:moveTo>
                    <a:pt x="49484" y="6517"/>
                  </a:moveTo>
                  <a:cubicBezTo>
                    <a:pt x="49484" y="567"/>
                    <a:pt x="49484" y="71"/>
                    <a:pt x="43956" y="71"/>
                  </a:cubicBezTo>
                  <a:cubicBezTo>
                    <a:pt x="29055" y="15939"/>
                    <a:pt x="7904" y="15939"/>
                    <a:pt x="213" y="15939"/>
                  </a:cubicBezTo>
                  <a:lnTo>
                    <a:pt x="213" y="23625"/>
                  </a:lnTo>
                  <a:cubicBezTo>
                    <a:pt x="5020" y="23625"/>
                    <a:pt x="19200" y="23625"/>
                    <a:pt x="31699" y="17178"/>
                  </a:cubicBezTo>
                  <a:lnTo>
                    <a:pt x="31699" y="145611"/>
                  </a:lnTo>
                  <a:cubicBezTo>
                    <a:pt x="31699" y="154536"/>
                    <a:pt x="30977" y="157512"/>
                    <a:pt x="9346" y="157512"/>
                  </a:cubicBezTo>
                  <a:lnTo>
                    <a:pt x="1655" y="157512"/>
                  </a:lnTo>
                  <a:lnTo>
                    <a:pt x="1655" y="165198"/>
                  </a:lnTo>
                  <a:cubicBezTo>
                    <a:pt x="10067" y="164454"/>
                    <a:pt x="30977" y="164454"/>
                    <a:pt x="40591" y="164454"/>
                  </a:cubicBezTo>
                  <a:cubicBezTo>
                    <a:pt x="50205" y="164454"/>
                    <a:pt x="71116" y="164454"/>
                    <a:pt x="79528" y="165198"/>
                  </a:cubicBezTo>
                  <a:lnTo>
                    <a:pt x="79528" y="157512"/>
                  </a:lnTo>
                  <a:lnTo>
                    <a:pt x="71837" y="157512"/>
                  </a:lnTo>
                  <a:cubicBezTo>
                    <a:pt x="50205" y="157512"/>
                    <a:pt x="49484" y="154784"/>
                    <a:pt x="49484" y="145611"/>
                  </a:cubicBezTo>
                  <a:lnTo>
                    <a:pt x="49484" y="6517"/>
                  </a:lnTo>
                  <a:close/>
                </a:path>
              </a:pathLst>
            </a:custGeom>
            <a:solidFill>
              <a:srgbClr val="000000"/>
            </a:solidFill>
            <a:ln w="241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2" name="Dowolny kształt: kształt 41">
              <a:extLst>
                <a:ext uri="{FF2B5EF4-FFF2-40B4-BE49-F238E27FC236}">
                  <a16:creationId xmlns:a16="http://schemas.microsoft.com/office/drawing/2014/main" id="{1EFDAF96-475B-5C89-EFD5-2DDAD7F74FF5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0328381" y="5167167"/>
              <a:ext cx="120174" cy="9916"/>
            </a:xfrm>
            <a:custGeom>
              <a:avLst/>
              <a:gdLst>
                <a:gd name="connsiteX0" fmla="*/ 0 w 120174"/>
                <a:gd name="connsiteY0" fmla="*/ 0 h 9916"/>
                <a:gd name="connsiteX1" fmla="*/ 120174 w 120174"/>
                <a:gd name="connsiteY1" fmla="*/ 0 h 9916"/>
                <a:gd name="connsiteX2" fmla="*/ 120174 w 120174"/>
                <a:gd name="connsiteY2" fmla="*/ 9917 h 9916"/>
                <a:gd name="connsiteX3" fmla="*/ 0 w 120174"/>
                <a:gd name="connsiteY3" fmla="*/ 9917 h 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174" h="9916">
                  <a:moveTo>
                    <a:pt x="0" y="0"/>
                  </a:moveTo>
                  <a:lnTo>
                    <a:pt x="120174" y="0"/>
                  </a:lnTo>
                  <a:lnTo>
                    <a:pt x="120174" y="9917"/>
                  </a:lnTo>
                  <a:lnTo>
                    <a:pt x="0" y="9917"/>
                  </a:lnTo>
                  <a:close/>
                </a:path>
              </a:pathLst>
            </a:custGeom>
            <a:solidFill>
              <a:srgbClr val="000000"/>
            </a:solidFill>
            <a:ln w="241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3" name="Dowolny kształt: kształt 42">
              <a:extLst>
                <a:ext uri="{FF2B5EF4-FFF2-40B4-BE49-F238E27FC236}">
                  <a16:creationId xmlns:a16="http://schemas.microsoft.com/office/drawing/2014/main" id="{5BB996E3-87CB-8C89-C518-CA067DE38D85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0340399" y="5239056"/>
              <a:ext cx="95898" cy="165126"/>
            </a:xfrm>
            <a:custGeom>
              <a:avLst/>
              <a:gdLst>
                <a:gd name="connsiteX0" fmla="*/ 18720 w 95898"/>
                <a:gd name="connsiteY0" fmla="*/ 146120 h 165126"/>
                <a:gd name="connsiteX1" fmla="*/ 44197 w 95898"/>
                <a:gd name="connsiteY1" fmla="*/ 120582 h 165126"/>
                <a:gd name="connsiteX2" fmla="*/ 96112 w 95898"/>
                <a:gd name="connsiteY2" fmla="*/ 48184 h 165126"/>
                <a:gd name="connsiteX3" fmla="*/ 45158 w 95898"/>
                <a:gd name="connsiteY3" fmla="*/ 84 h 165126"/>
                <a:gd name="connsiteX4" fmla="*/ 213 w 95898"/>
                <a:gd name="connsiteY4" fmla="*/ 44961 h 165126"/>
                <a:gd name="connsiteX5" fmla="*/ 12951 w 95898"/>
                <a:gd name="connsiteY5" fmla="*/ 58846 h 165126"/>
                <a:gd name="connsiteX6" fmla="*/ 25449 w 95898"/>
                <a:gd name="connsiteY6" fmla="*/ 45705 h 165126"/>
                <a:gd name="connsiteX7" fmla="*/ 12711 w 95898"/>
                <a:gd name="connsiteY7" fmla="*/ 32812 h 165126"/>
                <a:gd name="connsiteX8" fmla="*/ 9587 w 95898"/>
                <a:gd name="connsiteY8" fmla="*/ 33060 h 165126"/>
                <a:gd name="connsiteX9" fmla="*/ 42033 w 95898"/>
                <a:gd name="connsiteY9" fmla="*/ 7770 h 165126"/>
                <a:gd name="connsiteX10" fmla="*/ 74240 w 95898"/>
                <a:gd name="connsiteY10" fmla="*/ 48184 h 165126"/>
                <a:gd name="connsiteX11" fmla="*/ 49004 w 95898"/>
                <a:gd name="connsiteY11" fmla="*/ 102979 h 165126"/>
                <a:gd name="connsiteX12" fmla="*/ 2857 w 95898"/>
                <a:gd name="connsiteY12" fmla="*/ 156038 h 165126"/>
                <a:gd name="connsiteX13" fmla="*/ 213 w 95898"/>
                <a:gd name="connsiteY13" fmla="*/ 165211 h 165126"/>
                <a:gd name="connsiteX14" fmla="*/ 89382 w 95898"/>
                <a:gd name="connsiteY14" fmla="*/ 165211 h 165126"/>
                <a:gd name="connsiteX15" fmla="*/ 96112 w 95898"/>
                <a:gd name="connsiteY15" fmla="*/ 122070 h 165126"/>
                <a:gd name="connsiteX16" fmla="*/ 90103 w 95898"/>
                <a:gd name="connsiteY16" fmla="*/ 122070 h 165126"/>
                <a:gd name="connsiteX17" fmla="*/ 84815 w 95898"/>
                <a:gd name="connsiteY17" fmla="*/ 144136 h 165126"/>
                <a:gd name="connsiteX18" fmla="*/ 61982 w 95898"/>
                <a:gd name="connsiteY18" fmla="*/ 146120 h 165126"/>
                <a:gd name="connsiteX19" fmla="*/ 18720 w 95898"/>
                <a:gd name="connsiteY19" fmla="*/ 146120 h 16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898" h="165126">
                  <a:moveTo>
                    <a:pt x="18720" y="146120"/>
                  </a:moveTo>
                  <a:lnTo>
                    <a:pt x="44197" y="120582"/>
                  </a:lnTo>
                  <a:cubicBezTo>
                    <a:pt x="81691" y="86367"/>
                    <a:pt x="96112" y="72978"/>
                    <a:pt x="96112" y="48184"/>
                  </a:cubicBezTo>
                  <a:cubicBezTo>
                    <a:pt x="96112" y="19919"/>
                    <a:pt x="74480" y="84"/>
                    <a:pt x="45158" y="84"/>
                  </a:cubicBezTo>
                  <a:cubicBezTo>
                    <a:pt x="17999" y="84"/>
                    <a:pt x="213" y="22895"/>
                    <a:pt x="213" y="44961"/>
                  </a:cubicBezTo>
                  <a:cubicBezTo>
                    <a:pt x="213" y="58846"/>
                    <a:pt x="12230" y="58846"/>
                    <a:pt x="12951" y="58846"/>
                  </a:cubicBezTo>
                  <a:cubicBezTo>
                    <a:pt x="17037" y="58846"/>
                    <a:pt x="25449" y="55870"/>
                    <a:pt x="25449" y="45705"/>
                  </a:cubicBezTo>
                  <a:cubicBezTo>
                    <a:pt x="25449" y="39259"/>
                    <a:pt x="21123" y="32812"/>
                    <a:pt x="12711" y="32812"/>
                  </a:cubicBezTo>
                  <a:cubicBezTo>
                    <a:pt x="10788" y="32812"/>
                    <a:pt x="10308" y="32812"/>
                    <a:pt x="9587" y="33060"/>
                  </a:cubicBezTo>
                  <a:cubicBezTo>
                    <a:pt x="15115" y="16944"/>
                    <a:pt x="28093" y="7770"/>
                    <a:pt x="42033" y="7770"/>
                  </a:cubicBezTo>
                  <a:cubicBezTo>
                    <a:pt x="63905" y="7770"/>
                    <a:pt x="74240" y="27853"/>
                    <a:pt x="74240" y="48184"/>
                  </a:cubicBezTo>
                  <a:cubicBezTo>
                    <a:pt x="74240" y="68019"/>
                    <a:pt x="62223" y="87607"/>
                    <a:pt x="49004" y="102979"/>
                  </a:cubicBezTo>
                  <a:lnTo>
                    <a:pt x="2857" y="156038"/>
                  </a:lnTo>
                  <a:cubicBezTo>
                    <a:pt x="213" y="158765"/>
                    <a:pt x="213" y="159261"/>
                    <a:pt x="213" y="165211"/>
                  </a:cubicBezTo>
                  <a:lnTo>
                    <a:pt x="89382" y="165211"/>
                  </a:lnTo>
                  <a:lnTo>
                    <a:pt x="96112" y="122070"/>
                  </a:lnTo>
                  <a:lnTo>
                    <a:pt x="90103" y="122070"/>
                  </a:lnTo>
                  <a:cubicBezTo>
                    <a:pt x="88901" y="129508"/>
                    <a:pt x="87219" y="140417"/>
                    <a:pt x="84815" y="144136"/>
                  </a:cubicBezTo>
                  <a:cubicBezTo>
                    <a:pt x="83133" y="146120"/>
                    <a:pt x="67270" y="146120"/>
                    <a:pt x="61982" y="146120"/>
                  </a:cubicBezTo>
                  <a:lnTo>
                    <a:pt x="18720" y="146120"/>
                  </a:lnTo>
                  <a:close/>
                </a:path>
              </a:pathLst>
            </a:custGeom>
            <a:solidFill>
              <a:srgbClr val="000000"/>
            </a:solidFill>
            <a:ln w="241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4" name="Dowolny kształt: kształt 43">
              <a:extLst>
                <a:ext uri="{FF2B5EF4-FFF2-40B4-BE49-F238E27FC236}">
                  <a16:creationId xmlns:a16="http://schemas.microsoft.com/office/drawing/2014/main" id="{F914D582-9485-DC7D-4BAC-3B4D717A02B9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0541248" y="5048156"/>
              <a:ext cx="55760" cy="247938"/>
            </a:xfrm>
            <a:custGeom>
              <a:avLst/>
              <a:gdLst>
                <a:gd name="connsiteX0" fmla="*/ 55982 w 55760"/>
                <a:gd name="connsiteY0" fmla="*/ 245536 h 247938"/>
                <a:gd name="connsiteX1" fmla="*/ 51896 w 55760"/>
                <a:gd name="connsiteY1" fmla="*/ 240082 h 247938"/>
                <a:gd name="connsiteX2" fmla="*/ 14161 w 55760"/>
                <a:gd name="connsiteY2" fmla="*/ 124047 h 247938"/>
                <a:gd name="connsiteX3" fmla="*/ 52857 w 55760"/>
                <a:gd name="connsiteY3" fmla="*/ 6772 h 247938"/>
                <a:gd name="connsiteX4" fmla="*/ 55982 w 55760"/>
                <a:gd name="connsiteY4" fmla="*/ 2557 h 247938"/>
                <a:gd name="connsiteX5" fmla="*/ 53578 w 55760"/>
                <a:gd name="connsiteY5" fmla="*/ 77 h 247938"/>
                <a:gd name="connsiteX6" fmla="*/ 15363 w 55760"/>
                <a:gd name="connsiteY6" fmla="*/ 48425 h 247938"/>
                <a:gd name="connsiteX7" fmla="*/ 221 w 55760"/>
                <a:gd name="connsiteY7" fmla="*/ 124047 h 247938"/>
                <a:gd name="connsiteX8" fmla="*/ 16084 w 55760"/>
                <a:gd name="connsiteY8" fmla="*/ 201403 h 247938"/>
                <a:gd name="connsiteX9" fmla="*/ 53578 w 55760"/>
                <a:gd name="connsiteY9" fmla="*/ 248016 h 247938"/>
                <a:gd name="connsiteX10" fmla="*/ 55982 w 55760"/>
                <a:gd name="connsiteY10" fmla="*/ 245536 h 247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760" h="247938">
                  <a:moveTo>
                    <a:pt x="55982" y="245536"/>
                  </a:moveTo>
                  <a:cubicBezTo>
                    <a:pt x="55982" y="244793"/>
                    <a:pt x="55982" y="244297"/>
                    <a:pt x="51896" y="240082"/>
                  </a:cubicBezTo>
                  <a:cubicBezTo>
                    <a:pt x="21852" y="208842"/>
                    <a:pt x="14161" y="161981"/>
                    <a:pt x="14161" y="124047"/>
                  </a:cubicBezTo>
                  <a:cubicBezTo>
                    <a:pt x="14161" y="80905"/>
                    <a:pt x="23294" y="37764"/>
                    <a:pt x="52857" y="6772"/>
                  </a:cubicBezTo>
                  <a:cubicBezTo>
                    <a:pt x="55982" y="3797"/>
                    <a:pt x="55982" y="3301"/>
                    <a:pt x="55982" y="2557"/>
                  </a:cubicBezTo>
                  <a:cubicBezTo>
                    <a:pt x="55982" y="821"/>
                    <a:pt x="55020" y="77"/>
                    <a:pt x="53578" y="77"/>
                  </a:cubicBezTo>
                  <a:cubicBezTo>
                    <a:pt x="51175" y="77"/>
                    <a:pt x="29543" y="16937"/>
                    <a:pt x="15363" y="48425"/>
                  </a:cubicBezTo>
                  <a:cubicBezTo>
                    <a:pt x="3105" y="75699"/>
                    <a:pt x="221" y="103220"/>
                    <a:pt x="221" y="124047"/>
                  </a:cubicBezTo>
                  <a:cubicBezTo>
                    <a:pt x="221" y="143386"/>
                    <a:pt x="2865" y="173386"/>
                    <a:pt x="16084" y="201403"/>
                  </a:cubicBezTo>
                  <a:cubicBezTo>
                    <a:pt x="30505" y="231900"/>
                    <a:pt x="51175" y="248016"/>
                    <a:pt x="53578" y="248016"/>
                  </a:cubicBezTo>
                  <a:cubicBezTo>
                    <a:pt x="55020" y="248016"/>
                    <a:pt x="55982" y="247272"/>
                    <a:pt x="55982" y="245536"/>
                  </a:cubicBezTo>
                  <a:close/>
                </a:path>
              </a:pathLst>
            </a:custGeom>
            <a:solidFill>
              <a:srgbClr val="000000"/>
            </a:solidFill>
            <a:ln w="241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5" name="Dowolny kształt: kształt 44">
              <a:extLst>
                <a:ext uri="{FF2B5EF4-FFF2-40B4-BE49-F238E27FC236}">
                  <a16:creationId xmlns:a16="http://schemas.microsoft.com/office/drawing/2014/main" id="{4C56A7E7-D34B-923D-75F1-F1014F070D1E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0618133" y="5124521"/>
              <a:ext cx="113444" cy="163143"/>
            </a:xfrm>
            <a:custGeom>
              <a:avLst/>
              <a:gdLst>
                <a:gd name="connsiteX0" fmla="*/ 946 w 113444"/>
                <a:gd name="connsiteY0" fmla="*/ 152560 h 163143"/>
                <a:gd name="connsiteX1" fmla="*/ 225 w 113444"/>
                <a:gd name="connsiteY1" fmla="*/ 156527 h 163143"/>
                <a:gd name="connsiteX2" fmla="*/ 6954 w 113444"/>
                <a:gd name="connsiteY2" fmla="*/ 163221 h 163143"/>
                <a:gd name="connsiteX3" fmla="*/ 15367 w 113444"/>
                <a:gd name="connsiteY3" fmla="*/ 158014 h 163143"/>
                <a:gd name="connsiteX4" fmla="*/ 30749 w 113444"/>
                <a:gd name="connsiteY4" fmla="*/ 95782 h 163143"/>
                <a:gd name="connsiteX5" fmla="*/ 54543 w 113444"/>
                <a:gd name="connsiteY5" fmla="*/ 112394 h 163143"/>
                <a:gd name="connsiteX6" fmla="*/ 113669 w 113444"/>
                <a:gd name="connsiteY6" fmla="*/ 40491 h 163143"/>
                <a:gd name="connsiteX7" fmla="*/ 80260 w 113444"/>
                <a:gd name="connsiteY7" fmla="*/ 77 h 163143"/>
                <a:gd name="connsiteX8" fmla="*/ 24500 w 113444"/>
                <a:gd name="connsiteY8" fmla="*/ 55120 h 163143"/>
                <a:gd name="connsiteX9" fmla="*/ 946 w 113444"/>
                <a:gd name="connsiteY9" fmla="*/ 152560 h 163143"/>
                <a:gd name="connsiteX10" fmla="*/ 54303 w 113444"/>
                <a:gd name="connsiteY10" fmla="*/ 106939 h 163143"/>
                <a:gd name="connsiteX11" fmla="*/ 33633 w 113444"/>
                <a:gd name="connsiteY11" fmla="*/ 84872 h 163143"/>
                <a:gd name="connsiteX12" fmla="*/ 35556 w 113444"/>
                <a:gd name="connsiteY12" fmla="*/ 75699 h 163143"/>
                <a:gd name="connsiteX13" fmla="*/ 49977 w 113444"/>
                <a:gd name="connsiteY13" fmla="*/ 29086 h 163143"/>
                <a:gd name="connsiteX14" fmla="*/ 79780 w 113444"/>
                <a:gd name="connsiteY14" fmla="*/ 5532 h 163143"/>
                <a:gd name="connsiteX15" fmla="*/ 96364 w 113444"/>
                <a:gd name="connsiteY15" fmla="*/ 29830 h 163143"/>
                <a:gd name="connsiteX16" fmla="*/ 82904 w 113444"/>
                <a:gd name="connsiteY16" fmla="*/ 83385 h 163143"/>
                <a:gd name="connsiteX17" fmla="*/ 54303 w 113444"/>
                <a:gd name="connsiteY17" fmla="*/ 106939 h 163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3444" h="163143">
                  <a:moveTo>
                    <a:pt x="946" y="152560"/>
                  </a:moveTo>
                  <a:cubicBezTo>
                    <a:pt x="225" y="155535"/>
                    <a:pt x="225" y="156031"/>
                    <a:pt x="225" y="156527"/>
                  </a:cubicBezTo>
                  <a:cubicBezTo>
                    <a:pt x="225" y="160246"/>
                    <a:pt x="2869" y="163221"/>
                    <a:pt x="6954" y="163221"/>
                  </a:cubicBezTo>
                  <a:cubicBezTo>
                    <a:pt x="12002" y="163221"/>
                    <a:pt x="14886" y="158758"/>
                    <a:pt x="15367" y="158014"/>
                  </a:cubicBezTo>
                  <a:cubicBezTo>
                    <a:pt x="16568" y="155783"/>
                    <a:pt x="24259" y="122559"/>
                    <a:pt x="30749" y="95782"/>
                  </a:cubicBezTo>
                  <a:cubicBezTo>
                    <a:pt x="35556" y="105699"/>
                    <a:pt x="43247" y="112394"/>
                    <a:pt x="54543" y="112394"/>
                  </a:cubicBezTo>
                  <a:cubicBezTo>
                    <a:pt x="82664" y="112394"/>
                    <a:pt x="113669" y="77434"/>
                    <a:pt x="113669" y="40491"/>
                  </a:cubicBezTo>
                  <a:cubicBezTo>
                    <a:pt x="113669" y="14210"/>
                    <a:pt x="97806" y="77"/>
                    <a:pt x="80260" y="77"/>
                  </a:cubicBezTo>
                  <a:cubicBezTo>
                    <a:pt x="56947" y="77"/>
                    <a:pt x="31710" y="24871"/>
                    <a:pt x="24500" y="55120"/>
                  </a:cubicBezTo>
                  <a:lnTo>
                    <a:pt x="946" y="152560"/>
                  </a:lnTo>
                  <a:close/>
                  <a:moveTo>
                    <a:pt x="54303" y="106939"/>
                  </a:moveTo>
                  <a:cubicBezTo>
                    <a:pt x="37479" y="106939"/>
                    <a:pt x="33633" y="87104"/>
                    <a:pt x="33633" y="84872"/>
                  </a:cubicBezTo>
                  <a:cubicBezTo>
                    <a:pt x="33633" y="83881"/>
                    <a:pt x="34835" y="78922"/>
                    <a:pt x="35556" y="75699"/>
                  </a:cubicBezTo>
                  <a:cubicBezTo>
                    <a:pt x="42286" y="47930"/>
                    <a:pt x="44689" y="39004"/>
                    <a:pt x="49977" y="29086"/>
                  </a:cubicBezTo>
                  <a:cubicBezTo>
                    <a:pt x="60312" y="10987"/>
                    <a:pt x="72329" y="5532"/>
                    <a:pt x="79780" y="5532"/>
                  </a:cubicBezTo>
                  <a:cubicBezTo>
                    <a:pt x="88673" y="5532"/>
                    <a:pt x="96364" y="12722"/>
                    <a:pt x="96364" y="29830"/>
                  </a:cubicBezTo>
                  <a:cubicBezTo>
                    <a:pt x="96364" y="43467"/>
                    <a:pt x="89394" y="71236"/>
                    <a:pt x="82904" y="83385"/>
                  </a:cubicBezTo>
                  <a:cubicBezTo>
                    <a:pt x="74973" y="99005"/>
                    <a:pt x="63436" y="106939"/>
                    <a:pt x="54303" y="106939"/>
                  </a:cubicBezTo>
                  <a:close/>
                </a:path>
              </a:pathLst>
            </a:custGeom>
            <a:solidFill>
              <a:srgbClr val="000000"/>
            </a:solidFill>
            <a:ln w="241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6" name="Dowolny kształt: kształt 45">
              <a:extLst>
                <a:ext uri="{FF2B5EF4-FFF2-40B4-BE49-F238E27FC236}">
                  <a16:creationId xmlns:a16="http://schemas.microsoft.com/office/drawing/2014/main" id="{54C50644-75ED-2B65-06FE-00CE7A0236BA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0746795" y="5194762"/>
              <a:ext cx="105320" cy="114026"/>
            </a:xfrm>
            <a:custGeom>
              <a:avLst/>
              <a:gdLst>
                <a:gd name="connsiteX0" fmla="*/ 41786 w 105320"/>
                <a:gd name="connsiteY0" fmla="*/ 78180 h 114026"/>
                <a:gd name="connsiteX1" fmla="*/ 47506 w 105320"/>
                <a:gd name="connsiteY1" fmla="*/ 78353 h 114026"/>
                <a:gd name="connsiteX2" fmla="*/ 105550 w 105320"/>
                <a:gd name="connsiteY2" fmla="*/ 25418 h 114026"/>
                <a:gd name="connsiteX3" fmla="*/ 83510 w 105320"/>
                <a:gd name="connsiteY3" fmla="*/ 79 h 114026"/>
                <a:gd name="connsiteX4" fmla="*/ 43300 w 105320"/>
                <a:gd name="connsiteY4" fmla="*/ 43642 h 114026"/>
                <a:gd name="connsiteX5" fmla="*/ 36402 w 105320"/>
                <a:gd name="connsiteY5" fmla="*/ 65510 h 114026"/>
                <a:gd name="connsiteX6" fmla="*/ 6118 w 105320"/>
                <a:gd name="connsiteY6" fmla="*/ 41385 h 114026"/>
                <a:gd name="connsiteX7" fmla="*/ 20756 w 105320"/>
                <a:gd name="connsiteY7" fmla="*/ 6153 h 114026"/>
                <a:gd name="connsiteX8" fmla="*/ 22101 w 105320"/>
                <a:gd name="connsiteY8" fmla="*/ 3897 h 114026"/>
                <a:gd name="connsiteX9" fmla="*/ 19410 w 105320"/>
                <a:gd name="connsiteY9" fmla="*/ 1814 h 114026"/>
                <a:gd name="connsiteX10" fmla="*/ 14026 w 105320"/>
                <a:gd name="connsiteY10" fmla="*/ 5633 h 114026"/>
                <a:gd name="connsiteX11" fmla="*/ 230 w 105320"/>
                <a:gd name="connsiteY11" fmla="*/ 43121 h 114026"/>
                <a:gd name="connsiteX12" fmla="*/ 32869 w 105320"/>
                <a:gd name="connsiteY12" fmla="*/ 76791 h 114026"/>
                <a:gd name="connsiteX13" fmla="*/ 23447 w 105320"/>
                <a:gd name="connsiteY13" fmla="*/ 108552 h 114026"/>
                <a:gd name="connsiteX14" fmla="*/ 29168 w 105320"/>
                <a:gd name="connsiteY14" fmla="*/ 114106 h 114026"/>
                <a:gd name="connsiteX15" fmla="*/ 35729 w 105320"/>
                <a:gd name="connsiteY15" fmla="*/ 110288 h 114026"/>
                <a:gd name="connsiteX16" fmla="*/ 41786 w 105320"/>
                <a:gd name="connsiteY16" fmla="*/ 78180 h 114026"/>
                <a:gd name="connsiteX17" fmla="*/ 43973 w 105320"/>
                <a:gd name="connsiteY17" fmla="*/ 66378 h 114026"/>
                <a:gd name="connsiteX18" fmla="*/ 56760 w 105320"/>
                <a:gd name="connsiteY18" fmla="*/ 27327 h 114026"/>
                <a:gd name="connsiteX19" fmla="*/ 81660 w 105320"/>
                <a:gd name="connsiteY19" fmla="*/ 11881 h 114026"/>
                <a:gd name="connsiteX20" fmla="*/ 99493 w 105320"/>
                <a:gd name="connsiteY20" fmla="*/ 28889 h 114026"/>
                <a:gd name="connsiteX21" fmla="*/ 49357 w 105320"/>
                <a:gd name="connsiteY21" fmla="*/ 66551 h 114026"/>
                <a:gd name="connsiteX22" fmla="*/ 43973 w 105320"/>
                <a:gd name="connsiteY22" fmla="*/ 66378 h 11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5320" h="114026">
                  <a:moveTo>
                    <a:pt x="41786" y="78180"/>
                  </a:moveTo>
                  <a:cubicBezTo>
                    <a:pt x="43637" y="78353"/>
                    <a:pt x="45656" y="78353"/>
                    <a:pt x="47506" y="78353"/>
                  </a:cubicBezTo>
                  <a:cubicBezTo>
                    <a:pt x="77790" y="78353"/>
                    <a:pt x="105550" y="52840"/>
                    <a:pt x="105550" y="25418"/>
                  </a:cubicBezTo>
                  <a:cubicBezTo>
                    <a:pt x="105550" y="9972"/>
                    <a:pt x="96633" y="79"/>
                    <a:pt x="83510" y="79"/>
                  </a:cubicBezTo>
                  <a:cubicBezTo>
                    <a:pt x="60293" y="79"/>
                    <a:pt x="48011" y="30625"/>
                    <a:pt x="43300" y="43642"/>
                  </a:cubicBezTo>
                  <a:cubicBezTo>
                    <a:pt x="41113" y="50063"/>
                    <a:pt x="37412" y="62212"/>
                    <a:pt x="36402" y="65510"/>
                  </a:cubicBezTo>
                  <a:cubicBezTo>
                    <a:pt x="17895" y="62907"/>
                    <a:pt x="6118" y="54229"/>
                    <a:pt x="6118" y="41385"/>
                  </a:cubicBezTo>
                  <a:cubicBezTo>
                    <a:pt x="6118" y="41212"/>
                    <a:pt x="7128" y="21774"/>
                    <a:pt x="20756" y="6153"/>
                  </a:cubicBezTo>
                  <a:cubicBezTo>
                    <a:pt x="21933" y="4939"/>
                    <a:pt x="22101" y="4591"/>
                    <a:pt x="22101" y="3897"/>
                  </a:cubicBezTo>
                  <a:cubicBezTo>
                    <a:pt x="22101" y="1814"/>
                    <a:pt x="19914" y="1814"/>
                    <a:pt x="19410" y="1814"/>
                  </a:cubicBezTo>
                  <a:cubicBezTo>
                    <a:pt x="17895" y="1814"/>
                    <a:pt x="17222" y="1814"/>
                    <a:pt x="14026" y="5633"/>
                  </a:cubicBezTo>
                  <a:cubicBezTo>
                    <a:pt x="4604" y="17608"/>
                    <a:pt x="230" y="35658"/>
                    <a:pt x="230" y="43121"/>
                  </a:cubicBezTo>
                  <a:cubicBezTo>
                    <a:pt x="230" y="58568"/>
                    <a:pt x="11166" y="71931"/>
                    <a:pt x="32869" y="76791"/>
                  </a:cubicBezTo>
                  <a:cubicBezTo>
                    <a:pt x="24457" y="103692"/>
                    <a:pt x="23447" y="106990"/>
                    <a:pt x="23447" y="108552"/>
                  </a:cubicBezTo>
                  <a:cubicBezTo>
                    <a:pt x="23447" y="113238"/>
                    <a:pt x="27317" y="114106"/>
                    <a:pt x="29168" y="114106"/>
                  </a:cubicBezTo>
                  <a:cubicBezTo>
                    <a:pt x="31018" y="114106"/>
                    <a:pt x="34383" y="112891"/>
                    <a:pt x="35729" y="110288"/>
                  </a:cubicBezTo>
                  <a:cubicBezTo>
                    <a:pt x="36907" y="107684"/>
                    <a:pt x="38421" y="98833"/>
                    <a:pt x="41786" y="78180"/>
                  </a:cubicBezTo>
                  <a:close/>
                  <a:moveTo>
                    <a:pt x="43973" y="66378"/>
                  </a:moveTo>
                  <a:cubicBezTo>
                    <a:pt x="47338" y="46419"/>
                    <a:pt x="48684" y="38609"/>
                    <a:pt x="56760" y="27327"/>
                  </a:cubicBezTo>
                  <a:cubicBezTo>
                    <a:pt x="64331" y="16740"/>
                    <a:pt x="73248" y="11881"/>
                    <a:pt x="81660" y="11881"/>
                  </a:cubicBezTo>
                  <a:cubicBezTo>
                    <a:pt x="93268" y="11881"/>
                    <a:pt x="99493" y="19864"/>
                    <a:pt x="99493" y="28889"/>
                  </a:cubicBezTo>
                  <a:cubicBezTo>
                    <a:pt x="99493" y="46419"/>
                    <a:pt x="78295" y="66551"/>
                    <a:pt x="49357" y="66551"/>
                  </a:cubicBezTo>
                  <a:cubicBezTo>
                    <a:pt x="47843" y="66551"/>
                    <a:pt x="45487" y="66551"/>
                    <a:pt x="43973" y="66378"/>
                  </a:cubicBezTo>
                  <a:close/>
                </a:path>
              </a:pathLst>
            </a:custGeom>
            <a:solidFill>
              <a:srgbClr val="000000"/>
            </a:solidFill>
            <a:ln w="241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7" name="Dowolny kształt: kształt 46">
              <a:extLst>
                <a:ext uri="{FF2B5EF4-FFF2-40B4-BE49-F238E27FC236}">
                  <a16:creationId xmlns:a16="http://schemas.microsoft.com/office/drawing/2014/main" id="{CD82997B-81E6-BA70-9E9B-2F9F9D645572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0882994" y="5064768"/>
              <a:ext cx="145170" cy="169341"/>
            </a:xfrm>
            <a:custGeom>
              <a:avLst/>
              <a:gdLst>
                <a:gd name="connsiteX0" fmla="*/ 80752 w 145170"/>
                <a:gd name="connsiteY0" fmla="*/ 19417 h 169341"/>
                <a:gd name="connsiteX1" fmla="*/ 106229 w 145170"/>
                <a:gd name="connsiteY1" fmla="*/ 7764 h 169341"/>
                <a:gd name="connsiteX2" fmla="*/ 115362 w 145170"/>
                <a:gd name="connsiteY2" fmla="*/ 3053 h 169341"/>
                <a:gd name="connsiteX3" fmla="*/ 111517 w 145170"/>
                <a:gd name="connsiteY3" fmla="*/ 77 h 169341"/>
                <a:gd name="connsiteX4" fmla="*/ 75945 w 145170"/>
                <a:gd name="connsiteY4" fmla="*/ 821 h 169341"/>
                <a:gd name="connsiteX5" fmla="*/ 43979 w 145170"/>
                <a:gd name="connsiteY5" fmla="*/ 77 h 169341"/>
                <a:gd name="connsiteX6" fmla="*/ 39412 w 145170"/>
                <a:gd name="connsiteY6" fmla="*/ 5036 h 169341"/>
                <a:gd name="connsiteX7" fmla="*/ 46142 w 145170"/>
                <a:gd name="connsiteY7" fmla="*/ 7764 h 169341"/>
                <a:gd name="connsiteX8" fmla="*/ 55275 w 145170"/>
                <a:gd name="connsiteY8" fmla="*/ 8259 h 169341"/>
                <a:gd name="connsiteX9" fmla="*/ 61765 w 145170"/>
                <a:gd name="connsiteY9" fmla="*/ 12226 h 169341"/>
                <a:gd name="connsiteX10" fmla="*/ 60803 w 145170"/>
                <a:gd name="connsiteY10" fmla="*/ 16937 h 169341"/>
                <a:gd name="connsiteX11" fmla="*/ 28597 w 145170"/>
                <a:gd name="connsiteY11" fmla="*/ 150080 h 169341"/>
                <a:gd name="connsiteX12" fmla="*/ 6725 w 145170"/>
                <a:gd name="connsiteY12" fmla="*/ 161733 h 169341"/>
                <a:gd name="connsiteX13" fmla="*/ 236 w 145170"/>
                <a:gd name="connsiteY13" fmla="*/ 166692 h 169341"/>
                <a:gd name="connsiteX14" fmla="*/ 6725 w 145170"/>
                <a:gd name="connsiteY14" fmla="*/ 169419 h 169341"/>
                <a:gd name="connsiteX15" fmla="*/ 118006 w 145170"/>
                <a:gd name="connsiteY15" fmla="*/ 169419 h 169341"/>
                <a:gd name="connsiteX16" fmla="*/ 125457 w 145170"/>
                <a:gd name="connsiteY16" fmla="*/ 165204 h 169341"/>
                <a:gd name="connsiteX17" fmla="*/ 144444 w 145170"/>
                <a:gd name="connsiteY17" fmla="*/ 111650 h 169341"/>
                <a:gd name="connsiteX18" fmla="*/ 145406 w 145170"/>
                <a:gd name="connsiteY18" fmla="*/ 108179 h 169341"/>
                <a:gd name="connsiteX19" fmla="*/ 142521 w 145170"/>
                <a:gd name="connsiteY19" fmla="*/ 105451 h 169341"/>
                <a:gd name="connsiteX20" fmla="*/ 138436 w 145170"/>
                <a:gd name="connsiteY20" fmla="*/ 110658 h 169341"/>
                <a:gd name="connsiteX21" fmla="*/ 78108 w 145170"/>
                <a:gd name="connsiteY21" fmla="*/ 161733 h 169341"/>
                <a:gd name="connsiteX22" fmla="*/ 55516 w 145170"/>
                <a:gd name="connsiteY22" fmla="*/ 161733 h 169341"/>
                <a:gd name="connsiteX23" fmla="*/ 50228 w 145170"/>
                <a:gd name="connsiteY23" fmla="*/ 161485 h 169341"/>
                <a:gd name="connsiteX24" fmla="*/ 47103 w 145170"/>
                <a:gd name="connsiteY24" fmla="*/ 159006 h 169341"/>
                <a:gd name="connsiteX25" fmla="*/ 48305 w 145170"/>
                <a:gd name="connsiteY25" fmla="*/ 153303 h 169341"/>
                <a:gd name="connsiteX26" fmla="*/ 80752 w 145170"/>
                <a:gd name="connsiteY26" fmla="*/ 19417 h 169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5170" h="169341">
                  <a:moveTo>
                    <a:pt x="80752" y="19417"/>
                  </a:moveTo>
                  <a:cubicBezTo>
                    <a:pt x="82915" y="10491"/>
                    <a:pt x="83636" y="7764"/>
                    <a:pt x="106229" y="7764"/>
                  </a:cubicBezTo>
                  <a:cubicBezTo>
                    <a:pt x="113439" y="7764"/>
                    <a:pt x="115362" y="7764"/>
                    <a:pt x="115362" y="3053"/>
                  </a:cubicBezTo>
                  <a:cubicBezTo>
                    <a:pt x="115362" y="77"/>
                    <a:pt x="112718" y="77"/>
                    <a:pt x="111517" y="77"/>
                  </a:cubicBezTo>
                  <a:cubicBezTo>
                    <a:pt x="103585" y="77"/>
                    <a:pt x="83877" y="821"/>
                    <a:pt x="75945" y="821"/>
                  </a:cubicBezTo>
                  <a:cubicBezTo>
                    <a:pt x="68735" y="821"/>
                    <a:pt x="51189" y="77"/>
                    <a:pt x="43979" y="77"/>
                  </a:cubicBezTo>
                  <a:cubicBezTo>
                    <a:pt x="42296" y="77"/>
                    <a:pt x="39412" y="77"/>
                    <a:pt x="39412" y="5036"/>
                  </a:cubicBezTo>
                  <a:cubicBezTo>
                    <a:pt x="39412" y="7764"/>
                    <a:pt x="41575" y="7764"/>
                    <a:pt x="46142" y="7764"/>
                  </a:cubicBezTo>
                  <a:cubicBezTo>
                    <a:pt x="46623" y="7764"/>
                    <a:pt x="51189" y="7764"/>
                    <a:pt x="55275" y="8259"/>
                  </a:cubicBezTo>
                  <a:cubicBezTo>
                    <a:pt x="59601" y="8755"/>
                    <a:pt x="61765" y="9003"/>
                    <a:pt x="61765" y="12226"/>
                  </a:cubicBezTo>
                  <a:cubicBezTo>
                    <a:pt x="61765" y="13218"/>
                    <a:pt x="61524" y="13962"/>
                    <a:pt x="60803" y="16937"/>
                  </a:cubicBezTo>
                  <a:lnTo>
                    <a:pt x="28597" y="150080"/>
                  </a:lnTo>
                  <a:cubicBezTo>
                    <a:pt x="26193" y="159750"/>
                    <a:pt x="25712" y="161733"/>
                    <a:pt x="6725" y="161733"/>
                  </a:cubicBezTo>
                  <a:cubicBezTo>
                    <a:pt x="2639" y="161733"/>
                    <a:pt x="236" y="161733"/>
                    <a:pt x="236" y="166692"/>
                  </a:cubicBezTo>
                  <a:cubicBezTo>
                    <a:pt x="236" y="169419"/>
                    <a:pt x="2399" y="169419"/>
                    <a:pt x="6725" y="169419"/>
                  </a:cubicBezTo>
                  <a:lnTo>
                    <a:pt x="118006" y="169419"/>
                  </a:lnTo>
                  <a:cubicBezTo>
                    <a:pt x="123774" y="169419"/>
                    <a:pt x="124015" y="169419"/>
                    <a:pt x="125457" y="165204"/>
                  </a:cubicBezTo>
                  <a:lnTo>
                    <a:pt x="144444" y="111650"/>
                  </a:lnTo>
                  <a:cubicBezTo>
                    <a:pt x="145406" y="108922"/>
                    <a:pt x="145406" y="108427"/>
                    <a:pt x="145406" y="108179"/>
                  </a:cubicBezTo>
                  <a:cubicBezTo>
                    <a:pt x="145406" y="107187"/>
                    <a:pt x="144685" y="105451"/>
                    <a:pt x="142521" y="105451"/>
                  </a:cubicBezTo>
                  <a:cubicBezTo>
                    <a:pt x="140358" y="105451"/>
                    <a:pt x="140118" y="106691"/>
                    <a:pt x="138436" y="110658"/>
                  </a:cubicBezTo>
                  <a:cubicBezTo>
                    <a:pt x="130264" y="133468"/>
                    <a:pt x="119688" y="161733"/>
                    <a:pt x="78108" y="161733"/>
                  </a:cubicBezTo>
                  <a:lnTo>
                    <a:pt x="55516" y="161733"/>
                  </a:lnTo>
                  <a:cubicBezTo>
                    <a:pt x="52151" y="161733"/>
                    <a:pt x="51670" y="161733"/>
                    <a:pt x="50228" y="161485"/>
                  </a:cubicBezTo>
                  <a:cubicBezTo>
                    <a:pt x="47824" y="161237"/>
                    <a:pt x="47103" y="160989"/>
                    <a:pt x="47103" y="159006"/>
                  </a:cubicBezTo>
                  <a:cubicBezTo>
                    <a:pt x="47103" y="158262"/>
                    <a:pt x="47103" y="157766"/>
                    <a:pt x="48305" y="153303"/>
                  </a:cubicBezTo>
                  <a:lnTo>
                    <a:pt x="80752" y="19417"/>
                  </a:lnTo>
                  <a:close/>
                </a:path>
              </a:pathLst>
            </a:custGeom>
            <a:solidFill>
              <a:srgbClr val="000000"/>
            </a:solidFill>
            <a:ln w="241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8" name="Dowolny kształt: kształt 47">
              <a:extLst>
                <a:ext uri="{FF2B5EF4-FFF2-40B4-BE49-F238E27FC236}">
                  <a16:creationId xmlns:a16="http://schemas.microsoft.com/office/drawing/2014/main" id="{076190FB-482B-60E1-5B9F-5F9B6EB9455B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1048800" y="5194762"/>
              <a:ext cx="105320" cy="114026"/>
            </a:xfrm>
            <a:custGeom>
              <a:avLst/>
              <a:gdLst>
                <a:gd name="connsiteX0" fmla="*/ 41798 w 105320"/>
                <a:gd name="connsiteY0" fmla="*/ 78180 h 114026"/>
                <a:gd name="connsiteX1" fmla="*/ 47519 w 105320"/>
                <a:gd name="connsiteY1" fmla="*/ 78353 h 114026"/>
                <a:gd name="connsiteX2" fmla="*/ 105563 w 105320"/>
                <a:gd name="connsiteY2" fmla="*/ 25418 h 114026"/>
                <a:gd name="connsiteX3" fmla="*/ 83523 w 105320"/>
                <a:gd name="connsiteY3" fmla="*/ 79 h 114026"/>
                <a:gd name="connsiteX4" fmla="*/ 43313 w 105320"/>
                <a:gd name="connsiteY4" fmla="*/ 43642 h 114026"/>
                <a:gd name="connsiteX5" fmla="*/ 36415 w 105320"/>
                <a:gd name="connsiteY5" fmla="*/ 65510 h 114026"/>
                <a:gd name="connsiteX6" fmla="*/ 6131 w 105320"/>
                <a:gd name="connsiteY6" fmla="*/ 41385 h 114026"/>
                <a:gd name="connsiteX7" fmla="*/ 20768 w 105320"/>
                <a:gd name="connsiteY7" fmla="*/ 6153 h 114026"/>
                <a:gd name="connsiteX8" fmla="*/ 22114 w 105320"/>
                <a:gd name="connsiteY8" fmla="*/ 3897 h 114026"/>
                <a:gd name="connsiteX9" fmla="*/ 19422 w 105320"/>
                <a:gd name="connsiteY9" fmla="*/ 1814 h 114026"/>
                <a:gd name="connsiteX10" fmla="*/ 14038 w 105320"/>
                <a:gd name="connsiteY10" fmla="*/ 5633 h 114026"/>
                <a:gd name="connsiteX11" fmla="*/ 242 w 105320"/>
                <a:gd name="connsiteY11" fmla="*/ 43121 h 114026"/>
                <a:gd name="connsiteX12" fmla="*/ 32882 w 105320"/>
                <a:gd name="connsiteY12" fmla="*/ 76791 h 114026"/>
                <a:gd name="connsiteX13" fmla="*/ 23460 w 105320"/>
                <a:gd name="connsiteY13" fmla="*/ 108552 h 114026"/>
                <a:gd name="connsiteX14" fmla="*/ 29180 w 105320"/>
                <a:gd name="connsiteY14" fmla="*/ 114106 h 114026"/>
                <a:gd name="connsiteX15" fmla="*/ 35742 w 105320"/>
                <a:gd name="connsiteY15" fmla="*/ 110288 h 114026"/>
                <a:gd name="connsiteX16" fmla="*/ 41798 w 105320"/>
                <a:gd name="connsiteY16" fmla="*/ 78180 h 114026"/>
                <a:gd name="connsiteX17" fmla="*/ 43986 w 105320"/>
                <a:gd name="connsiteY17" fmla="*/ 66378 h 114026"/>
                <a:gd name="connsiteX18" fmla="*/ 56772 w 105320"/>
                <a:gd name="connsiteY18" fmla="*/ 27327 h 114026"/>
                <a:gd name="connsiteX19" fmla="*/ 81672 w 105320"/>
                <a:gd name="connsiteY19" fmla="*/ 11881 h 114026"/>
                <a:gd name="connsiteX20" fmla="*/ 99506 w 105320"/>
                <a:gd name="connsiteY20" fmla="*/ 28889 h 114026"/>
                <a:gd name="connsiteX21" fmla="*/ 49369 w 105320"/>
                <a:gd name="connsiteY21" fmla="*/ 66551 h 114026"/>
                <a:gd name="connsiteX22" fmla="*/ 43986 w 105320"/>
                <a:gd name="connsiteY22" fmla="*/ 66378 h 11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5320" h="114026">
                  <a:moveTo>
                    <a:pt x="41798" y="78180"/>
                  </a:moveTo>
                  <a:cubicBezTo>
                    <a:pt x="43649" y="78353"/>
                    <a:pt x="45668" y="78353"/>
                    <a:pt x="47519" y="78353"/>
                  </a:cubicBezTo>
                  <a:cubicBezTo>
                    <a:pt x="77803" y="78353"/>
                    <a:pt x="105563" y="52840"/>
                    <a:pt x="105563" y="25418"/>
                  </a:cubicBezTo>
                  <a:cubicBezTo>
                    <a:pt x="105563" y="9972"/>
                    <a:pt x="96646" y="79"/>
                    <a:pt x="83523" y="79"/>
                  </a:cubicBezTo>
                  <a:cubicBezTo>
                    <a:pt x="60305" y="79"/>
                    <a:pt x="48023" y="30625"/>
                    <a:pt x="43313" y="43642"/>
                  </a:cubicBezTo>
                  <a:cubicBezTo>
                    <a:pt x="41126" y="50063"/>
                    <a:pt x="37424" y="62212"/>
                    <a:pt x="36415" y="65510"/>
                  </a:cubicBezTo>
                  <a:cubicBezTo>
                    <a:pt x="17908" y="62907"/>
                    <a:pt x="6131" y="54229"/>
                    <a:pt x="6131" y="41385"/>
                  </a:cubicBezTo>
                  <a:cubicBezTo>
                    <a:pt x="6131" y="41212"/>
                    <a:pt x="7140" y="21774"/>
                    <a:pt x="20768" y="6153"/>
                  </a:cubicBezTo>
                  <a:cubicBezTo>
                    <a:pt x="21946" y="4939"/>
                    <a:pt x="22114" y="4591"/>
                    <a:pt x="22114" y="3897"/>
                  </a:cubicBezTo>
                  <a:cubicBezTo>
                    <a:pt x="22114" y="1814"/>
                    <a:pt x="19927" y="1814"/>
                    <a:pt x="19422" y="1814"/>
                  </a:cubicBezTo>
                  <a:cubicBezTo>
                    <a:pt x="17908" y="1814"/>
                    <a:pt x="17235" y="1814"/>
                    <a:pt x="14038" y="5633"/>
                  </a:cubicBezTo>
                  <a:cubicBezTo>
                    <a:pt x="4617" y="17608"/>
                    <a:pt x="242" y="35658"/>
                    <a:pt x="242" y="43121"/>
                  </a:cubicBezTo>
                  <a:cubicBezTo>
                    <a:pt x="242" y="58568"/>
                    <a:pt x="11178" y="71931"/>
                    <a:pt x="32882" y="76791"/>
                  </a:cubicBezTo>
                  <a:cubicBezTo>
                    <a:pt x="24469" y="103692"/>
                    <a:pt x="23460" y="106990"/>
                    <a:pt x="23460" y="108552"/>
                  </a:cubicBezTo>
                  <a:cubicBezTo>
                    <a:pt x="23460" y="113238"/>
                    <a:pt x="27330" y="114106"/>
                    <a:pt x="29180" y="114106"/>
                  </a:cubicBezTo>
                  <a:cubicBezTo>
                    <a:pt x="31031" y="114106"/>
                    <a:pt x="34396" y="112891"/>
                    <a:pt x="35742" y="110288"/>
                  </a:cubicBezTo>
                  <a:cubicBezTo>
                    <a:pt x="36919" y="107684"/>
                    <a:pt x="38434" y="98833"/>
                    <a:pt x="41798" y="78180"/>
                  </a:cubicBezTo>
                  <a:close/>
                  <a:moveTo>
                    <a:pt x="43986" y="66378"/>
                  </a:moveTo>
                  <a:cubicBezTo>
                    <a:pt x="47351" y="46419"/>
                    <a:pt x="48696" y="38609"/>
                    <a:pt x="56772" y="27327"/>
                  </a:cubicBezTo>
                  <a:cubicBezTo>
                    <a:pt x="64343" y="16740"/>
                    <a:pt x="73260" y="11881"/>
                    <a:pt x="81672" y="11881"/>
                  </a:cubicBezTo>
                  <a:cubicBezTo>
                    <a:pt x="93281" y="11881"/>
                    <a:pt x="99506" y="19864"/>
                    <a:pt x="99506" y="28889"/>
                  </a:cubicBezTo>
                  <a:cubicBezTo>
                    <a:pt x="99506" y="46419"/>
                    <a:pt x="78307" y="66551"/>
                    <a:pt x="49369" y="66551"/>
                  </a:cubicBezTo>
                  <a:cubicBezTo>
                    <a:pt x="47855" y="66551"/>
                    <a:pt x="45500" y="66551"/>
                    <a:pt x="43986" y="66378"/>
                  </a:cubicBezTo>
                  <a:close/>
                </a:path>
              </a:pathLst>
            </a:custGeom>
            <a:solidFill>
              <a:srgbClr val="000000"/>
            </a:solidFill>
            <a:ln w="241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9" name="Dowolny kształt: kształt 48">
              <a:extLst>
                <a:ext uri="{FF2B5EF4-FFF2-40B4-BE49-F238E27FC236}">
                  <a16:creationId xmlns:a16="http://schemas.microsoft.com/office/drawing/2014/main" id="{744C02E0-F453-32B5-69AD-E4EA1363B9F1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1242494" y="5089562"/>
              <a:ext cx="159831" cy="165126"/>
            </a:xfrm>
            <a:custGeom>
              <a:avLst/>
              <a:gdLst>
                <a:gd name="connsiteX0" fmla="*/ 85093 w 159831"/>
                <a:gd name="connsiteY0" fmla="*/ 87600 h 165126"/>
                <a:gd name="connsiteX1" fmla="*/ 152150 w 159831"/>
                <a:gd name="connsiteY1" fmla="*/ 87600 h 165126"/>
                <a:gd name="connsiteX2" fmla="*/ 160082 w 159831"/>
                <a:gd name="connsiteY2" fmla="*/ 82641 h 165126"/>
                <a:gd name="connsiteX3" fmla="*/ 152150 w 159831"/>
                <a:gd name="connsiteY3" fmla="*/ 77682 h 165126"/>
                <a:gd name="connsiteX4" fmla="*/ 85093 w 159831"/>
                <a:gd name="connsiteY4" fmla="*/ 77682 h 165126"/>
                <a:gd name="connsiteX5" fmla="*/ 85093 w 159831"/>
                <a:gd name="connsiteY5" fmla="*/ 8259 h 165126"/>
                <a:gd name="connsiteX6" fmla="*/ 80286 w 159831"/>
                <a:gd name="connsiteY6" fmla="*/ 77 h 165126"/>
                <a:gd name="connsiteX7" fmla="*/ 75479 w 159831"/>
                <a:gd name="connsiteY7" fmla="*/ 8259 h 165126"/>
                <a:gd name="connsiteX8" fmla="*/ 75479 w 159831"/>
                <a:gd name="connsiteY8" fmla="*/ 77682 h 165126"/>
                <a:gd name="connsiteX9" fmla="*/ 8182 w 159831"/>
                <a:gd name="connsiteY9" fmla="*/ 77682 h 165126"/>
                <a:gd name="connsiteX10" fmla="*/ 250 w 159831"/>
                <a:gd name="connsiteY10" fmla="*/ 82641 h 165126"/>
                <a:gd name="connsiteX11" fmla="*/ 8182 w 159831"/>
                <a:gd name="connsiteY11" fmla="*/ 87600 h 165126"/>
                <a:gd name="connsiteX12" fmla="*/ 75479 w 159831"/>
                <a:gd name="connsiteY12" fmla="*/ 87600 h 165126"/>
                <a:gd name="connsiteX13" fmla="*/ 75479 w 159831"/>
                <a:gd name="connsiteY13" fmla="*/ 157022 h 165126"/>
                <a:gd name="connsiteX14" fmla="*/ 80286 w 159831"/>
                <a:gd name="connsiteY14" fmla="*/ 165204 h 165126"/>
                <a:gd name="connsiteX15" fmla="*/ 85093 w 159831"/>
                <a:gd name="connsiteY15" fmla="*/ 157022 h 165126"/>
                <a:gd name="connsiteX16" fmla="*/ 85093 w 159831"/>
                <a:gd name="connsiteY16" fmla="*/ 87600 h 16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831" h="165126">
                  <a:moveTo>
                    <a:pt x="85093" y="87600"/>
                  </a:moveTo>
                  <a:lnTo>
                    <a:pt x="152150" y="87600"/>
                  </a:lnTo>
                  <a:cubicBezTo>
                    <a:pt x="155515" y="87600"/>
                    <a:pt x="160082" y="87600"/>
                    <a:pt x="160082" y="82641"/>
                  </a:cubicBezTo>
                  <a:cubicBezTo>
                    <a:pt x="160082" y="77682"/>
                    <a:pt x="155515" y="77682"/>
                    <a:pt x="152150" y="77682"/>
                  </a:cubicBezTo>
                  <a:lnTo>
                    <a:pt x="85093" y="77682"/>
                  </a:lnTo>
                  <a:lnTo>
                    <a:pt x="85093" y="8259"/>
                  </a:lnTo>
                  <a:cubicBezTo>
                    <a:pt x="85093" y="4788"/>
                    <a:pt x="85093" y="77"/>
                    <a:pt x="80286" y="77"/>
                  </a:cubicBezTo>
                  <a:cubicBezTo>
                    <a:pt x="75479" y="77"/>
                    <a:pt x="75479" y="4788"/>
                    <a:pt x="75479" y="8259"/>
                  </a:cubicBezTo>
                  <a:lnTo>
                    <a:pt x="75479" y="77682"/>
                  </a:lnTo>
                  <a:lnTo>
                    <a:pt x="8182" y="77682"/>
                  </a:lnTo>
                  <a:cubicBezTo>
                    <a:pt x="4817" y="77682"/>
                    <a:pt x="250" y="77682"/>
                    <a:pt x="250" y="82641"/>
                  </a:cubicBezTo>
                  <a:cubicBezTo>
                    <a:pt x="250" y="87600"/>
                    <a:pt x="4817" y="87600"/>
                    <a:pt x="8182" y="87600"/>
                  </a:cubicBezTo>
                  <a:lnTo>
                    <a:pt x="75479" y="87600"/>
                  </a:lnTo>
                  <a:lnTo>
                    <a:pt x="75479" y="157022"/>
                  </a:lnTo>
                  <a:cubicBezTo>
                    <a:pt x="75479" y="160494"/>
                    <a:pt x="75479" y="165204"/>
                    <a:pt x="80286" y="165204"/>
                  </a:cubicBezTo>
                  <a:cubicBezTo>
                    <a:pt x="85093" y="165204"/>
                    <a:pt x="85093" y="160494"/>
                    <a:pt x="85093" y="157022"/>
                  </a:cubicBezTo>
                  <a:lnTo>
                    <a:pt x="85093" y="87600"/>
                  </a:lnTo>
                  <a:close/>
                </a:path>
              </a:pathLst>
            </a:custGeom>
            <a:solidFill>
              <a:srgbClr val="000000"/>
            </a:solidFill>
            <a:ln w="241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0" name="Dowolny kształt: kształt 49">
              <a:extLst>
                <a:ext uri="{FF2B5EF4-FFF2-40B4-BE49-F238E27FC236}">
                  <a16:creationId xmlns:a16="http://schemas.microsoft.com/office/drawing/2014/main" id="{D5664913-455C-97FB-8E8F-CF91564DA211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1478755" y="5064768"/>
              <a:ext cx="145170" cy="169341"/>
            </a:xfrm>
            <a:custGeom>
              <a:avLst/>
              <a:gdLst>
                <a:gd name="connsiteX0" fmla="*/ 80777 w 145170"/>
                <a:gd name="connsiteY0" fmla="*/ 19417 h 169341"/>
                <a:gd name="connsiteX1" fmla="*/ 106254 w 145170"/>
                <a:gd name="connsiteY1" fmla="*/ 7764 h 169341"/>
                <a:gd name="connsiteX2" fmla="*/ 115387 w 145170"/>
                <a:gd name="connsiteY2" fmla="*/ 3053 h 169341"/>
                <a:gd name="connsiteX3" fmla="*/ 111541 w 145170"/>
                <a:gd name="connsiteY3" fmla="*/ 77 h 169341"/>
                <a:gd name="connsiteX4" fmla="*/ 75970 w 145170"/>
                <a:gd name="connsiteY4" fmla="*/ 821 h 169341"/>
                <a:gd name="connsiteX5" fmla="*/ 44004 w 145170"/>
                <a:gd name="connsiteY5" fmla="*/ 77 h 169341"/>
                <a:gd name="connsiteX6" fmla="*/ 39437 w 145170"/>
                <a:gd name="connsiteY6" fmla="*/ 5036 h 169341"/>
                <a:gd name="connsiteX7" fmla="*/ 46167 w 145170"/>
                <a:gd name="connsiteY7" fmla="*/ 7764 h 169341"/>
                <a:gd name="connsiteX8" fmla="*/ 55300 w 145170"/>
                <a:gd name="connsiteY8" fmla="*/ 8259 h 169341"/>
                <a:gd name="connsiteX9" fmla="*/ 61789 w 145170"/>
                <a:gd name="connsiteY9" fmla="*/ 12226 h 169341"/>
                <a:gd name="connsiteX10" fmla="*/ 60828 w 145170"/>
                <a:gd name="connsiteY10" fmla="*/ 16937 h 169341"/>
                <a:gd name="connsiteX11" fmla="*/ 28621 w 145170"/>
                <a:gd name="connsiteY11" fmla="*/ 150080 h 169341"/>
                <a:gd name="connsiteX12" fmla="*/ 6750 w 145170"/>
                <a:gd name="connsiteY12" fmla="*/ 161733 h 169341"/>
                <a:gd name="connsiteX13" fmla="*/ 260 w 145170"/>
                <a:gd name="connsiteY13" fmla="*/ 166692 h 169341"/>
                <a:gd name="connsiteX14" fmla="*/ 6750 w 145170"/>
                <a:gd name="connsiteY14" fmla="*/ 169419 h 169341"/>
                <a:gd name="connsiteX15" fmla="*/ 118031 w 145170"/>
                <a:gd name="connsiteY15" fmla="*/ 169419 h 169341"/>
                <a:gd name="connsiteX16" fmla="*/ 125481 w 145170"/>
                <a:gd name="connsiteY16" fmla="*/ 165204 h 169341"/>
                <a:gd name="connsiteX17" fmla="*/ 144469 w 145170"/>
                <a:gd name="connsiteY17" fmla="*/ 111650 h 169341"/>
                <a:gd name="connsiteX18" fmla="*/ 145430 w 145170"/>
                <a:gd name="connsiteY18" fmla="*/ 108179 h 169341"/>
                <a:gd name="connsiteX19" fmla="*/ 142546 w 145170"/>
                <a:gd name="connsiteY19" fmla="*/ 105451 h 169341"/>
                <a:gd name="connsiteX20" fmla="*/ 138460 w 145170"/>
                <a:gd name="connsiteY20" fmla="*/ 110658 h 169341"/>
                <a:gd name="connsiteX21" fmla="*/ 78133 w 145170"/>
                <a:gd name="connsiteY21" fmla="*/ 161733 h 169341"/>
                <a:gd name="connsiteX22" fmla="*/ 55540 w 145170"/>
                <a:gd name="connsiteY22" fmla="*/ 161733 h 169341"/>
                <a:gd name="connsiteX23" fmla="*/ 50253 w 145170"/>
                <a:gd name="connsiteY23" fmla="*/ 161485 h 169341"/>
                <a:gd name="connsiteX24" fmla="*/ 47128 w 145170"/>
                <a:gd name="connsiteY24" fmla="*/ 159006 h 169341"/>
                <a:gd name="connsiteX25" fmla="*/ 48330 w 145170"/>
                <a:gd name="connsiteY25" fmla="*/ 153303 h 169341"/>
                <a:gd name="connsiteX26" fmla="*/ 80777 w 145170"/>
                <a:gd name="connsiteY26" fmla="*/ 19417 h 169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5170" h="169341">
                  <a:moveTo>
                    <a:pt x="80777" y="19417"/>
                  </a:moveTo>
                  <a:cubicBezTo>
                    <a:pt x="82940" y="10491"/>
                    <a:pt x="83661" y="7764"/>
                    <a:pt x="106254" y="7764"/>
                  </a:cubicBezTo>
                  <a:cubicBezTo>
                    <a:pt x="113464" y="7764"/>
                    <a:pt x="115387" y="7764"/>
                    <a:pt x="115387" y="3053"/>
                  </a:cubicBezTo>
                  <a:cubicBezTo>
                    <a:pt x="115387" y="77"/>
                    <a:pt x="112743" y="77"/>
                    <a:pt x="111541" y="77"/>
                  </a:cubicBezTo>
                  <a:cubicBezTo>
                    <a:pt x="103610" y="77"/>
                    <a:pt x="83901" y="821"/>
                    <a:pt x="75970" y="821"/>
                  </a:cubicBezTo>
                  <a:cubicBezTo>
                    <a:pt x="68759" y="821"/>
                    <a:pt x="51214" y="77"/>
                    <a:pt x="44004" y="77"/>
                  </a:cubicBezTo>
                  <a:cubicBezTo>
                    <a:pt x="42321" y="77"/>
                    <a:pt x="39437" y="77"/>
                    <a:pt x="39437" y="5036"/>
                  </a:cubicBezTo>
                  <a:cubicBezTo>
                    <a:pt x="39437" y="7764"/>
                    <a:pt x="41600" y="7764"/>
                    <a:pt x="46167" y="7764"/>
                  </a:cubicBezTo>
                  <a:cubicBezTo>
                    <a:pt x="46647" y="7764"/>
                    <a:pt x="51214" y="7764"/>
                    <a:pt x="55300" y="8259"/>
                  </a:cubicBezTo>
                  <a:cubicBezTo>
                    <a:pt x="59626" y="8755"/>
                    <a:pt x="61789" y="9003"/>
                    <a:pt x="61789" y="12226"/>
                  </a:cubicBezTo>
                  <a:cubicBezTo>
                    <a:pt x="61789" y="13218"/>
                    <a:pt x="61549" y="13962"/>
                    <a:pt x="60828" y="16937"/>
                  </a:cubicBezTo>
                  <a:lnTo>
                    <a:pt x="28621" y="150080"/>
                  </a:lnTo>
                  <a:cubicBezTo>
                    <a:pt x="26218" y="159750"/>
                    <a:pt x="25737" y="161733"/>
                    <a:pt x="6750" y="161733"/>
                  </a:cubicBezTo>
                  <a:cubicBezTo>
                    <a:pt x="2664" y="161733"/>
                    <a:pt x="260" y="161733"/>
                    <a:pt x="260" y="166692"/>
                  </a:cubicBezTo>
                  <a:cubicBezTo>
                    <a:pt x="260" y="169419"/>
                    <a:pt x="2423" y="169419"/>
                    <a:pt x="6750" y="169419"/>
                  </a:cubicBezTo>
                  <a:lnTo>
                    <a:pt x="118031" y="169419"/>
                  </a:lnTo>
                  <a:cubicBezTo>
                    <a:pt x="123799" y="169419"/>
                    <a:pt x="124039" y="169419"/>
                    <a:pt x="125481" y="165204"/>
                  </a:cubicBezTo>
                  <a:lnTo>
                    <a:pt x="144469" y="111650"/>
                  </a:lnTo>
                  <a:cubicBezTo>
                    <a:pt x="145430" y="108922"/>
                    <a:pt x="145430" y="108427"/>
                    <a:pt x="145430" y="108179"/>
                  </a:cubicBezTo>
                  <a:cubicBezTo>
                    <a:pt x="145430" y="107187"/>
                    <a:pt x="144709" y="105451"/>
                    <a:pt x="142546" y="105451"/>
                  </a:cubicBezTo>
                  <a:cubicBezTo>
                    <a:pt x="140383" y="105451"/>
                    <a:pt x="140143" y="106691"/>
                    <a:pt x="138460" y="110658"/>
                  </a:cubicBezTo>
                  <a:cubicBezTo>
                    <a:pt x="130288" y="133468"/>
                    <a:pt x="119713" y="161733"/>
                    <a:pt x="78133" y="161733"/>
                  </a:cubicBezTo>
                  <a:lnTo>
                    <a:pt x="55540" y="161733"/>
                  </a:lnTo>
                  <a:cubicBezTo>
                    <a:pt x="52175" y="161733"/>
                    <a:pt x="51695" y="161733"/>
                    <a:pt x="50253" y="161485"/>
                  </a:cubicBezTo>
                  <a:cubicBezTo>
                    <a:pt x="47849" y="161237"/>
                    <a:pt x="47128" y="160989"/>
                    <a:pt x="47128" y="159006"/>
                  </a:cubicBezTo>
                  <a:cubicBezTo>
                    <a:pt x="47128" y="158262"/>
                    <a:pt x="47128" y="157766"/>
                    <a:pt x="48330" y="153303"/>
                  </a:cubicBezTo>
                  <a:lnTo>
                    <a:pt x="80777" y="19417"/>
                  </a:lnTo>
                  <a:close/>
                </a:path>
              </a:pathLst>
            </a:custGeom>
            <a:solidFill>
              <a:srgbClr val="000000"/>
            </a:solidFill>
            <a:ln w="241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1" name="Dowolny kształt: kształt 50">
              <a:extLst>
                <a:ext uri="{FF2B5EF4-FFF2-40B4-BE49-F238E27FC236}">
                  <a16:creationId xmlns:a16="http://schemas.microsoft.com/office/drawing/2014/main" id="{481272B3-5AF2-3787-18B2-9CA70DCF7DB9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1644561" y="5194762"/>
              <a:ext cx="105320" cy="114026"/>
            </a:xfrm>
            <a:custGeom>
              <a:avLst/>
              <a:gdLst>
                <a:gd name="connsiteX0" fmla="*/ 41823 w 105320"/>
                <a:gd name="connsiteY0" fmla="*/ 78180 h 114026"/>
                <a:gd name="connsiteX1" fmla="*/ 47543 w 105320"/>
                <a:gd name="connsiteY1" fmla="*/ 78353 h 114026"/>
                <a:gd name="connsiteX2" fmla="*/ 105587 w 105320"/>
                <a:gd name="connsiteY2" fmla="*/ 25418 h 114026"/>
                <a:gd name="connsiteX3" fmla="*/ 83548 w 105320"/>
                <a:gd name="connsiteY3" fmla="*/ 79 h 114026"/>
                <a:gd name="connsiteX4" fmla="*/ 43337 w 105320"/>
                <a:gd name="connsiteY4" fmla="*/ 43642 h 114026"/>
                <a:gd name="connsiteX5" fmla="*/ 36439 w 105320"/>
                <a:gd name="connsiteY5" fmla="*/ 65510 h 114026"/>
                <a:gd name="connsiteX6" fmla="*/ 6156 w 105320"/>
                <a:gd name="connsiteY6" fmla="*/ 41385 h 114026"/>
                <a:gd name="connsiteX7" fmla="*/ 20793 w 105320"/>
                <a:gd name="connsiteY7" fmla="*/ 6153 h 114026"/>
                <a:gd name="connsiteX8" fmla="*/ 22139 w 105320"/>
                <a:gd name="connsiteY8" fmla="*/ 3897 h 114026"/>
                <a:gd name="connsiteX9" fmla="*/ 19447 w 105320"/>
                <a:gd name="connsiteY9" fmla="*/ 1814 h 114026"/>
                <a:gd name="connsiteX10" fmla="*/ 14063 w 105320"/>
                <a:gd name="connsiteY10" fmla="*/ 5633 h 114026"/>
                <a:gd name="connsiteX11" fmla="*/ 267 w 105320"/>
                <a:gd name="connsiteY11" fmla="*/ 43121 h 114026"/>
                <a:gd name="connsiteX12" fmla="*/ 32906 w 105320"/>
                <a:gd name="connsiteY12" fmla="*/ 76791 h 114026"/>
                <a:gd name="connsiteX13" fmla="*/ 23485 w 105320"/>
                <a:gd name="connsiteY13" fmla="*/ 108552 h 114026"/>
                <a:gd name="connsiteX14" fmla="*/ 29205 w 105320"/>
                <a:gd name="connsiteY14" fmla="*/ 114106 h 114026"/>
                <a:gd name="connsiteX15" fmla="*/ 35766 w 105320"/>
                <a:gd name="connsiteY15" fmla="*/ 110288 h 114026"/>
                <a:gd name="connsiteX16" fmla="*/ 41823 w 105320"/>
                <a:gd name="connsiteY16" fmla="*/ 78180 h 114026"/>
                <a:gd name="connsiteX17" fmla="*/ 44010 w 105320"/>
                <a:gd name="connsiteY17" fmla="*/ 66378 h 114026"/>
                <a:gd name="connsiteX18" fmla="*/ 56797 w 105320"/>
                <a:gd name="connsiteY18" fmla="*/ 27327 h 114026"/>
                <a:gd name="connsiteX19" fmla="*/ 81697 w 105320"/>
                <a:gd name="connsiteY19" fmla="*/ 11881 h 114026"/>
                <a:gd name="connsiteX20" fmla="*/ 99531 w 105320"/>
                <a:gd name="connsiteY20" fmla="*/ 28889 h 114026"/>
                <a:gd name="connsiteX21" fmla="*/ 49394 w 105320"/>
                <a:gd name="connsiteY21" fmla="*/ 66551 h 114026"/>
                <a:gd name="connsiteX22" fmla="*/ 44010 w 105320"/>
                <a:gd name="connsiteY22" fmla="*/ 66378 h 11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5320" h="114026">
                  <a:moveTo>
                    <a:pt x="41823" y="78180"/>
                  </a:moveTo>
                  <a:cubicBezTo>
                    <a:pt x="43674" y="78353"/>
                    <a:pt x="45693" y="78353"/>
                    <a:pt x="47543" y="78353"/>
                  </a:cubicBezTo>
                  <a:cubicBezTo>
                    <a:pt x="77827" y="78353"/>
                    <a:pt x="105587" y="52840"/>
                    <a:pt x="105587" y="25418"/>
                  </a:cubicBezTo>
                  <a:cubicBezTo>
                    <a:pt x="105587" y="9972"/>
                    <a:pt x="96671" y="79"/>
                    <a:pt x="83548" y="79"/>
                  </a:cubicBezTo>
                  <a:cubicBezTo>
                    <a:pt x="60330" y="79"/>
                    <a:pt x="48048" y="30625"/>
                    <a:pt x="43337" y="43642"/>
                  </a:cubicBezTo>
                  <a:cubicBezTo>
                    <a:pt x="41150" y="50063"/>
                    <a:pt x="37449" y="62212"/>
                    <a:pt x="36439" y="65510"/>
                  </a:cubicBezTo>
                  <a:cubicBezTo>
                    <a:pt x="17933" y="62907"/>
                    <a:pt x="6156" y="54229"/>
                    <a:pt x="6156" y="41385"/>
                  </a:cubicBezTo>
                  <a:cubicBezTo>
                    <a:pt x="6156" y="41212"/>
                    <a:pt x="7165" y="21774"/>
                    <a:pt x="20793" y="6153"/>
                  </a:cubicBezTo>
                  <a:cubicBezTo>
                    <a:pt x="21970" y="4939"/>
                    <a:pt x="22139" y="4591"/>
                    <a:pt x="22139" y="3897"/>
                  </a:cubicBezTo>
                  <a:cubicBezTo>
                    <a:pt x="22139" y="1814"/>
                    <a:pt x="19952" y="1814"/>
                    <a:pt x="19447" y="1814"/>
                  </a:cubicBezTo>
                  <a:cubicBezTo>
                    <a:pt x="17933" y="1814"/>
                    <a:pt x="17260" y="1814"/>
                    <a:pt x="14063" y="5633"/>
                  </a:cubicBezTo>
                  <a:cubicBezTo>
                    <a:pt x="4641" y="17608"/>
                    <a:pt x="267" y="35658"/>
                    <a:pt x="267" y="43121"/>
                  </a:cubicBezTo>
                  <a:cubicBezTo>
                    <a:pt x="267" y="58568"/>
                    <a:pt x="11203" y="71931"/>
                    <a:pt x="32906" y="76791"/>
                  </a:cubicBezTo>
                  <a:cubicBezTo>
                    <a:pt x="24494" y="103692"/>
                    <a:pt x="23485" y="106990"/>
                    <a:pt x="23485" y="108552"/>
                  </a:cubicBezTo>
                  <a:cubicBezTo>
                    <a:pt x="23485" y="113238"/>
                    <a:pt x="27354" y="114106"/>
                    <a:pt x="29205" y="114106"/>
                  </a:cubicBezTo>
                  <a:cubicBezTo>
                    <a:pt x="31056" y="114106"/>
                    <a:pt x="34420" y="112891"/>
                    <a:pt x="35766" y="110288"/>
                  </a:cubicBezTo>
                  <a:cubicBezTo>
                    <a:pt x="36944" y="107684"/>
                    <a:pt x="38458" y="98833"/>
                    <a:pt x="41823" y="78180"/>
                  </a:cubicBezTo>
                  <a:close/>
                  <a:moveTo>
                    <a:pt x="44010" y="66378"/>
                  </a:moveTo>
                  <a:cubicBezTo>
                    <a:pt x="47375" y="46419"/>
                    <a:pt x="48721" y="38609"/>
                    <a:pt x="56797" y="27327"/>
                  </a:cubicBezTo>
                  <a:cubicBezTo>
                    <a:pt x="64368" y="16740"/>
                    <a:pt x="73285" y="11881"/>
                    <a:pt x="81697" y="11881"/>
                  </a:cubicBezTo>
                  <a:cubicBezTo>
                    <a:pt x="93306" y="11881"/>
                    <a:pt x="99531" y="19864"/>
                    <a:pt x="99531" y="28889"/>
                  </a:cubicBezTo>
                  <a:cubicBezTo>
                    <a:pt x="99531" y="46419"/>
                    <a:pt x="78332" y="66551"/>
                    <a:pt x="49394" y="66551"/>
                  </a:cubicBezTo>
                  <a:cubicBezTo>
                    <a:pt x="47880" y="66551"/>
                    <a:pt x="45525" y="66551"/>
                    <a:pt x="44010" y="66378"/>
                  </a:cubicBezTo>
                  <a:close/>
                </a:path>
              </a:pathLst>
            </a:custGeom>
            <a:solidFill>
              <a:srgbClr val="000000"/>
            </a:solidFill>
            <a:ln w="241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2" name="Dowolny kształt: kształt 51">
              <a:extLst>
                <a:ext uri="{FF2B5EF4-FFF2-40B4-BE49-F238E27FC236}">
                  <a16:creationId xmlns:a16="http://schemas.microsoft.com/office/drawing/2014/main" id="{745816F8-2327-F40E-2FBE-2805C178B7D9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1778597" y="5124521"/>
              <a:ext cx="113444" cy="163143"/>
            </a:xfrm>
            <a:custGeom>
              <a:avLst/>
              <a:gdLst>
                <a:gd name="connsiteX0" fmla="*/ 994 w 113444"/>
                <a:gd name="connsiteY0" fmla="*/ 152560 h 163143"/>
                <a:gd name="connsiteX1" fmla="*/ 273 w 113444"/>
                <a:gd name="connsiteY1" fmla="*/ 156527 h 163143"/>
                <a:gd name="connsiteX2" fmla="*/ 7003 w 113444"/>
                <a:gd name="connsiteY2" fmla="*/ 163221 h 163143"/>
                <a:gd name="connsiteX3" fmla="*/ 15415 w 113444"/>
                <a:gd name="connsiteY3" fmla="*/ 158014 h 163143"/>
                <a:gd name="connsiteX4" fmla="*/ 30797 w 113444"/>
                <a:gd name="connsiteY4" fmla="*/ 95782 h 163143"/>
                <a:gd name="connsiteX5" fmla="*/ 54591 w 113444"/>
                <a:gd name="connsiteY5" fmla="*/ 112394 h 163143"/>
                <a:gd name="connsiteX6" fmla="*/ 113717 w 113444"/>
                <a:gd name="connsiteY6" fmla="*/ 40491 h 163143"/>
                <a:gd name="connsiteX7" fmla="*/ 80309 w 113444"/>
                <a:gd name="connsiteY7" fmla="*/ 77 h 163143"/>
                <a:gd name="connsiteX8" fmla="*/ 24548 w 113444"/>
                <a:gd name="connsiteY8" fmla="*/ 55120 h 163143"/>
                <a:gd name="connsiteX9" fmla="*/ 994 w 113444"/>
                <a:gd name="connsiteY9" fmla="*/ 152560 h 163143"/>
                <a:gd name="connsiteX10" fmla="*/ 54351 w 113444"/>
                <a:gd name="connsiteY10" fmla="*/ 106939 h 163143"/>
                <a:gd name="connsiteX11" fmla="*/ 33681 w 113444"/>
                <a:gd name="connsiteY11" fmla="*/ 84872 h 163143"/>
                <a:gd name="connsiteX12" fmla="*/ 35604 w 113444"/>
                <a:gd name="connsiteY12" fmla="*/ 75699 h 163143"/>
                <a:gd name="connsiteX13" fmla="*/ 50025 w 113444"/>
                <a:gd name="connsiteY13" fmla="*/ 29086 h 163143"/>
                <a:gd name="connsiteX14" fmla="*/ 79828 w 113444"/>
                <a:gd name="connsiteY14" fmla="*/ 5532 h 163143"/>
                <a:gd name="connsiteX15" fmla="*/ 96412 w 113444"/>
                <a:gd name="connsiteY15" fmla="*/ 29830 h 163143"/>
                <a:gd name="connsiteX16" fmla="*/ 82952 w 113444"/>
                <a:gd name="connsiteY16" fmla="*/ 83385 h 163143"/>
                <a:gd name="connsiteX17" fmla="*/ 54351 w 113444"/>
                <a:gd name="connsiteY17" fmla="*/ 106939 h 163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3444" h="163143">
                  <a:moveTo>
                    <a:pt x="994" y="152560"/>
                  </a:moveTo>
                  <a:cubicBezTo>
                    <a:pt x="273" y="155535"/>
                    <a:pt x="273" y="156031"/>
                    <a:pt x="273" y="156527"/>
                  </a:cubicBezTo>
                  <a:cubicBezTo>
                    <a:pt x="273" y="160246"/>
                    <a:pt x="2917" y="163221"/>
                    <a:pt x="7003" y="163221"/>
                  </a:cubicBezTo>
                  <a:cubicBezTo>
                    <a:pt x="12050" y="163221"/>
                    <a:pt x="14934" y="158758"/>
                    <a:pt x="15415" y="158014"/>
                  </a:cubicBezTo>
                  <a:cubicBezTo>
                    <a:pt x="16616" y="155783"/>
                    <a:pt x="24308" y="122559"/>
                    <a:pt x="30797" y="95782"/>
                  </a:cubicBezTo>
                  <a:cubicBezTo>
                    <a:pt x="35604" y="105699"/>
                    <a:pt x="43295" y="112394"/>
                    <a:pt x="54591" y="112394"/>
                  </a:cubicBezTo>
                  <a:cubicBezTo>
                    <a:pt x="82712" y="112394"/>
                    <a:pt x="113717" y="77434"/>
                    <a:pt x="113717" y="40491"/>
                  </a:cubicBezTo>
                  <a:cubicBezTo>
                    <a:pt x="113717" y="14210"/>
                    <a:pt x="97854" y="77"/>
                    <a:pt x="80309" y="77"/>
                  </a:cubicBezTo>
                  <a:cubicBezTo>
                    <a:pt x="56995" y="77"/>
                    <a:pt x="31758" y="24871"/>
                    <a:pt x="24548" y="55120"/>
                  </a:cubicBezTo>
                  <a:lnTo>
                    <a:pt x="994" y="152560"/>
                  </a:lnTo>
                  <a:close/>
                  <a:moveTo>
                    <a:pt x="54351" y="106939"/>
                  </a:moveTo>
                  <a:cubicBezTo>
                    <a:pt x="37527" y="106939"/>
                    <a:pt x="33681" y="87104"/>
                    <a:pt x="33681" y="84872"/>
                  </a:cubicBezTo>
                  <a:cubicBezTo>
                    <a:pt x="33681" y="83881"/>
                    <a:pt x="34883" y="78922"/>
                    <a:pt x="35604" y="75699"/>
                  </a:cubicBezTo>
                  <a:cubicBezTo>
                    <a:pt x="42334" y="47930"/>
                    <a:pt x="44737" y="39004"/>
                    <a:pt x="50025" y="29086"/>
                  </a:cubicBezTo>
                  <a:cubicBezTo>
                    <a:pt x="60360" y="10987"/>
                    <a:pt x="72377" y="5532"/>
                    <a:pt x="79828" y="5532"/>
                  </a:cubicBezTo>
                  <a:cubicBezTo>
                    <a:pt x="88721" y="5532"/>
                    <a:pt x="96412" y="12722"/>
                    <a:pt x="96412" y="29830"/>
                  </a:cubicBezTo>
                  <a:cubicBezTo>
                    <a:pt x="96412" y="43467"/>
                    <a:pt x="89442" y="71236"/>
                    <a:pt x="82952" y="83385"/>
                  </a:cubicBezTo>
                  <a:cubicBezTo>
                    <a:pt x="75021" y="99005"/>
                    <a:pt x="63484" y="106939"/>
                    <a:pt x="54351" y="106939"/>
                  </a:cubicBezTo>
                  <a:close/>
                </a:path>
              </a:pathLst>
            </a:custGeom>
            <a:solidFill>
              <a:srgbClr val="000000"/>
            </a:solidFill>
            <a:ln w="241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3" name="Dowolny kształt: kształt 52">
              <a:extLst>
                <a:ext uri="{FF2B5EF4-FFF2-40B4-BE49-F238E27FC236}">
                  <a16:creationId xmlns:a16="http://schemas.microsoft.com/office/drawing/2014/main" id="{3A8CD912-8A88-A33D-7CEB-F4EA93DBA7DF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1907259" y="5194762"/>
              <a:ext cx="105320" cy="114026"/>
            </a:xfrm>
            <a:custGeom>
              <a:avLst/>
              <a:gdLst>
                <a:gd name="connsiteX0" fmla="*/ 41834 w 105320"/>
                <a:gd name="connsiteY0" fmla="*/ 78180 h 114026"/>
                <a:gd name="connsiteX1" fmla="*/ 47554 w 105320"/>
                <a:gd name="connsiteY1" fmla="*/ 78353 h 114026"/>
                <a:gd name="connsiteX2" fmla="*/ 105598 w 105320"/>
                <a:gd name="connsiteY2" fmla="*/ 25418 h 114026"/>
                <a:gd name="connsiteX3" fmla="*/ 83558 w 105320"/>
                <a:gd name="connsiteY3" fmla="*/ 79 h 114026"/>
                <a:gd name="connsiteX4" fmla="*/ 43348 w 105320"/>
                <a:gd name="connsiteY4" fmla="*/ 43642 h 114026"/>
                <a:gd name="connsiteX5" fmla="*/ 36450 w 105320"/>
                <a:gd name="connsiteY5" fmla="*/ 65510 h 114026"/>
                <a:gd name="connsiteX6" fmla="*/ 6166 w 105320"/>
                <a:gd name="connsiteY6" fmla="*/ 41385 h 114026"/>
                <a:gd name="connsiteX7" fmla="*/ 20804 w 105320"/>
                <a:gd name="connsiteY7" fmla="*/ 6153 h 114026"/>
                <a:gd name="connsiteX8" fmla="*/ 22150 w 105320"/>
                <a:gd name="connsiteY8" fmla="*/ 3897 h 114026"/>
                <a:gd name="connsiteX9" fmla="*/ 19458 w 105320"/>
                <a:gd name="connsiteY9" fmla="*/ 1814 h 114026"/>
                <a:gd name="connsiteX10" fmla="*/ 14074 w 105320"/>
                <a:gd name="connsiteY10" fmla="*/ 5633 h 114026"/>
                <a:gd name="connsiteX11" fmla="*/ 278 w 105320"/>
                <a:gd name="connsiteY11" fmla="*/ 43121 h 114026"/>
                <a:gd name="connsiteX12" fmla="*/ 32917 w 105320"/>
                <a:gd name="connsiteY12" fmla="*/ 76791 h 114026"/>
                <a:gd name="connsiteX13" fmla="*/ 23496 w 105320"/>
                <a:gd name="connsiteY13" fmla="*/ 108552 h 114026"/>
                <a:gd name="connsiteX14" fmla="*/ 29216 w 105320"/>
                <a:gd name="connsiteY14" fmla="*/ 114106 h 114026"/>
                <a:gd name="connsiteX15" fmla="*/ 35777 w 105320"/>
                <a:gd name="connsiteY15" fmla="*/ 110288 h 114026"/>
                <a:gd name="connsiteX16" fmla="*/ 41834 w 105320"/>
                <a:gd name="connsiteY16" fmla="*/ 78180 h 114026"/>
                <a:gd name="connsiteX17" fmla="*/ 44021 w 105320"/>
                <a:gd name="connsiteY17" fmla="*/ 66378 h 114026"/>
                <a:gd name="connsiteX18" fmla="*/ 56808 w 105320"/>
                <a:gd name="connsiteY18" fmla="*/ 27327 h 114026"/>
                <a:gd name="connsiteX19" fmla="*/ 81708 w 105320"/>
                <a:gd name="connsiteY19" fmla="*/ 11881 h 114026"/>
                <a:gd name="connsiteX20" fmla="*/ 99542 w 105320"/>
                <a:gd name="connsiteY20" fmla="*/ 28889 h 114026"/>
                <a:gd name="connsiteX21" fmla="*/ 49405 w 105320"/>
                <a:gd name="connsiteY21" fmla="*/ 66551 h 114026"/>
                <a:gd name="connsiteX22" fmla="*/ 44021 w 105320"/>
                <a:gd name="connsiteY22" fmla="*/ 66378 h 11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5320" h="114026">
                  <a:moveTo>
                    <a:pt x="41834" y="78180"/>
                  </a:moveTo>
                  <a:cubicBezTo>
                    <a:pt x="43685" y="78353"/>
                    <a:pt x="45704" y="78353"/>
                    <a:pt x="47554" y="78353"/>
                  </a:cubicBezTo>
                  <a:cubicBezTo>
                    <a:pt x="77838" y="78353"/>
                    <a:pt x="105598" y="52840"/>
                    <a:pt x="105598" y="25418"/>
                  </a:cubicBezTo>
                  <a:cubicBezTo>
                    <a:pt x="105598" y="9972"/>
                    <a:pt x="96681" y="79"/>
                    <a:pt x="83558" y="79"/>
                  </a:cubicBezTo>
                  <a:cubicBezTo>
                    <a:pt x="60341" y="79"/>
                    <a:pt x="48059" y="30625"/>
                    <a:pt x="43348" y="43642"/>
                  </a:cubicBezTo>
                  <a:cubicBezTo>
                    <a:pt x="41161" y="50063"/>
                    <a:pt x="37460" y="62212"/>
                    <a:pt x="36450" y="65510"/>
                  </a:cubicBezTo>
                  <a:cubicBezTo>
                    <a:pt x="17944" y="62907"/>
                    <a:pt x="6166" y="54229"/>
                    <a:pt x="6166" y="41385"/>
                  </a:cubicBezTo>
                  <a:cubicBezTo>
                    <a:pt x="6166" y="41212"/>
                    <a:pt x="7176" y="21774"/>
                    <a:pt x="20804" y="6153"/>
                  </a:cubicBezTo>
                  <a:cubicBezTo>
                    <a:pt x="21981" y="4939"/>
                    <a:pt x="22150" y="4591"/>
                    <a:pt x="22150" y="3897"/>
                  </a:cubicBezTo>
                  <a:cubicBezTo>
                    <a:pt x="22150" y="1814"/>
                    <a:pt x="19962" y="1814"/>
                    <a:pt x="19458" y="1814"/>
                  </a:cubicBezTo>
                  <a:cubicBezTo>
                    <a:pt x="17944" y="1814"/>
                    <a:pt x="17271" y="1814"/>
                    <a:pt x="14074" y="5633"/>
                  </a:cubicBezTo>
                  <a:cubicBezTo>
                    <a:pt x="4652" y="17608"/>
                    <a:pt x="278" y="35658"/>
                    <a:pt x="278" y="43121"/>
                  </a:cubicBezTo>
                  <a:cubicBezTo>
                    <a:pt x="278" y="58568"/>
                    <a:pt x="11214" y="71931"/>
                    <a:pt x="32917" y="76791"/>
                  </a:cubicBezTo>
                  <a:cubicBezTo>
                    <a:pt x="24505" y="103692"/>
                    <a:pt x="23496" y="106990"/>
                    <a:pt x="23496" y="108552"/>
                  </a:cubicBezTo>
                  <a:cubicBezTo>
                    <a:pt x="23496" y="113238"/>
                    <a:pt x="27365" y="114106"/>
                    <a:pt x="29216" y="114106"/>
                  </a:cubicBezTo>
                  <a:cubicBezTo>
                    <a:pt x="31066" y="114106"/>
                    <a:pt x="34431" y="112891"/>
                    <a:pt x="35777" y="110288"/>
                  </a:cubicBezTo>
                  <a:cubicBezTo>
                    <a:pt x="36955" y="107684"/>
                    <a:pt x="38469" y="98833"/>
                    <a:pt x="41834" y="78180"/>
                  </a:cubicBezTo>
                  <a:close/>
                  <a:moveTo>
                    <a:pt x="44021" y="66378"/>
                  </a:moveTo>
                  <a:cubicBezTo>
                    <a:pt x="47386" y="46419"/>
                    <a:pt x="48732" y="38609"/>
                    <a:pt x="56808" y="27327"/>
                  </a:cubicBezTo>
                  <a:cubicBezTo>
                    <a:pt x="64379" y="16740"/>
                    <a:pt x="73296" y="11881"/>
                    <a:pt x="81708" y="11881"/>
                  </a:cubicBezTo>
                  <a:cubicBezTo>
                    <a:pt x="93317" y="11881"/>
                    <a:pt x="99542" y="19864"/>
                    <a:pt x="99542" y="28889"/>
                  </a:cubicBezTo>
                  <a:cubicBezTo>
                    <a:pt x="99542" y="46419"/>
                    <a:pt x="78343" y="66551"/>
                    <a:pt x="49405" y="66551"/>
                  </a:cubicBezTo>
                  <a:cubicBezTo>
                    <a:pt x="47891" y="66551"/>
                    <a:pt x="45535" y="66551"/>
                    <a:pt x="44021" y="66378"/>
                  </a:cubicBezTo>
                  <a:close/>
                </a:path>
              </a:pathLst>
            </a:custGeom>
            <a:solidFill>
              <a:srgbClr val="000000"/>
            </a:solidFill>
            <a:ln w="241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4" name="Dowolny kształt: kształt 53">
              <a:extLst>
                <a:ext uri="{FF2B5EF4-FFF2-40B4-BE49-F238E27FC236}">
                  <a16:creationId xmlns:a16="http://schemas.microsoft.com/office/drawing/2014/main" id="{F14730CC-E53C-216A-9331-10F90B54DF67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2047784" y="5048156"/>
              <a:ext cx="55760" cy="247938"/>
            </a:xfrm>
            <a:custGeom>
              <a:avLst/>
              <a:gdLst>
                <a:gd name="connsiteX0" fmla="*/ 56044 w 55760"/>
                <a:gd name="connsiteY0" fmla="*/ 124047 h 247938"/>
                <a:gd name="connsiteX1" fmla="*/ 40181 w 55760"/>
                <a:gd name="connsiteY1" fmla="*/ 46690 h 247938"/>
                <a:gd name="connsiteX2" fmla="*/ 2687 w 55760"/>
                <a:gd name="connsiteY2" fmla="*/ 77 h 247938"/>
                <a:gd name="connsiteX3" fmla="*/ 284 w 55760"/>
                <a:gd name="connsiteY3" fmla="*/ 2557 h 247938"/>
                <a:gd name="connsiteX4" fmla="*/ 4850 w 55760"/>
                <a:gd name="connsiteY4" fmla="*/ 8259 h 247938"/>
                <a:gd name="connsiteX5" fmla="*/ 42104 w 55760"/>
                <a:gd name="connsiteY5" fmla="*/ 124047 h 247938"/>
                <a:gd name="connsiteX6" fmla="*/ 3408 w 55760"/>
                <a:gd name="connsiteY6" fmla="*/ 241322 h 247938"/>
                <a:gd name="connsiteX7" fmla="*/ 284 w 55760"/>
                <a:gd name="connsiteY7" fmla="*/ 245536 h 247938"/>
                <a:gd name="connsiteX8" fmla="*/ 2687 w 55760"/>
                <a:gd name="connsiteY8" fmla="*/ 248016 h 247938"/>
                <a:gd name="connsiteX9" fmla="*/ 40902 w 55760"/>
                <a:gd name="connsiteY9" fmla="*/ 199668 h 247938"/>
                <a:gd name="connsiteX10" fmla="*/ 56044 w 55760"/>
                <a:gd name="connsiteY10" fmla="*/ 124047 h 247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760" h="247938">
                  <a:moveTo>
                    <a:pt x="56044" y="124047"/>
                  </a:moveTo>
                  <a:cubicBezTo>
                    <a:pt x="56044" y="104707"/>
                    <a:pt x="53401" y="74707"/>
                    <a:pt x="40181" y="46690"/>
                  </a:cubicBezTo>
                  <a:cubicBezTo>
                    <a:pt x="25761" y="16193"/>
                    <a:pt x="5091" y="77"/>
                    <a:pt x="2687" y="77"/>
                  </a:cubicBezTo>
                  <a:cubicBezTo>
                    <a:pt x="1245" y="77"/>
                    <a:pt x="284" y="1069"/>
                    <a:pt x="284" y="2557"/>
                  </a:cubicBezTo>
                  <a:cubicBezTo>
                    <a:pt x="284" y="3301"/>
                    <a:pt x="284" y="3797"/>
                    <a:pt x="4850" y="8259"/>
                  </a:cubicBezTo>
                  <a:cubicBezTo>
                    <a:pt x="28404" y="32805"/>
                    <a:pt x="42104" y="72227"/>
                    <a:pt x="42104" y="124047"/>
                  </a:cubicBezTo>
                  <a:cubicBezTo>
                    <a:pt x="42104" y="166444"/>
                    <a:pt x="33211" y="210081"/>
                    <a:pt x="3408" y="241322"/>
                  </a:cubicBezTo>
                  <a:cubicBezTo>
                    <a:pt x="284" y="244297"/>
                    <a:pt x="284" y="244793"/>
                    <a:pt x="284" y="245536"/>
                  </a:cubicBezTo>
                  <a:cubicBezTo>
                    <a:pt x="284" y="247024"/>
                    <a:pt x="1245" y="248016"/>
                    <a:pt x="2687" y="248016"/>
                  </a:cubicBezTo>
                  <a:cubicBezTo>
                    <a:pt x="5091" y="248016"/>
                    <a:pt x="26722" y="231156"/>
                    <a:pt x="40902" y="199668"/>
                  </a:cubicBezTo>
                  <a:cubicBezTo>
                    <a:pt x="53160" y="172395"/>
                    <a:pt x="56044" y="144873"/>
                    <a:pt x="56044" y="124047"/>
                  </a:cubicBezTo>
                  <a:close/>
                </a:path>
              </a:pathLst>
            </a:custGeom>
            <a:solidFill>
              <a:srgbClr val="000000"/>
            </a:solidFill>
            <a:ln w="241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92" name="pole tekstowe 91"/>
          <p:cNvSpPr txBox="1"/>
          <p:nvPr/>
        </p:nvSpPr>
        <p:spPr>
          <a:xfrm>
            <a:off x="3033144" y="5948047"/>
            <a:ext cx="6069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/>
              <a:t>difficult</a:t>
            </a:r>
            <a:r>
              <a:rPr lang="pl-PL" sz="2400" dirty="0"/>
              <a:t> to </a:t>
            </a:r>
            <a:r>
              <a:rPr lang="pl-PL" sz="2400" dirty="0" err="1"/>
              <a:t>compute</a:t>
            </a:r>
            <a:r>
              <a:rPr lang="pl-PL" sz="2400" dirty="0"/>
              <a:t> for </a:t>
            </a:r>
            <a:r>
              <a:rPr lang="pl-PL" sz="2400" dirty="0" err="1"/>
              <a:t>noisy</a:t>
            </a:r>
            <a:r>
              <a:rPr lang="pl-PL" sz="2400" dirty="0"/>
              <a:t> </a:t>
            </a:r>
            <a:r>
              <a:rPr lang="pl-PL" sz="2400" dirty="0" err="1"/>
              <a:t>channels</a:t>
            </a:r>
            <a:r>
              <a:rPr lang="pl-PL" sz="2400" dirty="0"/>
              <a:t>!</a:t>
            </a:r>
            <a:endParaRPr lang="en-US" sz="2400" dirty="0"/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556AB1E4-3C20-C064-3F87-084609B7DDCE}"/>
              </a:ext>
            </a:extLst>
          </p:cNvPr>
          <p:cNvGrpSpPr/>
          <p:nvPr/>
        </p:nvGrpSpPr>
        <p:grpSpPr>
          <a:xfrm>
            <a:off x="1729787" y="4504426"/>
            <a:ext cx="5095799" cy="950436"/>
            <a:chOff x="4103085" y="4728784"/>
            <a:chExt cx="5095799" cy="950436"/>
          </a:xfrm>
        </p:grpSpPr>
        <p:sp>
          <p:nvSpPr>
            <p:cNvPr id="3" name="Prostokąt 2">
              <a:extLst>
                <a:ext uri="{FF2B5EF4-FFF2-40B4-BE49-F238E27FC236}">
                  <a16:creationId xmlns:a16="http://schemas.microsoft.com/office/drawing/2014/main" id="{AB21E318-1BD0-02CA-4EAE-BEFC9E4DFDDD}"/>
                </a:ext>
              </a:extLst>
            </p:cNvPr>
            <p:cNvSpPr/>
            <p:nvPr/>
          </p:nvSpPr>
          <p:spPr>
            <a:xfrm>
              <a:off x="4103085" y="4728784"/>
              <a:ext cx="5095799" cy="950436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Obraz 5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F_Q(\Lambda_\varphi) = \max_{\rho} F_Q[\Lambda_\varphi(\rho)] $$&#10;\end{document}&#10;" title="IguanaTex Bitmap Display">
              <a:extLst>
                <a:ext uri="{FF2B5EF4-FFF2-40B4-BE49-F238E27FC236}">
                  <a16:creationId xmlns:a16="http://schemas.microsoft.com/office/drawing/2014/main" id="{78AFD529-37DB-FC58-71AF-E760863DC6E4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8946" y="4917965"/>
              <a:ext cx="4832525" cy="683499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12" name="Prostokąt 11">
            <a:extLst>
              <a:ext uri="{FF2B5EF4-FFF2-40B4-BE49-F238E27FC236}">
                <a16:creationId xmlns:a16="http://schemas.microsoft.com/office/drawing/2014/main" id="{FECC55E5-9FCF-EA39-91DC-B4180EC353D4}"/>
              </a:ext>
            </a:extLst>
          </p:cNvPr>
          <p:cNvSpPr/>
          <p:nvPr/>
        </p:nvSpPr>
        <p:spPr>
          <a:xfrm>
            <a:off x="-453005" y="3805447"/>
            <a:ext cx="26901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Channel QFI: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07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63CD0-26E7-308F-A3D1-C7E436FC3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84607510-C641-47D9-F15C-D6B0270B5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43" y="42508"/>
            <a:ext cx="8788828" cy="1143000"/>
          </a:xfrm>
        </p:spPr>
        <p:txBody>
          <a:bodyPr>
            <a:noAutofit/>
          </a:bodyPr>
          <a:lstStyle/>
          <a:p>
            <a:r>
              <a:rPr lang="pl-PL" sz="3600" dirty="0"/>
              <a:t>Idea of </a:t>
            </a:r>
            <a:r>
              <a:rPr lang="pl-PL" sz="3600" dirty="0" err="1"/>
              <a:t>minimization</a:t>
            </a:r>
            <a:r>
              <a:rPr lang="pl-PL" sz="3600" dirty="0"/>
              <a:t> </a:t>
            </a:r>
            <a:r>
              <a:rPr lang="pl-PL" sz="3600" dirty="0" err="1"/>
              <a:t>over</a:t>
            </a:r>
            <a:r>
              <a:rPr lang="pl-PL" sz="3600" dirty="0"/>
              <a:t> </a:t>
            </a:r>
            <a:r>
              <a:rPr lang="pl-PL" sz="3600" dirty="0" err="1"/>
              <a:t>purifications</a:t>
            </a:r>
            <a:r>
              <a:rPr lang="pl-PL" sz="3600" dirty="0"/>
              <a:t> (MOP)</a:t>
            </a: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557BA4F9-C8D2-4E57-EC62-E2F0FE2395DA}"/>
              </a:ext>
            </a:extLst>
          </p:cNvPr>
          <p:cNvGrpSpPr/>
          <p:nvPr/>
        </p:nvGrpSpPr>
        <p:grpSpPr>
          <a:xfrm>
            <a:off x="1187624" y="1239961"/>
            <a:ext cx="4127965" cy="946364"/>
            <a:chOff x="1403648" y="1637952"/>
            <a:chExt cx="4127965" cy="946364"/>
          </a:xfrm>
        </p:grpSpPr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06493B9F-6928-185B-7341-5442235B9BA3}"/>
                </a:ext>
              </a:extLst>
            </p:cNvPr>
            <p:cNvSpPr/>
            <p:nvPr/>
          </p:nvSpPr>
          <p:spPr>
            <a:xfrm>
              <a:off x="3182394" y="1637952"/>
              <a:ext cx="1057115" cy="9463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Obraz 7" descr="TP_tmp.emf">
              <a:extLst>
                <a:ext uri="{FF2B5EF4-FFF2-40B4-BE49-F238E27FC236}">
                  <a16:creationId xmlns:a16="http://schemas.microsoft.com/office/drawing/2014/main" id="{89F311A2-9C3E-C338-475B-C75A378E48C9}"/>
                </a:ext>
              </a:extLst>
            </p:cNvPr>
            <p:cNvPicPr>
              <a:picLocks noChangeAspect="1"/>
            </p:cNvPicPr>
            <p:nvPr>
              <p:custDataLst>
                <p:tags r:id="rId72"/>
              </p:custDataLst>
            </p:nvPr>
          </p:nvPicPr>
          <p:blipFill>
            <a:blip r:embed="rId7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403648" y="2048589"/>
              <a:ext cx="236789" cy="277043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10" name="Grupa 9">
              <a:extLst>
                <a:ext uri="{FF2B5EF4-FFF2-40B4-BE49-F238E27FC236}">
                  <a16:creationId xmlns:a16="http://schemas.microsoft.com/office/drawing/2014/main" id="{1F69B0F5-38E1-32C4-4E07-408CEC83E48A}"/>
                </a:ext>
              </a:extLst>
            </p:cNvPr>
            <p:cNvGrpSpPr>
              <a:grpSpLocks noChangeAspect="1"/>
            </p:cNvGrpSpPr>
            <p:nvPr>
              <p:custDataLst>
                <p:tags r:id="rId73"/>
              </p:custDataLst>
            </p:nvPr>
          </p:nvGrpSpPr>
          <p:grpSpPr>
            <a:xfrm>
              <a:off x="3492500" y="1917700"/>
              <a:ext cx="438717" cy="377156"/>
              <a:chOff x="12222708" y="4434866"/>
              <a:chExt cx="438717" cy="377156"/>
            </a:xfrm>
          </p:grpSpPr>
          <p:sp>
            <p:nvSpPr>
              <p:cNvPr id="18" name="Dowolny kształt: kształt 17">
                <a:extLst>
                  <a:ext uri="{FF2B5EF4-FFF2-40B4-BE49-F238E27FC236}">
                    <a16:creationId xmlns:a16="http://schemas.microsoft.com/office/drawing/2014/main" id="{2AB52400-B72B-07F1-929E-36A655CA029D}"/>
                  </a:ext>
                </a:extLst>
              </p:cNvPr>
              <p:cNvSpPr/>
              <p:nvPr>
                <p:custDataLst>
                  <p:tags r:id="rId74"/>
                </p:custDataLst>
              </p:nvPr>
            </p:nvSpPr>
            <p:spPr>
              <a:xfrm>
                <a:off x="12222708" y="4434866"/>
                <a:ext cx="240179" cy="265478"/>
              </a:xfrm>
              <a:custGeom>
                <a:avLst/>
                <a:gdLst>
                  <a:gd name="connsiteX0" fmla="*/ 129291 w 240179"/>
                  <a:gd name="connsiteY0" fmla="*/ 7861 h 265478"/>
                  <a:gd name="connsiteX1" fmla="*/ 120508 w 240179"/>
                  <a:gd name="connsiteY1" fmla="*/ 75 h 265478"/>
                  <a:gd name="connsiteX2" fmla="*/ 111726 w 240179"/>
                  <a:gd name="connsiteY2" fmla="*/ 7861 h 265478"/>
                  <a:gd name="connsiteX3" fmla="*/ 38412 w 240179"/>
                  <a:gd name="connsiteY3" fmla="*/ 228476 h 265478"/>
                  <a:gd name="connsiteX4" fmla="*/ 227 w 240179"/>
                  <a:gd name="connsiteY4" fmla="*/ 254059 h 265478"/>
                  <a:gd name="connsiteX5" fmla="*/ 227 w 240179"/>
                  <a:gd name="connsiteY5" fmla="*/ 265554 h 265478"/>
                  <a:gd name="connsiteX6" fmla="*/ 35739 w 240179"/>
                  <a:gd name="connsiteY6" fmla="*/ 264441 h 265478"/>
                  <a:gd name="connsiteX7" fmla="*/ 78887 w 240179"/>
                  <a:gd name="connsiteY7" fmla="*/ 265554 h 265478"/>
                  <a:gd name="connsiteX8" fmla="*/ 78887 w 240179"/>
                  <a:gd name="connsiteY8" fmla="*/ 254059 h 265478"/>
                  <a:gd name="connsiteX9" fmla="*/ 49485 w 240179"/>
                  <a:gd name="connsiteY9" fmla="*/ 234779 h 265478"/>
                  <a:gd name="connsiteX10" fmla="*/ 51394 w 240179"/>
                  <a:gd name="connsiteY10" fmla="*/ 226622 h 265478"/>
                  <a:gd name="connsiteX11" fmla="*/ 108671 w 240179"/>
                  <a:gd name="connsiteY11" fmla="*/ 53838 h 265478"/>
                  <a:gd name="connsiteX12" fmla="*/ 169002 w 240179"/>
                  <a:gd name="connsiteY12" fmla="*/ 236262 h 265478"/>
                  <a:gd name="connsiteX13" fmla="*/ 170912 w 240179"/>
                  <a:gd name="connsiteY13" fmla="*/ 242936 h 265478"/>
                  <a:gd name="connsiteX14" fmla="*/ 138455 w 240179"/>
                  <a:gd name="connsiteY14" fmla="*/ 254059 h 265478"/>
                  <a:gd name="connsiteX15" fmla="*/ 138455 w 240179"/>
                  <a:gd name="connsiteY15" fmla="*/ 265554 h 265478"/>
                  <a:gd name="connsiteX16" fmla="*/ 193440 w 240179"/>
                  <a:gd name="connsiteY16" fmla="*/ 264441 h 265478"/>
                  <a:gd name="connsiteX17" fmla="*/ 240407 w 240179"/>
                  <a:gd name="connsiteY17" fmla="*/ 265554 h 265478"/>
                  <a:gd name="connsiteX18" fmla="*/ 240407 w 240179"/>
                  <a:gd name="connsiteY18" fmla="*/ 254059 h 265478"/>
                  <a:gd name="connsiteX19" fmla="*/ 205659 w 240179"/>
                  <a:gd name="connsiteY19" fmla="*/ 238116 h 265478"/>
                  <a:gd name="connsiteX20" fmla="*/ 129291 w 240179"/>
                  <a:gd name="connsiteY20" fmla="*/ 7861 h 265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40179" h="265478">
                    <a:moveTo>
                      <a:pt x="129291" y="7861"/>
                    </a:moveTo>
                    <a:cubicBezTo>
                      <a:pt x="126999" y="816"/>
                      <a:pt x="124708" y="75"/>
                      <a:pt x="120508" y="75"/>
                    </a:cubicBezTo>
                    <a:cubicBezTo>
                      <a:pt x="114399" y="75"/>
                      <a:pt x="113635" y="1558"/>
                      <a:pt x="111726" y="7861"/>
                    </a:cubicBezTo>
                    <a:lnTo>
                      <a:pt x="38412" y="228476"/>
                    </a:lnTo>
                    <a:cubicBezTo>
                      <a:pt x="34593" y="239599"/>
                      <a:pt x="26956" y="254059"/>
                      <a:pt x="227" y="254059"/>
                    </a:cubicBezTo>
                    <a:lnTo>
                      <a:pt x="227" y="265554"/>
                    </a:lnTo>
                    <a:cubicBezTo>
                      <a:pt x="12828" y="264812"/>
                      <a:pt x="32302" y="264441"/>
                      <a:pt x="35739" y="264441"/>
                    </a:cubicBezTo>
                    <a:cubicBezTo>
                      <a:pt x="46812" y="264441"/>
                      <a:pt x="67050" y="265183"/>
                      <a:pt x="78887" y="265554"/>
                    </a:cubicBezTo>
                    <a:lnTo>
                      <a:pt x="78887" y="254059"/>
                    </a:lnTo>
                    <a:cubicBezTo>
                      <a:pt x="58268" y="253689"/>
                      <a:pt x="49485" y="243678"/>
                      <a:pt x="49485" y="234779"/>
                    </a:cubicBezTo>
                    <a:cubicBezTo>
                      <a:pt x="49485" y="232925"/>
                      <a:pt x="49485" y="231813"/>
                      <a:pt x="51394" y="226622"/>
                    </a:cubicBezTo>
                    <a:lnTo>
                      <a:pt x="108671" y="53838"/>
                    </a:lnTo>
                    <a:lnTo>
                      <a:pt x="169002" y="236262"/>
                    </a:lnTo>
                    <a:cubicBezTo>
                      <a:pt x="170912" y="241453"/>
                      <a:pt x="170912" y="242194"/>
                      <a:pt x="170912" y="242936"/>
                    </a:cubicBezTo>
                    <a:cubicBezTo>
                      <a:pt x="170912" y="254059"/>
                      <a:pt x="148383" y="254059"/>
                      <a:pt x="138455" y="254059"/>
                    </a:cubicBezTo>
                    <a:lnTo>
                      <a:pt x="138455" y="265554"/>
                    </a:lnTo>
                    <a:cubicBezTo>
                      <a:pt x="151819" y="264441"/>
                      <a:pt x="178930" y="264441"/>
                      <a:pt x="193440" y="264441"/>
                    </a:cubicBezTo>
                    <a:cubicBezTo>
                      <a:pt x="208332" y="264441"/>
                      <a:pt x="225515" y="265183"/>
                      <a:pt x="240407" y="265554"/>
                    </a:cubicBezTo>
                    <a:lnTo>
                      <a:pt x="240407" y="254059"/>
                    </a:lnTo>
                    <a:cubicBezTo>
                      <a:pt x="211387" y="254059"/>
                      <a:pt x="210241" y="251835"/>
                      <a:pt x="205659" y="238116"/>
                    </a:cubicBezTo>
                    <a:lnTo>
                      <a:pt x="129291" y="7861"/>
                    </a:lnTo>
                    <a:close/>
                  </a:path>
                </a:pathLst>
              </a:custGeom>
              <a:solidFill>
                <a:srgbClr val="000000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" name="Dowolny kształt: kształt 19">
                <a:extLst>
                  <a:ext uri="{FF2B5EF4-FFF2-40B4-BE49-F238E27FC236}">
                    <a16:creationId xmlns:a16="http://schemas.microsoft.com/office/drawing/2014/main" id="{047D4AB8-ECB5-EBFB-DE10-C0C9B6FCF6D9}"/>
                  </a:ext>
                </a:extLst>
              </p:cNvPr>
              <p:cNvSpPr/>
              <p:nvPr>
                <p:custDataLst>
                  <p:tags r:id="rId75"/>
                </p:custDataLst>
              </p:nvPr>
            </p:nvSpPr>
            <p:spPr>
              <a:xfrm>
                <a:off x="12494102" y="4641501"/>
                <a:ext cx="167323" cy="170521"/>
              </a:xfrm>
              <a:custGeom>
                <a:avLst/>
                <a:gdLst>
                  <a:gd name="connsiteX0" fmla="*/ 66255 w 167323"/>
                  <a:gd name="connsiteY0" fmla="*/ 116872 h 170521"/>
                  <a:gd name="connsiteX1" fmla="*/ 75343 w 167323"/>
                  <a:gd name="connsiteY1" fmla="*/ 117132 h 170521"/>
                  <a:gd name="connsiteX2" fmla="*/ 167558 w 167323"/>
                  <a:gd name="connsiteY2" fmla="*/ 37970 h 170521"/>
                  <a:gd name="connsiteX3" fmla="*/ 132543 w 167323"/>
                  <a:gd name="connsiteY3" fmla="*/ 76 h 170521"/>
                  <a:gd name="connsiteX4" fmla="*/ 68661 w 167323"/>
                  <a:gd name="connsiteY4" fmla="*/ 65222 h 170521"/>
                  <a:gd name="connsiteX5" fmla="*/ 57702 w 167323"/>
                  <a:gd name="connsiteY5" fmla="*/ 97925 h 170521"/>
                  <a:gd name="connsiteX6" fmla="*/ 9589 w 167323"/>
                  <a:gd name="connsiteY6" fmla="*/ 61848 h 170521"/>
                  <a:gd name="connsiteX7" fmla="*/ 32844 w 167323"/>
                  <a:gd name="connsiteY7" fmla="*/ 9160 h 170521"/>
                  <a:gd name="connsiteX8" fmla="*/ 34982 w 167323"/>
                  <a:gd name="connsiteY8" fmla="*/ 5786 h 170521"/>
                  <a:gd name="connsiteX9" fmla="*/ 30705 w 167323"/>
                  <a:gd name="connsiteY9" fmla="*/ 2672 h 170521"/>
                  <a:gd name="connsiteX10" fmla="*/ 22152 w 167323"/>
                  <a:gd name="connsiteY10" fmla="*/ 8382 h 170521"/>
                  <a:gd name="connsiteX11" fmla="*/ 234 w 167323"/>
                  <a:gd name="connsiteY11" fmla="*/ 64444 h 170521"/>
                  <a:gd name="connsiteX12" fmla="*/ 52089 w 167323"/>
                  <a:gd name="connsiteY12" fmla="*/ 114796 h 170521"/>
                  <a:gd name="connsiteX13" fmla="*/ 37120 w 167323"/>
                  <a:gd name="connsiteY13" fmla="*/ 162293 h 170521"/>
                  <a:gd name="connsiteX14" fmla="*/ 46208 w 167323"/>
                  <a:gd name="connsiteY14" fmla="*/ 170598 h 170521"/>
                  <a:gd name="connsiteX15" fmla="*/ 56633 w 167323"/>
                  <a:gd name="connsiteY15" fmla="*/ 164888 h 170521"/>
                  <a:gd name="connsiteX16" fmla="*/ 66255 w 167323"/>
                  <a:gd name="connsiteY16" fmla="*/ 116872 h 170521"/>
                  <a:gd name="connsiteX17" fmla="*/ 69730 w 167323"/>
                  <a:gd name="connsiteY17" fmla="*/ 99223 h 170521"/>
                  <a:gd name="connsiteX18" fmla="*/ 90044 w 167323"/>
                  <a:gd name="connsiteY18" fmla="*/ 40825 h 170521"/>
                  <a:gd name="connsiteX19" fmla="*/ 129603 w 167323"/>
                  <a:gd name="connsiteY19" fmla="*/ 17725 h 170521"/>
                  <a:gd name="connsiteX20" fmla="*/ 157936 w 167323"/>
                  <a:gd name="connsiteY20" fmla="*/ 43161 h 170521"/>
                  <a:gd name="connsiteX21" fmla="*/ 78283 w 167323"/>
                  <a:gd name="connsiteY21" fmla="*/ 99483 h 170521"/>
                  <a:gd name="connsiteX22" fmla="*/ 69730 w 167323"/>
                  <a:gd name="connsiteY22" fmla="*/ 99223 h 170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7323" h="170521">
                    <a:moveTo>
                      <a:pt x="66255" y="116872"/>
                    </a:moveTo>
                    <a:cubicBezTo>
                      <a:pt x="69195" y="117132"/>
                      <a:pt x="72403" y="117132"/>
                      <a:pt x="75343" y="117132"/>
                    </a:cubicBezTo>
                    <a:cubicBezTo>
                      <a:pt x="123455" y="117132"/>
                      <a:pt x="167558" y="78978"/>
                      <a:pt x="167558" y="37970"/>
                    </a:cubicBezTo>
                    <a:cubicBezTo>
                      <a:pt x="167558" y="14870"/>
                      <a:pt x="153392" y="76"/>
                      <a:pt x="132543" y="76"/>
                    </a:cubicBezTo>
                    <a:cubicBezTo>
                      <a:pt x="95657" y="76"/>
                      <a:pt x="76145" y="45756"/>
                      <a:pt x="68661" y="65222"/>
                    </a:cubicBezTo>
                    <a:cubicBezTo>
                      <a:pt x="65186" y="74826"/>
                      <a:pt x="59305" y="92994"/>
                      <a:pt x="57702" y="97925"/>
                    </a:cubicBezTo>
                    <a:cubicBezTo>
                      <a:pt x="28300" y="94032"/>
                      <a:pt x="9589" y="81055"/>
                      <a:pt x="9589" y="61848"/>
                    </a:cubicBezTo>
                    <a:cubicBezTo>
                      <a:pt x="9589" y="61589"/>
                      <a:pt x="11193" y="32520"/>
                      <a:pt x="32844" y="9160"/>
                    </a:cubicBezTo>
                    <a:cubicBezTo>
                      <a:pt x="34715" y="7344"/>
                      <a:pt x="34982" y="6824"/>
                      <a:pt x="34982" y="5786"/>
                    </a:cubicBezTo>
                    <a:cubicBezTo>
                      <a:pt x="34982" y="2672"/>
                      <a:pt x="31507" y="2672"/>
                      <a:pt x="30705" y="2672"/>
                    </a:cubicBezTo>
                    <a:cubicBezTo>
                      <a:pt x="28300" y="2672"/>
                      <a:pt x="27231" y="2672"/>
                      <a:pt x="22152" y="8382"/>
                    </a:cubicBezTo>
                    <a:cubicBezTo>
                      <a:pt x="7184" y="26290"/>
                      <a:pt x="234" y="53283"/>
                      <a:pt x="234" y="64444"/>
                    </a:cubicBezTo>
                    <a:cubicBezTo>
                      <a:pt x="234" y="87543"/>
                      <a:pt x="17608" y="107528"/>
                      <a:pt x="52089" y="114796"/>
                    </a:cubicBezTo>
                    <a:cubicBezTo>
                      <a:pt x="38724" y="155025"/>
                      <a:pt x="37120" y="159957"/>
                      <a:pt x="37120" y="162293"/>
                    </a:cubicBezTo>
                    <a:cubicBezTo>
                      <a:pt x="37120" y="169300"/>
                      <a:pt x="43268" y="170598"/>
                      <a:pt x="46208" y="170598"/>
                    </a:cubicBezTo>
                    <a:cubicBezTo>
                      <a:pt x="49148" y="170598"/>
                      <a:pt x="54494" y="168781"/>
                      <a:pt x="56633" y="164888"/>
                    </a:cubicBezTo>
                    <a:cubicBezTo>
                      <a:pt x="58504" y="160995"/>
                      <a:pt x="60909" y="147758"/>
                      <a:pt x="66255" y="116872"/>
                    </a:cubicBezTo>
                    <a:close/>
                    <a:moveTo>
                      <a:pt x="69730" y="99223"/>
                    </a:moveTo>
                    <a:cubicBezTo>
                      <a:pt x="75076" y="69375"/>
                      <a:pt x="77214" y="57696"/>
                      <a:pt x="90044" y="40825"/>
                    </a:cubicBezTo>
                    <a:cubicBezTo>
                      <a:pt x="102072" y="24993"/>
                      <a:pt x="116238" y="17725"/>
                      <a:pt x="129603" y="17725"/>
                    </a:cubicBezTo>
                    <a:cubicBezTo>
                      <a:pt x="148046" y="17725"/>
                      <a:pt x="157936" y="29665"/>
                      <a:pt x="157936" y="43161"/>
                    </a:cubicBezTo>
                    <a:cubicBezTo>
                      <a:pt x="157936" y="69375"/>
                      <a:pt x="124257" y="99483"/>
                      <a:pt x="78283" y="99483"/>
                    </a:cubicBezTo>
                    <a:cubicBezTo>
                      <a:pt x="75877" y="99483"/>
                      <a:pt x="72135" y="99483"/>
                      <a:pt x="69730" y="99223"/>
                    </a:cubicBezTo>
                    <a:close/>
                  </a:path>
                </a:pathLst>
              </a:custGeom>
              <a:solidFill>
                <a:srgbClr val="000000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cxnSp>
          <p:nvCxnSpPr>
            <p:cNvPr id="16" name="Łącznik prosty ze strzałką 15">
              <a:extLst>
                <a:ext uri="{FF2B5EF4-FFF2-40B4-BE49-F238E27FC236}">
                  <a16:creationId xmlns:a16="http://schemas.microsoft.com/office/drawing/2014/main" id="{A3F8A3BC-48FA-1F8B-8220-CDC61655A5AB}"/>
                </a:ext>
              </a:extLst>
            </p:cNvPr>
            <p:cNvCxnSpPr/>
            <p:nvPr/>
          </p:nvCxnSpPr>
          <p:spPr>
            <a:xfrm>
              <a:off x="1954906" y="2143037"/>
              <a:ext cx="100594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ze strzałką 16">
              <a:extLst>
                <a:ext uri="{FF2B5EF4-FFF2-40B4-BE49-F238E27FC236}">
                  <a16:creationId xmlns:a16="http://schemas.microsoft.com/office/drawing/2014/main" id="{09560C30-CC2F-E61E-92D7-F809FF8FF87E}"/>
                </a:ext>
              </a:extLst>
            </p:cNvPr>
            <p:cNvCxnSpPr/>
            <p:nvPr/>
          </p:nvCxnSpPr>
          <p:spPr>
            <a:xfrm>
              <a:off x="4525664" y="2143037"/>
              <a:ext cx="100594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upa 20">
            <a:extLst>
              <a:ext uri="{FF2B5EF4-FFF2-40B4-BE49-F238E27FC236}">
                <a16:creationId xmlns:a16="http://schemas.microsoft.com/office/drawing/2014/main" id="{F9EFD767-EE46-99E1-5995-E013E4E309B9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651376" y="1519709"/>
            <a:ext cx="1829024" cy="420519"/>
            <a:chOff x="13761526" y="4619746"/>
            <a:chExt cx="1829024" cy="420519"/>
          </a:xfrm>
        </p:grpSpPr>
        <p:sp>
          <p:nvSpPr>
            <p:cNvPr id="22" name="Dowolny kształt: kształt 21">
              <a:extLst>
                <a:ext uri="{FF2B5EF4-FFF2-40B4-BE49-F238E27FC236}">
                  <a16:creationId xmlns:a16="http://schemas.microsoft.com/office/drawing/2014/main" id="{2960B26D-E35D-E994-C6A6-D53F8C83FFC3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3761526" y="4742958"/>
              <a:ext cx="177573" cy="263224"/>
            </a:xfrm>
            <a:custGeom>
              <a:avLst/>
              <a:gdLst>
                <a:gd name="connsiteX0" fmla="*/ 1337 w 177573"/>
                <a:gd name="connsiteY0" fmla="*/ 246098 h 263224"/>
                <a:gd name="connsiteX1" fmla="*/ 209 w 177573"/>
                <a:gd name="connsiteY1" fmla="*/ 252499 h 263224"/>
                <a:gd name="connsiteX2" fmla="*/ 10743 w 177573"/>
                <a:gd name="connsiteY2" fmla="*/ 263300 h 263224"/>
                <a:gd name="connsiteX3" fmla="*/ 23910 w 177573"/>
                <a:gd name="connsiteY3" fmla="*/ 254899 h 263224"/>
                <a:gd name="connsiteX4" fmla="*/ 47988 w 177573"/>
                <a:gd name="connsiteY4" fmla="*/ 154489 h 263224"/>
                <a:gd name="connsiteX5" fmla="*/ 85234 w 177573"/>
                <a:gd name="connsiteY5" fmla="*/ 181292 h 263224"/>
                <a:gd name="connsiteX6" fmla="*/ 177783 w 177573"/>
                <a:gd name="connsiteY6" fmla="*/ 65281 h 263224"/>
                <a:gd name="connsiteX7" fmla="*/ 125489 w 177573"/>
                <a:gd name="connsiteY7" fmla="*/ 75 h 263224"/>
                <a:gd name="connsiteX8" fmla="*/ 38207 w 177573"/>
                <a:gd name="connsiteY8" fmla="*/ 88883 h 263224"/>
                <a:gd name="connsiteX9" fmla="*/ 1337 w 177573"/>
                <a:gd name="connsiteY9" fmla="*/ 246098 h 263224"/>
                <a:gd name="connsiteX10" fmla="*/ 84857 w 177573"/>
                <a:gd name="connsiteY10" fmla="*/ 172491 h 263224"/>
                <a:gd name="connsiteX11" fmla="*/ 52503 w 177573"/>
                <a:gd name="connsiteY11" fmla="*/ 136888 h 263224"/>
                <a:gd name="connsiteX12" fmla="*/ 55512 w 177573"/>
                <a:gd name="connsiteY12" fmla="*/ 122086 h 263224"/>
                <a:gd name="connsiteX13" fmla="*/ 78085 w 177573"/>
                <a:gd name="connsiteY13" fmla="*/ 46879 h 263224"/>
                <a:gd name="connsiteX14" fmla="*/ 124736 w 177573"/>
                <a:gd name="connsiteY14" fmla="*/ 8876 h 263224"/>
                <a:gd name="connsiteX15" fmla="*/ 150695 w 177573"/>
                <a:gd name="connsiteY15" fmla="*/ 48079 h 263224"/>
                <a:gd name="connsiteX16" fmla="*/ 129627 w 177573"/>
                <a:gd name="connsiteY16" fmla="*/ 134487 h 263224"/>
                <a:gd name="connsiteX17" fmla="*/ 84857 w 177573"/>
                <a:gd name="connsiteY17" fmla="*/ 172491 h 26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7573" h="263224">
                  <a:moveTo>
                    <a:pt x="1337" y="246098"/>
                  </a:moveTo>
                  <a:cubicBezTo>
                    <a:pt x="209" y="250898"/>
                    <a:pt x="209" y="251699"/>
                    <a:pt x="209" y="252499"/>
                  </a:cubicBezTo>
                  <a:cubicBezTo>
                    <a:pt x="209" y="258499"/>
                    <a:pt x="4347" y="263300"/>
                    <a:pt x="10743" y="263300"/>
                  </a:cubicBezTo>
                  <a:cubicBezTo>
                    <a:pt x="18643" y="263300"/>
                    <a:pt x="23158" y="256099"/>
                    <a:pt x="23910" y="254899"/>
                  </a:cubicBezTo>
                  <a:cubicBezTo>
                    <a:pt x="25791" y="251299"/>
                    <a:pt x="37830" y="197693"/>
                    <a:pt x="47988" y="154489"/>
                  </a:cubicBezTo>
                  <a:cubicBezTo>
                    <a:pt x="55512" y="170491"/>
                    <a:pt x="67551" y="181292"/>
                    <a:pt x="85234" y="181292"/>
                  </a:cubicBezTo>
                  <a:cubicBezTo>
                    <a:pt x="129251" y="181292"/>
                    <a:pt x="177783" y="124887"/>
                    <a:pt x="177783" y="65281"/>
                  </a:cubicBezTo>
                  <a:cubicBezTo>
                    <a:pt x="177783" y="22877"/>
                    <a:pt x="152952" y="75"/>
                    <a:pt x="125489" y="75"/>
                  </a:cubicBezTo>
                  <a:cubicBezTo>
                    <a:pt x="88996" y="75"/>
                    <a:pt x="49493" y="40079"/>
                    <a:pt x="38207" y="88883"/>
                  </a:cubicBezTo>
                  <a:lnTo>
                    <a:pt x="1337" y="246098"/>
                  </a:lnTo>
                  <a:close/>
                  <a:moveTo>
                    <a:pt x="84857" y="172491"/>
                  </a:moveTo>
                  <a:cubicBezTo>
                    <a:pt x="58522" y="172491"/>
                    <a:pt x="52503" y="140488"/>
                    <a:pt x="52503" y="136888"/>
                  </a:cubicBezTo>
                  <a:cubicBezTo>
                    <a:pt x="52503" y="135288"/>
                    <a:pt x="54384" y="127287"/>
                    <a:pt x="55512" y="122086"/>
                  </a:cubicBezTo>
                  <a:cubicBezTo>
                    <a:pt x="66046" y="77282"/>
                    <a:pt x="69809" y="62881"/>
                    <a:pt x="78085" y="46879"/>
                  </a:cubicBezTo>
                  <a:cubicBezTo>
                    <a:pt x="94263" y="17676"/>
                    <a:pt x="113073" y="8876"/>
                    <a:pt x="124736" y="8876"/>
                  </a:cubicBezTo>
                  <a:cubicBezTo>
                    <a:pt x="138656" y="8876"/>
                    <a:pt x="150695" y="20477"/>
                    <a:pt x="150695" y="48079"/>
                  </a:cubicBezTo>
                  <a:cubicBezTo>
                    <a:pt x="150695" y="70081"/>
                    <a:pt x="139785" y="114886"/>
                    <a:pt x="129627" y="134487"/>
                  </a:cubicBezTo>
                  <a:cubicBezTo>
                    <a:pt x="117212" y="159690"/>
                    <a:pt x="99153" y="172491"/>
                    <a:pt x="84857" y="172491"/>
                  </a:cubicBezTo>
                  <a:close/>
                </a:path>
              </a:pathLst>
            </a:custGeom>
            <a:solidFill>
              <a:srgbClr val="000000"/>
            </a:solidFill>
            <a:ln w="37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" name="Dowolny kształt: kształt 27">
              <a:extLst>
                <a:ext uri="{FF2B5EF4-FFF2-40B4-BE49-F238E27FC236}">
                  <a16:creationId xmlns:a16="http://schemas.microsoft.com/office/drawing/2014/main" id="{ED2D3D8C-9137-33F9-7C66-195125D54588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3962920" y="4856288"/>
              <a:ext cx="164857" cy="183977"/>
            </a:xfrm>
            <a:custGeom>
              <a:avLst/>
              <a:gdLst>
                <a:gd name="connsiteX0" fmla="*/ 65262 w 164857"/>
                <a:gd name="connsiteY0" fmla="*/ 126088 h 183977"/>
                <a:gd name="connsiteX1" fmla="*/ 74216 w 164857"/>
                <a:gd name="connsiteY1" fmla="*/ 126368 h 183977"/>
                <a:gd name="connsiteX2" fmla="*/ 165072 w 164857"/>
                <a:gd name="connsiteY2" fmla="*/ 40960 h 183977"/>
                <a:gd name="connsiteX3" fmla="*/ 130573 w 164857"/>
                <a:gd name="connsiteY3" fmla="*/ 76 h 183977"/>
                <a:gd name="connsiteX4" fmla="*/ 67632 w 164857"/>
                <a:gd name="connsiteY4" fmla="*/ 70363 h 183977"/>
                <a:gd name="connsiteX5" fmla="*/ 56834 w 164857"/>
                <a:gd name="connsiteY5" fmla="*/ 105646 h 183977"/>
                <a:gd name="connsiteX6" fmla="*/ 9431 w 164857"/>
                <a:gd name="connsiteY6" fmla="*/ 66723 h 183977"/>
                <a:gd name="connsiteX7" fmla="*/ 32343 w 164857"/>
                <a:gd name="connsiteY7" fmla="*/ 9877 h 183977"/>
                <a:gd name="connsiteX8" fmla="*/ 34450 w 164857"/>
                <a:gd name="connsiteY8" fmla="*/ 6237 h 183977"/>
                <a:gd name="connsiteX9" fmla="*/ 30236 w 164857"/>
                <a:gd name="connsiteY9" fmla="*/ 2876 h 183977"/>
                <a:gd name="connsiteX10" fmla="*/ 21809 w 164857"/>
                <a:gd name="connsiteY10" fmla="*/ 9037 h 183977"/>
                <a:gd name="connsiteX11" fmla="*/ 214 w 164857"/>
                <a:gd name="connsiteY11" fmla="*/ 69523 h 183977"/>
                <a:gd name="connsiteX12" fmla="*/ 51304 w 164857"/>
                <a:gd name="connsiteY12" fmla="*/ 123848 h 183977"/>
                <a:gd name="connsiteX13" fmla="*/ 36556 w 164857"/>
                <a:gd name="connsiteY13" fmla="*/ 175093 h 183977"/>
                <a:gd name="connsiteX14" fmla="*/ 45510 w 164857"/>
                <a:gd name="connsiteY14" fmla="*/ 184054 h 183977"/>
                <a:gd name="connsiteX15" fmla="*/ 55781 w 164857"/>
                <a:gd name="connsiteY15" fmla="*/ 177893 h 183977"/>
                <a:gd name="connsiteX16" fmla="*/ 65262 w 164857"/>
                <a:gd name="connsiteY16" fmla="*/ 126088 h 183977"/>
                <a:gd name="connsiteX17" fmla="*/ 68685 w 164857"/>
                <a:gd name="connsiteY17" fmla="*/ 107046 h 183977"/>
                <a:gd name="connsiteX18" fmla="*/ 88700 w 164857"/>
                <a:gd name="connsiteY18" fmla="*/ 44040 h 183977"/>
                <a:gd name="connsiteX19" fmla="*/ 127676 w 164857"/>
                <a:gd name="connsiteY19" fmla="*/ 19118 h 183977"/>
                <a:gd name="connsiteX20" fmla="*/ 155591 w 164857"/>
                <a:gd name="connsiteY20" fmla="*/ 46561 h 183977"/>
                <a:gd name="connsiteX21" fmla="*/ 77112 w 164857"/>
                <a:gd name="connsiteY21" fmla="*/ 107326 h 183977"/>
                <a:gd name="connsiteX22" fmla="*/ 68685 w 164857"/>
                <a:gd name="connsiteY22" fmla="*/ 107046 h 183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4857" h="183977">
                  <a:moveTo>
                    <a:pt x="65262" y="126088"/>
                  </a:moveTo>
                  <a:cubicBezTo>
                    <a:pt x="68158" y="126368"/>
                    <a:pt x="71319" y="126368"/>
                    <a:pt x="74216" y="126368"/>
                  </a:cubicBezTo>
                  <a:cubicBezTo>
                    <a:pt x="121619" y="126368"/>
                    <a:pt x="165072" y="85204"/>
                    <a:pt x="165072" y="40960"/>
                  </a:cubicBezTo>
                  <a:cubicBezTo>
                    <a:pt x="165072" y="16038"/>
                    <a:pt x="151114" y="76"/>
                    <a:pt x="130573" y="76"/>
                  </a:cubicBezTo>
                  <a:cubicBezTo>
                    <a:pt x="94230" y="76"/>
                    <a:pt x="75006" y="49361"/>
                    <a:pt x="67632" y="70363"/>
                  </a:cubicBezTo>
                  <a:cubicBezTo>
                    <a:pt x="64208" y="80724"/>
                    <a:pt x="58414" y="100326"/>
                    <a:pt x="56834" y="105646"/>
                  </a:cubicBezTo>
                  <a:cubicBezTo>
                    <a:pt x="27866" y="101446"/>
                    <a:pt x="9431" y="87445"/>
                    <a:pt x="9431" y="66723"/>
                  </a:cubicBezTo>
                  <a:cubicBezTo>
                    <a:pt x="9431" y="66443"/>
                    <a:pt x="11011" y="35080"/>
                    <a:pt x="32343" y="9877"/>
                  </a:cubicBezTo>
                  <a:cubicBezTo>
                    <a:pt x="34186" y="7917"/>
                    <a:pt x="34450" y="7357"/>
                    <a:pt x="34450" y="6237"/>
                  </a:cubicBezTo>
                  <a:cubicBezTo>
                    <a:pt x="34450" y="2876"/>
                    <a:pt x="31026" y="2876"/>
                    <a:pt x="30236" y="2876"/>
                  </a:cubicBezTo>
                  <a:cubicBezTo>
                    <a:pt x="27866" y="2876"/>
                    <a:pt x="26812" y="2876"/>
                    <a:pt x="21809" y="9037"/>
                  </a:cubicBezTo>
                  <a:cubicBezTo>
                    <a:pt x="7061" y="28359"/>
                    <a:pt x="214" y="57482"/>
                    <a:pt x="214" y="69523"/>
                  </a:cubicBezTo>
                  <a:cubicBezTo>
                    <a:pt x="214" y="94445"/>
                    <a:pt x="17332" y="116007"/>
                    <a:pt x="51304" y="123848"/>
                  </a:cubicBezTo>
                  <a:cubicBezTo>
                    <a:pt x="38136" y="167252"/>
                    <a:pt x="36556" y="172573"/>
                    <a:pt x="36556" y="175093"/>
                  </a:cubicBezTo>
                  <a:cubicBezTo>
                    <a:pt x="36556" y="182654"/>
                    <a:pt x="42613" y="184054"/>
                    <a:pt x="45510" y="184054"/>
                  </a:cubicBezTo>
                  <a:cubicBezTo>
                    <a:pt x="48407" y="184054"/>
                    <a:pt x="53674" y="182093"/>
                    <a:pt x="55781" y="177893"/>
                  </a:cubicBezTo>
                  <a:cubicBezTo>
                    <a:pt x="57624" y="173693"/>
                    <a:pt x="59995" y="159411"/>
                    <a:pt x="65262" y="126088"/>
                  </a:cubicBezTo>
                  <a:close/>
                  <a:moveTo>
                    <a:pt x="68685" y="107046"/>
                  </a:moveTo>
                  <a:cubicBezTo>
                    <a:pt x="73952" y="74843"/>
                    <a:pt x="76059" y="62242"/>
                    <a:pt x="88700" y="44040"/>
                  </a:cubicBezTo>
                  <a:cubicBezTo>
                    <a:pt x="100551" y="26959"/>
                    <a:pt x="114508" y="19118"/>
                    <a:pt x="127676" y="19118"/>
                  </a:cubicBezTo>
                  <a:cubicBezTo>
                    <a:pt x="145847" y="19118"/>
                    <a:pt x="155591" y="31999"/>
                    <a:pt x="155591" y="46561"/>
                  </a:cubicBezTo>
                  <a:cubicBezTo>
                    <a:pt x="155591" y="74843"/>
                    <a:pt x="122409" y="107326"/>
                    <a:pt x="77112" y="107326"/>
                  </a:cubicBezTo>
                  <a:cubicBezTo>
                    <a:pt x="74742" y="107326"/>
                    <a:pt x="71055" y="107326"/>
                    <a:pt x="68685" y="107046"/>
                  </a:cubicBezTo>
                  <a:close/>
                </a:path>
              </a:pathLst>
            </a:custGeom>
            <a:solidFill>
              <a:srgbClr val="000000"/>
            </a:solidFill>
            <a:ln w="37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" name="Dowolny kształt: kształt 28">
              <a:extLst>
                <a:ext uri="{FF2B5EF4-FFF2-40B4-BE49-F238E27FC236}">
                  <a16:creationId xmlns:a16="http://schemas.microsoft.com/office/drawing/2014/main" id="{89B7F4B1-4A43-69DB-9A8C-B1FC3C36EE01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4287009" y="4772961"/>
              <a:ext cx="250183" cy="93608"/>
            </a:xfrm>
            <a:custGeom>
              <a:avLst/>
              <a:gdLst>
                <a:gd name="connsiteX0" fmla="*/ 237614 w 250183"/>
                <a:gd name="connsiteY0" fmla="*/ 16076 h 93608"/>
                <a:gd name="connsiteX1" fmla="*/ 250406 w 250183"/>
                <a:gd name="connsiteY1" fmla="*/ 8075 h 93608"/>
                <a:gd name="connsiteX2" fmla="*/ 237991 w 250183"/>
                <a:gd name="connsiteY2" fmla="*/ 75 h 93608"/>
                <a:gd name="connsiteX3" fmla="*/ 12638 w 250183"/>
                <a:gd name="connsiteY3" fmla="*/ 75 h 93608"/>
                <a:gd name="connsiteX4" fmla="*/ 222 w 250183"/>
                <a:gd name="connsiteY4" fmla="*/ 8075 h 93608"/>
                <a:gd name="connsiteX5" fmla="*/ 13014 w 250183"/>
                <a:gd name="connsiteY5" fmla="*/ 16076 h 93608"/>
                <a:gd name="connsiteX6" fmla="*/ 237614 w 250183"/>
                <a:gd name="connsiteY6" fmla="*/ 16076 h 93608"/>
                <a:gd name="connsiteX7" fmla="*/ 237991 w 250183"/>
                <a:gd name="connsiteY7" fmla="*/ 93684 h 93608"/>
                <a:gd name="connsiteX8" fmla="*/ 250406 w 250183"/>
                <a:gd name="connsiteY8" fmla="*/ 85683 h 93608"/>
                <a:gd name="connsiteX9" fmla="*/ 237614 w 250183"/>
                <a:gd name="connsiteY9" fmla="*/ 77682 h 93608"/>
                <a:gd name="connsiteX10" fmla="*/ 13014 w 250183"/>
                <a:gd name="connsiteY10" fmla="*/ 77682 h 93608"/>
                <a:gd name="connsiteX11" fmla="*/ 222 w 250183"/>
                <a:gd name="connsiteY11" fmla="*/ 85683 h 93608"/>
                <a:gd name="connsiteX12" fmla="*/ 12638 w 250183"/>
                <a:gd name="connsiteY12" fmla="*/ 93684 h 93608"/>
                <a:gd name="connsiteX13" fmla="*/ 237991 w 250183"/>
                <a:gd name="connsiteY13" fmla="*/ 93684 h 9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0183" h="93608">
                  <a:moveTo>
                    <a:pt x="237614" y="16076"/>
                  </a:moveTo>
                  <a:cubicBezTo>
                    <a:pt x="243258" y="16076"/>
                    <a:pt x="250406" y="16076"/>
                    <a:pt x="250406" y="8075"/>
                  </a:cubicBezTo>
                  <a:cubicBezTo>
                    <a:pt x="250406" y="75"/>
                    <a:pt x="243258" y="75"/>
                    <a:pt x="237991" y="75"/>
                  </a:cubicBezTo>
                  <a:lnTo>
                    <a:pt x="12638" y="75"/>
                  </a:lnTo>
                  <a:cubicBezTo>
                    <a:pt x="7371" y="75"/>
                    <a:pt x="222" y="75"/>
                    <a:pt x="222" y="8075"/>
                  </a:cubicBezTo>
                  <a:cubicBezTo>
                    <a:pt x="222" y="16076"/>
                    <a:pt x="7371" y="16076"/>
                    <a:pt x="13014" y="16076"/>
                  </a:cubicBezTo>
                  <a:lnTo>
                    <a:pt x="237614" y="16076"/>
                  </a:lnTo>
                  <a:close/>
                  <a:moveTo>
                    <a:pt x="237991" y="93684"/>
                  </a:moveTo>
                  <a:cubicBezTo>
                    <a:pt x="243258" y="93684"/>
                    <a:pt x="250406" y="93684"/>
                    <a:pt x="250406" y="85683"/>
                  </a:cubicBezTo>
                  <a:cubicBezTo>
                    <a:pt x="250406" y="77682"/>
                    <a:pt x="243258" y="77682"/>
                    <a:pt x="237614" y="77682"/>
                  </a:cubicBezTo>
                  <a:lnTo>
                    <a:pt x="13014" y="77682"/>
                  </a:lnTo>
                  <a:cubicBezTo>
                    <a:pt x="7371" y="77682"/>
                    <a:pt x="222" y="77682"/>
                    <a:pt x="222" y="85683"/>
                  </a:cubicBezTo>
                  <a:cubicBezTo>
                    <a:pt x="222" y="93684"/>
                    <a:pt x="7371" y="93684"/>
                    <a:pt x="12638" y="93684"/>
                  </a:cubicBezTo>
                  <a:lnTo>
                    <a:pt x="237991" y="93684"/>
                  </a:lnTo>
                  <a:close/>
                </a:path>
              </a:pathLst>
            </a:custGeom>
            <a:solidFill>
              <a:srgbClr val="000000"/>
            </a:solidFill>
            <a:ln w="37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" name="Dowolny kształt: kształt 29">
              <a:extLst>
                <a:ext uri="{FF2B5EF4-FFF2-40B4-BE49-F238E27FC236}">
                  <a16:creationId xmlns:a16="http://schemas.microsoft.com/office/drawing/2014/main" id="{B779BD92-0C4D-0DFD-AC08-47CD81D3249E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4675095" y="4633347"/>
              <a:ext cx="236639" cy="286427"/>
            </a:xfrm>
            <a:custGeom>
              <a:avLst/>
              <a:gdLst>
                <a:gd name="connsiteX0" fmla="*/ 127394 w 236639"/>
                <a:gd name="connsiteY0" fmla="*/ 8476 h 286427"/>
                <a:gd name="connsiteX1" fmla="*/ 118741 w 236639"/>
                <a:gd name="connsiteY1" fmla="*/ 75 h 286427"/>
                <a:gd name="connsiteX2" fmla="*/ 110088 w 236639"/>
                <a:gd name="connsiteY2" fmla="*/ 8476 h 286427"/>
                <a:gd name="connsiteX3" fmla="*/ 37854 w 236639"/>
                <a:gd name="connsiteY3" fmla="*/ 246498 h 286427"/>
                <a:gd name="connsiteX4" fmla="*/ 233 w 236639"/>
                <a:gd name="connsiteY4" fmla="*/ 274101 h 286427"/>
                <a:gd name="connsiteX5" fmla="*/ 233 w 236639"/>
                <a:gd name="connsiteY5" fmla="*/ 286502 h 286427"/>
                <a:gd name="connsiteX6" fmla="*/ 35221 w 236639"/>
                <a:gd name="connsiteY6" fmla="*/ 285302 h 286427"/>
                <a:gd name="connsiteX7" fmla="*/ 77733 w 236639"/>
                <a:gd name="connsiteY7" fmla="*/ 286502 h 286427"/>
                <a:gd name="connsiteX8" fmla="*/ 77733 w 236639"/>
                <a:gd name="connsiteY8" fmla="*/ 274101 h 286427"/>
                <a:gd name="connsiteX9" fmla="*/ 48765 w 236639"/>
                <a:gd name="connsiteY9" fmla="*/ 253299 h 286427"/>
                <a:gd name="connsiteX10" fmla="*/ 50646 w 236639"/>
                <a:gd name="connsiteY10" fmla="*/ 244498 h 286427"/>
                <a:gd name="connsiteX11" fmla="*/ 107078 w 236639"/>
                <a:gd name="connsiteY11" fmla="*/ 58080 h 286427"/>
                <a:gd name="connsiteX12" fmla="*/ 166520 w 236639"/>
                <a:gd name="connsiteY12" fmla="*/ 254899 h 286427"/>
                <a:gd name="connsiteX13" fmla="*/ 168401 w 236639"/>
                <a:gd name="connsiteY13" fmla="*/ 262100 h 286427"/>
                <a:gd name="connsiteX14" fmla="*/ 136423 w 236639"/>
                <a:gd name="connsiteY14" fmla="*/ 274101 h 286427"/>
                <a:gd name="connsiteX15" fmla="*/ 136423 w 236639"/>
                <a:gd name="connsiteY15" fmla="*/ 286502 h 286427"/>
                <a:gd name="connsiteX16" fmla="*/ 190598 w 236639"/>
                <a:gd name="connsiteY16" fmla="*/ 285302 h 286427"/>
                <a:gd name="connsiteX17" fmla="*/ 236873 w 236639"/>
                <a:gd name="connsiteY17" fmla="*/ 286502 h 286427"/>
                <a:gd name="connsiteX18" fmla="*/ 236873 w 236639"/>
                <a:gd name="connsiteY18" fmla="*/ 274101 h 286427"/>
                <a:gd name="connsiteX19" fmla="*/ 202637 w 236639"/>
                <a:gd name="connsiteY19" fmla="*/ 256899 h 286427"/>
                <a:gd name="connsiteX20" fmla="*/ 127394 w 236639"/>
                <a:gd name="connsiteY20" fmla="*/ 8476 h 286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6639" h="286427">
                  <a:moveTo>
                    <a:pt x="127394" y="8476"/>
                  </a:moveTo>
                  <a:cubicBezTo>
                    <a:pt x="125137" y="875"/>
                    <a:pt x="122879" y="75"/>
                    <a:pt x="118741" y="75"/>
                  </a:cubicBezTo>
                  <a:cubicBezTo>
                    <a:pt x="112721" y="75"/>
                    <a:pt x="111969" y="1675"/>
                    <a:pt x="110088" y="8476"/>
                  </a:cubicBezTo>
                  <a:lnTo>
                    <a:pt x="37854" y="246498"/>
                  </a:lnTo>
                  <a:cubicBezTo>
                    <a:pt x="34092" y="258499"/>
                    <a:pt x="26568" y="274101"/>
                    <a:pt x="233" y="274101"/>
                  </a:cubicBezTo>
                  <a:lnTo>
                    <a:pt x="233" y="286502"/>
                  </a:lnTo>
                  <a:cubicBezTo>
                    <a:pt x="12648" y="285702"/>
                    <a:pt x="31835" y="285302"/>
                    <a:pt x="35221" y="285302"/>
                  </a:cubicBezTo>
                  <a:cubicBezTo>
                    <a:pt x="46131" y="285302"/>
                    <a:pt x="66071" y="286102"/>
                    <a:pt x="77733" y="286502"/>
                  </a:cubicBezTo>
                  <a:lnTo>
                    <a:pt x="77733" y="274101"/>
                  </a:lnTo>
                  <a:cubicBezTo>
                    <a:pt x="57418" y="273701"/>
                    <a:pt x="48765" y="262900"/>
                    <a:pt x="48765" y="253299"/>
                  </a:cubicBezTo>
                  <a:cubicBezTo>
                    <a:pt x="48765" y="251299"/>
                    <a:pt x="48765" y="250098"/>
                    <a:pt x="50646" y="244498"/>
                  </a:cubicBezTo>
                  <a:lnTo>
                    <a:pt x="107078" y="58080"/>
                  </a:lnTo>
                  <a:lnTo>
                    <a:pt x="166520" y="254899"/>
                  </a:lnTo>
                  <a:cubicBezTo>
                    <a:pt x="168401" y="260499"/>
                    <a:pt x="168401" y="261299"/>
                    <a:pt x="168401" y="262100"/>
                  </a:cubicBezTo>
                  <a:cubicBezTo>
                    <a:pt x="168401" y="274101"/>
                    <a:pt x="146205" y="274101"/>
                    <a:pt x="136423" y="274101"/>
                  </a:cubicBezTo>
                  <a:lnTo>
                    <a:pt x="136423" y="286502"/>
                  </a:lnTo>
                  <a:cubicBezTo>
                    <a:pt x="149591" y="285302"/>
                    <a:pt x="176302" y="285302"/>
                    <a:pt x="190598" y="285302"/>
                  </a:cubicBezTo>
                  <a:cubicBezTo>
                    <a:pt x="205270" y="285302"/>
                    <a:pt x="222200" y="286102"/>
                    <a:pt x="236873" y="286502"/>
                  </a:cubicBezTo>
                  <a:lnTo>
                    <a:pt x="236873" y="274101"/>
                  </a:lnTo>
                  <a:cubicBezTo>
                    <a:pt x="208280" y="274101"/>
                    <a:pt x="207152" y="271700"/>
                    <a:pt x="202637" y="256899"/>
                  </a:cubicBezTo>
                  <a:lnTo>
                    <a:pt x="127394" y="8476"/>
                  </a:lnTo>
                  <a:close/>
                </a:path>
              </a:pathLst>
            </a:custGeom>
            <a:solidFill>
              <a:srgbClr val="000000"/>
            </a:solidFill>
            <a:ln w="37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3" name="Dowolny kształt: kształt 52">
              <a:extLst>
                <a:ext uri="{FF2B5EF4-FFF2-40B4-BE49-F238E27FC236}">
                  <a16:creationId xmlns:a16="http://schemas.microsoft.com/office/drawing/2014/main" id="{B7BA5A1F-8B81-53D0-946F-C352EE096312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4942489" y="4856288"/>
              <a:ext cx="164857" cy="183977"/>
            </a:xfrm>
            <a:custGeom>
              <a:avLst/>
              <a:gdLst>
                <a:gd name="connsiteX0" fmla="*/ 65288 w 164857"/>
                <a:gd name="connsiteY0" fmla="*/ 126088 h 183977"/>
                <a:gd name="connsiteX1" fmla="*/ 74241 w 164857"/>
                <a:gd name="connsiteY1" fmla="*/ 126368 h 183977"/>
                <a:gd name="connsiteX2" fmla="*/ 165098 w 164857"/>
                <a:gd name="connsiteY2" fmla="*/ 40960 h 183977"/>
                <a:gd name="connsiteX3" fmla="*/ 130599 w 164857"/>
                <a:gd name="connsiteY3" fmla="*/ 76 h 183977"/>
                <a:gd name="connsiteX4" fmla="*/ 67658 w 164857"/>
                <a:gd name="connsiteY4" fmla="*/ 70363 h 183977"/>
                <a:gd name="connsiteX5" fmla="*/ 56860 w 164857"/>
                <a:gd name="connsiteY5" fmla="*/ 105646 h 183977"/>
                <a:gd name="connsiteX6" fmla="*/ 9457 w 164857"/>
                <a:gd name="connsiteY6" fmla="*/ 66723 h 183977"/>
                <a:gd name="connsiteX7" fmla="*/ 32369 w 164857"/>
                <a:gd name="connsiteY7" fmla="*/ 9877 h 183977"/>
                <a:gd name="connsiteX8" fmla="*/ 34475 w 164857"/>
                <a:gd name="connsiteY8" fmla="*/ 6237 h 183977"/>
                <a:gd name="connsiteX9" fmla="*/ 30262 w 164857"/>
                <a:gd name="connsiteY9" fmla="*/ 2876 h 183977"/>
                <a:gd name="connsiteX10" fmla="*/ 21835 w 164857"/>
                <a:gd name="connsiteY10" fmla="*/ 9037 h 183977"/>
                <a:gd name="connsiteX11" fmla="*/ 240 w 164857"/>
                <a:gd name="connsiteY11" fmla="*/ 69523 h 183977"/>
                <a:gd name="connsiteX12" fmla="*/ 51330 w 164857"/>
                <a:gd name="connsiteY12" fmla="*/ 123848 h 183977"/>
                <a:gd name="connsiteX13" fmla="*/ 36582 w 164857"/>
                <a:gd name="connsiteY13" fmla="*/ 175093 h 183977"/>
                <a:gd name="connsiteX14" fmla="*/ 45536 w 164857"/>
                <a:gd name="connsiteY14" fmla="*/ 184054 h 183977"/>
                <a:gd name="connsiteX15" fmla="*/ 55807 w 164857"/>
                <a:gd name="connsiteY15" fmla="*/ 177893 h 183977"/>
                <a:gd name="connsiteX16" fmla="*/ 65288 w 164857"/>
                <a:gd name="connsiteY16" fmla="*/ 126088 h 183977"/>
                <a:gd name="connsiteX17" fmla="*/ 68711 w 164857"/>
                <a:gd name="connsiteY17" fmla="*/ 107046 h 183977"/>
                <a:gd name="connsiteX18" fmla="*/ 88726 w 164857"/>
                <a:gd name="connsiteY18" fmla="*/ 44040 h 183977"/>
                <a:gd name="connsiteX19" fmla="*/ 127702 w 164857"/>
                <a:gd name="connsiteY19" fmla="*/ 19118 h 183977"/>
                <a:gd name="connsiteX20" fmla="*/ 155617 w 164857"/>
                <a:gd name="connsiteY20" fmla="*/ 46561 h 183977"/>
                <a:gd name="connsiteX21" fmla="*/ 77138 w 164857"/>
                <a:gd name="connsiteY21" fmla="*/ 107326 h 183977"/>
                <a:gd name="connsiteX22" fmla="*/ 68711 w 164857"/>
                <a:gd name="connsiteY22" fmla="*/ 107046 h 183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4857" h="183977">
                  <a:moveTo>
                    <a:pt x="65288" y="126088"/>
                  </a:moveTo>
                  <a:cubicBezTo>
                    <a:pt x="68184" y="126368"/>
                    <a:pt x="71345" y="126368"/>
                    <a:pt x="74241" y="126368"/>
                  </a:cubicBezTo>
                  <a:cubicBezTo>
                    <a:pt x="121645" y="126368"/>
                    <a:pt x="165098" y="85204"/>
                    <a:pt x="165098" y="40960"/>
                  </a:cubicBezTo>
                  <a:cubicBezTo>
                    <a:pt x="165098" y="16038"/>
                    <a:pt x="151140" y="76"/>
                    <a:pt x="130599" y="76"/>
                  </a:cubicBezTo>
                  <a:cubicBezTo>
                    <a:pt x="94256" y="76"/>
                    <a:pt x="75031" y="49361"/>
                    <a:pt x="67658" y="70363"/>
                  </a:cubicBezTo>
                  <a:cubicBezTo>
                    <a:pt x="64234" y="80724"/>
                    <a:pt x="58440" y="100326"/>
                    <a:pt x="56860" y="105646"/>
                  </a:cubicBezTo>
                  <a:cubicBezTo>
                    <a:pt x="27892" y="101446"/>
                    <a:pt x="9457" y="87445"/>
                    <a:pt x="9457" y="66723"/>
                  </a:cubicBezTo>
                  <a:cubicBezTo>
                    <a:pt x="9457" y="66443"/>
                    <a:pt x="11037" y="35080"/>
                    <a:pt x="32369" y="9877"/>
                  </a:cubicBezTo>
                  <a:cubicBezTo>
                    <a:pt x="34212" y="7917"/>
                    <a:pt x="34475" y="7357"/>
                    <a:pt x="34475" y="6237"/>
                  </a:cubicBezTo>
                  <a:cubicBezTo>
                    <a:pt x="34475" y="2876"/>
                    <a:pt x="31052" y="2876"/>
                    <a:pt x="30262" y="2876"/>
                  </a:cubicBezTo>
                  <a:cubicBezTo>
                    <a:pt x="27892" y="2876"/>
                    <a:pt x="26838" y="2876"/>
                    <a:pt x="21835" y="9037"/>
                  </a:cubicBezTo>
                  <a:cubicBezTo>
                    <a:pt x="7087" y="28359"/>
                    <a:pt x="240" y="57482"/>
                    <a:pt x="240" y="69523"/>
                  </a:cubicBezTo>
                  <a:cubicBezTo>
                    <a:pt x="240" y="94445"/>
                    <a:pt x="17358" y="116007"/>
                    <a:pt x="51330" y="123848"/>
                  </a:cubicBezTo>
                  <a:cubicBezTo>
                    <a:pt x="38162" y="167252"/>
                    <a:pt x="36582" y="172573"/>
                    <a:pt x="36582" y="175093"/>
                  </a:cubicBezTo>
                  <a:cubicBezTo>
                    <a:pt x="36582" y="182654"/>
                    <a:pt x="42639" y="184054"/>
                    <a:pt x="45536" y="184054"/>
                  </a:cubicBezTo>
                  <a:cubicBezTo>
                    <a:pt x="48433" y="184054"/>
                    <a:pt x="53700" y="182093"/>
                    <a:pt x="55807" y="177893"/>
                  </a:cubicBezTo>
                  <a:cubicBezTo>
                    <a:pt x="57650" y="173693"/>
                    <a:pt x="60020" y="159411"/>
                    <a:pt x="65288" y="126088"/>
                  </a:cubicBezTo>
                  <a:close/>
                  <a:moveTo>
                    <a:pt x="68711" y="107046"/>
                  </a:moveTo>
                  <a:cubicBezTo>
                    <a:pt x="73978" y="74843"/>
                    <a:pt x="76085" y="62242"/>
                    <a:pt x="88726" y="44040"/>
                  </a:cubicBezTo>
                  <a:cubicBezTo>
                    <a:pt x="100577" y="26959"/>
                    <a:pt x="114534" y="19118"/>
                    <a:pt x="127702" y="19118"/>
                  </a:cubicBezTo>
                  <a:cubicBezTo>
                    <a:pt x="145873" y="19118"/>
                    <a:pt x="155617" y="31999"/>
                    <a:pt x="155617" y="46561"/>
                  </a:cubicBezTo>
                  <a:cubicBezTo>
                    <a:pt x="155617" y="74843"/>
                    <a:pt x="122435" y="107326"/>
                    <a:pt x="77138" y="107326"/>
                  </a:cubicBezTo>
                  <a:cubicBezTo>
                    <a:pt x="74768" y="107326"/>
                    <a:pt x="71081" y="107326"/>
                    <a:pt x="68711" y="107046"/>
                  </a:cubicBezTo>
                  <a:close/>
                </a:path>
              </a:pathLst>
            </a:custGeom>
            <a:solidFill>
              <a:srgbClr val="000000"/>
            </a:solidFill>
            <a:ln w="37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5" name="Dowolny kształt: kształt 54">
              <a:extLst>
                <a:ext uri="{FF2B5EF4-FFF2-40B4-BE49-F238E27FC236}">
                  <a16:creationId xmlns:a16="http://schemas.microsoft.com/office/drawing/2014/main" id="{0D0D2EE0-E858-ADC2-4790-51BB3ED8A00F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5178253" y="4619746"/>
              <a:ext cx="87282" cy="400037"/>
            </a:xfrm>
            <a:custGeom>
              <a:avLst/>
              <a:gdLst>
                <a:gd name="connsiteX0" fmla="*/ 87528 w 87282"/>
                <a:gd name="connsiteY0" fmla="*/ 396112 h 400037"/>
                <a:gd name="connsiteX1" fmla="*/ 81132 w 87282"/>
                <a:gd name="connsiteY1" fmla="*/ 387311 h 400037"/>
                <a:gd name="connsiteX2" fmla="*/ 22066 w 87282"/>
                <a:gd name="connsiteY2" fmla="*/ 200094 h 400037"/>
                <a:gd name="connsiteX3" fmla="*/ 82637 w 87282"/>
                <a:gd name="connsiteY3" fmla="*/ 10876 h 400037"/>
                <a:gd name="connsiteX4" fmla="*/ 87528 w 87282"/>
                <a:gd name="connsiteY4" fmla="*/ 4075 h 400037"/>
                <a:gd name="connsiteX5" fmla="*/ 83765 w 87282"/>
                <a:gd name="connsiteY5" fmla="*/ 75 h 400037"/>
                <a:gd name="connsiteX6" fmla="*/ 23947 w 87282"/>
                <a:gd name="connsiteY6" fmla="*/ 78082 h 400037"/>
                <a:gd name="connsiteX7" fmla="*/ 246 w 87282"/>
                <a:gd name="connsiteY7" fmla="*/ 200094 h 400037"/>
                <a:gd name="connsiteX8" fmla="*/ 25076 w 87282"/>
                <a:gd name="connsiteY8" fmla="*/ 324905 h 400037"/>
                <a:gd name="connsiteX9" fmla="*/ 83765 w 87282"/>
                <a:gd name="connsiteY9" fmla="*/ 400113 h 400037"/>
                <a:gd name="connsiteX10" fmla="*/ 87528 w 87282"/>
                <a:gd name="connsiteY10" fmla="*/ 396112 h 40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282" h="400037">
                  <a:moveTo>
                    <a:pt x="87528" y="396112"/>
                  </a:moveTo>
                  <a:cubicBezTo>
                    <a:pt x="87528" y="394912"/>
                    <a:pt x="87528" y="394112"/>
                    <a:pt x="81132" y="387311"/>
                  </a:cubicBezTo>
                  <a:cubicBezTo>
                    <a:pt x="34105" y="336907"/>
                    <a:pt x="22066" y="261299"/>
                    <a:pt x="22066" y="200094"/>
                  </a:cubicBezTo>
                  <a:cubicBezTo>
                    <a:pt x="22066" y="130487"/>
                    <a:pt x="36362" y="60880"/>
                    <a:pt x="82637" y="10876"/>
                  </a:cubicBezTo>
                  <a:cubicBezTo>
                    <a:pt x="87528" y="6075"/>
                    <a:pt x="87528" y="5275"/>
                    <a:pt x="87528" y="4075"/>
                  </a:cubicBezTo>
                  <a:cubicBezTo>
                    <a:pt x="87528" y="1275"/>
                    <a:pt x="86023" y="75"/>
                    <a:pt x="83765" y="75"/>
                  </a:cubicBezTo>
                  <a:cubicBezTo>
                    <a:pt x="80003" y="75"/>
                    <a:pt x="46144" y="27277"/>
                    <a:pt x="23947" y="78082"/>
                  </a:cubicBezTo>
                  <a:cubicBezTo>
                    <a:pt x="4760" y="122086"/>
                    <a:pt x="246" y="166490"/>
                    <a:pt x="246" y="200094"/>
                  </a:cubicBezTo>
                  <a:cubicBezTo>
                    <a:pt x="246" y="231297"/>
                    <a:pt x="4384" y="279701"/>
                    <a:pt x="25076" y="324905"/>
                  </a:cubicBezTo>
                  <a:cubicBezTo>
                    <a:pt x="47649" y="374110"/>
                    <a:pt x="80003" y="400113"/>
                    <a:pt x="83765" y="400113"/>
                  </a:cubicBezTo>
                  <a:cubicBezTo>
                    <a:pt x="86023" y="400113"/>
                    <a:pt x="87528" y="398912"/>
                    <a:pt x="87528" y="396112"/>
                  </a:cubicBezTo>
                  <a:close/>
                </a:path>
              </a:pathLst>
            </a:custGeom>
            <a:solidFill>
              <a:srgbClr val="000000"/>
            </a:solidFill>
            <a:ln w="37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6" name="Dowolny kształt: kształt 55">
              <a:extLst>
                <a:ext uri="{FF2B5EF4-FFF2-40B4-BE49-F238E27FC236}">
                  <a16:creationId xmlns:a16="http://schemas.microsoft.com/office/drawing/2014/main" id="{64708432-8CB2-BBEC-24E3-01D12B7C1AEE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5298601" y="4742958"/>
              <a:ext cx="177573" cy="263224"/>
            </a:xfrm>
            <a:custGeom>
              <a:avLst/>
              <a:gdLst>
                <a:gd name="connsiteX0" fmla="*/ 1378 w 177573"/>
                <a:gd name="connsiteY0" fmla="*/ 246098 h 263224"/>
                <a:gd name="connsiteX1" fmla="*/ 249 w 177573"/>
                <a:gd name="connsiteY1" fmla="*/ 252499 h 263224"/>
                <a:gd name="connsiteX2" fmla="*/ 10784 w 177573"/>
                <a:gd name="connsiteY2" fmla="*/ 263300 h 263224"/>
                <a:gd name="connsiteX3" fmla="*/ 23951 w 177573"/>
                <a:gd name="connsiteY3" fmla="*/ 254899 h 263224"/>
                <a:gd name="connsiteX4" fmla="*/ 48029 w 177573"/>
                <a:gd name="connsiteY4" fmla="*/ 154489 h 263224"/>
                <a:gd name="connsiteX5" fmla="*/ 85274 w 177573"/>
                <a:gd name="connsiteY5" fmla="*/ 181292 h 263224"/>
                <a:gd name="connsiteX6" fmla="*/ 177823 w 177573"/>
                <a:gd name="connsiteY6" fmla="*/ 65281 h 263224"/>
                <a:gd name="connsiteX7" fmla="*/ 125529 w 177573"/>
                <a:gd name="connsiteY7" fmla="*/ 75 h 263224"/>
                <a:gd name="connsiteX8" fmla="*/ 38247 w 177573"/>
                <a:gd name="connsiteY8" fmla="*/ 88883 h 263224"/>
                <a:gd name="connsiteX9" fmla="*/ 1378 w 177573"/>
                <a:gd name="connsiteY9" fmla="*/ 246098 h 263224"/>
                <a:gd name="connsiteX10" fmla="*/ 84898 w 177573"/>
                <a:gd name="connsiteY10" fmla="*/ 172491 h 263224"/>
                <a:gd name="connsiteX11" fmla="*/ 52543 w 177573"/>
                <a:gd name="connsiteY11" fmla="*/ 136888 h 263224"/>
                <a:gd name="connsiteX12" fmla="*/ 55553 w 177573"/>
                <a:gd name="connsiteY12" fmla="*/ 122086 h 263224"/>
                <a:gd name="connsiteX13" fmla="*/ 78126 w 177573"/>
                <a:gd name="connsiteY13" fmla="*/ 46879 h 263224"/>
                <a:gd name="connsiteX14" fmla="*/ 124777 w 177573"/>
                <a:gd name="connsiteY14" fmla="*/ 8876 h 263224"/>
                <a:gd name="connsiteX15" fmla="*/ 150736 w 177573"/>
                <a:gd name="connsiteY15" fmla="*/ 48079 h 263224"/>
                <a:gd name="connsiteX16" fmla="*/ 129668 w 177573"/>
                <a:gd name="connsiteY16" fmla="*/ 134487 h 263224"/>
                <a:gd name="connsiteX17" fmla="*/ 84898 w 177573"/>
                <a:gd name="connsiteY17" fmla="*/ 172491 h 26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7573" h="263224">
                  <a:moveTo>
                    <a:pt x="1378" y="246098"/>
                  </a:moveTo>
                  <a:cubicBezTo>
                    <a:pt x="249" y="250898"/>
                    <a:pt x="249" y="251699"/>
                    <a:pt x="249" y="252499"/>
                  </a:cubicBezTo>
                  <a:cubicBezTo>
                    <a:pt x="249" y="258499"/>
                    <a:pt x="4388" y="263300"/>
                    <a:pt x="10784" y="263300"/>
                  </a:cubicBezTo>
                  <a:cubicBezTo>
                    <a:pt x="18684" y="263300"/>
                    <a:pt x="23199" y="256099"/>
                    <a:pt x="23951" y="254899"/>
                  </a:cubicBezTo>
                  <a:cubicBezTo>
                    <a:pt x="25832" y="251299"/>
                    <a:pt x="37871" y="197693"/>
                    <a:pt x="48029" y="154489"/>
                  </a:cubicBezTo>
                  <a:cubicBezTo>
                    <a:pt x="55553" y="170491"/>
                    <a:pt x="67592" y="181292"/>
                    <a:pt x="85274" y="181292"/>
                  </a:cubicBezTo>
                  <a:cubicBezTo>
                    <a:pt x="129291" y="181292"/>
                    <a:pt x="177823" y="124887"/>
                    <a:pt x="177823" y="65281"/>
                  </a:cubicBezTo>
                  <a:cubicBezTo>
                    <a:pt x="177823" y="22877"/>
                    <a:pt x="152993" y="75"/>
                    <a:pt x="125529" y="75"/>
                  </a:cubicBezTo>
                  <a:cubicBezTo>
                    <a:pt x="89036" y="75"/>
                    <a:pt x="49534" y="40079"/>
                    <a:pt x="38247" y="88883"/>
                  </a:cubicBezTo>
                  <a:lnTo>
                    <a:pt x="1378" y="246098"/>
                  </a:lnTo>
                  <a:close/>
                  <a:moveTo>
                    <a:pt x="84898" y="172491"/>
                  </a:moveTo>
                  <a:cubicBezTo>
                    <a:pt x="58563" y="172491"/>
                    <a:pt x="52543" y="140488"/>
                    <a:pt x="52543" y="136888"/>
                  </a:cubicBezTo>
                  <a:cubicBezTo>
                    <a:pt x="52543" y="135288"/>
                    <a:pt x="54425" y="127287"/>
                    <a:pt x="55553" y="122086"/>
                  </a:cubicBezTo>
                  <a:cubicBezTo>
                    <a:pt x="66087" y="77282"/>
                    <a:pt x="69849" y="62881"/>
                    <a:pt x="78126" y="46879"/>
                  </a:cubicBezTo>
                  <a:cubicBezTo>
                    <a:pt x="94303" y="17676"/>
                    <a:pt x="113114" y="8876"/>
                    <a:pt x="124777" y="8876"/>
                  </a:cubicBezTo>
                  <a:cubicBezTo>
                    <a:pt x="138697" y="8876"/>
                    <a:pt x="150736" y="20477"/>
                    <a:pt x="150736" y="48079"/>
                  </a:cubicBezTo>
                  <a:cubicBezTo>
                    <a:pt x="150736" y="70081"/>
                    <a:pt x="139825" y="114886"/>
                    <a:pt x="129668" y="134487"/>
                  </a:cubicBezTo>
                  <a:cubicBezTo>
                    <a:pt x="117253" y="159690"/>
                    <a:pt x="99194" y="172491"/>
                    <a:pt x="84898" y="172491"/>
                  </a:cubicBezTo>
                  <a:close/>
                </a:path>
              </a:pathLst>
            </a:custGeom>
            <a:solidFill>
              <a:srgbClr val="000000"/>
            </a:solidFill>
            <a:ln w="37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9" name="Dowolny kształt: kształt 58">
              <a:extLst>
                <a:ext uri="{FF2B5EF4-FFF2-40B4-BE49-F238E27FC236}">
                  <a16:creationId xmlns:a16="http://schemas.microsoft.com/office/drawing/2014/main" id="{805DAEA5-8F29-344B-AAFC-812E1A788BE1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5503268" y="4619746"/>
              <a:ext cx="87282" cy="400037"/>
            </a:xfrm>
            <a:custGeom>
              <a:avLst/>
              <a:gdLst>
                <a:gd name="connsiteX0" fmla="*/ 87537 w 87282"/>
                <a:gd name="connsiteY0" fmla="*/ 200094 h 400037"/>
                <a:gd name="connsiteX1" fmla="*/ 62706 w 87282"/>
                <a:gd name="connsiteY1" fmla="*/ 75282 h 400037"/>
                <a:gd name="connsiteX2" fmla="*/ 4017 w 87282"/>
                <a:gd name="connsiteY2" fmla="*/ 75 h 400037"/>
                <a:gd name="connsiteX3" fmla="*/ 255 w 87282"/>
                <a:gd name="connsiteY3" fmla="*/ 4075 h 400037"/>
                <a:gd name="connsiteX4" fmla="*/ 7403 w 87282"/>
                <a:gd name="connsiteY4" fmla="*/ 13276 h 400037"/>
                <a:gd name="connsiteX5" fmla="*/ 65716 w 87282"/>
                <a:gd name="connsiteY5" fmla="*/ 200094 h 400037"/>
                <a:gd name="connsiteX6" fmla="*/ 5145 w 87282"/>
                <a:gd name="connsiteY6" fmla="*/ 389312 h 400037"/>
                <a:gd name="connsiteX7" fmla="*/ 255 w 87282"/>
                <a:gd name="connsiteY7" fmla="*/ 396112 h 400037"/>
                <a:gd name="connsiteX8" fmla="*/ 4017 w 87282"/>
                <a:gd name="connsiteY8" fmla="*/ 400113 h 400037"/>
                <a:gd name="connsiteX9" fmla="*/ 63835 w 87282"/>
                <a:gd name="connsiteY9" fmla="*/ 322105 h 400037"/>
                <a:gd name="connsiteX10" fmla="*/ 87537 w 87282"/>
                <a:gd name="connsiteY10" fmla="*/ 200094 h 40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282" h="400037">
                  <a:moveTo>
                    <a:pt x="87537" y="200094"/>
                  </a:moveTo>
                  <a:cubicBezTo>
                    <a:pt x="87537" y="168891"/>
                    <a:pt x="83398" y="120486"/>
                    <a:pt x="62706" y="75282"/>
                  </a:cubicBezTo>
                  <a:cubicBezTo>
                    <a:pt x="40133" y="26077"/>
                    <a:pt x="7779" y="75"/>
                    <a:pt x="4017" y="75"/>
                  </a:cubicBezTo>
                  <a:cubicBezTo>
                    <a:pt x="1759" y="75"/>
                    <a:pt x="255" y="1675"/>
                    <a:pt x="255" y="4075"/>
                  </a:cubicBezTo>
                  <a:cubicBezTo>
                    <a:pt x="255" y="5275"/>
                    <a:pt x="255" y="6075"/>
                    <a:pt x="7403" y="13276"/>
                  </a:cubicBezTo>
                  <a:cubicBezTo>
                    <a:pt x="44272" y="52880"/>
                    <a:pt x="65716" y="116486"/>
                    <a:pt x="65716" y="200094"/>
                  </a:cubicBezTo>
                  <a:cubicBezTo>
                    <a:pt x="65716" y="268500"/>
                    <a:pt x="51796" y="338907"/>
                    <a:pt x="5145" y="389312"/>
                  </a:cubicBezTo>
                  <a:cubicBezTo>
                    <a:pt x="255" y="394112"/>
                    <a:pt x="255" y="394912"/>
                    <a:pt x="255" y="396112"/>
                  </a:cubicBezTo>
                  <a:cubicBezTo>
                    <a:pt x="255" y="398512"/>
                    <a:pt x="1759" y="400113"/>
                    <a:pt x="4017" y="400113"/>
                  </a:cubicBezTo>
                  <a:cubicBezTo>
                    <a:pt x="7779" y="400113"/>
                    <a:pt x="41638" y="372910"/>
                    <a:pt x="63835" y="322105"/>
                  </a:cubicBezTo>
                  <a:cubicBezTo>
                    <a:pt x="83022" y="278101"/>
                    <a:pt x="87537" y="233697"/>
                    <a:pt x="87537" y="200094"/>
                  </a:cubicBezTo>
                  <a:close/>
                </a:path>
              </a:pathLst>
            </a:custGeom>
            <a:solidFill>
              <a:srgbClr val="000000"/>
            </a:solidFill>
            <a:ln w="37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pic>
        <p:nvPicPr>
          <p:cNvPr id="49" name="Obraz 48">
            <a:extLst>
              <a:ext uri="{FF2B5EF4-FFF2-40B4-BE49-F238E27FC236}">
                <a16:creationId xmlns:a16="http://schemas.microsoft.com/office/drawing/2014/main" id="{D15479AD-E6E7-C653-3F39-74FBF437D07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421" y="4688769"/>
            <a:ext cx="3208516" cy="567423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</p:pic>
      <p:pic>
        <p:nvPicPr>
          <p:cNvPr id="51" name="Obraz 50" descr="TP_tmp.emf">
            <a:extLst>
              <a:ext uri="{FF2B5EF4-FFF2-40B4-BE49-F238E27FC236}">
                <a16:creationId xmlns:a16="http://schemas.microsoft.com/office/drawing/2014/main" id="{EE84EA27-1EA5-3BB9-D38D-151BBCB1610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9" cstate="print"/>
          <a:stretch>
            <a:fillRect/>
          </a:stretch>
        </p:blipFill>
        <p:spPr bwMode="auto">
          <a:xfrm>
            <a:off x="2883059" y="4109451"/>
            <a:ext cx="350055" cy="227215"/>
          </a:xfrm>
          <a:prstGeom prst="rect">
            <a:avLst/>
          </a:prstGeom>
          <a:noFill/>
          <a:ln/>
          <a:effectLst/>
        </p:spPr>
      </p:pic>
      <p:pic>
        <p:nvPicPr>
          <p:cNvPr id="52" name="Obraz 51" descr="TP_tmp.emf">
            <a:extLst>
              <a:ext uri="{FF2B5EF4-FFF2-40B4-BE49-F238E27FC236}">
                <a16:creationId xmlns:a16="http://schemas.microsoft.com/office/drawing/2014/main" id="{531A66F5-09CB-3A84-24B1-3E3DF2CA791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0" cstate="print"/>
          <a:stretch>
            <a:fillRect/>
          </a:stretch>
        </p:blipFill>
        <p:spPr bwMode="auto">
          <a:xfrm>
            <a:off x="4575496" y="3822016"/>
            <a:ext cx="2938366" cy="398311"/>
          </a:xfrm>
          <a:prstGeom prst="rect">
            <a:avLst/>
          </a:prstGeom>
          <a:noFill/>
          <a:ln/>
          <a:effectLst/>
        </p:spPr>
      </p:pic>
      <p:pic>
        <p:nvPicPr>
          <p:cNvPr id="54" name="Obraz 53" descr="TP_tmp.emf">
            <a:extLst>
              <a:ext uri="{FF2B5EF4-FFF2-40B4-BE49-F238E27FC236}">
                <a16:creationId xmlns:a16="http://schemas.microsoft.com/office/drawing/2014/main" id="{D3939630-3762-3027-DC53-B0DEF577B11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1" cstate="print"/>
          <a:stretch>
            <a:fillRect/>
          </a:stretch>
        </p:blipFill>
        <p:spPr bwMode="auto">
          <a:xfrm>
            <a:off x="2761193" y="5164263"/>
            <a:ext cx="555574" cy="320726"/>
          </a:xfrm>
          <a:prstGeom prst="rect">
            <a:avLst/>
          </a:prstGeom>
          <a:noFill/>
          <a:ln/>
          <a:effectLst/>
        </p:spPr>
      </p:pic>
      <p:grpSp>
        <p:nvGrpSpPr>
          <p:cNvPr id="57" name="Grupa 56">
            <a:extLst>
              <a:ext uri="{FF2B5EF4-FFF2-40B4-BE49-F238E27FC236}">
                <a16:creationId xmlns:a16="http://schemas.microsoft.com/office/drawing/2014/main" id="{2EFFE4E4-EB71-3EE1-284D-5FB274DD1233}"/>
              </a:ext>
            </a:extLst>
          </p:cNvPr>
          <p:cNvGrpSpPr/>
          <p:nvPr/>
        </p:nvGrpSpPr>
        <p:grpSpPr>
          <a:xfrm>
            <a:off x="2740703" y="4746406"/>
            <a:ext cx="576064" cy="1080120"/>
            <a:chOff x="1691680" y="3284984"/>
            <a:chExt cx="792088" cy="1440160"/>
          </a:xfrm>
        </p:grpSpPr>
        <p:cxnSp>
          <p:nvCxnSpPr>
            <p:cNvPr id="58" name="Łącznik prosty 57">
              <a:extLst>
                <a:ext uri="{FF2B5EF4-FFF2-40B4-BE49-F238E27FC236}">
                  <a16:creationId xmlns:a16="http://schemas.microsoft.com/office/drawing/2014/main" id="{EB6D98BD-089A-1E91-7ED6-CC1B759EDEDC}"/>
                </a:ext>
              </a:extLst>
            </p:cNvPr>
            <p:cNvCxnSpPr/>
            <p:nvPr/>
          </p:nvCxnSpPr>
          <p:spPr>
            <a:xfrm flipV="1">
              <a:off x="2483768" y="3284984"/>
              <a:ext cx="0" cy="7200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Łącznik prosty 59">
              <a:extLst>
                <a:ext uri="{FF2B5EF4-FFF2-40B4-BE49-F238E27FC236}">
                  <a16:creationId xmlns:a16="http://schemas.microsoft.com/office/drawing/2014/main" id="{9F62BA79-6B51-9826-74BC-59815F44A0CE}"/>
                </a:ext>
              </a:extLst>
            </p:cNvPr>
            <p:cNvCxnSpPr/>
            <p:nvPr/>
          </p:nvCxnSpPr>
          <p:spPr>
            <a:xfrm flipH="1">
              <a:off x="1691680" y="3284984"/>
              <a:ext cx="79208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Łącznik prosty 60">
              <a:extLst>
                <a:ext uri="{FF2B5EF4-FFF2-40B4-BE49-F238E27FC236}">
                  <a16:creationId xmlns:a16="http://schemas.microsoft.com/office/drawing/2014/main" id="{9B557B11-F4CE-EF5A-0854-32252D43F8CD}"/>
                </a:ext>
              </a:extLst>
            </p:cNvPr>
            <p:cNvCxnSpPr/>
            <p:nvPr/>
          </p:nvCxnSpPr>
          <p:spPr>
            <a:xfrm flipV="1">
              <a:off x="1691680" y="3284984"/>
              <a:ext cx="0" cy="7200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Łącznik prosty 61">
              <a:extLst>
                <a:ext uri="{FF2B5EF4-FFF2-40B4-BE49-F238E27FC236}">
                  <a16:creationId xmlns:a16="http://schemas.microsoft.com/office/drawing/2014/main" id="{23C3DD58-8898-F68E-0DDE-CFE07C3D80AB}"/>
                </a:ext>
              </a:extLst>
            </p:cNvPr>
            <p:cNvCxnSpPr/>
            <p:nvPr/>
          </p:nvCxnSpPr>
          <p:spPr>
            <a:xfrm flipV="1">
              <a:off x="2483768" y="4005064"/>
              <a:ext cx="0" cy="72008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Łącznik prosty 62">
              <a:extLst>
                <a:ext uri="{FF2B5EF4-FFF2-40B4-BE49-F238E27FC236}">
                  <a16:creationId xmlns:a16="http://schemas.microsoft.com/office/drawing/2014/main" id="{FE6D54CE-6150-8871-0007-4F08E561E819}"/>
                </a:ext>
              </a:extLst>
            </p:cNvPr>
            <p:cNvCxnSpPr/>
            <p:nvPr/>
          </p:nvCxnSpPr>
          <p:spPr>
            <a:xfrm flipV="1">
              <a:off x="1691680" y="4005064"/>
              <a:ext cx="0" cy="72008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Łącznik prosty 63">
              <a:extLst>
                <a:ext uri="{FF2B5EF4-FFF2-40B4-BE49-F238E27FC236}">
                  <a16:creationId xmlns:a16="http://schemas.microsoft.com/office/drawing/2014/main" id="{DCA227C5-23A5-6C31-90D8-4F602FC9108F}"/>
                </a:ext>
              </a:extLst>
            </p:cNvPr>
            <p:cNvCxnSpPr/>
            <p:nvPr/>
          </p:nvCxnSpPr>
          <p:spPr>
            <a:xfrm>
              <a:off x="1691680" y="4725144"/>
              <a:ext cx="792088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upa 64">
            <a:extLst>
              <a:ext uri="{FF2B5EF4-FFF2-40B4-BE49-F238E27FC236}">
                <a16:creationId xmlns:a16="http://schemas.microsoft.com/office/drawing/2014/main" id="{A2B039A2-380B-C814-F90F-FD659A199FAE}"/>
              </a:ext>
            </a:extLst>
          </p:cNvPr>
          <p:cNvGrpSpPr/>
          <p:nvPr/>
        </p:nvGrpSpPr>
        <p:grpSpPr>
          <a:xfrm>
            <a:off x="1645031" y="3891790"/>
            <a:ext cx="594296" cy="1893910"/>
            <a:chOff x="737344" y="1751114"/>
            <a:chExt cx="594296" cy="1893910"/>
          </a:xfrm>
        </p:grpSpPr>
        <p:sp>
          <p:nvSpPr>
            <p:cNvPr id="66" name="pole tekstowe 65">
              <a:extLst>
                <a:ext uri="{FF2B5EF4-FFF2-40B4-BE49-F238E27FC236}">
                  <a16:creationId xmlns:a16="http://schemas.microsoft.com/office/drawing/2014/main" id="{80351614-FCA0-5D35-786F-1D9C1FE5913E}"/>
                </a:ext>
              </a:extLst>
            </p:cNvPr>
            <p:cNvSpPr txBox="1"/>
            <p:nvPr/>
          </p:nvSpPr>
          <p:spPr>
            <a:xfrm>
              <a:off x="896187" y="2665515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</a:t>
              </a:r>
              <a:endPara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7" name="pole tekstowe 66">
              <a:extLst>
                <a:ext uri="{FF2B5EF4-FFF2-40B4-BE49-F238E27FC236}">
                  <a16:creationId xmlns:a16="http://schemas.microsoft.com/office/drawing/2014/main" id="{A1027896-EFF6-2CA6-E370-FD6521B099AF}"/>
                </a:ext>
              </a:extLst>
            </p:cNvPr>
            <p:cNvSpPr txBox="1"/>
            <p:nvPr/>
          </p:nvSpPr>
          <p:spPr>
            <a:xfrm>
              <a:off x="896187" y="3241579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E</a:t>
              </a:r>
              <a:endPara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8" name="pole tekstowe 67">
              <a:extLst>
                <a:ext uri="{FF2B5EF4-FFF2-40B4-BE49-F238E27FC236}">
                  <a16:creationId xmlns:a16="http://schemas.microsoft.com/office/drawing/2014/main" id="{59176C99-D5BC-9791-8656-6D35D748974C}"/>
                </a:ext>
              </a:extLst>
            </p:cNvPr>
            <p:cNvSpPr txBox="1"/>
            <p:nvPr/>
          </p:nvSpPr>
          <p:spPr>
            <a:xfrm>
              <a:off x="880144" y="1857635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</a:t>
              </a:r>
              <a:endPara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9" name="Prostokąt 68">
              <a:extLst>
                <a:ext uri="{FF2B5EF4-FFF2-40B4-BE49-F238E27FC236}">
                  <a16:creationId xmlns:a16="http://schemas.microsoft.com/office/drawing/2014/main" id="{8BF52F6B-9B7E-D995-AFB5-9AE7C8AA2A05}"/>
                </a:ext>
              </a:extLst>
            </p:cNvPr>
            <p:cNvSpPr/>
            <p:nvPr/>
          </p:nvSpPr>
          <p:spPr>
            <a:xfrm>
              <a:off x="737344" y="1751114"/>
              <a:ext cx="576064" cy="576064"/>
            </a:xfrm>
            <a:prstGeom prst="rect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70" name="Grupa 69">
              <a:extLst>
                <a:ext uri="{FF2B5EF4-FFF2-40B4-BE49-F238E27FC236}">
                  <a16:creationId xmlns:a16="http://schemas.microsoft.com/office/drawing/2014/main" id="{8C3DE863-F713-A9D0-D397-28E58702A1E7}"/>
                </a:ext>
              </a:extLst>
            </p:cNvPr>
            <p:cNvGrpSpPr/>
            <p:nvPr/>
          </p:nvGrpSpPr>
          <p:grpSpPr>
            <a:xfrm>
              <a:off x="755576" y="2564904"/>
              <a:ext cx="576064" cy="1080120"/>
              <a:chOff x="1691680" y="3284984"/>
              <a:chExt cx="792088" cy="1440160"/>
            </a:xfrm>
          </p:grpSpPr>
          <p:cxnSp>
            <p:nvCxnSpPr>
              <p:cNvPr id="71" name="Łącznik prosty 70">
                <a:extLst>
                  <a:ext uri="{FF2B5EF4-FFF2-40B4-BE49-F238E27FC236}">
                    <a16:creationId xmlns:a16="http://schemas.microsoft.com/office/drawing/2014/main" id="{65943213-ED3D-51FA-E51A-9BB4D62EE5E5}"/>
                  </a:ext>
                </a:extLst>
              </p:cNvPr>
              <p:cNvCxnSpPr/>
              <p:nvPr/>
            </p:nvCxnSpPr>
            <p:spPr>
              <a:xfrm flipV="1">
                <a:off x="2483768" y="3284984"/>
                <a:ext cx="0" cy="72008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72" name="Łącznik prosty 71">
                <a:extLst>
                  <a:ext uri="{FF2B5EF4-FFF2-40B4-BE49-F238E27FC236}">
                    <a16:creationId xmlns:a16="http://schemas.microsoft.com/office/drawing/2014/main" id="{5A876E6E-E5E2-32B8-A649-F1C2A986177D}"/>
                  </a:ext>
                </a:extLst>
              </p:cNvPr>
              <p:cNvCxnSpPr/>
              <p:nvPr/>
            </p:nvCxnSpPr>
            <p:spPr>
              <a:xfrm flipH="1">
                <a:off x="1691680" y="3284984"/>
                <a:ext cx="792088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00" name="Łącznik prosty 99">
                <a:extLst>
                  <a:ext uri="{FF2B5EF4-FFF2-40B4-BE49-F238E27FC236}">
                    <a16:creationId xmlns:a16="http://schemas.microsoft.com/office/drawing/2014/main" id="{FE8CFAF5-F897-E71E-4DA6-98ED1370FBC5}"/>
                  </a:ext>
                </a:extLst>
              </p:cNvPr>
              <p:cNvCxnSpPr/>
              <p:nvPr/>
            </p:nvCxnSpPr>
            <p:spPr>
              <a:xfrm flipV="1">
                <a:off x="1691680" y="3284984"/>
                <a:ext cx="0" cy="72008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01" name="Łącznik prosty 100">
                <a:extLst>
                  <a:ext uri="{FF2B5EF4-FFF2-40B4-BE49-F238E27FC236}">
                    <a16:creationId xmlns:a16="http://schemas.microsoft.com/office/drawing/2014/main" id="{57ABEC51-F48A-630D-CAD5-5723014F0599}"/>
                  </a:ext>
                </a:extLst>
              </p:cNvPr>
              <p:cNvCxnSpPr/>
              <p:nvPr/>
            </p:nvCxnSpPr>
            <p:spPr>
              <a:xfrm flipV="1">
                <a:off x="2483768" y="4005064"/>
                <a:ext cx="0" cy="72008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102" name="Łącznik prosty 101">
                <a:extLst>
                  <a:ext uri="{FF2B5EF4-FFF2-40B4-BE49-F238E27FC236}">
                    <a16:creationId xmlns:a16="http://schemas.microsoft.com/office/drawing/2014/main" id="{B8EB7573-0AB0-FF3F-F90C-4D8B0AC60C7B}"/>
                  </a:ext>
                </a:extLst>
              </p:cNvPr>
              <p:cNvCxnSpPr/>
              <p:nvPr/>
            </p:nvCxnSpPr>
            <p:spPr>
              <a:xfrm flipV="1">
                <a:off x="1691680" y="4005064"/>
                <a:ext cx="0" cy="72008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103" name="Łącznik prosty 102">
                <a:extLst>
                  <a:ext uri="{FF2B5EF4-FFF2-40B4-BE49-F238E27FC236}">
                    <a16:creationId xmlns:a16="http://schemas.microsoft.com/office/drawing/2014/main" id="{A22EFCAB-FBFC-8C4A-9E64-8516A2CD3C2E}"/>
                  </a:ext>
                </a:extLst>
              </p:cNvPr>
              <p:cNvCxnSpPr/>
              <p:nvPr/>
            </p:nvCxnSpPr>
            <p:spPr>
              <a:xfrm>
                <a:off x="1691680" y="4725144"/>
                <a:ext cx="792088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</p:grpSp>
      </p:grpSp>
      <p:sp>
        <p:nvSpPr>
          <p:cNvPr id="104" name="Prostokąt 103">
            <a:extLst>
              <a:ext uri="{FF2B5EF4-FFF2-40B4-BE49-F238E27FC236}">
                <a16:creationId xmlns:a16="http://schemas.microsoft.com/office/drawing/2014/main" id="{CB762440-F2D2-6B33-8A63-83C3A266DAA2}"/>
              </a:ext>
            </a:extLst>
          </p:cNvPr>
          <p:cNvSpPr/>
          <p:nvPr/>
        </p:nvSpPr>
        <p:spPr>
          <a:xfrm>
            <a:off x="2761486" y="3881849"/>
            <a:ext cx="576064" cy="576064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pole tekstowe 104">
            <a:extLst>
              <a:ext uri="{FF2B5EF4-FFF2-40B4-BE49-F238E27FC236}">
                <a16:creationId xmlns:a16="http://schemas.microsoft.com/office/drawing/2014/main" id="{4B5611C4-F95F-BFC6-BA20-72799FE16F4A}"/>
              </a:ext>
            </a:extLst>
          </p:cNvPr>
          <p:cNvSpPr txBox="1"/>
          <p:nvPr/>
        </p:nvSpPr>
        <p:spPr>
          <a:xfrm>
            <a:off x="4657813" y="6440542"/>
            <a:ext cx="63221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A.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Fujiwara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, H.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Imai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, J.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Phys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. A 41, 255304 (2008) </a:t>
            </a:r>
            <a:endParaRPr lang="pl-PL" sz="1600" dirty="0"/>
          </a:p>
        </p:txBody>
      </p:sp>
      <p:grpSp>
        <p:nvGrpSpPr>
          <p:cNvPr id="2" name="Grupa 1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F_Q[\rho_\varphi] = \Tr(\rho_\varphi L_\varphi^2)$ \end{document}&#10;" title="IguanaTex Vector Display">
            <a:extLst>
              <a:ext uri="{FF2B5EF4-FFF2-40B4-BE49-F238E27FC236}">
                <a16:creationId xmlns:a16="http://schemas.microsoft.com/office/drawing/2014/main" id="{CA9F535D-73AC-BE9B-BF89-1026F6B23216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1256149" y="2439155"/>
            <a:ext cx="3123123" cy="467635"/>
            <a:chOff x="4436726" y="5436997"/>
            <a:chExt cx="3123123" cy="467635"/>
          </a:xfrm>
        </p:grpSpPr>
        <p:sp>
          <p:nvSpPr>
            <p:cNvPr id="6" name="Dowolny kształt: kształt 5">
              <a:extLst>
                <a:ext uri="{FF2B5EF4-FFF2-40B4-BE49-F238E27FC236}">
                  <a16:creationId xmlns:a16="http://schemas.microsoft.com/office/drawing/2014/main" id="{0F5090BB-DA38-29B0-6AC9-09A0EB8C114B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4436726" y="5493327"/>
              <a:ext cx="266658" cy="259350"/>
            </a:xfrm>
            <a:custGeom>
              <a:avLst/>
              <a:gdLst>
                <a:gd name="connsiteX0" fmla="*/ 99495 w 266658"/>
                <a:gd name="connsiteY0" fmla="*/ 135459 h 259350"/>
                <a:gd name="connsiteX1" fmla="*/ 135886 w 266658"/>
                <a:gd name="connsiteY1" fmla="*/ 135459 h 259350"/>
                <a:gd name="connsiteX2" fmla="*/ 167025 w 266658"/>
                <a:gd name="connsiteY2" fmla="*/ 152622 h 259350"/>
                <a:gd name="connsiteX3" fmla="*/ 164399 w 266658"/>
                <a:gd name="connsiteY3" fmla="*/ 171310 h 259350"/>
                <a:gd name="connsiteX4" fmla="*/ 163273 w 266658"/>
                <a:gd name="connsiteY4" fmla="*/ 175506 h 259350"/>
                <a:gd name="connsiteX5" fmla="*/ 167775 w 266658"/>
                <a:gd name="connsiteY5" fmla="*/ 180083 h 259350"/>
                <a:gd name="connsiteX6" fmla="*/ 173403 w 266658"/>
                <a:gd name="connsiteY6" fmla="*/ 172073 h 259350"/>
                <a:gd name="connsiteX7" fmla="*/ 194037 w 266658"/>
                <a:gd name="connsiteY7" fmla="*/ 89310 h 259350"/>
                <a:gd name="connsiteX8" fmla="*/ 195162 w 266658"/>
                <a:gd name="connsiteY8" fmla="*/ 83208 h 259350"/>
                <a:gd name="connsiteX9" fmla="*/ 190660 w 266658"/>
                <a:gd name="connsiteY9" fmla="*/ 79012 h 259350"/>
                <a:gd name="connsiteX10" fmla="*/ 185033 w 266658"/>
                <a:gd name="connsiteY10" fmla="*/ 87022 h 259350"/>
                <a:gd name="connsiteX11" fmla="*/ 136637 w 266658"/>
                <a:gd name="connsiteY11" fmla="*/ 123636 h 259350"/>
                <a:gd name="connsiteX12" fmla="*/ 102497 w 266658"/>
                <a:gd name="connsiteY12" fmla="*/ 123636 h 259350"/>
                <a:gd name="connsiteX13" fmla="*/ 126507 w 266658"/>
                <a:gd name="connsiteY13" fmla="*/ 26761 h 259350"/>
                <a:gd name="connsiteX14" fmla="*/ 146766 w 266658"/>
                <a:gd name="connsiteY14" fmla="*/ 11886 h 259350"/>
                <a:gd name="connsiteX15" fmla="*/ 196288 w 266658"/>
                <a:gd name="connsiteY15" fmla="*/ 11886 h 259350"/>
                <a:gd name="connsiteX16" fmla="*/ 251062 w 266658"/>
                <a:gd name="connsiteY16" fmla="*/ 53840 h 259350"/>
                <a:gd name="connsiteX17" fmla="*/ 249936 w 266658"/>
                <a:gd name="connsiteY17" fmla="*/ 74435 h 259350"/>
                <a:gd name="connsiteX18" fmla="*/ 249186 w 266658"/>
                <a:gd name="connsiteY18" fmla="*/ 81301 h 259350"/>
                <a:gd name="connsiteX19" fmla="*/ 253688 w 266658"/>
                <a:gd name="connsiteY19" fmla="*/ 85877 h 259350"/>
                <a:gd name="connsiteX20" fmla="*/ 258940 w 266658"/>
                <a:gd name="connsiteY20" fmla="*/ 76342 h 259350"/>
                <a:gd name="connsiteX21" fmla="*/ 266444 w 266658"/>
                <a:gd name="connsiteY21" fmla="*/ 10361 h 259350"/>
                <a:gd name="connsiteX22" fmla="*/ 256314 w 266658"/>
                <a:gd name="connsiteY22" fmla="*/ 63 h 259350"/>
                <a:gd name="connsiteX23" fmla="*/ 72484 w 266658"/>
                <a:gd name="connsiteY23" fmla="*/ 63 h 259350"/>
                <a:gd name="connsiteX24" fmla="*/ 61229 w 266658"/>
                <a:gd name="connsiteY24" fmla="*/ 7691 h 259350"/>
                <a:gd name="connsiteX25" fmla="*/ 71733 w 266658"/>
                <a:gd name="connsiteY25" fmla="*/ 11886 h 259350"/>
                <a:gd name="connsiteX26" fmla="*/ 96119 w 266658"/>
                <a:gd name="connsiteY26" fmla="*/ 18751 h 259350"/>
                <a:gd name="connsiteX27" fmla="*/ 94243 w 266658"/>
                <a:gd name="connsiteY27" fmla="*/ 27905 h 259350"/>
                <a:gd name="connsiteX28" fmla="*/ 44721 w 266658"/>
                <a:gd name="connsiteY28" fmla="*/ 229664 h 259350"/>
                <a:gd name="connsiteX29" fmla="*/ 10581 w 266658"/>
                <a:gd name="connsiteY29" fmla="*/ 247590 h 259350"/>
                <a:gd name="connsiteX30" fmla="*/ 77 w 266658"/>
                <a:gd name="connsiteY30" fmla="*/ 254837 h 259350"/>
                <a:gd name="connsiteX31" fmla="*/ 5704 w 266658"/>
                <a:gd name="connsiteY31" fmla="*/ 259413 h 259350"/>
                <a:gd name="connsiteX32" fmla="*/ 55226 w 266658"/>
                <a:gd name="connsiteY32" fmla="*/ 258269 h 259350"/>
                <a:gd name="connsiteX33" fmla="*/ 111125 w 266658"/>
                <a:gd name="connsiteY33" fmla="*/ 259413 h 259350"/>
                <a:gd name="connsiteX34" fmla="*/ 119004 w 266658"/>
                <a:gd name="connsiteY34" fmla="*/ 252167 h 259350"/>
                <a:gd name="connsiteX35" fmla="*/ 116753 w 266658"/>
                <a:gd name="connsiteY35" fmla="*/ 247972 h 259350"/>
                <a:gd name="connsiteX36" fmla="*/ 106248 w 266658"/>
                <a:gd name="connsiteY36" fmla="*/ 247590 h 259350"/>
                <a:gd name="connsiteX37" fmla="*/ 86740 w 266658"/>
                <a:gd name="connsiteY37" fmla="*/ 246827 h 259350"/>
                <a:gd name="connsiteX38" fmla="*/ 74735 w 266658"/>
                <a:gd name="connsiteY38" fmla="*/ 239199 h 259350"/>
                <a:gd name="connsiteX39" fmla="*/ 76235 w 266658"/>
                <a:gd name="connsiteY39" fmla="*/ 230427 h 259350"/>
                <a:gd name="connsiteX40" fmla="*/ 99495 w 266658"/>
                <a:gd name="connsiteY40" fmla="*/ 135459 h 25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66658" h="259350">
                  <a:moveTo>
                    <a:pt x="99495" y="135459"/>
                  </a:moveTo>
                  <a:lnTo>
                    <a:pt x="135886" y="135459"/>
                  </a:lnTo>
                  <a:cubicBezTo>
                    <a:pt x="164024" y="135459"/>
                    <a:pt x="167025" y="141561"/>
                    <a:pt x="167025" y="152622"/>
                  </a:cubicBezTo>
                  <a:cubicBezTo>
                    <a:pt x="167025" y="155292"/>
                    <a:pt x="167025" y="159869"/>
                    <a:pt x="164399" y="171310"/>
                  </a:cubicBezTo>
                  <a:cubicBezTo>
                    <a:pt x="163649" y="173217"/>
                    <a:pt x="163273" y="174743"/>
                    <a:pt x="163273" y="175506"/>
                  </a:cubicBezTo>
                  <a:cubicBezTo>
                    <a:pt x="163273" y="178557"/>
                    <a:pt x="165524" y="180083"/>
                    <a:pt x="167775" y="180083"/>
                  </a:cubicBezTo>
                  <a:cubicBezTo>
                    <a:pt x="171527" y="180083"/>
                    <a:pt x="171527" y="178938"/>
                    <a:pt x="173403" y="172073"/>
                  </a:cubicBezTo>
                  <a:lnTo>
                    <a:pt x="194037" y="89310"/>
                  </a:lnTo>
                  <a:cubicBezTo>
                    <a:pt x="195162" y="85115"/>
                    <a:pt x="195162" y="84352"/>
                    <a:pt x="195162" y="83208"/>
                  </a:cubicBezTo>
                  <a:cubicBezTo>
                    <a:pt x="195162" y="82445"/>
                    <a:pt x="194412" y="79012"/>
                    <a:pt x="190660" y="79012"/>
                  </a:cubicBezTo>
                  <a:cubicBezTo>
                    <a:pt x="186909" y="79012"/>
                    <a:pt x="186534" y="80919"/>
                    <a:pt x="185033" y="87022"/>
                  </a:cubicBezTo>
                  <a:cubicBezTo>
                    <a:pt x="177154" y="116771"/>
                    <a:pt x="168526" y="123636"/>
                    <a:pt x="136637" y="123636"/>
                  </a:cubicBezTo>
                  <a:lnTo>
                    <a:pt x="102497" y="123636"/>
                  </a:lnTo>
                  <a:lnTo>
                    <a:pt x="126507" y="26761"/>
                  </a:lnTo>
                  <a:cubicBezTo>
                    <a:pt x="129884" y="13412"/>
                    <a:pt x="130259" y="11886"/>
                    <a:pt x="146766" y="11886"/>
                  </a:cubicBezTo>
                  <a:lnTo>
                    <a:pt x="196288" y="11886"/>
                  </a:lnTo>
                  <a:cubicBezTo>
                    <a:pt x="242433" y="11886"/>
                    <a:pt x="251062" y="24472"/>
                    <a:pt x="251062" y="53840"/>
                  </a:cubicBezTo>
                  <a:cubicBezTo>
                    <a:pt x="251062" y="62612"/>
                    <a:pt x="251062" y="64138"/>
                    <a:pt x="249936" y="74435"/>
                  </a:cubicBezTo>
                  <a:cubicBezTo>
                    <a:pt x="249186" y="79394"/>
                    <a:pt x="249186" y="80156"/>
                    <a:pt x="249186" y="81301"/>
                  </a:cubicBezTo>
                  <a:cubicBezTo>
                    <a:pt x="249186" y="83208"/>
                    <a:pt x="250312" y="85877"/>
                    <a:pt x="253688" y="85877"/>
                  </a:cubicBezTo>
                  <a:cubicBezTo>
                    <a:pt x="257815" y="85877"/>
                    <a:pt x="258190" y="83589"/>
                    <a:pt x="258940" y="76342"/>
                  </a:cubicBezTo>
                  <a:lnTo>
                    <a:pt x="266444" y="10361"/>
                  </a:lnTo>
                  <a:cubicBezTo>
                    <a:pt x="267569" y="63"/>
                    <a:pt x="265693" y="63"/>
                    <a:pt x="256314" y="63"/>
                  </a:cubicBezTo>
                  <a:lnTo>
                    <a:pt x="72484" y="63"/>
                  </a:lnTo>
                  <a:cubicBezTo>
                    <a:pt x="64980" y="63"/>
                    <a:pt x="61229" y="63"/>
                    <a:pt x="61229" y="7691"/>
                  </a:cubicBezTo>
                  <a:cubicBezTo>
                    <a:pt x="61229" y="11886"/>
                    <a:pt x="64605" y="11886"/>
                    <a:pt x="71733" y="11886"/>
                  </a:cubicBezTo>
                  <a:cubicBezTo>
                    <a:pt x="85614" y="11886"/>
                    <a:pt x="96119" y="11886"/>
                    <a:pt x="96119" y="18751"/>
                  </a:cubicBezTo>
                  <a:cubicBezTo>
                    <a:pt x="96119" y="20277"/>
                    <a:pt x="96119" y="21040"/>
                    <a:pt x="94243" y="27905"/>
                  </a:cubicBezTo>
                  <a:lnTo>
                    <a:pt x="44721" y="229664"/>
                  </a:lnTo>
                  <a:cubicBezTo>
                    <a:pt x="40970" y="244539"/>
                    <a:pt x="40219" y="247590"/>
                    <a:pt x="10581" y="247590"/>
                  </a:cubicBezTo>
                  <a:cubicBezTo>
                    <a:pt x="4204" y="247590"/>
                    <a:pt x="77" y="247590"/>
                    <a:pt x="77" y="254837"/>
                  </a:cubicBezTo>
                  <a:cubicBezTo>
                    <a:pt x="77" y="259413"/>
                    <a:pt x="4579" y="259413"/>
                    <a:pt x="5704" y="259413"/>
                  </a:cubicBezTo>
                  <a:cubicBezTo>
                    <a:pt x="16584" y="259413"/>
                    <a:pt x="44346" y="258269"/>
                    <a:pt x="55226" y="258269"/>
                  </a:cubicBezTo>
                  <a:cubicBezTo>
                    <a:pt x="67606" y="258269"/>
                    <a:pt x="98745" y="259413"/>
                    <a:pt x="111125" y="259413"/>
                  </a:cubicBezTo>
                  <a:cubicBezTo>
                    <a:pt x="114502" y="259413"/>
                    <a:pt x="119004" y="259413"/>
                    <a:pt x="119004" y="252167"/>
                  </a:cubicBezTo>
                  <a:cubicBezTo>
                    <a:pt x="119004" y="249116"/>
                    <a:pt x="116753" y="248353"/>
                    <a:pt x="116753" y="247972"/>
                  </a:cubicBezTo>
                  <a:cubicBezTo>
                    <a:pt x="115627" y="247590"/>
                    <a:pt x="114877" y="247590"/>
                    <a:pt x="106248" y="247590"/>
                  </a:cubicBezTo>
                  <a:cubicBezTo>
                    <a:pt x="97995" y="247590"/>
                    <a:pt x="96119" y="247590"/>
                    <a:pt x="86740" y="246827"/>
                  </a:cubicBezTo>
                  <a:cubicBezTo>
                    <a:pt x="75860" y="245683"/>
                    <a:pt x="74735" y="244158"/>
                    <a:pt x="74735" y="239199"/>
                  </a:cubicBezTo>
                  <a:cubicBezTo>
                    <a:pt x="74735" y="238437"/>
                    <a:pt x="74735" y="236148"/>
                    <a:pt x="76235" y="230427"/>
                  </a:cubicBezTo>
                  <a:lnTo>
                    <a:pt x="99495" y="135459"/>
                  </a:lnTo>
                  <a:close/>
                </a:path>
              </a:pathLst>
            </a:custGeom>
            <a:solidFill>
              <a:srgbClr val="000000"/>
            </a:solidFill>
            <a:ln w="37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" name="Dowolny kształt: kształt 6">
              <a:extLst>
                <a:ext uri="{FF2B5EF4-FFF2-40B4-BE49-F238E27FC236}">
                  <a16:creationId xmlns:a16="http://schemas.microsoft.com/office/drawing/2014/main" id="{05CF9A1C-669E-FE85-1D30-52C9C7062F2D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681842" y="5622201"/>
              <a:ext cx="199587" cy="239479"/>
            </a:xfrm>
            <a:custGeom>
              <a:avLst/>
              <a:gdLst>
                <a:gd name="connsiteX0" fmla="*/ 104079 w 199587"/>
                <a:gd name="connsiteY0" fmla="*/ 203769 h 239479"/>
                <a:gd name="connsiteX1" fmla="*/ 129027 w 199587"/>
                <a:gd name="connsiteY1" fmla="*/ 239544 h 239479"/>
                <a:gd name="connsiteX2" fmla="*/ 176035 w 199587"/>
                <a:gd name="connsiteY2" fmla="*/ 187750 h 239479"/>
                <a:gd name="connsiteX3" fmla="*/ 172359 w 199587"/>
                <a:gd name="connsiteY3" fmla="*/ 184013 h 239479"/>
                <a:gd name="connsiteX4" fmla="*/ 168682 w 199587"/>
                <a:gd name="connsiteY4" fmla="*/ 187483 h 239479"/>
                <a:gd name="connsiteX5" fmla="*/ 136118 w 199587"/>
                <a:gd name="connsiteY5" fmla="*/ 211511 h 239479"/>
                <a:gd name="connsiteX6" fmla="*/ 115371 w 199587"/>
                <a:gd name="connsiteY6" fmla="*/ 185614 h 239479"/>
                <a:gd name="connsiteX7" fmla="*/ 199671 w 199587"/>
                <a:gd name="connsiteY7" fmla="*/ 74284 h 239479"/>
                <a:gd name="connsiteX8" fmla="*/ 123512 w 199587"/>
                <a:gd name="connsiteY8" fmla="*/ 64 h 239479"/>
                <a:gd name="connsiteX9" fmla="*/ 83 w 199587"/>
                <a:gd name="connsiteY9" fmla="*/ 119938 h 239479"/>
                <a:gd name="connsiteX10" fmla="*/ 76504 w 199587"/>
                <a:gd name="connsiteY10" fmla="*/ 193090 h 239479"/>
                <a:gd name="connsiteX11" fmla="*/ 104079 w 199587"/>
                <a:gd name="connsiteY11" fmla="*/ 189352 h 239479"/>
                <a:gd name="connsiteX12" fmla="*/ 104079 w 199587"/>
                <a:gd name="connsiteY12" fmla="*/ 203769 h 239479"/>
                <a:gd name="connsiteX13" fmla="*/ 58646 w 199587"/>
                <a:gd name="connsiteY13" fmla="*/ 181076 h 239479"/>
                <a:gd name="connsiteX14" fmla="*/ 25557 w 199587"/>
                <a:gd name="connsiteY14" fmla="*/ 126612 h 239479"/>
                <a:gd name="connsiteX15" fmla="*/ 54970 w 199587"/>
                <a:gd name="connsiteY15" fmla="*/ 43849 h 239479"/>
                <a:gd name="connsiteX16" fmla="*/ 121411 w 199587"/>
                <a:gd name="connsiteY16" fmla="*/ 8608 h 239479"/>
                <a:gd name="connsiteX17" fmla="*/ 174197 w 199587"/>
                <a:gd name="connsiteY17" fmla="*/ 67076 h 239479"/>
                <a:gd name="connsiteX18" fmla="*/ 113270 w 199587"/>
                <a:gd name="connsiteY18" fmla="*/ 175469 h 239479"/>
                <a:gd name="connsiteX19" fmla="*/ 86746 w 199587"/>
                <a:gd name="connsiteY19" fmla="*/ 147436 h 239479"/>
                <a:gd name="connsiteX20" fmla="*/ 57596 w 199587"/>
                <a:gd name="connsiteY20" fmla="*/ 174134 h 239479"/>
                <a:gd name="connsiteX21" fmla="*/ 58646 w 199587"/>
                <a:gd name="connsiteY21" fmla="*/ 181076 h 239479"/>
                <a:gd name="connsiteX22" fmla="*/ 104079 w 199587"/>
                <a:gd name="connsiteY22" fmla="*/ 179741 h 239479"/>
                <a:gd name="connsiteX23" fmla="*/ 78342 w 199587"/>
                <a:gd name="connsiteY23" fmla="*/ 184547 h 239479"/>
                <a:gd name="connsiteX24" fmla="*/ 64949 w 199587"/>
                <a:gd name="connsiteY24" fmla="*/ 174134 h 239479"/>
                <a:gd name="connsiteX25" fmla="*/ 86746 w 199587"/>
                <a:gd name="connsiteY25" fmla="*/ 154912 h 239479"/>
                <a:gd name="connsiteX26" fmla="*/ 104079 w 199587"/>
                <a:gd name="connsiteY26" fmla="*/ 179741 h 239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9587" h="239479">
                  <a:moveTo>
                    <a:pt x="104079" y="203769"/>
                  </a:moveTo>
                  <a:cubicBezTo>
                    <a:pt x="104079" y="221123"/>
                    <a:pt x="107493" y="239544"/>
                    <a:pt x="129027" y="239544"/>
                  </a:cubicBezTo>
                  <a:cubicBezTo>
                    <a:pt x="160804" y="239544"/>
                    <a:pt x="176035" y="193624"/>
                    <a:pt x="176035" y="187750"/>
                  </a:cubicBezTo>
                  <a:cubicBezTo>
                    <a:pt x="176035" y="185881"/>
                    <a:pt x="174460" y="184013"/>
                    <a:pt x="172359" y="184013"/>
                  </a:cubicBezTo>
                  <a:cubicBezTo>
                    <a:pt x="169733" y="184013"/>
                    <a:pt x="168945" y="186415"/>
                    <a:pt x="168682" y="187483"/>
                  </a:cubicBezTo>
                  <a:cubicBezTo>
                    <a:pt x="162379" y="206172"/>
                    <a:pt x="145047" y="211511"/>
                    <a:pt x="136118" y="211511"/>
                  </a:cubicBezTo>
                  <a:cubicBezTo>
                    <a:pt x="125613" y="211511"/>
                    <a:pt x="120098" y="206973"/>
                    <a:pt x="115371" y="185614"/>
                  </a:cubicBezTo>
                  <a:cubicBezTo>
                    <a:pt x="162117" y="168795"/>
                    <a:pt x="199671" y="121540"/>
                    <a:pt x="199671" y="74284"/>
                  </a:cubicBezTo>
                  <a:cubicBezTo>
                    <a:pt x="199671" y="32369"/>
                    <a:pt x="169995" y="64"/>
                    <a:pt x="123512" y="64"/>
                  </a:cubicBezTo>
                  <a:cubicBezTo>
                    <a:pt x="60747" y="64"/>
                    <a:pt x="83" y="59867"/>
                    <a:pt x="83" y="119938"/>
                  </a:cubicBezTo>
                  <a:cubicBezTo>
                    <a:pt x="83" y="162921"/>
                    <a:pt x="31334" y="193090"/>
                    <a:pt x="76504" y="193090"/>
                  </a:cubicBezTo>
                  <a:cubicBezTo>
                    <a:pt x="81494" y="193090"/>
                    <a:pt x="90423" y="192823"/>
                    <a:pt x="104079" y="189352"/>
                  </a:cubicBezTo>
                  <a:lnTo>
                    <a:pt x="104079" y="203769"/>
                  </a:lnTo>
                  <a:close/>
                  <a:moveTo>
                    <a:pt x="58646" y="181076"/>
                  </a:moveTo>
                  <a:cubicBezTo>
                    <a:pt x="44990" y="176270"/>
                    <a:pt x="25557" y="162387"/>
                    <a:pt x="25557" y="126612"/>
                  </a:cubicBezTo>
                  <a:cubicBezTo>
                    <a:pt x="25557" y="109526"/>
                    <a:pt x="31072" y="74017"/>
                    <a:pt x="54970" y="43849"/>
                  </a:cubicBezTo>
                  <a:cubicBezTo>
                    <a:pt x="71514" y="23291"/>
                    <a:pt x="96988" y="8608"/>
                    <a:pt x="121411" y="8608"/>
                  </a:cubicBezTo>
                  <a:cubicBezTo>
                    <a:pt x="150036" y="8608"/>
                    <a:pt x="174197" y="28097"/>
                    <a:pt x="174197" y="67076"/>
                  </a:cubicBezTo>
                  <a:cubicBezTo>
                    <a:pt x="174197" y="93774"/>
                    <a:pt x="161329" y="151174"/>
                    <a:pt x="113270" y="175469"/>
                  </a:cubicBezTo>
                  <a:cubicBezTo>
                    <a:pt x="109068" y="158650"/>
                    <a:pt x="102240" y="147436"/>
                    <a:pt x="86746" y="147436"/>
                  </a:cubicBezTo>
                  <a:cubicBezTo>
                    <a:pt x="72040" y="147436"/>
                    <a:pt x="57596" y="159984"/>
                    <a:pt x="57596" y="174134"/>
                  </a:cubicBezTo>
                  <a:cubicBezTo>
                    <a:pt x="57596" y="178940"/>
                    <a:pt x="57858" y="179207"/>
                    <a:pt x="58646" y="181076"/>
                  </a:cubicBezTo>
                  <a:close/>
                  <a:moveTo>
                    <a:pt x="104079" y="179741"/>
                  </a:moveTo>
                  <a:cubicBezTo>
                    <a:pt x="98301" y="181877"/>
                    <a:pt x="88584" y="184547"/>
                    <a:pt x="78342" y="184547"/>
                  </a:cubicBezTo>
                  <a:cubicBezTo>
                    <a:pt x="74141" y="184547"/>
                    <a:pt x="64949" y="184547"/>
                    <a:pt x="64949" y="174134"/>
                  </a:cubicBezTo>
                  <a:cubicBezTo>
                    <a:pt x="64949" y="163989"/>
                    <a:pt x="75716" y="154912"/>
                    <a:pt x="86746" y="154912"/>
                  </a:cubicBezTo>
                  <a:cubicBezTo>
                    <a:pt x="96200" y="154912"/>
                    <a:pt x="103291" y="159184"/>
                    <a:pt x="104079" y="179741"/>
                  </a:cubicBezTo>
                  <a:close/>
                </a:path>
              </a:pathLst>
            </a:custGeom>
            <a:solidFill>
              <a:srgbClr val="000000"/>
            </a:solidFill>
            <a:ln w="37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" name="Dowolny kształt: kształt 8">
              <a:extLst>
                <a:ext uri="{FF2B5EF4-FFF2-40B4-BE49-F238E27FC236}">
                  <a16:creationId xmlns:a16="http://schemas.microsoft.com/office/drawing/2014/main" id="{84565676-EB39-AA63-637B-367EBCCD31DA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4963020" y="5466629"/>
              <a:ext cx="51397" cy="381398"/>
            </a:xfrm>
            <a:custGeom>
              <a:avLst/>
              <a:gdLst>
                <a:gd name="connsiteX0" fmla="*/ 51487 w 51397"/>
                <a:gd name="connsiteY0" fmla="*/ 381461 h 381398"/>
                <a:gd name="connsiteX1" fmla="*/ 51487 w 51397"/>
                <a:gd name="connsiteY1" fmla="*/ 366205 h 381398"/>
                <a:gd name="connsiteX2" fmla="*/ 15096 w 51397"/>
                <a:gd name="connsiteY2" fmla="*/ 366205 h 381398"/>
                <a:gd name="connsiteX3" fmla="*/ 15096 w 51397"/>
                <a:gd name="connsiteY3" fmla="*/ 15319 h 381398"/>
                <a:gd name="connsiteX4" fmla="*/ 51487 w 51397"/>
                <a:gd name="connsiteY4" fmla="*/ 15319 h 381398"/>
                <a:gd name="connsiteX5" fmla="*/ 51487 w 51397"/>
                <a:gd name="connsiteY5" fmla="*/ 63 h 381398"/>
                <a:gd name="connsiteX6" fmla="*/ 90 w 51397"/>
                <a:gd name="connsiteY6" fmla="*/ 63 h 381398"/>
                <a:gd name="connsiteX7" fmla="*/ 90 w 51397"/>
                <a:gd name="connsiteY7" fmla="*/ 381461 h 381398"/>
                <a:gd name="connsiteX8" fmla="*/ 51487 w 51397"/>
                <a:gd name="connsiteY8" fmla="*/ 381461 h 38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397" h="381398">
                  <a:moveTo>
                    <a:pt x="51487" y="381461"/>
                  </a:moveTo>
                  <a:lnTo>
                    <a:pt x="51487" y="366205"/>
                  </a:lnTo>
                  <a:lnTo>
                    <a:pt x="15096" y="366205"/>
                  </a:lnTo>
                  <a:lnTo>
                    <a:pt x="15096" y="15319"/>
                  </a:lnTo>
                  <a:lnTo>
                    <a:pt x="51487" y="15319"/>
                  </a:lnTo>
                  <a:lnTo>
                    <a:pt x="51487" y="63"/>
                  </a:lnTo>
                  <a:lnTo>
                    <a:pt x="90" y="63"/>
                  </a:lnTo>
                  <a:lnTo>
                    <a:pt x="90" y="381461"/>
                  </a:lnTo>
                  <a:lnTo>
                    <a:pt x="51487" y="381461"/>
                  </a:lnTo>
                  <a:close/>
                </a:path>
              </a:pathLst>
            </a:custGeom>
            <a:solidFill>
              <a:srgbClr val="000000"/>
            </a:solidFill>
            <a:ln w="37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" name="Dowolny kształt: kształt 10">
              <a:extLst>
                <a:ext uri="{FF2B5EF4-FFF2-40B4-BE49-F238E27FC236}">
                  <a16:creationId xmlns:a16="http://schemas.microsoft.com/office/drawing/2014/main" id="{1ECA57C6-35F6-10EF-7459-CE13E6808C76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5034218" y="5584100"/>
              <a:ext cx="177077" cy="250959"/>
            </a:xfrm>
            <a:custGeom>
              <a:avLst/>
              <a:gdLst>
                <a:gd name="connsiteX0" fmla="*/ 1218 w 177077"/>
                <a:gd name="connsiteY0" fmla="*/ 234623 h 250959"/>
                <a:gd name="connsiteX1" fmla="*/ 93 w 177077"/>
                <a:gd name="connsiteY1" fmla="*/ 240725 h 250959"/>
                <a:gd name="connsiteX2" fmla="*/ 10597 w 177077"/>
                <a:gd name="connsiteY2" fmla="*/ 251023 h 250959"/>
                <a:gd name="connsiteX3" fmla="*/ 23728 w 177077"/>
                <a:gd name="connsiteY3" fmla="*/ 243013 h 250959"/>
                <a:gd name="connsiteX4" fmla="*/ 47739 w 177077"/>
                <a:gd name="connsiteY4" fmla="*/ 147282 h 250959"/>
                <a:gd name="connsiteX5" fmla="*/ 84880 w 177077"/>
                <a:gd name="connsiteY5" fmla="*/ 172836 h 250959"/>
                <a:gd name="connsiteX6" fmla="*/ 177170 w 177077"/>
                <a:gd name="connsiteY6" fmla="*/ 62231 h 250959"/>
                <a:gd name="connsiteX7" fmla="*/ 125022 w 177077"/>
                <a:gd name="connsiteY7" fmla="*/ 63 h 250959"/>
                <a:gd name="connsiteX8" fmla="*/ 37984 w 177077"/>
                <a:gd name="connsiteY8" fmla="*/ 84733 h 250959"/>
                <a:gd name="connsiteX9" fmla="*/ 1218 w 177077"/>
                <a:gd name="connsiteY9" fmla="*/ 234623 h 250959"/>
                <a:gd name="connsiteX10" fmla="*/ 84505 w 177077"/>
                <a:gd name="connsiteY10" fmla="*/ 164445 h 250959"/>
                <a:gd name="connsiteX11" fmla="*/ 52241 w 177077"/>
                <a:gd name="connsiteY11" fmla="*/ 130501 h 250959"/>
                <a:gd name="connsiteX12" fmla="*/ 55242 w 177077"/>
                <a:gd name="connsiteY12" fmla="*/ 116389 h 250959"/>
                <a:gd name="connsiteX13" fmla="*/ 77752 w 177077"/>
                <a:gd name="connsiteY13" fmla="*/ 44686 h 250959"/>
                <a:gd name="connsiteX14" fmla="*/ 124272 w 177077"/>
                <a:gd name="connsiteY14" fmla="*/ 8454 h 250959"/>
                <a:gd name="connsiteX15" fmla="*/ 150159 w 177077"/>
                <a:gd name="connsiteY15" fmla="*/ 45831 h 250959"/>
                <a:gd name="connsiteX16" fmla="*/ 129149 w 177077"/>
                <a:gd name="connsiteY16" fmla="*/ 128213 h 250959"/>
                <a:gd name="connsiteX17" fmla="*/ 84505 w 177077"/>
                <a:gd name="connsiteY17" fmla="*/ 164445 h 250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7077" h="250959">
                  <a:moveTo>
                    <a:pt x="1218" y="234623"/>
                  </a:moveTo>
                  <a:cubicBezTo>
                    <a:pt x="93" y="239199"/>
                    <a:pt x="93" y="239962"/>
                    <a:pt x="93" y="240725"/>
                  </a:cubicBezTo>
                  <a:cubicBezTo>
                    <a:pt x="93" y="246446"/>
                    <a:pt x="4219" y="251023"/>
                    <a:pt x="10597" y="251023"/>
                  </a:cubicBezTo>
                  <a:cubicBezTo>
                    <a:pt x="18476" y="251023"/>
                    <a:pt x="22978" y="244158"/>
                    <a:pt x="23728" y="243013"/>
                  </a:cubicBezTo>
                  <a:cubicBezTo>
                    <a:pt x="25604" y="239581"/>
                    <a:pt x="37609" y="188473"/>
                    <a:pt x="47739" y="147282"/>
                  </a:cubicBezTo>
                  <a:cubicBezTo>
                    <a:pt x="55242" y="162538"/>
                    <a:pt x="67247" y="172836"/>
                    <a:pt x="84880" y="172836"/>
                  </a:cubicBezTo>
                  <a:cubicBezTo>
                    <a:pt x="128774" y="172836"/>
                    <a:pt x="177170" y="119059"/>
                    <a:pt x="177170" y="62231"/>
                  </a:cubicBezTo>
                  <a:cubicBezTo>
                    <a:pt x="177170" y="21802"/>
                    <a:pt x="152410" y="63"/>
                    <a:pt x="125022" y="63"/>
                  </a:cubicBezTo>
                  <a:cubicBezTo>
                    <a:pt x="88632" y="63"/>
                    <a:pt x="49239" y="38203"/>
                    <a:pt x="37984" y="84733"/>
                  </a:cubicBezTo>
                  <a:lnTo>
                    <a:pt x="1218" y="234623"/>
                  </a:lnTo>
                  <a:close/>
                  <a:moveTo>
                    <a:pt x="84505" y="164445"/>
                  </a:moveTo>
                  <a:cubicBezTo>
                    <a:pt x="58243" y="164445"/>
                    <a:pt x="52241" y="133934"/>
                    <a:pt x="52241" y="130501"/>
                  </a:cubicBezTo>
                  <a:cubicBezTo>
                    <a:pt x="52241" y="128975"/>
                    <a:pt x="54116" y="121347"/>
                    <a:pt x="55242" y="116389"/>
                  </a:cubicBezTo>
                  <a:cubicBezTo>
                    <a:pt x="65746" y="73673"/>
                    <a:pt x="69498" y="59942"/>
                    <a:pt x="77752" y="44686"/>
                  </a:cubicBezTo>
                  <a:cubicBezTo>
                    <a:pt x="93884" y="16844"/>
                    <a:pt x="112642" y="8454"/>
                    <a:pt x="124272" y="8454"/>
                  </a:cubicBezTo>
                  <a:cubicBezTo>
                    <a:pt x="138153" y="8454"/>
                    <a:pt x="150159" y="19514"/>
                    <a:pt x="150159" y="45831"/>
                  </a:cubicBezTo>
                  <a:cubicBezTo>
                    <a:pt x="150159" y="66807"/>
                    <a:pt x="139279" y="109524"/>
                    <a:pt x="129149" y="128213"/>
                  </a:cubicBezTo>
                  <a:cubicBezTo>
                    <a:pt x="116769" y="152241"/>
                    <a:pt x="98761" y="164445"/>
                    <a:pt x="84505" y="164445"/>
                  </a:cubicBezTo>
                  <a:close/>
                </a:path>
              </a:pathLst>
            </a:custGeom>
            <a:solidFill>
              <a:srgbClr val="000000"/>
            </a:solidFill>
            <a:ln w="37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" name="Dowolny kształt: kształt 11">
              <a:extLst>
                <a:ext uri="{FF2B5EF4-FFF2-40B4-BE49-F238E27FC236}">
                  <a16:creationId xmlns:a16="http://schemas.microsoft.com/office/drawing/2014/main" id="{CAA7B363-2730-0A08-C022-7656A0EFF890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5235049" y="5692149"/>
              <a:ext cx="164397" cy="175404"/>
            </a:xfrm>
            <a:custGeom>
              <a:avLst/>
              <a:gdLst>
                <a:gd name="connsiteX0" fmla="*/ 64964 w 164397"/>
                <a:gd name="connsiteY0" fmla="*/ 120205 h 175404"/>
                <a:gd name="connsiteX1" fmla="*/ 73893 w 164397"/>
                <a:gd name="connsiteY1" fmla="*/ 120472 h 175404"/>
                <a:gd name="connsiteX2" fmla="*/ 164495 w 164397"/>
                <a:gd name="connsiteY2" fmla="*/ 39043 h 175404"/>
                <a:gd name="connsiteX3" fmla="*/ 130092 w 164397"/>
                <a:gd name="connsiteY3" fmla="*/ 64 h 175404"/>
                <a:gd name="connsiteX4" fmla="*/ 67327 w 164397"/>
                <a:gd name="connsiteY4" fmla="*/ 67076 h 175404"/>
                <a:gd name="connsiteX5" fmla="*/ 56560 w 164397"/>
                <a:gd name="connsiteY5" fmla="*/ 100715 h 175404"/>
                <a:gd name="connsiteX6" fmla="*/ 9289 w 164397"/>
                <a:gd name="connsiteY6" fmla="*/ 63605 h 175404"/>
                <a:gd name="connsiteX7" fmla="*/ 32137 w 164397"/>
                <a:gd name="connsiteY7" fmla="*/ 9409 h 175404"/>
                <a:gd name="connsiteX8" fmla="*/ 34238 w 164397"/>
                <a:gd name="connsiteY8" fmla="*/ 5938 h 175404"/>
                <a:gd name="connsiteX9" fmla="*/ 30036 w 164397"/>
                <a:gd name="connsiteY9" fmla="*/ 2734 h 175404"/>
                <a:gd name="connsiteX10" fmla="*/ 21632 w 164397"/>
                <a:gd name="connsiteY10" fmla="*/ 8608 h 175404"/>
                <a:gd name="connsiteX11" fmla="*/ 98 w 164397"/>
                <a:gd name="connsiteY11" fmla="*/ 66275 h 175404"/>
                <a:gd name="connsiteX12" fmla="*/ 51045 w 164397"/>
                <a:gd name="connsiteY12" fmla="*/ 118069 h 175404"/>
                <a:gd name="connsiteX13" fmla="*/ 36339 w 164397"/>
                <a:gd name="connsiteY13" fmla="*/ 166926 h 175404"/>
                <a:gd name="connsiteX14" fmla="*/ 45268 w 164397"/>
                <a:gd name="connsiteY14" fmla="*/ 175469 h 175404"/>
                <a:gd name="connsiteX15" fmla="*/ 55510 w 164397"/>
                <a:gd name="connsiteY15" fmla="*/ 169596 h 175404"/>
                <a:gd name="connsiteX16" fmla="*/ 64964 w 164397"/>
                <a:gd name="connsiteY16" fmla="*/ 120205 h 175404"/>
                <a:gd name="connsiteX17" fmla="*/ 68378 w 164397"/>
                <a:gd name="connsiteY17" fmla="*/ 102050 h 175404"/>
                <a:gd name="connsiteX18" fmla="*/ 88337 w 164397"/>
                <a:gd name="connsiteY18" fmla="*/ 41980 h 175404"/>
                <a:gd name="connsiteX19" fmla="*/ 127204 w 164397"/>
                <a:gd name="connsiteY19" fmla="*/ 18219 h 175404"/>
                <a:gd name="connsiteX20" fmla="*/ 155041 w 164397"/>
                <a:gd name="connsiteY20" fmla="*/ 44383 h 175404"/>
                <a:gd name="connsiteX21" fmla="*/ 76781 w 164397"/>
                <a:gd name="connsiteY21" fmla="*/ 102317 h 175404"/>
                <a:gd name="connsiteX22" fmla="*/ 68378 w 164397"/>
                <a:gd name="connsiteY22" fmla="*/ 102050 h 17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4397" h="175404">
                  <a:moveTo>
                    <a:pt x="64964" y="120205"/>
                  </a:moveTo>
                  <a:cubicBezTo>
                    <a:pt x="67853" y="120472"/>
                    <a:pt x="71004" y="120472"/>
                    <a:pt x="73893" y="120472"/>
                  </a:cubicBezTo>
                  <a:cubicBezTo>
                    <a:pt x="121163" y="120472"/>
                    <a:pt x="164495" y="81226"/>
                    <a:pt x="164495" y="39043"/>
                  </a:cubicBezTo>
                  <a:cubicBezTo>
                    <a:pt x="164495" y="15282"/>
                    <a:pt x="150576" y="64"/>
                    <a:pt x="130092" y="64"/>
                  </a:cubicBezTo>
                  <a:cubicBezTo>
                    <a:pt x="93851" y="64"/>
                    <a:pt x="74681" y="47052"/>
                    <a:pt x="67327" y="67076"/>
                  </a:cubicBezTo>
                  <a:cubicBezTo>
                    <a:pt x="63913" y="76954"/>
                    <a:pt x="58136" y="95643"/>
                    <a:pt x="56560" y="100715"/>
                  </a:cubicBezTo>
                  <a:cubicBezTo>
                    <a:pt x="27672" y="96711"/>
                    <a:pt x="9289" y="83362"/>
                    <a:pt x="9289" y="63605"/>
                  </a:cubicBezTo>
                  <a:cubicBezTo>
                    <a:pt x="9289" y="63338"/>
                    <a:pt x="10865" y="33437"/>
                    <a:pt x="32137" y="9409"/>
                  </a:cubicBezTo>
                  <a:cubicBezTo>
                    <a:pt x="33975" y="7540"/>
                    <a:pt x="34238" y="7006"/>
                    <a:pt x="34238" y="5938"/>
                  </a:cubicBezTo>
                  <a:cubicBezTo>
                    <a:pt x="34238" y="2734"/>
                    <a:pt x="30824" y="2734"/>
                    <a:pt x="30036" y="2734"/>
                  </a:cubicBezTo>
                  <a:cubicBezTo>
                    <a:pt x="27672" y="2734"/>
                    <a:pt x="26622" y="2734"/>
                    <a:pt x="21632" y="8608"/>
                  </a:cubicBezTo>
                  <a:cubicBezTo>
                    <a:pt x="6926" y="27029"/>
                    <a:pt x="98" y="54795"/>
                    <a:pt x="98" y="66275"/>
                  </a:cubicBezTo>
                  <a:cubicBezTo>
                    <a:pt x="98" y="90036"/>
                    <a:pt x="17168" y="110593"/>
                    <a:pt x="51045" y="118069"/>
                  </a:cubicBezTo>
                  <a:cubicBezTo>
                    <a:pt x="37914" y="159451"/>
                    <a:pt x="36339" y="164523"/>
                    <a:pt x="36339" y="166926"/>
                  </a:cubicBezTo>
                  <a:cubicBezTo>
                    <a:pt x="36339" y="174134"/>
                    <a:pt x="42379" y="175469"/>
                    <a:pt x="45268" y="175469"/>
                  </a:cubicBezTo>
                  <a:cubicBezTo>
                    <a:pt x="48156" y="175469"/>
                    <a:pt x="53409" y="173600"/>
                    <a:pt x="55510" y="169596"/>
                  </a:cubicBezTo>
                  <a:cubicBezTo>
                    <a:pt x="57348" y="165591"/>
                    <a:pt x="59711" y="151975"/>
                    <a:pt x="64964" y="120205"/>
                  </a:cubicBezTo>
                  <a:close/>
                  <a:moveTo>
                    <a:pt x="68378" y="102050"/>
                  </a:moveTo>
                  <a:cubicBezTo>
                    <a:pt x="73630" y="71348"/>
                    <a:pt x="75731" y="59334"/>
                    <a:pt x="88337" y="41980"/>
                  </a:cubicBezTo>
                  <a:cubicBezTo>
                    <a:pt x="100154" y="25694"/>
                    <a:pt x="114073" y="18219"/>
                    <a:pt x="127204" y="18219"/>
                  </a:cubicBezTo>
                  <a:cubicBezTo>
                    <a:pt x="145324" y="18219"/>
                    <a:pt x="155041" y="30500"/>
                    <a:pt x="155041" y="44383"/>
                  </a:cubicBezTo>
                  <a:cubicBezTo>
                    <a:pt x="155041" y="71348"/>
                    <a:pt x="121951" y="102317"/>
                    <a:pt x="76781" y="102317"/>
                  </a:cubicBezTo>
                  <a:cubicBezTo>
                    <a:pt x="74418" y="102317"/>
                    <a:pt x="70741" y="102317"/>
                    <a:pt x="68378" y="102050"/>
                  </a:cubicBezTo>
                  <a:close/>
                </a:path>
              </a:pathLst>
            </a:custGeom>
            <a:solidFill>
              <a:srgbClr val="000000"/>
            </a:solidFill>
            <a:ln w="37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" name="Dowolny kształt: kształt 12">
              <a:extLst>
                <a:ext uri="{FF2B5EF4-FFF2-40B4-BE49-F238E27FC236}">
                  <a16:creationId xmlns:a16="http://schemas.microsoft.com/office/drawing/2014/main" id="{BDF97543-6462-814F-2F40-7F9C7C6FC6CD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5441268" y="5466629"/>
              <a:ext cx="51397" cy="381398"/>
            </a:xfrm>
            <a:custGeom>
              <a:avLst/>
              <a:gdLst>
                <a:gd name="connsiteX0" fmla="*/ 51501 w 51397"/>
                <a:gd name="connsiteY0" fmla="*/ 63 h 381398"/>
                <a:gd name="connsiteX1" fmla="*/ 104 w 51397"/>
                <a:gd name="connsiteY1" fmla="*/ 63 h 381398"/>
                <a:gd name="connsiteX2" fmla="*/ 104 w 51397"/>
                <a:gd name="connsiteY2" fmla="*/ 15319 h 381398"/>
                <a:gd name="connsiteX3" fmla="*/ 36495 w 51397"/>
                <a:gd name="connsiteY3" fmla="*/ 15319 h 381398"/>
                <a:gd name="connsiteX4" fmla="*/ 36495 w 51397"/>
                <a:gd name="connsiteY4" fmla="*/ 366205 h 381398"/>
                <a:gd name="connsiteX5" fmla="*/ 104 w 51397"/>
                <a:gd name="connsiteY5" fmla="*/ 366205 h 381398"/>
                <a:gd name="connsiteX6" fmla="*/ 104 w 51397"/>
                <a:gd name="connsiteY6" fmla="*/ 381461 h 381398"/>
                <a:gd name="connsiteX7" fmla="*/ 51501 w 51397"/>
                <a:gd name="connsiteY7" fmla="*/ 381461 h 381398"/>
                <a:gd name="connsiteX8" fmla="*/ 51501 w 51397"/>
                <a:gd name="connsiteY8" fmla="*/ 63 h 38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397" h="381398">
                  <a:moveTo>
                    <a:pt x="51501" y="63"/>
                  </a:moveTo>
                  <a:lnTo>
                    <a:pt x="104" y="63"/>
                  </a:lnTo>
                  <a:lnTo>
                    <a:pt x="104" y="15319"/>
                  </a:lnTo>
                  <a:lnTo>
                    <a:pt x="36495" y="15319"/>
                  </a:lnTo>
                  <a:lnTo>
                    <a:pt x="36495" y="366205"/>
                  </a:lnTo>
                  <a:lnTo>
                    <a:pt x="104" y="366205"/>
                  </a:lnTo>
                  <a:lnTo>
                    <a:pt x="104" y="381461"/>
                  </a:lnTo>
                  <a:lnTo>
                    <a:pt x="51501" y="381461"/>
                  </a:lnTo>
                  <a:lnTo>
                    <a:pt x="51501" y="63"/>
                  </a:lnTo>
                  <a:close/>
                </a:path>
              </a:pathLst>
            </a:custGeom>
            <a:solidFill>
              <a:srgbClr val="000000"/>
            </a:solidFill>
            <a:ln w="37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" name="Dowolny kształt: kształt 13">
              <a:extLst>
                <a:ext uri="{FF2B5EF4-FFF2-40B4-BE49-F238E27FC236}">
                  <a16:creationId xmlns:a16="http://schemas.microsoft.com/office/drawing/2014/main" id="{40D2B86E-C721-FCD4-6466-3907CBB4FFD0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5662446" y="5612704"/>
              <a:ext cx="249484" cy="89247"/>
            </a:xfrm>
            <a:custGeom>
              <a:avLst/>
              <a:gdLst>
                <a:gd name="connsiteX0" fmla="*/ 236838 w 249484"/>
                <a:gd name="connsiteY0" fmla="*/ 15319 h 89247"/>
                <a:gd name="connsiteX1" fmla="*/ 249594 w 249484"/>
                <a:gd name="connsiteY1" fmla="*/ 7691 h 89247"/>
                <a:gd name="connsiteX2" fmla="*/ 237213 w 249484"/>
                <a:gd name="connsiteY2" fmla="*/ 63 h 89247"/>
                <a:gd name="connsiteX3" fmla="*/ 12490 w 249484"/>
                <a:gd name="connsiteY3" fmla="*/ 63 h 89247"/>
                <a:gd name="connsiteX4" fmla="*/ 109 w 249484"/>
                <a:gd name="connsiteY4" fmla="*/ 7691 h 89247"/>
                <a:gd name="connsiteX5" fmla="*/ 12865 w 249484"/>
                <a:gd name="connsiteY5" fmla="*/ 15319 h 89247"/>
                <a:gd name="connsiteX6" fmla="*/ 236838 w 249484"/>
                <a:gd name="connsiteY6" fmla="*/ 15319 h 89247"/>
                <a:gd name="connsiteX7" fmla="*/ 237213 w 249484"/>
                <a:gd name="connsiteY7" fmla="*/ 89310 h 89247"/>
                <a:gd name="connsiteX8" fmla="*/ 249594 w 249484"/>
                <a:gd name="connsiteY8" fmla="*/ 81682 h 89247"/>
                <a:gd name="connsiteX9" fmla="*/ 236838 w 249484"/>
                <a:gd name="connsiteY9" fmla="*/ 74054 h 89247"/>
                <a:gd name="connsiteX10" fmla="*/ 12865 w 249484"/>
                <a:gd name="connsiteY10" fmla="*/ 74054 h 89247"/>
                <a:gd name="connsiteX11" fmla="*/ 109 w 249484"/>
                <a:gd name="connsiteY11" fmla="*/ 81682 h 89247"/>
                <a:gd name="connsiteX12" fmla="*/ 12490 w 249484"/>
                <a:gd name="connsiteY12" fmla="*/ 89310 h 89247"/>
                <a:gd name="connsiteX13" fmla="*/ 237213 w 249484"/>
                <a:gd name="connsiteY13" fmla="*/ 89310 h 89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9484" h="89247">
                  <a:moveTo>
                    <a:pt x="236838" y="15319"/>
                  </a:moveTo>
                  <a:cubicBezTo>
                    <a:pt x="242465" y="15319"/>
                    <a:pt x="249594" y="15319"/>
                    <a:pt x="249594" y="7691"/>
                  </a:cubicBezTo>
                  <a:cubicBezTo>
                    <a:pt x="249594" y="63"/>
                    <a:pt x="242465" y="63"/>
                    <a:pt x="237213" y="63"/>
                  </a:cubicBezTo>
                  <a:lnTo>
                    <a:pt x="12490" y="63"/>
                  </a:lnTo>
                  <a:cubicBezTo>
                    <a:pt x="7237" y="63"/>
                    <a:pt x="109" y="63"/>
                    <a:pt x="109" y="7691"/>
                  </a:cubicBezTo>
                  <a:cubicBezTo>
                    <a:pt x="109" y="15319"/>
                    <a:pt x="7237" y="15319"/>
                    <a:pt x="12865" y="15319"/>
                  </a:cubicBezTo>
                  <a:lnTo>
                    <a:pt x="236838" y="15319"/>
                  </a:lnTo>
                  <a:close/>
                  <a:moveTo>
                    <a:pt x="237213" y="89310"/>
                  </a:moveTo>
                  <a:cubicBezTo>
                    <a:pt x="242465" y="89310"/>
                    <a:pt x="249594" y="89310"/>
                    <a:pt x="249594" y="81682"/>
                  </a:cubicBezTo>
                  <a:cubicBezTo>
                    <a:pt x="249594" y="74054"/>
                    <a:pt x="242465" y="74054"/>
                    <a:pt x="236838" y="74054"/>
                  </a:cubicBezTo>
                  <a:lnTo>
                    <a:pt x="12865" y="74054"/>
                  </a:lnTo>
                  <a:cubicBezTo>
                    <a:pt x="7237" y="74054"/>
                    <a:pt x="109" y="74054"/>
                    <a:pt x="109" y="81682"/>
                  </a:cubicBezTo>
                  <a:cubicBezTo>
                    <a:pt x="109" y="89310"/>
                    <a:pt x="7237" y="89310"/>
                    <a:pt x="12490" y="89310"/>
                  </a:cubicBezTo>
                  <a:lnTo>
                    <a:pt x="237213" y="89310"/>
                  </a:lnTo>
                  <a:close/>
                </a:path>
              </a:pathLst>
            </a:custGeom>
            <a:solidFill>
              <a:srgbClr val="000000"/>
            </a:solidFill>
            <a:ln w="37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5" name="Dowolny kształt: kształt 14">
              <a:extLst>
                <a:ext uri="{FF2B5EF4-FFF2-40B4-BE49-F238E27FC236}">
                  <a16:creationId xmlns:a16="http://schemas.microsoft.com/office/drawing/2014/main" id="{9E55BE80-206F-1D40-C966-6B0051EB1034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6050949" y="5494471"/>
              <a:ext cx="243481" cy="258206"/>
            </a:xfrm>
            <a:custGeom>
              <a:avLst/>
              <a:gdLst>
                <a:gd name="connsiteX0" fmla="*/ 236473 w 243481"/>
                <a:gd name="connsiteY0" fmla="*/ 63 h 258206"/>
                <a:gd name="connsiteX1" fmla="*/ 7248 w 243481"/>
                <a:gd name="connsiteY1" fmla="*/ 63 h 258206"/>
                <a:gd name="connsiteX2" fmla="*/ 120 w 243481"/>
                <a:gd name="connsiteY2" fmla="*/ 85877 h 258206"/>
                <a:gd name="connsiteX3" fmla="*/ 9499 w 243481"/>
                <a:gd name="connsiteY3" fmla="*/ 85877 h 258206"/>
                <a:gd name="connsiteX4" fmla="*/ 77028 w 243481"/>
                <a:gd name="connsiteY4" fmla="*/ 11886 h 258206"/>
                <a:gd name="connsiteX5" fmla="*/ 97287 w 243481"/>
                <a:gd name="connsiteY5" fmla="*/ 12649 h 258206"/>
                <a:gd name="connsiteX6" fmla="*/ 105166 w 243481"/>
                <a:gd name="connsiteY6" fmla="*/ 27142 h 258206"/>
                <a:gd name="connsiteX7" fmla="*/ 105166 w 243481"/>
                <a:gd name="connsiteY7" fmla="*/ 228139 h 258206"/>
                <a:gd name="connsiteX8" fmla="*/ 65773 w 243481"/>
                <a:gd name="connsiteY8" fmla="*/ 246446 h 258206"/>
                <a:gd name="connsiteX9" fmla="*/ 50767 w 243481"/>
                <a:gd name="connsiteY9" fmla="*/ 246446 h 258206"/>
                <a:gd name="connsiteX10" fmla="*/ 50767 w 243481"/>
                <a:gd name="connsiteY10" fmla="*/ 258269 h 258206"/>
                <a:gd name="connsiteX11" fmla="*/ 121673 w 243481"/>
                <a:gd name="connsiteY11" fmla="*/ 257125 h 258206"/>
                <a:gd name="connsiteX12" fmla="*/ 192954 w 243481"/>
                <a:gd name="connsiteY12" fmla="*/ 258269 h 258206"/>
                <a:gd name="connsiteX13" fmla="*/ 192954 w 243481"/>
                <a:gd name="connsiteY13" fmla="*/ 246446 h 258206"/>
                <a:gd name="connsiteX14" fmla="*/ 177948 w 243481"/>
                <a:gd name="connsiteY14" fmla="*/ 246446 h 258206"/>
                <a:gd name="connsiteX15" fmla="*/ 138555 w 243481"/>
                <a:gd name="connsiteY15" fmla="*/ 228139 h 258206"/>
                <a:gd name="connsiteX16" fmla="*/ 138555 w 243481"/>
                <a:gd name="connsiteY16" fmla="*/ 27142 h 258206"/>
                <a:gd name="connsiteX17" fmla="*/ 145308 w 243481"/>
                <a:gd name="connsiteY17" fmla="*/ 12649 h 258206"/>
                <a:gd name="connsiteX18" fmla="*/ 166693 w 243481"/>
                <a:gd name="connsiteY18" fmla="*/ 11886 h 258206"/>
                <a:gd name="connsiteX19" fmla="*/ 234222 w 243481"/>
                <a:gd name="connsiteY19" fmla="*/ 85877 h 258206"/>
                <a:gd name="connsiteX20" fmla="*/ 243601 w 243481"/>
                <a:gd name="connsiteY20" fmla="*/ 85877 h 258206"/>
                <a:gd name="connsiteX21" fmla="*/ 236473 w 243481"/>
                <a:gd name="connsiteY21" fmla="*/ 63 h 258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3481" h="258206">
                  <a:moveTo>
                    <a:pt x="236473" y="63"/>
                  </a:moveTo>
                  <a:lnTo>
                    <a:pt x="7248" y="63"/>
                  </a:lnTo>
                  <a:lnTo>
                    <a:pt x="120" y="85877"/>
                  </a:lnTo>
                  <a:lnTo>
                    <a:pt x="9499" y="85877"/>
                  </a:lnTo>
                  <a:cubicBezTo>
                    <a:pt x="14751" y="24472"/>
                    <a:pt x="20379" y="11886"/>
                    <a:pt x="77028" y="11886"/>
                  </a:cubicBezTo>
                  <a:cubicBezTo>
                    <a:pt x="83781" y="11886"/>
                    <a:pt x="93536" y="11886"/>
                    <a:pt x="97287" y="12649"/>
                  </a:cubicBezTo>
                  <a:cubicBezTo>
                    <a:pt x="105166" y="14174"/>
                    <a:pt x="105166" y="18370"/>
                    <a:pt x="105166" y="27142"/>
                  </a:cubicBezTo>
                  <a:lnTo>
                    <a:pt x="105166" y="228139"/>
                  </a:lnTo>
                  <a:cubicBezTo>
                    <a:pt x="105166" y="241106"/>
                    <a:pt x="105166" y="246446"/>
                    <a:pt x="65773" y="246446"/>
                  </a:cubicBezTo>
                  <a:lnTo>
                    <a:pt x="50767" y="246446"/>
                  </a:lnTo>
                  <a:lnTo>
                    <a:pt x="50767" y="258269"/>
                  </a:lnTo>
                  <a:cubicBezTo>
                    <a:pt x="66149" y="257125"/>
                    <a:pt x="104415" y="257125"/>
                    <a:pt x="121673" y="257125"/>
                  </a:cubicBezTo>
                  <a:cubicBezTo>
                    <a:pt x="138930" y="257125"/>
                    <a:pt x="177573" y="257125"/>
                    <a:pt x="192954" y="258269"/>
                  </a:cubicBezTo>
                  <a:lnTo>
                    <a:pt x="192954" y="246446"/>
                  </a:lnTo>
                  <a:lnTo>
                    <a:pt x="177948" y="246446"/>
                  </a:lnTo>
                  <a:cubicBezTo>
                    <a:pt x="138555" y="246446"/>
                    <a:pt x="138555" y="241106"/>
                    <a:pt x="138555" y="228139"/>
                  </a:cubicBezTo>
                  <a:lnTo>
                    <a:pt x="138555" y="27142"/>
                  </a:lnTo>
                  <a:cubicBezTo>
                    <a:pt x="138555" y="19514"/>
                    <a:pt x="138555" y="14174"/>
                    <a:pt x="145308" y="12649"/>
                  </a:cubicBezTo>
                  <a:cubicBezTo>
                    <a:pt x="149435" y="11886"/>
                    <a:pt x="159565" y="11886"/>
                    <a:pt x="166693" y="11886"/>
                  </a:cubicBezTo>
                  <a:cubicBezTo>
                    <a:pt x="223343" y="11886"/>
                    <a:pt x="228970" y="24472"/>
                    <a:pt x="234222" y="85877"/>
                  </a:cubicBezTo>
                  <a:lnTo>
                    <a:pt x="243601" y="85877"/>
                  </a:lnTo>
                  <a:lnTo>
                    <a:pt x="236473" y="63"/>
                  </a:lnTo>
                  <a:close/>
                </a:path>
              </a:pathLst>
            </a:custGeom>
            <a:solidFill>
              <a:srgbClr val="000000"/>
            </a:solidFill>
            <a:ln w="37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9" name="Dowolny kształt: kształt 18">
              <a:extLst>
                <a:ext uri="{FF2B5EF4-FFF2-40B4-BE49-F238E27FC236}">
                  <a16:creationId xmlns:a16="http://schemas.microsoft.com/office/drawing/2014/main" id="{BC58E345-0D20-96B8-336B-8EF368D08A09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6287636" y="5584100"/>
              <a:ext cx="126055" cy="168577"/>
            </a:xfrm>
            <a:custGeom>
              <a:avLst/>
              <a:gdLst>
                <a:gd name="connsiteX0" fmla="*/ 52274 w 126055"/>
                <a:gd name="connsiteY0" fmla="*/ 42017 h 168577"/>
                <a:gd name="connsiteX1" fmla="*/ 52274 w 126055"/>
                <a:gd name="connsiteY1" fmla="*/ 63 h 168577"/>
                <a:gd name="connsiteX2" fmla="*/ 126 w 126055"/>
                <a:gd name="connsiteY2" fmla="*/ 4258 h 168577"/>
                <a:gd name="connsiteX3" fmla="*/ 126 w 126055"/>
                <a:gd name="connsiteY3" fmla="*/ 16082 h 168577"/>
                <a:gd name="connsiteX4" fmla="*/ 29389 w 126055"/>
                <a:gd name="connsiteY4" fmla="*/ 37440 h 168577"/>
                <a:gd name="connsiteX5" fmla="*/ 29389 w 126055"/>
                <a:gd name="connsiteY5" fmla="*/ 139654 h 168577"/>
                <a:gd name="connsiteX6" fmla="*/ 126 w 126055"/>
                <a:gd name="connsiteY6" fmla="*/ 156817 h 168577"/>
                <a:gd name="connsiteX7" fmla="*/ 126 w 126055"/>
                <a:gd name="connsiteY7" fmla="*/ 168641 h 168577"/>
                <a:gd name="connsiteX8" fmla="*/ 42895 w 126055"/>
                <a:gd name="connsiteY8" fmla="*/ 167497 h 168577"/>
                <a:gd name="connsiteX9" fmla="*/ 90541 w 126055"/>
                <a:gd name="connsiteY9" fmla="*/ 168641 h 168577"/>
                <a:gd name="connsiteX10" fmla="*/ 90541 w 126055"/>
                <a:gd name="connsiteY10" fmla="*/ 156817 h 168577"/>
                <a:gd name="connsiteX11" fmla="*/ 82662 w 126055"/>
                <a:gd name="connsiteY11" fmla="*/ 156817 h 168577"/>
                <a:gd name="connsiteX12" fmla="*/ 54150 w 126055"/>
                <a:gd name="connsiteY12" fmla="*/ 138892 h 168577"/>
                <a:gd name="connsiteX13" fmla="*/ 54150 w 126055"/>
                <a:gd name="connsiteY13" fmla="*/ 80156 h 168577"/>
                <a:gd name="connsiteX14" fmla="*/ 98419 w 126055"/>
                <a:gd name="connsiteY14" fmla="*/ 8454 h 168577"/>
                <a:gd name="connsiteX15" fmla="*/ 102546 w 126055"/>
                <a:gd name="connsiteY15" fmla="*/ 8835 h 168577"/>
                <a:gd name="connsiteX16" fmla="*/ 93917 w 126055"/>
                <a:gd name="connsiteY16" fmla="*/ 23709 h 168577"/>
                <a:gd name="connsiteX17" fmla="*/ 110049 w 126055"/>
                <a:gd name="connsiteY17" fmla="*/ 40110 h 168577"/>
                <a:gd name="connsiteX18" fmla="*/ 126181 w 126055"/>
                <a:gd name="connsiteY18" fmla="*/ 23328 h 168577"/>
                <a:gd name="connsiteX19" fmla="*/ 98419 w 126055"/>
                <a:gd name="connsiteY19" fmla="*/ 63 h 168577"/>
                <a:gd name="connsiteX20" fmla="*/ 52274 w 126055"/>
                <a:gd name="connsiteY20" fmla="*/ 42017 h 16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6055" h="168577">
                  <a:moveTo>
                    <a:pt x="52274" y="42017"/>
                  </a:moveTo>
                  <a:lnTo>
                    <a:pt x="52274" y="63"/>
                  </a:lnTo>
                  <a:lnTo>
                    <a:pt x="126" y="4258"/>
                  </a:lnTo>
                  <a:lnTo>
                    <a:pt x="126" y="16082"/>
                  </a:lnTo>
                  <a:cubicBezTo>
                    <a:pt x="26387" y="16082"/>
                    <a:pt x="29389" y="18751"/>
                    <a:pt x="29389" y="37440"/>
                  </a:cubicBezTo>
                  <a:lnTo>
                    <a:pt x="29389" y="139654"/>
                  </a:lnTo>
                  <a:cubicBezTo>
                    <a:pt x="29389" y="156817"/>
                    <a:pt x="25262" y="156817"/>
                    <a:pt x="126" y="156817"/>
                  </a:cubicBezTo>
                  <a:lnTo>
                    <a:pt x="126" y="168641"/>
                  </a:lnTo>
                  <a:cubicBezTo>
                    <a:pt x="14757" y="168259"/>
                    <a:pt x="32390" y="167497"/>
                    <a:pt x="42895" y="167497"/>
                  </a:cubicBezTo>
                  <a:cubicBezTo>
                    <a:pt x="57901" y="167497"/>
                    <a:pt x="75534" y="167497"/>
                    <a:pt x="90541" y="168641"/>
                  </a:cubicBezTo>
                  <a:lnTo>
                    <a:pt x="90541" y="156817"/>
                  </a:lnTo>
                  <a:lnTo>
                    <a:pt x="82662" y="156817"/>
                  </a:lnTo>
                  <a:cubicBezTo>
                    <a:pt x="54900" y="156817"/>
                    <a:pt x="54150" y="152622"/>
                    <a:pt x="54150" y="138892"/>
                  </a:cubicBezTo>
                  <a:lnTo>
                    <a:pt x="54150" y="80156"/>
                  </a:lnTo>
                  <a:cubicBezTo>
                    <a:pt x="54150" y="42398"/>
                    <a:pt x="69907" y="8454"/>
                    <a:pt x="98419" y="8454"/>
                  </a:cubicBezTo>
                  <a:cubicBezTo>
                    <a:pt x="101045" y="8454"/>
                    <a:pt x="101796" y="8454"/>
                    <a:pt x="102546" y="8835"/>
                  </a:cubicBezTo>
                  <a:cubicBezTo>
                    <a:pt x="101420" y="9216"/>
                    <a:pt x="93917" y="13793"/>
                    <a:pt x="93917" y="23709"/>
                  </a:cubicBezTo>
                  <a:cubicBezTo>
                    <a:pt x="93917" y="34389"/>
                    <a:pt x="101796" y="40110"/>
                    <a:pt x="110049" y="40110"/>
                  </a:cubicBezTo>
                  <a:cubicBezTo>
                    <a:pt x="116802" y="40110"/>
                    <a:pt x="126181" y="35533"/>
                    <a:pt x="126181" y="23328"/>
                  </a:cubicBezTo>
                  <a:cubicBezTo>
                    <a:pt x="126181" y="11123"/>
                    <a:pt x="114551" y="63"/>
                    <a:pt x="98419" y="63"/>
                  </a:cubicBezTo>
                  <a:cubicBezTo>
                    <a:pt x="71032" y="63"/>
                    <a:pt x="57526" y="25616"/>
                    <a:pt x="52274" y="42017"/>
                  </a:cubicBezTo>
                  <a:close/>
                </a:path>
              </a:pathLst>
            </a:custGeom>
            <a:solidFill>
              <a:srgbClr val="000000"/>
            </a:solidFill>
            <a:ln w="37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3" name="Dowolny kształt: kształt 22">
              <a:extLst>
                <a:ext uri="{FF2B5EF4-FFF2-40B4-BE49-F238E27FC236}">
                  <a16:creationId xmlns:a16="http://schemas.microsoft.com/office/drawing/2014/main" id="{FECBEB1D-B7CD-0329-38D4-270DCE855FE8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6461212" y="5466629"/>
              <a:ext cx="87038" cy="381398"/>
            </a:xfrm>
            <a:custGeom>
              <a:avLst/>
              <a:gdLst>
                <a:gd name="connsiteX0" fmla="*/ 87168 w 87038"/>
                <a:gd name="connsiteY0" fmla="*/ 377647 h 381398"/>
                <a:gd name="connsiteX1" fmla="*/ 80790 w 87038"/>
                <a:gd name="connsiteY1" fmla="*/ 369256 h 381398"/>
                <a:gd name="connsiteX2" fmla="*/ 21889 w 87038"/>
                <a:gd name="connsiteY2" fmla="*/ 190762 h 381398"/>
                <a:gd name="connsiteX3" fmla="*/ 82291 w 87038"/>
                <a:gd name="connsiteY3" fmla="*/ 10361 h 381398"/>
                <a:gd name="connsiteX4" fmla="*/ 87168 w 87038"/>
                <a:gd name="connsiteY4" fmla="*/ 3877 h 381398"/>
                <a:gd name="connsiteX5" fmla="*/ 83416 w 87038"/>
                <a:gd name="connsiteY5" fmla="*/ 63 h 381398"/>
                <a:gd name="connsiteX6" fmla="*/ 23765 w 87038"/>
                <a:gd name="connsiteY6" fmla="*/ 74435 h 381398"/>
                <a:gd name="connsiteX7" fmla="*/ 130 w 87038"/>
                <a:gd name="connsiteY7" fmla="*/ 190762 h 381398"/>
                <a:gd name="connsiteX8" fmla="*/ 24891 w 87038"/>
                <a:gd name="connsiteY8" fmla="*/ 309758 h 381398"/>
                <a:gd name="connsiteX9" fmla="*/ 83416 w 87038"/>
                <a:gd name="connsiteY9" fmla="*/ 381461 h 381398"/>
                <a:gd name="connsiteX10" fmla="*/ 87168 w 87038"/>
                <a:gd name="connsiteY10" fmla="*/ 377647 h 38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038" h="381398">
                  <a:moveTo>
                    <a:pt x="87168" y="377647"/>
                  </a:moveTo>
                  <a:cubicBezTo>
                    <a:pt x="87168" y="376503"/>
                    <a:pt x="87168" y="375740"/>
                    <a:pt x="80790" y="369256"/>
                  </a:cubicBezTo>
                  <a:cubicBezTo>
                    <a:pt x="33895" y="321200"/>
                    <a:pt x="21889" y="249116"/>
                    <a:pt x="21889" y="190762"/>
                  </a:cubicBezTo>
                  <a:cubicBezTo>
                    <a:pt x="21889" y="124399"/>
                    <a:pt x="36146" y="58035"/>
                    <a:pt x="82291" y="10361"/>
                  </a:cubicBezTo>
                  <a:cubicBezTo>
                    <a:pt x="87168" y="5784"/>
                    <a:pt x="87168" y="5021"/>
                    <a:pt x="87168" y="3877"/>
                  </a:cubicBezTo>
                  <a:cubicBezTo>
                    <a:pt x="87168" y="1207"/>
                    <a:pt x="85667" y="63"/>
                    <a:pt x="83416" y="63"/>
                  </a:cubicBezTo>
                  <a:cubicBezTo>
                    <a:pt x="79665" y="63"/>
                    <a:pt x="45900" y="25998"/>
                    <a:pt x="23765" y="74435"/>
                  </a:cubicBezTo>
                  <a:cubicBezTo>
                    <a:pt x="4632" y="116389"/>
                    <a:pt x="130" y="158724"/>
                    <a:pt x="130" y="190762"/>
                  </a:cubicBezTo>
                  <a:cubicBezTo>
                    <a:pt x="130" y="220511"/>
                    <a:pt x="4257" y="266660"/>
                    <a:pt x="24891" y="309758"/>
                  </a:cubicBezTo>
                  <a:cubicBezTo>
                    <a:pt x="47401" y="356670"/>
                    <a:pt x="79665" y="381461"/>
                    <a:pt x="83416" y="381461"/>
                  </a:cubicBezTo>
                  <a:cubicBezTo>
                    <a:pt x="85667" y="381461"/>
                    <a:pt x="87168" y="380317"/>
                    <a:pt x="87168" y="377647"/>
                  </a:cubicBezTo>
                  <a:close/>
                </a:path>
              </a:pathLst>
            </a:custGeom>
            <a:solidFill>
              <a:srgbClr val="000000"/>
            </a:solidFill>
            <a:ln w="37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4" name="Dowolny kształt: kształt 23">
              <a:extLst>
                <a:ext uri="{FF2B5EF4-FFF2-40B4-BE49-F238E27FC236}">
                  <a16:creationId xmlns:a16="http://schemas.microsoft.com/office/drawing/2014/main" id="{B2A45368-207A-8A80-4C7A-4661C6E293F3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6581224" y="5584100"/>
              <a:ext cx="177077" cy="250959"/>
            </a:xfrm>
            <a:custGeom>
              <a:avLst/>
              <a:gdLst>
                <a:gd name="connsiteX0" fmla="*/ 1259 w 177077"/>
                <a:gd name="connsiteY0" fmla="*/ 234623 h 250959"/>
                <a:gd name="connsiteX1" fmla="*/ 134 w 177077"/>
                <a:gd name="connsiteY1" fmla="*/ 240725 h 250959"/>
                <a:gd name="connsiteX2" fmla="*/ 10638 w 177077"/>
                <a:gd name="connsiteY2" fmla="*/ 251023 h 250959"/>
                <a:gd name="connsiteX3" fmla="*/ 23769 w 177077"/>
                <a:gd name="connsiteY3" fmla="*/ 243013 h 250959"/>
                <a:gd name="connsiteX4" fmla="*/ 47780 w 177077"/>
                <a:gd name="connsiteY4" fmla="*/ 147282 h 250959"/>
                <a:gd name="connsiteX5" fmla="*/ 84921 w 177077"/>
                <a:gd name="connsiteY5" fmla="*/ 172836 h 250959"/>
                <a:gd name="connsiteX6" fmla="*/ 177211 w 177077"/>
                <a:gd name="connsiteY6" fmla="*/ 62231 h 250959"/>
                <a:gd name="connsiteX7" fmla="*/ 125064 w 177077"/>
                <a:gd name="connsiteY7" fmla="*/ 63 h 250959"/>
                <a:gd name="connsiteX8" fmla="*/ 38025 w 177077"/>
                <a:gd name="connsiteY8" fmla="*/ 84733 h 250959"/>
                <a:gd name="connsiteX9" fmla="*/ 1259 w 177077"/>
                <a:gd name="connsiteY9" fmla="*/ 234623 h 250959"/>
                <a:gd name="connsiteX10" fmla="*/ 84546 w 177077"/>
                <a:gd name="connsiteY10" fmla="*/ 164445 h 250959"/>
                <a:gd name="connsiteX11" fmla="*/ 52282 w 177077"/>
                <a:gd name="connsiteY11" fmla="*/ 130501 h 250959"/>
                <a:gd name="connsiteX12" fmla="*/ 55283 w 177077"/>
                <a:gd name="connsiteY12" fmla="*/ 116389 h 250959"/>
                <a:gd name="connsiteX13" fmla="*/ 77793 w 177077"/>
                <a:gd name="connsiteY13" fmla="*/ 44686 h 250959"/>
                <a:gd name="connsiteX14" fmla="*/ 124313 w 177077"/>
                <a:gd name="connsiteY14" fmla="*/ 8454 h 250959"/>
                <a:gd name="connsiteX15" fmla="*/ 150200 w 177077"/>
                <a:gd name="connsiteY15" fmla="*/ 45831 h 250959"/>
                <a:gd name="connsiteX16" fmla="*/ 129190 w 177077"/>
                <a:gd name="connsiteY16" fmla="*/ 128213 h 250959"/>
                <a:gd name="connsiteX17" fmla="*/ 84546 w 177077"/>
                <a:gd name="connsiteY17" fmla="*/ 164445 h 250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7077" h="250959">
                  <a:moveTo>
                    <a:pt x="1259" y="234623"/>
                  </a:moveTo>
                  <a:cubicBezTo>
                    <a:pt x="134" y="239199"/>
                    <a:pt x="134" y="239962"/>
                    <a:pt x="134" y="240725"/>
                  </a:cubicBezTo>
                  <a:cubicBezTo>
                    <a:pt x="134" y="246446"/>
                    <a:pt x="4261" y="251023"/>
                    <a:pt x="10638" y="251023"/>
                  </a:cubicBezTo>
                  <a:cubicBezTo>
                    <a:pt x="18517" y="251023"/>
                    <a:pt x="23019" y="244158"/>
                    <a:pt x="23769" y="243013"/>
                  </a:cubicBezTo>
                  <a:cubicBezTo>
                    <a:pt x="25645" y="239581"/>
                    <a:pt x="37650" y="188473"/>
                    <a:pt x="47780" y="147282"/>
                  </a:cubicBezTo>
                  <a:cubicBezTo>
                    <a:pt x="55283" y="162538"/>
                    <a:pt x="67288" y="172836"/>
                    <a:pt x="84921" y="172836"/>
                  </a:cubicBezTo>
                  <a:cubicBezTo>
                    <a:pt x="128815" y="172836"/>
                    <a:pt x="177211" y="119059"/>
                    <a:pt x="177211" y="62231"/>
                  </a:cubicBezTo>
                  <a:cubicBezTo>
                    <a:pt x="177211" y="21802"/>
                    <a:pt x="152451" y="63"/>
                    <a:pt x="125064" y="63"/>
                  </a:cubicBezTo>
                  <a:cubicBezTo>
                    <a:pt x="88673" y="63"/>
                    <a:pt x="49280" y="38203"/>
                    <a:pt x="38025" y="84733"/>
                  </a:cubicBezTo>
                  <a:lnTo>
                    <a:pt x="1259" y="234623"/>
                  </a:lnTo>
                  <a:close/>
                  <a:moveTo>
                    <a:pt x="84546" y="164445"/>
                  </a:moveTo>
                  <a:cubicBezTo>
                    <a:pt x="58284" y="164445"/>
                    <a:pt x="52282" y="133934"/>
                    <a:pt x="52282" y="130501"/>
                  </a:cubicBezTo>
                  <a:cubicBezTo>
                    <a:pt x="52282" y="128975"/>
                    <a:pt x="54157" y="121347"/>
                    <a:pt x="55283" y="116389"/>
                  </a:cubicBezTo>
                  <a:cubicBezTo>
                    <a:pt x="65788" y="73673"/>
                    <a:pt x="69539" y="59942"/>
                    <a:pt x="77793" y="44686"/>
                  </a:cubicBezTo>
                  <a:cubicBezTo>
                    <a:pt x="93925" y="16844"/>
                    <a:pt x="112683" y="8454"/>
                    <a:pt x="124313" y="8454"/>
                  </a:cubicBezTo>
                  <a:cubicBezTo>
                    <a:pt x="138194" y="8454"/>
                    <a:pt x="150200" y="19514"/>
                    <a:pt x="150200" y="45831"/>
                  </a:cubicBezTo>
                  <a:cubicBezTo>
                    <a:pt x="150200" y="66807"/>
                    <a:pt x="139320" y="109524"/>
                    <a:pt x="129190" y="128213"/>
                  </a:cubicBezTo>
                  <a:cubicBezTo>
                    <a:pt x="116810" y="152241"/>
                    <a:pt x="98802" y="164445"/>
                    <a:pt x="84546" y="164445"/>
                  </a:cubicBezTo>
                  <a:close/>
                </a:path>
              </a:pathLst>
            </a:custGeom>
            <a:solidFill>
              <a:srgbClr val="000000"/>
            </a:solidFill>
            <a:ln w="37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5" name="Dowolny kształt: kształt 24">
              <a:extLst>
                <a:ext uri="{FF2B5EF4-FFF2-40B4-BE49-F238E27FC236}">
                  <a16:creationId xmlns:a16="http://schemas.microsoft.com/office/drawing/2014/main" id="{6BAA08A4-D537-9C30-E223-3B42E0865962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6782055" y="5692149"/>
              <a:ext cx="164397" cy="175404"/>
            </a:xfrm>
            <a:custGeom>
              <a:avLst/>
              <a:gdLst>
                <a:gd name="connsiteX0" fmla="*/ 65005 w 164397"/>
                <a:gd name="connsiteY0" fmla="*/ 120205 h 175404"/>
                <a:gd name="connsiteX1" fmla="*/ 73934 w 164397"/>
                <a:gd name="connsiteY1" fmla="*/ 120472 h 175404"/>
                <a:gd name="connsiteX2" fmla="*/ 164536 w 164397"/>
                <a:gd name="connsiteY2" fmla="*/ 39043 h 175404"/>
                <a:gd name="connsiteX3" fmla="*/ 130133 w 164397"/>
                <a:gd name="connsiteY3" fmla="*/ 64 h 175404"/>
                <a:gd name="connsiteX4" fmla="*/ 67368 w 164397"/>
                <a:gd name="connsiteY4" fmla="*/ 67076 h 175404"/>
                <a:gd name="connsiteX5" fmla="*/ 56601 w 164397"/>
                <a:gd name="connsiteY5" fmla="*/ 100715 h 175404"/>
                <a:gd name="connsiteX6" fmla="*/ 9330 w 164397"/>
                <a:gd name="connsiteY6" fmla="*/ 63605 h 175404"/>
                <a:gd name="connsiteX7" fmla="*/ 32178 w 164397"/>
                <a:gd name="connsiteY7" fmla="*/ 9409 h 175404"/>
                <a:gd name="connsiteX8" fmla="*/ 34279 w 164397"/>
                <a:gd name="connsiteY8" fmla="*/ 5938 h 175404"/>
                <a:gd name="connsiteX9" fmla="*/ 30077 w 164397"/>
                <a:gd name="connsiteY9" fmla="*/ 2734 h 175404"/>
                <a:gd name="connsiteX10" fmla="*/ 21673 w 164397"/>
                <a:gd name="connsiteY10" fmla="*/ 8608 h 175404"/>
                <a:gd name="connsiteX11" fmla="*/ 139 w 164397"/>
                <a:gd name="connsiteY11" fmla="*/ 66275 h 175404"/>
                <a:gd name="connsiteX12" fmla="*/ 51086 w 164397"/>
                <a:gd name="connsiteY12" fmla="*/ 118069 h 175404"/>
                <a:gd name="connsiteX13" fmla="*/ 36380 w 164397"/>
                <a:gd name="connsiteY13" fmla="*/ 166926 h 175404"/>
                <a:gd name="connsiteX14" fmla="*/ 45309 w 164397"/>
                <a:gd name="connsiteY14" fmla="*/ 175469 h 175404"/>
                <a:gd name="connsiteX15" fmla="*/ 55551 w 164397"/>
                <a:gd name="connsiteY15" fmla="*/ 169596 h 175404"/>
                <a:gd name="connsiteX16" fmla="*/ 65005 w 164397"/>
                <a:gd name="connsiteY16" fmla="*/ 120205 h 175404"/>
                <a:gd name="connsiteX17" fmla="*/ 68419 w 164397"/>
                <a:gd name="connsiteY17" fmla="*/ 102050 h 175404"/>
                <a:gd name="connsiteX18" fmla="*/ 88378 w 164397"/>
                <a:gd name="connsiteY18" fmla="*/ 41980 h 175404"/>
                <a:gd name="connsiteX19" fmla="*/ 127245 w 164397"/>
                <a:gd name="connsiteY19" fmla="*/ 18219 h 175404"/>
                <a:gd name="connsiteX20" fmla="*/ 155082 w 164397"/>
                <a:gd name="connsiteY20" fmla="*/ 44383 h 175404"/>
                <a:gd name="connsiteX21" fmla="*/ 76823 w 164397"/>
                <a:gd name="connsiteY21" fmla="*/ 102317 h 175404"/>
                <a:gd name="connsiteX22" fmla="*/ 68419 w 164397"/>
                <a:gd name="connsiteY22" fmla="*/ 102050 h 17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4397" h="175404">
                  <a:moveTo>
                    <a:pt x="65005" y="120205"/>
                  </a:moveTo>
                  <a:cubicBezTo>
                    <a:pt x="67894" y="120472"/>
                    <a:pt x="71045" y="120472"/>
                    <a:pt x="73934" y="120472"/>
                  </a:cubicBezTo>
                  <a:cubicBezTo>
                    <a:pt x="121205" y="120472"/>
                    <a:pt x="164536" y="81226"/>
                    <a:pt x="164536" y="39043"/>
                  </a:cubicBezTo>
                  <a:cubicBezTo>
                    <a:pt x="164536" y="15282"/>
                    <a:pt x="150617" y="64"/>
                    <a:pt x="130133" y="64"/>
                  </a:cubicBezTo>
                  <a:cubicBezTo>
                    <a:pt x="93893" y="64"/>
                    <a:pt x="74722" y="47052"/>
                    <a:pt x="67368" y="67076"/>
                  </a:cubicBezTo>
                  <a:cubicBezTo>
                    <a:pt x="63954" y="76954"/>
                    <a:pt x="58177" y="95643"/>
                    <a:pt x="56601" y="100715"/>
                  </a:cubicBezTo>
                  <a:cubicBezTo>
                    <a:pt x="27713" y="96711"/>
                    <a:pt x="9330" y="83362"/>
                    <a:pt x="9330" y="63605"/>
                  </a:cubicBezTo>
                  <a:cubicBezTo>
                    <a:pt x="9330" y="63338"/>
                    <a:pt x="10906" y="33437"/>
                    <a:pt x="32178" y="9409"/>
                  </a:cubicBezTo>
                  <a:cubicBezTo>
                    <a:pt x="34016" y="7540"/>
                    <a:pt x="34279" y="7006"/>
                    <a:pt x="34279" y="5938"/>
                  </a:cubicBezTo>
                  <a:cubicBezTo>
                    <a:pt x="34279" y="2734"/>
                    <a:pt x="30865" y="2734"/>
                    <a:pt x="30077" y="2734"/>
                  </a:cubicBezTo>
                  <a:cubicBezTo>
                    <a:pt x="27713" y="2734"/>
                    <a:pt x="26663" y="2734"/>
                    <a:pt x="21673" y="8608"/>
                  </a:cubicBezTo>
                  <a:cubicBezTo>
                    <a:pt x="6967" y="27029"/>
                    <a:pt x="139" y="54795"/>
                    <a:pt x="139" y="66275"/>
                  </a:cubicBezTo>
                  <a:cubicBezTo>
                    <a:pt x="139" y="90036"/>
                    <a:pt x="17209" y="110593"/>
                    <a:pt x="51086" y="118069"/>
                  </a:cubicBezTo>
                  <a:cubicBezTo>
                    <a:pt x="37955" y="159451"/>
                    <a:pt x="36380" y="164523"/>
                    <a:pt x="36380" y="166926"/>
                  </a:cubicBezTo>
                  <a:cubicBezTo>
                    <a:pt x="36380" y="174134"/>
                    <a:pt x="42420" y="175469"/>
                    <a:pt x="45309" y="175469"/>
                  </a:cubicBezTo>
                  <a:cubicBezTo>
                    <a:pt x="48197" y="175469"/>
                    <a:pt x="53450" y="173600"/>
                    <a:pt x="55551" y="169596"/>
                  </a:cubicBezTo>
                  <a:cubicBezTo>
                    <a:pt x="57389" y="165591"/>
                    <a:pt x="59753" y="151975"/>
                    <a:pt x="65005" y="120205"/>
                  </a:cubicBezTo>
                  <a:close/>
                  <a:moveTo>
                    <a:pt x="68419" y="102050"/>
                  </a:moveTo>
                  <a:cubicBezTo>
                    <a:pt x="73671" y="71348"/>
                    <a:pt x="75772" y="59334"/>
                    <a:pt x="88378" y="41980"/>
                  </a:cubicBezTo>
                  <a:cubicBezTo>
                    <a:pt x="100195" y="25694"/>
                    <a:pt x="114114" y="18219"/>
                    <a:pt x="127245" y="18219"/>
                  </a:cubicBezTo>
                  <a:cubicBezTo>
                    <a:pt x="145365" y="18219"/>
                    <a:pt x="155082" y="30500"/>
                    <a:pt x="155082" y="44383"/>
                  </a:cubicBezTo>
                  <a:cubicBezTo>
                    <a:pt x="155082" y="71348"/>
                    <a:pt x="121992" y="102317"/>
                    <a:pt x="76823" y="102317"/>
                  </a:cubicBezTo>
                  <a:cubicBezTo>
                    <a:pt x="74459" y="102317"/>
                    <a:pt x="70782" y="102317"/>
                    <a:pt x="68419" y="102050"/>
                  </a:cubicBezTo>
                  <a:close/>
                </a:path>
              </a:pathLst>
            </a:custGeom>
            <a:solidFill>
              <a:srgbClr val="000000"/>
            </a:solidFill>
            <a:ln w="37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" name="Dowolny kształt: kształt 25">
              <a:extLst>
                <a:ext uri="{FF2B5EF4-FFF2-40B4-BE49-F238E27FC236}">
                  <a16:creationId xmlns:a16="http://schemas.microsoft.com/office/drawing/2014/main" id="{1128532A-40B1-116B-5228-4793803C9A78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6994652" y="5492183"/>
              <a:ext cx="226599" cy="260494"/>
            </a:xfrm>
            <a:custGeom>
              <a:avLst/>
              <a:gdLst>
                <a:gd name="connsiteX0" fmla="*/ 125825 w 226599"/>
                <a:gd name="connsiteY0" fmla="*/ 29812 h 260494"/>
                <a:gd name="connsiteX1" fmla="*/ 165592 w 226599"/>
                <a:gd name="connsiteY1" fmla="*/ 11886 h 260494"/>
                <a:gd name="connsiteX2" fmla="*/ 179849 w 226599"/>
                <a:gd name="connsiteY2" fmla="*/ 4640 h 260494"/>
                <a:gd name="connsiteX3" fmla="*/ 173846 w 226599"/>
                <a:gd name="connsiteY3" fmla="*/ 63 h 260494"/>
                <a:gd name="connsiteX4" fmla="*/ 118322 w 226599"/>
                <a:gd name="connsiteY4" fmla="*/ 1207 h 260494"/>
                <a:gd name="connsiteX5" fmla="*/ 68425 w 226599"/>
                <a:gd name="connsiteY5" fmla="*/ 63 h 260494"/>
                <a:gd name="connsiteX6" fmla="*/ 61296 w 226599"/>
                <a:gd name="connsiteY6" fmla="*/ 7691 h 260494"/>
                <a:gd name="connsiteX7" fmla="*/ 71801 w 226599"/>
                <a:gd name="connsiteY7" fmla="*/ 11886 h 260494"/>
                <a:gd name="connsiteX8" fmla="*/ 86057 w 226599"/>
                <a:gd name="connsiteY8" fmla="*/ 12649 h 260494"/>
                <a:gd name="connsiteX9" fmla="*/ 96187 w 226599"/>
                <a:gd name="connsiteY9" fmla="*/ 18751 h 260494"/>
                <a:gd name="connsiteX10" fmla="*/ 94686 w 226599"/>
                <a:gd name="connsiteY10" fmla="*/ 25998 h 260494"/>
                <a:gd name="connsiteX11" fmla="*/ 44414 w 226599"/>
                <a:gd name="connsiteY11" fmla="*/ 230809 h 260494"/>
                <a:gd name="connsiteX12" fmla="*/ 10274 w 226599"/>
                <a:gd name="connsiteY12" fmla="*/ 248734 h 260494"/>
                <a:gd name="connsiteX13" fmla="*/ 145 w 226599"/>
                <a:gd name="connsiteY13" fmla="*/ 256362 h 260494"/>
                <a:gd name="connsiteX14" fmla="*/ 10274 w 226599"/>
                <a:gd name="connsiteY14" fmla="*/ 260558 h 260494"/>
                <a:gd name="connsiteX15" fmla="*/ 183975 w 226599"/>
                <a:gd name="connsiteY15" fmla="*/ 260558 h 260494"/>
                <a:gd name="connsiteX16" fmla="*/ 195605 w 226599"/>
                <a:gd name="connsiteY16" fmla="*/ 254074 h 260494"/>
                <a:gd name="connsiteX17" fmla="*/ 225243 w 226599"/>
                <a:gd name="connsiteY17" fmla="*/ 171692 h 260494"/>
                <a:gd name="connsiteX18" fmla="*/ 226744 w 226599"/>
                <a:gd name="connsiteY18" fmla="*/ 166352 h 260494"/>
                <a:gd name="connsiteX19" fmla="*/ 222242 w 226599"/>
                <a:gd name="connsiteY19" fmla="*/ 162157 h 260494"/>
                <a:gd name="connsiteX20" fmla="*/ 215864 w 226599"/>
                <a:gd name="connsiteY20" fmla="*/ 170166 h 260494"/>
                <a:gd name="connsiteX21" fmla="*/ 121698 w 226599"/>
                <a:gd name="connsiteY21" fmla="*/ 248734 h 260494"/>
                <a:gd name="connsiteX22" fmla="*/ 86433 w 226599"/>
                <a:gd name="connsiteY22" fmla="*/ 248734 h 260494"/>
                <a:gd name="connsiteX23" fmla="*/ 78179 w 226599"/>
                <a:gd name="connsiteY23" fmla="*/ 248353 h 260494"/>
                <a:gd name="connsiteX24" fmla="*/ 73302 w 226599"/>
                <a:gd name="connsiteY24" fmla="*/ 244539 h 260494"/>
                <a:gd name="connsiteX25" fmla="*/ 75178 w 226599"/>
                <a:gd name="connsiteY25" fmla="*/ 235767 h 260494"/>
                <a:gd name="connsiteX26" fmla="*/ 125825 w 226599"/>
                <a:gd name="connsiteY26" fmla="*/ 29812 h 26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26599" h="260494">
                  <a:moveTo>
                    <a:pt x="125825" y="29812"/>
                  </a:moveTo>
                  <a:cubicBezTo>
                    <a:pt x="129201" y="16081"/>
                    <a:pt x="130327" y="11886"/>
                    <a:pt x="165592" y="11886"/>
                  </a:cubicBezTo>
                  <a:cubicBezTo>
                    <a:pt x="176847" y="11886"/>
                    <a:pt x="179849" y="11886"/>
                    <a:pt x="179849" y="4640"/>
                  </a:cubicBezTo>
                  <a:cubicBezTo>
                    <a:pt x="179849" y="63"/>
                    <a:pt x="175722" y="63"/>
                    <a:pt x="173846" y="63"/>
                  </a:cubicBezTo>
                  <a:cubicBezTo>
                    <a:pt x="161465" y="63"/>
                    <a:pt x="130702" y="1207"/>
                    <a:pt x="118322" y="1207"/>
                  </a:cubicBezTo>
                  <a:cubicBezTo>
                    <a:pt x="107067" y="1207"/>
                    <a:pt x="79680" y="63"/>
                    <a:pt x="68425" y="63"/>
                  </a:cubicBezTo>
                  <a:cubicBezTo>
                    <a:pt x="65798" y="63"/>
                    <a:pt x="61296" y="63"/>
                    <a:pt x="61296" y="7691"/>
                  </a:cubicBezTo>
                  <a:cubicBezTo>
                    <a:pt x="61296" y="11886"/>
                    <a:pt x="64673" y="11886"/>
                    <a:pt x="71801" y="11886"/>
                  </a:cubicBezTo>
                  <a:cubicBezTo>
                    <a:pt x="72551" y="11886"/>
                    <a:pt x="79680" y="11886"/>
                    <a:pt x="86057" y="12649"/>
                  </a:cubicBezTo>
                  <a:cubicBezTo>
                    <a:pt x="92810" y="13412"/>
                    <a:pt x="96187" y="13793"/>
                    <a:pt x="96187" y="18751"/>
                  </a:cubicBezTo>
                  <a:cubicBezTo>
                    <a:pt x="96187" y="20277"/>
                    <a:pt x="95812" y="21421"/>
                    <a:pt x="94686" y="25998"/>
                  </a:cubicBezTo>
                  <a:lnTo>
                    <a:pt x="44414" y="230809"/>
                  </a:lnTo>
                  <a:cubicBezTo>
                    <a:pt x="40662" y="245683"/>
                    <a:pt x="39912" y="248734"/>
                    <a:pt x="10274" y="248734"/>
                  </a:cubicBezTo>
                  <a:cubicBezTo>
                    <a:pt x="3896" y="248734"/>
                    <a:pt x="145" y="248734"/>
                    <a:pt x="145" y="256362"/>
                  </a:cubicBezTo>
                  <a:cubicBezTo>
                    <a:pt x="145" y="260558"/>
                    <a:pt x="3521" y="260558"/>
                    <a:pt x="10274" y="260558"/>
                  </a:cubicBezTo>
                  <a:lnTo>
                    <a:pt x="183975" y="260558"/>
                  </a:lnTo>
                  <a:cubicBezTo>
                    <a:pt x="192979" y="260558"/>
                    <a:pt x="193354" y="260558"/>
                    <a:pt x="195605" y="254074"/>
                  </a:cubicBezTo>
                  <a:lnTo>
                    <a:pt x="225243" y="171692"/>
                  </a:lnTo>
                  <a:cubicBezTo>
                    <a:pt x="226744" y="167497"/>
                    <a:pt x="226744" y="166734"/>
                    <a:pt x="226744" y="166352"/>
                  </a:cubicBezTo>
                  <a:cubicBezTo>
                    <a:pt x="226744" y="164827"/>
                    <a:pt x="225619" y="162157"/>
                    <a:pt x="222242" y="162157"/>
                  </a:cubicBezTo>
                  <a:cubicBezTo>
                    <a:pt x="218866" y="162157"/>
                    <a:pt x="218490" y="164064"/>
                    <a:pt x="215864" y="170166"/>
                  </a:cubicBezTo>
                  <a:cubicBezTo>
                    <a:pt x="203109" y="205255"/>
                    <a:pt x="186601" y="248734"/>
                    <a:pt x="121698" y="248734"/>
                  </a:cubicBezTo>
                  <a:lnTo>
                    <a:pt x="86433" y="248734"/>
                  </a:lnTo>
                  <a:cubicBezTo>
                    <a:pt x="81180" y="248734"/>
                    <a:pt x="80430" y="248734"/>
                    <a:pt x="78179" y="248353"/>
                  </a:cubicBezTo>
                  <a:cubicBezTo>
                    <a:pt x="74427" y="247972"/>
                    <a:pt x="73302" y="247590"/>
                    <a:pt x="73302" y="244539"/>
                  </a:cubicBezTo>
                  <a:cubicBezTo>
                    <a:pt x="73302" y="243395"/>
                    <a:pt x="73302" y="242632"/>
                    <a:pt x="75178" y="235767"/>
                  </a:cubicBezTo>
                  <a:lnTo>
                    <a:pt x="125825" y="29812"/>
                  </a:lnTo>
                  <a:close/>
                </a:path>
              </a:pathLst>
            </a:custGeom>
            <a:solidFill>
              <a:srgbClr val="000000"/>
            </a:solidFill>
            <a:ln w="37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" name="Dowolny kształt: kształt 26">
              <a:extLst>
                <a:ext uri="{FF2B5EF4-FFF2-40B4-BE49-F238E27FC236}">
                  <a16:creationId xmlns:a16="http://schemas.microsoft.com/office/drawing/2014/main" id="{F122129B-D4CB-7E9C-B52D-CE0F1AA31765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7251886" y="5436997"/>
              <a:ext cx="116075" cy="177273"/>
            </a:xfrm>
            <a:custGeom>
              <a:avLst/>
              <a:gdLst>
                <a:gd name="connsiteX0" fmla="*/ 116227 w 116075"/>
                <a:gd name="connsiteY0" fmla="*/ 128743 h 177273"/>
                <a:gd name="connsiteX1" fmla="*/ 107298 w 116075"/>
                <a:gd name="connsiteY1" fmla="*/ 128743 h 177273"/>
                <a:gd name="connsiteX2" fmla="*/ 100470 w 116075"/>
                <a:gd name="connsiteY2" fmla="*/ 153038 h 177273"/>
                <a:gd name="connsiteX3" fmla="*/ 74472 w 116075"/>
                <a:gd name="connsiteY3" fmla="*/ 154640 h 177273"/>
                <a:gd name="connsiteX4" fmla="*/ 26150 w 116075"/>
                <a:gd name="connsiteY4" fmla="*/ 154640 h 177273"/>
                <a:gd name="connsiteX5" fmla="*/ 78673 w 116075"/>
                <a:gd name="connsiteY5" fmla="*/ 109787 h 177273"/>
                <a:gd name="connsiteX6" fmla="*/ 116227 w 116075"/>
                <a:gd name="connsiteY6" fmla="*/ 52120 h 177273"/>
                <a:gd name="connsiteX7" fmla="*/ 54775 w 116075"/>
                <a:gd name="connsiteY7" fmla="*/ 59 h 177273"/>
                <a:gd name="connsiteX8" fmla="*/ 151 w 116075"/>
                <a:gd name="connsiteY8" fmla="*/ 47848 h 177273"/>
                <a:gd name="connsiteX9" fmla="*/ 14070 w 116075"/>
                <a:gd name="connsiteY9" fmla="*/ 62799 h 177273"/>
                <a:gd name="connsiteX10" fmla="*/ 27989 w 116075"/>
                <a:gd name="connsiteY10" fmla="*/ 48649 h 177273"/>
                <a:gd name="connsiteX11" fmla="*/ 12494 w 116075"/>
                <a:gd name="connsiteY11" fmla="*/ 34499 h 177273"/>
                <a:gd name="connsiteX12" fmla="*/ 50836 w 116075"/>
                <a:gd name="connsiteY12" fmla="*/ 9670 h 177273"/>
                <a:gd name="connsiteX13" fmla="*/ 90754 w 116075"/>
                <a:gd name="connsiteY13" fmla="*/ 52120 h 177273"/>
                <a:gd name="connsiteX14" fmla="*/ 66068 w 116075"/>
                <a:gd name="connsiteY14" fmla="*/ 103380 h 177273"/>
                <a:gd name="connsiteX15" fmla="*/ 2778 w 116075"/>
                <a:gd name="connsiteY15" fmla="*/ 166921 h 177273"/>
                <a:gd name="connsiteX16" fmla="*/ 151 w 116075"/>
                <a:gd name="connsiteY16" fmla="*/ 177333 h 177273"/>
                <a:gd name="connsiteX17" fmla="*/ 108349 w 116075"/>
                <a:gd name="connsiteY17" fmla="*/ 177333 h 177273"/>
                <a:gd name="connsiteX18" fmla="*/ 116227 w 116075"/>
                <a:gd name="connsiteY18" fmla="*/ 128743 h 17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6075" h="177273">
                  <a:moveTo>
                    <a:pt x="116227" y="128743"/>
                  </a:moveTo>
                  <a:lnTo>
                    <a:pt x="107298" y="128743"/>
                  </a:lnTo>
                  <a:cubicBezTo>
                    <a:pt x="106511" y="134616"/>
                    <a:pt x="103884" y="150368"/>
                    <a:pt x="100470" y="153038"/>
                  </a:cubicBezTo>
                  <a:cubicBezTo>
                    <a:pt x="98370" y="154640"/>
                    <a:pt x="78148" y="154640"/>
                    <a:pt x="74472" y="154640"/>
                  </a:cubicBezTo>
                  <a:lnTo>
                    <a:pt x="26150" y="154640"/>
                  </a:lnTo>
                  <a:cubicBezTo>
                    <a:pt x="53725" y="129811"/>
                    <a:pt x="62916" y="122335"/>
                    <a:pt x="78673" y="109787"/>
                  </a:cubicBezTo>
                  <a:cubicBezTo>
                    <a:pt x="98107" y="94036"/>
                    <a:pt x="116227" y="77483"/>
                    <a:pt x="116227" y="52120"/>
                  </a:cubicBezTo>
                  <a:cubicBezTo>
                    <a:pt x="116227" y="19816"/>
                    <a:pt x="88390" y="59"/>
                    <a:pt x="54775" y="59"/>
                  </a:cubicBezTo>
                  <a:cubicBezTo>
                    <a:pt x="22211" y="59"/>
                    <a:pt x="151" y="23286"/>
                    <a:pt x="151" y="47848"/>
                  </a:cubicBezTo>
                  <a:cubicBezTo>
                    <a:pt x="151" y="61464"/>
                    <a:pt x="11444" y="62799"/>
                    <a:pt x="14070" y="62799"/>
                  </a:cubicBezTo>
                  <a:cubicBezTo>
                    <a:pt x="20373" y="62799"/>
                    <a:pt x="27989" y="58260"/>
                    <a:pt x="27989" y="48649"/>
                  </a:cubicBezTo>
                  <a:cubicBezTo>
                    <a:pt x="27989" y="43844"/>
                    <a:pt x="26150" y="34499"/>
                    <a:pt x="12494" y="34499"/>
                  </a:cubicBezTo>
                  <a:cubicBezTo>
                    <a:pt x="20635" y="15544"/>
                    <a:pt x="38493" y="9670"/>
                    <a:pt x="50836" y="9670"/>
                  </a:cubicBezTo>
                  <a:cubicBezTo>
                    <a:pt x="77098" y="9670"/>
                    <a:pt x="90754" y="30495"/>
                    <a:pt x="90754" y="52120"/>
                  </a:cubicBezTo>
                  <a:cubicBezTo>
                    <a:pt x="90754" y="75347"/>
                    <a:pt x="74472" y="93769"/>
                    <a:pt x="66068" y="103380"/>
                  </a:cubicBezTo>
                  <a:lnTo>
                    <a:pt x="2778" y="166921"/>
                  </a:lnTo>
                  <a:cubicBezTo>
                    <a:pt x="151" y="169324"/>
                    <a:pt x="151" y="169858"/>
                    <a:pt x="151" y="177333"/>
                  </a:cubicBezTo>
                  <a:lnTo>
                    <a:pt x="108349" y="177333"/>
                  </a:lnTo>
                  <a:lnTo>
                    <a:pt x="116227" y="128743"/>
                  </a:lnTo>
                  <a:close/>
                </a:path>
              </a:pathLst>
            </a:custGeom>
            <a:solidFill>
              <a:srgbClr val="000000"/>
            </a:solidFill>
            <a:ln w="37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" name="Dowolny kształt: kształt 30">
              <a:extLst>
                <a:ext uri="{FF2B5EF4-FFF2-40B4-BE49-F238E27FC236}">
                  <a16:creationId xmlns:a16="http://schemas.microsoft.com/office/drawing/2014/main" id="{CDDD2DE5-7EA8-DE48-46FB-4E101231CDF8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7253462" y="5729228"/>
              <a:ext cx="164397" cy="175404"/>
            </a:xfrm>
            <a:custGeom>
              <a:avLst/>
              <a:gdLst>
                <a:gd name="connsiteX0" fmla="*/ 65017 w 164397"/>
                <a:gd name="connsiteY0" fmla="*/ 120206 h 175404"/>
                <a:gd name="connsiteX1" fmla="*/ 73946 w 164397"/>
                <a:gd name="connsiteY1" fmla="*/ 120473 h 175404"/>
                <a:gd name="connsiteX2" fmla="*/ 164549 w 164397"/>
                <a:gd name="connsiteY2" fmla="*/ 39044 h 175404"/>
                <a:gd name="connsiteX3" fmla="*/ 130146 w 164397"/>
                <a:gd name="connsiteY3" fmla="*/ 65 h 175404"/>
                <a:gd name="connsiteX4" fmla="*/ 67381 w 164397"/>
                <a:gd name="connsiteY4" fmla="*/ 67077 h 175404"/>
                <a:gd name="connsiteX5" fmla="*/ 56614 w 164397"/>
                <a:gd name="connsiteY5" fmla="*/ 100716 h 175404"/>
                <a:gd name="connsiteX6" fmla="*/ 9343 w 164397"/>
                <a:gd name="connsiteY6" fmla="*/ 63606 h 175404"/>
                <a:gd name="connsiteX7" fmla="*/ 32190 w 164397"/>
                <a:gd name="connsiteY7" fmla="*/ 9409 h 175404"/>
                <a:gd name="connsiteX8" fmla="*/ 34291 w 164397"/>
                <a:gd name="connsiteY8" fmla="*/ 5939 h 175404"/>
                <a:gd name="connsiteX9" fmla="*/ 30090 w 164397"/>
                <a:gd name="connsiteY9" fmla="*/ 2735 h 175404"/>
                <a:gd name="connsiteX10" fmla="*/ 21686 w 164397"/>
                <a:gd name="connsiteY10" fmla="*/ 8609 h 175404"/>
                <a:gd name="connsiteX11" fmla="*/ 151 w 164397"/>
                <a:gd name="connsiteY11" fmla="*/ 66276 h 175404"/>
                <a:gd name="connsiteX12" fmla="*/ 51099 w 164397"/>
                <a:gd name="connsiteY12" fmla="*/ 118070 h 175404"/>
                <a:gd name="connsiteX13" fmla="*/ 36392 w 164397"/>
                <a:gd name="connsiteY13" fmla="*/ 166927 h 175404"/>
                <a:gd name="connsiteX14" fmla="*/ 45321 w 164397"/>
                <a:gd name="connsiteY14" fmla="*/ 175470 h 175404"/>
                <a:gd name="connsiteX15" fmla="*/ 55563 w 164397"/>
                <a:gd name="connsiteY15" fmla="*/ 169597 h 175404"/>
                <a:gd name="connsiteX16" fmla="*/ 65017 w 164397"/>
                <a:gd name="connsiteY16" fmla="*/ 120206 h 175404"/>
                <a:gd name="connsiteX17" fmla="*/ 68431 w 164397"/>
                <a:gd name="connsiteY17" fmla="*/ 102051 h 175404"/>
                <a:gd name="connsiteX18" fmla="*/ 88390 w 164397"/>
                <a:gd name="connsiteY18" fmla="*/ 41981 h 175404"/>
                <a:gd name="connsiteX19" fmla="*/ 127257 w 164397"/>
                <a:gd name="connsiteY19" fmla="*/ 18220 h 175404"/>
                <a:gd name="connsiteX20" fmla="*/ 155094 w 164397"/>
                <a:gd name="connsiteY20" fmla="*/ 44384 h 175404"/>
                <a:gd name="connsiteX21" fmla="*/ 76835 w 164397"/>
                <a:gd name="connsiteY21" fmla="*/ 102318 h 175404"/>
                <a:gd name="connsiteX22" fmla="*/ 68431 w 164397"/>
                <a:gd name="connsiteY22" fmla="*/ 102051 h 17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4397" h="175404">
                  <a:moveTo>
                    <a:pt x="65017" y="120206"/>
                  </a:moveTo>
                  <a:cubicBezTo>
                    <a:pt x="67906" y="120473"/>
                    <a:pt x="71058" y="120473"/>
                    <a:pt x="73946" y="120473"/>
                  </a:cubicBezTo>
                  <a:cubicBezTo>
                    <a:pt x="121217" y="120473"/>
                    <a:pt x="164549" y="81227"/>
                    <a:pt x="164549" y="39044"/>
                  </a:cubicBezTo>
                  <a:cubicBezTo>
                    <a:pt x="164549" y="15283"/>
                    <a:pt x="150630" y="65"/>
                    <a:pt x="130146" y="65"/>
                  </a:cubicBezTo>
                  <a:cubicBezTo>
                    <a:pt x="93905" y="65"/>
                    <a:pt x="74734" y="47053"/>
                    <a:pt x="67381" y="67077"/>
                  </a:cubicBezTo>
                  <a:cubicBezTo>
                    <a:pt x="63967" y="76955"/>
                    <a:pt x="58189" y="95644"/>
                    <a:pt x="56614" y="100716"/>
                  </a:cubicBezTo>
                  <a:cubicBezTo>
                    <a:pt x="27726" y="96712"/>
                    <a:pt x="9343" y="83363"/>
                    <a:pt x="9343" y="63606"/>
                  </a:cubicBezTo>
                  <a:cubicBezTo>
                    <a:pt x="9343" y="63339"/>
                    <a:pt x="10919" y="33438"/>
                    <a:pt x="32190" y="9409"/>
                  </a:cubicBezTo>
                  <a:cubicBezTo>
                    <a:pt x="34029" y="7541"/>
                    <a:pt x="34291" y="7007"/>
                    <a:pt x="34291" y="5939"/>
                  </a:cubicBezTo>
                  <a:cubicBezTo>
                    <a:pt x="34291" y="2735"/>
                    <a:pt x="30877" y="2735"/>
                    <a:pt x="30090" y="2735"/>
                  </a:cubicBezTo>
                  <a:cubicBezTo>
                    <a:pt x="27726" y="2735"/>
                    <a:pt x="26676" y="2735"/>
                    <a:pt x="21686" y="8609"/>
                  </a:cubicBezTo>
                  <a:cubicBezTo>
                    <a:pt x="6979" y="27030"/>
                    <a:pt x="151" y="54796"/>
                    <a:pt x="151" y="66276"/>
                  </a:cubicBezTo>
                  <a:cubicBezTo>
                    <a:pt x="151" y="90037"/>
                    <a:pt x="17221" y="110594"/>
                    <a:pt x="51099" y="118070"/>
                  </a:cubicBezTo>
                  <a:cubicBezTo>
                    <a:pt x="37968" y="159451"/>
                    <a:pt x="36392" y="164524"/>
                    <a:pt x="36392" y="166927"/>
                  </a:cubicBezTo>
                  <a:cubicBezTo>
                    <a:pt x="36392" y="174135"/>
                    <a:pt x="42432" y="175470"/>
                    <a:pt x="45321" y="175470"/>
                  </a:cubicBezTo>
                  <a:cubicBezTo>
                    <a:pt x="48210" y="175470"/>
                    <a:pt x="53462" y="173601"/>
                    <a:pt x="55563" y="169597"/>
                  </a:cubicBezTo>
                  <a:cubicBezTo>
                    <a:pt x="57402" y="165592"/>
                    <a:pt x="59765" y="151976"/>
                    <a:pt x="65017" y="120206"/>
                  </a:cubicBezTo>
                  <a:close/>
                  <a:moveTo>
                    <a:pt x="68431" y="102051"/>
                  </a:moveTo>
                  <a:cubicBezTo>
                    <a:pt x="73684" y="71349"/>
                    <a:pt x="75785" y="59334"/>
                    <a:pt x="88390" y="41981"/>
                  </a:cubicBezTo>
                  <a:cubicBezTo>
                    <a:pt x="100208" y="25695"/>
                    <a:pt x="114126" y="18220"/>
                    <a:pt x="127257" y="18220"/>
                  </a:cubicBezTo>
                  <a:cubicBezTo>
                    <a:pt x="145378" y="18220"/>
                    <a:pt x="155094" y="30501"/>
                    <a:pt x="155094" y="44384"/>
                  </a:cubicBezTo>
                  <a:cubicBezTo>
                    <a:pt x="155094" y="71349"/>
                    <a:pt x="122005" y="102318"/>
                    <a:pt x="76835" y="102318"/>
                  </a:cubicBezTo>
                  <a:cubicBezTo>
                    <a:pt x="74472" y="102318"/>
                    <a:pt x="70795" y="102318"/>
                    <a:pt x="68431" y="102051"/>
                  </a:cubicBezTo>
                  <a:close/>
                </a:path>
              </a:pathLst>
            </a:custGeom>
            <a:solidFill>
              <a:srgbClr val="000000"/>
            </a:solidFill>
            <a:ln w="37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" name="Dowolny kształt: kształt 31">
              <a:extLst>
                <a:ext uri="{FF2B5EF4-FFF2-40B4-BE49-F238E27FC236}">
                  <a16:creationId xmlns:a16="http://schemas.microsoft.com/office/drawing/2014/main" id="{F7C45368-473F-130B-ED42-28B625BF946C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7472811" y="5466629"/>
              <a:ext cx="87038" cy="381398"/>
            </a:xfrm>
            <a:custGeom>
              <a:avLst/>
              <a:gdLst>
                <a:gd name="connsiteX0" fmla="*/ 87195 w 87038"/>
                <a:gd name="connsiteY0" fmla="*/ 190762 h 381398"/>
                <a:gd name="connsiteX1" fmla="*/ 62435 w 87038"/>
                <a:gd name="connsiteY1" fmla="*/ 71766 h 381398"/>
                <a:gd name="connsiteX2" fmla="*/ 3909 w 87038"/>
                <a:gd name="connsiteY2" fmla="*/ 63 h 381398"/>
                <a:gd name="connsiteX3" fmla="*/ 157 w 87038"/>
                <a:gd name="connsiteY3" fmla="*/ 3877 h 381398"/>
                <a:gd name="connsiteX4" fmla="*/ 7285 w 87038"/>
                <a:gd name="connsiteY4" fmla="*/ 12649 h 381398"/>
                <a:gd name="connsiteX5" fmla="*/ 65436 w 87038"/>
                <a:gd name="connsiteY5" fmla="*/ 190762 h 381398"/>
                <a:gd name="connsiteX6" fmla="*/ 5034 w 87038"/>
                <a:gd name="connsiteY6" fmla="*/ 371163 h 381398"/>
                <a:gd name="connsiteX7" fmla="*/ 157 w 87038"/>
                <a:gd name="connsiteY7" fmla="*/ 377647 h 381398"/>
                <a:gd name="connsiteX8" fmla="*/ 3909 w 87038"/>
                <a:gd name="connsiteY8" fmla="*/ 381461 h 381398"/>
                <a:gd name="connsiteX9" fmla="*/ 63560 w 87038"/>
                <a:gd name="connsiteY9" fmla="*/ 307088 h 381398"/>
                <a:gd name="connsiteX10" fmla="*/ 87195 w 87038"/>
                <a:gd name="connsiteY10" fmla="*/ 190762 h 381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038" h="381398">
                  <a:moveTo>
                    <a:pt x="87195" y="190762"/>
                  </a:moveTo>
                  <a:cubicBezTo>
                    <a:pt x="87195" y="161013"/>
                    <a:pt x="83069" y="114864"/>
                    <a:pt x="62435" y="71766"/>
                  </a:cubicBezTo>
                  <a:cubicBezTo>
                    <a:pt x="39925" y="24854"/>
                    <a:pt x="7660" y="63"/>
                    <a:pt x="3909" y="63"/>
                  </a:cubicBezTo>
                  <a:cubicBezTo>
                    <a:pt x="1658" y="63"/>
                    <a:pt x="157" y="1588"/>
                    <a:pt x="157" y="3877"/>
                  </a:cubicBezTo>
                  <a:cubicBezTo>
                    <a:pt x="157" y="5021"/>
                    <a:pt x="157" y="5784"/>
                    <a:pt x="7285" y="12649"/>
                  </a:cubicBezTo>
                  <a:cubicBezTo>
                    <a:pt x="44051" y="50407"/>
                    <a:pt x="65436" y="111050"/>
                    <a:pt x="65436" y="190762"/>
                  </a:cubicBezTo>
                  <a:cubicBezTo>
                    <a:pt x="65436" y="255981"/>
                    <a:pt x="51555" y="323107"/>
                    <a:pt x="5034" y="371163"/>
                  </a:cubicBezTo>
                  <a:cubicBezTo>
                    <a:pt x="157" y="375740"/>
                    <a:pt x="157" y="376503"/>
                    <a:pt x="157" y="377647"/>
                  </a:cubicBezTo>
                  <a:cubicBezTo>
                    <a:pt x="157" y="379935"/>
                    <a:pt x="1658" y="381461"/>
                    <a:pt x="3909" y="381461"/>
                  </a:cubicBezTo>
                  <a:cubicBezTo>
                    <a:pt x="7660" y="381461"/>
                    <a:pt x="41425" y="355526"/>
                    <a:pt x="63560" y="307088"/>
                  </a:cubicBezTo>
                  <a:cubicBezTo>
                    <a:pt x="82693" y="265134"/>
                    <a:pt x="87195" y="222799"/>
                    <a:pt x="87195" y="190762"/>
                  </a:cubicBezTo>
                  <a:close/>
                </a:path>
              </a:pathLst>
            </a:custGeom>
            <a:solidFill>
              <a:srgbClr val="000000"/>
            </a:solidFill>
            <a:ln w="37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33" name="Grupa 32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frac{\t{d} \rho_\varphi}{\t{d}\varphi}&#10;=  \frac{1}{2}\left(\rho_\varphi L_\varphi + L_\varphi \rho_\varphi \right)&#10;$$&#10;\end{document}&#10;" title="IguanaTex Vector Display">
            <a:extLst>
              <a:ext uri="{FF2B5EF4-FFF2-40B4-BE49-F238E27FC236}">
                <a16:creationId xmlns:a16="http://schemas.microsoft.com/office/drawing/2014/main" id="{312538F9-2046-EC24-6E81-B4919A1DFB9B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4867114" y="2359045"/>
            <a:ext cx="2549532" cy="563925"/>
            <a:chOff x="9554012" y="4894308"/>
            <a:chExt cx="2549532" cy="563925"/>
          </a:xfrm>
        </p:grpSpPr>
        <p:sp>
          <p:nvSpPr>
            <p:cNvPr id="34" name="Dowolny kształt: kształt 33">
              <a:extLst>
                <a:ext uri="{FF2B5EF4-FFF2-40B4-BE49-F238E27FC236}">
                  <a16:creationId xmlns:a16="http://schemas.microsoft.com/office/drawing/2014/main" id="{63D60AC8-ED01-B919-EB14-C282834302A7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9562184" y="4894308"/>
              <a:ext cx="118491" cy="174796"/>
            </a:xfrm>
            <a:custGeom>
              <a:avLst/>
              <a:gdLst>
                <a:gd name="connsiteX0" fmla="*/ 83341 w 118491"/>
                <a:gd name="connsiteY0" fmla="*/ 158503 h 174796"/>
                <a:gd name="connsiteX1" fmla="*/ 83341 w 118491"/>
                <a:gd name="connsiteY1" fmla="*/ 174867 h 174796"/>
                <a:gd name="connsiteX2" fmla="*/ 118672 w 118491"/>
                <a:gd name="connsiteY2" fmla="*/ 172140 h 174796"/>
                <a:gd name="connsiteX3" fmla="*/ 118672 w 118491"/>
                <a:gd name="connsiteY3" fmla="*/ 164454 h 174796"/>
                <a:gd name="connsiteX4" fmla="*/ 99925 w 118491"/>
                <a:gd name="connsiteY4" fmla="*/ 150569 h 174796"/>
                <a:gd name="connsiteX5" fmla="*/ 99925 w 118491"/>
                <a:gd name="connsiteY5" fmla="*/ 71 h 174796"/>
                <a:gd name="connsiteX6" fmla="*/ 65315 w 118491"/>
                <a:gd name="connsiteY6" fmla="*/ 2798 h 174796"/>
                <a:gd name="connsiteX7" fmla="*/ 65315 w 118491"/>
                <a:gd name="connsiteY7" fmla="*/ 10484 h 174796"/>
                <a:gd name="connsiteX8" fmla="*/ 84062 w 118491"/>
                <a:gd name="connsiteY8" fmla="*/ 24369 h 174796"/>
                <a:gd name="connsiteX9" fmla="*/ 84062 w 118491"/>
                <a:gd name="connsiteY9" fmla="*/ 77923 h 174796"/>
                <a:gd name="connsiteX10" fmla="*/ 53778 w 118491"/>
                <a:gd name="connsiteY10" fmla="*/ 62551 h 174796"/>
                <a:gd name="connsiteX11" fmla="*/ 181 w 118491"/>
                <a:gd name="connsiteY11" fmla="*/ 118833 h 174796"/>
                <a:gd name="connsiteX12" fmla="*/ 51135 w 118491"/>
                <a:gd name="connsiteY12" fmla="*/ 174867 h 174796"/>
                <a:gd name="connsiteX13" fmla="*/ 83341 w 118491"/>
                <a:gd name="connsiteY13" fmla="*/ 158503 h 174796"/>
                <a:gd name="connsiteX14" fmla="*/ 83341 w 118491"/>
                <a:gd name="connsiteY14" fmla="*/ 92056 h 174796"/>
                <a:gd name="connsiteX15" fmla="*/ 83341 w 118491"/>
                <a:gd name="connsiteY15" fmla="*/ 142883 h 174796"/>
                <a:gd name="connsiteX16" fmla="*/ 80697 w 118491"/>
                <a:gd name="connsiteY16" fmla="*/ 152057 h 174796"/>
                <a:gd name="connsiteX17" fmla="*/ 52336 w 118491"/>
                <a:gd name="connsiteY17" fmla="*/ 169413 h 174796"/>
                <a:gd name="connsiteX18" fmla="*/ 27100 w 118491"/>
                <a:gd name="connsiteY18" fmla="*/ 153545 h 174796"/>
                <a:gd name="connsiteX19" fmla="*/ 20130 w 118491"/>
                <a:gd name="connsiteY19" fmla="*/ 119081 h 174796"/>
                <a:gd name="connsiteX20" fmla="*/ 27581 w 118491"/>
                <a:gd name="connsiteY20" fmla="*/ 83874 h 174796"/>
                <a:gd name="connsiteX21" fmla="*/ 54740 w 118491"/>
                <a:gd name="connsiteY21" fmla="*/ 68006 h 174796"/>
                <a:gd name="connsiteX22" fmla="*/ 80697 w 118491"/>
                <a:gd name="connsiteY22" fmla="*/ 82882 h 174796"/>
                <a:gd name="connsiteX23" fmla="*/ 83341 w 118491"/>
                <a:gd name="connsiteY23" fmla="*/ 92056 h 17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8491" h="174796">
                  <a:moveTo>
                    <a:pt x="83341" y="158503"/>
                  </a:moveTo>
                  <a:lnTo>
                    <a:pt x="83341" y="174867"/>
                  </a:lnTo>
                  <a:lnTo>
                    <a:pt x="118672" y="172140"/>
                  </a:lnTo>
                  <a:lnTo>
                    <a:pt x="118672" y="164454"/>
                  </a:lnTo>
                  <a:cubicBezTo>
                    <a:pt x="101848" y="164454"/>
                    <a:pt x="99925" y="162718"/>
                    <a:pt x="99925" y="150569"/>
                  </a:cubicBezTo>
                  <a:lnTo>
                    <a:pt x="99925" y="71"/>
                  </a:lnTo>
                  <a:lnTo>
                    <a:pt x="65315" y="2798"/>
                  </a:lnTo>
                  <a:lnTo>
                    <a:pt x="65315" y="10484"/>
                  </a:lnTo>
                  <a:cubicBezTo>
                    <a:pt x="82139" y="10484"/>
                    <a:pt x="84062" y="12220"/>
                    <a:pt x="84062" y="24369"/>
                  </a:cubicBezTo>
                  <a:lnTo>
                    <a:pt x="84062" y="77923"/>
                  </a:lnTo>
                  <a:cubicBezTo>
                    <a:pt x="77092" y="68998"/>
                    <a:pt x="66757" y="62551"/>
                    <a:pt x="53778" y="62551"/>
                  </a:cubicBezTo>
                  <a:cubicBezTo>
                    <a:pt x="25417" y="62551"/>
                    <a:pt x="181" y="86849"/>
                    <a:pt x="181" y="118833"/>
                  </a:cubicBezTo>
                  <a:cubicBezTo>
                    <a:pt x="181" y="150321"/>
                    <a:pt x="23735" y="174867"/>
                    <a:pt x="51135" y="174867"/>
                  </a:cubicBezTo>
                  <a:cubicBezTo>
                    <a:pt x="66517" y="174867"/>
                    <a:pt x="77333" y="166437"/>
                    <a:pt x="83341" y="158503"/>
                  </a:cubicBezTo>
                  <a:close/>
                  <a:moveTo>
                    <a:pt x="83341" y="92056"/>
                  </a:moveTo>
                  <a:lnTo>
                    <a:pt x="83341" y="142883"/>
                  </a:lnTo>
                  <a:cubicBezTo>
                    <a:pt x="83341" y="147346"/>
                    <a:pt x="83341" y="147842"/>
                    <a:pt x="80697" y="152057"/>
                  </a:cubicBezTo>
                  <a:cubicBezTo>
                    <a:pt x="73487" y="163958"/>
                    <a:pt x="62671" y="169413"/>
                    <a:pt x="52336" y="169413"/>
                  </a:cubicBezTo>
                  <a:cubicBezTo>
                    <a:pt x="41521" y="169413"/>
                    <a:pt x="32868" y="162966"/>
                    <a:pt x="27100" y="153545"/>
                  </a:cubicBezTo>
                  <a:cubicBezTo>
                    <a:pt x="20851" y="143379"/>
                    <a:pt x="20130" y="129247"/>
                    <a:pt x="20130" y="119081"/>
                  </a:cubicBezTo>
                  <a:cubicBezTo>
                    <a:pt x="20130" y="109907"/>
                    <a:pt x="20610" y="95031"/>
                    <a:pt x="27581" y="83874"/>
                  </a:cubicBezTo>
                  <a:cubicBezTo>
                    <a:pt x="32628" y="76188"/>
                    <a:pt x="41761" y="68006"/>
                    <a:pt x="54740" y="68006"/>
                  </a:cubicBezTo>
                  <a:cubicBezTo>
                    <a:pt x="63152" y="68006"/>
                    <a:pt x="73247" y="71725"/>
                    <a:pt x="80697" y="82882"/>
                  </a:cubicBezTo>
                  <a:cubicBezTo>
                    <a:pt x="83341" y="87097"/>
                    <a:pt x="83341" y="87593"/>
                    <a:pt x="83341" y="92056"/>
                  </a:cubicBezTo>
                  <a:close/>
                </a:path>
              </a:pathLst>
            </a:custGeom>
            <a:solidFill>
              <a:srgbClr val="000000"/>
            </a:solidFill>
            <a:ln w="241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5" name="Dowolny kształt: kształt 34">
              <a:extLst>
                <a:ext uri="{FF2B5EF4-FFF2-40B4-BE49-F238E27FC236}">
                  <a16:creationId xmlns:a16="http://schemas.microsoft.com/office/drawing/2014/main" id="{625DEF50-6E0B-23BD-6C9B-8DC472CBA429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9694749" y="4956789"/>
              <a:ext cx="113444" cy="163143"/>
            </a:xfrm>
            <a:custGeom>
              <a:avLst/>
              <a:gdLst>
                <a:gd name="connsiteX0" fmla="*/ 907 w 113444"/>
                <a:gd name="connsiteY0" fmla="*/ 152553 h 163143"/>
                <a:gd name="connsiteX1" fmla="*/ 186 w 113444"/>
                <a:gd name="connsiteY1" fmla="*/ 156520 h 163143"/>
                <a:gd name="connsiteX2" fmla="*/ 6916 w 113444"/>
                <a:gd name="connsiteY2" fmla="*/ 163214 h 163143"/>
                <a:gd name="connsiteX3" fmla="*/ 15328 w 113444"/>
                <a:gd name="connsiteY3" fmla="*/ 158007 h 163143"/>
                <a:gd name="connsiteX4" fmla="*/ 30711 w 113444"/>
                <a:gd name="connsiteY4" fmla="*/ 95775 h 163143"/>
                <a:gd name="connsiteX5" fmla="*/ 54505 w 113444"/>
                <a:gd name="connsiteY5" fmla="*/ 112387 h 163143"/>
                <a:gd name="connsiteX6" fmla="*/ 113631 w 113444"/>
                <a:gd name="connsiteY6" fmla="*/ 40485 h 163143"/>
                <a:gd name="connsiteX7" fmla="*/ 80222 w 113444"/>
                <a:gd name="connsiteY7" fmla="*/ 71 h 163143"/>
                <a:gd name="connsiteX8" fmla="*/ 24462 w 113444"/>
                <a:gd name="connsiteY8" fmla="*/ 55113 h 163143"/>
                <a:gd name="connsiteX9" fmla="*/ 907 w 113444"/>
                <a:gd name="connsiteY9" fmla="*/ 152553 h 163143"/>
                <a:gd name="connsiteX10" fmla="*/ 54265 w 113444"/>
                <a:gd name="connsiteY10" fmla="*/ 106932 h 163143"/>
                <a:gd name="connsiteX11" fmla="*/ 33595 w 113444"/>
                <a:gd name="connsiteY11" fmla="*/ 84866 h 163143"/>
                <a:gd name="connsiteX12" fmla="*/ 35518 w 113444"/>
                <a:gd name="connsiteY12" fmla="*/ 75692 h 163143"/>
                <a:gd name="connsiteX13" fmla="*/ 49938 w 113444"/>
                <a:gd name="connsiteY13" fmla="*/ 29079 h 163143"/>
                <a:gd name="connsiteX14" fmla="*/ 79742 w 113444"/>
                <a:gd name="connsiteY14" fmla="*/ 5525 h 163143"/>
                <a:gd name="connsiteX15" fmla="*/ 96326 w 113444"/>
                <a:gd name="connsiteY15" fmla="*/ 29823 h 163143"/>
                <a:gd name="connsiteX16" fmla="*/ 82866 w 113444"/>
                <a:gd name="connsiteY16" fmla="*/ 83378 h 163143"/>
                <a:gd name="connsiteX17" fmla="*/ 54265 w 113444"/>
                <a:gd name="connsiteY17" fmla="*/ 106932 h 163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3444" h="163143">
                  <a:moveTo>
                    <a:pt x="907" y="152553"/>
                  </a:moveTo>
                  <a:cubicBezTo>
                    <a:pt x="186" y="155528"/>
                    <a:pt x="186" y="156024"/>
                    <a:pt x="186" y="156520"/>
                  </a:cubicBezTo>
                  <a:cubicBezTo>
                    <a:pt x="186" y="160239"/>
                    <a:pt x="2830" y="163214"/>
                    <a:pt x="6916" y="163214"/>
                  </a:cubicBezTo>
                  <a:cubicBezTo>
                    <a:pt x="11963" y="163214"/>
                    <a:pt x="14848" y="158751"/>
                    <a:pt x="15328" y="158007"/>
                  </a:cubicBezTo>
                  <a:cubicBezTo>
                    <a:pt x="16530" y="155776"/>
                    <a:pt x="24221" y="122552"/>
                    <a:pt x="30711" y="95775"/>
                  </a:cubicBezTo>
                  <a:cubicBezTo>
                    <a:pt x="35518" y="105692"/>
                    <a:pt x="43209" y="112387"/>
                    <a:pt x="54505" y="112387"/>
                  </a:cubicBezTo>
                  <a:cubicBezTo>
                    <a:pt x="82626" y="112387"/>
                    <a:pt x="113631" y="77427"/>
                    <a:pt x="113631" y="40485"/>
                  </a:cubicBezTo>
                  <a:cubicBezTo>
                    <a:pt x="113631" y="14203"/>
                    <a:pt x="97768" y="71"/>
                    <a:pt x="80222" y="71"/>
                  </a:cubicBezTo>
                  <a:cubicBezTo>
                    <a:pt x="56908" y="71"/>
                    <a:pt x="31672" y="24865"/>
                    <a:pt x="24462" y="55113"/>
                  </a:cubicBezTo>
                  <a:lnTo>
                    <a:pt x="907" y="152553"/>
                  </a:lnTo>
                  <a:close/>
                  <a:moveTo>
                    <a:pt x="54265" y="106932"/>
                  </a:moveTo>
                  <a:cubicBezTo>
                    <a:pt x="37440" y="106932"/>
                    <a:pt x="33595" y="87097"/>
                    <a:pt x="33595" y="84866"/>
                  </a:cubicBezTo>
                  <a:cubicBezTo>
                    <a:pt x="33595" y="83874"/>
                    <a:pt x="34796" y="78915"/>
                    <a:pt x="35518" y="75692"/>
                  </a:cubicBezTo>
                  <a:cubicBezTo>
                    <a:pt x="42247" y="47923"/>
                    <a:pt x="44651" y="38997"/>
                    <a:pt x="49938" y="29079"/>
                  </a:cubicBezTo>
                  <a:cubicBezTo>
                    <a:pt x="60273" y="10980"/>
                    <a:pt x="72291" y="5525"/>
                    <a:pt x="79742" y="5525"/>
                  </a:cubicBezTo>
                  <a:cubicBezTo>
                    <a:pt x="88634" y="5525"/>
                    <a:pt x="96326" y="12716"/>
                    <a:pt x="96326" y="29823"/>
                  </a:cubicBezTo>
                  <a:cubicBezTo>
                    <a:pt x="96326" y="43460"/>
                    <a:pt x="89355" y="71229"/>
                    <a:pt x="82866" y="83378"/>
                  </a:cubicBezTo>
                  <a:cubicBezTo>
                    <a:pt x="74935" y="98998"/>
                    <a:pt x="63398" y="106932"/>
                    <a:pt x="54265" y="106932"/>
                  </a:cubicBezTo>
                  <a:close/>
                </a:path>
              </a:pathLst>
            </a:custGeom>
            <a:solidFill>
              <a:srgbClr val="000000"/>
            </a:solidFill>
            <a:ln w="241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6" name="Dowolny kształt: kształt 35">
              <a:extLst>
                <a:ext uri="{FF2B5EF4-FFF2-40B4-BE49-F238E27FC236}">
                  <a16:creationId xmlns:a16="http://schemas.microsoft.com/office/drawing/2014/main" id="{80449F44-9A7E-835F-C715-61DB55459291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9823411" y="5027030"/>
              <a:ext cx="105320" cy="114026"/>
            </a:xfrm>
            <a:custGeom>
              <a:avLst/>
              <a:gdLst>
                <a:gd name="connsiteX0" fmla="*/ 41748 w 105320"/>
                <a:gd name="connsiteY0" fmla="*/ 78173 h 114026"/>
                <a:gd name="connsiteX1" fmla="*/ 47468 w 105320"/>
                <a:gd name="connsiteY1" fmla="*/ 78346 h 114026"/>
                <a:gd name="connsiteX2" fmla="*/ 105512 w 105320"/>
                <a:gd name="connsiteY2" fmla="*/ 25411 h 114026"/>
                <a:gd name="connsiteX3" fmla="*/ 83472 w 105320"/>
                <a:gd name="connsiteY3" fmla="*/ 72 h 114026"/>
                <a:gd name="connsiteX4" fmla="*/ 43262 w 105320"/>
                <a:gd name="connsiteY4" fmla="*/ 43635 h 114026"/>
                <a:gd name="connsiteX5" fmla="*/ 36364 w 105320"/>
                <a:gd name="connsiteY5" fmla="*/ 65503 h 114026"/>
                <a:gd name="connsiteX6" fmla="*/ 6080 w 105320"/>
                <a:gd name="connsiteY6" fmla="*/ 41379 h 114026"/>
                <a:gd name="connsiteX7" fmla="*/ 20717 w 105320"/>
                <a:gd name="connsiteY7" fmla="*/ 6147 h 114026"/>
                <a:gd name="connsiteX8" fmla="*/ 22063 w 105320"/>
                <a:gd name="connsiteY8" fmla="*/ 3890 h 114026"/>
                <a:gd name="connsiteX9" fmla="*/ 19371 w 105320"/>
                <a:gd name="connsiteY9" fmla="*/ 1808 h 114026"/>
                <a:gd name="connsiteX10" fmla="*/ 13988 w 105320"/>
                <a:gd name="connsiteY10" fmla="*/ 5626 h 114026"/>
                <a:gd name="connsiteX11" fmla="*/ 192 w 105320"/>
                <a:gd name="connsiteY11" fmla="*/ 43114 h 114026"/>
                <a:gd name="connsiteX12" fmla="*/ 32831 w 105320"/>
                <a:gd name="connsiteY12" fmla="*/ 76784 h 114026"/>
                <a:gd name="connsiteX13" fmla="*/ 23409 w 105320"/>
                <a:gd name="connsiteY13" fmla="*/ 108545 h 114026"/>
                <a:gd name="connsiteX14" fmla="*/ 29129 w 105320"/>
                <a:gd name="connsiteY14" fmla="*/ 114099 h 114026"/>
                <a:gd name="connsiteX15" fmla="*/ 35691 w 105320"/>
                <a:gd name="connsiteY15" fmla="*/ 110281 h 114026"/>
                <a:gd name="connsiteX16" fmla="*/ 41748 w 105320"/>
                <a:gd name="connsiteY16" fmla="*/ 78173 h 114026"/>
                <a:gd name="connsiteX17" fmla="*/ 43935 w 105320"/>
                <a:gd name="connsiteY17" fmla="*/ 66371 h 114026"/>
                <a:gd name="connsiteX18" fmla="*/ 56721 w 105320"/>
                <a:gd name="connsiteY18" fmla="*/ 27321 h 114026"/>
                <a:gd name="connsiteX19" fmla="*/ 81621 w 105320"/>
                <a:gd name="connsiteY19" fmla="*/ 11874 h 114026"/>
                <a:gd name="connsiteX20" fmla="*/ 99455 w 105320"/>
                <a:gd name="connsiteY20" fmla="*/ 28883 h 114026"/>
                <a:gd name="connsiteX21" fmla="*/ 49319 w 105320"/>
                <a:gd name="connsiteY21" fmla="*/ 66544 h 114026"/>
                <a:gd name="connsiteX22" fmla="*/ 43935 w 105320"/>
                <a:gd name="connsiteY22" fmla="*/ 66371 h 11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5320" h="114026">
                  <a:moveTo>
                    <a:pt x="41748" y="78173"/>
                  </a:moveTo>
                  <a:cubicBezTo>
                    <a:pt x="43598" y="78346"/>
                    <a:pt x="45617" y="78346"/>
                    <a:pt x="47468" y="78346"/>
                  </a:cubicBezTo>
                  <a:cubicBezTo>
                    <a:pt x="77752" y="78346"/>
                    <a:pt x="105512" y="52833"/>
                    <a:pt x="105512" y="25411"/>
                  </a:cubicBezTo>
                  <a:cubicBezTo>
                    <a:pt x="105512" y="9965"/>
                    <a:pt x="96595" y="72"/>
                    <a:pt x="83472" y="72"/>
                  </a:cubicBezTo>
                  <a:cubicBezTo>
                    <a:pt x="60254" y="72"/>
                    <a:pt x="47973" y="30618"/>
                    <a:pt x="43262" y="43635"/>
                  </a:cubicBezTo>
                  <a:cubicBezTo>
                    <a:pt x="41075" y="50057"/>
                    <a:pt x="37373" y="62206"/>
                    <a:pt x="36364" y="65503"/>
                  </a:cubicBezTo>
                  <a:cubicBezTo>
                    <a:pt x="17857" y="62900"/>
                    <a:pt x="6080" y="54222"/>
                    <a:pt x="6080" y="41379"/>
                  </a:cubicBezTo>
                  <a:cubicBezTo>
                    <a:pt x="6080" y="41205"/>
                    <a:pt x="7090" y="21767"/>
                    <a:pt x="20717" y="6147"/>
                  </a:cubicBezTo>
                  <a:cubicBezTo>
                    <a:pt x="21895" y="4932"/>
                    <a:pt x="22063" y="4585"/>
                    <a:pt x="22063" y="3890"/>
                  </a:cubicBezTo>
                  <a:cubicBezTo>
                    <a:pt x="22063" y="1808"/>
                    <a:pt x="19876" y="1808"/>
                    <a:pt x="19371" y="1808"/>
                  </a:cubicBezTo>
                  <a:cubicBezTo>
                    <a:pt x="17857" y="1808"/>
                    <a:pt x="17184" y="1808"/>
                    <a:pt x="13988" y="5626"/>
                  </a:cubicBezTo>
                  <a:cubicBezTo>
                    <a:pt x="4566" y="17601"/>
                    <a:pt x="192" y="35651"/>
                    <a:pt x="192" y="43114"/>
                  </a:cubicBezTo>
                  <a:cubicBezTo>
                    <a:pt x="192" y="58561"/>
                    <a:pt x="11127" y="71925"/>
                    <a:pt x="32831" y="76784"/>
                  </a:cubicBezTo>
                  <a:cubicBezTo>
                    <a:pt x="24419" y="103686"/>
                    <a:pt x="23409" y="106983"/>
                    <a:pt x="23409" y="108545"/>
                  </a:cubicBezTo>
                  <a:cubicBezTo>
                    <a:pt x="23409" y="113231"/>
                    <a:pt x="27279" y="114099"/>
                    <a:pt x="29129" y="114099"/>
                  </a:cubicBezTo>
                  <a:cubicBezTo>
                    <a:pt x="30980" y="114099"/>
                    <a:pt x="34345" y="112884"/>
                    <a:pt x="35691" y="110281"/>
                  </a:cubicBezTo>
                  <a:cubicBezTo>
                    <a:pt x="36869" y="107677"/>
                    <a:pt x="38383" y="98826"/>
                    <a:pt x="41748" y="78173"/>
                  </a:cubicBezTo>
                  <a:close/>
                  <a:moveTo>
                    <a:pt x="43935" y="66371"/>
                  </a:moveTo>
                  <a:cubicBezTo>
                    <a:pt x="47300" y="46412"/>
                    <a:pt x="48646" y="38602"/>
                    <a:pt x="56721" y="27321"/>
                  </a:cubicBezTo>
                  <a:cubicBezTo>
                    <a:pt x="64292" y="16734"/>
                    <a:pt x="73209" y="11874"/>
                    <a:pt x="81621" y="11874"/>
                  </a:cubicBezTo>
                  <a:cubicBezTo>
                    <a:pt x="93230" y="11874"/>
                    <a:pt x="99455" y="19858"/>
                    <a:pt x="99455" y="28883"/>
                  </a:cubicBezTo>
                  <a:cubicBezTo>
                    <a:pt x="99455" y="46412"/>
                    <a:pt x="78257" y="66544"/>
                    <a:pt x="49319" y="66544"/>
                  </a:cubicBezTo>
                  <a:cubicBezTo>
                    <a:pt x="47804" y="66544"/>
                    <a:pt x="45449" y="66544"/>
                    <a:pt x="43935" y="66371"/>
                  </a:cubicBezTo>
                  <a:close/>
                </a:path>
              </a:pathLst>
            </a:custGeom>
            <a:solidFill>
              <a:srgbClr val="000000"/>
            </a:solidFill>
            <a:ln w="241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7" name="Dowolny kształt: kształt 36">
              <a:extLst>
                <a:ext uri="{FF2B5EF4-FFF2-40B4-BE49-F238E27FC236}">
                  <a16:creationId xmlns:a16="http://schemas.microsoft.com/office/drawing/2014/main" id="{C33F047E-1CEF-EF8C-82F4-16A817FD02F6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9554012" y="5167167"/>
              <a:ext cx="396224" cy="9916"/>
            </a:xfrm>
            <a:custGeom>
              <a:avLst/>
              <a:gdLst>
                <a:gd name="connsiteX0" fmla="*/ 0 w 396224"/>
                <a:gd name="connsiteY0" fmla="*/ 0 h 9916"/>
                <a:gd name="connsiteX1" fmla="*/ 396225 w 396224"/>
                <a:gd name="connsiteY1" fmla="*/ 0 h 9916"/>
                <a:gd name="connsiteX2" fmla="*/ 396225 w 396224"/>
                <a:gd name="connsiteY2" fmla="*/ 9917 h 9916"/>
                <a:gd name="connsiteX3" fmla="*/ 0 w 396224"/>
                <a:gd name="connsiteY3" fmla="*/ 9917 h 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6224" h="9916">
                  <a:moveTo>
                    <a:pt x="0" y="0"/>
                  </a:moveTo>
                  <a:lnTo>
                    <a:pt x="396225" y="0"/>
                  </a:lnTo>
                  <a:lnTo>
                    <a:pt x="396225" y="9917"/>
                  </a:lnTo>
                  <a:lnTo>
                    <a:pt x="0" y="9917"/>
                  </a:lnTo>
                  <a:close/>
                </a:path>
              </a:pathLst>
            </a:custGeom>
            <a:solidFill>
              <a:srgbClr val="000000"/>
            </a:solidFill>
            <a:ln w="241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8" name="Dowolny kształt: kształt 37">
              <a:extLst>
                <a:ext uri="{FF2B5EF4-FFF2-40B4-BE49-F238E27FC236}">
                  <a16:creationId xmlns:a16="http://schemas.microsoft.com/office/drawing/2014/main" id="{E5844515-FADB-B7F0-4618-1F90D4A3316C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9614919" y="5232114"/>
              <a:ext cx="118491" cy="174796"/>
            </a:xfrm>
            <a:custGeom>
              <a:avLst/>
              <a:gdLst>
                <a:gd name="connsiteX0" fmla="*/ 83343 w 118491"/>
                <a:gd name="connsiteY0" fmla="*/ 158517 h 174796"/>
                <a:gd name="connsiteX1" fmla="*/ 83343 w 118491"/>
                <a:gd name="connsiteY1" fmla="*/ 174881 h 174796"/>
                <a:gd name="connsiteX2" fmla="*/ 118675 w 118491"/>
                <a:gd name="connsiteY2" fmla="*/ 172154 h 174796"/>
                <a:gd name="connsiteX3" fmla="*/ 118675 w 118491"/>
                <a:gd name="connsiteY3" fmla="*/ 164467 h 174796"/>
                <a:gd name="connsiteX4" fmla="*/ 99927 w 118491"/>
                <a:gd name="connsiteY4" fmla="*/ 150583 h 174796"/>
                <a:gd name="connsiteX5" fmla="*/ 99927 w 118491"/>
                <a:gd name="connsiteY5" fmla="*/ 84 h 174796"/>
                <a:gd name="connsiteX6" fmla="*/ 65317 w 118491"/>
                <a:gd name="connsiteY6" fmla="*/ 2812 h 174796"/>
                <a:gd name="connsiteX7" fmla="*/ 65317 w 118491"/>
                <a:gd name="connsiteY7" fmla="*/ 10498 h 174796"/>
                <a:gd name="connsiteX8" fmla="*/ 84064 w 118491"/>
                <a:gd name="connsiteY8" fmla="*/ 24382 h 174796"/>
                <a:gd name="connsiteX9" fmla="*/ 84064 w 118491"/>
                <a:gd name="connsiteY9" fmla="*/ 77937 h 174796"/>
                <a:gd name="connsiteX10" fmla="*/ 53781 w 118491"/>
                <a:gd name="connsiteY10" fmla="*/ 62565 h 174796"/>
                <a:gd name="connsiteX11" fmla="*/ 183 w 118491"/>
                <a:gd name="connsiteY11" fmla="*/ 118847 h 174796"/>
                <a:gd name="connsiteX12" fmla="*/ 51137 w 118491"/>
                <a:gd name="connsiteY12" fmla="*/ 174881 h 174796"/>
                <a:gd name="connsiteX13" fmla="*/ 83343 w 118491"/>
                <a:gd name="connsiteY13" fmla="*/ 158517 h 174796"/>
                <a:gd name="connsiteX14" fmla="*/ 83343 w 118491"/>
                <a:gd name="connsiteY14" fmla="*/ 92069 h 174796"/>
                <a:gd name="connsiteX15" fmla="*/ 83343 w 118491"/>
                <a:gd name="connsiteY15" fmla="*/ 142897 h 174796"/>
                <a:gd name="connsiteX16" fmla="*/ 80700 w 118491"/>
                <a:gd name="connsiteY16" fmla="*/ 152070 h 174796"/>
                <a:gd name="connsiteX17" fmla="*/ 52339 w 118491"/>
                <a:gd name="connsiteY17" fmla="*/ 169426 h 174796"/>
                <a:gd name="connsiteX18" fmla="*/ 27102 w 118491"/>
                <a:gd name="connsiteY18" fmla="*/ 153558 h 174796"/>
                <a:gd name="connsiteX19" fmla="*/ 20132 w 118491"/>
                <a:gd name="connsiteY19" fmla="*/ 119095 h 174796"/>
                <a:gd name="connsiteX20" fmla="*/ 27583 w 118491"/>
                <a:gd name="connsiteY20" fmla="*/ 83887 h 174796"/>
                <a:gd name="connsiteX21" fmla="*/ 54742 w 118491"/>
                <a:gd name="connsiteY21" fmla="*/ 68019 h 174796"/>
                <a:gd name="connsiteX22" fmla="*/ 80700 w 118491"/>
                <a:gd name="connsiteY22" fmla="*/ 82896 h 174796"/>
                <a:gd name="connsiteX23" fmla="*/ 83343 w 118491"/>
                <a:gd name="connsiteY23" fmla="*/ 92069 h 17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8491" h="174796">
                  <a:moveTo>
                    <a:pt x="83343" y="158517"/>
                  </a:moveTo>
                  <a:lnTo>
                    <a:pt x="83343" y="174881"/>
                  </a:lnTo>
                  <a:lnTo>
                    <a:pt x="118675" y="172154"/>
                  </a:lnTo>
                  <a:lnTo>
                    <a:pt x="118675" y="164467"/>
                  </a:lnTo>
                  <a:cubicBezTo>
                    <a:pt x="101850" y="164467"/>
                    <a:pt x="99927" y="162732"/>
                    <a:pt x="99927" y="150583"/>
                  </a:cubicBezTo>
                  <a:lnTo>
                    <a:pt x="99927" y="84"/>
                  </a:lnTo>
                  <a:lnTo>
                    <a:pt x="65317" y="2812"/>
                  </a:lnTo>
                  <a:lnTo>
                    <a:pt x="65317" y="10498"/>
                  </a:lnTo>
                  <a:cubicBezTo>
                    <a:pt x="82142" y="10498"/>
                    <a:pt x="84064" y="12233"/>
                    <a:pt x="84064" y="24382"/>
                  </a:cubicBezTo>
                  <a:lnTo>
                    <a:pt x="84064" y="77937"/>
                  </a:lnTo>
                  <a:cubicBezTo>
                    <a:pt x="77094" y="69011"/>
                    <a:pt x="66759" y="62565"/>
                    <a:pt x="53781" y="62565"/>
                  </a:cubicBezTo>
                  <a:cubicBezTo>
                    <a:pt x="25420" y="62565"/>
                    <a:pt x="183" y="86863"/>
                    <a:pt x="183" y="118847"/>
                  </a:cubicBezTo>
                  <a:cubicBezTo>
                    <a:pt x="183" y="150335"/>
                    <a:pt x="23737" y="174881"/>
                    <a:pt x="51137" y="174881"/>
                  </a:cubicBezTo>
                  <a:cubicBezTo>
                    <a:pt x="66519" y="174881"/>
                    <a:pt x="77335" y="166451"/>
                    <a:pt x="83343" y="158517"/>
                  </a:cubicBezTo>
                  <a:close/>
                  <a:moveTo>
                    <a:pt x="83343" y="92069"/>
                  </a:moveTo>
                  <a:lnTo>
                    <a:pt x="83343" y="142897"/>
                  </a:lnTo>
                  <a:cubicBezTo>
                    <a:pt x="83343" y="147360"/>
                    <a:pt x="83343" y="147856"/>
                    <a:pt x="80700" y="152070"/>
                  </a:cubicBezTo>
                  <a:cubicBezTo>
                    <a:pt x="73489" y="163972"/>
                    <a:pt x="62673" y="169426"/>
                    <a:pt x="52339" y="169426"/>
                  </a:cubicBezTo>
                  <a:cubicBezTo>
                    <a:pt x="41523" y="169426"/>
                    <a:pt x="32870" y="162980"/>
                    <a:pt x="27102" y="153558"/>
                  </a:cubicBezTo>
                  <a:cubicBezTo>
                    <a:pt x="20853" y="143393"/>
                    <a:pt x="20132" y="129260"/>
                    <a:pt x="20132" y="119095"/>
                  </a:cubicBezTo>
                  <a:cubicBezTo>
                    <a:pt x="20132" y="109921"/>
                    <a:pt x="20613" y="95045"/>
                    <a:pt x="27583" y="83887"/>
                  </a:cubicBezTo>
                  <a:cubicBezTo>
                    <a:pt x="32630" y="76201"/>
                    <a:pt x="41763" y="68019"/>
                    <a:pt x="54742" y="68019"/>
                  </a:cubicBezTo>
                  <a:cubicBezTo>
                    <a:pt x="63154" y="68019"/>
                    <a:pt x="73249" y="71738"/>
                    <a:pt x="80700" y="82896"/>
                  </a:cubicBezTo>
                  <a:cubicBezTo>
                    <a:pt x="83343" y="87111"/>
                    <a:pt x="83343" y="87607"/>
                    <a:pt x="83343" y="92069"/>
                  </a:cubicBezTo>
                  <a:close/>
                </a:path>
              </a:pathLst>
            </a:custGeom>
            <a:solidFill>
              <a:srgbClr val="000000"/>
            </a:solidFill>
            <a:ln w="241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9" name="Dowolny kształt: kształt 38">
              <a:extLst>
                <a:ext uri="{FF2B5EF4-FFF2-40B4-BE49-F238E27FC236}">
                  <a16:creationId xmlns:a16="http://schemas.microsoft.com/office/drawing/2014/main" id="{AC4C6F0C-0D9B-B1A2-8F2A-10328C4B0E8E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9752292" y="5294594"/>
              <a:ext cx="136757" cy="163639"/>
            </a:xfrm>
            <a:custGeom>
              <a:avLst/>
              <a:gdLst>
                <a:gd name="connsiteX0" fmla="*/ 29030 w 136757"/>
                <a:gd name="connsiteY0" fmla="*/ 151823 h 163639"/>
                <a:gd name="connsiteX1" fmla="*/ 27829 w 136757"/>
                <a:gd name="connsiteY1" fmla="*/ 156781 h 163639"/>
                <a:gd name="connsiteX2" fmla="*/ 34799 w 136757"/>
                <a:gd name="connsiteY2" fmla="*/ 163724 h 163639"/>
                <a:gd name="connsiteX3" fmla="*/ 43692 w 136757"/>
                <a:gd name="connsiteY3" fmla="*/ 157277 h 163639"/>
                <a:gd name="connsiteX4" fmla="*/ 52104 w 136757"/>
                <a:gd name="connsiteY4" fmla="*/ 111904 h 163639"/>
                <a:gd name="connsiteX5" fmla="*/ 60035 w 136757"/>
                <a:gd name="connsiteY5" fmla="*/ 112400 h 163639"/>
                <a:gd name="connsiteX6" fmla="*/ 136946 w 136757"/>
                <a:gd name="connsiteY6" fmla="*/ 34300 h 163639"/>
                <a:gd name="connsiteX7" fmla="*/ 109547 w 136757"/>
                <a:gd name="connsiteY7" fmla="*/ 84 h 163639"/>
                <a:gd name="connsiteX8" fmla="*/ 45855 w 136757"/>
                <a:gd name="connsiteY8" fmla="*/ 96532 h 163639"/>
                <a:gd name="connsiteX9" fmla="*/ 6438 w 136757"/>
                <a:gd name="connsiteY9" fmla="*/ 59837 h 163639"/>
                <a:gd name="connsiteX10" fmla="*/ 26387 w 136757"/>
                <a:gd name="connsiteY10" fmla="*/ 8514 h 163639"/>
                <a:gd name="connsiteX11" fmla="*/ 28309 w 136757"/>
                <a:gd name="connsiteY11" fmla="*/ 5291 h 163639"/>
                <a:gd name="connsiteX12" fmla="*/ 25425 w 136757"/>
                <a:gd name="connsiteY12" fmla="*/ 2812 h 163639"/>
                <a:gd name="connsiteX13" fmla="*/ 189 w 136757"/>
                <a:gd name="connsiteY13" fmla="*/ 62565 h 163639"/>
                <a:gd name="connsiteX14" fmla="*/ 41769 w 136757"/>
                <a:gd name="connsiteY14" fmla="*/ 110169 h 163639"/>
                <a:gd name="connsiteX15" fmla="*/ 29030 w 136757"/>
                <a:gd name="connsiteY15" fmla="*/ 151823 h 163639"/>
                <a:gd name="connsiteX16" fmla="*/ 62198 w 136757"/>
                <a:gd name="connsiteY16" fmla="*/ 98020 h 163639"/>
                <a:gd name="connsiteX17" fmla="*/ 57872 w 136757"/>
                <a:gd name="connsiteY17" fmla="*/ 97772 h 163639"/>
                <a:gd name="connsiteX18" fmla="*/ 54748 w 136757"/>
                <a:gd name="connsiteY18" fmla="*/ 96780 h 163639"/>
                <a:gd name="connsiteX19" fmla="*/ 59555 w 136757"/>
                <a:gd name="connsiteY19" fmla="*/ 70003 h 163639"/>
                <a:gd name="connsiteX20" fmla="*/ 107143 w 136757"/>
                <a:gd name="connsiteY20" fmla="*/ 14465 h 163639"/>
                <a:gd name="connsiteX21" fmla="*/ 130217 w 136757"/>
                <a:gd name="connsiteY21" fmla="*/ 39754 h 163639"/>
                <a:gd name="connsiteX22" fmla="*/ 62198 w 136757"/>
                <a:gd name="connsiteY22" fmla="*/ 98020 h 1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6757" h="163639">
                  <a:moveTo>
                    <a:pt x="29030" y="151823"/>
                  </a:moveTo>
                  <a:cubicBezTo>
                    <a:pt x="28069" y="155046"/>
                    <a:pt x="27829" y="155542"/>
                    <a:pt x="27829" y="156781"/>
                  </a:cubicBezTo>
                  <a:cubicBezTo>
                    <a:pt x="27829" y="162236"/>
                    <a:pt x="32395" y="163724"/>
                    <a:pt x="34799" y="163724"/>
                  </a:cubicBezTo>
                  <a:cubicBezTo>
                    <a:pt x="36000" y="163724"/>
                    <a:pt x="41288" y="162980"/>
                    <a:pt x="43692" y="157277"/>
                  </a:cubicBezTo>
                  <a:cubicBezTo>
                    <a:pt x="44413" y="155294"/>
                    <a:pt x="45614" y="147112"/>
                    <a:pt x="52104" y="111904"/>
                  </a:cubicBezTo>
                  <a:cubicBezTo>
                    <a:pt x="54267" y="112152"/>
                    <a:pt x="55949" y="112400"/>
                    <a:pt x="60035" y="112400"/>
                  </a:cubicBezTo>
                  <a:cubicBezTo>
                    <a:pt x="99933" y="112400"/>
                    <a:pt x="136946" y="73474"/>
                    <a:pt x="136946" y="34300"/>
                  </a:cubicBezTo>
                  <a:cubicBezTo>
                    <a:pt x="136946" y="14961"/>
                    <a:pt x="127573" y="84"/>
                    <a:pt x="109547" y="84"/>
                  </a:cubicBezTo>
                  <a:cubicBezTo>
                    <a:pt x="74696" y="84"/>
                    <a:pt x="60276" y="48184"/>
                    <a:pt x="45855" y="96532"/>
                  </a:cubicBezTo>
                  <a:cubicBezTo>
                    <a:pt x="19897" y="91574"/>
                    <a:pt x="6438" y="77689"/>
                    <a:pt x="6438" y="59837"/>
                  </a:cubicBezTo>
                  <a:cubicBezTo>
                    <a:pt x="6438" y="52895"/>
                    <a:pt x="11966" y="25622"/>
                    <a:pt x="26387" y="8514"/>
                  </a:cubicBezTo>
                  <a:cubicBezTo>
                    <a:pt x="28309" y="6283"/>
                    <a:pt x="28309" y="5787"/>
                    <a:pt x="28309" y="5291"/>
                  </a:cubicBezTo>
                  <a:cubicBezTo>
                    <a:pt x="28309" y="4299"/>
                    <a:pt x="27829" y="2812"/>
                    <a:pt x="25425" y="2812"/>
                  </a:cubicBezTo>
                  <a:cubicBezTo>
                    <a:pt x="18695" y="2812"/>
                    <a:pt x="189" y="38763"/>
                    <a:pt x="189" y="62565"/>
                  </a:cubicBezTo>
                  <a:cubicBezTo>
                    <a:pt x="189" y="85871"/>
                    <a:pt x="16052" y="103970"/>
                    <a:pt x="41769" y="110169"/>
                  </a:cubicBezTo>
                  <a:lnTo>
                    <a:pt x="29030" y="151823"/>
                  </a:lnTo>
                  <a:close/>
                  <a:moveTo>
                    <a:pt x="62198" y="98020"/>
                  </a:moveTo>
                  <a:cubicBezTo>
                    <a:pt x="60276" y="98020"/>
                    <a:pt x="59795" y="98020"/>
                    <a:pt x="57872" y="97772"/>
                  </a:cubicBezTo>
                  <a:cubicBezTo>
                    <a:pt x="54988" y="97772"/>
                    <a:pt x="54748" y="97524"/>
                    <a:pt x="54748" y="96780"/>
                  </a:cubicBezTo>
                  <a:cubicBezTo>
                    <a:pt x="54748" y="96284"/>
                    <a:pt x="58833" y="73722"/>
                    <a:pt x="59555" y="70003"/>
                  </a:cubicBezTo>
                  <a:cubicBezTo>
                    <a:pt x="67005" y="38267"/>
                    <a:pt x="85752" y="14465"/>
                    <a:pt x="107143" y="14465"/>
                  </a:cubicBezTo>
                  <a:cubicBezTo>
                    <a:pt x="123727" y="14465"/>
                    <a:pt x="130217" y="27853"/>
                    <a:pt x="130217" y="39754"/>
                  </a:cubicBezTo>
                  <a:cubicBezTo>
                    <a:pt x="130217" y="67771"/>
                    <a:pt x="99212" y="98020"/>
                    <a:pt x="62198" y="98020"/>
                  </a:cubicBezTo>
                  <a:close/>
                </a:path>
              </a:pathLst>
            </a:custGeom>
            <a:solidFill>
              <a:srgbClr val="000000"/>
            </a:solidFill>
            <a:ln w="241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0" name="Dowolny kształt: kształt 39">
              <a:extLst>
                <a:ext uri="{FF2B5EF4-FFF2-40B4-BE49-F238E27FC236}">
                  <a16:creationId xmlns:a16="http://schemas.microsoft.com/office/drawing/2014/main" id="{9BAA4814-684A-8687-890F-CEE1E2B9E820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0059300" y="5143117"/>
              <a:ext cx="159831" cy="58017"/>
            </a:xfrm>
            <a:custGeom>
              <a:avLst/>
              <a:gdLst>
                <a:gd name="connsiteX0" fmla="*/ 151861 w 159831"/>
                <a:gd name="connsiteY0" fmla="*/ 9995 h 58017"/>
                <a:gd name="connsiteX1" fmla="*/ 160033 w 159831"/>
                <a:gd name="connsiteY1" fmla="*/ 5036 h 58017"/>
                <a:gd name="connsiteX2" fmla="*/ 152101 w 159831"/>
                <a:gd name="connsiteY2" fmla="*/ 77 h 58017"/>
                <a:gd name="connsiteX3" fmla="*/ 8133 w 159831"/>
                <a:gd name="connsiteY3" fmla="*/ 77 h 58017"/>
                <a:gd name="connsiteX4" fmla="*/ 201 w 159831"/>
                <a:gd name="connsiteY4" fmla="*/ 5036 h 58017"/>
                <a:gd name="connsiteX5" fmla="*/ 8373 w 159831"/>
                <a:gd name="connsiteY5" fmla="*/ 9995 h 58017"/>
                <a:gd name="connsiteX6" fmla="*/ 151861 w 159831"/>
                <a:gd name="connsiteY6" fmla="*/ 9995 h 58017"/>
                <a:gd name="connsiteX7" fmla="*/ 152101 w 159831"/>
                <a:gd name="connsiteY7" fmla="*/ 58095 h 58017"/>
                <a:gd name="connsiteX8" fmla="*/ 160033 w 159831"/>
                <a:gd name="connsiteY8" fmla="*/ 53136 h 58017"/>
                <a:gd name="connsiteX9" fmla="*/ 151861 w 159831"/>
                <a:gd name="connsiteY9" fmla="*/ 48177 h 58017"/>
                <a:gd name="connsiteX10" fmla="*/ 8373 w 159831"/>
                <a:gd name="connsiteY10" fmla="*/ 48177 h 58017"/>
                <a:gd name="connsiteX11" fmla="*/ 201 w 159831"/>
                <a:gd name="connsiteY11" fmla="*/ 53136 h 58017"/>
                <a:gd name="connsiteX12" fmla="*/ 8133 w 159831"/>
                <a:gd name="connsiteY12" fmla="*/ 58095 h 58017"/>
                <a:gd name="connsiteX13" fmla="*/ 152101 w 159831"/>
                <a:gd name="connsiteY13" fmla="*/ 58095 h 58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831" h="58017">
                  <a:moveTo>
                    <a:pt x="151861" y="9995"/>
                  </a:moveTo>
                  <a:cubicBezTo>
                    <a:pt x="155466" y="9995"/>
                    <a:pt x="160033" y="9995"/>
                    <a:pt x="160033" y="5036"/>
                  </a:cubicBezTo>
                  <a:cubicBezTo>
                    <a:pt x="160033" y="77"/>
                    <a:pt x="155466" y="77"/>
                    <a:pt x="152101" y="77"/>
                  </a:cubicBezTo>
                  <a:lnTo>
                    <a:pt x="8133" y="77"/>
                  </a:lnTo>
                  <a:cubicBezTo>
                    <a:pt x="4768" y="77"/>
                    <a:pt x="201" y="77"/>
                    <a:pt x="201" y="5036"/>
                  </a:cubicBezTo>
                  <a:cubicBezTo>
                    <a:pt x="201" y="9995"/>
                    <a:pt x="4768" y="9995"/>
                    <a:pt x="8373" y="9995"/>
                  </a:cubicBezTo>
                  <a:lnTo>
                    <a:pt x="151861" y="9995"/>
                  </a:lnTo>
                  <a:close/>
                  <a:moveTo>
                    <a:pt x="152101" y="58095"/>
                  </a:moveTo>
                  <a:cubicBezTo>
                    <a:pt x="155466" y="58095"/>
                    <a:pt x="160033" y="58095"/>
                    <a:pt x="160033" y="53136"/>
                  </a:cubicBezTo>
                  <a:cubicBezTo>
                    <a:pt x="160033" y="48177"/>
                    <a:pt x="155466" y="48177"/>
                    <a:pt x="151861" y="48177"/>
                  </a:cubicBezTo>
                  <a:lnTo>
                    <a:pt x="8373" y="48177"/>
                  </a:lnTo>
                  <a:cubicBezTo>
                    <a:pt x="4768" y="48177"/>
                    <a:pt x="201" y="48177"/>
                    <a:pt x="201" y="53136"/>
                  </a:cubicBezTo>
                  <a:cubicBezTo>
                    <a:pt x="201" y="58095"/>
                    <a:pt x="4768" y="58095"/>
                    <a:pt x="8133" y="58095"/>
                  </a:cubicBezTo>
                  <a:lnTo>
                    <a:pt x="152101" y="58095"/>
                  </a:lnTo>
                  <a:close/>
                </a:path>
              </a:pathLst>
            </a:custGeom>
            <a:solidFill>
              <a:srgbClr val="000000"/>
            </a:solidFill>
            <a:ln w="241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1" name="Dowolny kształt: kształt 40">
              <a:extLst>
                <a:ext uri="{FF2B5EF4-FFF2-40B4-BE49-F238E27FC236}">
                  <a16:creationId xmlns:a16="http://schemas.microsoft.com/office/drawing/2014/main" id="{4712A623-13D5-C2FB-C791-69E203D6F935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0349772" y="4901251"/>
              <a:ext cx="79314" cy="165126"/>
            </a:xfrm>
            <a:custGeom>
              <a:avLst/>
              <a:gdLst>
                <a:gd name="connsiteX0" fmla="*/ 49484 w 79314"/>
                <a:gd name="connsiteY0" fmla="*/ 6517 h 165126"/>
                <a:gd name="connsiteX1" fmla="*/ 43956 w 79314"/>
                <a:gd name="connsiteY1" fmla="*/ 71 h 165126"/>
                <a:gd name="connsiteX2" fmla="*/ 213 w 79314"/>
                <a:gd name="connsiteY2" fmla="*/ 15939 h 165126"/>
                <a:gd name="connsiteX3" fmla="*/ 213 w 79314"/>
                <a:gd name="connsiteY3" fmla="*/ 23625 h 165126"/>
                <a:gd name="connsiteX4" fmla="*/ 31699 w 79314"/>
                <a:gd name="connsiteY4" fmla="*/ 17178 h 165126"/>
                <a:gd name="connsiteX5" fmla="*/ 31699 w 79314"/>
                <a:gd name="connsiteY5" fmla="*/ 145611 h 165126"/>
                <a:gd name="connsiteX6" fmla="*/ 9346 w 79314"/>
                <a:gd name="connsiteY6" fmla="*/ 157512 h 165126"/>
                <a:gd name="connsiteX7" fmla="*/ 1655 w 79314"/>
                <a:gd name="connsiteY7" fmla="*/ 157512 h 165126"/>
                <a:gd name="connsiteX8" fmla="*/ 1655 w 79314"/>
                <a:gd name="connsiteY8" fmla="*/ 165198 h 165126"/>
                <a:gd name="connsiteX9" fmla="*/ 40591 w 79314"/>
                <a:gd name="connsiteY9" fmla="*/ 164454 h 165126"/>
                <a:gd name="connsiteX10" fmla="*/ 79528 w 79314"/>
                <a:gd name="connsiteY10" fmla="*/ 165198 h 165126"/>
                <a:gd name="connsiteX11" fmla="*/ 79528 w 79314"/>
                <a:gd name="connsiteY11" fmla="*/ 157512 h 165126"/>
                <a:gd name="connsiteX12" fmla="*/ 71837 w 79314"/>
                <a:gd name="connsiteY12" fmla="*/ 157512 h 165126"/>
                <a:gd name="connsiteX13" fmla="*/ 49484 w 79314"/>
                <a:gd name="connsiteY13" fmla="*/ 145611 h 165126"/>
                <a:gd name="connsiteX14" fmla="*/ 49484 w 79314"/>
                <a:gd name="connsiteY14" fmla="*/ 6517 h 16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314" h="165126">
                  <a:moveTo>
                    <a:pt x="49484" y="6517"/>
                  </a:moveTo>
                  <a:cubicBezTo>
                    <a:pt x="49484" y="567"/>
                    <a:pt x="49484" y="71"/>
                    <a:pt x="43956" y="71"/>
                  </a:cubicBezTo>
                  <a:cubicBezTo>
                    <a:pt x="29055" y="15939"/>
                    <a:pt x="7904" y="15939"/>
                    <a:pt x="213" y="15939"/>
                  </a:cubicBezTo>
                  <a:lnTo>
                    <a:pt x="213" y="23625"/>
                  </a:lnTo>
                  <a:cubicBezTo>
                    <a:pt x="5020" y="23625"/>
                    <a:pt x="19200" y="23625"/>
                    <a:pt x="31699" y="17178"/>
                  </a:cubicBezTo>
                  <a:lnTo>
                    <a:pt x="31699" y="145611"/>
                  </a:lnTo>
                  <a:cubicBezTo>
                    <a:pt x="31699" y="154536"/>
                    <a:pt x="30977" y="157512"/>
                    <a:pt x="9346" y="157512"/>
                  </a:cubicBezTo>
                  <a:lnTo>
                    <a:pt x="1655" y="157512"/>
                  </a:lnTo>
                  <a:lnTo>
                    <a:pt x="1655" y="165198"/>
                  </a:lnTo>
                  <a:cubicBezTo>
                    <a:pt x="10067" y="164454"/>
                    <a:pt x="30977" y="164454"/>
                    <a:pt x="40591" y="164454"/>
                  </a:cubicBezTo>
                  <a:cubicBezTo>
                    <a:pt x="50205" y="164454"/>
                    <a:pt x="71116" y="164454"/>
                    <a:pt x="79528" y="165198"/>
                  </a:cubicBezTo>
                  <a:lnTo>
                    <a:pt x="79528" y="157512"/>
                  </a:lnTo>
                  <a:lnTo>
                    <a:pt x="71837" y="157512"/>
                  </a:lnTo>
                  <a:cubicBezTo>
                    <a:pt x="50205" y="157512"/>
                    <a:pt x="49484" y="154784"/>
                    <a:pt x="49484" y="145611"/>
                  </a:cubicBezTo>
                  <a:lnTo>
                    <a:pt x="49484" y="6517"/>
                  </a:lnTo>
                  <a:close/>
                </a:path>
              </a:pathLst>
            </a:custGeom>
            <a:solidFill>
              <a:srgbClr val="000000"/>
            </a:solidFill>
            <a:ln w="241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2" name="Dowolny kształt: kształt 41">
              <a:extLst>
                <a:ext uri="{FF2B5EF4-FFF2-40B4-BE49-F238E27FC236}">
                  <a16:creationId xmlns:a16="http://schemas.microsoft.com/office/drawing/2014/main" id="{E8FFB535-BB08-A79B-6933-D44A0D18A934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0328381" y="5167167"/>
              <a:ext cx="120174" cy="9916"/>
            </a:xfrm>
            <a:custGeom>
              <a:avLst/>
              <a:gdLst>
                <a:gd name="connsiteX0" fmla="*/ 0 w 120174"/>
                <a:gd name="connsiteY0" fmla="*/ 0 h 9916"/>
                <a:gd name="connsiteX1" fmla="*/ 120174 w 120174"/>
                <a:gd name="connsiteY1" fmla="*/ 0 h 9916"/>
                <a:gd name="connsiteX2" fmla="*/ 120174 w 120174"/>
                <a:gd name="connsiteY2" fmla="*/ 9917 h 9916"/>
                <a:gd name="connsiteX3" fmla="*/ 0 w 120174"/>
                <a:gd name="connsiteY3" fmla="*/ 9917 h 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174" h="9916">
                  <a:moveTo>
                    <a:pt x="0" y="0"/>
                  </a:moveTo>
                  <a:lnTo>
                    <a:pt x="120174" y="0"/>
                  </a:lnTo>
                  <a:lnTo>
                    <a:pt x="120174" y="9917"/>
                  </a:lnTo>
                  <a:lnTo>
                    <a:pt x="0" y="9917"/>
                  </a:lnTo>
                  <a:close/>
                </a:path>
              </a:pathLst>
            </a:custGeom>
            <a:solidFill>
              <a:srgbClr val="000000"/>
            </a:solidFill>
            <a:ln w="241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3" name="Dowolny kształt: kształt 42">
              <a:extLst>
                <a:ext uri="{FF2B5EF4-FFF2-40B4-BE49-F238E27FC236}">
                  <a16:creationId xmlns:a16="http://schemas.microsoft.com/office/drawing/2014/main" id="{301C1E39-ED68-E468-E416-9D5314D8DBDC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0340399" y="5239056"/>
              <a:ext cx="95898" cy="165126"/>
            </a:xfrm>
            <a:custGeom>
              <a:avLst/>
              <a:gdLst>
                <a:gd name="connsiteX0" fmla="*/ 18720 w 95898"/>
                <a:gd name="connsiteY0" fmla="*/ 146120 h 165126"/>
                <a:gd name="connsiteX1" fmla="*/ 44197 w 95898"/>
                <a:gd name="connsiteY1" fmla="*/ 120582 h 165126"/>
                <a:gd name="connsiteX2" fmla="*/ 96112 w 95898"/>
                <a:gd name="connsiteY2" fmla="*/ 48184 h 165126"/>
                <a:gd name="connsiteX3" fmla="*/ 45158 w 95898"/>
                <a:gd name="connsiteY3" fmla="*/ 84 h 165126"/>
                <a:gd name="connsiteX4" fmla="*/ 213 w 95898"/>
                <a:gd name="connsiteY4" fmla="*/ 44961 h 165126"/>
                <a:gd name="connsiteX5" fmla="*/ 12951 w 95898"/>
                <a:gd name="connsiteY5" fmla="*/ 58846 h 165126"/>
                <a:gd name="connsiteX6" fmla="*/ 25449 w 95898"/>
                <a:gd name="connsiteY6" fmla="*/ 45705 h 165126"/>
                <a:gd name="connsiteX7" fmla="*/ 12711 w 95898"/>
                <a:gd name="connsiteY7" fmla="*/ 32812 h 165126"/>
                <a:gd name="connsiteX8" fmla="*/ 9587 w 95898"/>
                <a:gd name="connsiteY8" fmla="*/ 33060 h 165126"/>
                <a:gd name="connsiteX9" fmla="*/ 42033 w 95898"/>
                <a:gd name="connsiteY9" fmla="*/ 7770 h 165126"/>
                <a:gd name="connsiteX10" fmla="*/ 74240 w 95898"/>
                <a:gd name="connsiteY10" fmla="*/ 48184 h 165126"/>
                <a:gd name="connsiteX11" fmla="*/ 49004 w 95898"/>
                <a:gd name="connsiteY11" fmla="*/ 102979 h 165126"/>
                <a:gd name="connsiteX12" fmla="*/ 2857 w 95898"/>
                <a:gd name="connsiteY12" fmla="*/ 156038 h 165126"/>
                <a:gd name="connsiteX13" fmla="*/ 213 w 95898"/>
                <a:gd name="connsiteY13" fmla="*/ 165211 h 165126"/>
                <a:gd name="connsiteX14" fmla="*/ 89382 w 95898"/>
                <a:gd name="connsiteY14" fmla="*/ 165211 h 165126"/>
                <a:gd name="connsiteX15" fmla="*/ 96112 w 95898"/>
                <a:gd name="connsiteY15" fmla="*/ 122070 h 165126"/>
                <a:gd name="connsiteX16" fmla="*/ 90103 w 95898"/>
                <a:gd name="connsiteY16" fmla="*/ 122070 h 165126"/>
                <a:gd name="connsiteX17" fmla="*/ 84815 w 95898"/>
                <a:gd name="connsiteY17" fmla="*/ 144136 h 165126"/>
                <a:gd name="connsiteX18" fmla="*/ 61982 w 95898"/>
                <a:gd name="connsiteY18" fmla="*/ 146120 h 165126"/>
                <a:gd name="connsiteX19" fmla="*/ 18720 w 95898"/>
                <a:gd name="connsiteY19" fmla="*/ 146120 h 16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898" h="165126">
                  <a:moveTo>
                    <a:pt x="18720" y="146120"/>
                  </a:moveTo>
                  <a:lnTo>
                    <a:pt x="44197" y="120582"/>
                  </a:lnTo>
                  <a:cubicBezTo>
                    <a:pt x="81691" y="86367"/>
                    <a:pt x="96112" y="72978"/>
                    <a:pt x="96112" y="48184"/>
                  </a:cubicBezTo>
                  <a:cubicBezTo>
                    <a:pt x="96112" y="19919"/>
                    <a:pt x="74480" y="84"/>
                    <a:pt x="45158" y="84"/>
                  </a:cubicBezTo>
                  <a:cubicBezTo>
                    <a:pt x="17999" y="84"/>
                    <a:pt x="213" y="22895"/>
                    <a:pt x="213" y="44961"/>
                  </a:cubicBezTo>
                  <a:cubicBezTo>
                    <a:pt x="213" y="58846"/>
                    <a:pt x="12230" y="58846"/>
                    <a:pt x="12951" y="58846"/>
                  </a:cubicBezTo>
                  <a:cubicBezTo>
                    <a:pt x="17037" y="58846"/>
                    <a:pt x="25449" y="55870"/>
                    <a:pt x="25449" y="45705"/>
                  </a:cubicBezTo>
                  <a:cubicBezTo>
                    <a:pt x="25449" y="39259"/>
                    <a:pt x="21123" y="32812"/>
                    <a:pt x="12711" y="32812"/>
                  </a:cubicBezTo>
                  <a:cubicBezTo>
                    <a:pt x="10788" y="32812"/>
                    <a:pt x="10308" y="32812"/>
                    <a:pt x="9587" y="33060"/>
                  </a:cubicBezTo>
                  <a:cubicBezTo>
                    <a:pt x="15115" y="16944"/>
                    <a:pt x="28093" y="7770"/>
                    <a:pt x="42033" y="7770"/>
                  </a:cubicBezTo>
                  <a:cubicBezTo>
                    <a:pt x="63905" y="7770"/>
                    <a:pt x="74240" y="27853"/>
                    <a:pt x="74240" y="48184"/>
                  </a:cubicBezTo>
                  <a:cubicBezTo>
                    <a:pt x="74240" y="68019"/>
                    <a:pt x="62223" y="87607"/>
                    <a:pt x="49004" y="102979"/>
                  </a:cubicBezTo>
                  <a:lnTo>
                    <a:pt x="2857" y="156038"/>
                  </a:lnTo>
                  <a:cubicBezTo>
                    <a:pt x="213" y="158765"/>
                    <a:pt x="213" y="159261"/>
                    <a:pt x="213" y="165211"/>
                  </a:cubicBezTo>
                  <a:lnTo>
                    <a:pt x="89382" y="165211"/>
                  </a:lnTo>
                  <a:lnTo>
                    <a:pt x="96112" y="122070"/>
                  </a:lnTo>
                  <a:lnTo>
                    <a:pt x="90103" y="122070"/>
                  </a:lnTo>
                  <a:cubicBezTo>
                    <a:pt x="88901" y="129508"/>
                    <a:pt x="87219" y="140417"/>
                    <a:pt x="84815" y="144136"/>
                  </a:cubicBezTo>
                  <a:cubicBezTo>
                    <a:pt x="83133" y="146120"/>
                    <a:pt x="67270" y="146120"/>
                    <a:pt x="61982" y="146120"/>
                  </a:cubicBezTo>
                  <a:lnTo>
                    <a:pt x="18720" y="146120"/>
                  </a:lnTo>
                  <a:close/>
                </a:path>
              </a:pathLst>
            </a:custGeom>
            <a:solidFill>
              <a:srgbClr val="000000"/>
            </a:solidFill>
            <a:ln w="241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 dirty="0"/>
            </a:p>
          </p:txBody>
        </p:sp>
        <p:sp>
          <p:nvSpPr>
            <p:cNvPr id="44" name="Dowolny kształt: kształt 43">
              <a:extLst>
                <a:ext uri="{FF2B5EF4-FFF2-40B4-BE49-F238E27FC236}">
                  <a16:creationId xmlns:a16="http://schemas.microsoft.com/office/drawing/2014/main" id="{71131D7E-CC95-E6A5-7878-7C85BA756FE5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0541248" y="5048156"/>
              <a:ext cx="55760" cy="247938"/>
            </a:xfrm>
            <a:custGeom>
              <a:avLst/>
              <a:gdLst>
                <a:gd name="connsiteX0" fmla="*/ 55982 w 55760"/>
                <a:gd name="connsiteY0" fmla="*/ 245536 h 247938"/>
                <a:gd name="connsiteX1" fmla="*/ 51896 w 55760"/>
                <a:gd name="connsiteY1" fmla="*/ 240082 h 247938"/>
                <a:gd name="connsiteX2" fmla="*/ 14161 w 55760"/>
                <a:gd name="connsiteY2" fmla="*/ 124047 h 247938"/>
                <a:gd name="connsiteX3" fmla="*/ 52857 w 55760"/>
                <a:gd name="connsiteY3" fmla="*/ 6772 h 247938"/>
                <a:gd name="connsiteX4" fmla="*/ 55982 w 55760"/>
                <a:gd name="connsiteY4" fmla="*/ 2557 h 247938"/>
                <a:gd name="connsiteX5" fmla="*/ 53578 w 55760"/>
                <a:gd name="connsiteY5" fmla="*/ 77 h 247938"/>
                <a:gd name="connsiteX6" fmla="*/ 15363 w 55760"/>
                <a:gd name="connsiteY6" fmla="*/ 48425 h 247938"/>
                <a:gd name="connsiteX7" fmla="*/ 221 w 55760"/>
                <a:gd name="connsiteY7" fmla="*/ 124047 h 247938"/>
                <a:gd name="connsiteX8" fmla="*/ 16084 w 55760"/>
                <a:gd name="connsiteY8" fmla="*/ 201403 h 247938"/>
                <a:gd name="connsiteX9" fmla="*/ 53578 w 55760"/>
                <a:gd name="connsiteY9" fmla="*/ 248016 h 247938"/>
                <a:gd name="connsiteX10" fmla="*/ 55982 w 55760"/>
                <a:gd name="connsiteY10" fmla="*/ 245536 h 247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760" h="247938">
                  <a:moveTo>
                    <a:pt x="55982" y="245536"/>
                  </a:moveTo>
                  <a:cubicBezTo>
                    <a:pt x="55982" y="244793"/>
                    <a:pt x="55982" y="244297"/>
                    <a:pt x="51896" y="240082"/>
                  </a:cubicBezTo>
                  <a:cubicBezTo>
                    <a:pt x="21852" y="208842"/>
                    <a:pt x="14161" y="161981"/>
                    <a:pt x="14161" y="124047"/>
                  </a:cubicBezTo>
                  <a:cubicBezTo>
                    <a:pt x="14161" y="80905"/>
                    <a:pt x="23294" y="37764"/>
                    <a:pt x="52857" y="6772"/>
                  </a:cubicBezTo>
                  <a:cubicBezTo>
                    <a:pt x="55982" y="3797"/>
                    <a:pt x="55982" y="3301"/>
                    <a:pt x="55982" y="2557"/>
                  </a:cubicBezTo>
                  <a:cubicBezTo>
                    <a:pt x="55982" y="821"/>
                    <a:pt x="55020" y="77"/>
                    <a:pt x="53578" y="77"/>
                  </a:cubicBezTo>
                  <a:cubicBezTo>
                    <a:pt x="51175" y="77"/>
                    <a:pt x="29543" y="16937"/>
                    <a:pt x="15363" y="48425"/>
                  </a:cubicBezTo>
                  <a:cubicBezTo>
                    <a:pt x="3105" y="75699"/>
                    <a:pt x="221" y="103220"/>
                    <a:pt x="221" y="124047"/>
                  </a:cubicBezTo>
                  <a:cubicBezTo>
                    <a:pt x="221" y="143386"/>
                    <a:pt x="2865" y="173386"/>
                    <a:pt x="16084" y="201403"/>
                  </a:cubicBezTo>
                  <a:cubicBezTo>
                    <a:pt x="30505" y="231900"/>
                    <a:pt x="51175" y="248016"/>
                    <a:pt x="53578" y="248016"/>
                  </a:cubicBezTo>
                  <a:cubicBezTo>
                    <a:pt x="55020" y="248016"/>
                    <a:pt x="55982" y="247272"/>
                    <a:pt x="55982" y="245536"/>
                  </a:cubicBezTo>
                  <a:close/>
                </a:path>
              </a:pathLst>
            </a:custGeom>
            <a:solidFill>
              <a:srgbClr val="000000"/>
            </a:solidFill>
            <a:ln w="241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5" name="Dowolny kształt: kształt 44">
              <a:extLst>
                <a:ext uri="{FF2B5EF4-FFF2-40B4-BE49-F238E27FC236}">
                  <a16:creationId xmlns:a16="http://schemas.microsoft.com/office/drawing/2014/main" id="{16F24FAE-8051-88BA-4024-D8A5AFD54AF0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0618133" y="5124521"/>
              <a:ext cx="113444" cy="163143"/>
            </a:xfrm>
            <a:custGeom>
              <a:avLst/>
              <a:gdLst>
                <a:gd name="connsiteX0" fmla="*/ 946 w 113444"/>
                <a:gd name="connsiteY0" fmla="*/ 152560 h 163143"/>
                <a:gd name="connsiteX1" fmla="*/ 225 w 113444"/>
                <a:gd name="connsiteY1" fmla="*/ 156527 h 163143"/>
                <a:gd name="connsiteX2" fmla="*/ 6954 w 113444"/>
                <a:gd name="connsiteY2" fmla="*/ 163221 h 163143"/>
                <a:gd name="connsiteX3" fmla="*/ 15367 w 113444"/>
                <a:gd name="connsiteY3" fmla="*/ 158014 h 163143"/>
                <a:gd name="connsiteX4" fmla="*/ 30749 w 113444"/>
                <a:gd name="connsiteY4" fmla="*/ 95782 h 163143"/>
                <a:gd name="connsiteX5" fmla="*/ 54543 w 113444"/>
                <a:gd name="connsiteY5" fmla="*/ 112394 h 163143"/>
                <a:gd name="connsiteX6" fmla="*/ 113669 w 113444"/>
                <a:gd name="connsiteY6" fmla="*/ 40491 h 163143"/>
                <a:gd name="connsiteX7" fmla="*/ 80260 w 113444"/>
                <a:gd name="connsiteY7" fmla="*/ 77 h 163143"/>
                <a:gd name="connsiteX8" fmla="*/ 24500 w 113444"/>
                <a:gd name="connsiteY8" fmla="*/ 55120 h 163143"/>
                <a:gd name="connsiteX9" fmla="*/ 946 w 113444"/>
                <a:gd name="connsiteY9" fmla="*/ 152560 h 163143"/>
                <a:gd name="connsiteX10" fmla="*/ 54303 w 113444"/>
                <a:gd name="connsiteY10" fmla="*/ 106939 h 163143"/>
                <a:gd name="connsiteX11" fmla="*/ 33633 w 113444"/>
                <a:gd name="connsiteY11" fmla="*/ 84872 h 163143"/>
                <a:gd name="connsiteX12" fmla="*/ 35556 w 113444"/>
                <a:gd name="connsiteY12" fmla="*/ 75699 h 163143"/>
                <a:gd name="connsiteX13" fmla="*/ 49977 w 113444"/>
                <a:gd name="connsiteY13" fmla="*/ 29086 h 163143"/>
                <a:gd name="connsiteX14" fmla="*/ 79780 w 113444"/>
                <a:gd name="connsiteY14" fmla="*/ 5532 h 163143"/>
                <a:gd name="connsiteX15" fmla="*/ 96364 w 113444"/>
                <a:gd name="connsiteY15" fmla="*/ 29830 h 163143"/>
                <a:gd name="connsiteX16" fmla="*/ 82904 w 113444"/>
                <a:gd name="connsiteY16" fmla="*/ 83385 h 163143"/>
                <a:gd name="connsiteX17" fmla="*/ 54303 w 113444"/>
                <a:gd name="connsiteY17" fmla="*/ 106939 h 163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3444" h="163143">
                  <a:moveTo>
                    <a:pt x="946" y="152560"/>
                  </a:moveTo>
                  <a:cubicBezTo>
                    <a:pt x="225" y="155535"/>
                    <a:pt x="225" y="156031"/>
                    <a:pt x="225" y="156527"/>
                  </a:cubicBezTo>
                  <a:cubicBezTo>
                    <a:pt x="225" y="160246"/>
                    <a:pt x="2869" y="163221"/>
                    <a:pt x="6954" y="163221"/>
                  </a:cubicBezTo>
                  <a:cubicBezTo>
                    <a:pt x="12002" y="163221"/>
                    <a:pt x="14886" y="158758"/>
                    <a:pt x="15367" y="158014"/>
                  </a:cubicBezTo>
                  <a:cubicBezTo>
                    <a:pt x="16568" y="155783"/>
                    <a:pt x="24259" y="122559"/>
                    <a:pt x="30749" y="95782"/>
                  </a:cubicBezTo>
                  <a:cubicBezTo>
                    <a:pt x="35556" y="105699"/>
                    <a:pt x="43247" y="112394"/>
                    <a:pt x="54543" y="112394"/>
                  </a:cubicBezTo>
                  <a:cubicBezTo>
                    <a:pt x="82664" y="112394"/>
                    <a:pt x="113669" y="77434"/>
                    <a:pt x="113669" y="40491"/>
                  </a:cubicBezTo>
                  <a:cubicBezTo>
                    <a:pt x="113669" y="14210"/>
                    <a:pt x="97806" y="77"/>
                    <a:pt x="80260" y="77"/>
                  </a:cubicBezTo>
                  <a:cubicBezTo>
                    <a:pt x="56947" y="77"/>
                    <a:pt x="31710" y="24871"/>
                    <a:pt x="24500" y="55120"/>
                  </a:cubicBezTo>
                  <a:lnTo>
                    <a:pt x="946" y="152560"/>
                  </a:lnTo>
                  <a:close/>
                  <a:moveTo>
                    <a:pt x="54303" y="106939"/>
                  </a:moveTo>
                  <a:cubicBezTo>
                    <a:pt x="37479" y="106939"/>
                    <a:pt x="33633" y="87104"/>
                    <a:pt x="33633" y="84872"/>
                  </a:cubicBezTo>
                  <a:cubicBezTo>
                    <a:pt x="33633" y="83881"/>
                    <a:pt x="34835" y="78922"/>
                    <a:pt x="35556" y="75699"/>
                  </a:cubicBezTo>
                  <a:cubicBezTo>
                    <a:pt x="42286" y="47930"/>
                    <a:pt x="44689" y="39004"/>
                    <a:pt x="49977" y="29086"/>
                  </a:cubicBezTo>
                  <a:cubicBezTo>
                    <a:pt x="60312" y="10987"/>
                    <a:pt x="72329" y="5532"/>
                    <a:pt x="79780" y="5532"/>
                  </a:cubicBezTo>
                  <a:cubicBezTo>
                    <a:pt x="88673" y="5532"/>
                    <a:pt x="96364" y="12722"/>
                    <a:pt x="96364" y="29830"/>
                  </a:cubicBezTo>
                  <a:cubicBezTo>
                    <a:pt x="96364" y="43467"/>
                    <a:pt x="89394" y="71236"/>
                    <a:pt x="82904" y="83385"/>
                  </a:cubicBezTo>
                  <a:cubicBezTo>
                    <a:pt x="74973" y="99005"/>
                    <a:pt x="63436" y="106939"/>
                    <a:pt x="54303" y="106939"/>
                  </a:cubicBezTo>
                  <a:close/>
                </a:path>
              </a:pathLst>
            </a:custGeom>
            <a:solidFill>
              <a:srgbClr val="000000"/>
            </a:solidFill>
            <a:ln w="241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6" name="Dowolny kształt: kształt 45">
              <a:extLst>
                <a:ext uri="{FF2B5EF4-FFF2-40B4-BE49-F238E27FC236}">
                  <a16:creationId xmlns:a16="http://schemas.microsoft.com/office/drawing/2014/main" id="{AE19ABD2-AA0D-202D-B734-5DDEF61503E8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0746795" y="5194762"/>
              <a:ext cx="105320" cy="114026"/>
            </a:xfrm>
            <a:custGeom>
              <a:avLst/>
              <a:gdLst>
                <a:gd name="connsiteX0" fmla="*/ 41786 w 105320"/>
                <a:gd name="connsiteY0" fmla="*/ 78180 h 114026"/>
                <a:gd name="connsiteX1" fmla="*/ 47506 w 105320"/>
                <a:gd name="connsiteY1" fmla="*/ 78353 h 114026"/>
                <a:gd name="connsiteX2" fmla="*/ 105550 w 105320"/>
                <a:gd name="connsiteY2" fmla="*/ 25418 h 114026"/>
                <a:gd name="connsiteX3" fmla="*/ 83510 w 105320"/>
                <a:gd name="connsiteY3" fmla="*/ 79 h 114026"/>
                <a:gd name="connsiteX4" fmla="*/ 43300 w 105320"/>
                <a:gd name="connsiteY4" fmla="*/ 43642 h 114026"/>
                <a:gd name="connsiteX5" fmla="*/ 36402 w 105320"/>
                <a:gd name="connsiteY5" fmla="*/ 65510 h 114026"/>
                <a:gd name="connsiteX6" fmla="*/ 6118 w 105320"/>
                <a:gd name="connsiteY6" fmla="*/ 41385 h 114026"/>
                <a:gd name="connsiteX7" fmla="*/ 20756 w 105320"/>
                <a:gd name="connsiteY7" fmla="*/ 6153 h 114026"/>
                <a:gd name="connsiteX8" fmla="*/ 22101 w 105320"/>
                <a:gd name="connsiteY8" fmla="*/ 3897 h 114026"/>
                <a:gd name="connsiteX9" fmla="*/ 19410 w 105320"/>
                <a:gd name="connsiteY9" fmla="*/ 1814 h 114026"/>
                <a:gd name="connsiteX10" fmla="*/ 14026 w 105320"/>
                <a:gd name="connsiteY10" fmla="*/ 5633 h 114026"/>
                <a:gd name="connsiteX11" fmla="*/ 230 w 105320"/>
                <a:gd name="connsiteY11" fmla="*/ 43121 h 114026"/>
                <a:gd name="connsiteX12" fmla="*/ 32869 w 105320"/>
                <a:gd name="connsiteY12" fmla="*/ 76791 h 114026"/>
                <a:gd name="connsiteX13" fmla="*/ 23447 w 105320"/>
                <a:gd name="connsiteY13" fmla="*/ 108552 h 114026"/>
                <a:gd name="connsiteX14" fmla="*/ 29168 w 105320"/>
                <a:gd name="connsiteY14" fmla="*/ 114106 h 114026"/>
                <a:gd name="connsiteX15" fmla="*/ 35729 w 105320"/>
                <a:gd name="connsiteY15" fmla="*/ 110288 h 114026"/>
                <a:gd name="connsiteX16" fmla="*/ 41786 w 105320"/>
                <a:gd name="connsiteY16" fmla="*/ 78180 h 114026"/>
                <a:gd name="connsiteX17" fmla="*/ 43973 w 105320"/>
                <a:gd name="connsiteY17" fmla="*/ 66378 h 114026"/>
                <a:gd name="connsiteX18" fmla="*/ 56760 w 105320"/>
                <a:gd name="connsiteY18" fmla="*/ 27327 h 114026"/>
                <a:gd name="connsiteX19" fmla="*/ 81660 w 105320"/>
                <a:gd name="connsiteY19" fmla="*/ 11881 h 114026"/>
                <a:gd name="connsiteX20" fmla="*/ 99493 w 105320"/>
                <a:gd name="connsiteY20" fmla="*/ 28889 h 114026"/>
                <a:gd name="connsiteX21" fmla="*/ 49357 w 105320"/>
                <a:gd name="connsiteY21" fmla="*/ 66551 h 114026"/>
                <a:gd name="connsiteX22" fmla="*/ 43973 w 105320"/>
                <a:gd name="connsiteY22" fmla="*/ 66378 h 11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5320" h="114026">
                  <a:moveTo>
                    <a:pt x="41786" y="78180"/>
                  </a:moveTo>
                  <a:cubicBezTo>
                    <a:pt x="43637" y="78353"/>
                    <a:pt x="45656" y="78353"/>
                    <a:pt x="47506" y="78353"/>
                  </a:cubicBezTo>
                  <a:cubicBezTo>
                    <a:pt x="77790" y="78353"/>
                    <a:pt x="105550" y="52840"/>
                    <a:pt x="105550" y="25418"/>
                  </a:cubicBezTo>
                  <a:cubicBezTo>
                    <a:pt x="105550" y="9972"/>
                    <a:pt x="96633" y="79"/>
                    <a:pt x="83510" y="79"/>
                  </a:cubicBezTo>
                  <a:cubicBezTo>
                    <a:pt x="60293" y="79"/>
                    <a:pt x="48011" y="30625"/>
                    <a:pt x="43300" y="43642"/>
                  </a:cubicBezTo>
                  <a:cubicBezTo>
                    <a:pt x="41113" y="50063"/>
                    <a:pt x="37412" y="62212"/>
                    <a:pt x="36402" y="65510"/>
                  </a:cubicBezTo>
                  <a:cubicBezTo>
                    <a:pt x="17895" y="62907"/>
                    <a:pt x="6118" y="54229"/>
                    <a:pt x="6118" y="41385"/>
                  </a:cubicBezTo>
                  <a:cubicBezTo>
                    <a:pt x="6118" y="41212"/>
                    <a:pt x="7128" y="21774"/>
                    <a:pt x="20756" y="6153"/>
                  </a:cubicBezTo>
                  <a:cubicBezTo>
                    <a:pt x="21933" y="4939"/>
                    <a:pt x="22101" y="4591"/>
                    <a:pt x="22101" y="3897"/>
                  </a:cubicBezTo>
                  <a:cubicBezTo>
                    <a:pt x="22101" y="1814"/>
                    <a:pt x="19914" y="1814"/>
                    <a:pt x="19410" y="1814"/>
                  </a:cubicBezTo>
                  <a:cubicBezTo>
                    <a:pt x="17895" y="1814"/>
                    <a:pt x="17222" y="1814"/>
                    <a:pt x="14026" y="5633"/>
                  </a:cubicBezTo>
                  <a:cubicBezTo>
                    <a:pt x="4604" y="17608"/>
                    <a:pt x="230" y="35658"/>
                    <a:pt x="230" y="43121"/>
                  </a:cubicBezTo>
                  <a:cubicBezTo>
                    <a:pt x="230" y="58568"/>
                    <a:pt x="11166" y="71931"/>
                    <a:pt x="32869" y="76791"/>
                  </a:cubicBezTo>
                  <a:cubicBezTo>
                    <a:pt x="24457" y="103692"/>
                    <a:pt x="23447" y="106990"/>
                    <a:pt x="23447" y="108552"/>
                  </a:cubicBezTo>
                  <a:cubicBezTo>
                    <a:pt x="23447" y="113238"/>
                    <a:pt x="27317" y="114106"/>
                    <a:pt x="29168" y="114106"/>
                  </a:cubicBezTo>
                  <a:cubicBezTo>
                    <a:pt x="31018" y="114106"/>
                    <a:pt x="34383" y="112891"/>
                    <a:pt x="35729" y="110288"/>
                  </a:cubicBezTo>
                  <a:cubicBezTo>
                    <a:pt x="36907" y="107684"/>
                    <a:pt x="38421" y="98833"/>
                    <a:pt x="41786" y="78180"/>
                  </a:cubicBezTo>
                  <a:close/>
                  <a:moveTo>
                    <a:pt x="43973" y="66378"/>
                  </a:moveTo>
                  <a:cubicBezTo>
                    <a:pt x="47338" y="46419"/>
                    <a:pt x="48684" y="38609"/>
                    <a:pt x="56760" y="27327"/>
                  </a:cubicBezTo>
                  <a:cubicBezTo>
                    <a:pt x="64331" y="16740"/>
                    <a:pt x="73248" y="11881"/>
                    <a:pt x="81660" y="11881"/>
                  </a:cubicBezTo>
                  <a:cubicBezTo>
                    <a:pt x="93268" y="11881"/>
                    <a:pt x="99493" y="19864"/>
                    <a:pt x="99493" y="28889"/>
                  </a:cubicBezTo>
                  <a:cubicBezTo>
                    <a:pt x="99493" y="46419"/>
                    <a:pt x="78295" y="66551"/>
                    <a:pt x="49357" y="66551"/>
                  </a:cubicBezTo>
                  <a:cubicBezTo>
                    <a:pt x="47843" y="66551"/>
                    <a:pt x="45487" y="66551"/>
                    <a:pt x="43973" y="66378"/>
                  </a:cubicBezTo>
                  <a:close/>
                </a:path>
              </a:pathLst>
            </a:custGeom>
            <a:solidFill>
              <a:srgbClr val="000000"/>
            </a:solidFill>
            <a:ln w="241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7" name="Dowolny kształt: kształt 46">
              <a:extLst>
                <a:ext uri="{FF2B5EF4-FFF2-40B4-BE49-F238E27FC236}">
                  <a16:creationId xmlns:a16="http://schemas.microsoft.com/office/drawing/2014/main" id="{BC808EB5-0828-5B35-E0E8-7C296B51FCC8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0882994" y="5064768"/>
              <a:ext cx="145170" cy="169341"/>
            </a:xfrm>
            <a:custGeom>
              <a:avLst/>
              <a:gdLst>
                <a:gd name="connsiteX0" fmla="*/ 80752 w 145170"/>
                <a:gd name="connsiteY0" fmla="*/ 19417 h 169341"/>
                <a:gd name="connsiteX1" fmla="*/ 106229 w 145170"/>
                <a:gd name="connsiteY1" fmla="*/ 7764 h 169341"/>
                <a:gd name="connsiteX2" fmla="*/ 115362 w 145170"/>
                <a:gd name="connsiteY2" fmla="*/ 3053 h 169341"/>
                <a:gd name="connsiteX3" fmla="*/ 111517 w 145170"/>
                <a:gd name="connsiteY3" fmla="*/ 77 h 169341"/>
                <a:gd name="connsiteX4" fmla="*/ 75945 w 145170"/>
                <a:gd name="connsiteY4" fmla="*/ 821 h 169341"/>
                <a:gd name="connsiteX5" fmla="*/ 43979 w 145170"/>
                <a:gd name="connsiteY5" fmla="*/ 77 h 169341"/>
                <a:gd name="connsiteX6" fmla="*/ 39412 w 145170"/>
                <a:gd name="connsiteY6" fmla="*/ 5036 h 169341"/>
                <a:gd name="connsiteX7" fmla="*/ 46142 w 145170"/>
                <a:gd name="connsiteY7" fmla="*/ 7764 h 169341"/>
                <a:gd name="connsiteX8" fmla="*/ 55275 w 145170"/>
                <a:gd name="connsiteY8" fmla="*/ 8259 h 169341"/>
                <a:gd name="connsiteX9" fmla="*/ 61765 w 145170"/>
                <a:gd name="connsiteY9" fmla="*/ 12226 h 169341"/>
                <a:gd name="connsiteX10" fmla="*/ 60803 w 145170"/>
                <a:gd name="connsiteY10" fmla="*/ 16937 h 169341"/>
                <a:gd name="connsiteX11" fmla="*/ 28597 w 145170"/>
                <a:gd name="connsiteY11" fmla="*/ 150080 h 169341"/>
                <a:gd name="connsiteX12" fmla="*/ 6725 w 145170"/>
                <a:gd name="connsiteY12" fmla="*/ 161733 h 169341"/>
                <a:gd name="connsiteX13" fmla="*/ 236 w 145170"/>
                <a:gd name="connsiteY13" fmla="*/ 166692 h 169341"/>
                <a:gd name="connsiteX14" fmla="*/ 6725 w 145170"/>
                <a:gd name="connsiteY14" fmla="*/ 169419 h 169341"/>
                <a:gd name="connsiteX15" fmla="*/ 118006 w 145170"/>
                <a:gd name="connsiteY15" fmla="*/ 169419 h 169341"/>
                <a:gd name="connsiteX16" fmla="*/ 125457 w 145170"/>
                <a:gd name="connsiteY16" fmla="*/ 165204 h 169341"/>
                <a:gd name="connsiteX17" fmla="*/ 144444 w 145170"/>
                <a:gd name="connsiteY17" fmla="*/ 111650 h 169341"/>
                <a:gd name="connsiteX18" fmla="*/ 145406 w 145170"/>
                <a:gd name="connsiteY18" fmla="*/ 108179 h 169341"/>
                <a:gd name="connsiteX19" fmla="*/ 142521 w 145170"/>
                <a:gd name="connsiteY19" fmla="*/ 105451 h 169341"/>
                <a:gd name="connsiteX20" fmla="*/ 138436 w 145170"/>
                <a:gd name="connsiteY20" fmla="*/ 110658 h 169341"/>
                <a:gd name="connsiteX21" fmla="*/ 78108 w 145170"/>
                <a:gd name="connsiteY21" fmla="*/ 161733 h 169341"/>
                <a:gd name="connsiteX22" fmla="*/ 55516 w 145170"/>
                <a:gd name="connsiteY22" fmla="*/ 161733 h 169341"/>
                <a:gd name="connsiteX23" fmla="*/ 50228 w 145170"/>
                <a:gd name="connsiteY23" fmla="*/ 161485 h 169341"/>
                <a:gd name="connsiteX24" fmla="*/ 47103 w 145170"/>
                <a:gd name="connsiteY24" fmla="*/ 159006 h 169341"/>
                <a:gd name="connsiteX25" fmla="*/ 48305 w 145170"/>
                <a:gd name="connsiteY25" fmla="*/ 153303 h 169341"/>
                <a:gd name="connsiteX26" fmla="*/ 80752 w 145170"/>
                <a:gd name="connsiteY26" fmla="*/ 19417 h 169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5170" h="169341">
                  <a:moveTo>
                    <a:pt x="80752" y="19417"/>
                  </a:moveTo>
                  <a:cubicBezTo>
                    <a:pt x="82915" y="10491"/>
                    <a:pt x="83636" y="7764"/>
                    <a:pt x="106229" y="7764"/>
                  </a:cubicBezTo>
                  <a:cubicBezTo>
                    <a:pt x="113439" y="7764"/>
                    <a:pt x="115362" y="7764"/>
                    <a:pt x="115362" y="3053"/>
                  </a:cubicBezTo>
                  <a:cubicBezTo>
                    <a:pt x="115362" y="77"/>
                    <a:pt x="112718" y="77"/>
                    <a:pt x="111517" y="77"/>
                  </a:cubicBezTo>
                  <a:cubicBezTo>
                    <a:pt x="103585" y="77"/>
                    <a:pt x="83877" y="821"/>
                    <a:pt x="75945" y="821"/>
                  </a:cubicBezTo>
                  <a:cubicBezTo>
                    <a:pt x="68735" y="821"/>
                    <a:pt x="51189" y="77"/>
                    <a:pt x="43979" y="77"/>
                  </a:cubicBezTo>
                  <a:cubicBezTo>
                    <a:pt x="42296" y="77"/>
                    <a:pt x="39412" y="77"/>
                    <a:pt x="39412" y="5036"/>
                  </a:cubicBezTo>
                  <a:cubicBezTo>
                    <a:pt x="39412" y="7764"/>
                    <a:pt x="41575" y="7764"/>
                    <a:pt x="46142" y="7764"/>
                  </a:cubicBezTo>
                  <a:cubicBezTo>
                    <a:pt x="46623" y="7764"/>
                    <a:pt x="51189" y="7764"/>
                    <a:pt x="55275" y="8259"/>
                  </a:cubicBezTo>
                  <a:cubicBezTo>
                    <a:pt x="59601" y="8755"/>
                    <a:pt x="61765" y="9003"/>
                    <a:pt x="61765" y="12226"/>
                  </a:cubicBezTo>
                  <a:cubicBezTo>
                    <a:pt x="61765" y="13218"/>
                    <a:pt x="61524" y="13962"/>
                    <a:pt x="60803" y="16937"/>
                  </a:cubicBezTo>
                  <a:lnTo>
                    <a:pt x="28597" y="150080"/>
                  </a:lnTo>
                  <a:cubicBezTo>
                    <a:pt x="26193" y="159750"/>
                    <a:pt x="25712" y="161733"/>
                    <a:pt x="6725" y="161733"/>
                  </a:cubicBezTo>
                  <a:cubicBezTo>
                    <a:pt x="2639" y="161733"/>
                    <a:pt x="236" y="161733"/>
                    <a:pt x="236" y="166692"/>
                  </a:cubicBezTo>
                  <a:cubicBezTo>
                    <a:pt x="236" y="169419"/>
                    <a:pt x="2399" y="169419"/>
                    <a:pt x="6725" y="169419"/>
                  </a:cubicBezTo>
                  <a:lnTo>
                    <a:pt x="118006" y="169419"/>
                  </a:lnTo>
                  <a:cubicBezTo>
                    <a:pt x="123774" y="169419"/>
                    <a:pt x="124015" y="169419"/>
                    <a:pt x="125457" y="165204"/>
                  </a:cubicBezTo>
                  <a:lnTo>
                    <a:pt x="144444" y="111650"/>
                  </a:lnTo>
                  <a:cubicBezTo>
                    <a:pt x="145406" y="108922"/>
                    <a:pt x="145406" y="108427"/>
                    <a:pt x="145406" y="108179"/>
                  </a:cubicBezTo>
                  <a:cubicBezTo>
                    <a:pt x="145406" y="107187"/>
                    <a:pt x="144685" y="105451"/>
                    <a:pt x="142521" y="105451"/>
                  </a:cubicBezTo>
                  <a:cubicBezTo>
                    <a:pt x="140358" y="105451"/>
                    <a:pt x="140118" y="106691"/>
                    <a:pt x="138436" y="110658"/>
                  </a:cubicBezTo>
                  <a:cubicBezTo>
                    <a:pt x="130264" y="133468"/>
                    <a:pt x="119688" y="161733"/>
                    <a:pt x="78108" y="161733"/>
                  </a:cubicBezTo>
                  <a:lnTo>
                    <a:pt x="55516" y="161733"/>
                  </a:lnTo>
                  <a:cubicBezTo>
                    <a:pt x="52151" y="161733"/>
                    <a:pt x="51670" y="161733"/>
                    <a:pt x="50228" y="161485"/>
                  </a:cubicBezTo>
                  <a:cubicBezTo>
                    <a:pt x="47824" y="161237"/>
                    <a:pt x="47103" y="160989"/>
                    <a:pt x="47103" y="159006"/>
                  </a:cubicBezTo>
                  <a:cubicBezTo>
                    <a:pt x="47103" y="158262"/>
                    <a:pt x="47103" y="157766"/>
                    <a:pt x="48305" y="153303"/>
                  </a:cubicBezTo>
                  <a:lnTo>
                    <a:pt x="80752" y="19417"/>
                  </a:lnTo>
                  <a:close/>
                </a:path>
              </a:pathLst>
            </a:custGeom>
            <a:solidFill>
              <a:srgbClr val="000000"/>
            </a:solidFill>
            <a:ln w="241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8" name="Dowolny kształt: kształt 47">
              <a:extLst>
                <a:ext uri="{FF2B5EF4-FFF2-40B4-BE49-F238E27FC236}">
                  <a16:creationId xmlns:a16="http://schemas.microsoft.com/office/drawing/2014/main" id="{11C75EC8-E979-8400-F80B-92D06AE0BF35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1048800" y="5194762"/>
              <a:ext cx="105320" cy="114026"/>
            </a:xfrm>
            <a:custGeom>
              <a:avLst/>
              <a:gdLst>
                <a:gd name="connsiteX0" fmla="*/ 41798 w 105320"/>
                <a:gd name="connsiteY0" fmla="*/ 78180 h 114026"/>
                <a:gd name="connsiteX1" fmla="*/ 47519 w 105320"/>
                <a:gd name="connsiteY1" fmla="*/ 78353 h 114026"/>
                <a:gd name="connsiteX2" fmla="*/ 105563 w 105320"/>
                <a:gd name="connsiteY2" fmla="*/ 25418 h 114026"/>
                <a:gd name="connsiteX3" fmla="*/ 83523 w 105320"/>
                <a:gd name="connsiteY3" fmla="*/ 79 h 114026"/>
                <a:gd name="connsiteX4" fmla="*/ 43313 w 105320"/>
                <a:gd name="connsiteY4" fmla="*/ 43642 h 114026"/>
                <a:gd name="connsiteX5" fmla="*/ 36415 w 105320"/>
                <a:gd name="connsiteY5" fmla="*/ 65510 h 114026"/>
                <a:gd name="connsiteX6" fmla="*/ 6131 w 105320"/>
                <a:gd name="connsiteY6" fmla="*/ 41385 h 114026"/>
                <a:gd name="connsiteX7" fmla="*/ 20768 w 105320"/>
                <a:gd name="connsiteY7" fmla="*/ 6153 h 114026"/>
                <a:gd name="connsiteX8" fmla="*/ 22114 w 105320"/>
                <a:gd name="connsiteY8" fmla="*/ 3897 h 114026"/>
                <a:gd name="connsiteX9" fmla="*/ 19422 w 105320"/>
                <a:gd name="connsiteY9" fmla="*/ 1814 h 114026"/>
                <a:gd name="connsiteX10" fmla="*/ 14038 w 105320"/>
                <a:gd name="connsiteY10" fmla="*/ 5633 h 114026"/>
                <a:gd name="connsiteX11" fmla="*/ 242 w 105320"/>
                <a:gd name="connsiteY11" fmla="*/ 43121 h 114026"/>
                <a:gd name="connsiteX12" fmla="*/ 32882 w 105320"/>
                <a:gd name="connsiteY12" fmla="*/ 76791 h 114026"/>
                <a:gd name="connsiteX13" fmla="*/ 23460 w 105320"/>
                <a:gd name="connsiteY13" fmla="*/ 108552 h 114026"/>
                <a:gd name="connsiteX14" fmla="*/ 29180 w 105320"/>
                <a:gd name="connsiteY14" fmla="*/ 114106 h 114026"/>
                <a:gd name="connsiteX15" fmla="*/ 35742 w 105320"/>
                <a:gd name="connsiteY15" fmla="*/ 110288 h 114026"/>
                <a:gd name="connsiteX16" fmla="*/ 41798 w 105320"/>
                <a:gd name="connsiteY16" fmla="*/ 78180 h 114026"/>
                <a:gd name="connsiteX17" fmla="*/ 43986 w 105320"/>
                <a:gd name="connsiteY17" fmla="*/ 66378 h 114026"/>
                <a:gd name="connsiteX18" fmla="*/ 56772 w 105320"/>
                <a:gd name="connsiteY18" fmla="*/ 27327 h 114026"/>
                <a:gd name="connsiteX19" fmla="*/ 81672 w 105320"/>
                <a:gd name="connsiteY19" fmla="*/ 11881 h 114026"/>
                <a:gd name="connsiteX20" fmla="*/ 99506 w 105320"/>
                <a:gd name="connsiteY20" fmla="*/ 28889 h 114026"/>
                <a:gd name="connsiteX21" fmla="*/ 49369 w 105320"/>
                <a:gd name="connsiteY21" fmla="*/ 66551 h 114026"/>
                <a:gd name="connsiteX22" fmla="*/ 43986 w 105320"/>
                <a:gd name="connsiteY22" fmla="*/ 66378 h 11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5320" h="114026">
                  <a:moveTo>
                    <a:pt x="41798" y="78180"/>
                  </a:moveTo>
                  <a:cubicBezTo>
                    <a:pt x="43649" y="78353"/>
                    <a:pt x="45668" y="78353"/>
                    <a:pt x="47519" y="78353"/>
                  </a:cubicBezTo>
                  <a:cubicBezTo>
                    <a:pt x="77803" y="78353"/>
                    <a:pt x="105563" y="52840"/>
                    <a:pt x="105563" y="25418"/>
                  </a:cubicBezTo>
                  <a:cubicBezTo>
                    <a:pt x="105563" y="9972"/>
                    <a:pt x="96646" y="79"/>
                    <a:pt x="83523" y="79"/>
                  </a:cubicBezTo>
                  <a:cubicBezTo>
                    <a:pt x="60305" y="79"/>
                    <a:pt x="48023" y="30625"/>
                    <a:pt x="43313" y="43642"/>
                  </a:cubicBezTo>
                  <a:cubicBezTo>
                    <a:pt x="41126" y="50063"/>
                    <a:pt x="37424" y="62212"/>
                    <a:pt x="36415" y="65510"/>
                  </a:cubicBezTo>
                  <a:cubicBezTo>
                    <a:pt x="17908" y="62907"/>
                    <a:pt x="6131" y="54229"/>
                    <a:pt x="6131" y="41385"/>
                  </a:cubicBezTo>
                  <a:cubicBezTo>
                    <a:pt x="6131" y="41212"/>
                    <a:pt x="7140" y="21774"/>
                    <a:pt x="20768" y="6153"/>
                  </a:cubicBezTo>
                  <a:cubicBezTo>
                    <a:pt x="21946" y="4939"/>
                    <a:pt x="22114" y="4591"/>
                    <a:pt x="22114" y="3897"/>
                  </a:cubicBezTo>
                  <a:cubicBezTo>
                    <a:pt x="22114" y="1814"/>
                    <a:pt x="19927" y="1814"/>
                    <a:pt x="19422" y="1814"/>
                  </a:cubicBezTo>
                  <a:cubicBezTo>
                    <a:pt x="17908" y="1814"/>
                    <a:pt x="17235" y="1814"/>
                    <a:pt x="14038" y="5633"/>
                  </a:cubicBezTo>
                  <a:cubicBezTo>
                    <a:pt x="4617" y="17608"/>
                    <a:pt x="242" y="35658"/>
                    <a:pt x="242" y="43121"/>
                  </a:cubicBezTo>
                  <a:cubicBezTo>
                    <a:pt x="242" y="58568"/>
                    <a:pt x="11178" y="71931"/>
                    <a:pt x="32882" y="76791"/>
                  </a:cubicBezTo>
                  <a:cubicBezTo>
                    <a:pt x="24469" y="103692"/>
                    <a:pt x="23460" y="106990"/>
                    <a:pt x="23460" y="108552"/>
                  </a:cubicBezTo>
                  <a:cubicBezTo>
                    <a:pt x="23460" y="113238"/>
                    <a:pt x="27330" y="114106"/>
                    <a:pt x="29180" y="114106"/>
                  </a:cubicBezTo>
                  <a:cubicBezTo>
                    <a:pt x="31031" y="114106"/>
                    <a:pt x="34396" y="112891"/>
                    <a:pt x="35742" y="110288"/>
                  </a:cubicBezTo>
                  <a:cubicBezTo>
                    <a:pt x="36919" y="107684"/>
                    <a:pt x="38434" y="98833"/>
                    <a:pt x="41798" y="78180"/>
                  </a:cubicBezTo>
                  <a:close/>
                  <a:moveTo>
                    <a:pt x="43986" y="66378"/>
                  </a:moveTo>
                  <a:cubicBezTo>
                    <a:pt x="47351" y="46419"/>
                    <a:pt x="48696" y="38609"/>
                    <a:pt x="56772" y="27327"/>
                  </a:cubicBezTo>
                  <a:cubicBezTo>
                    <a:pt x="64343" y="16740"/>
                    <a:pt x="73260" y="11881"/>
                    <a:pt x="81672" y="11881"/>
                  </a:cubicBezTo>
                  <a:cubicBezTo>
                    <a:pt x="93281" y="11881"/>
                    <a:pt x="99506" y="19864"/>
                    <a:pt x="99506" y="28889"/>
                  </a:cubicBezTo>
                  <a:cubicBezTo>
                    <a:pt x="99506" y="46419"/>
                    <a:pt x="78307" y="66551"/>
                    <a:pt x="49369" y="66551"/>
                  </a:cubicBezTo>
                  <a:cubicBezTo>
                    <a:pt x="47855" y="66551"/>
                    <a:pt x="45500" y="66551"/>
                    <a:pt x="43986" y="66378"/>
                  </a:cubicBezTo>
                  <a:close/>
                </a:path>
              </a:pathLst>
            </a:custGeom>
            <a:solidFill>
              <a:srgbClr val="000000"/>
            </a:solidFill>
            <a:ln w="241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3" name="Dowolny kształt: kształt 72">
              <a:extLst>
                <a:ext uri="{FF2B5EF4-FFF2-40B4-BE49-F238E27FC236}">
                  <a16:creationId xmlns:a16="http://schemas.microsoft.com/office/drawing/2014/main" id="{DD58C412-EEB2-BAA7-E0AD-0206D37C920C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1242494" y="5089562"/>
              <a:ext cx="159831" cy="165126"/>
            </a:xfrm>
            <a:custGeom>
              <a:avLst/>
              <a:gdLst>
                <a:gd name="connsiteX0" fmla="*/ 85093 w 159831"/>
                <a:gd name="connsiteY0" fmla="*/ 87600 h 165126"/>
                <a:gd name="connsiteX1" fmla="*/ 152150 w 159831"/>
                <a:gd name="connsiteY1" fmla="*/ 87600 h 165126"/>
                <a:gd name="connsiteX2" fmla="*/ 160082 w 159831"/>
                <a:gd name="connsiteY2" fmla="*/ 82641 h 165126"/>
                <a:gd name="connsiteX3" fmla="*/ 152150 w 159831"/>
                <a:gd name="connsiteY3" fmla="*/ 77682 h 165126"/>
                <a:gd name="connsiteX4" fmla="*/ 85093 w 159831"/>
                <a:gd name="connsiteY4" fmla="*/ 77682 h 165126"/>
                <a:gd name="connsiteX5" fmla="*/ 85093 w 159831"/>
                <a:gd name="connsiteY5" fmla="*/ 8259 h 165126"/>
                <a:gd name="connsiteX6" fmla="*/ 80286 w 159831"/>
                <a:gd name="connsiteY6" fmla="*/ 77 h 165126"/>
                <a:gd name="connsiteX7" fmla="*/ 75479 w 159831"/>
                <a:gd name="connsiteY7" fmla="*/ 8259 h 165126"/>
                <a:gd name="connsiteX8" fmla="*/ 75479 w 159831"/>
                <a:gd name="connsiteY8" fmla="*/ 77682 h 165126"/>
                <a:gd name="connsiteX9" fmla="*/ 8182 w 159831"/>
                <a:gd name="connsiteY9" fmla="*/ 77682 h 165126"/>
                <a:gd name="connsiteX10" fmla="*/ 250 w 159831"/>
                <a:gd name="connsiteY10" fmla="*/ 82641 h 165126"/>
                <a:gd name="connsiteX11" fmla="*/ 8182 w 159831"/>
                <a:gd name="connsiteY11" fmla="*/ 87600 h 165126"/>
                <a:gd name="connsiteX12" fmla="*/ 75479 w 159831"/>
                <a:gd name="connsiteY12" fmla="*/ 87600 h 165126"/>
                <a:gd name="connsiteX13" fmla="*/ 75479 w 159831"/>
                <a:gd name="connsiteY13" fmla="*/ 157022 h 165126"/>
                <a:gd name="connsiteX14" fmla="*/ 80286 w 159831"/>
                <a:gd name="connsiteY14" fmla="*/ 165204 h 165126"/>
                <a:gd name="connsiteX15" fmla="*/ 85093 w 159831"/>
                <a:gd name="connsiteY15" fmla="*/ 157022 h 165126"/>
                <a:gd name="connsiteX16" fmla="*/ 85093 w 159831"/>
                <a:gd name="connsiteY16" fmla="*/ 87600 h 16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831" h="165126">
                  <a:moveTo>
                    <a:pt x="85093" y="87600"/>
                  </a:moveTo>
                  <a:lnTo>
                    <a:pt x="152150" y="87600"/>
                  </a:lnTo>
                  <a:cubicBezTo>
                    <a:pt x="155515" y="87600"/>
                    <a:pt x="160082" y="87600"/>
                    <a:pt x="160082" y="82641"/>
                  </a:cubicBezTo>
                  <a:cubicBezTo>
                    <a:pt x="160082" y="77682"/>
                    <a:pt x="155515" y="77682"/>
                    <a:pt x="152150" y="77682"/>
                  </a:cubicBezTo>
                  <a:lnTo>
                    <a:pt x="85093" y="77682"/>
                  </a:lnTo>
                  <a:lnTo>
                    <a:pt x="85093" y="8259"/>
                  </a:lnTo>
                  <a:cubicBezTo>
                    <a:pt x="85093" y="4788"/>
                    <a:pt x="85093" y="77"/>
                    <a:pt x="80286" y="77"/>
                  </a:cubicBezTo>
                  <a:cubicBezTo>
                    <a:pt x="75479" y="77"/>
                    <a:pt x="75479" y="4788"/>
                    <a:pt x="75479" y="8259"/>
                  </a:cubicBezTo>
                  <a:lnTo>
                    <a:pt x="75479" y="77682"/>
                  </a:lnTo>
                  <a:lnTo>
                    <a:pt x="8182" y="77682"/>
                  </a:lnTo>
                  <a:cubicBezTo>
                    <a:pt x="4817" y="77682"/>
                    <a:pt x="250" y="77682"/>
                    <a:pt x="250" y="82641"/>
                  </a:cubicBezTo>
                  <a:cubicBezTo>
                    <a:pt x="250" y="87600"/>
                    <a:pt x="4817" y="87600"/>
                    <a:pt x="8182" y="87600"/>
                  </a:cubicBezTo>
                  <a:lnTo>
                    <a:pt x="75479" y="87600"/>
                  </a:lnTo>
                  <a:lnTo>
                    <a:pt x="75479" y="157022"/>
                  </a:lnTo>
                  <a:cubicBezTo>
                    <a:pt x="75479" y="160494"/>
                    <a:pt x="75479" y="165204"/>
                    <a:pt x="80286" y="165204"/>
                  </a:cubicBezTo>
                  <a:cubicBezTo>
                    <a:pt x="85093" y="165204"/>
                    <a:pt x="85093" y="160494"/>
                    <a:pt x="85093" y="157022"/>
                  </a:cubicBezTo>
                  <a:lnTo>
                    <a:pt x="85093" y="87600"/>
                  </a:lnTo>
                  <a:close/>
                </a:path>
              </a:pathLst>
            </a:custGeom>
            <a:solidFill>
              <a:srgbClr val="000000"/>
            </a:solidFill>
            <a:ln w="241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4" name="Dowolny kształt: kształt 73">
              <a:extLst>
                <a:ext uri="{FF2B5EF4-FFF2-40B4-BE49-F238E27FC236}">
                  <a16:creationId xmlns:a16="http://schemas.microsoft.com/office/drawing/2014/main" id="{6E371C15-157E-6DCA-0D28-995874078F08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1478755" y="5064768"/>
              <a:ext cx="145170" cy="169341"/>
            </a:xfrm>
            <a:custGeom>
              <a:avLst/>
              <a:gdLst>
                <a:gd name="connsiteX0" fmla="*/ 80777 w 145170"/>
                <a:gd name="connsiteY0" fmla="*/ 19417 h 169341"/>
                <a:gd name="connsiteX1" fmla="*/ 106254 w 145170"/>
                <a:gd name="connsiteY1" fmla="*/ 7764 h 169341"/>
                <a:gd name="connsiteX2" fmla="*/ 115387 w 145170"/>
                <a:gd name="connsiteY2" fmla="*/ 3053 h 169341"/>
                <a:gd name="connsiteX3" fmla="*/ 111541 w 145170"/>
                <a:gd name="connsiteY3" fmla="*/ 77 h 169341"/>
                <a:gd name="connsiteX4" fmla="*/ 75970 w 145170"/>
                <a:gd name="connsiteY4" fmla="*/ 821 h 169341"/>
                <a:gd name="connsiteX5" fmla="*/ 44004 w 145170"/>
                <a:gd name="connsiteY5" fmla="*/ 77 h 169341"/>
                <a:gd name="connsiteX6" fmla="*/ 39437 w 145170"/>
                <a:gd name="connsiteY6" fmla="*/ 5036 h 169341"/>
                <a:gd name="connsiteX7" fmla="*/ 46167 w 145170"/>
                <a:gd name="connsiteY7" fmla="*/ 7764 h 169341"/>
                <a:gd name="connsiteX8" fmla="*/ 55300 w 145170"/>
                <a:gd name="connsiteY8" fmla="*/ 8259 h 169341"/>
                <a:gd name="connsiteX9" fmla="*/ 61789 w 145170"/>
                <a:gd name="connsiteY9" fmla="*/ 12226 h 169341"/>
                <a:gd name="connsiteX10" fmla="*/ 60828 w 145170"/>
                <a:gd name="connsiteY10" fmla="*/ 16937 h 169341"/>
                <a:gd name="connsiteX11" fmla="*/ 28621 w 145170"/>
                <a:gd name="connsiteY11" fmla="*/ 150080 h 169341"/>
                <a:gd name="connsiteX12" fmla="*/ 6750 w 145170"/>
                <a:gd name="connsiteY12" fmla="*/ 161733 h 169341"/>
                <a:gd name="connsiteX13" fmla="*/ 260 w 145170"/>
                <a:gd name="connsiteY13" fmla="*/ 166692 h 169341"/>
                <a:gd name="connsiteX14" fmla="*/ 6750 w 145170"/>
                <a:gd name="connsiteY14" fmla="*/ 169419 h 169341"/>
                <a:gd name="connsiteX15" fmla="*/ 118031 w 145170"/>
                <a:gd name="connsiteY15" fmla="*/ 169419 h 169341"/>
                <a:gd name="connsiteX16" fmla="*/ 125481 w 145170"/>
                <a:gd name="connsiteY16" fmla="*/ 165204 h 169341"/>
                <a:gd name="connsiteX17" fmla="*/ 144469 w 145170"/>
                <a:gd name="connsiteY17" fmla="*/ 111650 h 169341"/>
                <a:gd name="connsiteX18" fmla="*/ 145430 w 145170"/>
                <a:gd name="connsiteY18" fmla="*/ 108179 h 169341"/>
                <a:gd name="connsiteX19" fmla="*/ 142546 w 145170"/>
                <a:gd name="connsiteY19" fmla="*/ 105451 h 169341"/>
                <a:gd name="connsiteX20" fmla="*/ 138460 w 145170"/>
                <a:gd name="connsiteY20" fmla="*/ 110658 h 169341"/>
                <a:gd name="connsiteX21" fmla="*/ 78133 w 145170"/>
                <a:gd name="connsiteY21" fmla="*/ 161733 h 169341"/>
                <a:gd name="connsiteX22" fmla="*/ 55540 w 145170"/>
                <a:gd name="connsiteY22" fmla="*/ 161733 h 169341"/>
                <a:gd name="connsiteX23" fmla="*/ 50253 w 145170"/>
                <a:gd name="connsiteY23" fmla="*/ 161485 h 169341"/>
                <a:gd name="connsiteX24" fmla="*/ 47128 w 145170"/>
                <a:gd name="connsiteY24" fmla="*/ 159006 h 169341"/>
                <a:gd name="connsiteX25" fmla="*/ 48330 w 145170"/>
                <a:gd name="connsiteY25" fmla="*/ 153303 h 169341"/>
                <a:gd name="connsiteX26" fmla="*/ 80777 w 145170"/>
                <a:gd name="connsiteY26" fmla="*/ 19417 h 169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5170" h="169341">
                  <a:moveTo>
                    <a:pt x="80777" y="19417"/>
                  </a:moveTo>
                  <a:cubicBezTo>
                    <a:pt x="82940" y="10491"/>
                    <a:pt x="83661" y="7764"/>
                    <a:pt x="106254" y="7764"/>
                  </a:cubicBezTo>
                  <a:cubicBezTo>
                    <a:pt x="113464" y="7764"/>
                    <a:pt x="115387" y="7764"/>
                    <a:pt x="115387" y="3053"/>
                  </a:cubicBezTo>
                  <a:cubicBezTo>
                    <a:pt x="115387" y="77"/>
                    <a:pt x="112743" y="77"/>
                    <a:pt x="111541" y="77"/>
                  </a:cubicBezTo>
                  <a:cubicBezTo>
                    <a:pt x="103610" y="77"/>
                    <a:pt x="83901" y="821"/>
                    <a:pt x="75970" y="821"/>
                  </a:cubicBezTo>
                  <a:cubicBezTo>
                    <a:pt x="68759" y="821"/>
                    <a:pt x="51214" y="77"/>
                    <a:pt x="44004" y="77"/>
                  </a:cubicBezTo>
                  <a:cubicBezTo>
                    <a:pt x="42321" y="77"/>
                    <a:pt x="39437" y="77"/>
                    <a:pt x="39437" y="5036"/>
                  </a:cubicBezTo>
                  <a:cubicBezTo>
                    <a:pt x="39437" y="7764"/>
                    <a:pt x="41600" y="7764"/>
                    <a:pt x="46167" y="7764"/>
                  </a:cubicBezTo>
                  <a:cubicBezTo>
                    <a:pt x="46647" y="7764"/>
                    <a:pt x="51214" y="7764"/>
                    <a:pt x="55300" y="8259"/>
                  </a:cubicBezTo>
                  <a:cubicBezTo>
                    <a:pt x="59626" y="8755"/>
                    <a:pt x="61789" y="9003"/>
                    <a:pt x="61789" y="12226"/>
                  </a:cubicBezTo>
                  <a:cubicBezTo>
                    <a:pt x="61789" y="13218"/>
                    <a:pt x="61549" y="13962"/>
                    <a:pt x="60828" y="16937"/>
                  </a:cubicBezTo>
                  <a:lnTo>
                    <a:pt x="28621" y="150080"/>
                  </a:lnTo>
                  <a:cubicBezTo>
                    <a:pt x="26218" y="159750"/>
                    <a:pt x="25737" y="161733"/>
                    <a:pt x="6750" y="161733"/>
                  </a:cubicBezTo>
                  <a:cubicBezTo>
                    <a:pt x="2664" y="161733"/>
                    <a:pt x="260" y="161733"/>
                    <a:pt x="260" y="166692"/>
                  </a:cubicBezTo>
                  <a:cubicBezTo>
                    <a:pt x="260" y="169419"/>
                    <a:pt x="2423" y="169419"/>
                    <a:pt x="6750" y="169419"/>
                  </a:cubicBezTo>
                  <a:lnTo>
                    <a:pt x="118031" y="169419"/>
                  </a:lnTo>
                  <a:cubicBezTo>
                    <a:pt x="123799" y="169419"/>
                    <a:pt x="124039" y="169419"/>
                    <a:pt x="125481" y="165204"/>
                  </a:cubicBezTo>
                  <a:lnTo>
                    <a:pt x="144469" y="111650"/>
                  </a:lnTo>
                  <a:cubicBezTo>
                    <a:pt x="145430" y="108922"/>
                    <a:pt x="145430" y="108427"/>
                    <a:pt x="145430" y="108179"/>
                  </a:cubicBezTo>
                  <a:cubicBezTo>
                    <a:pt x="145430" y="107187"/>
                    <a:pt x="144709" y="105451"/>
                    <a:pt x="142546" y="105451"/>
                  </a:cubicBezTo>
                  <a:cubicBezTo>
                    <a:pt x="140383" y="105451"/>
                    <a:pt x="140143" y="106691"/>
                    <a:pt x="138460" y="110658"/>
                  </a:cubicBezTo>
                  <a:cubicBezTo>
                    <a:pt x="130288" y="133468"/>
                    <a:pt x="119713" y="161733"/>
                    <a:pt x="78133" y="161733"/>
                  </a:cubicBezTo>
                  <a:lnTo>
                    <a:pt x="55540" y="161733"/>
                  </a:lnTo>
                  <a:cubicBezTo>
                    <a:pt x="52175" y="161733"/>
                    <a:pt x="51695" y="161733"/>
                    <a:pt x="50253" y="161485"/>
                  </a:cubicBezTo>
                  <a:cubicBezTo>
                    <a:pt x="47849" y="161237"/>
                    <a:pt x="47128" y="160989"/>
                    <a:pt x="47128" y="159006"/>
                  </a:cubicBezTo>
                  <a:cubicBezTo>
                    <a:pt x="47128" y="158262"/>
                    <a:pt x="47128" y="157766"/>
                    <a:pt x="48330" y="153303"/>
                  </a:cubicBezTo>
                  <a:lnTo>
                    <a:pt x="80777" y="19417"/>
                  </a:lnTo>
                  <a:close/>
                </a:path>
              </a:pathLst>
            </a:custGeom>
            <a:solidFill>
              <a:srgbClr val="000000"/>
            </a:solidFill>
            <a:ln w="241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5" name="Dowolny kształt: kształt 74">
              <a:extLst>
                <a:ext uri="{FF2B5EF4-FFF2-40B4-BE49-F238E27FC236}">
                  <a16:creationId xmlns:a16="http://schemas.microsoft.com/office/drawing/2014/main" id="{9DDB9BED-4ABE-4411-6BFB-C5CF2F295B04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1644561" y="5194762"/>
              <a:ext cx="105320" cy="114026"/>
            </a:xfrm>
            <a:custGeom>
              <a:avLst/>
              <a:gdLst>
                <a:gd name="connsiteX0" fmla="*/ 41823 w 105320"/>
                <a:gd name="connsiteY0" fmla="*/ 78180 h 114026"/>
                <a:gd name="connsiteX1" fmla="*/ 47543 w 105320"/>
                <a:gd name="connsiteY1" fmla="*/ 78353 h 114026"/>
                <a:gd name="connsiteX2" fmla="*/ 105587 w 105320"/>
                <a:gd name="connsiteY2" fmla="*/ 25418 h 114026"/>
                <a:gd name="connsiteX3" fmla="*/ 83548 w 105320"/>
                <a:gd name="connsiteY3" fmla="*/ 79 h 114026"/>
                <a:gd name="connsiteX4" fmla="*/ 43337 w 105320"/>
                <a:gd name="connsiteY4" fmla="*/ 43642 h 114026"/>
                <a:gd name="connsiteX5" fmla="*/ 36439 w 105320"/>
                <a:gd name="connsiteY5" fmla="*/ 65510 h 114026"/>
                <a:gd name="connsiteX6" fmla="*/ 6156 w 105320"/>
                <a:gd name="connsiteY6" fmla="*/ 41385 h 114026"/>
                <a:gd name="connsiteX7" fmla="*/ 20793 w 105320"/>
                <a:gd name="connsiteY7" fmla="*/ 6153 h 114026"/>
                <a:gd name="connsiteX8" fmla="*/ 22139 w 105320"/>
                <a:gd name="connsiteY8" fmla="*/ 3897 h 114026"/>
                <a:gd name="connsiteX9" fmla="*/ 19447 w 105320"/>
                <a:gd name="connsiteY9" fmla="*/ 1814 h 114026"/>
                <a:gd name="connsiteX10" fmla="*/ 14063 w 105320"/>
                <a:gd name="connsiteY10" fmla="*/ 5633 h 114026"/>
                <a:gd name="connsiteX11" fmla="*/ 267 w 105320"/>
                <a:gd name="connsiteY11" fmla="*/ 43121 h 114026"/>
                <a:gd name="connsiteX12" fmla="*/ 32906 w 105320"/>
                <a:gd name="connsiteY12" fmla="*/ 76791 h 114026"/>
                <a:gd name="connsiteX13" fmla="*/ 23485 w 105320"/>
                <a:gd name="connsiteY13" fmla="*/ 108552 h 114026"/>
                <a:gd name="connsiteX14" fmla="*/ 29205 w 105320"/>
                <a:gd name="connsiteY14" fmla="*/ 114106 h 114026"/>
                <a:gd name="connsiteX15" fmla="*/ 35766 w 105320"/>
                <a:gd name="connsiteY15" fmla="*/ 110288 h 114026"/>
                <a:gd name="connsiteX16" fmla="*/ 41823 w 105320"/>
                <a:gd name="connsiteY16" fmla="*/ 78180 h 114026"/>
                <a:gd name="connsiteX17" fmla="*/ 44010 w 105320"/>
                <a:gd name="connsiteY17" fmla="*/ 66378 h 114026"/>
                <a:gd name="connsiteX18" fmla="*/ 56797 w 105320"/>
                <a:gd name="connsiteY18" fmla="*/ 27327 h 114026"/>
                <a:gd name="connsiteX19" fmla="*/ 81697 w 105320"/>
                <a:gd name="connsiteY19" fmla="*/ 11881 h 114026"/>
                <a:gd name="connsiteX20" fmla="*/ 99531 w 105320"/>
                <a:gd name="connsiteY20" fmla="*/ 28889 h 114026"/>
                <a:gd name="connsiteX21" fmla="*/ 49394 w 105320"/>
                <a:gd name="connsiteY21" fmla="*/ 66551 h 114026"/>
                <a:gd name="connsiteX22" fmla="*/ 44010 w 105320"/>
                <a:gd name="connsiteY22" fmla="*/ 66378 h 11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5320" h="114026">
                  <a:moveTo>
                    <a:pt x="41823" y="78180"/>
                  </a:moveTo>
                  <a:cubicBezTo>
                    <a:pt x="43674" y="78353"/>
                    <a:pt x="45693" y="78353"/>
                    <a:pt x="47543" y="78353"/>
                  </a:cubicBezTo>
                  <a:cubicBezTo>
                    <a:pt x="77827" y="78353"/>
                    <a:pt x="105587" y="52840"/>
                    <a:pt x="105587" y="25418"/>
                  </a:cubicBezTo>
                  <a:cubicBezTo>
                    <a:pt x="105587" y="9972"/>
                    <a:pt x="96671" y="79"/>
                    <a:pt x="83548" y="79"/>
                  </a:cubicBezTo>
                  <a:cubicBezTo>
                    <a:pt x="60330" y="79"/>
                    <a:pt x="48048" y="30625"/>
                    <a:pt x="43337" y="43642"/>
                  </a:cubicBezTo>
                  <a:cubicBezTo>
                    <a:pt x="41150" y="50063"/>
                    <a:pt x="37449" y="62212"/>
                    <a:pt x="36439" y="65510"/>
                  </a:cubicBezTo>
                  <a:cubicBezTo>
                    <a:pt x="17933" y="62907"/>
                    <a:pt x="6156" y="54229"/>
                    <a:pt x="6156" y="41385"/>
                  </a:cubicBezTo>
                  <a:cubicBezTo>
                    <a:pt x="6156" y="41212"/>
                    <a:pt x="7165" y="21774"/>
                    <a:pt x="20793" y="6153"/>
                  </a:cubicBezTo>
                  <a:cubicBezTo>
                    <a:pt x="21970" y="4939"/>
                    <a:pt x="22139" y="4591"/>
                    <a:pt x="22139" y="3897"/>
                  </a:cubicBezTo>
                  <a:cubicBezTo>
                    <a:pt x="22139" y="1814"/>
                    <a:pt x="19952" y="1814"/>
                    <a:pt x="19447" y="1814"/>
                  </a:cubicBezTo>
                  <a:cubicBezTo>
                    <a:pt x="17933" y="1814"/>
                    <a:pt x="17260" y="1814"/>
                    <a:pt x="14063" y="5633"/>
                  </a:cubicBezTo>
                  <a:cubicBezTo>
                    <a:pt x="4641" y="17608"/>
                    <a:pt x="267" y="35658"/>
                    <a:pt x="267" y="43121"/>
                  </a:cubicBezTo>
                  <a:cubicBezTo>
                    <a:pt x="267" y="58568"/>
                    <a:pt x="11203" y="71931"/>
                    <a:pt x="32906" y="76791"/>
                  </a:cubicBezTo>
                  <a:cubicBezTo>
                    <a:pt x="24494" y="103692"/>
                    <a:pt x="23485" y="106990"/>
                    <a:pt x="23485" y="108552"/>
                  </a:cubicBezTo>
                  <a:cubicBezTo>
                    <a:pt x="23485" y="113238"/>
                    <a:pt x="27354" y="114106"/>
                    <a:pt x="29205" y="114106"/>
                  </a:cubicBezTo>
                  <a:cubicBezTo>
                    <a:pt x="31056" y="114106"/>
                    <a:pt x="34420" y="112891"/>
                    <a:pt x="35766" y="110288"/>
                  </a:cubicBezTo>
                  <a:cubicBezTo>
                    <a:pt x="36944" y="107684"/>
                    <a:pt x="38458" y="98833"/>
                    <a:pt x="41823" y="78180"/>
                  </a:cubicBezTo>
                  <a:close/>
                  <a:moveTo>
                    <a:pt x="44010" y="66378"/>
                  </a:moveTo>
                  <a:cubicBezTo>
                    <a:pt x="47375" y="46419"/>
                    <a:pt x="48721" y="38609"/>
                    <a:pt x="56797" y="27327"/>
                  </a:cubicBezTo>
                  <a:cubicBezTo>
                    <a:pt x="64368" y="16740"/>
                    <a:pt x="73285" y="11881"/>
                    <a:pt x="81697" y="11881"/>
                  </a:cubicBezTo>
                  <a:cubicBezTo>
                    <a:pt x="93306" y="11881"/>
                    <a:pt x="99531" y="19864"/>
                    <a:pt x="99531" y="28889"/>
                  </a:cubicBezTo>
                  <a:cubicBezTo>
                    <a:pt x="99531" y="46419"/>
                    <a:pt x="78332" y="66551"/>
                    <a:pt x="49394" y="66551"/>
                  </a:cubicBezTo>
                  <a:cubicBezTo>
                    <a:pt x="47880" y="66551"/>
                    <a:pt x="45525" y="66551"/>
                    <a:pt x="44010" y="66378"/>
                  </a:cubicBezTo>
                  <a:close/>
                </a:path>
              </a:pathLst>
            </a:custGeom>
            <a:solidFill>
              <a:srgbClr val="000000"/>
            </a:solidFill>
            <a:ln w="241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6" name="Dowolny kształt: kształt 75">
              <a:extLst>
                <a:ext uri="{FF2B5EF4-FFF2-40B4-BE49-F238E27FC236}">
                  <a16:creationId xmlns:a16="http://schemas.microsoft.com/office/drawing/2014/main" id="{6FBE237C-C3D4-ACB5-24E5-23EA3CAEAD7F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1778597" y="5124521"/>
              <a:ext cx="113444" cy="163143"/>
            </a:xfrm>
            <a:custGeom>
              <a:avLst/>
              <a:gdLst>
                <a:gd name="connsiteX0" fmla="*/ 994 w 113444"/>
                <a:gd name="connsiteY0" fmla="*/ 152560 h 163143"/>
                <a:gd name="connsiteX1" fmla="*/ 273 w 113444"/>
                <a:gd name="connsiteY1" fmla="*/ 156527 h 163143"/>
                <a:gd name="connsiteX2" fmla="*/ 7003 w 113444"/>
                <a:gd name="connsiteY2" fmla="*/ 163221 h 163143"/>
                <a:gd name="connsiteX3" fmla="*/ 15415 w 113444"/>
                <a:gd name="connsiteY3" fmla="*/ 158014 h 163143"/>
                <a:gd name="connsiteX4" fmla="*/ 30797 w 113444"/>
                <a:gd name="connsiteY4" fmla="*/ 95782 h 163143"/>
                <a:gd name="connsiteX5" fmla="*/ 54591 w 113444"/>
                <a:gd name="connsiteY5" fmla="*/ 112394 h 163143"/>
                <a:gd name="connsiteX6" fmla="*/ 113717 w 113444"/>
                <a:gd name="connsiteY6" fmla="*/ 40491 h 163143"/>
                <a:gd name="connsiteX7" fmla="*/ 80309 w 113444"/>
                <a:gd name="connsiteY7" fmla="*/ 77 h 163143"/>
                <a:gd name="connsiteX8" fmla="*/ 24548 w 113444"/>
                <a:gd name="connsiteY8" fmla="*/ 55120 h 163143"/>
                <a:gd name="connsiteX9" fmla="*/ 994 w 113444"/>
                <a:gd name="connsiteY9" fmla="*/ 152560 h 163143"/>
                <a:gd name="connsiteX10" fmla="*/ 54351 w 113444"/>
                <a:gd name="connsiteY10" fmla="*/ 106939 h 163143"/>
                <a:gd name="connsiteX11" fmla="*/ 33681 w 113444"/>
                <a:gd name="connsiteY11" fmla="*/ 84872 h 163143"/>
                <a:gd name="connsiteX12" fmla="*/ 35604 w 113444"/>
                <a:gd name="connsiteY12" fmla="*/ 75699 h 163143"/>
                <a:gd name="connsiteX13" fmla="*/ 50025 w 113444"/>
                <a:gd name="connsiteY13" fmla="*/ 29086 h 163143"/>
                <a:gd name="connsiteX14" fmla="*/ 79828 w 113444"/>
                <a:gd name="connsiteY14" fmla="*/ 5532 h 163143"/>
                <a:gd name="connsiteX15" fmla="*/ 96412 w 113444"/>
                <a:gd name="connsiteY15" fmla="*/ 29830 h 163143"/>
                <a:gd name="connsiteX16" fmla="*/ 82952 w 113444"/>
                <a:gd name="connsiteY16" fmla="*/ 83385 h 163143"/>
                <a:gd name="connsiteX17" fmla="*/ 54351 w 113444"/>
                <a:gd name="connsiteY17" fmla="*/ 106939 h 163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3444" h="163143">
                  <a:moveTo>
                    <a:pt x="994" y="152560"/>
                  </a:moveTo>
                  <a:cubicBezTo>
                    <a:pt x="273" y="155535"/>
                    <a:pt x="273" y="156031"/>
                    <a:pt x="273" y="156527"/>
                  </a:cubicBezTo>
                  <a:cubicBezTo>
                    <a:pt x="273" y="160246"/>
                    <a:pt x="2917" y="163221"/>
                    <a:pt x="7003" y="163221"/>
                  </a:cubicBezTo>
                  <a:cubicBezTo>
                    <a:pt x="12050" y="163221"/>
                    <a:pt x="14934" y="158758"/>
                    <a:pt x="15415" y="158014"/>
                  </a:cubicBezTo>
                  <a:cubicBezTo>
                    <a:pt x="16616" y="155783"/>
                    <a:pt x="24308" y="122559"/>
                    <a:pt x="30797" y="95782"/>
                  </a:cubicBezTo>
                  <a:cubicBezTo>
                    <a:pt x="35604" y="105699"/>
                    <a:pt x="43295" y="112394"/>
                    <a:pt x="54591" y="112394"/>
                  </a:cubicBezTo>
                  <a:cubicBezTo>
                    <a:pt x="82712" y="112394"/>
                    <a:pt x="113717" y="77434"/>
                    <a:pt x="113717" y="40491"/>
                  </a:cubicBezTo>
                  <a:cubicBezTo>
                    <a:pt x="113717" y="14210"/>
                    <a:pt x="97854" y="77"/>
                    <a:pt x="80309" y="77"/>
                  </a:cubicBezTo>
                  <a:cubicBezTo>
                    <a:pt x="56995" y="77"/>
                    <a:pt x="31758" y="24871"/>
                    <a:pt x="24548" y="55120"/>
                  </a:cubicBezTo>
                  <a:lnTo>
                    <a:pt x="994" y="152560"/>
                  </a:lnTo>
                  <a:close/>
                  <a:moveTo>
                    <a:pt x="54351" y="106939"/>
                  </a:moveTo>
                  <a:cubicBezTo>
                    <a:pt x="37527" y="106939"/>
                    <a:pt x="33681" y="87104"/>
                    <a:pt x="33681" y="84872"/>
                  </a:cubicBezTo>
                  <a:cubicBezTo>
                    <a:pt x="33681" y="83881"/>
                    <a:pt x="34883" y="78922"/>
                    <a:pt x="35604" y="75699"/>
                  </a:cubicBezTo>
                  <a:cubicBezTo>
                    <a:pt x="42334" y="47930"/>
                    <a:pt x="44737" y="39004"/>
                    <a:pt x="50025" y="29086"/>
                  </a:cubicBezTo>
                  <a:cubicBezTo>
                    <a:pt x="60360" y="10987"/>
                    <a:pt x="72377" y="5532"/>
                    <a:pt x="79828" y="5532"/>
                  </a:cubicBezTo>
                  <a:cubicBezTo>
                    <a:pt x="88721" y="5532"/>
                    <a:pt x="96412" y="12722"/>
                    <a:pt x="96412" y="29830"/>
                  </a:cubicBezTo>
                  <a:cubicBezTo>
                    <a:pt x="96412" y="43467"/>
                    <a:pt x="89442" y="71236"/>
                    <a:pt x="82952" y="83385"/>
                  </a:cubicBezTo>
                  <a:cubicBezTo>
                    <a:pt x="75021" y="99005"/>
                    <a:pt x="63484" y="106939"/>
                    <a:pt x="54351" y="106939"/>
                  </a:cubicBezTo>
                  <a:close/>
                </a:path>
              </a:pathLst>
            </a:custGeom>
            <a:solidFill>
              <a:srgbClr val="000000"/>
            </a:solidFill>
            <a:ln w="241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7" name="Dowolny kształt: kształt 76">
              <a:extLst>
                <a:ext uri="{FF2B5EF4-FFF2-40B4-BE49-F238E27FC236}">
                  <a16:creationId xmlns:a16="http://schemas.microsoft.com/office/drawing/2014/main" id="{0F986925-0B3B-DA2A-81BB-39528CEC008B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1907259" y="5194762"/>
              <a:ext cx="105320" cy="114026"/>
            </a:xfrm>
            <a:custGeom>
              <a:avLst/>
              <a:gdLst>
                <a:gd name="connsiteX0" fmla="*/ 41834 w 105320"/>
                <a:gd name="connsiteY0" fmla="*/ 78180 h 114026"/>
                <a:gd name="connsiteX1" fmla="*/ 47554 w 105320"/>
                <a:gd name="connsiteY1" fmla="*/ 78353 h 114026"/>
                <a:gd name="connsiteX2" fmla="*/ 105598 w 105320"/>
                <a:gd name="connsiteY2" fmla="*/ 25418 h 114026"/>
                <a:gd name="connsiteX3" fmla="*/ 83558 w 105320"/>
                <a:gd name="connsiteY3" fmla="*/ 79 h 114026"/>
                <a:gd name="connsiteX4" fmla="*/ 43348 w 105320"/>
                <a:gd name="connsiteY4" fmla="*/ 43642 h 114026"/>
                <a:gd name="connsiteX5" fmla="*/ 36450 w 105320"/>
                <a:gd name="connsiteY5" fmla="*/ 65510 h 114026"/>
                <a:gd name="connsiteX6" fmla="*/ 6166 w 105320"/>
                <a:gd name="connsiteY6" fmla="*/ 41385 h 114026"/>
                <a:gd name="connsiteX7" fmla="*/ 20804 w 105320"/>
                <a:gd name="connsiteY7" fmla="*/ 6153 h 114026"/>
                <a:gd name="connsiteX8" fmla="*/ 22150 w 105320"/>
                <a:gd name="connsiteY8" fmla="*/ 3897 h 114026"/>
                <a:gd name="connsiteX9" fmla="*/ 19458 w 105320"/>
                <a:gd name="connsiteY9" fmla="*/ 1814 h 114026"/>
                <a:gd name="connsiteX10" fmla="*/ 14074 w 105320"/>
                <a:gd name="connsiteY10" fmla="*/ 5633 h 114026"/>
                <a:gd name="connsiteX11" fmla="*/ 278 w 105320"/>
                <a:gd name="connsiteY11" fmla="*/ 43121 h 114026"/>
                <a:gd name="connsiteX12" fmla="*/ 32917 w 105320"/>
                <a:gd name="connsiteY12" fmla="*/ 76791 h 114026"/>
                <a:gd name="connsiteX13" fmla="*/ 23496 w 105320"/>
                <a:gd name="connsiteY13" fmla="*/ 108552 h 114026"/>
                <a:gd name="connsiteX14" fmla="*/ 29216 w 105320"/>
                <a:gd name="connsiteY14" fmla="*/ 114106 h 114026"/>
                <a:gd name="connsiteX15" fmla="*/ 35777 w 105320"/>
                <a:gd name="connsiteY15" fmla="*/ 110288 h 114026"/>
                <a:gd name="connsiteX16" fmla="*/ 41834 w 105320"/>
                <a:gd name="connsiteY16" fmla="*/ 78180 h 114026"/>
                <a:gd name="connsiteX17" fmla="*/ 44021 w 105320"/>
                <a:gd name="connsiteY17" fmla="*/ 66378 h 114026"/>
                <a:gd name="connsiteX18" fmla="*/ 56808 w 105320"/>
                <a:gd name="connsiteY18" fmla="*/ 27327 h 114026"/>
                <a:gd name="connsiteX19" fmla="*/ 81708 w 105320"/>
                <a:gd name="connsiteY19" fmla="*/ 11881 h 114026"/>
                <a:gd name="connsiteX20" fmla="*/ 99542 w 105320"/>
                <a:gd name="connsiteY20" fmla="*/ 28889 h 114026"/>
                <a:gd name="connsiteX21" fmla="*/ 49405 w 105320"/>
                <a:gd name="connsiteY21" fmla="*/ 66551 h 114026"/>
                <a:gd name="connsiteX22" fmla="*/ 44021 w 105320"/>
                <a:gd name="connsiteY22" fmla="*/ 66378 h 11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5320" h="114026">
                  <a:moveTo>
                    <a:pt x="41834" y="78180"/>
                  </a:moveTo>
                  <a:cubicBezTo>
                    <a:pt x="43685" y="78353"/>
                    <a:pt x="45704" y="78353"/>
                    <a:pt x="47554" y="78353"/>
                  </a:cubicBezTo>
                  <a:cubicBezTo>
                    <a:pt x="77838" y="78353"/>
                    <a:pt x="105598" y="52840"/>
                    <a:pt x="105598" y="25418"/>
                  </a:cubicBezTo>
                  <a:cubicBezTo>
                    <a:pt x="105598" y="9972"/>
                    <a:pt x="96681" y="79"/>
                    <a:pt x="83558" y="79"/>
                  </a:cubicBezTo>
                  <a:cubicBezTo>
                    <a:pt x="60341" y="79"/>
                    <a:pt x="48059" y="30625"/>
                    <a:pt x="43348" y="43642"/>
                  </a:cubicBezTo>
                  <a:cubicBezTo>
                    <a:pt x="41161" y="50063"/>
                    <a:pt x="37460" y="62212"/>
                    <a:pt x="36450" y="65510"/>
                  </a:cubicBezTo>
                  <a:cubicBezTo>
                    <a:pt x="17944" y="62907"/>
                    <a:pt x="6166" y="54229"/>
                    <a:pt x="6166" y="41385"/>
                  </a:cubicBezTo>
                  <a:cubicBezTo>
                    <a:pt x="6166" y="41212"/>
                    <a:pt x="7176" y="21774"/>
                    <a:pt x="20804" y="6153"/>
                  </a:cubicBezTo>
                  <a:cubicBezTo>
                    <a:pt x="21981" y="4939"/>
                    <a:pt x="22150" y="4591"/>
                    <a:pt x="22150" y="3897"/>
                  </a:cubicBezTo>
                  <a:cubicBezTo>
                    <a:pt x="22150" y="1814"/>
                    <a:pt x="19962" y="1814"/>
                    <a:pt x="19458" y="1814"/>
                  </a:cubicBezTo>
                  <a:cubicBezTo>
                    <a:pt x="17944" y="1814"/>
                    <a:pt x="17271" y="1814"/>
                    <a:pt x="14074" y="5633"/>
                  </a:cubicBezTo>
                  <a:cubicBezTo>
                    <a:pt x="4652" y="17608"/>
                    <a:pt x="278" y="35658"/>
                    <a:pt x="278" y="43121"/>
                  </a:cubicBezTo>
                  <a:cubicBezTo>
                    <a:pt x="278" y="58568"/>
                    <a:pt x="11214" y="71931"/>
                    <a:pt x="32917" y="76791"/>
                  </a:cubicBezTo>
                  <a:cubicBezTo>
                    <a:pt x="24505" y="103692"/>
                    <a:pt x="23496" y="106990"/>
                    <a:pt x="23496" y="108552"/>
                  </a:cubicBezTo>
                  <a:cubicBezTo>
                    <a:pt x="23496" y="113238"/>
                    <a:pt x="27365" y="114106"/>
                    <a:pt x="29216" y="114106"/>
                  </a:cubicBezTo>
                  <a:cubicBezTo>
                    <a:pt x="31066" y="114106"/>
                    <a:pt x="34431" y="112891"/>
                    <a:pt x="35777" y="110288"/>
                  </a:cubicBezTo>
                  <a:cubicBezTo>
                    <a:pt x="36955" y="107684"/>
                    <a:pt x="38469" y="98833"/>
                    <a:pt x="41834" y="78180"/>
                  </a:cubicBezTo>
                  <a:close/>
                  <a:moveTo>
                    <a:pt x="44021" y="66378"/>
                  </a:moveTo>
                  <a:cubicBezTo>
                    <a:pt x="47386" y="46419"/>
                    <a:pt x="48732" y="38609"/>
                    <a:pt x="56808" y="27327"/>
                  </a:cubicBezTo>
                  <a:cubicBezTo>
                    <a:pt x="64379" y="16740"/>
                    <a:pt x="73296" y="11881"/>
                    <a:pt x="81708" y="11881"/>
                  </a:cubicBezTo>
                  <a:cubicBezTo>
                    <a:pt x="93317" y="11881"/>
                    <a:pt x="99542" y="19864"/>
                    <a:pt x="99542" y="28889"/>
                  </a:cubicBezTo>
                  <a:cubicBezTo>
                    <a:pt x="99542" y="46419"/>
                    <a:pt x="78343" y="66551"/>
                    <a:pt x="49405" y="66551"/>
                  </a:cubicBezTo>
                  <a:cubicBezTo>
                    <a:pt x="47891" y="66551"/>
                    <a:pt x="45535" y="66551"/>
                    <a:pt x="44021" y="66378"/>
                  </a:cubicBezTo>
                  <a:close/>
                </a:path>
              </a:pathLst>
            </a:custGeom>
            <a:solidFill>
              <a:srgbClr val="000000"/>
            </a:solidFill>
            <a:ln w="241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8" name="Dowolny kształt: kształt 77">
              <a:extLst>
                <a:ext uri="{FF2B5EF4-FFF2-40B4-BE49-F238E27FC236}">
                  <a16:creationId xmlns:a16="http://schemas.microsoft.com/office/drawing/2014/main" id="{B4A51F71-251E-46EC-9B04-9397803167FD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2047784" y="5048156"/>
              <a:ext cx="55760" cy="247938"/>
            </a:xfrm>
            <a:custGeom>
              <a:avLst/>
              <a:gdLst>
                <a:gd name="connsiteX0" fmla="*/ 56044 w 55760"/>
                <a:gd name="connsiteY0" fmla="*/ 124047 h 247938"/>
                <a:gd name="connsiteX1" fmla="*/ 40181 w 55760"/>
                <a:gd name="connsiteY1" fmla="*/ 46690 h 247938"/>
                <a:gd name="connsiteX2" fmla="*/ 2687 w 55760"/>
                <a:gd name="connsiteY2" fmla="*/ 77 h 247938"/>
                <a:gd name="connsiteX3" fmla="*/ 284 w 55760"/>
                <a:gd name="connsiteY3" fmla="*/ 2557 h 247938"/>
                <a:gd name="connsiteX4" fmla="*/ 4850 w 55760"/>
                <a:gd name="connsiteY4" fmla="*/ 8259 h 247938"/>
                <a:gd name="connsiteX5" fmla="*/ 42104 w 55760"/>
                <a:gd name="connsiteY5" fmla="*/ 124047 h 247938"/>
                <a:gd name="connsiteX6" fmla="*/ 3408 w 55760"/>
                <a:gd name="connsiteY6" fmla="*/ 241322 h 247938"/>
                <a:gd name="connsiteX7" fmla="*/ 284 w 55760"/>
                <a:gd name="connsiteY7" fmla="*/ 245536 h 247938"/>
                <a:gd name="connsiteX8" fmla="*/ 2687 w 55760"/>
                <a:gd name="connsiteY8" fmla="*/ 248016 h 247938"/>
                <a:gd name="connsiteX9" fmla="*/ 40902 w 55760"/>
                <a:gd name="connsiteY9" fmla="*/ 199668 h 247938"/>
                <a:gd name="connsiteX10" fmla="*/ 56044 w 55760"/>
                <a:gd name="connsiteY10" fmla="*/ 124047 h 247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760" h="247938">
                  <a:moveTo>
                    <a:pt x="56044" y="124047"/>
                  </a:moveTo>
                  <a:cubicBezTo>
                    <a:pt x="56044" y="104707"/>
                    <a:pt x="53401" y="74707"/>
                    <a:pt x="40181" y="46690"/>
                  </a:cubicBezTo>
                  <a:cubicBezTo>
                    <a:pt x="25761" y="16193"/>
                    <a:pt x="5091" y="77"/>
                    <a:pt x="2687" y="77"/>
                  </a:cubicBezTo>
                  <a:cubicBezTo>
                    <a:pt x="1245" y="77"/>
                    <a:pt x="284" y="1069"/>
                    <a:pt x="284" y="2557"/>
                  </a:cubicBezTo>
                  <a:cubicBezTo>
                    <a:pt x="284" y="3301"/>
                    <a:pt x="284" y="3797"/>
                    <a:pt x="4850" y="8259"/>
                  </a:cubicBezTo>
                  <a:cubicBezTo>
                    <a:pt x="28404" y="32805"/>
                    <a:pt x="42104" y="72227"/>
                    <a:pt x="42104" y="124047"/>
                  </a:cubicBezTo>
                  <a:cubicBezTo>
                    <a:pt x="42104" y="166444"/>
                    <a:pt x="33211" y="210081"/>
                    <a:pt x="3408" y="241322"/>
                  </a:cubicBezTo>
                  <a:cubicBezTo>
                    <a:pt x="284" y="244297"/>
                    <a:pt x="284" y="244793"/>
                    <a:pt x="284" y="245536"/>
                  </a:cubicBezTo>
                  <a:cubicBezTo>
                    <a:pt x="284" y="247024"/>
                    <a:pt x="1245" y="248016"/>
                    <a:pt x="2687" y="248016"/>
                  </a:cubicBezTo>
                  <a:cubicBezTo>
                    <a:pt x="5091" y="248016"/>
                    <a:pt x="26722" y="231156"/>
                    <a:pt x="40902" y="199668"/>
                  </a:cubicBezTo>
                  <a:cubicBezTo>
                    <a:pt x="53160" y="172395"/>
                    <a:pt x="56044" y="144873"/>
                    <a:pt x="56044" y="124047"/>
                  </a:cubicBezTo>
                  <a:close/>
                </a:path>
              </a:pathLst>
            </a:custGeom>
            <a:solidFill>
              <a:srgbClr val="000000"/>
            </a:solidFill>
            <a:ln w="241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07" name="Grupa 106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= 4 \min_{\ket{\Psi_\varphi}}  \braket{\dot{\Psi}_\varphi}{\dot{\Psi}_{\varphi}}$$&#10; \end{document}&#10;" title="IguanaTex Vector Display">
            <a:extLst>
              <a:ext uri="{FF2B5EF4-FFF2-40B4-BE49-F238E27FC236}">
                <a16:creationId xmlns:a16="http://schemas.microsoft.com/office/drawing/2014/main" id="{72B625CB-02C1-9699-230A-CBFA1B51FD52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5532233" y="5412064"/>
            <a:ext cx="2408049" cy="625140"/>
            <a:chOff x="11276786" y="7969526"/>
            <a:chExt cx="2408049" cy="625140"/>
          </a:xfrm>
        </p:grpSpPr>
        <p:sp>
          <p:nvSpPr>
            <p:cNvPr id="83" name="Dowolny kształt: kształt 82">
              <a:extLst>
                <a:ext uri="{FF2B5EF4-FFF2-40B4-BE49-F238E27FC236}">
                  <a16:creationId xmlns:a16="http://schemas.microsoft.com/office/drawing/2014/main" id="{46934BA8-68BF-1395-A60E-70B7928DA9E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1276786" y="8159827"/>
              <a:ext cx="228685" cy="80267"/>
            </a:xfrm>
            <a:custGeom>
              <a:avLst/>
              <a:gdLst>
                <a:gd name="connsiteX0" fmla="*/ 217191 w 228685"/>
                <a:gd name="connsiteY0" fmla="*/ 13796 h 80267"/>
                <a:gd name="connsiteX1" fmla="*/ 228883 w 228685"/>
                <a:gd name="connsiteY1" fmla="*/ 6935 h 80267"/>
                <a:gd name="connsiteX2" fmla="*/ 217535 w 228685"/>
                <a:gd name="connsiteY2" fmla="*/ 75 h 80267"/>
                <a:gd name="connsiteX3" fmla="*/ 11546 w 228685"/>
                <a:gd name="connsiteY3" fmla="*/ 75 h 80267"/>
                <a:gd name="connsiteX4" fmla="*/ 198 w 228685"/>
                <a:gd name="connsiteY4" fmla="*/ 6935 h 80267"/>
                <a:gd name="connsiteX5" fmla="*/ 11890 w 228685"/>
                <a:gd name="connsiteY5" fmla="*/ 13796 h 80267"/>
                <a:gd name="connsiteX6" fmla="*/ 217191 w 228685"/>
                <a:gd name="connsiteY6" fmla="*/ 13796 h 80267"/>
                <a:gd name="connsiteX7" fmla="*/ 217535 w 228685"/>
                <a:gd name="connsiteY7" fmla="*/ 80342 h 80267"/>
                <a:gd name="connsiteX8" fmla="*/ 228883 w 228685"/>
                <a:gd name="connsiteY8" fmla="*/ 73482 h 80267"/>
                <a:gd name="connsiteX9" fmla="*/ 217191 w 228685"/>
                <a:gd name="connsiteY9" fmla="*/ 66621 h 80267"/>
                <a:gd name="connsiteX10" fmla="*/ 11890 w 228685"/>
                <a:gd name="connsiteY10" fmla="*/ 66621 h 80267"/>
                <a:gd name="connsiteX11" fmla="*/ 198 w 228685"/>
                <a:gd name="connsiteY11" fmla="*/ 73482 h 80267"/>
                <a:gd name="connsiteX12" fmla="*/ 11546 w 228685"/>
                <a:gd name="connsiteY12" fmla="*/ 80342 h 80267"/>
                <a:gd name="connsiteX13" fmla="*/ 217535 w 228685"/>
                <a:gd name="connsiteY13" fmla="*/ 80342 h 8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85" h="80267">
                  <a:moveTo>
                    <a:pt x="217191" y="13796"/>
                  </a:moveTo>
                  <a:cubicBezTo>
                    <a:pt x="222349" y="13796"/>
                    <a:pt x="228883" y="13796"/>
                    <a:pt x="228883" y="6935"/>
                  </a:cubicBezTo>
                  <a:cubicBezTo>
                    <a:pt x="228883" y="75"/>
                    <a:pt x="222349" y="75"/>
                    <a:pt x="217535" y="75"/>
                  </a:cubicBezTo>
                  <a:lnTo>
                    <a:pt x="11546" y="75"/>
                  </a:lnTo>
                  <a:cubicBezTo>
                    <a:pt x="6732" y="75"/>
                    <a:pt x="198" y="75"/>
                    <a:pt x="198" y="6935"/>
                  </a:cubicBezTo>
                  <a:cubicBezTo>
                    <a:pt x="198" y="13796"/>
                    <a:pt x="6732" y="13796"/>
                    <a:pt x="11890" y="13796"/>
                  </a:cubicBezTo>
                  <a:lnTo>
                    <a:pt x="217191" y="13796"/>
                  </a:lnTo>
                  <a:close/>
                  <a:moveTo>
                    <a:pt x="217535" y="80342"/>
                  </a:moveTo>
                  <a:cubicBezTo>
                    <a:pt x="222349" y="80342"/>
                    <a:pt x="228883" y="80342"/>
                    <a:pt x="228883" y="73482"/>
                  </a:cubicBezTo>
                  <a:cubicBezTo>
                    <a:pt x="228883" y="66621"/>
                    <a:pt x="222349" y="66621"/>
                    <a:pt x="217191" y="66621"/>
                  </a:cubicBezTo>
                  <a:lnTo>
                    <a:pt x="11890" y="66621"/>
                  </a:lnTo>
                  <a:cubicBezTo>
                    <a:pt x="6732" y="66621"/>
                    <a:pt x="198" y="66621"/>
                    <a:pt x="198" y="73482"/>
                  </a:cubicBezTo>
                  <a:cubicBezTo>
                    <a:pt x="198" y="80342"/>
                    <a:pt x="6732" y="80342"/>
                    <a:pt x="11546" y="80342"/>
                  </a:cubicBezTo>
                  <a:lnTo>
                    <a:pt x="217535" y="80342"/>
                  </a:lnTo>
                  <a:close/>
                </a:path>
              </a:pathLst>
            </a:custGeom>
            <a:solidFill>
              <a:srgbClr val="000000"/>
            </a:solidFill>
            <a:ln w="344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4" name="Dowolny kształt: kształt 83">
              <a:extLst>
                <a:ext uri="{FF2B5EF4-FFF2-40B4-BE49-F238E27FC236}">
                  <a16:creationId xmlns:a16="http://schemas.microsoft.com/office/drawing/2014/main" id="{7BB3678F-5B2D-08A1-EB66-148E1752C997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1630148" y="8053490"/>
              <a:ext cx="152342" cy="232227"/>
            </a:xfrm>
            <a:custGeom>
              <a:avLst/>
              <a:gdLst>
                <a:gd name="connsiteX0" fmla="*/ 91683 w 152342"/>
                <a:gd name="connsiteY0" fmla="*/ 175703 h 232227"/>
                <a:gd name="connsiteX1" fmla="*/ 91683 w 152342"/>
                <a:gd name="connsiteY1" fmla="*/ 205546 h 232227"/>
                <a:gd name="connsiteX2" fmla="*/ 65547 w 152342"/>
                <a:gd name="connsiteY2" fmla="*/ 221668 h 232227"/>
                <a:gd name="connsiteX3" fmla="*/ 58325 w 152342"/>
                <a:gd name="connsiteY3" fmla="*/ 221668 h 232227"/>
                <a:gd name="connsiteX4" fmla="*/ 58325 w 152342"/>
                <a:gd name="connsiteY4" fmla="*/ 232302 h 232227"/>
                <a:gd name="connsiteX5" fmla="*/ 104750 w 152342"/>
                <a:gd name="connsiteY5" fmla="*/ 231273 h 232227"/>
                <a:gd name="connsiteX6" fmla="*/ 151519 w 152342"/>
                <a:gd name="connsiteY6" fmla="*/ 232302 h 232227"/>
                <a:gd name="connsiteX7" fmla="*/ 151519 w 152342"/>
                <a:gd name="connsiteY7" fmla="*/ 221668 h 232227"/>
                <a:gd name="connsiteX8" fmla="*/ 144297 w 152342"/>
                <a:gd name="connsiteY8" fmla="*/ 221668 h 232227"/>
                <a:gd name="connsiteX9" fmla="*/ 118162 w 152342"/>
                <a:gd name="connsiteY9" fmla="*/ 205546 h 232227"/>
                <a:gd name="connsiteX10" fmla="*/ 118162 w 152342"/>
                <a:gd name="connsiteY10" fmla="*/ 175703 h 232227"/>
                <a:gd name="connsiteX11" fmla="*/ 152551 w 152342"/>
                <a:gd name="connsiteY11" fmla="*/ 175703 h 232227"/>
                <a:gd name="connsiteX12" fmla="*/ 152551 w 152342"/>
                <a:gd name="connsiteY12" fmla="*/ 165069 h 232227"/>
                <a:gd name="connsiteX13" fmla="*/ 118162 w 152342"/>
                <a:gd name="connsiteY13" fmla="*/ 165069 h 232227"/>
                <a:gd name="connsiteX14" fmla="*/ 118162 w 152342"/>
                <a:gd name="connsiteY14" fmla="*/ 8993 h 232227"/>
                <a:gd name="connsiteX15" fmla="*/ 112660 w 152342"/>
                <a:gd name="connsiteY15" fmla="*/ 75 h 232227"/>
                <a:gd name="connsiteX16" fmla="*/ 105782 w 152342"/>
                <a:gd name="connsiteY16" fmla="*/ 4191 h 232227"/>
                <a:gd name="connsiteX17" fmla="*/ 208 w 152342"/>
                <a:gd name="connsiteY17" fmla="*/ 165069 h 232227"/>
                <a:gd name="connsiteX18" fmla="*/ 208 w 152342"/>
                <a:gd name="connsiteY18" fmla="*/ 175703 h 232227"/>
                <a:gd name="connsiteX19" fmla="*/ 91683 w 152342"/>
                <a:gd name="connsiteY19" fmla="*/ 175703 h 232227"/>
                <a:gd name="connsiteX20" fmla="*/ 93746 w 152342"/>
                <a:gd name="connsiteY20" fmla="*/ 165069 h 232227"/>
                <a:gd name="connsiteX21" fmla="*/ 9837 w 152342"/>
                <a:gd name="connsiteY21" fmla="*/ 165069 h 232227"/>
                <a:gd name="connsiteX22" fmla="*/ 93746 w 152342"/>
                <a:gd name="connsiteY22" fmla="*/ 37121 h 232227"/>
                <a:gd name="connsiteX23" fmla="*/ 93746 w 152342"/>
                <a:gd name="connsiteY23" fmla="*/ 165069 h 232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2342" h="232227">
                  <a:moveTo>
                    <a:pt x="91683" y="175703"/>
                  </a:moveTo>
                  <a:lnTo>
                    <a:pt x="91683" y="205546"/>
                  </a:lnTo>
                  <a:cubicBezTo>
                    <a:pt x="91683" y="217895"/>
                    <a:pt x="90995" y="221668"/>
                    <a:pt x="65547" y="221668"/>
                  </a:cubicBezTo>
                  <a:lnTo>
                    <a:pt x="58325" y="221668"/>
                  </a:lnTo>
                  <a:lnTo>
                    <a:pt x="58325" y="232302"/>
                  </a:lnTo>
                  <a:cubicBezTo>
                    <a:pt x="72425" y="231273"/>
                    <a:pt x="90307" y="231273"/>
                    <a:pt x="104750" y="231273"/>
                  </a:cubicBezTo>
                  <a:cubicBezTo>
                    <a:pt x="119194" y="231273"/>
                    <a:pt x="137420" y="231273"/>
                    <a:pt x="151519" y="232302"/>
                  </a:cubicBezTo>
                  <a:lnTo>
                    <a:pt x="151519" y="221668"/>
                  </a:lnTo>
                  <a:lnTo>
                    <a:pt x="144297" y="221668"/>
                  </a:lnTo>
                  <a:cubicBezTo>
                    <a:pt x="118850" y="221668"/>
                    <a:pt x="118162" y="217895"/>
                    <a:pt x="118162" y="205546"/>
                  </a:cubicBezTo>
                  <a:lnTo>
                    <a:pt x="118162" y="175703"/>
                  </a:lnTo>
                  <a:lnTo>
                    <a:pt x="152551" y="175703"/>
                  </a:lnTo>
                  <a:lnTo>
                    <a:pt x="152551" y="165069"/>
                  </a:lnTo>
                  <a:lnTo>
                    <a:pt x="118162" y="165069"/>
                  </a:lnTo>
                  <a:lnTo>
                    <a:pt x="118162" y="8993"/>
                  </a:lnTo>
                  <a:cubicBezTo>
                    <a:pt x="118162" y="2133"/>
                    <a:pt x="118162" y="75"/>
                    <a:pt x="112660" y="75"/>
                  </a:cubicBezTo>
                  <a:cubicBezTo>
                    <a:pt x="109565" y="75"/>
                    <a:pt x="108533" y="75"/>
                    <a:pt x="105782" y="4191"/>
                  </a:cubicBezTo>
                  <a:lnTo>
                    <a:pt x="208" y="165069"/>
                  </a:lnTo>
                  <a:lnTo>
                    <a:pt x="208" y="175703"/>
                  </a:lnTo>
                  <a:lnTo>
                    <a:pt x="91683" y="175703"/>
                  </a:lnTo>
                  <a:close/>
                  <a:moveTo>
                    <a:pt x="93746" y="165069"/>
                  </a:moveTo>
                  <a:lnTo>
                    <a:pt x="9837" y="165069"/>
                  </a:lnTo>
                  <a:lnTo>
                    <a:pt x="93746" y="37121"/>
                  </a:lnTo>
                  <a:lnTo>
                    <a:pt x="93746" y="165069"/>
                  </a:lnTo>
                  <a:close/>
                </a:path>
              </a:pathLst>
            </a:custGeom>
            <a:solidFill>
              <a:srgbClr val="000000"/>
            </a:solidFill>
            <a:ln w="344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5" name="Dowolny kształt: kształt 84">
              <a:extLst>
                <a:ext uri="{FF2B5EF4-FFF2-40B4-BE49-F238E27FC236}">
                  <a16:creationId xmlns:a16="http://schemas.microsoft.com/office/drawing/2014/main" id="{276C5A48-122D-F93B-32DC-5BBBDCB42199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1863767" y="8134101"/>
              <a:ext cx="268576" cy="151616"/>
            </a:xfrm>
            <a:custGeom>
              <a:avLst/>
              <a:gdLst>
                <a:gd name="connsiteX0" fmla="*/ 27038 w 268576"/>
                <a:gd name="connsiteY0" fmla="*/ 33691 h 151616"/>
                <a:gd name="connsiteX1" fmla="*/ 27038 w 268576"/>
                <a:gd name="connsiteY1" fmla="*/ 125621 h 151616"/>
                <a:gd name="connsiteX2" fmla="*/ 215 w 268576"/>
                <a:gd name="connsiteY2" fmla="*/ 141057 h 151616"/>
                <a:gd name="connsiteX3" fmla="*/ 215 w 268576"/>
                <a:gd name="connsiteY3" fmla="*/ 151691 h 151616"/>
                <a:gd name="connsiteX4" fmla="*/ 39074 w 268576"/>
                <a:gd name="connsiteY4" fmla="*/ 150662 h 151616"/>
                <a:gd name="connsiteX5" fmla="*/ 77590 w 268576"/>
                <a:gd name="connsiteY5" fmla="*/ 151691 h 151616"/>
                <a:gd name="connsiteX6" fmla="*/ 77590 w 268576"/>
                <a:gd name="connsiteY6" fmla="*/ 141057 h 151616"/>
                <a:gd name="connsiteX7" fmla="*/ 50767 w 268576"/>
                <a:gd name="connsiteY7" fmla="*/ 125621 h 151616"/>
                <a:gd name="connsiteX8" fmla="*/ 50767 w 268576"/>
                <a:gd name="connsiteY8" fmla="*/ 62505 h 151616"/>
                <a:gd name="connsiteX9" fmla="*/ 97192 w 268576"/>
                <a:gd name="connsiteY9" fmla="*/ 7621 h 151616"/>
                <a:gd name="connsiteX10" fmla="*/ 122639 w 268576"/>
                <a:gd name="connsiteY10" fmla="*/ 45697 h 151616"/>
                <a:gd name="connsiteX11" fmla="*/ 122639 w 268576"/>
                <a:gd name="connsiteY11" fmla="*/ 125621 h 151616"/>
                <a:gd name="connsiteX12" fmla="*/ 95816 w 268576"/>
                <a:gd name="connsiteY12" fmla="*/ 141057 h 151616"/>
                <a:gd name="connsiteX13" fmla="*/ 95816 w 268576"/>
                <a:gd name="connsiteY13" fmla="*/ 151691 h 151616"/>
                <a:gd name="connsiteX14" fmla="*/ 134675 w 268576"/>
                <a:gd name="connsiteY14" fmla="*/ 150662 h 151616"/>
                <a:gd name="connsiteX15" fmla="*/ 173191 w 268576"/>
                <a:gd name="connsiteY15" fmla="*/ 151691 h 151616"/>
                <a:gd name="connsiteX16" fmla="*/ 173191 w 268576"/>
                <a:gd name="connsiteY16" fmla="*/ 141057 h 151616"/>
                <a:gd name="connsiteX17" fmla="*/ 146367 w 268576"/>
                <a:gd name="connsiteY17" fmla="*/ 125621 h 151616"/>
                <a:gd name="connsiteX18" fmla="*/ 146367 w 268576"/>
                <a:gd name="connsiteY18" fmla="*/ 62505 h 151616"/>
                <a:gd name="connsiteX19" fmla="*/ 192792 w 268576"/>
                <a:gd name="connsiteY19" fmla="*/ 7621 h 151616"/>
                <a:gd name="connsiteX20" fmla="*/ 218240 w 268576"/>
                <a:gd name="connsiteY20" fmla="*/ 45697 h 151616"/>
                <a:gd name="connsiteX21" fmla="*/ 218240 w 268576"/>
                <a:gd name="connsiteY21" fmla="*/ 125621 h 151616"/>
                <a:gd name="connsiteX22" fmla="*/ 191417 w 268576"/>
                <a:gd name="connsiteY22" fmla="*/ 141057 h 151616"/>
                <a:gd name="connsiteX23" fmla="*/ 191417 w 268576"/>
                <a:gd name="connsiteY23" fmla="*/ 151691 h 151616"/>
                <a:gd name="connsiteX24" fmla="*/ 230276 w 268576"/>
                <a:gd name="connsiteY24" fmla="*/ 150662 h 151616"/>
                <a:gd name="connsiteX25" fmla="*/ 268791 w 268576"/>
                <a:gd name="connsiteY25" fmla="*/ 151691 h 151616"/>
                <a:gd name="connsiteX26" fmla="*/ 268791 w 268576"/>
                <a:gd name="connsiteY26" fmla="*/ 141057 h 151616"/>
                <a:gd name="connsiteX27" fmla="*/ 241968 w 268576"/>
                <a:gd name="connsiteY27" fmla="*/ 130767 h 151616"/>
                <a:gd name="connsiteX28" fmla="*/ 241968 w 268576"/>
                <a:gd name="connsiteY28" fmla="*/ 65249 h 151616"/>
                <a:gd name="connsiteX29" fmla="*/ 231308 w 268576"/>
                <a:gd name="connsiteY29" fmla="*/ 12767 h 151616"/>
                <a:gd name="connsiteX30" fmla="*/ 195200 w 268576"/>
                <a:gd name="connsiteY30" fmla="*/ 75 h 151616"/>
                <a:gd name="connsiteX31" fmla="*/ 145336 w 268576"/>
                <a:gd name="connsiteY31" fmla="*/ 33691 h 151616"/>
                <a:gd name="connsiteX32" fmla="*/ 99599 w 268576"/>
                <a:gd name="connsiteY32" fmla="*/ 75 h 151616"/>
                <a:gd name="connsiteX33" fmla="*/ 48703 w 268576"/>
                <a:gd name="connsiteY33" fmla="*/ 36092 h 151616"/>
                <a:gd name="connsiteX34" fmla="*/ 48703 w 268576"/>
                <a:gd name="connsiteY34" fmla="*/ 75 h 151616"/>
                <a:gd name="connsiteX35" fmla="*/ 215 w 268576"/>
                <a:gd name="connsiteY35" fmla="*/ 3848 h 151616"/>
                <a:gd name="connsiteX36" fmla="*/ 215 w 268576"/>
                <a:gd name="connsiteY36" fmla="*/ 14482 h 151616"/>
                <a:gd name="connsiteX37" fmla="*/ 27038 w 268576"/>
                <a:gd name="connsiteY37" fmla="*/ 33691 h 151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68576" h="151616">
                  <a:moveTo>
                    <a:pt x="27038" y="33691"/>
                  </a:moveTo>
                  <a:lnTo>
                    <a:pt x="27038" y="125621"/>
                  </a:lnTo>
                  <a:cubicBezTo>
                    <a:pt x="27038" y="141057"/>
                    <a:pt x="23256" y="141057"/>
                    <a:pt x="215" y="141057"/>
                  </a:cubicBezTo>
                  <a:lnTo>
                    <a:pt x="215" y="151691"/>
                  </a:lnTo>
                  <a:cubicBezTo>
                    <a:pt x="12251" y="151348"/>
                    <a:pt x="29790" y="150662"/>
                    <a:pt x="39074" y="150662"/>
                  </a:cubicBezTo>
                  <a:cubicBezTo>
                    <a:pt x="48016" y="150662"/>
                    <a:pt x="65898" y="151348"/>
                    <a:pt x="77590" y="151691"/>
                  </a:cubicBezTo>
                  <a:lnTo>
                    <a:pt x="77590" y="141057"/>
                  </a:lnTo>
                  <a:cubicBezTo>
                    <a:pt x="54549" y="141057"/>
                    <a:pt x="50767" y="141057"/>
                    <a:pt x="50767" y="125621"/>
                  </a:cubicBezTo>
                  <a:lnTo>
                    <a:pt x="50767" y="62505"/>
                  </a:lnTo>
                  <a:cubicBezTo>
                    <a:pt x="50767" y="26831"/>
                    <a:pt x="75183" y="7621"/>
                    <a:pt x="97192" y="7621"/>
                  </a:cubicBezTo>
                  <a:cubicBezTo>
                    <a:pt x="118856" y="7621"/>
                    <a:pt x="122639" y="26145"/>
                    <a:pt x="122639" y="45697"/>
                  </a:cubicBezTo>
                  <a:lnTo>
                    <a:pt x="122639" y="125621"/>
                  </a:lnTo>
                  <a:cubicBezTo>
                    <a:pt x="122639" y="141057"/>
                    <a:pt x="118856" y="141057"/>
                    <a:pt x="95816" y="141057"/>
                  </a:cubicBezTo>
                  <a:lnTo>
                    <a:pt x="95816" y="151691"/>
                  </a:lnTo>
                  <a:cubicBezTo>
                    <a:pt x="107852" y="151348"/>
                    <a:pt x="125390" y="150662"/>
                    <a:pt x="134675" y="150662"/>
                  </a:cubicBezTo>
                  <a:cubicBezTo>
                    <a:pt x="143616" y="150662"/>
                    <a:pt x="161499" y="151348"/>
                    <a:pt x="173191" y="151691"/>
                  </a:cubicBezTo>
                  <a:lnTo>
                    <a:pt x="173191" y="141057"/>
                  </a:lnTo>
                  <a:cubicBezTo>
                    <a:pt x="150150" y="141057"/>
                    <a:pt x="146367" y="141057"/>
                    <a:pt x="146367" y="125621"/>
                  </a:cubicBezTo>
                  <a:lnTo>
                    <a:pt x="146367" y="62505"/>
                  </a:lnTo>
                  <a:cubicBezTo>
                    <a:pt x="146367" y="26831"/>
                    <a:pt x="170784" y="7621"/>
                    <a:pt x="192792" y="7621"/>
                  </a:cubicBezTo>
                  <a:cubicBezTo>
                    <a:pt x="214457" y="7621"/>
                    <a:pt x="218240" y="26145"/>
                    <a:pt x="218240" y="45697"/>
                  </a:cubicBezTo>
                  <a:lnTo>
                    <a:pt x="218240" y="125621"/>
                  </a:lnTo>
                  <a:cubicBezTo>
                    <a:pt x="218240" y="141057"/>
                    <a:pt x="214457" y="141057"/>
                    <a:pt x="191417" y="141057"/>
                  </a:cubicBezTo>
                  <a:lnTo>
                    <a:pt x="191417" y="151691"/>
                  </a:lnTo>
                  <a:cubicBezTo>
                    <a:pt x="203453" y="151348"/>
                    <a:pt x="220991" y="150662"/>
                    <a:pt x="230276" y="150662"/>
                  </a:cubicBezTo>
                  <a:cubicBezTo>
                    <a:pt x="239217" y="150662"/>
                    <a:pt x="257099" y="151348"/>
                    <a:pt x="268791" y="151691"/>
                  </a:cubicBezTo>
                  <a:lnTo>
                    <a:pt x="268791" y="141057"/>
                  </a:lnTo>
                  <a:cubicBezTo>
                    <a:pt x="250909" y="141057"/>
                    <a:pt x="242312" y="141057"/>
                    <a:pt x="241968" y="130767"/>
                  </a:cubicBezTo>
                  <a:lnTo>
                    <a:pt x="241968" y="65249"/>
                  </a:lnTo>
                  <a:cubicBezTo>
                    <a:pt x="241968" y="35749"/>
                    <a:pt x="241968" y="25115"/>
                    <a:pt x="231308" y="12767"/>
                  </a:cubicBezTo>
                  <a:cubicBezTo>
                    <a:pt x="226493" y="6935"/>
                    <a:pt x="215145" y="75"/>
                    <a:pt x="195200" y="75"/>
                  </a:cubicBezTo>
                  <a:cubicBezTo>
                    <a:pt x="166313" y="75"/>
                    <a:pt x="151182" y="20656"/>
                    <a:pt x="145336" y="33691"/>
                  </a:cubicBezTo>
                  <a:cubicBezTo>
                    <a:pt x="140521" y="3848"/>
                    <a:pt x="115074" y="75"/>
                    <a:pt x="99599" y="75"/>
                  </a:cubicBezTo>
                  <a:cubicBezTo>
                    <a:pt x="74495" y="75"/>
                    <a:pt x="58332" y="14825"/>
                    <a:pt x="48703" y="36092"/>
                  </a:cubicBezTo>
                  <a:lnTo>
                    <a:pt x="48703" y="75"/>
                  </a:lnTo>
                  <a:lnTo>
                    <a:pt x="215" y="3848"/>
                  </a:lnTo>
                  <a:lnTo>
                    <a:pt x="215" y="14482"/>
                  </a:lnTo>
                  <a:cubicBezTo>
                    <a:pt x="24287" y="14482"/>
                    <a:pt x="27038" y="16883"/>
                    <a:pt x="27038" y="33691"/>
                  </a:cubicBezTo>
                  <a:close/>
                </a:path>
              </a:pathLst>
            </a:custGeom>
            <a:solidFill>
              <a:srgbClr val="000000"/>
            </a:solidFill>
            <a:ln w="344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6" name="Dowolny kształt: kształt 85">
              <a:extLst>
                <a:ext uri="{FF2B5EF4-FFF2-40B4-BE49-F238E27FC236}">
                  <a16:creationId xmlns:a16="http://schemas.microsoft.com/office/drawing/2014/main" id="{1493A9F9-717C-7F37-5567-BF6248FAC8B0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2150685" y="8056234"/>
              <a:ext cx="73591" cy="229482"/>
            </a:xfrm>
            <a:custGeom>
              <a:avLst/>
              <a:gdLst>
                <a:gd name="connsiteX0" fmla="*/ 49743 w 73591"/>
                <a:gd name="connsiteY0" fmla="*/ 77941 h 229482"/>
                <a:gd name="connsiteX1" fmla="*/ 1599 w 73591"/>
                <a:gd name="connsiteY1" fmla="*/ 81714 h 229482"/>
                <a:gd name="connsiteX2" fmla="*/ 1599 w 73591"/>
                <a:gd name="connsiteY2" fmla="*/ 92348 h 229482"/>
                <a:gd name="connsiteX3" fmla="*/ 27047 w 73591"/>
                <a:gd name="connsiteY3" fmla="*/ 111214 h 229482"/>
                <a:gd name="connsiteX4" fmla="*/ 27047 w 73591"/>
                <a:gd name="connsiteY4" fmla="*/ 203488 h 229482"/>
                <a:gd name="connsiteX5" fmla="*/ 223 w 73591"/>
                <a:gd name="connsiteY5" fmla="*/ 218924 h 229482"/>
                <a:gd name="connsiteX6" fmla="*/ 223 w 73591"/>
                <a:gd name="connsiteY6" fmla="*/ 229558 h 229482"/>
                <a:gd name="connsiteX7" fmla="*/ 38051 w 73591"/>
                <a:gd name="connsiteY7" fmla="*/ 228528 h 229482"/>
                <a:gd name="connsiteX8" fmla="*/ 73815 w 73591"/>
                <a:gd name="connsiteY8" fmla="*/ 229558 h 229482"/>
                <a:gd name="connsiteX9" fmla="*/ 73815 w 73591"/>
                <a:gd name="connsiteY9" fmla="*/ 218924 h 229482"/>
                <a:gd name="connsiteX10" fmla="*/ 49743 w 73591"/>
                <a:gd name="connsiteY10" fmla="*/ 203831 h 229482"/>
                <a:gd name="connsiteX11" fmla="*/ 49743 w 73591"/>
                <a:gd name="connsiteY11" fmla="*/ 77941 h 229482"/>
                <a:gd name="connsiteX12" fmla="*/ 51119 w 73591"/>
                <a:gd name="connsiteY12" fmla="*/ 18255 h 229482"/>
                <a:gd name="connsiteX13" fmla="*/ 32893 w 73591"/>
                <a:gd name="connsiteY13" fmla="*/ 75 h 229482"/>
                <a:gd name="connsiteX14" fmla="*/ 14667 w 73591"/>
                <a:gd name="connsiteY14" fmla="*/ 18255 h 229482"/>
                <a:gd name="connsiteX15" fmla="*/ 32893 w 73591"/>
                <a:gd name="connsiteY15" fmla="*/ 36435 h 229482"/>
                <a:gd name="connsiteX16" fmla="*/ 51119 w 73591"/>
                <a:gd name="connsiteY16" fmla="*/ 18255 h 22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3591" h="229482">
                  <a:moveTo>
                    <a:pt x="49743" y="77941"/>
                  </a:moveTo>
                  <a:lnTo>
                    <a:pt x="1599" y="81714"/>
                  </a:lnTo>
                  <a:lnTo>
                    <a:pt x="1599" y="92348"/>
                  </a:lnTo>
                  <a:cubicBezTo>
                    <a:pt x="23952" y="92348"/>
                    <a:pt x="27047" y="94406"/>
                    <a:pt x="27047" y="111214"/>
                  </a:cubicBezTo>
                  <a:lnTo>
                    <a:pt x="27047" y="203488"/>
                  </a:lnTo>
                  <a:cubicBezTo>
                    <a:pt x="27047" y="218924"/>
                    <a:pt x="23264" y="218924"/>
                    <a:pt x="223" y="218924"/>
                  </a:cubicBezTo>
                  <a:lnTo>
                    <a:pt x="223" y="229558"/>
                  </a:lnTo>
                  <a:cubicBezTo>
                    <a:pt x="11228" y="229215"/>
                    <a:pt x="29798" y="228528"/>
                    <a:pt x="38051" y="228528"/>
                  </a:cubicBezTo>
                  <a:cubicBezTo>
                    <a:pt x="50087" y="228528"/>
                    <a:pt x="62123" y="229215"/>
                    <a:pt x="73815" y="229558"/>
                  </a:cubicBezTo>
                  <a:lnTo>
                    <a:pt x="73815" y="218924"/>
                  </a:lnTo>
                  <a:cubicBezTo>
                    <a:pt x="51119" y="218924"/>
                    <a:pt x="49743" y="217209"/>
                    <a:pt x="49743" y="203831"/>
                  </a:cubicBezTo>
                  <a:lnTo>
                    <a:pt x="49743" y="77941"/>
                  </a:lnTo>
                  <a:close/>
                  <a:moveTo>
                    <a:pt x="51119" y="18255"/>
                  </a:moveTo>
                  <a:cubicBezTo>
                    <a:pt x="51119" y="7278"/>
                    <a:pt x="42522" y="75"/>
                    <a:pt x="32893" y="75"/>
                  </a:cubicBezTo>
                  <a:cubicBezTo>
                    <a:pt x="22232" y="75"/>
                    <a:pt x="14667" y="9336"/>
                    <a:pt x="14667" y="18255"/>
                  </a:cubicBezTo>
                  <a:cubicBezTo>
                    <a:pt x="14667" y="27517"/>
                    <a:pt x="22232" y="36435"/>
                    <a:pt x="32893" y="36435"/>
                  </a:cubicBezTo>
                  <a:cubicBezTo>
                    <a:pt x="42522" y="36435"/>
                    <a:pt x="51119" y="29232"/>
                    <a:pt x="51119" y="18255"/>
                  </a:cubicBezTo>
                  <a:close/>
                </a:path>
              </a:pathLst>
            </a:custGeom>
            <a:solidFill>
              <a:srgbClr val="000000"/>
            </a:solidFill>
            <a:ln w="344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7" name="Dowolny kształt: kształt 86">
              <a:extLst>
                <a:ext uri="{FF2B5EF4-FFF2-40B4-BE49-F238E27FC236}">
                  <a16:creationId xmlns:a16="http://schemas.microsoft.com/office/drawing/2014/main" id="{D17F2D56-5322-1B4E-F92A-F0C8969F3CB8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2245866" y="8134101"/>
              <a:ext cx="172975" cy="151616"/>
            </a:xfrm>
            <a:custGeom>
              <a:avLst/>
              <a:gdLst>
                <a:gd name="connsiteX0" fmla="*/ 27049 w 172975"/>
                <a:gd name="connsiteY0" fmla="*/ 33691 h 151616"/>
                <a:gd name="connsiteX1" fmla="*/ 27049 w 172975"/>
                <a:gd name="connsiteY1" fmla="*/ 125621 h 151616"/>
                <a:gd name="connsiteX2" fmla="*/ 226 w 172975"/>
                <a:gd name="connsiteY2" fmla="*/ 141057 h 151616"/>
                <a:gd name="connsiteX3" fmla="*/ 226 w 172975"/>
                <a:gd name="connsiteY3" fmla="*/ 151691 h 151616"/>
                <a:gd name="connsiteX4" fmla="*/ 39086 w 172975"/>
                <a:gd name="connsiteY4" fmla="*/ 150662 h 151616"/>
                <a:gd name="connsiteX5" fmla="*/ 77601 w 172975"/>
                <a:gd name="connsiteY5" fmla="*/ 151691 h 151616"/>
                <a:gd name="connsiteX6" fmla="*/ 77601 w 172975"/>
                <a:gd name="connsiteY6" fmla="*/ 141057 h 151616"/>
                <a:gd name="connsiteX7" fmla="*/ 50778 w 172975"/>
                <a:gd name="connsiteY7" fmla="*/ 125621 h 151616"/>
                <a:gd name="connsiteX8" fmla="*/ 50778 w 172975"/>
                <a:gd name="connsiteY8" fmla="*/ 62505 h 151616"/>
                <a:gd name="connsiteX9" fmla="*/ 97203 w 172975"/>
                <a:gd name="connsiteY9" fmla="*/ 7621 h 151616"/>
                <a:gd name="connsiteX10" fmla="*/ 122650 w 172975"/>
                <a:gd name="connsiteY10" fmla="*/ 45697 h 151616"/>
                <a:gd name="connsiteX11" fmla="*/ 122650 w 172975"/>
                <a:gd name="connsiteY11" fmla="*/ 125621 h 151616"/>
                <a:gd name="connsiteX12" fmla="*/ 95827 w 172975"/>
                <a:gd name="connsiteY12" fmla="*/ 141057 h 151616"/>
                <a:gd name="connsiteX13" fmla="*/ 95827 w 172975"/>
                <a:gd name="connsiteY13" fmla="*/ 151691 h 151616"/>
                <a:gd name="connsiteX14" fmla="*/ 134686 w 172975"/>
                <a:gd name="connsiteY14" fmla="*/ 150662 h 151616"/>
                <a:gd name="connsiteX15" fmla="*/ 173202 w 172975"/>
                <a:gd name="connsiteY15" fmla="*/ 151691 h 151616"/>
                <a:gd name="connsiteX16" fmla="*/ 173202 w 172975"/>
                <a:gd name="connsiteY16" fmla="*/ 141057 h 151616"/>
                <a:gd name="connsiteX17" fmla="*/ 146379 w 172975"/>
                <a:gd name="connsiteY17" fmla="*/ 130767 h 151616"/>
                <a:gd name="connsiteX18" fmla="*/ 146379 w 172975"/>
                <a:gd name="connsiteY18" fmla="*/ 65249 h 151616"/>
                <a:gd name="connsiteX19" fmla="*/ 135718 w 172975"/>
                <a:gd name="connsiteY19" fmla="*/ 12767 h 151616"/>
                <a:gd name="connsiteX20" fmla="*/ 99610 w 172975"/>
                <a:gd name="connsiteY20" fmla="*/ 75 h 151616"/>
                <a:gd name="connsiteX21" fmla="*/ 48714 w 172975"/>
                <a:gd name="connsiteY21" fmla="*/ 36092 h 151616"/>
                <a:gd name="connsiteX22" fmla="*/ 48714 w 172975"/>
                <a:gd name="connsiteY22" fmla="*/ 75 h 151616"/>
                <a:gd name="connsiteX23" fmla="*/ 226 w 172975"/>
                <a:gd name="connsiteY23" fmla="*/ 3848 h 151616"/>
                <a:gd name="connsiteX24" fmla="*/ 226 w 172975"/>
                <a:gd name="connsiteY24" fmla="*/ 14482 h 151616"/>
                <a:gd name="connsiteX25" fmla="*/ 27049 w 172975"/>
                <a:gd name="connsiteY25" fmla="*/ 33691 h 151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2975" h="151616">
                  <a:moveTo>
                    <a:pt x="27049" y="33691"/>
                  </a:moveTo>
                  <a:lnTo>
                    <a:pt x="27049" y="125621"/>
                  </a:lnTo>
                  <a:cubicBezTo>
                    <a:pt x="27049" y="141057"/>
                    <a:pt x="23267" y="141057"/>
                    <a:pt x="226" y="141057"/>
                  </a:cubicBezTo>
                  <a:lnTo>
                    <a:pt x="226" y="151691"/>
                  </a:lnTo>
                  <a:cubicBezTo>
                    <a:pt x="12262" y="151348"/>
                    <a:pt x="29801" y="150662"/>
                    <a:pt x="39086" y="150662"/>
                  </a:cubicBezTo>
                  <a:cubicBezTo>
                    <a:pt x="48027" y="150662"/>
                    <a:pt x="65909" y="151348"/>
                    <a:pt x="77601" y="151691"/>
                  </a:cubicBezTo>
                  <a:lnTo>
                    <a:pt x="77601" y="141057"/>
                  </a:lnTo>
                  <a:cubicBezTo>
                    <a:pt x="54561" y="141057"/>
                    <a:pt x="50778" y="141057"/>
                    <a:pt x="50778" y="125621"/>
                  </a:cubicBezTo>
                  <a:lnTo>
                    <a:pt x="50778" y="62505"/>
                  </a:lnTo>
                  <a:cubicBezTo>
                    <a:pt x="50778" y="26831"/>
                    <a:pt x="75194" y="7621"/>
                    <a:pt x="97203" y="7621"/>
                  </a:cubicBezTo>
                  <a:cubicBezTo>
                    <a:pt x="118868" y="7621"/>
                    <a:pt x="122650" y="26145"/>
                    <a:pt x="122650" y="45697"/>
                  </a:cubicBezTo>
                  <a:lnTo>
                    <a:pt x="122650" y="125621"/>
                  </a:lnTo>
                  <a:cubicBezTo>
                    <a:pt x="122650" y="141057"/>
                    <a:pt x="118868" y="141057"/>
                    <a:pt x="95827" y="141057"/>
                  </a:cubicBezTo>
                  <a:lnTo>
                    <a:pt x="95827" y="151691"/>
                  </a:lnTo>
                  <a:cubicBezTo>
                    <a:pt x="107863" y="151348"/>
                    <a:pt x="125401" y="150662"/>
                    <a:pt x="134686" y="150662"/>
                  </a:cubicBezTo>
                  <a:cubicBezTo>
                    <a:pt x="143627" y="150662"/>
                    <a:pt x="161510" y="151348"/>
                    <a:pt x="173202" y="151691"/>
                  </a:cubicBezTo>
                  <a:lnTo>
                    <a:pt x="173202" y="141057"/>
                  </a:lnTo>
                  <a:cubicBezTo>
                    <a:pt x="155320" y="141057"/>
                    <a:pt x="146722" y="141057"/>
                    <a:pt x="146379" y="130767"/>
                  </a:cubicBezTo>
                  <a:lnTo>
                    <a:pt x="146379" y="65249"/>
                  </a:lnTo>
                  <a:cubicBezTo>
                    <a:pt x="146379" y="35749"/>
                    <a:pt x="146379" y="25115"/>
                    <a:pt x="135718" y="12767"/>
                  </a:cubicBezTo>
                  <a:cubicBezTo>
                    <a:pt x="130904" y="6935"/>
                    <a:pt x="119555" y="75"/>
                    <a:pt x="99610" y="75"/>
                  </a:cubicBezTo>
                  <a:cubicBezTo>
                    <a:pt x="74506" y="75"/>
                    <a:pt x="58343" y="14825"/>
                    <a:pt x="48714" y="36092"/>
                  </a:cubicBezTo>
                  <a:lnTo>
                    <a:pt x="48714" y="75"/>
                  </a:lnTo>
                  <a:lnTo>
                    <a:pt x="226" y="3848"/>
                  </a:lnTo>
                  <a:lnTo>
                    <a:pt x="226" y="14482"/>
                  </a:lnTo>
                  <a:cubicBezTo>
                    <a:pt x="24298" y="14482"/>
                    <a:pt x="27049" y="16883"/>
                    <a:pt x="27049" y="33691"/>
                  </a:cubicBezTo>
                  <a:close/>
                </a:path>
              </a:pathLst>
            </a:custGeom>
            <a:solidFill>
              <a:srgbClr val="000000"/>
            </a:solidFill>
            <a:ln w="344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8" name="Dowolny kształt: kształt 87">
              <a:extLst>
                <a:ext uri="{FF2B5EF4-FFF2-40B4-BE49-F238E27FC236}">
                  <a16:creationId xmlns:a16="http://schemas.microsoft.com/office/drawing/2014/main" id="{69A503B3-1FD5-04C6-27A6-3EB1A73E233A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1884681" y="8342887"/>
              <a:ext cx="11795" cy="240116"/>
            </a:xfrm>
            <a:custGeom>
              <a:avLst/>
              <a:gdLst>
                <a:gd name="connsiteX0" fmla="*/ 12010 w 11795"/>
                <a:gd name="connsiteY0" fmla="*/ 9446 h 240116"/>
                <a:gd name="connsiteX1" fmla="*/ 6233 w 11795"/>
                <a:gd name="connsiteY1" fmla="*/ 82 h 240116"/>
                <a:gd name="connsiteX2" fmla="*/ 215 w 11795"/>
                <a:gd name="connsiteY2" fmla="*/ 9446 h 240116"/>
                <a:gd name="connsiteX3" fmla="*/ 215 w 11795"/>
                <a:gd name="connsiteY3" fmla="*/ 230834 h 240116"/>
                <a:gd name="connsiteX4" fmla="*/ 5992 w 11795"/>
                <a:gd name="connsiteY4" fmla="*/ 240198 h 240116"/>
                <a:gd name="connsiteX5" fmla="*/ 12010 w 11795"/>
                <a:gd name="connsiteY5" fmla="*/ 230834 h 240116"/>
                <a:gd name="connsiteX6" fmla="*/ 12010 w 11795"/>
                <a:gd name="connsiteY6" fmla="*/ 9446 h 24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5" h="240116">
                  <a:moveTo>
                    <a:pt x="12010" y="9446"/>
                  </a:moveTo>
                  <a:cubicBezTo>
                    <a:pt x="12010" y="5844"/>
                    <a:pt x="12010" y="82"/>
                    <a:pt x="6233" y="82"/>
                  </a:cubicBezTo>
                  <a:cubicBezTo>
                    <a:pt x="215" y="82"/>
                    <a:pt x="215" y="5604"/>
                    <a:pt x="215" y="9446"/>
                  </a:cubicBezTo>
                  <a:lnTo>
                    <a:pt x="215" y="230834"/>
                  </a:lnTo>
                  <a:cubicBezTo>
                    <a:pt x="215" y="234435"/>
                    <a:pt x="215" y="240198"/>
                    <a:pt x="5992" y="240198"/>
                  </a:cubicBezTo>
                  <a:cubicBezTo>
                    <a:pt x="12010" y="240198"/>
                    <a:pt x="12010" y="234676"/>
                    <a:pt x="12010" y="230834"/>
                  </a:cubicBezTo>
                  <a:lnTo>
                    <a:pt x="12010" y="9446"/>
                  </a:lnTo>
                  <a:close/>
                </a:path>
              </a:pathLst>
            </a:custGeom>
            <a:solidFill>
              <a:srgbClr val="000000"/>
            </a:solidFill>
            <a:ln w="344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9" name="Dowolny kształt: kształt 88">
              <a:extLst>
                <a:ext uri="{FF2B5EF4-FFF2-40B4-BE49-F238E27FC236}">
                  <a16:creationId xmlns:a16="http://schemas.microsoft.com/office/drawing/2014/main" id="{66FB64F6-0A31-7E9E-7F92-6DCAB3DCAD81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1948301" y="8358975"/>
              <a:ext cx="177170" cy="163999"/>
            </a:xfrm>
            <a:custGeom>
              <a:avLst/>
              <a:gdLst>
                <a:gd name="connsiteX0" fmla="*/ 98673 w 177170"/>
                <a:gd name="connsiteY0" fmla="*/ 19771 h 163999"/>
                <a:gd name="connsiteX1" fmla="*/ 121300 w 177170"/>
                <a:gd name="connsiteY1" fmla="*/ 8726 h 163999"/>
                <a:gd name="connsiteX2" fmla="*/ 129726 w 177170"/>
                <a:gd name="connsiteY2" fmla="*/ 8726 h 163999"/>
                <a:gd name="connsiteX3" fmla="*/ 129726 w 177170"/>
                <a:gd name="connsiteY3" fmla="*/ 82 h 163999"/>
                <a:gd name="connsiteX4" fmla="*/ 88081 w 177170"/>
                <a:gd name="connsiteY4" fmla="*/ 1042 h 163999"/>
                <a:gd name="connsiteX5" fmla="*/ 46436 w 177170"/>
                <a:gd name="connsiteY5" fmla="*/ 82 h 163999"/>
                <a:gd name="connsiteX6" fmla="*/ 46436 w 177170"/>
                <a:gd name="connsiteY6" fmla="*/ 8726 h 163999"/>
                <a:gd name="connsiteX7" fmla="*/ 54861 w 177170"/>
                <a:gd name="connsiteY7" fmla="*/ 8726 h 163999"/>
                <a:gd name="connsiteX8" fmla="*/ 77489 w 177170"/>
                <a:gd name="connsiteY8" fmla="*/ 19771 h 163999"/>
                <a:gd name="connsiteX9" fmla="*/ 77489 w 177170"/>
                <a:gd name="connsiteY9" fmla="*/ 123261 h 163999"/>
                <a:gd name="connsiteX10" fmla="*/ 40418 w 177170"/>
                <a:gd name="connsiteY10" fmla="*/ 63713 h 163999"/>
                <a:gd name="connsiteX11" fmla="*/ 16105 w 177170"/>
                <a:gd name="connsiteY11" fmla="*/ 31537 h 163999"/>
                <a:gd name="connsiteX12" fmla="*/ 7198 w 177170"/>
                <a:gd name="connsiteY12" fmla="*/ 31537 h 163999"/>
                <a:gd name="connsiteX13" fmla="*/ 217 w 177170"/>
                <a:gd name="connsiteY13" fmla="*/ 34899 h 163999"/>
                <a:gd name="connsiteX14" fmla="*/ 3828 w 177170"/>
                <a:gd name="connsiteY14" fmla="*/ 38260 h 163999"/>
                <a:gd name="connsiteX15" fmla="*/ 19234 w 177170"/>
                <a:gd name="connsiteY15" fmla="*/ 63472 h 163999"/>
                <a:gd name="connsiteX16" fmla="*/ 34881 w 177170"/>
                <a:gd name="connsiteY16" fmla="*/ 111256 h 163999"/>
                <a:gd name="connsiteX17" fmla="*/ 77489 w 177170"/>
                <a:gd name="connsiteY17" fmla="*/ 130465 h 163999"/>
                <a:gd name="connsiteX18" fmla="*/ 77489 w 177170"/>
                <a:gd name="connsiteY18" fmla="*/ 144392 h 163999"/>
                <a:gd name="connsiteX19" fmla="*/ 54861 w 177170"/>
                <a:gd name="connsiteY19" fmla="*/ 155437 h 163999"/>
                <a:gd name="connsiteX20" fmla="*/ 46436 w 177170"/>
                <a:gd name="connsiteY20" fmla="*/ 155437 h 163999"/>
                <a:gd name="connsiteX21" fmla="*/ 46436 w 177170"/>
                <a:gd name="connsiteY21" fmla="*/ 164081 h 163999"/>
                <a:gd name="connsiteX22" fmla="*/ 88081 w 177170"/>
                <a:gd name="connsiteY22" fmla="*/ 163121 h 163999"/>
                <a:gd name="connsiteX23" fmla="*/ 129726 w 177170"/>
                <a:gd name="connsiteY23" fmla="*/ 164081 h 163999"/>
                <a:gd name="connsiteX24" fmla="*/ 129726 w 177170"/>
                <a:gd name="connsiteY24" fmla="*/ 155437 h 163999"/>
                <a:gd name="connsiteX25" fmla="*/ 121300 w 177170"/>
                <a:gd name="connsiteY25" fmla="*/ 155437 h 163999"/>
                <a:gd name="connsiteX26" fmla="*/ 98673 w 177170"/>
                <a:gd name="connsiteY26" fmla="*/ 144392 h 163999"/>
                <a:gd name="connsiteX27" fmla="*/ 98673 w 177170"/>
                <a:gd name="connsiteY27" fmla="*/ 130465 h 163999"/>
                <a:gd name="connsiteX28" fmla="*/ 142725 w 177170"/>
                <a:gd name="connsiteY28" fmla="*/ 110775 h 163999"/>
                <a:gd name="connsiteX29" fmla="*/ 158371 w 177170"/>
                <a:gd name="connsiteY29" fmla="*/ 69475 h 163999"/>
                <a:gd name="connsiteX30" fmla="*/ 162223 w 177170"/>
                <a:gd name="connsiteY30" fmla="*/ 46424 h 163999"/>
                <a:gd name="connsiteX31" fmla="*/ 174500 w 177170"/>
                <a:gd name="connsiteY31" fmla="*/ 38020 h 163999"/>
                <a:gd name="connsiteX32" fmla="*/ 177388 w 177170"/>
                <a:gd name="connsiteY32" fmla="*/ 34899 h 163999"/>
                <a:gd name="connsiteX33" fmla="*/ 170648 w 177170"/>
                <a:gd name="connsiteY33" fmla="*/ 31537 h 163999"/>
                <a:gd name="connsiteX34" fmla="*/ 161501 w 177170"/>
                <a:gd name="connsiteY34" fmla="*/ 31537 h 163999"/>
                <a:gd name="connsiteX35" fmla="*/ 137188 w 177170"/>
                <a:gd name="connsiteY35" fmla="*/ 68755 h 163999"/>
                <a:gd name="connsiteX36" fmla="*/ 98673 w 177170"/>
                <a:gd name="connsiteY36" fmla="*/ 123261 h 163999"/>
                <a:gd name="connsiteX37" fmla="*/ 98673 w 177170"/>
                <a:gd name="connsiteY37" fmla="*/ 19771 h 16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77170" h="163999">
                  <a:moveTo>
                    <a:pt x="98673" y="19771"/>
                  </a:moveTo>
                  <a:cubicBezTo>
                    <a:pt x="98673" y="11847"/>
                    <a:pt x="98673" y="8726"/>
                    <a:pt x="121300" y="8726"/>
                  </a:cubicBezTo>
                  <a:lnTo>
                    <a:pt x="129726" y="8726"/>
                  </a:lnTo>
                  <a:lnTo>
                    <a:pt x="129726" y="82"/>
                  </a:lnTo>
                  <a:cubicBezTo>
                    <a:pt x="124430" y="322"/>
                    <a:pt x="96987" y="1042"/>
                    <a:pt x="88081" y="1042"/>
                  </a:cubicBezTo>
                  <a:cubicBezTo>
                    <a:pt x="73878" y="1042"/>
                    <a:pt x="48843" y="322"/>
                    <a:pt x="46436" y="82"/>
                  </a:cubicBezTo>
                  <a:lnTo>
                    <a:pt x="46436" y="8726"/>
                  </a:lnTo>
                  <a:lnTo>
                    <a:pt x="54861" y="8726"/>
                  </a:lnTo>
                  <a:cubicBezTo>
                    <a:pt x="77489" y="8726"/>
                    <a:pt x="77489" y="11847"/>
                    <a:pt x="77489" y="19771"/>
                  </a:cubicBezTo>
                  <a:lnTo>
                    <a:pt x="77489" y="123261"/>
                  </a:lnTo>
                  <a:cubicBezTo>
                    <a:pt x="41622" y="115338"/>
                    <a:pt x="40418" y="80040"/>
                    <a:pt x="40418" y="63713"/>
                  </a:cubicBezTo>
                  <a:cubicBezTo>
                    <a:pt x="40418" y="60831"/>
                    <a:pt x="40177" y="31537"/>
                    <a:pt x="16105" y="31537"/>
                  </a:cubicBezTo>
                  <a:lnTo>
                    <a:pt x="7198" y="31537"/>
                  </a:lnTo>
                  <a:cubicBezTo>
                    <a:pt x="3588" y="31537"/>
                    <a:pt x="217" y="31537"/>
                    <a:pt x="217" y="34899"/>
                  </a:cubicBezTo>
                  <a:cubicBezTo>
                    <a:pt x="217" y="37780"/>
                    <a:pt x="3106" y="38260"/>
                    <a:pt x="3828" y="38260"/>
                  </a:cubicBezTo>
                  <a:cubicBezTo>
                    <a:pt x="18994" y="39941"/>
                    <a:pt x="19234" y="61792"/>
                    <a:pt x="19234" y="63472"/>
                  </a:cubicBezTo>
                  <a:cubicBezTo>
                    <a:pt x="19234" y="73557"/>
                    <a:pt x="19475" y="94207"/>
                    <a:pt x="34881" y="111256"/>
                  </a:cubicBezTo>
                  <a:cubicBezTo>
                    <a:pt x="43788" y="121100"/>
                    <a:pt x="58472" y="128544"/>
                    <a:pt x="77489" y="130465"/>
                  </a:cubicBezTo>
                  <a:lnTo>
                    <a:pt x="77489" y="144392"/>
                  </a:lnTo>
                  <a:cubicBezTo>
                    <a:pt x="77489" y="152315"/>
                    <a:pt x="77489" y="155437"/>
                    <a:pt x="54861" y="155437"/>
                  </a:cubicBezTo>
                  <a:lnTo>
                    <a:pt x="46436" y="155437"/>
                  </a:lnTo>
                  <a:lnTo>
                    <a:pt x="46436" y="164081"/>
                  </a:lnTo>
                  <a:cubicBezTo>
                    <a:pt x="51732" y="163841"/>
                    <a:pt x="79174" y="163121"/>
                    <a:pt x="88081" y="163121"/>
                  </a:cubicBezTo>
                  <a:cubicBezTo>
                    <a:pt x="102283" y="163121"/>
                    <a:pt x="127318" y="163841"/>
                    <a:pt x="129726" y="164081"/>
                  </a:cubicBezTo>
                  <a:lnTo>
                    <a:pt x="129726" y="155437"/>
                  </a:lnTo>
                  <a:lnTo>
                    <a:pt x="121300" y="155437"/>
                  </a:lnTo>
                  <a:cubicBezTo>
                    <a:pt x="98673" y="155437"/>
                    <a:pt x="98673" y="152315"/>
                    <a:pt x="98673" y="144392"/>
                  </a:cubicBezTo>
                  <a:lnTo>
                    <a:pt x="98673" y="130465"/>
                  </a:lnTo>
                  <a:cubicBezTo>
                    <a:pt x="126115" y="127583"/>
                    <a:pt x="136947" y="116778"/>
                    <a:pt x="142725" y="110775"/>
                  </a:cubicBezTo>
                  <a:cubicBezTo>
                    <a:pt x="153798" y="99730"/>
                    <a:pt x="158131" y="79800"/>
                    <a:pt x="158371" y="69475"/>
                  </a:cubicBezTo>
                  <a:cubicBezTo>
                    <a:pt x="158371" y="61311"/>
                    <a:pt x="158612" y="54108"/>
                    <a:pt x="162223" y="46424"/>
                  </a:cubicBezTo>
                  <a:cubicBezTo>
                    <a:pt x="165834" y="39461"/>
                    <a:pt x="170167" y="38740"/>
                    <a:pt x="174500" y="38020"/>
                  </a:cubicBezTo>
                  <a:cubicBezTo>
                    <a:pt x="176185" y="38020"/>
                    <a:pt x="177388" y="36579"/>
                    <a:pt x="177388" y="34899"/>
                  </a:cubicBezTo>
                  <a:cubicBezTo>
                    <a:pt x="177388" y="31537"/>
                    <a:pt x="174259" y="31537"/>
                    <a:pt x="170648" y="31537"/>
                  </a:cubicBezTo>
                  <a:lnTo>
                    <a:pt x="161501" y="31537"/>
                  </a:lnTo>
                  <a:cubicBezTo>
                    <a:pt x="139836" y="31537"/>
                    <a:pt x="137188" y="53387"/>
                    <a:pt x="137188" y="68755"/>
                  </a:cubicBezTo>
                  <a:cubicBezTo>
                    <a:pt x="136947" y="87004"/>
                    <a:pt x="130448" y="117739"/>
                    <a:pt x="98673" y="123261"/>
                  </a:cubicBezTo>
                  <a:lnTo>
                    <a:pt x="98673" y="19771"/>
                  </a:lnTo>
                  <a:close/>
                </a:path>
              </a:pathLst>
            </a:custGeom>
            <a:solidFill>
              <a:srgbClr val="000000"/>
            </a:solidFill>
            <a:ln w="344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0" name="Dowolny kształt: kształt 89">
              <a:extLst>
                <a:ext uri="{FF2B5EF4-FFF2-40B4-BE49-F238E27FC236}">
                  <a16:creationId xmlns:a16="http://schemas.microsoft.com/office/drawing/2014/main" id="{A4C925F9-2BDC-C018-6243-D7EECAB4AF59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2161990" y="8481469"/>
              <a:ext cx="121220" cy="113197"/>
            </a:xfrm>
            <a:custGeom>
              <a:avLst/>
              <a:gdLst>
                <a:gd name="connsiteX0" fmla="*/ 49571 w 121220"/>
                <a:gd name="connsiteY0" fmla="*/ 77606 h 113197"/>
                <a:gd name="connsiteX1" fmla="*/ 56105 w 121220"/>
                <a:gd name="connsiteY1" fmla="*/ 77777 h 113197"/>
                <a:gd name="connsiteX2" fmla="*/ 121444 w 121220"/>
                <a:gd name="connsiteY2" fmla="*/ 26495 h 113197"/>
                <a:gd name="connsiteX3" fmla="*/ 95137 w 121220"/>
                <a:gd name="connsiteY3" fmla="*/ 83 h 113197"/>
                <a:gd name="connsiteX4" fmla="*/ 61264 w 121220"/>
                <a:gd name="connsiteY4" fmla="*/ 21350 h 113197"/>
                <a:gd name="connsiteX5" fmla="*/ 43038 w 121220"/>
                <a:gd name="connsiteY5" fmla="*/ 63885 h 113197"/>
                <a:gd name="connsiteX6" fmla="*/ 7617 w 121220"/>
                <a:gd name="connsiteY6" fmla="*/ 40902 h 113197"/>
                <a:gd name="connsiteX7" fmla="*/ 21888 w 121220"/>
                <a:gd name="connsiteY7" fmla="*/ 8315 h 113197"/>
                <a:gd name="connsiteX8" fmla="*/ 24983 w 121220"/>
                <a:gd name="connsiteY8" fmla="*/ 4370 h 113197"/>
                <a:gd name="connsiteX9" fmla="*/ 21373 w 121220"/>
                <a:gd name="connsiteY9" fmla="*/ 1969 h 113197"/>
                <a:gd name="connsiteX10" fmla="*/ 14323 w 121220"/>
                <a:gd name="connsiteY10" fmla="*/ 6943 h 113197"/>
                <a:gd name="connsiteX11" fmla="*/ 224 w 121220"/>
                <a:gd name="connsiteY11" fmla="*/ 42618 h 113197"/>
                <a:gd name="connsiteX12" fmla="*/ 38911 w 121220"/>
                <a:gd name="connsiteY12" fmla="*/ 76234 h 113197"/>
                <a:gd name="connsiteX13" fmla="*/ 30830 w 121220"/>
                <a:gd name="connsiteY13" fmla="*/ 101618 h 113197"/>
                <a:gd name="connsiteX14" fmla="*/ 29454 w 121220"/>
                <a:gd name="connsiteY14" fmla="*/ 107277 h 113197"/>
                <a:gd name="connsiteX15" fmla="*/ 35816 w 121220"/>
                <a:gd name="connsiteY15" fmla="*/ 113280 h 113197"/>
                <a:gd name="connsiteX16" fmla="*/ 44413 w 121220"/>
                <a:gd name="connsiteY16" fmla="*/ 106420 h 113197"/>
                <a:gd name="connsiteX17" fmla="*/ 49571 w 121220"/>
                <a:gd name="connsiteY17" fmla="*/ 77606 h 113197"/>
                <a:gd name="connsiteX18" fmla="*/ 54558 w 121220"/>
                <a:gd name="connsiteY18" fmla="*/ 64743 h 113197"/>
                <a:gd name="connsiteX19" fmla="*/ 52151 w 121220"/>
                <a:gd name="connsiteY19" fmla="*/ 63885 h 113197"/>
                <a:gd name="connsiteX20" fmla="*/ 53870 w 121220"/>
                <a:gd name="connsiteY20" fmla="*/ 54109 h 113197"/>
                <a:gd name="connsiteX21" fmla="*/ 93245 w 121220"/>
                <a:gd name="connsiteY21" fmla="*/ 13117 h 113197"/>
                <a:gd name="connsiteX22" fmla="*/ 113878 w 121220"/>
                <a:gd name="connsiteY22" fmla="*/ 29411 h 113197"/>
                <a:gd name="connsiteX23" fmla="*/ 57997 w 121220"/>
                <a:gd name="connsiteY23" fmla="*/ 64743 h 113197"/>
                <a:gd name="connsiteX24" fmla="*/ 54558 w 121220"/>
                <a:gd name="connsiteY24" fmla="*/ 64743 h 11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1220" h="113197">
                  <a:moveTo>
                    <a:pt x="49571" y="77606"/>
                  </a:moveTo>
                  <a:cubicBezTo>
                    <a:pt x="51463" y="77777"/>
                    <a:pt x="54214" y="77777"/>
                    <a:pt x="56105" y="77777"/>
                  </a:cubicBezTo>
                  <a:cubicBezTo>
                    <a:pt x="91182" y="77777"/>
                    <a:pt x="121444" y="53251"/>
                    <a:pt x="121444" y="26495"/>
                  </a:cubicBezTo>
                  <a:cubicBezTo>
                    <a:pt x="121444" y="10202"/>
                    <a:pt x="109924" y="83"/>
                    <a:pt x="95137" y="83"/>
                  </a:cubicBezTo>
                  <a:cubicBezTo>
                    <a:pt x="81381" y="83"/>
                    <a:pt x="69689" y="9344"/>
                    <a:pt x="61264" y="21350"/>
                  </a:cubicBezTo>
                  <a:cubicBezTo>
                    <a:pt x="52151" y="34556"/>
                    <a:pt x="48540" y="46391"/>
                    <a:pt x="43038" y="63885"/>
                  </a:cubicBezTo>
                  <a:cubicBezTo>
                    <a:pt x="29798" y="62684"/>
                    <a:pt x="7617" y="57882"/>
                    <a:pt x="7617" y="40902"/>
                  </a:cubicBezTo>
                  <a:cubicBezTo>
                    <a:pt x="7617" y="36786"/>
                    <a:pt x="11228" y="18949"/>
                    <a:pt x="21888" y="8315"/>
                  </a:cubicBezTo>
                  <a:cubicBezTo>
                    <a:pt x="24812" y="5399"/>
                    <a:pt x="24983" y="5228"/>
                    <a:pt x="24983" y="4370"/>
                  </a:cubicBezTo>
                  <a:cubicBezTo>
                    <a:pt x="24983" y="1969"/>
                    <a:pt x="22404" y="1969"/>
                    <a:pt x="21373" y="1969"/>
                  </a:cubicBezTo>
                  <a:cubicBezTo>
                    <a:pt x="19481" y="1969"/>
                    <a:pt x="18622" y="1969"/>
                    <a:pt x="14323" y="6943"/>
                  </a:cubicBezTo>
                  <a:cubicBezTo>
                    <a:pt x="5038" y="17234"/>
                    <a:pt x="224" y="34728"/>
                    <a:pt x="224" y="42618"/>
                  </a:cubicBezTo>
                  <a:cubicBezTo>
                    <a:pt x="224" y="60283"/>
                    <a:pt x="16042" y="72461"/>
                    <a:pt x="38911" y="76234"/>
                  </a:cubicBezTo>
                  <a:cubicBezTo>
                    <a:pt x="35988" y="86696"/>
                    <a:pt x="34956" y="89440"/>
                    <a:pt x="30830" y="101618"/>
                  </a:cubicBezTo>
                  <a:cubicBezTo>
                    <a:pt x="29454" y="105905"/>
                    <a:pt x="29454" y="106420"/>
                    <a:pt x="29454" y="107277"/>
                  </a:cubicBezTo>
                  <a:cubicBezTo>
                    <a:pt x="29454" y="110879"/>
                    <a:pt x="32377" y="113280"/>
                    <a:pt x="35816" y="113280"/>
                  </a:cubicBezTo>
                  <a:cubicBezTo>
                    <a:pt x="39943" y="113280"/>
                    <a:pt x="43553" y="110365"/>
                    <a:pt x="44413" y="106420"/>
                  </a:cubicBezTo>
                  <a:cubicBezTo>
                    <a:pt x="44413" y="106077"/>
                    <a:pt x="49056" y="80350"/>
                    <a:pt x="49571" y="77606"/>
                  </a:cubicBezTo>
                  <a:close/>
                  <a:moveTo>
                    <a:pt x="54558" y="64743"/>
                  </a:moveTo>
                  <a:cubicBezTo>
                    <a:pt x="53698" y="64743"/>
                    <a:pt x="52151" y="64743"/>
                    <a:pt x="52151" y="63885"/>
                  </a:cubicBezTo>
                  <a:cubicBezTo>
                    <a:pt x="52151" y="63370"/>
                    <a:pt x="53354" y="57368"/>
                    <a:pt x="53870" y="54109"/>
                  </a:cubicBezTo>
                  <a:cubicBezTo>
                    <a:pt x="59028" y="25809"/>
                    <a:pt x="78802" y="13117"/>
                    <a:pt x="93245" y="13117"/>
                  </a:cubicBezTo>
                  <a:cubicBezTo>
                    <a:pt x="103218" y="13117"/>
                    <a:pt x="113878" y="18263"/>
                    <a:pt x="113878" y="29411"/>
                  </a:cubicBezTo>
                  <a:cubicBezTo>
                    <a:pt x="113878" y="46219"/>
                    <a:pt x="92385" y="64743"/>
                    <a:pt x="57997" y="64743"/>
                  </a:cubicBezTo>
                  <a:lnTo>
                    <a:pt x="54558" y="64743"/>
                  </a:lnTo>
                  <a:close/>
                </a:path>
              </a:pathLst>
            </a:custGeom>
            <a:solidFill>
              <a:srgbClr val="000000"/>
            </a:solidFill>
            <a:ln w="344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1" name="Dowolny kształt: kształt 90">
              <a:extLst>
                <a:ext uri="{FF2B5EF4-FFF2-40B4-BE49-F238E27FC236}">
                  <a16:creationId xmlns:a16="http://schemas.microsoft.com/office/drawing/2014/main" id="{FB5DB35F-50FD-33B3-F35D-1596E29B7723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2336146" y="8342887"/>
              <a:ext cx="59217" cy="239876"/>
            </a:xfrm>
            <a:custGeom>
              <a:avLst/>
              <a:gdLst>
                <a:gd name="connsiteX0" fmla="*/ 58002 w 59217"/>
                <a:gd name="connsiteY0" fmla="*/ 124702 h 239876"/>
                <a:gd name="connsiteX1" fmla="*/ 59446 w 59217"/>
                <a:gd name="connsiteY1" fmla="*/ 120140 h 239876"/>
                <a:gd name="connsiteX2" fmla="*/ 58002 w 59217"/>
                <a:gd name="connsiteY2" fmla="*/ 115338 h 239876"/>
                <a:gd name="connsiteX3" fmla="*/ 12746 w 59217"/>
                <a:gd name="connsiteY3" fmla="*/ 6325 h 239876"/>
                <a:gd name="connsiteX4" fmla="*/ 6006 w 59217"/>
                <a:gd name="connsiteY4" fmla="*/ 82 h 239876"/>
                <a:gd name="connsiteX5" fmla="*/ 229 w 59217"/>
                <a:gd name="connsiteY5" fmla="*/ 6085 h 239876"/>
                <a:gd name="connsiteX6" fmla="*/ 1673 w 59217"/>
                <a:gd name="connsiteY6" fmla="*/ 10647 h 239876"/>
                <a:gd name="connsiteX7" fmla="*/ 47169 w 59217"/>
                <a:gd name="connsiteY7" fmla="*/ 119900 h 239876"/>
                <a:gd name="connsiteX8" fmla="*/ 1673 w 59217"/>
                <a:gd name="connsiteY8" fmla="*/ 229393 h 239876"/>
                <a:gd name="connsiteX9" fmla="*/ 229 w 59217"/>
                <a:gd name="connsiteY9" fmla="*/ 233955 h 239876"/>
                <a:gd name="connsiteX10" fmla="*/ 6006 w 59217"/>
                <a:gd name="connsiteY10" fmla="*/ 239958 h 239876"/>
                <a:gd name="connsiteX11" fmla="*/ 12505 w 59217"/>
                <a:gd name="connsiteY11" fmla="*/ 233955 h 239876"/>
                <a:gd name="connsiteX12" fmla="*/ 58002 w 59217"/>
                <a:gd name="connsiteY12" fmla="*/ 124702 h 239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217" h="239876">
                  <a:moveTo>
                    <a:pt x="58002" y="124702"/>
                  </a:moveTo>
                  <a:cubicBezTo>
                    <a:pt x="59446" y="121340"/>
                    <a:pt x="59446" y="120860"/>
                    <a:pt x="59446" y="120140"/>
                  </a:cubicBezTo>
                  <a:cubicBezTo>
                    <a:pt x="59446" y="118939"/>
                    <a:pt x="59446" y="118699"/>
                    <a:pt x="58002" y="115338"/>
                  </a:cubicBezTo>
                  <a:lnTo>
                    <a:pt x="12746" y="6325"/>
                  </a:lnTo>
                  <a:cubicBezTo>
                    <a:pt x="11302" y="2723"/>
                    <a:pt x="9857" y="82"/>
                    <a:pt x="6006" y="82"/>
                  </a:cubicBezTo>
                  <a:cubicBezTo>
                    <a:pt x="3358" y="82"/>
                    <a:pt x="229" y="2243"/>
                    <a:pt x="229" y="6085"/>
                  </a:cubicBezTo>
                  <a:cubicBezTo>
                    <a:pt x="229" y="6805"/>
                    <a:pt x="229" y="7285"/>
                    <a:pt x="1673" y="10647"/>
                  </a:cubicBezTo>
                  <a:lnTo>
                    <a:pt x="47169" y="119900"/>
                  </a:lnTo>
                  <a:lnTo>
                    <a:pt x="1673" y="229393"/>
                  </a:lnTo>
                  <a:cubicBezTo>
                    <a:pt x="229" y="232755"/>
                    <a:pt x="229" y="233235"/>
                    <a:pt x="229" y="233955"/>
                  </a:cubicBezTo>
                  <a:cubicBezTo>
                    <a:pt x="229" y="237797"/>
                    <a:pt x="3358" y="239958"/>
                    <a:pt x="6006" y="239958"/>
                  </a:cubicBezTo>
                  <a:cubicBezTo>
                    <a:pt x="10098" y="239958"/>
                    <a:pt x="11061" y="237317"/>
                    <a:pt x="12505" y="233955"/>
                  </a:cubicBezTo>
                  <a:lnTo>
                    <a:pt x="58002" y="124702"/>
                  </a:lnTo>
                  <a:close/>
                </a:path>
              </a:pathLst>
            </a:custGeom>
            <a:solidFill>
              <a:srgbClr val="000000"/>
            </a:solidFill>
            <a:ln w="344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2" name="Dowolny kształt: kształt 91">
              <a:extLst>
                <a:ext uri="{FF2B5EF4-FFF2-40B4-BE49-F238E27FC236}">
                  <a16:creationId xmlns:a16="http://schemas.microsoft.com/office/drawing/2014/main" id="{AD8B9ABD-A8D4-3C7D-70BA-396B6D6775F8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2466723" y="8028449"/>
              <a:ext cx="76686" cy="343023"/>
            </a:xfrm>
            <a:custGeom>
              <a:avLst/>
              <a:gdLst>
                <a:gd name="connsiteX0" fmla="*/ 75199 w 76686"/>
                <a:gd name="connsiteY0" fmla="*/ 13110 h 343023"/>
                <a:gd name="connsiteX1" fmla="*/ 76919 w 76686"/>
                <a:gd name="connsiteY1" fmla="*/ 6935 h 343023"/>
                <a:gd name="connsiteX2" fmla="*/ 70041 w 76686"/>
                <a:gd name="connsiteY2" fmla="*/ 75 h 343023"/>
                <a:gd name="connsiteX3" fmla="*/ 62132 w 76686"/>
                <a:gd name="connsiteY3" fmla="*/ 7964 h 343023"/>
                <a:gd name="connsiteX4" fmla="*/ 1951 w 76686"/>
                <a:gd name="connsiteY4" fmla="*/ 165412 h 343023"/>
                <a:gd name="connsiteX5" fmla="*/ 232 w 76686"/>
                <a:gd name="connsiteY5" fmla="*/ 171587 h 343023"/>
                <a:gd name="connsiteX6" fmla="*/ 1951 w 76686"/>
                <a:gd name="connsiteY6" fmla="*/ 177418 h 343023"/>
                <a:gd name="connsiteX7" fmla="*/ 62132 w 76686"/>
                <a:gd name="connsiteY7" fmla="*/ 334866 h 343023"/>
                <a:gd name="connsiteX8" fmla="*/ 70041 w 76686"/>
                <a:gd name="connsiteY8" fmla="*/ 343098 h 343023"/>
                <a:gd name="connsiteX9" fmla="*/ 76919 w 76686"/>
                <a:gd name="connsiteY9" fmla="*/ 336238 h 343023"/>
                <a:gd name="connsiteX10" fmla="*/ 75199 w 76686"/>
                <a:gd name="connsiteY10" fmla="*/ 330750 h 343023"/>
                <a:gd name="connsiteX11" fmla="*/ 14331 w 76686"/>
                <a:gd name="connsiteY11" fmla="*/ 171587 h 343023"/>
                <a:gd name="connsiteX12" fmla="*/ 75199 w 76686"/>
                <a:gd name="connsiteY12" fmla="*/ 13110 h 34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686" h="343023">
                  <a:moveTo>
                    <a:pt x="75199" y="13110"/>
                  </a:moveTo>
                  <a:cubicBezTo>
                    <a:pt x="76919" y="9336"/>
                    <a:pt x="76919" y="8650"/>
                    <a:pt x="76919" y="6935"/>
                  </a:cubicBezTo>
                  <a:cubicBezTo>
                    <a:pt x="76919" y="3162"/>
                    <a:pt x="73824" y="75"/>
                    <a:pt x="70041" y="75"/>
                  </a:cubicBezTo>
                  <a:cubicBezTo>
                    <a:pt x="66946" y="75"/>
                    <a:pt x="64539" y="1790"/>
                    <a:pt x="62132" y="7964"/>
                  </a:cubicBezTo>
                  <a:lnTo>
                    <a:pt x="1951" y="165412"/>
                  </a:lnTo>
                  <a:cubicBezTo>
                    <a:pt x="1264" y="167470"/>
                    <a:pt x="232" y="169528"/>
                    <a:pt x="232" y="171587"/>
                  </a:cubicBezTo>
                  <a:cubicBezTo>
                    <a:pt x="232" y="172616"/>
                    <a:pt x="232" y="173302"/>
                    <a:pt x="1951" y="177418"/>
                  </a:cubicBezTo>
                  <a:lnTo>
                    <a:pt x="62132" y="334866"/>
                  </a:lnTo>
                  <a:cubicBezTo>
                    <a:pt x="63507" y="338639"/>
                    <a:pt x="65227" y="343098"/>
                    <a:pt x="70041" y="343098"/>
                  </a:cubicBezTo>
                  <a:cubicBezTo>
                    <a:pt x="73824" y="343098"/>
                    <a:pt x="76919" y="340011"/>
                    <a:pt x="76919" y="336238"/>
                  </a:cubicBezTo>
                  <a:cubicBezTo>
                    <a:pt x="76919" y="335209"/>
                    <a:pt x="76919" y="334523"/>
                    <a:pt x="75199" y="330750"/>
                  </a:cubicBezTo>
                  <a:lnTo>
                    <a:pt x="14331" y="171587"/>
                  </a:lnTo>
                  <a:lnTo>
                    <a:pt x="75199" y="13110"/>
                  </a:lnTo>
                  <a:close/>
                </a:path>
              </a:pathLst>
            </a:custGeom>
            <a:solidFill>
              <a:srgbClr val="000000"/>
            </a:solidFill>
            <a:ln w="344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3" name="Dowolny kształt: kształt 92">
              <a:extLst>
                <a:ext uri="{FF2B5EF4-FFF2-40B4-BE49-F238E27FC236}">
                  <a16:creationId xmlns:a16="http://schemas.microsoft.com/office/drawing/2014/main" id="{07A82E48-FA29-F0CD-00D6-AF8748467607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2677833" y="7969526"/>
              <a:ext cx="36796" cy="36360"/>
            </a:xfrm>
            <a:custGeom>
              <a:avLst/>
              <a:gdLst>
                <a:gd name="connsiteX0" fmla="*/ 37034 w 36796"/>
                <a:gd name="connsiteY0" fmla="*/ 18252 h 36360"/>
                <a:gd name="connsiteX1" fmla="*/ 18808 w 36796"/>
                <a:gd name="connsiteY1" fmla="*/ 72 h 36360"/>
                <a:gd name="connsiteX2" fmla="*/ 238 w 36796"/>
                <a:gd name="connsiteY2" fmla="*/ 18252 h 36360"/>
                <a:gd name="connsiteX3" fmla="*/ 18464 w 36796"/>
                <a:gd name="connsiteY3" fmla="*/ 36433 h 36360"/>
                <a:gd name="connsiteX4" fmla="*/ 37034 w 36796"/>
                <a:gd name="connsiteY4" fmla="*/ 18252 h 3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96" h="36360">
                  <a:moveTo>
                    <a:pt x="37034" y="18252"/>
                  </a:moveTo>
                  <a:cubicBezTo>
                    <a:pt x="37034" y="8991"/>
                    <a:pt x="29125" y="72"/>
                    <a:pt x="18808" y="72"/>
                  </a:cubicBezTo>
                  <a:cubicBezTo>
                    <a:pt x="7116" y="72"/>
                    <a:pt x="238" y="9677"/>
                    <a:pt x="238" y="18252"/>
                  </a:cubicBezTo>
                  <a:cubicBezTo>
                    <a:pt x="238" y="27514"/>
                    <a:pt x="8148" y="36433"/>
                    <a:pt x="18464" y="36433"/>
                  </a:cubicBezTo>
                  <a:cubicBezTo>
                    <a:pt x="30156" y="36433"/>
                    <a:pt x="37034" y="26828"/>
                    <a:pt x="37034" y="18252"/>
                  </a:cubicBezTo>
                  <a:close/>
                </a:path>
              </a:pathLst>
            </a:custGeom>
            <a:solidFill>
              <a:srgbClr val="000000"/>
            </a:solidFill>
            <a:ln w="344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4" name="Dowolny kształt: kształt 93">
              <a:extLst>
                <a:ext uri="{FF2B5EF4-FFF2-40B4-BE49-F238E27FC236}">
                  <a16:creationId xmlns:a16="http://schemas.microsoft.com/office/drawing/2014/main" id="{D62B7339-9C21-69B5-523E-C40F38EC32AA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2582232" y="8051432"/>
              <a:ext cx="227997" cy="234285"/>
            </a:xfrm>
            <a:custGeom>
              <a:avLst/>
              <a:gdLst>
                <a:gd name="connsiteX0" fmla="*/ 127474 w 227997"/>
                <a:gd name="connsiteY0" fmla="*/ 27174 h 234285"/>
                <a:gd name="connsiteX1" fmla="*/ 160144 w 227997"/>
                <a:gd name="connsiteY1" fmla="*/ 10708 h 234285"/>
                <a:gd name="connsiteX2" fmla="*/ 171492 w 227997"/>
                <a:gd name="connsiteY2" fmla="*/ 10708 h 234285"/>
                <a:gd name="connsiteX3" fmla="*/ 171492 w 227997"/>
                <a:gd name="connsiteY3" fmla="*/ 75 h 234285"/>
                <a:gd name="connsiteX4" fmla="*/ 113375 w 227997"/>
                <a:gd name="connsiteY4" fmla="*/ 1104 h 234285"/>
                <a:gd name="connsiteX5" fmla="*/ 54914 w 227997"/>
                <a:gd name="connsiteY5" fmla="*/ 75 h 234285"/>
                <a:gd name="connsiteX6" fmla="*/ 54914 w 227997"/>
                <a:gd name="connsiteY6" fmla="*/ 10708 h 234285"/>
                <a:gd name="connsiteX7" fmla="*/ 66262 w 227997"/>
                <a:gd name="connsiteY7" fmla="*/ 10708 h 234285"/>
                <a:gd name="connsiteX8" fmla="*/ 98932 w 227997"/>
                <a:gd name="connsiteY8" fmla="*/ 27174 h 234285"/>
                <a:gd name="connsiteX9" fmla="*/ 98932 w 227997"/>
                <a:gd name="connsiteY9" fmla="*/ 179476 h 234285"/>
                <a:gd name="connsiteX10" fmla="*/ 52163 w 227997"/>
                <a:gd name="connsiteY10" fmla="*/ 92348 h 234285"/>
                <a:gd name="connsiteX11" fmla="*/ 21557 w 227997"/>
                <a:gd name="connsiteY11" fmla="*/ 44325 h 234285"/>
                <a:gd name="connsiteX12" fmla="*/ 8833 w 227997"/>
                <a:gd name="connsiteY12" fmla="*/ 44325 h 234285"/>
                <a:gd name="connsiteX13" fmla="*/ 236 w 227997"/>
                <a:gd name="connsiteY13" fmla="*/ 48098 h 234285"/>
                <a:gd name="connsiteX14" fmla="*/ 3331 w 227997"/>
                <a:gd name="connsiteY14" fmla="*/ 51871 h 234285"/>
                <a:gd name="connsiteX15" fmla="*/ 23620 w 227997"/>
                <a:gd name="connsiteY15" fmla="*/ 98523 h 234285"/>
                <a:gd name="connsiteX16" fmla="*/ 41158 w 227997"/>
                <a:gd name="connsiteY16" fmla="*/ 156494 h 234285"/>
                <a:gd name="connsiteX17" fmla="*/ 98932 w 227997"/>
                <a:gd name="connsiteY17" fmla="*/ 188052 h 234285"/>
                <a:gd name="connsiteX18" fmla="*/ 98932 w 227997"/>
                <a:gd name="connsiteY18" fmla="*/ 207261 h 234285"/>
                <a:gd name="connsiteX19" fmla="*/ 66262 w 227997"/>
                <a:gd name="connsiteY19" fmla="*/ 223726 h 234285"/>
                <a:gd name="connsiteX20" fmla="*/ 54914 w 227997"/>
                <a:gd name="connsiteY20" fmla="*/ 223726 h 234285"/>
                <a:gd name="connsiteX21" fmla="*/ 54914 w 227997"/>
                <a:gd name="connsiteY21" fmla="*/ 234360 h 234285"/>
                <a:gd name="connsiteX22" fmla="*/ 113031 w 227997"/>
                <a:gd name="connsiteY22" fmla="*/ 233331 h 234285"/>
                <a:gd name="connsiteX23" fmla="*/ 171492 w 227997"/>
                <a:gd name="connsiteY23" fmla="*/ 234360 h 234285"/>
                <a:gd name="connsiteX24" fmla="*/ 171492 w 227997"/>
                <a:gd name="connsiteY24" fmla="*/ 223726 h 234285"/>
                <a:gd name="connsiteX25" fmla="*/ 160144 w 227997"/>
                <a:gd name="connsiteY25" fmla="*/ 223726 h 234285"/>
                <a:gd name="connsiteX26" fmla="*/ 127474 w 227997"/>
                <a:gd name="connsiteY26" fmla="*/ 207261 h 234285"/>
                <a:gd name="connsiteX27" fmla="*/ 127474 w 227997"/>
                <a:gd name="connsiteY27" fmla="*/ 188052 h 234285"/>
                <a:gd name="connsiteX28" fmla="*/ 186623 w 227997"/>
                <a:gd name="connsiteY28" fmla="*/ 156837 h 234285"/>
                <a:gd name="connsiteX29" fmla="*/ 204849 w 227997"/>
                <a:gd name="connsiteY29" fmla="*/ 90290 h 234285"/>
                <a:gd name="connsiteX30" fmla="*/ 223763 w 227997"/>
                <a:gd name="connsiteY30" fmla="*/ 51871 h 234285"/>
                <a:gd name="connsiteX31" fmla="*/ 228233 w 227997"/>
                <a:gd name="connsiteY31" fmla="*/ 48098 h 234285"/>
                <a:gd name="connsiteX32" fmla="*/ 219980 w 227997"/>
                <a:gd name="connsiteY32" fmla="*/ 44325 h 234285"/>
                <a:gd name="connsiteX33" fmla="*/ 206912 w 227997"/>
                <a:gd name="connsiteY33" fmla="*/ 44325 h 234285"/>
                <a:gd name="connsiteX34" fmla="*/ 176306 w 227997"/>
                <a:gd name="connsiteY34" fmla="*/ 96464 h 234285"/>
                <a:gd name="connsiteX35" fmla="*/ 127474 w 227997"/>
                <a:gd name="connsiteY35" fmla="*/ 179476 h 234285"/>
                <a:gd name="connsiteX36" fmla="*/ 127474 w 227997"/>
                <a:gd name="connsiteY36" fmla="*/ 27174 h 23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27997" h="234285">
                  <a:moveTo>
                    <a:pt x="127474" y="27174"/>
                  </a:moveTo>
                  <a:cubicBezTo>
                    <a:pt x="127474" y="15511"/>
                    <a:pt x="127474" y="10708"/>
                    <a:pt x="160144" y="10708"/>
                  </a:cubicBezTo>
                  <a:lnTo>
                    <a:pt x="171492" y="10708"/>
                  </a:lnTo>
                  <a:lnTo>
                    <a:pt x="171492" y="75"/>
                  </a:lnTo>
                  <a:cubicBezTo>
                    <a:pt x="159112" y="1104"/>
                    <a:pt x="127474" y="1104"/>
                    <a:pt x="113375" y="1104"/>
                  </a:cubicBezTo>
                  <a:cubicBezTo>
                    <a:pt x="99275" y="1104"/>
                    <a:pt x="67294" y="1104"/>
                    <a:pt x="54914" y="75"/>
                  </a:cubicBezTo>
                  <a:lnTo>
                    <a:pt x="54914" y="10708"/>
                  </a:lnTo>
                  <a:lnTo>
                    <a:pt x="66262" y="10708"/>
                  </a:lnTo>
                  <a:cubicBezTo>
                    <a:pt x="98932" y="10708"/>
                    <a:pt x="98932" y="15168"/>
                    <a:pt x="98932" y="27174"/>
                  </a:cubicBezTo>
                  <a:lnTo>
                    <a:pt x="98932" y="179476"/>
                  </a:lnTo>
                  <a:cubicBezTo>
                    <a:pt x="53882" y="167470"/>
                    <a:pt x="52163" y="114645"/>
                    <a:pt x="52163" y="92348"/>
                  </a:cubicBezTo>
                  <a:cubicBezTo>
                    <a:pt x="51819" y="50842"/>
                    <a:pt x="36688" y="44325"/>
                    <a:pt x="21557" y="44325"/>
                  </a:cubicBezTo>
                  <a:lnTo>
                    <a:pt x="8833" y="44325"/>
                  </a:lnTo>
                  <a:cubicBezTo>
                    <a:pt x="3675" y="44325"/>
                    <a:pt x="236" y="44325"/>
                    <a:pt x="236" y="48098"/>
                  </a:cubicBezTo>
                  <a:cubicBezTo>
                    <a:pt x="236" y="49813"/>
                    <a:pt x="1267" y="51528"/>
                    <a:pt x="3331" y="51871"/>
                  </a:cubicBezTo>
                  <a:cubicBezTo>
                    <a:pt x="14679" y="53243"/>
                    <a:pt x="23276" y="58046"/>
                    <a:pt x="23620" y="98523"/>
                  </a:cubicBezTo>
                  <a:cubicBezTo>
                    <a:pt x="23620" y="106412"/>
                    <a:pt x="24652" y="133511"/>
                    <a:pt x="41158" y="156494"/>
                  </a:cubicBezTo>
                  <a:cubicBezTo>
                    <a:pt x="54570" y="175017"/>
                    <a:pt x="75547" y="184964"/>
                    <a:pt x="98932" y="188052"/>
                  </a:cubicBezTo>
                  <a:lnTo>
                    <a:pt x="98932" y="207261"/>
                  </a:lnTo>
                  <a:cubicBezTo>
                    <a:pt x="98932" y="218924"/>
                    <a:pt x="98932" y="223726"/>
                    <a:pt x="66262" y="223726"/>
                  </a:cubicBezTo>
                  <a:lnTo>
                    <a:pt x="54914" y="223726"/>
                  </a:lnTo>
                  <a:lnTo>
                    <a:pt x="54914" y="234360"/>
                  </a:lnTo>
                  <a:cubicBezTo>
                    <a:pt x="67294" y="233331"/>
                    <a:pt x="98932" y="233331"/>
                    <a:pt x="113031" y="233331"/>
                  </a:cubicBezTo>
                  <a:cubicBezTo>
                    <a:pt x="127130" y="233331"/>
                    <a:pt x="159112" y="233331"/>
                    <a:pt x="171492" y="234360"/>
                  </a:cubicBezTo>
                  <a:lnTo>
                    <a:pt x="171492" y="223726"/>
                  </a:lnTo>
                  <a:lnTo>
                    <a:pt x="160144" y="223726"/>
                  </a:lnTo>
                  <a:cubicBezTo>
                    <a:pt x="127474" y="223726"/>
                    <a:pt x="127474" y="219267"/>
                    <a:pt x="127474" y="207261"/>
                  </a:cubicBezTo>
                  <a:lnTo>
                    <a:pt x="127474" y="188052"/>
                  </a:lnTo>
                  <a:cubicBezTo>
                    <a:pt x="152234" y="184964"/>
                    <a:pt x="173211" y="174674"/>
                    <a:pt x="186623" y="156837"/>
                  </a:cubicBezTo>
                  <a:cubicBezTo>
                    <a:pt x="204505" y="132482"/>
                    <a:pt x="204849" y="105383"/>
                    <a:pt x="204849" y="90290"/>
                  </a:cubicBezTo>
                  <a:cubicBezTo>
                    <a:pt x="204849" y="84802"/>
                    <a:pt x="205193" y="54272"/>
                    <a:pt x="223763" y="51871"/>
                  </a:cubicBezTo>
                  <a:cubicBezTo>
                    <a:pt x="225826" y="51528"/>
                    <a:pt x="228233" y="51185"/>
                    <a:pt x="228233" y="48098"/>
                  </a:cubicBezTo>
                  <a:cubicBezTo>
                    <a:pt x="228233" y="44325"/>
                    <a:pt x="225482" y="44325"/>
                    <a:pt x="219980" y="44325"/>
                  </a:cubicBezTo>
                  <a:lnTo>
                    <a:pt x="206912" y="44325"/>
                  </a:lnTo>
                  <a:cubicBezTo>
                    <a:pt x="193501" y="44325"/>
                    <a:pt x="176650" y="46726"/>
                    <a:pt x="176306" y="96464"/>
                  </a:cubicBezTo>
                  <a:cubicBezTo>
                    <a:pt x="175962" y="134197"/>
                    <a:pt x="164614" y="170557"/>
                    <a:pt x="127474" y="179476"/>
                  </a:cubicBezTo>
                  <a:lnTo>
                    <a:pt x="127474" y="27174"/>
                  </a:lnTo>
                  <a:close/>
                </a:path>
              </a:pathLst>
            </a:custGeom>
            <a:solidFill>
              <a:srgbClr val="000000"/>
            </a:solidFill>
            <a:ln w="344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5" name="Dowolny kształt: kształt 94">
              <a:extLst>
                <a:ext uri="{FF2B5EF4-FFF2-40B4-BE49-F238E27FC236}">
                  <a16:creationId xmlns:a16="http://schemas.microsoft.com/office/drawing/2014/main" id="{37CE9EF7-28FE-DE66-8DF0-A0B8DB988C6E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2846709" y="8231279"/>
              <a:ext cx="150691" cy="157756"/>
            </a:xfrm>
            <a:custGeom>
              <a:avLst/>
              <a:gdLst>
                <a:gd name="connsiteX0" fmla="*/ 59702 w 150691"/>
                <a:gd name="connsiteY0" fmla="*/ 108129 h 157756"/>
                <a:gd name="connsiteX1" fmla="*/ 67886 w 150691"/>
                <a:gd name="connsiteY1" fmla="*/ 108369 h 157756"/>
                <a:gd name="connsiteX2" fmla="*/ 150935 w 150691"/>
                <a:gd name="connsiteY2" fmla="*/ 35133 h 157756"/>
                <a:gd name="connsiteX3" fmla="*/ 119401 w 150691"/>
                <a:gd name="connsiteY3" fmla="*/ 76 h 157756"/>
                <a:gd name="connsiteX4" fmla="*/ 61868 w 150691"/>
                <a:gd name="connsiteY4" fmla="*/ 60345 h 157756"/>
                <a:gd name="connsiteX5" fmla="*/ 51999 w 150691"/>
                <a:gd name="connsiteY5" fmla="*/ 90600 h 157756"/>
                <a:gd name="connsiteX6" fmla="*/ 8669 w 150691"/>
                <a:gd name="connsiteY6" fmla="*/ 57224 h 157756"/>
                <a:gd name="connsiteX7" fmla="*/ 29611 w 150691"/>
                <a:gd name="connsiteY7" fmla="*/ 8480 h 157756"/>
                <a:gd name="connsiteX8" fmla="*/ 31537 w 150691"/>
                <a:gd name="connsiteY8" fmla="*/ 5359 h 157756"/>
                <a:gd name="connsiteX9" fmla="*/ 27686 w 150691"/>
                <a:gd name="connsiteY9" fmla="*/ 2477 h 157756"/>
                <a:gd name="connsiteX10" fmla="*/ 19983 w 150691"/>
                <a:gd name="connsiteY10" fmla="*/ 7760 h 157756"/>
                <a:gd name="connsiteX11" fmla="*/ 243 w 150691"/>
                <a:gd name="connsiteY11" fmla="*/ 59625 h 157756"/>
                <a:gd name="connsiteX12" fmla="*/ 46943 w 150691"/>
                <a:gd name="connsiteY12" fmla="*/ 106208 h 157756"/>
                <a:gd name="connsiteX13" fmla="*/ 33463 w 150691"/>
                <a:gd name="connsiteY13" fmla="*/ 150149 h 157756"/>
                <a:gd name="connsiteX14" fmla="*/ 41648 w 150691"/>
                <a:gd name="connsiteY14" fmla="*/ 157833 h 157756"/>
                <a:gd name="connsiteX15" fmla="*/ 51036 w 150691"/>
                <a:gd name="connsiteY15" fmla="*/ 152550 h 157756"/>
                <a:gd name="connsiteX16" fmla="*/ 59702 w 150691"/>
                <a:gd name="connsiteY16" fmla="*/ 108129 h 157756"/>
                <a:gd name="connsiteX17" fmla="*/ 62831 w 150691"/>
                <a:gd name="connsiteY17" fmla="*/ 91801 h 157756"/>
                <a:gd name="connsiteX18" fmla="*/ 81126 w 150691"/>
                <a:gd name="connsiteY18" fmla="*/ 37775 h 157756"/>
                <a:gd name="connsiteX19" fmla="*/ 116753 w 150691"/>
                <a:gd name="connsiteY19" fmla="*/ 16404 h 157756"/>
                <a:gd name="connsiteX20" fmla="*/ 142269 w 150691"/>
                <a:gd name="connsiteY20" fmla="*/ 39936 h 157756"/>
                <a:gd name="connsiteX21" fmla="*/ 70534 w 150691"/>
                <a:gd name="connsiteY21" fmla="*/ 92041 h 157756"/>
                <a:gd name="connsiteX22" fmla="*/ 62831 w 150691"/>
                <a:gd name="connsiteY22" fmla="*/ 91801 h 157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0691" h="157756">
                  <a:moveTo>
                    <a:pt x="59702" y="108129"/>
                  </a:moveTo>
                  <a:cubicBezTo>
                    <a:pt x="62350" y="108369"/>
                    <a:pt x="65238" y="108369"/>
                    <a:pt x="67886" y="108369"/>
                  </a:cubicBezTo>
                  <a:cubicBezTo>
                    <a:pt x="111216" y="108369"/>
                    <a:pt x="150935" y="73072"/>
                    <a:pt x="150935" y="35133"/>
                  </a:cubicBezTo>
                  <a:cubicBezTo>
                    <a:pt x="150935" y="13763"/>
                    <a:pt x="138177" y="76"/>
                    <a:pt x="119401" y="76"/>
                  </a:cubicBezTo>
                  <a:cubicBezTo>
                    <a:pt x="86181" y="76"/>
                    <a:pt x="68608" y="42337"/>
                    <a:pt x="61868" y="60345"/>
                  </a:cubicBezTo>
                  <a:cubicBezTo>
                    <a:pt x="58739" y="69230"/>
                    <a:pt x="53443" y="86038"/>
                    <a:pt x="51999" y="90600"/>
                  </a:cubicBezTo>
                  <a:cubicBezTo>
                    <a:pt x="25519" y="86998"/>
                    <a:pt x="8669" y="74993"/>
                    <a:pt x="8669" y="57224"/>
                  </a:cubicBezTo>
                  <a:cubicBezTo>
                    <a:pt x="8669" y="56984"/>
                    <a:pt x="10113" y="30091"/>
                    <a:pt x="29611" y="8480"/>
                  </a:cubicBezTo>
                  <a:cubicBezTo>
                    <a:pt x="31297" y="6799"/>
                    <a:pt x="31537" y="6319"/>
                    <a:pt x="31537" y="5359"/>
                  </a:cubicBezTo>
                  <a:cubicBezTo>
                    <a:pt x="31537" y="2477"/>
                    <a:pt x="28408" y="2477"/>
                    <a:pt x="27686" y="2477"/>
                  </a:cubicBezTo>
                  <a:cubicBezTo>
                    <a:pt x="25519" y="2477"/>
                    <a:pt x="24556" y="2477"/>
                    <a:pt x="19983" y="7760"/>
                  </a:cubicBezTo>
                  <a:cubicBezTo>
                    <a:pt x="6502" y="24328"/>
                    <a:pt x="243" y="49300"/>
                    <a:pt x="243" y="59625"/>
                  </a:cubicBezTo>
                  <a:cubicBezTo>
                    <a:pt x="243" y="80996"/>
                    <a:pt x="15890" y="99484"/>
                    <a:pt x="46943" y="106208"/>
                  </a:cubicBezTo>
                  <a:cubicBezTo>
                    <a:pt x="34907" y="143426"/>
                    <a:pt x="33463" y="147988"/>
                    <a:pt x="33463" y="150149"/>
                  </a:cubicBezTo>
                  <a:cubicBezTo>
                    <a:pt x="33463" y="156632"/>
                    <a:pt x="39000" y="157833"/>
                    <a:pt x="41648" y="157833"/>
                  </a:cubicBezTo>
                  <a:cubicBezTo>
                    <a:pt x="44295" y="157833"/>
                    <a:pt x="49110" y="156152"/>
                    <a:pt x="51036" y="152550"/>
                  </a:cubicBezTo>
                  <a:cubicBezTo>
                    <a:pt x="52721" y="148949"/>
                    <a:pt x="54887" y="136703"/>
                    <a:pt x="59702" y="108129"/>
                  </a:cubicBezTo>
                  <a:close/>
                  <a:moveTo>
                    <a:pt x="62831" y="91801"/>
                  </a:moveTo>
                  <a:cubicBezTo>
                    <a:pt x="67645" y="64187"/>
                    <a:pt x="69571" y="53382"/>
                    <a:pt x="81126" y="37775"/>
                  </a:cubicBezTo>
                  <a:cubicBezTo>
                    <a:pt x="91958" y="23127"/>
                    <a:pt x="104717" y="16404"/>
                    <a:pt x="116753" y="16404"/>
                  </a:cubicBezTo>
                  <a:cubicBezTo>
                    <a:pt x="133362" y="16404"/>
                    <a:pt x="142269" y="27450"/>
                    <a:pt x="142269" y="39936"/>
                  </a:cubicBezTo>
                  <a:cubicBezTo>
                    <a:pt x="142269" y="64187"/>
                    <a:pt x="111938" y="92041"/>
                    <a:pt x="70534" y="92041"/>
                  </a:cubicBezTo>
                  <a:cubicBezTo>
                    <a:pt x="68368" y="92041"/>
                    <a:pt x="64998" y="92041"/>
                    <a:pt x="62831" y="91801"/>
                  </a:cubicBezTo>
                  <a:close/>
                </a:path>
              </a:pathLst>
            </a:custGeom>
            <a:solidFill>
              <a:srgbClr val="000000"/>
            </a:solidFill>
            <a:ln w="344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6" name="Dowolny kształt: kształt 95">
              <a:extLst>
                <a:ext uri="{FF2B5EF4-FFF2-40B4-BE49-F238E27FC236}">
                  <a16:creationId xmlns:a16="http://schemas.microsoft.com/office/drawing/2014/main" id="{3F46F2F3-A36B-506A-D889-35C0774E6583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3069093" y="8028449"/>
              <a:ext cx="13755" cy="343023"/>
            </a:xfrm>
            <a:custGeom>
              <a:avLst/>
              <a:gdLst>
                <a:gd name="connsiteX0" fmla="*/ 14005 w 13755"/>
                <a:gd name="connsiteY0" fmla="*/ 12424 h 343023"/>
                <a:gd name="connsiteX1" fmla="*/ 7127 w 13755"/>
                <a:gd name="connsiteY1" fmla="*/ 75 h 343023"/>
                <a:gd name="connsiteX2" fmla="*/ 249 w 13755"/>
                <a:gd name="connsiteY2" fmla="*/ 12424 h 343023"/>
                <a:gd name="connsiteX3" fmla="*/ 249 w 13755"/>
                <a:gd name="connsiteY3" fmla="*/ 330750 h 343023"/>
                <a:gd name="connsiteX4" fmla="*/ 7127 w 13755"/>
                <a:gd name="connsiteY4" fmla="*/ 343098 h 343023"/>
                <a:gd name="connsiteX5" fmla="*/ 14005 w 13755"/>
                <a:gd name="connsiteY5" fmla="*/ 330750 h 343023"/>
                <a:gd name="connsiteX6" fmla="*/ 14005 w 13755"/>
                <a:gd name="connsiteY6" fmla="*/ 12424 h 34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55" h="343023">
                  <a:moveTo>
                    <a:pt x="14005" y="12424"/>
                  </a:moveTo>
                  <a:cubicBezTo>
                    <a:pt x="14005" y="6249"/>
                    <a:pt x="14005" y="75"/>
                    <a:pt x="7127" y="75"/>
                  </a:cubicBezTo>
                  <a:cubicBezTo>
                    <a:pt x="249" y="75"/>
                    <a:pt x="249" y="6249"/>
                    <a:pt x="249" y="12424"/>
                  </a:cubicBezTo>
                  <a:lnTo>
                    <a:pt x="249" y="330750"/>
                  </a:lnTo>
                  <a:cubicBezTo>
                    <a:pt x="249" y="336924"/>
                    <a:pt x="249" y="343098"/>
                    <a:pt x="7127" y="343098"/>
                  </a:cubicBezTo>
                  <a:cubicBezTo>
                    <a:pt x="14005" y="343098"/>
                    <a:pt x="14005" y="336924"/>
                    <a:pt x="14005" y="330750"/>
                  </a:cubicBezTo>
                  <a:lnTo>
                    <a:pt x="14005" y="12424"/>
                  </a:lnTo>
                  <a:close/>
                </a:path>
              </a:pathLst>
            </a:custGeom>
            <a:solidFill>
              <a:srgbClr val="000000"/>
            </a:solidFill>
            <a:ln w="344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7" name="Dowolny kształt: kształt 96">
              <a:extLst>
                <a:ext uri="{FF2B5EF4-FFF2-40B4-BE49-F238E27FC236}">
                  <a16:creationId xmlns:a16="http://schemas.microsoft.com/office/drawing/2014/main" id="{5BD42683-7C76-A0F8-7FFC-28CC7BEF978F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3238898" y="7969526"/>
              <a:ext cx="36796" cy="36360"/>
            </a:xfrm>
            <a:custGeom>
              <a:avLst/>
              <a:gdLst>
                <a:gd name="connsiteX0" fmla="*/ 37050 w 36796"/>
                <a:gd name="connsiteY0" fmla="*/ 18252 h 36360"/>
                <a:gd name="connsiteX1" fmla="*/ 18824 w 36796"/>
                <a:gd name="connsiteY1" fmla="*/ 72 h 36360"/>
                <a:gd name="connsiteX2" fmla="*/ 254 w 36796"/>
                <a:gd name="connsiteY2" fmla="*/ 18252 h 36360"/>
                <a:gd name="connsiteX3" fmla="*/ 18481 w 36796"/>
                <a:gd name="connsiteY3" fmla="*/ 36433 h 36360"/>
                <a:gd name="connsiteX4" fmla="*/ 37050 w 36796"/>
                <a:gd name="connsiteY4" fmla="*/ 18252 h 3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96" h="36360">
                  <a:moveTo>
                    <a:pt x="37050" y="18252"/>
                  </a:moveTo>
                  <a:cubicBezTo>
                    <a:pt x="37050" y="8991"/>
                    <a:pt x="29141" y="72"/>
                    <a:pt x="18824" y="72"/>
                  </a:cubicBezTo>
                  <a:cubicBezTo>
                    <a:pt x="7132" y="72"/>
                    <a:pt x="254" y="9677"/>
                    <a:pt x="254" y="18252"/>
                  </a:cubicBezTo>
                  <a:cubicBezTo>
                    <a:pt x="254" y="27514"/>
                    <a:pt x="8164" y="36433"/>
                    <a:pt x="18481" y="36433"/>
                  </a:cubicBezTo>
                  <a:cubicBezTo>
                    <a:pt x="30173" y="36433"/>
                    <a:pt x="37050" y="26828"/>
                    <a:pt x="37050" y="18252"/>
                  </a:cubicBezTo>
                  <a:close/>
                </a:path>
              </a:pathLst>
            </a:custGeom>
            <a:solidFill>
              <a:srgbClr val="000000"/>
            </a:solidFill>
            <a:ln w="344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8" name="Dowolny kształt: kształt 97">
              <a:extLst>
                <a:ext uri="{FF2B5EF4-FFF2-40B4-BE49-F238E27FC236}">
                  <a16:creationId xmlns:a16="http://schemas.microsoft.com/office/drawing/2014/main" id="{AA5E027D-7957-A69E-50C3-0D52B51E0EC6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3143296" y="8051432"/>
              <a:ext cx="227997" cy="234285"/>
            </a:xfrm>
            <a:custGeom>
              <a:avLst/>
              <a:gdLst>
                <a:gd name="connsiteX0" fmla="*/ 127490 w 227997"/>
                <a:gd name="connsiteY0" fmla="*/ 27174 h 234285"/>
                <a:gd name="connsiteX1" fmla="*/ 160160 w 227997"/>
                <a:gd name="connsiteY1" fmla="*/ 10708 h 234285"/>
                <a:gd name="connsiteX2" fmla="*/ 171508 w 227997"/>
                <a:gd name="connsiteY2" fmla="*/ 10708 h 234285"/>
                <a:gd name="connsiteX3" fmla="*/ 171508 w 227997"/>
                <a:gd name="connsiteY3" fmla="*/ 75 h 234285"/>
                <a:gd name="connsiteX4" fmla="*/ 113391 w 227997"/>
                <a:gd name="connsiteY4" fmla="*/ 1104 h 234285"/>
                <a:gd name="connsiteX5" fmla="*/ 54930 w 227997"/>
                <a:gd name="connsiteY5" fmla="*/ 75 h 234285"/>
                <a:gd name="connsiteX6" fmla="*/ 54930 w 227997"/>
                <a:gd name="connsiteY6" fmla="*/ 10708 h 234285"/>
                <a:gd name="connsiteX7" fmla="*/ 66278 w 227997"/>
                <a:gd name="connsiteY7" fmla="*/ 10708 h 234285"/>
                <a:gd name="connsiteX8" fmla="*/ 98948 w 227997"/>
                <a:gd name="connsiteY8" fmla="*/ 27174 h 234285"/>
                <a:gd name="connsiteX9" fmla="*/ 98948 w 227997"/>
                <a:gd name="connsiteY9" fmla="*/ 179476 h 234285"/>
                <a:gd name="connsiteX10" fmla="*/ 52179 w 227997"/>
                <a:gd name="connsiteY10" fmla="*/ 92348 h 234285"/>
                <a:gd name="connsiteX11" fmla="*/ 21573 w 227997"/>
                <a:gd name="connsiteY11" fmla="*/ 44325 h 234285"/>
                <a:gd name="connsiteX12" fmla="*/ 8849 w 227997"/>
                <a:gd name="connsiteY12" fmla="*/ 44325 h 234285"/>
                <a:gd name="connsiteX13" fmla="*/ 252 w 227997"/>
                <a:gd name="connsiteY13" fmla="*/ 48098 h 234285"/>
                <a:gd name="connsiteX14" fmla="*/ 3347 w 227997"/>
                <a:gd name="connsiteY14" fmla="*/ 51871 h 234285"/>
                <a:gd name="connsiteX15" fmla="*/ 23636 w 227997"/>
                <a:gd name="connsiteY15" fmla="*/ 98523 h 234285"/>
                <a:gd name="connsiteX16" fmla="*/ 41175 w 227997"/>
                <a:gd name="connsiteY16" fmla="*/ 156494 h 234285"/>
                <a:gd name="connsiteX17" fmla="*/ 98948 w 227997"/>
                <a:gd name="connsiteY17" fmla="*/ 188052 h 234285"/>
                <a:gd name="connsiteX18" fmla="*/ 98948 w 227997"/>
                <a:gd name="connsiteY18" fmla="*/ 207261 h 234285"/>
                <a:gd name="connsiteX19" fmla="*/ 66278 w 227997"/>
                <a:gd name="connsiteY19" fmla="*/ 223726 h 234285"/>
                <a:gd name="connsiteX20" fmla="*/ 54930 w 227997"/>
                <a:gd name="connsiteY20" fmla="*/ 223726 h 234285"/>
                <a:gd name="connsiteX21" fmla="*/ 54930 w 227997"/>
                <a:gd name="connsiteY21" fmla="*/ 234360 h 234285"/>
                <a:gd name="connsiteX22" fmla="*/ 113047 w 227997"/>
                <a:gd name="connsiteY22" fmla="*/ 233331 h 234285"/>
                <a:gd name="connsiteX23" fmla="*/ 171508 w 227997"/>
                <a:gd name="connsiteY23" fmla="*/ 234360 h 234285"/>
                <a:gd name="connsiteX24" fmla="*/ 171508 w 227997"/>
                <a:gd name="connsiteY24" fmla="*/ 223726 h 234285"/>
                <a:gd name="connsiteX25" fmla="*/ 160160 w 227997"/>
                <a:gd name="connsiteY25" fmla="*/ 223726 h 234285"/>
                <a:gd name="connsiteX26" fmla="*/ 127490 w 227997"/>
                <a:gd name="connsiteY26" fmla="*/ 207261 h 234285"/>
                <a:gd name="connsiteX27" fmla="*/ 127490 w 227997"/>
                <a:gd name="connsiteY27" fmla="*/ 188052 h 234285"/>
                <a:gd name="connsiteX28" fmla="*/ 186639 w 227997"/>
                <a:gd name="connsiteY28" fmla="*/ 156837 h 234285"/>
                <a:gd name="connsiteX29" fmla="*/ 204865 w 227997"/>
                <a:gd name="connsiteY29" fmla="*/ 90290 h 234285"/>
                <a:gd name="connsiteX30" fmla="*/ 223779 w 227997"/>
                <a:gd name="connsiteY30" fmla="*/ 51871 h 234285"/>
                <a:gd name="connsiteX31" fmla="*/ 228250 w 227997"/>
                <a:gd name="connsiteY31" fmla="*/ 48098 h 234285"/>
                <a:gd name="connsiteX32" fmla="*/ 219996 w 227997"/>
                <a:gd name="connsiteY32" fmla="*/ 44325 h 234285"/>
                <a:gd name="connsiteX33" fmla="*/ 206929 w 227997"/>
                <a:gd name="connsiteY33" fmla="*/ 44325 h 234285"/>
                <a:gd name="connsiteX34" fmla="*/ 176323 w 227997"/>
                <a:gd name="connsiteY34" fmla="*/ 96464 h 234285"/>
                <a:gd name="connsiteX35" fmla="*/ 127490 w 227997"/>
                <a:gd name="connsiteY35" fmla="*/ 179476 h 234285"/>
                <a:gd name="connsiteX36" fmla="*/ 127490 w 227997"/>
                <a:gd name="connsiteY36" fmla="*/ 27174 h 234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27997" h="234285">
                  <a:moveTo>
                    <a:pt x="127490" y="27174"/>
                  </a:moveTo>
                  <a:cubicBezTo>
                    <a:pt x="127490" y="15511"/>
                    <a:pt x="127490" y="10708"/>
                    <a:pt x="160160" y="10708"/>
                  </a:cubicBezTo>
                  <a:lnTo>
                    <a:pt x="171508" y="10708"/>
                  </a:lnTo>
                  <a:lnTo>
                    <a:pt x="171508" y="75"/>
                  </a:lnTo>
                  <a:cubicBezTo>
                    <a:pt x="159128" y="1104"/>
                    <a:pt x="127490" y="1104"/>
                    <a:pt x="113391" y="1104"/>
                  </a:cubicBezTo>
                  <a:cubicBezTo>
                    <a:pt x="99292" y="1104"/>
                    <a:pt x="67310" y="1104"/>
                    <a:pt x="54930" y="75"/>
                  </a:cubicBezTo>
                  <a:lnTo>
                    <a:pt x="54930" y="10708"/>
                  </a:lnTo>
                  <a:lnTo>
                    <a:pt x="66278" y="10708"/>
                  </a:lnTo>
                  <a:cubicBezTo>
                    <a:pt x="98948" y="10708"/>
                    <a:pt x="98948" y="15168"/>
                    <a:pt x="98948" y="27174"/>
                  </a:cubicBezTo>
                  <a:lnTo>
                    <a:pt x="98948" y="179476"/>
                  </a:lnTo>
                  <a:cubicBezTo>
                    <a:pt x="53898" y="167470"/>
                    <a:pt x="52179" y="114645"/>
                    <a:pt x="52179" y="92348"/>
                  </a:cubicBezTo>
                  <a:cubicBezTo>
                    <a:pt x="51835" y="50842"/>
                    <a:pt x="36704" y="44325"/>
                    <a:pt x="21573" y="44325"/>
                  </a:cubicBezTo>
                  <a:lnTo>
                    <a:pt x="8849" y="44325"/>
                  </a:lnTo>
                  <a:cubicBezTo>
                    <a:pt x="3691" y="44325"/>
                    <a:pt x="252" y="44325"/>
                    <a:pt x="252" y="48098"/>
                  </a:cubicBezTo>
                  <a:cubicBezTo>
                    <a:pt x="252" y="49813"/>
                    <a:pt x="1284" y="51528"/>
                    <a:pt x="3347" y="51871"/>
                  </a:cubicBezTo>
                  <a:cubicBezTo>
                    <a:pt x="14695" y="53243"/>
                    <a:pt x="23292" y="58046"/>
                    <a:pt x="23636" y="98523"/>
                  </a:cubicBezTo>
                  <a:cubicBezTo>
                    <a:pt x="23636" y="106412"/>
                    <a:pt x="24668" y="133511"/>
                    <a:pt x="41175" y="156494"/>
                  </a:cubicBezTo>
                  <a:cubicBezTo>
                    <a:pt x="54586" y="175017"/>
                    <a:pt x="75563" y="184964"/>
                    <a:pt x="98948" y="188052"/>
                  </a:cubicBezTo>
                  <a:lnTo>
                    <a:pt x="98948" y="207261"/>
                  </a:lnTo>
                  <a:cubicBezTo>
                    <a:pt x="98948" y="218924"/>
                    <a:pt x="98948" y="223726"/>
                    <a:pt x="66278" y="223726"/>
                  </a:cubicBezTo>
                  <a:lnTo>
                    <a:pt x="54930" y="223726"/>
                  </a:lnTo>
                  <a:lnTo>
                    <a:pt x="54930" y="234360"/>
                  </a:lnTo>
                  <a:cubicBezTo>
                    <a:pt x="67310" y="233331"/>
                    <a:pt x="98948" y="233331"/>
                    <a:pt x="113047" y="233331"/>
                  </a:cubicBezTo>
                  <a:cubicBezTo>
                    <a:pt x="127147" y="233331"/>
                    <a:pt x="159128" y="233331"/>
                    <a:pt x="171508" y="234360"/>
                  </a:cubicBezTo>
                  <a:lnTo>
                    <a:pt x="171508" y="223726"/>
                  </a:lnTo>
                  <a:lnTo>
                    <a:pt x="160160" y="223726"/>
                  </a:lnTo>
                  <a:cubicBezTo>
                    <a:pt x="127490" y="223726"/>
                    <a:pt x="127490" y="219267"/>
                    <a:pt x="127490" y="207261"/>
                  </a:cubicBezTo>
                  <a:lnTo>
                    <a:pt x="127490" y="188052"/>
                  </a:lnTo>
                  <a:cubicBezTo>
                    <a:pt x="152250" y="184964"/>
                    <a:pt x="173228" y="174674"/>
                    <a:pt x="186639" y="156837"/>
                  </a:cubicBezTo>
                  <a:cubicBezTo>
                    <a:pt x="204521" y="132482"/>
                    <a:pt x="204865" y="105383"/>
                    <a:pt x="204865" y="90290"/>
                  </a:cubicBezTo>
                  <a:cubicBezTo>
                    <a:pt x="204865" y="84802"/>
                    <a:pt x="205209" y="54272"/>
                    <a:pt x="223779" y="51871"/>
                  </a:cubicBezTo>
                  <a:cubicBezTo>
                    <a:pt x="225842" y="51528"/>
                    <a:pt x="228250" y="51185"/>
                    <a:pt x="228250" y="48098"/>
                  </a:cubicBezTo>
                  <a:cubicBezTo>
                    <a:pt x="228250" y="44325"/>
                    <a:pt x="225498" y="44325"/>
                    <a:pt x="219996" y="44325"/>
                  </a:cubicBezTo>
                  <a:lnTo>
                    <a:pt x="206929" y="44325"/>
                  </a:lnTo>
                  <a:cubicBezTo>
                    <a:pt x="193517" y="44325"/>
                    <a:pt x="176666" y="46726"/>
                    <a:pt x="176323" y="96464"/>
                  </a:cubicBezTo>
                  <a:cubicBezTo>
                    <a:pt x="175979" y="134197"/>
                    <a:pt x="164630" y="170557"/>
                    <a:pt x="127490" y="179476"/>
                  </a:cubicBezTo>
                  <a:lnTo>
                    <a:pt x="127490" y="27174"/>
                  </a:lnTo>
                  <a:close/>
                </a:path>
              </a:pathLst>
            </a:custGeom>
            <a:solidFill>
              <a:srgbClr val="000000"/>
            </a:solidFill>
            <a:ln w="344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9" name="Dowolny kształt: kształt 98">
              <a:extLst>
                <a:ext uri="{FF2B5EF4-FFF2-40B4-BE49-F238E27FC236}">
                  <a16:creationId xmlns:a16="http://schemas.microsoft.com/office/drawing/2014/main" id="{1E6B5EE8-8F26-90AD-7071-3B430531FCCA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3407774" y="8231279"/>
              <a:ext cx="150691" cy="157756"/>
            </a:xfrm>
            <a:custGeom>
              <a:avLst/>
              <a:gdLst>
                <a:gd name="connsiteX0" fmla="*/ 59718 w 150691"/>
                <a:gd name="connsiteY0" fmla="*/ 108129 h 157756"/>
                <a:gd name="connsiteX1" fmla="*/ 67902 w 150691"/>
                <a:gd name="connsiteY1" fmla="*/ 108369 h 157756"/>
                <a:gd name="connsiteX2" fmla="*/ 150951 w 150691"/>
                <a:gd name="connsiteY2" fmla="*/ 35133 h 157756"/>
                <a:gd name="connsiteX3" fmla="*/ 119417 w 150691"/>
                <a:gd name="connsiteY3" fmla="*/ 76 h 157756"/>
                <a:gd name="connsiteX4" fmla="*/ 61884 w 150691"/>
                <a:gd name="connsiteY4" fmla="*/ 60345 h 157756"/>
                <a:gd name="connsiteX5" fmla="*/ 52015 w 150691"/>
                <a:gd name="connsiteY5" fmla="*/ 90600 h 157756"/>
                <a:gd name="connsiteX6" fmla="*/ 8685 w 150691"/>
                <a:gd name="connsiteY6" fmla="*/ 57224 h 157756"/>
                <a:gd name="connsiteX7" fmla="*/ 29628 w 150691"/>
                <a:gd name="connsiteY7" fmla="*/ 8480 h 157756"/>
                <a:gd name="connsiteX8" fmla="*/ 31554 w 150691"/>
                <a:gd name="connsiteY8" fmla="*/ 5359 h 157756"/>
                <a:gd name="connsiteX9" fmla="*/ 27702 w 150691"/>
                <a:gd name="connsiteY9" fmla="*/ 2477 h 157756"/>
                <a:gd name="connsiteX10" fmla="*/ 19999 w 150691"/>
                <a:gd name="connsiteY10" fmla="*/ 7760 h 157756"/>
                <a:gd name="connsiteX11" fmla="*/ 260 w 150691"/>
                <a:gd name="connsiteY11" fmla="*/ 59625 h 157756"/>
                <a:gd name="connsiteX12" fmla="*/ 46960 w 150691"/>
                <a:gd name="connsiteY12" fmla="*/ 106208 h 157756"/>
                <a:gd name="connsiteX13" fmla="*/ 33479 w 150691"/>
                <a:gd name="connsiteY13" fmla="*/ 150149 h 157756"/>
                <a:gd name="connsiteX14" fmla="*/ 41664 w 150691"/>
                <a:gd name="connsiteY14" fmla="*/ 157833 h 157756"/>
                <a:gd name="connsiteX15" fmla="*/ 51052 w 150691"/>
                <a:gd name="connsiteY15" fmla="*/ 152550 h 157756"/>
                <a:gd name="connsiteX16" fmla="*/ 59718 w 150691"/>
                <a:gd name="connsiteY16" fmla="*/ 108129 h 157756"/>
                <a:gd name="connsiteX17" fmla="*/ 62847 w 150691"/>
                <a:gd name="connsiteY17" fmla="*/ 91801 h 157756"/>
                <a:gd name="connsiteX18" fmla="*/ 81142 w 150691"/>
                <a:gd name="connsiteY18" fmla="*/ 37775 h 157756"/>
                <a:gd name="connsiteX19" fmla="*/ 116769 w 150691"/>
                <a:gd name="connsiteY19" fmla="*/ 16404 h 157756"/>
                <a:gd name="connsiteX20" fmla="*/ 142285 w 150691"/>
                <a:gd name="connsiteY20" fmla="*/ 39936 h 157756"/>
                <a:gd name="connsiteX21" fmla="*/ 70550 w 150691"/>
                <a:gd name="connsiteY21" fmla="*/ 92041 h 157756"/>
                <a:gd name="connsiteX22" fmla="*/ 62847 w 150691"/>
                <a:gd name="connsiteY22" fmla="*/ 91801 h 157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0691" h="157756">
                  <a:moveTo>
                    <a:pt x="59718" y="108129"/>
                  </a:moveTo>
                  <a:cubicBezTo>
                    <a:pt x="62366" y="108369"/>
                    <a:pt x="65254" y="108369"/>
                    <a:pt x="67902" y="108369"/>
                  </a:cubicBezTo>
                  <a:cubicBezTo>
                    <a:pt x="111232" y="108369"/>
                    <a:pt x="150951" y="73072"/>
                    <a:pt x="150951" y="35133"/>
                  </a:cubicBezTo>
                  <a:cubicBezTo>
                    <a:pt x="150951" y="13763"/>
                    <a:pt x="138193" y="76"/>
                    <a:pt x="119417" y="76"/>
                  </a:cubicBezTo>
                  <a:cubicBezTo>
                    <a:pt x="86197" y="76"/>
                    <a:pt x="68625" y="42337"/>
                    <a:pt x="61884" y="60345"/>
                  </a:cubicBezTo>
                  <a:cubicBezTo>
                    <a:pt x="58755" y="69230"/>
                    <a:pt x="53459" y="86038"/>
                    <a:pt x="52015" y="90600"/>
                  </a:cubicBezTo>
                  <a:cubicBezTo>
                    <a:pt x="25535" y="86998"/>
                    <a:pt x="8685" y="74993"/>
                    <a:pt x="8685" y="57224"/>
                  </a:cubicBezTo>
                  <a:cubicBezTo>
                    <a:pt x="8685" y="56984"/>
                    <a:pt x="10129" y="30091"/>
                    <a:pt x="29628" y="8480"/>
                  </a:cubicBezTo>
                  <a:cubicBezTo>
                    <a:pt x="31313" y="6799"/>
                    <a:pt x="31554" y="6319"/>
                    <a:pt x="31554" y="5359"/>
                  </a:cubicBezTo>
                  <a:cubicBezTo>
                    <a:pt x="31554" y="2477"/>
                    <a:pt x="28424" y="2477"/>
                    <a:pt x="27702" y="2477"/>
                  </a:cubicBezTo>
                  <a:cubicBezTo>
                    <a:pt x="25535" y="2477"/>
                    <a:pt x="24573" y="2477"/>
                    <a:pt x="19999" y="7760"/>
                  </a:cubicBezTo>
                  <a:cubicBezTo>
                    <a:pt x="6518" y="24328"/>
                    <a:pt x="260" y="49300"/>
                    <a:pt x="260" y="59625"/>
                  </a:cubicBezTo>
                  <a:cubicBezTo>
                    <a:pt x="260" y="80996"/>
                    <a:pt x="15907" y="99484"/>
                    <a:pt x="46960" y="106208"/>
                  </a:cubicBezTo>
                  <a:cubicBezTo>
                    <a:pt x="34924" y="143426"/>
                    <a:pt x="33479" y="147988"/>
                    <a:pt x="33479" y="150149"/>
                  </a:cubicBezTo>
                  <a:cubicBezTo>
                    <a:pt x="33479" y="156632"/>
                    <a:pt x="39016" y="157833"/>
                    <a:pt x="41664" y="157833"/>
                  </a:cubicBezTo>
                  <a:cubicBezTo>
                    <a:pt x="44312" y="157833"/>
                    <a:pt x="49126" y="156152"/>
                    <a:pt x="51052" y="152550"/>
                  </a:cubicBezTo>
                  <a:cubicBezTo>
                    <a:pt x="52737" y="148949"/>
                    <a:pt x="54903" y="136703"/>
                    <a:pt x="59718" y="108129"/>
                  </a:cubicBezTo>
                  <a:close/>
                  <a:moveTo>
                    <a:pt x="62847" y="91801"/>
                  </a:moveTo>
                  <a:cubicBezTo>
                    <a:pt x="67662" y="64187"/>
                    <a:pt x="69587" y="53382"/>
                    <a:pt x="81142" y="37775"/>
                  </a:cubicBezTo>
                  <a:cubicBezTo>
                    <a:pt x="91975" y="23127"/>
                    <a:pt x="104733" y="16404"/>
                    <a:pt x="116769" y="16404"/>
                  </a:cubicBezTo>
                  <a:cubicBezTo>
                    <a:pt x="133379" y="16404"/>
                    <a:pt x="142285" y="27450"/>
                    <a:pt x="142285" y="39936"/>
                  </a:cubicBezTo>
                  <a:cubicBezTo>
                    <a:pt x="142285" y="64187"/>
                    <a:pt x="111954" y="92041"/>
                    <a:pt x="70550" y="92041"/>
                  </a:cubicBezTo>
                  <a:cubicBezTo>
                    <a:pt x="68384" y="92041"/>
                    <a:pt x="65014" y="92041"/>
                    <a:pt x="62847" y="91801"/>
                  </a:cubicBezTo>
                  <a:close/>
                </a:path>
              </a:pathLst>
            </a:custGeom>
            <a:solidFill>
              <a:srgbClr val="000000"/>
            </a:solidFill>
            <a:ln w="344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6" name="Dowolny kształt: kształt 105">
              <a:extLst>
                <a:ext uri="{FF2B5EF4-FFF2-40B4-BE49-F238E27FC236}">
                  <a16:creationId xmlns:a16="http://schemas.microsoft.com/office/drawing/2014/main" id="{BCF69588-AC77-57C2-4EFF-B365D3736970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3608149" y="8028449"/>
              <a:ext cx="76686" cy="343023"/>
            </a:xfrm>
            <a:custGeom>
              <a:avLst/>
              <a:gdLst>
                <a:gd name="connsiteX0" fmla="*/ 75233 w 76686"/>
                <a:gd name="connsiteY0" fmla="*/ 177418 h 343023"/>
                <a:gd name="connsiteX1" fmla="*/ 76952 w 76686"/>
                <a:gd name="connsiteY1" fmla="*/ 171587 h 343023"/>
                <a:gd name="connsiteX2" fmla="*/ 75233 w 76686"/>
                <a:gd name="connsiteY2" fmla="*/ 165755 h 343023"/>
                <a:gd name="connsiteX3" fmla="*/ 15053 w 76686"/>
                <a:gd name="connsiteY3" fmla="*/ 7964 h 343023"/>
                <a:gd name="connsiteX4" fmla="*/ 7143 w 76686"/>
                <a:gd name="connsiteY4" fmla="*/ 75 h 343023"/>
                <a:gd name="connsiteX5" fmla="*/ 265 w 76686"/>
                <a:gd name="connsiteY5" fmla="*/ 6935 h 343023"/>
                <a:gd name="connsiteX6" fmla="*/ 1985 w 76686"/>
                <a:gd name="connsiteY6" fmla="*/ 12424 h 343023"/>
                <a:gd name="connsiteX7" fmla="*/ 62853 w 76686"/>
                <a:gd name="connsiteY7" fmla="*/ 171587 h 343023"/>
                <a:gd name="connsiteX8" fmla="*/ 1985 w 76686"/>
                <a:gd name="connsiteY8" fmla="*/ 330064 h 343023"/>
                <a:gd name="connsiteX9" fmla="*/ 265 w 76686"/>
                <a:gd name="connsiteY9" fmla="*/ 336238 h 343023"/>
                <a:gd name="connsiteX10" fmla="*/ 7143 w 76686"/>
                <a:gd name="connsiteY10" fmla="*/ 343098 h 343023"/>
                <a:gd name="connsiteX11" fmla="*/ 14365 w 76686"/>
                <a:gd name="connsiteY11" fmla="*/ 336238 h 343023"/>
                <a:gd name="connsiteX12" fmla="*/ 75233 w 76686"/>
                <a:gd name="connsiteY12" fmla="*/ 177418 h 34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686" h="343023">
                  <a:moveTo>
                    <a:pt x="75233" y="177418"/>
                  </a:moveTo>
                  <a:cubicBezTo>
                    <a:pt x="76952" y="173302"/>
                    <a:pt x="76952" y="172616"/>
                    <a:pt x="76952" y="171587"/>
                  </a:cubicBezTo>
                  <a:cubicBezTo>
                    <a:pt x="76952" y="170557"/>
                    <a:pt x="76952" y="169871"/>
                    <a:pt x="75233" y="165755"/>
                  </a:cubicBezTo>
                  <a:lnTo>
                    <a:pt x="15053" y="7964"/>
                  </a:lnTo>
                  <a:cubicBezTo>
                    <a:pt x="12989" y="2133"/>
                    <a:pt x="10926" y="75"/>
                    <a:pt x="7143" y="75"/>
                  </a:cubicBezTo>
                  <a:cubicBezTo>
                    <a:pt x="3360" y="75"/>
                    <a:pt x="265" y="3162"/>
                    <a:pt x="265" y="6935"/>
                  </a:cubicBezTo>
                  <a:cubicBezTo>
                    <a:pt x="265" y="7964"/>
                    <a:pt x="265" y="8650"/>
                    <a:pt x="1985" y="12424"/>
                  </a:cubicBezTo>
                  <a:lnTo>
                    <a:pt x="62853" y="171587"/>
                  </a:lnTo>
                  <a:lnTo>
                    <a:pt x="1985" y="330064"/>
                  </a:lnTo>
                  <a:cubicBezTo>
                    <a:pt x="265" y="333837"/>
                    <a:pt x="265" y="334523"/>
                    <a:pt x="265" y="336238"/>
                  </a:cubicBezTo>
                  <a:cubicBezTo>
                    <a:pt x="265" y="340011"/>
                    <a:pt x="3360" y="343098"/>
                    <a:pt x="7143" y="343098"/>
                  </a:cubicBezTo>
                  <a:cubicBezTo>
                    <a:pt x="11614" y="343098"/>
                    <a:pt x="12989" y="339668"/>
                    <a:pt x="14365" y="336238"/>
                  </a:cubicBezTo>
                  <a:lnTo>
                    <a:pt x="75233" y="177418"/>
                  </a:lnTo>
                  <a:close/>
                </a:path>
              </a:pathLst>
            </a:custGeom>
            <a:solidFill>
              <a:srgbClr val="000000"/>
            </a:solidFill>
            <a:ln w="344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36372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ytuł 2">
            <a:extLst>
              <a:ext uri="{FF2B5EF4-FFF2-40B4-BE49-F238E27FC236}">
                <a16:creationId xmlns:a16="http://schemas.microsoft.com/office/drawing/2014/main" id="{68E56DA3-1825-30D4-2055-943766FA0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994" y="-2788"/>
            <a:ext cx="8712964" cy="1143000"/>
          </a:xfrm>
        </p:spPr>
        <p:txBody>
          <a:bodyPr>
            <a:noAutofit/>
          </a:bodyPr>
          <a:lstStyle/>
          <a:p>
            <a:r>
              <a:rPr lang="pl-PL" sz="3600" dirty="0"/>
              <a:t>Channel QFI via MOP</a:t>
            </a:r>
          </a:p>
        </p:txBody>
      </p:sp>
      <p:pic>
        <p:nvPicPr>
          <p:cNvPr id="72" name="Obraz 71" descr="TP_tmp.emf">
            <a:extLst>
              <a:ext uri="{FF2B5EF4-FFF2-40B4-BE49-F238E27FC236}">
                <a16:creationId xmlns:a16="http://schemas.microsoft.com/office/drawing/2014/main" id="{259D0028-A4AB-40B2-9E54-E1F2D0231A2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7" cstate="print"/>
          <a:stretch>
            <a:fillRect/>
          </a:stretch>
        </p:blipFill>
        <p:spPr bwMode="auto">
          <a:xfrm>
            <a:off x="1799061" y="1277834"/>
            <a:ext cx="414020" cy="349151"/>
          </a:xfrm>
          <a:prstGeom prst="rect">
            <a:avLst/>
          </a:prstGeom>
          <a:noFill/>
          <a:ln/>
          <a:effectLst/>
        </p:spPr>
      </p:pic>
      <p:cxnSp>
        <p:nvCxnSpPr>
          <p:cNvPr id="73" name="Łącznik prosty ze strzałką 72">
            <a:extLst>
              <a:ext uri="{FF2B5EF4-FFF2-40B4-BE49-F238E27FC236}">
                <a16:creationId xmlns:a16="http://schemas.microsoft.com/office/drawing/2014/main" id="{60278AAE-8D20-2B94-C33E-B3A28A62BC32}"/>
              </a:ext>
            </a:extLst>
          </p:cNvPr>
          <p:cNvCxnSpPr/>
          <p:nvPr/>
        </p:nvCxnSpPr>
        <p:spPr>
          <a:xfrm>
            <a:off x="2447133" y="1421850"/>
            <a:ext cx="792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Prostokąt 73">
            <a:extLst>
              <a:ext uri="{FF2B5EF4-FFF2-40B4-BE49-F238E27FC236}">
                <a16:creationId xmlns:a16="http://schemas.microsoft.com/office/drawing/2014/main" id="{65204B2E-CD0B-2287-77A7-80A5234E1F10}"/>
              </a:ext>
            </a:extLst>
          </p:cNvPr>
          <p:cNvSpPr/>
          <p:nvPr/>
        </p:nvSpPr>
        <p:spPr>
          <a:xfrm>
            <a:off x="3294827" y="1133818"/>
            <a:ext cx="800100" cy="5778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5" name="Obraz 74" descr="TP_tmp.emf">
            <a:extLst>
              <a:ext uri="{FF2B5EF4-FFF2-40B4-BE49-F238E27FC236}">
                <a16:creationId xmlns:a16="http://schemas.microsoft.com/office/drawing/2014/main" id="{DCFB3366-2462-0B6C-5EB1-9F19A5A6365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8" cstate="print"/>
          <a:stretch>
            <a:fillRect/>
          </a:stretch>
        </p:blipFill>
        <p:spPr bwMode="auto">
          <a:xfrm>
            <a:off x="3628045" y="1277831"/>
            <a:ext cx="335279" cy="306780"/>
          </a:xfrm>
          <a:prstGeom prst="rect">
            <a:avLst/>
          </a:prstGeom>
          <a:noFill/>
          <a:ln/>
          <a:effectLst/>
        </p:spPr>
      </p:pic>
      <p:cxnSp>
        <p:nvCxnSpPr>
          <p:cNvPr id="76" name="Łącznik prosty ze strzałką 75">
            <a:extLst>
              <a:ext uri="{FF2B5EF4-FFF2-40B4-BE49-F238E27FC236}">
                <a16:creationId xmlns:a16="http://schemas.microsoft.com/office/drawing/2014/main" id="{6E3D220C-CD5A-BF81-01DB-20BC72197D8D}"/>
              </a:ext>
            </a:extLst>
          </p:cNvPr>
          <p:cNvCxnSpPr/>
          <p:nvPr/>
        </p:nvCxnSpPr>
        <p:spPr>
          <a:xfrm>
            <a:off x="4331153" y="1421850"/>
            <a:ext cx="792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Obraz 76" descr="TP_tmp.emf">
            <a:extLst>
              <a:ext uri="{FF2B5EF4-FFF2-40B4-BE49-F238E27FC236}">
                <a16:creationId xmlns:a16="http://schemas.microsoft.com/office/drawing/2014/main" id="{3CC580AB-A2C9-A834-7947-C9801B53719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9" cstate="print"/>
          <a:stretch>
            <a:fillRect/>
          </a:stretch>
        </p:blipFill>
        <p:spPr bwMode="auto">
          <a:xfrm>
            <a:off x="5371247" y="1277834"/>
            <a:ext cx="350055" cy="254412"/>
          </a:xfrm>
          <a:prstGeom prst="rect">
            <a:avLst/>
          </a:prstGeom>
          <a:noFill/>
          <a:ln/>
          <a:effectLst/>
        </p:spPr>
      </p:pic>
      <p:cxnSp>
        <p:nvCxnSpPr>
          <p:cNvPr id="78" name="Łącznik prosty ze strzałką 77">
            <a:extLst>
              <a:ext uri="{FF2B5EF4-FFF2-40B4-BE49-F238E27FC236}">
                <a16:creationId xmlns:a16="http://schemas.microsoft.com/office/drawing/2014/main" id="{EC101BCE-1F41-C381-5B08-9207370F55B6}"/>
              </a:ext>
            </a:extLst>
          </p:cNvPr>
          <p:cNvCxnSpPr/>
          <p:nvPr/>
        </p:nvCxnSpPr>
        <p:spPr>
          <a:xfrm>
            <a:off x="5903517" y="1421850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Obraz 79" descr="TP_tmp.emf">
            <a:extLst>
              <a:ext uri="{FF2B5EF4-FFF2-40B4-BE49-F238E27FC236}">
                <a16:creationId xmlns:a16="http://schemas.microsoft.com/office/drawing/2014/main" id="{B6A22759-05D6-0B53-D458-C8E9BAB03F1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0" cstate="print"/>
          <a:stretch>
            <a:fillRect/>
          </a:stretch>
        </p:blipFill>
        <p:spPr bwMode="auto">
          <a:xfrm>
            <a:off x="6595383" y="1277834"/>
            <a:ext cx="987178" cy="349426"/>
          </a:xfrm>
          <a:prstGeom prst="rect">
            <a:avLst/>
          </a:prstGeom>
          <a:noFill/>
          <a:ln/>
          <a:effectLst/>
        </p:spPr>
      </p:pic>
      <p:pic>
        <p:nvPicPr>
          <p:cNvPr id="81" name="Obraz 80" descr="TP_tmp.emf">
            <a:extLst>
              <a:ext uri="{FF2B5EF4-FFF2-40B4-BE49-F238E27FC236}">
                <a16:creationId xmlns:a16="http://schemas.microsoft.com/office/drawing/2014/main" id="{7FC38C70-4A03-449A-787C-0A147A45F92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1" cstate="print"/>
          <a:stretch>
            <a:fillRect/>
          </a:stretch>
        </p:blipFill>
        <p:spPr bwMode="auto">
          <a:xfrm>
            <a:off x="6436357" y="2789999"/>
            <a:ext cx="1305228" cy="349716"/>
          </a:xfrm>
          <a:prstGeom prst="rect">
            <a:avLst/>
          </a:prstGeom>
          <a:noFill/>
          <a:ln/>
          <a:effectLst/>
        </p:spPr>
      </p:pic>
      <p:pic>
        <p:nvPicPr>
          <p:cNvPr id="82" name="Obraz 81" descr="TP_tmp.emf">
            <a:extLst>
              <a:ext uri="{FF2B5EF4-FFF2-40B4-BE49-F238E27FC236}">
                <a16:creationId xmlns:a16="http://schemas.microsoft.com/office/drawing/2014/main" id="{5F7D4AF4-E82A-7E13-302C-097B8C8E70F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5400000">
            <a:off x="7044530" y="2037810"/>
            <a:ext cx="227685" cy="291904"/>
          </a:xfrm>
          <a:prstGeom prst="rect">
            <a:avLst/>
          </a:prstGeom>
          <a:noFill/>
          <a:ln/>
          <a:effectLst/>
        </p:spPr>
      </p:pic>
      <p:grpSp>
        <p:nvGrpSpPr>
          <p:cNvPr id="83" name="Grupa 82">
            <a:extLst>
              <a:ext uri="{FF2B5EF4-FFF2-40B4-BE49-F238E27FC236}">
                <a16:creationId xmlns:a16="http://schemas.microsoft.com/office/drawing/2014/main" id="{09601EB7-1A4C-9261-9D57-8BFA8F26153F}"/>
              </a:ext>
            </a:extLst>
          </p:cNvPr>
          <p:cNvGrpSpPr/>
          <p:nvPr/>
        </p:nvGrpSpPr>
        <p:grpSpPr>
          <a:xfrm>
            <a:off x="963749" y="1277834"/>
            <a:ext cx="576064" cy="2232245"/>
            <a:chOff x="755576" y="1412779"/>
            <a:chExt cx="576064" cy="2232245"/>
          </a:xfrm>
        </p:grpSpPr>
        <p:sp>
          <p:nvSpPr>
            <p:cNvPr id="84" name="pole tekstowe 83">
              <a:extLst>
                <a:ext uri="{FF2B5EF4-FFF2-40B4-BE49-F238E27FC236}">
                  <a16:creationId xmlns:a16="http://schemas.microsoft.com/office/drawing/2014/main" id="{6BE726AB-661E-560C-8BC0-A35D948A6D5A}"/>
                </a:ext>
              </a:extLst>
            </p:cNvPr>
            <p:cNvSpPr txBox="1"/>
            <p:nvPr/>
          </p:nvSpPr>
          <p:spPr>
            <a:xfrm>
              <a:off x="896187" y="2665515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</a:t>
              </a:r>
              <a:endPara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pole tekstowe 84">
              <a:extLst>
                <a:ext uri="{FF2B5EF4-FFF2-40B4-BE49-F238E27FC236}">
                  <a16:creationId xmlns:a16="http://schemas.microsoft.com/office/drawing/2014/main" id="{880442C5-913D-1625-E464-B731C731BBE0}"/>
                </a:ext>
              </a:extLst>
            </p:cNvPr>
            <p:cNvSpPr txBox="1"/>
            <p:nvPr/>
          </p:nvSpPr>
          <p:spPr>
            <a:xfrm>
              <a:off x="896187" y="3241579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</a:t>
              </a:r>
              <a:endPara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pole tekstowe 86">
              <a:extLst>
                <a:ext uri="{FF2B5EF4-FFF2-40B4-BE49-F238E27FC236}">
                  <a16:creationId xmlns:a16="http://schemas.microsoft.com/office/drawing/2014/main" id="{88F9C107-0FE3-165C-AE91-9B1E49790928}"/>
                </a:ext>
              </a:extLst>
            </p:cNvPr>
            <p:cNvSpPr txBox="1"/>
            <p:nvPr/>
          </p:nvSpPr>
          <p:spPr>
            <a:xfrm>
              <a:off x="914602" y="1412779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</a:t>
              </a:r>
              <a:endPara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8" name="Grupa 87">
              <a:extLst>
                <a:ext uri="{FF2B5EF4-FFF2-40B4-BE49-F238E27FC236}">
                  <a16:creationId xmlns:a16="http://schemas.microsoft.com/office/drawing/2014/main" id="{23481150-32B4-8B8B-796E-1CD2E8BA6F2B}"/>
                </a:ext>
              </a:extLst>
            </p:cNvPr>
            <p:cNvGrpSpPr/>
            <p:nvPr/>
          </p:nvGrpSpPr>
          <p:grpSpPr>
            <a:xfrm>
              <a:off x="755576" y="2564904"/>
              <a:ext cx="576064" cy="1080120"/>
              <a:chOff x="1691680" y="3284984"/>
              <a:chExt cx="792088" cy="1440160"/>
            </a:xfrm>
          </p:grpSpPr>
          <p:cxnSp>
            <p:nvCxnSpPr>
              <p:cNvPr id="89" name="Łącznik prosty 88">
                <a:extLst>
                  <a:ext uri="{FF2B5EF4-FFF2-40B4-BE49-F238E27FC236}">
                    <a16:creationId xmlns:a16="http://schemas.microsoft.com/office/drawing/2014/main" id="{AB170FCA-2109-80A7-AD8B-579EE0DF4F83}"/>
                  </a:ext>
                </a:extLst>
              </p:cNvPr>
              <p:cNvCxnSpPr/>
              <p:nvPr/>
            </p:nvCxnSpPr>
            <p:spPr>
              <a:xfrm flipV="1">
                <a:off x="2483768" y="3284984"/>
                <a:ext cx="0" cy="7200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Łącznik prosty 89">
                <a:extLst>
                  <a:ext uri="{FF2B5EF4-FFF2-40B4-BE49-F238E27FC236}">
                    <a16:creationId xmlns:a16="http://schemas.microsoft.com/office/drawing/2014/main" id="{2E94E126-71DB-F078-972B-01769B29B26B}"/>
                  </a:ext>
                </a:extLst>
              </p:cNvPr>
              <p:cNvCxnSpPr/>
              <p:nvPr/>
            </p:nvCxnSpPr>
            <p:spPr>
              <a:xfrm flipH="1">
                <a:off x="1691680" y="3284984"/>
                <a:ext cx="7920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Łącznik prosty 90">
                <a:extLst>
                  <a:ext uri="{FF2B5EF4-FFF2-40B4-BE49-F238E27FC236}">
                    <a16:creationId xmlns:a16="http://schemas.microsoft.com/office/drawing/2014/main" id="{871F7205-837B-3DE6-DD1A-99119055E50A}"/>
                  </a:ext>
                </a:extLst>
              </p:cNvPr>
              <p:cNvCxnSpPr/>
              <p:nvPr/>
            </p:nvCxnSpPr>
            <p:spPr>
              <a:xfrm flipV="1">
                <a:off x="1691680" y="3284984"/>
                <a:ext cx="0" cy="7200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Łącznik prosty 91">
                <a:extLst>
                  <a:ext uri="{FF2B5EF4-FFF2-40B4-BE49-F238E27FC236}">
                    <a16:creationId xmlns:a16="http://schemas.microsoft.com/office/drawing/2014/main" id="{BDB5328F-3C97-D7D2-A4B0-AC0FDB433596}"/>
                  </a:ext>
                </a:extLst>
              </p:cNvPr>
              <p:cNvCxnSpPr/>
              <p:nvPr/>
            </p:nvCxnSpPr>
            <p:spPr>
              <a:xfrm flipV="1">
                <a:off x="2483768" y="4005064"/>
                <a:ext cx="0" cy="72008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Łącznik prosty 92">
                <a:extLst>
                  <a:ext uri="{FF2B5EF4-FFF2-40B4-BE49-F238E27FC236}">
                    <a16:creationId xmlns:a16="http://schemas.microsoft.com/office/drawing/2014/main" id="{D8B3E091-B096-002B-7F15-6D1C8CF287A8}"/>
                  </a:ext>
                </a:extLst>
              </p:cNvPr>
              <p:cNvCxnSpPr/>
              <p:nvPr/>
            </p:nvCxnSpPr>
            <p:spPr>
              <a:xfrm flipV="1">
                <a:off x="1691680" y="4005064"/>
                <a:ext cx="0" cy="72008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Łącznik prosty 93">
                <a:extLst>
                  <a:ext uri="{FF2B5EF4-FFF2-40B4-BE49-F238E27FC236}">
                    <a16:creationId xmlns:a16="http://schemas.microsoft.com/office/drawing/2014/main" id="{02E416AC-39E3-88FA-7424-8041ACF0A7B0}"/>
                  </a:ext>
                </a:extLst>
              </p:cNvPr>
              <p:cNvCxnSpPr/>
              <p:nvPr/>
            </p:nvCxnSpPr>
            <p:spPr>
              <a:xfrm>
                <a:off x="1691680" y="4725144"/>
                <a:ext cx="7920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5" name="Grupa 94">
            <a:extLst>
              <a:ext uri="{FF2B5EF4-FFF2-40B4-BE49-F238E27FC236}">
                <a16:creationId xmlns:a16="http://schemas.microsoft.com/office/drawing/2014/main" id="{B3FE61D7-E239-7B20-3AD7-01E09C9EDC45}"/>
              </a:ext>
            </a:extLst>
          </p:cNvPr>
          <p:cNvGrpSpPr/>
          <p:nvPr/>
        </p:nvGrpSpPr>
        <p:grpSpPr>
          <a:xfrm>
            <a:off x="4348125" y="1853895"/>
            <a:ext cx="2057404" cy="1656184"/>
            <a:chOff x="4139952" y="1988840"/>
            <a:chExt cx="2057404" cy="1656184"/>
          </a:xfrm>
        </p:grpSpPr>
        <p:pic>
          <p:nvPicPr>
            <p:cNvPr id="96" name="Obraz 95" descr="TP_tmp.emf">
              <a:extLst>
                <a:ext uri="{FF2B5EF4-FFF2-40B4-BE49-F238E27FC236}">
                  <a16:creationId xmlns:a16="http://schemas.microsoft.com/office/drawing/2014/main" id="{21BB8560-7C06-DE84-9CD2-15D89F80510F}"/>
                </a:ext>
              </a:extLst>
            </p:cNvPr>
            <p:cNvPicPr>
              <a:picLocks noChangeAspect="1"/>
            </p:cNvPicPr>
            <p:nvPr>
              <p:custDataLst>
                <p:tags r:id="rId74"/>
              </p:custDataLst>
            </p:nvPr>
          </p:nvPicPr>
          <p:blipFill>
            <a:blip r:embed="rId83" cstate="print"/>
            <a:stretch>
              <a:fillRect/>
            </a:stretch>
          </p:blipFill>
          <p:spPr bwMode="auto">
            <a:xfrm>
              <a:off x="4139952" y="1988840"/>
              <a:ext cx="2057404" cy="278892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97" name="Łącznik prosty ze strzałką 96">
              <a:extLst>
                <a:ext uri="{FF2B5EF4-FFF2-40B4-BE49-F238E27FC236}">
                  <a16:creationId xmlns:a16="http://schemas.microsoft.com/office/drawing/2014/main" id="{ED5046D9-FA8C-2649-908A-149CD690D133}"/>
                </a:ext>
              </a:extLst>
            </p:cNvPr>
            <p:cNvCxnSpPr/>
            <p:nvPr/>
          </p:nvCxnSpPr>
          <p:spPr>
            <a:xfrm>
              <a:off x="5724128" y="3068960"/>
              <a:ext cx="43204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8" name="Obraz 97" descr="TP_tmp.emf">
              <a:extLst>
                <a:ext uri="{FF2B5EF4-FFF2-40B4-BE49-F238E27FC236}">
                  <a16:creationId xmlns:a16="http://schemas.microsoft.com/office/drawing/2014/main" id="{F48F13B6-FE13-9391-1E77-B07F75C16851}"/>
                </a:ext>
              </a:extLst>
            </p:cNvPr>
            <p:cNvPicPr>
              <a:picLocks noChangeAspect="1"/>
            </p:cNvPicPr>
            <p:nvPr>
              <p:custDataLst>
                <p:tags r:id="rId75"/>
              </p:custDataLst>
            </p:nvPr>
          </p:nvPicPr>
          <p:blipFill>
            <a:blip r:embed="rId84" cstate="print"/>
            <a:stretch>
              <a:fillRect/>
            </a:stretch>
          </p:blipFill>
          <p:spPr bwMode="auto">
            <a:xfrm>
              <a:off x="4988878" y="2942165"/>
              <a:ext cx="555574" cy="320726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99" name="Grupa 98">
              <a:extLst>
                <a:ext uri="{FF2B5EF4-FFF2-40B4-BE49-F238E27FC236}">
                  <a16:creationId xmlns:a16="http://schemas.microsoft.com/office/drawing/2014/main" id="{0F2DDDB3-A4CA-164C-AD7A-5FBAF0EE8F93}"/>
                </a:ext>
              </a:extLst>
            </p:cNvPr>
            <p:cNvGrpSpPr/>
            <p:nvPr/>
          </p:nvGrpSpPr>
          <p:grpSpPr>
            <a:xfrm>
              <a:off x="5004048" y="2564904"/>
              <a:ext cx="576064" cy="1080120"/>
              <a:chOff x="1691680" y="3284984"/>
              <a:chExt cx="792088" cy="1440160"/>
            </a:xfrm>
          </p:grpSpPr>
          <p:cxnSp>
            <p:nvCxnSpPr>
              <p:cNvPr id="100" name="Łącznik prosty 99">
                <a:extLst>
                  <a:ext uri="{FF2B5EF4-FFF2-40B4-BE49-F238E27FC236}">
                    <a16:creationId xmlns:a16="http://schemas.microsoft.com/office/drawing/2014/main" id="{CAAA0212-3626-65DC-EDF4-EE0634A8F780}"/>
                  </a:ext>
                </a:extLst>
              </p:cNvPr>
              <p:cNvCxnSpPr/>
              <p:nvPr/>
            </p:nvCxnSpPr>
            <p:spPr>
              <a:xfrm flipV="1">
                <a:off x="2483768" y="3284984"/>
                <a:ext cx="0" cy="7200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Łącznik prosty 100">
                <a:extLst>
                  <a:ext uri="{FF2B5EF4-FFF2-40B4-BE49-F238E27FC236}">
                    <a16:creationId xmlns:a16="http://schemas.microsoft.com/office/drawing/2014/main" id="{58F7B91A-F35B-042C-40B9-A63C5472C41A}"/>
                  </a:ext>
                </a:extLst>
              </p:cNvPr>
              <p:cNvCxnSpPr/>
              <p:nvPr/>
            </p:nvCxnSpPr>
            <p:spPr>
              <a:xfrm flipH="1">
                <a:off x="1691680" y="3284984"/>
                <a:ext cx="7920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Łącznik prosty 101">
                <a:extLst>
                  <a:ext uri="{FF2B5EF4-FFF2-40B4-BE49-F238E27FC236}">
                    <a16:creationId xmlns:a16="http://schemas.microsoft.com/office/drawing/2014/main" id="{D37B8F8B-6F1B-AAB0-AF25-F0215AB090F8}"/>
                  </a:ext>
                </a:extLst>
              </p:cNvPr>
              <p:cNvCxnSpPr/>
              <p:nvPr/>
            </p:nvCxnSpPr>
            <p:spPr>
              <a:xfrm flipV="1">
                <a:off x="1691680" y="3284984"/>
                <a:ext cx="0" cy="7200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Łącznik prosty 102">
                <a:extLst>
                  <a:ext uri="{FF2B5EF4-FFF2-40B4-BE49-F238E27FC236}">
                    <a16:creationId xmlns:a16="http://schemas.microsoft.com/office/drawing/2014/main" id="{7765AE02-1E93-8067-30C6-ABD8DE2A226B}"/>
                  </a:ext>
                </a:extLst>
              </p:cNvPr>
              <p:cNvCxnSpPr/>
              <p:nvPr/>
            </p:nvCxnSpPr>
            <p:spPr>
              <a:xfrm flipV="1">
                <a:off x="2483768" y="4005064"/>
                <a:ext cx="0" cy="72008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Łącznik prosty 105">
                <a:extLst>
                  <a:ext uri="{FF2B5EF4-FFF2-40B4-BE49-F238E27FC236}">
                    <a16:creationId xmlns:a16="http://schemas.microsoft.com/office/drawing/2014/main" id="{25441C91-BE03-8D9D-9FDE-C5529995D071}"/>
                  </a:ext>
                </a:extLst>
              </p:cNvPr>
              <p:cNvCxnSpPr/>
              <p:nvPr/>
            </p:nvCxnSpPr>
            <p:spPr>
              <a:xfrm flipV="1">
                <a:off x="1691680" y="4005064"/>
                <a:ext cx="0" cy="72008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Łącznik prosty 106">
                <a:extLst>
                  <a:ext uri="{FF2B5EF4-FFF2-40B4-BE49-F238E27FC236}">
                    <a16:creationId xmlns:a16="http://schemas.microsoft.com/office/drawing/2014/main" id="{B78753BC-02C0-BD1E-8226-872D1ECE2A5F}"/>
                  </a:ext>
                </a:extLst>
              </p:cNvPr>
              <p:cNvCxnSpPr/>
              <p:nvPr/>
            </p:nvCxnSpPr>
            <p:spPr>
              <a:xfrm>
                <a:off x="1691680" y="4725144"/>
                <a:ext cx="7920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8" name="Obraz 107" descr="TP_tmp.emf">
            <a:extLst>
              <a:ext uri="{FF2B5EF4-FFF2-40B4-BE49-F238E27FC236}">
                <a16:creationId xmlns:a16="http://schemas.microsoft.com/office/drawing/2014/main" id="{19F90283-04DD-8B01-C2B5-26A819303C4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5" cstate="print"/>
          <a:stretch>
            <a:fillRect/>
          </a:stretch>
        </p:blipFill>
        <p:spPr bwMode="auto">
          <a:xfrm>
            <a:off x="1253657" y="4249132"/>
            <a:ext cx="6524555" cy="540370"/>
          </a:xfrm>
          <a:prstGeom prst="rect">
            <a:avLst/>
          </a:prstGeom>
          <a:noFill/>
          <a:ln/>
          <a:effectLst/>
        </p:spPr>
      </p:pic>
      <p:grpSp>
        <p:nvGrpSpPr>
          <p:cNvPr id="111" name="Grupa 110">
            <a:extLst>
              <a:ext uri="{FF2B5EF4-FFF2-40B4-BE49-F238E27FC236}">
                <a16:creationId xmlns:a16="http://schemas.microsoft.com/office/drawing/2014/main" id="{A90A7F01-0239-94D8-A44A-ECE79784154A}"/>
              </a:ext>
            </a:extLst>
          </p:cNvPr>
          <p:cNvGrpSpPr/>
          <p:nvPr/>
        </p:nvGrpSpPr>
        <p:grpSpPr>
          <a:xfrm>
            <a:off x="1768881" y="2375172"/>
            <a:ext cx="3299324" cy="1134907"/>
            <a:chOff x="1560708" y="2510117"/>
            <a:chExt cx="3299324" cy="1134907"/>
          </a:xfrm>
        </p:grpSpPr>
        <p:pic>
          <p:nvPicPr>
            <p:cNvPr id="112" name="Obraz 111" descr="TP_tmp.emf">
              <a:extLst>
                <a:ext uri="{FF2B5EF4-FFF2-40B4-BE49-F238E27FC236}">
                  <a16:creationId xmlns:a16="http://schemas.microsoft.com/office/drawing/2014/main" id="{F5CD232D-6111-B083-44B9-6194F991A4BF}"/>
                </a:ext>
              </a:extLst>
            </p:cNvPr>
            <p:cNvPicPr>
              <a:picLocks noChangeAspect="1"/>
            </p:cNvPicPr>
            <p:nvPr>
              <p:custDataLst>
                <p:tags r:id="rId71"/>
              </p:custDataLst>
            </p:nvPr>
          </p:nvPicPr>
          <p:blipFill>
            <a:blip r:embed="rId77" cstate="print"/>
            <a:stretch>
              <a:fillRect/>
            </a:stretch>
          </p:blipFill>
          <p:spPr bwMode="auto">
            <a:xfrm>
              <a:off x="1560708" y="2654133"/>
              <a:ext cx="414020" cy="349151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113" name="Łącznik prosty ze strzałką 112">
              <a:extLst>
                <a:ext uri="{FF2B5EF4-FFF2-40B4-BE49-F238E27FC236}">
                  <a16:creationId xmlns:a16="http://schemas.microsoft.com/office/drawing/2014/main" id="{1E5BB06A-2425-17D1-7FC6-5946AC43426F}"/>
                </a:ext>
              </a:extLst>
            </p:cNvPr>
            <p:cNvCxnSpPr/>
            <p:nvPr/>
          </p:nvCxnSpPr>
          <p:spPr>
            <a:xfrm>
              <a:off x="2267744" y="3068960"/>
              <a:ext cx="7920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Prostokąt 139">
              <a:extLst>
                <a:ext uri="{FF2B5EF4-FFF2-40B4-BE49-F238E27FC236}">
                  <a16:creationId xmlns:a16="http://schemas.microsoft.com/office/drawing/2014/main" id="{69FC5014-574E-8922-62E6-9F47B21B97CC}"/>
                </a:ext>
              </a:extLst>
            </p:cNvPr>
            <p:cNvSpPr/>
            <p:nvPr/>
          </p:nvSpPr>
          <p:spPr>
            <a:xfrm>
              <a:off x="3056474" y="2510117"/>
              <a:ext cx="800100" cy="57785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41" name="Łącznik prosty ze strzałką 140">
              <a:extLst>
                <a:ext uri="{FF2B5EF4-FFF2-40B4-BE49-F238E27FC236}">
                  <a16:creationId xmlns:a16="http://schemas.microsoft.com/office/drawing/2014/main" id="{B2B0DD22-6417-0C6D-4B33-6110B1999F9F}"/>
                </a:ext>
              </a:extLst>
            </p:cNvPr>
            <p:cNvCxnSpPr/>
            <p:nvPr/>
          </p:nvCxnSpPr>
          <p:spPr>
            <a:xfrm>
              <a:off x="4067944" y="3140968"/>
              <a:ext cx="7920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2" name="Obraz 141" descr="TP_tmp.emf">
              <a:extLst>
                <a:ext uri="{FF2B5EF4-FFF2-40B4-BE49-F238E27FC236}">
                  <a16:creationId xmlns:a16="http://schemas.microsoft.com/office/drawing/2014/main" id="{C37D860E-BA07-C73F-4FAC-B39450EFBE91}"/>
                </a:ext>
              </a:extLst>
            </p:cNvPr>
            <p:cNvPicPr>
              <a:picLocks noChangeAspect="1"/>
            </p:cNvPicPr>
            <p:nvPr>
              <p:custDataLst>
                <p:tags r:id="rId72"/>
              </p:custDataLst>
            </p:nvPr>
          </p:nvPicPr>
          <p:blipFill>
            <a:blip r:embed="rId86" cstate="print"/>
            <a:stretch>
              <a:fillRect/>
            </a:stretch>
          </p:blipFill>
          <p:spPr bwMode="auto">
            <a:xfrm>
              <a:off x="3347864" y="2924944"/>
              <a:ext cx="335279" cy="306780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143" name="Grupa 142">
              <a:extLst>
                <a:ext uri="{FF2B5EF4-FFF2-40B4-BE49-F238E27FC236}">
                  <a16:creationId xmlns:a16="http://schemas.microsoft.com/office/drawing/2014/main" id="{65CE9AA1-E996-A92C-7030-E061FBD4ABCF}"/>
                </a:ext>
              </a:extLst>
            </p:cNvPr>
            <p:cNvGrpSpPr/>
            <p:nvPr/>
          </p:nvGrpSpPr>
          <p:grpSpPr>
            <a:xfrm>
              <a:off x="3203848" y="2564904"/>
              <a:ext cx="576064" cy="1080120"/>
              <a:chOff x="1691680" y="3284984"/>
              <a:chExt cx="792088" cy="1440160"/>
            </a:xfrm>
          </p:grpSpPr>
          <p:cxnSp>
            <p:nvCxnSpPr>
              <p:cNvPr id="145" name="Łącznik prosty 144">
                <a:extLst>
                  <a:ext uri="{FF2B5EF4-FFF2-40B4-BE49-F238E27FC236}">
                    <a16:creationId xmlns:a16="http://schemas.microsoft.com/office/drawing/2014/main" id="{1C0CCED3-9C82-F84E-24EB-E98BCCCCC01C}"/>
                  </a:ext>
                </a:extLst>
              </p:cNvPr>
              <p:cNvCxnSpPr/>
              <p:nvPr/>
            </p:nvCxnSpPr>
            <p:spPr>
              <a:xfrm flipV="1">
                <a:off x="2483768" y="3284984"/>
                <a:ext cx="0" cy="7200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Łącznik prosty 145">
                <a:extLst>
                  <a:ext uri="{FF2B5EF4-FFF2-40B4-BE49-F238E27FC236}">
                    <a16:creationId xmlns:a16="http://schemas.microsoft.com/office/drawing/2014/main" id="{D5CF7137-4C67-CFE8-639A-761812A7F06C}"/>
                  </a:ext>
                </a:extLst>
              </p:cNvPr>
              <p:cNvCxnSpPr/>
              <p:nvPr/>
            </p:nvCxnSpPr>
            <p:spPr>
              <a:xfrm flipH="1">
                <a:off x="1691680" y="3284984"/>
                <a:ext cx="7920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Łącznik prosty 146">
                <a:extLst>
                  <a:ext uri="{FF2B5EF4-FFF2-40B4-BE49-F238E27FC236}">
                    <a16:creationId xmlns:a16="http://schemas.microsoft.com/office/drawing/2014/main" id="{5D03670E-C993-12D0-2743-10D210C4B194}"/>
                  </a:ext>
                </a:extLst>
              </p:cNvPr>
              <p:cNvCxnSpPr/>
              <p:nvPr/>
            </p:nvCxnSpPr>
            <p:spPr>
              <a:xfrm flipV="1">
                <a:off x="1691680" y="3284984"/>
                <a:ext cx="0" cy="7200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Łącznik prosty 147">
                <a:extLst>
                  <a:ext uri="{FF2B5EF4-FFF2-40B4-BE49-F238E27FC236}">
                    <a16:creationId xmlns:a16="http://schemas.microsoft.com/office/drawing/2014/main" id="{CB3673B0-7F06-D724-CB6E-71A2A12E78F7}"/>
                  </a:ext>
                </a:extLst>
              </p:cNvPr>
              <p:cNvCxnSpPr/>
              <p:nvPr/>
            </p:nvCxnSpPr>
            <p:spPr>
              <a:xfrm flipV="1">
                <a:off x="2483768" y="4005064"/>
                <a:ext cx="0" cy="72008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Łącznik prosty 148">
                <a:extLst>
                  <a:ext uri="{FF2B5EF4-FFF2-40B4-BE49-F238E27FC236}">
                    <a16:creationId xmlns:a16="http://schemas.microsoft.com/office/drawing/2014/main" id="{C4C3237C-DA33-DAA3-B09A-C67D10B5C37E}"/>
                  </a:ext>
                </a:extLst>
              </p:cNvPr>
              <p:cNvCxnSpPr/>
              <p:nvPr/>
            </p:nvCxnSpPr>
            <p:spPr>
              <a:xfrm flipV="1">
                <a:off x="1691680" y="4005064"/>
                <a:ext cx="0" cy="72008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Łącznik prosty 149">
                <a:extLst>
                  <a:ext uri="{FF2B5EF4-FFF2-40B4-BE49-F238E27FC236}">
                    <a16:creationId xmlns:a16="http://schemas.microsoft.com/office/drawing/2014/main" id="{A2C35F74-CBC4-0A8F-CB59-0E389E307A8E}"/>
                  </a:ext>
                </a:extLst>
              </p:cNvPr>
              <p:cNvCxnSpPr/>
              <p:nvPr/>
            </p:nvCxnSpPr>
            <p:spPr>
              <a:xfrm>
                <a:off x="1691680" y="4725144"/>
                <a:ext cx="7920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44" name="Obraz 143" descr="TP_tmp.emf">
              <a:extLst>
                <a:ext uri="{FF2B5EF4-FFF2-40B4-BE49-F238E27FC236}">
                  <a16:creationId xmlns:a16="http://schemas.microsoft.com/office/drawing/2014/main" id="{483E86C8-3DD6-C9E6-4993-B40EEC16DC00}"/>
                </a:ext>
              </a:extLst>
            </p:cNvPr>
            <p:cNvPicPr>
              <a:picLocks noChangeAspect="1"/>
            </p:cNvPicPr>
            <p:nvPr>
              <p:custDataLst>
                <p:tags r:id="rId73"/>
              </p:custDataLst>
            </p:nvPr>
          </p:nvPicPr>
          <p:blipFill>
            <a:blip r:embed="rId87" cstate="print"/>
            <a:stretch>
              <a:fillRect/>
            </a:stretch>
          </p:blipFill>
          <p:spPr bwMode="auto">
            <a:xfrm>
              <a:off x="1579830" y="3212975"/>
              <a:ext cx="349687" cy="349687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197" name="Prostokąt 196">
            <a:extLst>
              <a:ext uri="{FF2B5EF4-FFF2-40B4-BE49-F238E27FC236}">
                <a16:creationId xmlns:a16="http://schemas.microsoft.com/office/drawing/2014/main" id="{CA98E9A4-CB5F-441B-D004-3AC6A536AB79}"/>
              </a:ext>
            </a:extLst>
          </p:cNvPr>
          <p:cNvSpPr/>
          <p:nvPr/>
        </p:nvSpPr>
        <p:spPr>
          <a:xfrm>
            <a:off x="950363" y="1187948"/>
            <a:ext cx="576064" cy="576064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6" name="Prostokąt 275">
            <a:extLst>
              <a:ext uri="{FF2B5EF4-FFF2-40B4-BE49-F238E27FC236}">
                <a16:creationId xmlns:a16="http://schemas.microsoft.com/office/drawing/2014/main" id="{3DED4843-8CA7-4D05-47C2-A678A778722C}"/>
              </a:ext>
            </a:extLst>
          </p:cNvPr>
          <p:cNvSpPr/>
          <p:nvPr/>
        </p:nvSpPr>
        <p:spPr>
          <a:xfrm>
            <a:off x="-315737" y="3604393"/>
            <a:ext cx="40422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computing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channel QFI: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4" name="Grupa 63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 &#10;=\min_{U_\varphi} \max_{\ket{\psi}} F_Q[U_\varphi \ket{\psi}_S\otimes \ket{0}_E] &#10;$$&#10;\end{document}&#10;" title="IguanaTex Vector Display">
            <a:extLst>
              <a:ext uri="{FF2B5EF4-FFF2-40B4-BE49-F238E27FC236}">
                <a16:creationId xmlns:a16="http://schemas.microsoft.com/office/drawing/2014/main" id="{3CE87163-1988-2279-B495-C1E7C655A1C4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3664697" y="5024278"/>
            <a:ext cx="4219671" cy="550994"/>
            <a:chOff x="9871452" y="7428148"/>
            <a:chExt cx="4480340" cy="585031"/>
          </a:xfrm>
        </p:grpSpPr>
        <p:sp>
          <p:nvSpPr>
            <p:cNvPr id="36" name="Dowolny kształt: kształt 35">
              <a:extLst>
                <a:ext uri="{FF2B5EF4-FFF2-40B4-BE49-F238E27FC236}">
                  <a16:creationId xmlns:a16="http://schemas.microsoft.com/office/drawing/2014/main" id="{7A187DB1-2AA0-3E92-E689-02BE863C4C8A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9871452" y="7566746"/>
              <a:ext cx="231380" cy="84678"/>
            </a:xfrm>
            <a:custGeom>
              <a:avLst/>
              <a:gdLst>
                <a:gd name="connsiteX0" fmla="*/ 219719 w 231380"/>
                <a:gd name="connsiteY0" fmla="*/ 14550 h 84678"/>
                <a:gd name="connsiteX1" fmla="*/ 231549 w 231380"/>
                <a:gd name="connsiteY1" fmla="*/ 7312 h 84678"/>
                <a:gd name="connsiteX2" fmla="*/ 220067 w 231380"/>
                <a:gd name="connsiteY2" fmla="*/ 75 h 84678"/>
                <a:gd name="connsiteX3" fmla="*/ 11651 w 231380"/>
                <a:gd name="connsiteY3" fmla="*/ 75 h 84678"/>
                <a:gd name="connsiteX4" fmla="*/ 169 w 231380"/>
                <a:gd name="connsiteY4" fmla="*/ 7312 h 84678"/>
                <a:gd name="connsiteX5" fmla="*/ 11999 w 231380"/>
                <a:gd name="connsiteY5" fmla="*/ 14550 h 84678"/>
                <a:gd name="connsiteX6" fmla="*/ 219719 w 231380"/>
                <a:gd name="connsiteY6" fmla="*/ 14550 h 84678"/>
                <a:gd name="connsiteX7" fmla="*/ 220067 w 231380"/>
                <a:gd name="connsiteY7" fmla="*/ 84754 h 84678"/>
                <a:gd name="connsiteX8" fmla="*/ 231549 w 231380"/>
                <a:gd name="connsiteY8" fmla="*/ 77516 h 84678"/>
                <a:gd name="connsiteX9" fmla="*/ 219719 w 231380"/>
                <a:gd name="connsiteY9" fmla="*/ 70279 h 84678"/>
                <a:gd name="connsiteX10" fmla="*/ 11999 w 231380"/>
                <a:gd name="connsiteY10" fmla="*/ 70279 h 84678"/>
                <a:gd name="connsiteX11" fmla="*/ 169 w 231380"/>
                <a:gd name="connsiteY11" fmla="*/ 77516 h 84678"/>
                <a:gd name="connsiteX12" fmla="*/ 11651 w 231380"/>
                <a:gd name="connsiteY12" fmla="*/ 84754 h 84678"/>
                <a:gd name="connsiteX13" fmla="*/ 220067 w 231380"/>
                <a:gd name="connsiteY13" fmla="*/ 84754 h 84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380" h="84678">
                  <a:moveTo>
                    <a:pt x="219719" y="14550"/>
                  </a:moveTo>
                  <a:cubicBezTo>
                    <a:pt x="224939" y="14550"/>
                    <a:pt x="231549" y="14550"/>
                    <a:pt x="231549" y="7312"/>
                  </a:cubicBezTo>
                  <a:cubicBezTo>
                    <a:pt x="231549" y="75"/>
                    <a:pt x="224939" y="75"/>
                    <a:pt x="220067" y="75"/>
                  </a:cubicBezTo>
                  <a:lnTo>
                    <a:pt x="11651" y="75"/>
                  </a:lnTo>
                  <a:cubicBezTo>
                    <a:pt x="6779" y="75"/>
                    <a:pt x="169" y="75"/>
                    <a:pt x="169" y="7312"/>
                  </a:cubicBezTo>
                  <a:cubicBezTo>
                    <a:pt x="169" y="14550"/>
                    <a:pt x="6779" y="14550"/>
                    <a:pt x="11999" y="14550"/>
                  </a:cubicBezTo>
                  <a:lnTo>
                    <a:pt x="219719" y="14550"/>
                  </a:lnTo>
                  <a:close/>
                  <a:moveTo>
                    <a:pt x="220067" y="84754"/>
                  </a:moveTo>
                  <a:cubicBezTo>
                    <a:pt x="224939" y="84754"/>
                    <a:pt x="231549" y="84754"/>
                    <a:pt x="231549" y="77516"/>
                  </a:cubicBezTo>
                  <a:cubicBezTo>
                    <a:pt x="231549" y="70279"/>
                    <a:pt x="224939" y="70279"/>
                    <a:pt x="219719" y="70279"/>
                  </a:cubicBezTo>
                  <a:lnTo>
                    <a:pt x="11999" y="70279"/>
                  </a:lnTo>
                  <a:cubicBezTo>
                    <a:pt x="6779" y="70279"/>
                    <a:pt x="169" y="70279"/>
                    <a:pt x="169" y="77516"/>
                  </a:cubicBezTo>
                  <a:cubicBezTo>
                    <a:pt x="169" y="84754"/>
                    <a:pt x="6779" y="84754"/>
                    <a:pt x="11651" y="84754"/>
                  </a:cubicBezTo>
                  <a:lnTo>
                    <a:pt x="220067" y="84754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7" name="Dowolny kształt: kształt 36">
              <a:extLst>
                <a:ext uri="{FF2B5EF4-FFF2-40B4-BE49-F238E27FC236}">
                  <a16:creationId xmlns:a16="http://schemas.microsoft.com/office/drawing/2014/main" id="{23BA80FE-D547-7FFD-FAB4-EE654ECEAA58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0230371" y="7539606"/>
              <a:ext cx="271742" cy="159948"/>
            </a:xfrm>
            <a:custGeom>
              <a:avLst/>
              <a:gdLst>
                <a:gd name="connsiteX0" fmla="*/ 27319 w 271742"/>
                <a:gd name="connsiteY0" fmla="*/ 35539 h 159948"/>
                <a:gd name="connsiteX1" fmla="*/ 27319 w 271742"/>
                <a:gd name="connsiteY1" fmla="*/ 132521 h 159948"/>
                <a:gd name="connsiteX2" fmla="*/ 179 w 271742"/>
                <a:gd name="connsiteY2" fmla="*/ 148806 h 159948"/>
                <a:gd name="connsiteX3" fmla="*/ 179 w 271742"/>
                <a:gd name="connsiteY3" fmla="*/ 160024 h 159948"/>
                <a:gd name="connsiteX4" fmla="*/ 39497 w 271742"/>
                <a:gd name="connsiteY4" fmla="*/ 158938 h 159948"/>
                <a:gd name="connsiteX5" fmla="*/ 78466 w 271742"/>
                <a:gd name="connsiteY5" fmla="*/ 160024 h 159948"/>
                <a:gd name="connsiteX6" fmla="*/ 78466 w 271742"/>
                <a:gd name="connsiteY6" fmla="*/ 148806 h 159948"/>
                <a:gd name="connsiteX7" fmla="*/ 51327 w 271742"/>
                <a:gd name="connsiteY7" fmla="*/ 132521 h 159948"/>
                <a:gd name="connsiteX8" fmla="*/ 51327 w 271742"/>
                <a:gd name="connsiteY8" fmla="*/ 65936 h 159948"/>
                <a:gd name="connsiteX9" fmla="*/ 98299 w 271742"/>
                <a:gd name="connsiteY9" fmla="*/ 8036 h 159948"/>
                <a:gd name="connsiteX10" fmla="*/ 124046 w 271742"/>
                <a:gd name="connsiteY10" fmla="*/ 48204 h 159948"/>
                <a:gd name="connsiteX11" fmla="*/ 124046 w 271742"/>
                <a:gd name="connsiteY11" fmla="*/ 132521 h 159948"/>
                <a:gd name="connsiteX12" fmla="*/ 96907 w 271742"/>
                <a:gd name="connsiteY12" fmla="*/ 148806 h 159948"/>
                <a:gd name="connsiteX13" fmla="*/ 96907 w 271742"/>
                <a:gd name="connsiteY13" fmla="*/ 160024 h 159948"/>
                <a:gd name="connsiteX14" fmla="*/ 136224 w 271742"/>
                <a:gd name="connsiteY14" fmla="*/ 158938 h 159948"/>
                <a:gd name="connsiteX15" fmla="*/ 175194 w 271742"/>
                <a:gd name="connsiteY15" fmla="*/ 160024 h 159948"/>
                <a:gd name="connsiteX16" fmla="*/ 175194 w 271742"/>
                <a:gd name="connsiteY16" fmla="*/ 148806 h 159948"/>
                <a:gd name="connsiteX17" fmla="*/ 148054 w 271742"/>
                <a:gd name="connsiteY17" fmla="*/ 132521 h 159948"/>
                <a:gd name="connsiteX18" fmla="*/ 148054 w 271742"/>
                <a:gd name="connsiteY18" fmla="*/ 65936 h 159948"/>
                <a:gd name="connsiteX19" fmla="*/ 195026 w 271742"/>
                <a:gd name="connsiteY19" fmla="*/ 8036 h 159948"/>
                <a:gd name="connsiteX20" fmla="*/ 220774 w 271742"/>
                <a:gd name="connsiteY20" fmla="*/ 48204 h 159948"/>
                <a:gd name="connsiteX21" fmla="*/ 220774 w 271742"/>
                <a:gd name="connsiteY21" fmla="*/ 132521 h 159948"/>
                <a:gd name="connsiteX22" fmla="*/ 193634 w 271742"/>
                <a:gd name="connsiteY22" fmla="*/ 148806 h 159948"/>
                <a:gd name="connsiteX23" fmla="*/ 193634 w 271742"/>
                <a:gd name="connsiteY23" fmla="*/ 160024 h 159948"/>
                <a:gd name="connsiteX24" fmla="*/ 232952 w 271742"/>
                <a:gd name="connsiteY24" fmla="*/ 158938 h 159948"/>
                <a:gd name="connsiteX25" fmla="*/ 271921 w 271742"/>
                <a:gd name="connsiteY25" fmla="*/ 160024 h 159948"/>
                <a:gd name="connsiteX26" fmla="*/ 271921 w 271742"/>
                <a:gd name="connsiteY26" fmla="*/ 148806 h 159948"/>
                <a:gd name="connsiteX27" fmla="*/ 244782 w 271742"/>
                <a:gd name="connsiteY27" fmla="*/ 137949 h 159948"/>
                <a:gd name="connsiteX28" fmla="*/ 244782 w 271742"/>
                <a:gd name="connsiteY28" fmla="*/ 68831 h 159948"/>
                <a:gd name="connsiteX29" fmla="*/ 233996 w 271742"/>
                <a:gd name="connsiteY29" fmla="*/ 13464 h 159948"/>
                <a:gd name="connsiteX30" fmla="*/ 197462 w 271742"/>
                <a:gd name="connsiteY30" fmla="*/ 75 h 159948"/>
                <a:gd name="connsiteX31" fmla="*/ 147010 w 271742"/>
                <a:gd name="connsiteY31" fmla="*/ 35539 h 159948"/>
                <a:gd name="connsiteX32" fmla="*/ 100734 w 271742"/>
                <a:gd name="connsiteY32" fmla="*/ 75 h 159948"/>
                <a:gd name="connsiteX33" fmla="*/ 49239 w 271742"/>
                <a:gd name="connsiteY33" fmla="*/ 38072 h 159948"/>
                <a:gd name="connsiteX34" fmla="*/ 49239 w 271742"/>
                <a:gd name="connsiteY34" fmla="*/ 75 h 159948"/>
                <a:gd name="connsiteX35" fmla="*/ 179 w 271742"/>
                <a:gd name="connsiteY35" fmla="*/ 4055 h 159948"/>
                <a:gd name="connsiteX36" fmla="*/ 179 w 271742"/>
                <a:gd name="connsiteY36" fmla="*/ 15274 h 159948"/>
                <a:gd name="connsiteX37" fmla="*/ 27319 w 271742"/>
                <a:gd name="connsiteY37" fmla="*/ 35539 h 15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71742" h="159948">
                  <a:moveTo>
                    <a:pt x="27319" y="35539"/>
                  </a:moveTo>
                  <a:lnTo>
                    <a:pt x="27319" y="132521"/>
                  </a:lnTo>
                  <a:cubicBezTo>
                    <a:pt x="27319" y="148806"/>
                    <a:pt x="23491" y="148806"/>
                    <a:pt x="179" y="148806"/>
                  </a:cubicBezTo>
                  <a:lnTo>
                    <a:pt x="179" y="160024"/>
                  </a:lnTo>
                  <a:cubicBezTo>
                    <a:pt x="12357" y="159662"/>
                    <a:pt x="30102" y="158938"/>
                    <a:pt x="39497" y="158938"/>
                  </a:cubicBezTo>
                  <a:cubicBezTo>
                    <a:pt x="48543" y="158938"/>
                    <a:pt x="66636" y="159662"/>
                    <a:pt x="78466" y="160024"/>
                  </a:cubicBezTo>
                  <a:lnTo>
                    <a:pt x="78466" y="148806"/>
                  </a:lnTo>
                  <a:cubicBezTo>
                    <a:pt x="55154" y="148806"/>
                    <a:pt x="51327" y="148806"/>
                    <a:pt x="51327" y="132521"/>
                  </a:cubicBezTo>
                  <a:lnTo>
                    <a:pt x="51327" y="65936"/>
                  </a:lnTo>
                  <a:cubicBezTo>
                    <a:pt x="51327" y="28301"/>
                    <a:pt x="76030" y="8036"/>
                    <a:pt x="98299" y="8036"/>
                  </a:cubicBezTo>
                  <a:cubicBezTo>
                    <a:pt x="120219" y="8036"/>
                    <a:pt x="124046" y="27577"/>
                    <a:pt x="124046" y="48204"/>
                  </a:cubicBezTo>
                  <a:lnTo>
                    <a:pt x="124046" y="132521"/>
                  </a:lnTo>
                  <a:cubicBezTo>
                    <a:pt x="124046" y="148806"/>
                    <a:pt x="120219" y="148806"/>
                    <a:pt x="96907" y="148806"/>
                  </a:cubicBezTo>
                  <a:lnTo>
                    <a:pt x="96907" y="160024"/>
                  </a:lnTo>
                  <a:cubicBezTo>
                    <a:pt x="109085" y="159662"/>
                    <a:pt x="126830" y="158938"/>
                    <a:pt x="136224" y="158938"/>
                  </a:cubicBezTo>
                  <a:cubicBezTo>
                    <a:pt x="145271" y="158938"/>
                    <a:pt x="163364" y="159662"/>
                    <a:pt x="175194" y="160024"/>
                  </a:cubicBezTo>
                  <a:lnTo>
                    <a:pt x="175194" y="148806"/>
                  </a:lnTo>
                  <a:cubicBezTo>
                    <a:pt x="151882" y="148806"/>
                    <a:pt x="148054" y="148806"/>
                    <a:pt x="148054" y="132521"/>
                  </a:cubicBezTo>
                  <a:lnTo>
                    <a:pt x="148054" y="65936"/>
                  </a:lnTo>
                  <a:cubicBezTo>
                    <a:pt x="148054" y="28301"/>
                    <a:pt x="172758" y="8036"/>
                    <a:pt x="195026" y="8036"/>
                  </a:cubicBezTo>
                  <a:cubicBezTo>
                    <a:pt x="216946" y="8036"/>
                    <a:pt x="220774" y="27577"/>
                    <a:pt x="220774" y="48204"/>
                  </a:cubicBezTo>
                  <a:lnTo>
                    <a:pt x="220774" y="132521"/>
                  </a:lnTo>
                  <a:cubicBezTo>
                    <a:pt x="220774" y="148806"/>
                    <a:pt x="216946" y="148806"/>
                    <a:pt x="193634" y="148806"/>
                  </a:cubicBezTo>
                  <a:lnTo>
                    <a:pt x="193634" y="160024"/>
                  </a:lnTo>
                  <a:cubicBezTo>
                    <a:pt x="205812" y="159662"/>
                    <a:pt x="223557" y="158938"/>
                    <a:pt x="232952" y="158938"/>
                  </a:cubicBezTo>
                  <a:cubicBezTo>
                    <a:pt x="241998" y="158938"/>
                    <a:pt x="260091" y="159662"/>
                    <a:pt x="271921" y="160024"/>
                  </a:cubicBezTo>
                  <a:lnTo>
                    <a:pt x="271921" y="148806"/>
                  </a:lnTo>
                  <a:cubicBezTo>
                    <a:pt x="253828" y="148806"/>
                    <a:pt x="245130" y="148806"/>
                    <a:pt x="244782" y="137949"/>
                  </a:cubicBezTo>
                  <a:lnTo>
                    <a:pt x="244782" y="68831"/>
                  </a:lnTo>
                  <a:cubicBezTo>
                    <a:pt x="244782" y="37710"/>
                    <a:pt x="244782" y="26492"/>
                    <a:pt x="233996" y="13464"/>
                  </a:cubicBezTo>
                  <a:cubicBezTo>
                    <a:pt x="229124" y="7312"/>
                    <a:pt x="217642" y="75"/>
                    <a:pt x="197462" y="75"/>
                  </a:cubicBezTo>
                  <a:cubicBezTo>
                    <a:pt x="168235" y="75"/>
                    <a:pt x="152925" y="21787"/>
                    <a:pt x="147010" y="35539"/>
                  </a:cubicBezTo>
                  <a:cubicBezTo>
                    <a:pt x="142139" y="4055"/>
                    <a:pt x="116391" y="75"/>
                    <a:pt x="100734" y="75"/>
                  </a:cubicBezTo>
                  <a:cubicBezTo>
                    <a:pt x="75334" y="75"/>
                    <a:pt x="58981" y="15635"/>
                    <a:pt x="49239" y="38072"/>
                  </a:cubicBezTo>
                  <a:lnTo>
                    <a:pt x="49239" y="75"/>
                  </a:lnTo>
                  <a:lnTo>
                    <a:pt x="179" y="4055"/>
                  </a:lnTo>
                  <a:lnTo>
                    <a:pt x="179" y="15274"/>
                  </a:lnTo>
                  <a:cubicBezTo>
                    <a:pt x="24535" y="15274"/>
                    <a:pt x="27319" y="17807"/>
                    <a:pt x="27319" y="35539"/>
                  </a:cubicBez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8" name="Dowolny kształt: kształt 37">
              <a:extLst>
                <a:ext uri="{FF2B5EF4-FFF2-40B4-BE49-F238E27FC236}">
                  <a16:creationId xmlns:a16="http://schemas.microsoft.com/office/drawing/2014/main" id="{33A2300F-E842-7627-E0EE-AAAF65C1E06C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0520671" y="7457460"/>
              <a:ext cx="74459" cy="242094"/>
            </a:xfrm>
            <a:custGeom>
              <a:avLst/>
              <a:gdLst>
                <a:gd name="connsiteX0" fmla="*/ 50291 w 74459"/>
                <a:gd name="connsiteY0" fmla="*/ 82220 h 242094"/>
                <a:gd name="connsiteX1" fmla="*/ 1579 w 74459"/>
                <a:gd name="connsiteY1" fmla="*/ 86201 h 242094"/>
                <a:gd name="connsiteX2" fmla="*/ 1579 w 74459"/>
                <a:gd name="connsiteY2" fmla="*/ 97419 h 242094"/>
                <a:gd name="connsiteX3" fmla="*/ 27327 w 74459"/>
                <a:gd name="connsiteY3" fmla="*/ 117322 h 242094"/>
                <a:gd name="connsiteX4" fmla="*/ 27327 w 74459"/>
                <a:gd name="connsiteY4" fmla="*/ 214667 h 242094"/>
                <a:gd name="connsiteX5" fmla="*/ 187 w 74459"/>
                <a:gd name="connsiteY5" fmla="*/ 230951 h 242094"/>
                <a:gd name="connsiteX6" fmla="*/ 187 w 74459"/>
                <a:gd name="connsiteY6" fmla="*/ 242169 h 242094"/>
                <a:gd name="connsiteX7" fmla="*/ 38461 w 74459"/>
                <a:gd name="connsiteY7" fmla="*/ 241084 h 242094"/>
                <a:gd name="connsiteX8" fmla="*/ 74647 w 74459"/>
                <a:gd name="connsiteY8" fmla="*/ 242169 h 242094"/>
                <a:gd name="connsiteX9" fmla="*/ 74647 w 74459"/>
                <a:gd name="connsiteY9" fmla="*/ 230951 h 242094"/>
                <a:gd name="connsiteX10" fmla="*/ 50291 w 74459"/>
                <a:gd name="connsiteY10" fmla="*/ 215029 h 242094"/>
                <a:gd name="connsiteX11" fmla="*/ 50291 w 74459"/>
                <a:gd name="connsiteY11" fmla="*/ 82220 h 242094"/>
                <a:gd name="connsiteX12" fmla="*/ 51683 w 74459"/>
                <a:gd name="connsiteY12" fmla="*/ 19254 h 242094"/>
                <a:gd name="connsiteX13" fmla="*/ 33242 w 74459"/>
                <a:gd name="connsiteY13" fmla="*/ 75 h 242094"/>
                <a:gd name="connsiteX14" fmla="*/ 14801 w 74459"/>
                <a:gd name="connsiteY14" fmla="*/ 19254 h 242094"/>
                <a:gd name="connsiteX15" fmla="*/ 33242 w 74459"/>
                <a:gd name="connsiteY15" fmla="*/ 38434 h 242094"/>
                <a:gd name="connsiteX16" fmla="*/ 51683 w 74459"/>
                <a:gd name="connsiteY16" fmla="*/ 19254 h 242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459" h="242094">
                  <a:moveTo>
                    <a:pt x="50291" y="82220"/>
                  </a:moveTo>
                  <a:lnTo>
                    <a:pt x="1579" y="86201"/>
                  </a:lnTo>
                  <a:lnTo>
                    <a:pt x="1579" y="97419"/>
                  </a:lnTo>
                  <a:cubicBezTo>
                    <a:pt x="24195" y="97419"/>
                    <a:pt x="27327" y="99590"/>
                    <a:pt x="27327" y="117322"/>
                  </a:cubicBezTo>
                  <a:lnTo>
                    <a:pt x="27327" y="214667"/>
                  </a:lnTo>
                  <a:cubicBezTo>
                    <a:pt x="27327" y="230951"/>
                    <a:pt x="23499" y="230951"/>
                    <a:pt x="187" y="230951"/>
                  </a:cubicBezTo>
                  <a:lnTo>
                    <a:pt x="187" y="242169"/>
                  </a:lnTo>
                  <a:cubicBezTo>
                    <a:pt x="11322" y="241808"/>
                    <a:pt x="30110" y="241084"/>
                    <a:pt x="38461" y="241084"/>
                  </a:cubicBezTo>
                  <a:cubicBezTo>
                    <a:pt x="50639" y="241084"/>
                    <a:pt x="62817" y="241808"/>
                    <a:pt x="74647" y="242169"/>
                  </a:cubicBezTo>
                  <a:lnTo>
                    <a:pt x="74647" y="230951"/>
                  </a:lnTo>
                  <a:cubicBezTo>
                    <a:pt x="51683" y="230951"/>
                    <a:pt x="50291" y="229142"/>
                    <a:pt x="50291" y="215029"/>
                  </a:cubicBezTo>
                  <a:lnTo>
                    <a:pt x="50291" y="82220"/>
                  </a:lnTo>
                  <a:close/>
                  <a:moveTo>
                    <a:pt x="51683" y="19254"/>
                  </a:moveTo>
                  <a:cubicBezTo>
                    <a:pt x="51683" y="7674"/>
                    <a:pt x="42984" y="75"/>
                    <a:pt x="33242" y="75"/>
                  </a:cubicBezTo>
                  <a:cubicBezTo>
                    <a:pt x="22456" y="75"/>
                    <a:pt x="14801" y="9845"/>
                    <a:pt x="14801" y="19254"/>
                  </a:cubicBezTo>
                  <a:cubicBezTo>
                    <a:pt x="14801" y="29025"/>
                    <a:pt x="22456" y="38434"/>
                    <a:pt x="33242" y="38434"/>
                  </a:cubicBezTo>
                  <a:cubicBezTo>
                    <a:pt x="42984" y="38434"/>
                    <a:pt x="51683" y="30834"/>
                    <a:pt x="51683" y="19254"/>
                  </a:cubicBez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9" name="Dowolny kształt: kształt 38">
              <a:extLst>
                <a:ext uri="{FF2B5EF4-FFF2-40B4-BE49-F238E27FC236}">
                  <a16:creationId xmlns:a16="http://schemas.microsoft.com/office/drawing/2014/main" id="{40393197-C849-E197-5D00-9C6A54D8F6B6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0616974" y="7539606"/>
              <a:ext cx="175014" cy="159948"/>
            </a:xfrm>
            <a:custGeom>
              <a:avLst/>
              <a:gdLst>
                <a:gd name="connsiteX0" fmla="*/ 27330 w 175014"/>
                <a:gd name="connsiteY0" fmla="*/ 35539 h 159948"/>
                <a:gd name="connsiteX1" fmla="*/ 27330 w 175014"/>
                <a:gd name="connsiteY1" fmla="*/ 132521 h 159948"/>
                <a:gd name="connsiteX2" fmla="*/ 190 w 175014"/>
                <a:gd name="connsiteY2" fmla="*/ 148806 h 159948"/>
                <a:gd name="connsiteX3" fmla="*/ 190 w 175014"/>
                <a:gd name="connsiteY3" fmla="*/ 160024 h 159948"/>
                <a:gd name="connsiteX4" fmla="*/ 39508 w 175014"/>
                <a:gd name="connsiteY4" fmla="*/ 158938 h 159948"/>
                <a:gd name="connsiteX5" fmla="*/ 78477 w 175014"/>
                <a:gd name="connsiteY5" fmla="*/ 160024 h 159948"/>
                <a:gd name="connsiteX6" fmla="*/ 78477 w 175014"/>
                <a:gd name="connsiteY6" fmla="*/ 148806 h 159948"/>
                <a:gd name="connsiteX7" fmla="*/ 51338 w 175014"/>
                <a:gd name="connsiteY7" fmla="*/ 132521 h 159948"/>
                <a:gd name="connsiteX8" fmla="*/ 51338 w 175014"/>
                <a:gd name="connsiteY8" fmla="*/ 65936 h 159948"/>
                <a:gd name="connsiteX9" fmla="*/ 98310 w 175014"/>
                <a:gd name="connsiteY9" fmla="*/ 8036 h 159948"/>
                <a:gd name="connsiteX10" fmla="*/ 124057 w 175014"/>
                <a:gd name="connsiteY10" fmla="*/ 48204 h 159948"/>
                <a:gd name="connsiteX11" fmla="*/ 124057 w 175014"/>
                <a:gd name="connsiteY11" fmla="*/ 132521 h 159948"/>
                <a:gd name="connsiteX12" fmla="*/ 96918 w 175014"/>
                <a:gd name="connsiteY12" fmla="*/ 148806 h 159948"/>
                <a:gd name="connsiteX13" fmla="*/ 96918 w 175014"/>
                <a:gd name="connsiteY13" fmla="*/ 160024 h 159948"/>
                <a:gd name="connsiteX14" fmla="*/ 136235 w 175014"/>
                <a:gd name="connsiteY14" fmla="*/ 158938 h 159948"/>
                <a:gd name="connsiteX15" fmla="*/ 175205 w 175014"/>
                <a:gd name="connsiteY15" fmla="*/ 160024 h 159948"/>
                <a:gd name="connsiteX16" fmla="*/ 175205 w 175014"/>
                <a:gd name="connsiteY16" fmla="*/ 148806 h 159948"/>
                <a:gd name="connsiteX17" fmla="*/ 148065 w 175014"/>
                <a:gd name="connsiteY17" fmla="*/ 137949 h 159948"/>
                <a:gd name="connsiteX18" fmla="*/ 148065 w 175014"/>
                <a:gd name="connsiteY18" fmla="*/ 68831 h 159948"/>
                <a:gd name="connsiteX19" fmla="*/ 137279 w 175014"/>
                <a:gd name="connsiteY19" fmla="*/ 13464 h 159948"/>
                <a:gd name="connsiteX20" fmla="*/ 100745 w 175014"/>
                <a:gd name="connsiteY20" fmla="*/ 75 h 159948"/>
                <a:gd name="connsiteX21" fmla="*/ 49250 w 175014"/>
                <a:gd name="connsiteY21" fmla="*/ 38072 h 159948"/>
                <a:gd name="connsiteX22" fmla="*/ 49250 w 175014"/>
                <a:gd name="connsiteY22" fmla="*/ 75 h 159948"/>
                <a:gd name="connsiteX23" fmla="*/ 190 w 175014"/>
                <a:gd name="connsiteY23" fmla="*/ 4055 h 159948"/>
                <a:gd name="connsiteX24" fmla="*/ 190 w 175014"/>
                <a:gd name="connsiteY24" fmla="*/ 15274 h 159948"/>
                <a:gd name="connsiteX25" fmla="*/ 27330 w 175014"/>
                <a:gd name="connsiteY25" fmla="*/ 35539 h 15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5014" h="159948">
                  <a:moveTo>
                    <a:pt x="27330" y="35539"/>
                  </a:moveTo>
                  <a:lnTo>
                    <a:pt x="27330" y="132521"/>
                  </a:lnTo>
                  <a:cubicBezTo>
                    <a:pt x="27330" y="148806"/>
                    <a:pt x="23502" y="148806"/>
                    <a:pt x="190" y="148806"/>
                  </a:cubicBezTo>
                  <a:lnTo>
                    <a:pt x="190" y="160024"/>
                  </a:lnTo>
                  <a:cubicBezTo>
                    <a:pt x="12368" y="159662"/>
                    <a:pt x="30113" y="158938"/>
                    <a:pt x="39508" y="158938"/>
                  </a:cubicBezTo>
                  <a:cubicBezTo>
                    <a:pt x="48554" y="158938"/>
                    <a:pt x="66647" y="159662"/>
                    <a:pt x="78477" y="160024"/>
                  </a:cubicBezTo>
                  <a:lnTo>
                    <a:pt x="78477" y="148806"/>
                  </a:lnTo>
                  <a:cubicBezTo>
                    <a:pt x="55165" y="148806"/>
                    <a:pt x="51338" y="148806"/>
                    <a:pt x="51338" y="132521"/>
                  </a:cubicBezTo>
                  <a:lnTo>
                    <a:pt x="51338" y="65936"/>
                  </a:lnTo>
                  <a:cubicBezTo>
                    <a:pt x="51338" y="28301"/>
                    <a:pt x="76041" y="8036"/>
                    <a:pt x="98310" y="8036"/>
                  </a:cubicBezTo>
                  <a:cubicBezTo>
                    <a:pt x="120230" y="8036"/>
                    <a:pt x="124057" y="27577"/>
                    <a:pt x="124057" y="48204"/>
                  </a:cubicBezTo>
                  <a:lnTo>
                    <a:pt x="124057" y="132521"/>
                  </a:lnTo>
                  <a:cubicBezTo>
                    <a:pt x="124057" y="148806"/>
                    <a:pt x="120230" y="148806"/>
                    <a:pt x="96918" y="148806"/>
                  </a:cubicBezTo>
                  <a:lnTo>
                    <a:pt x="96918" y="160024"/>
                  </a:lnTo>
                  <a:cubicBezTo>
                    <a:pt x="109096" y="159662"/>
                    <a:pt x="126841" y="158938"/>
                    <a:pt x="136235" y="158938"/>
                  </a:cubicBezTo>
                  <a:cubicBezTo>
                    <a:pt x="145282" y="158938"/>
                    <a:pt x="163375" y="159662"/>
                    <a:pt x="175205" y="160024"/>
                  </a:cubicBezTo>
                  <a:lnTo>
                    <a:pt x="175205" y="148806"/>
                  </a:lnTo>
                  <a:cubicBezTo>
                    <a:pt x="157112" y="148806"/>
                    <a:pt x="148413" y="148806"/>
                    <a:pt x="148065" y="137949"/>
                  </a:cubicBezTo>
                  <a:lnTo>
                    <a:pt x="148065" y="68831"/>
                  </a:lnTo>
                  <a:cubicBezTo>
                    <a:pt x="148065" y="37710"/>
                    <a:pt x="148065" y="26492"/>
                    <a:pt x="137279" y="13464"/>
                  </a:cubicBezTo>
                  <a:cubicBezTo>
                    <a:pt x="132408" y="7312"/>
                    <a:pt x="120926" y="75"/>
                    <a:pt x="100745" y="75"/>
                  </a:cubicBezTo>
                  <a:cubicBezTo>
                    <a:pt x="75346" y="75"/>
                    <a:pt x="58992" y="15635"/>
                    <a:pt x="49250" y="38072"/>
                  </a:cubicBezTo>
                  <a:lnTo>
                    <a:pt x="49250" y="75"/>
                  </a:lnTo>
                  <a:lnTo>
                    <a:pt x="190" y="4055"/>
                  </a:lnTo>
                  <a:lnTo>
                    <a:pt x="190" y="15274"/>
                  </a:lnTo>
                  <a:cubicBezTo>
                    <a:pt x="24546" y="15274"/>
                    <a:pt x="27330" y="17807"/>
                    <a:pt x="27330" y="35539"/>
                  </a:cubicBez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0" name="Dowolny kształt: kształt 39">
              <a:extLst>
                <a:ext uri="{FF2B5EF4-FFF2-40B4-BE49-F238E27FC236}">
                  <a16:creationId xmlns:a16="http://schemas.microsoft.com/office/drawing/2014/main" id="{D3E308E8-33F4-7E2D-AC8F-A99DEE4A46DB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0348269" y="7759951"/>
              <a:ext cx="180477" cy="178078"/>
            </a:xfrm>
            <a:custGeom>
              <a:avLst/>
              <a:gdLst>
                <a:gd name="connsiteX0" fmla="*/ 149971 w 180477"/>
                <a:gd name="connsiteY0" fmla="*/ 27692 h 178078"/>
                <a:gd name="connsiteX1" fmla="*/ 175788 w 180477"/>
                <a:gd name="connsiteY1" fmla="*/ 9200 h 178078"/>
                <a:gd name="connsiteX2" fmla="*/ 180659 w 180477"/>
                <a:gd name="connsiteY2" fmla="*/ 3628 h 178078"/>
                <a:gd name="connsiteX3" fmla="*/ 177006 w 180477"/>
                <a:gd name="connsiteY3" fmla="*/ 81 h 178078"/>
                <a:gd name="connsiteX4" fmla="*/ 151919 w 180477"/>
                <a:gd name="connsiteY4" fmla="*/ 1094 h 178078"/>
                <a:gd name="connsiteX5" fmla="*/ 126346 w 180477"/>
                <a:gd name="connsiteY5" fmla="*/ 81 h 178078"/>
                <a:gd name="connsiteX6" fmla="*/ 121474 w 180477"/>
                <a:gd name="connsiteY6" fmla="*/ 5654 h 178078"/>
                <a:gd name="connsiteX7" fmla="*/ 126833 w 180477"/>
                <a:gd name="connsiteY7" fmla="*/ 9200 h 178078"/>
                <a:gd name="connsiteX8" fmla="*/ 142421 w 180477"/>
                <a:gd name="connsiteY8" fmla="*/ 19586 h 178078"/>
                <a:gd name="connsiteX9" fmla="*/ 141933 w 180477"/>
                <a:gd name="connsiteY9" fmla="*/ 23133 h 178078"/>
                <a:gd name="connsiteX10" fmla="*/ 117334 w 180477"/>
                <a:gd name="connsiteY10" fmla="*/ 123698 h 178078"/>
                <a:gd name="connsiteX11" fmla="*/ 55226 w 180477"/>
                <a:gd name="connsiteY11" fmla="*/ 169041 h 178078"/>
                <a:gd name="connsiteX12" fmla="*/ 21615 w 180477"/>
                <a:gd name="connsiteY12" fmla="*/ 135350 h 178078"/>
                <a:gd name="connsiteX13" fmla="*/ 23807 w 180477"/>
                <a:gd name="connsiteY13" fmla="*/ 117365 h 178078"/>
                <a:gd name="connsiteX14" fmla="*/ 47433 w 180477"/>
                <a:gd name="connsiteY14" fmla="*/ 19840 h 178078"/>
                <a:gd name="connsiteX15" fmla="*/ 68866 w 180477"/>
                <a:gd name="connsiteY15" fmla="*/ 9200 h 178078"/>
                <a:gd name="connsiteX16" fmla="*/ 76173 w 180477"/>
                <a:gd name="connsiteY16" fmla="*/ 3628 h 178078"/>
                <a:gd name="connsiteX17" fmla="*/ 72276 w 180477"/>
                <a:gd name="connsiteY17" fmla="*/ 81 h 178078"/>
                <a:gd name="connsiteX18" fmla="*/ 40369 w 180477"/>
                <a:gd name="connsiteY18" fmla="*/ 1094 h 178078"/>
                <a:gd name="connsiteX19" fmla="*/ 23564 w 180477"/>
                <a:gd name="connsiteY19" fmla="*/ 841 h 178078"/>
                <a:gd name="connsiteX20" fmla="*/ 8220 w 180477"/>
                <a:gd name="connsiteY20" fmla="*/ 81 h 178078"/>
                <a:gd name="connsiteX21" fmla="*/ 3105 w 180477"/>
                <a:gd name="connsiteY21" fmla="*/ 5654 h 178078"/>
                <a:gd name="connsiteX22" fmla="*/ 10899 w 180477"/>
                <a:gd name="connsiteY22" fmla="*/ 9200 h 178078"/>
                <a:gd name="connsiteX23" fmla="*/ 20154 w 180477"/>
                <a:gd name="connsiteY23" fmla="*/ 9707 h 178078"/>
                <a:gd name="connsiteX24" fmla="*/ 25756 w 180477"/>
                <a:gd name="connsiteY24" fmla="*/ 13253 h 178078"/>
                <a:gd name="connsiteX25" fmla="*/ 21859 w 180477"/>
                <a:gd name="connsiteY25" fmla="*/ 30225 h 178078"/>
                <a:gd name="connsiteX26" fmla="*/ 16501 w 180477"/>
                <a:gd name="connsiteY26" fmla="*/ 52517 h 178078"/>
                <a:gd name="connsiteX27" fmla="*/ 2618 w 180477"/>
                <a:gd name="connsiteY27" fmla="*/ 110526 h 178078"/>
                <a:gd name="connsiteX28" fmla="*/ 182 w 180477"/>
                <a:gd name="connsiteY28" fmla="*/ 128004 h 178078"/>
                <a:gd name="connsiteX29" fmla="*/ 54252 w 180477"/>
                <a:gd name="connsiteY29" fmla="*/ 178160 h 178078"/>
                <a:gd name="connsiteX30" fmla="*/ 128538 w 180477"/>
                <a:gd name="connsiteY30" fmla="*/ 116605 h 178078"/>
                <a:gd name="connsiteX31" fmla="*/ 149971 w 180477"/>
                <a:gd name="connsiteY31" fmla="*/ 27692 h 178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477" h="178078">
                  <a:moveTo>
                    <a:pt x="149971" y="27692"/>
                  </a:moveTo>
                  <a:cubicBezTo>
                    <a:pt x="152406" y="17813"/>
                    <a:pt x="156303" y="9707"/>
                    <a:pt x="175788" y="9200"/>
                  </a:cubicBezTo>
                  <a:cubicBezTo>
                    <a:pt x="177006" y="9200"/>
                    <a:pt x="180659" y="8947"/>
                    <a:pt x="180659" y="3628"/>
                  </a:cubicBezTo>
                  <a:cubicBezTo>
                    <a:pt x="180659" y="2108"/>
                    <a:pt x="179441" y="81"/>
                    <a:pt x="177006" y="81"/>
                  </a:cubicBezTo>
                  <a:cubicBezTo>
                    <a:pt x="169212" y="81"/>
                    <a:pt x="159957" y="1094"/>
                    <a:pt x="151919" y="1094"/>
                  </a:cubicBezTo>
                  <a:cubicBezTo>
                    <a:pt x="143882" y="1094"/>
                    <a:pt x="133652" y="81"/>
                    <a:pt x="126346" y="81"/>
                  </a:cubicBezTo>
                  <a:cubicBezTo>
                    <a:pt x="125128" y="81"/>
                    <a:pt x="121474" y="81"/>
                    <a:pt x="121474" y="5654"/>
                  </a:cubicBezTo>
                  <a:cubicBezTo>
                    <a:pt x="121474" y="8947"/>
                    <a:pt x="124641" y="9200"/>
                    <a:pt x="126833" y="9200"/>
                  </a:cubicBezTo>
                  <a:cubicBezTo>
                    <a:pt x="138280" y="9454"/>
                    <a:pt x="142421" y="13253"/>
                    <a:pt x="142421" y="19586"/>
                  </a:cubicBezTo>
                  <a:cubicBezTo>
                    <a:pt x="142421" y="20853"/>
                    <a:pt x="142177" y="22119"/>
                    <a:pt x="141933" y="23133"/>
                  </a:cubicBezTo>
                  <a:cubicBezTo>
                    <a:pt x="138280" y="39598"/>
                    <a:pt x="120500" y="115845"/>
                    <a:pt x="117334" y="123698"/>
                  </a:cubicBezTo>
                  <a:cubicBezTo>
                    <a:pt x="103695" y="156122"/>
                    <a:pt x="75198" y="169041"/>
                    <a:pt x="55226" y="169041"/>
                  </a:cubicBezTo>
                  <a:cubicBezTo>
                    <a:pt x="38908" y="169041"/>
                    <a:pt x="21615" y="160428"/>
                    <a:pt x="21615" y="135350"/>
                  </a:cubicBezTo>
                  <a:cubicBezTo>
                    <a:pt x="21615" y="129271"/>
                    <a:pt x="22346" y="123191"/>
                    <a:pt x="23807" y="117365"/>
                  </a:cubicBezTo>
                  <a:lnTo>
                    <a:pt x="47433" y="19840"/>
                  </a:lnTo>
                  <a:cubicBezTo>
                    <a:pt x="49625" y="11227"/>
                    <a:pt x="50112" y="9200"/>
                    <a:pt x="68866" y="9200"/>
                  </a:cubicBezTo>
                  <a:cubicBezTo>
                    <a:pt x="73006" y="9200"/>
                    <a:pt x="76173" y="9200"/>
                    <a:pt x="76173" y="3628"/>
                  </a:cubicBezTo>
                  <a:cubicBezTo>
                    <a:pt x="76173" y="2614"/>
                    <a:pt x="75442" y="81"/>
                    <a:pt x="72276" y="81"/>
                  </a:cubicBezTo>
                  <a:cubicBezTo>
                    <a:pt x="65212" y="81"/>
                    <a:pt x="47433" y="1094"/>
                    <a:pt x="40369" y="1094"/>
                  </a:cubicBezTo>
                  <a:cubicBezTo>
                    <a:pt x="36229" y="1094"/>
                    <a:pt x="27704" y="1094"/>
                    <a:pt x="23564" y="841"/>
                  </a:cubicBezTo>
                  <a:cubicBezTo>
                    <a:pt x="18693" y="588"/>
                    <a:pt x="12847" y="81"/>
                    <a:pt x="8220" y="81"/>
                  </a:cubicBezTo>
                  <a:cubicBezTo>
                    <a:pt x="6758" y="81"/>
                    <a:pt x="3105" y="81"/>
                    <a:pt x="3105" y="5654"/>
                  </a:cubicBezTo>
                  <a:cubicBezTo>
                    <a:pt x="3105" y="9200"/>
                    <a:pt x="6028" y="9200"/>
                    <a:pt x="10899" y="9200"/>
                  </a:cubicBezTo>
                  <a:cubicBezTo>
                    <a:pt x="11142" y="9200"/>
                    <a:pt x="15770" y="9200"/>
                    <a:pt x="20154" y="9707"/>
                  </a:cubicBezTo>
                  <a:cubicBezTo>
                    <a:pt x="25269" y="10214"/>
                    <a:pt x="25756" y="10720"/>
                    <a:pt x="25756" y="13253"/>
                  </a:cubicBezTo>
                  <a:cubicBezTo>
                    <a:pt x="25756" y="14773"/>
                    <a:pt x="23320" y="24652"/>
                    <a:pt x="21859" y="30225"/>
                  </a:cubicBezTo>
                  <a:lnTo>
                    <a:pt x="16501" y="52517"/>
                  </a:lnTo>
                  <a:lnTo>
                    <a:pt x="2618" y="110526"/>
                  </a:lnTo>
                  <a:cubicBezTo>
                    <a:pt x="182" y="120911"/>
                    <a:pt x="182" y="122938"/>
                    <a:pt x="182" y="128004"/>
                  </a:cubicBezTo>
                  <a:cubicBezTo>
                    <a:pt x="182" y="159415"/>
                    <a:pt x="25025" y="178160"/>
                    <a:pt x="54252" y="178160"/>
                  </a:cubicBezTo>
                  <a:cubicBezTo>
                    <a:pt x="87863" y="178160"/>
                    <a:pt x="120500" y="149789"/>
                    <a:pt x="128538" y="116605"/>
                  </a:cubicBezTo>
                  <a:lnTo>
                    <a:pt x="149971" y="27692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1" name="Dowolny kształt: kształt 40">
              <a:extLst>
                <a:ext uri="{FF2B5EF4-FFF2-40B4-BE49-F238E27FC236}">
                  <a16:creationId xmlns:a16="http://schemas.microsoft.com/office/drawing/2014/main" id="{5A2896C3-C64F-3EB4-C019-29F4CF5F2674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0535062" y="7889177"/>
              <a:ext cx="122649" cy="119418"/>
            </a:xfrm>
            <a:custGeom>
              <a:avLst/>
              <a:gdLst>
                <a:gd name="connsiteX0" fmla="*/ 50117 w 122649"/>
                <a:gd name="connsiteY0" fmla="*/ 81866 h 119418"/>
                <a:gd name="connsiteX1" fmla="*/ 56728 w 122649"/>
                <a:gd name="connsiteY1" fmla="*/ 82047 h 119418"/>
                <a:gd name="connsiteX2" fmla="*/ 122837 w 122649"/>
                <a:gd name="connsiteY2" fmla="*/ 27947 h 119418"/>
                <a:gd name="connsiteX3" fmla="*/ 96219 w 122649"/>
                <a:gd name="connsiteY3" fmla="*/ 82 h 119418"/>
                <a:gd name="connsiteX4" fmla="*/ 61947 w 122649"/>
                <a:gd name="connsiteY4" fmla="*/ 22518 h 119418"/>
                <a:gd name="connsiteX5" fmla="*/ 43506 w 122649"/>
                <a:gd name="connsiteY5" fmla="*/ 67391 h 119418"/>
                <a:gd name="connsiteX6" fmla="*/ 7668 w 122649"/>
                <a:gd name="connsiteY6" fmla="*/ 43145 h 119418"/>
                <a:gd name="connsiteX7" fmla="*/ 22108 w 122649"/>
                <a:gd name="connsiteY7" fmla="*/ 8767 h 119418"/>
                <a:gd name="connsiteX8" fmla="*/ 25239 w 122649"/>
                <a:gd name="connsiteY8" fmla="*/ 4606 h 119418"/>
                <a:gd name="connsiteX9" fmla="*/ 21586 w 122649"/>
                <a:gd name="connsiteY9" fmla="*/ 2072 h 119418"/>
                <a:gd name="connsiteX10" fmla="*/ 14453 w 122649"/>
                <a:gd name="connsiteY10" fmla="*/ 7320 h 119418"/>
                <a:gd name="connsiteX11" fmla="*/ 188 w 122649"/>
                <a:gd name="connsiteY11" fmla="*/ 44955 h 119418"/>
                <a:gd name="connsiteX12" fmla="*/ 39331 w 122649"/>
                <a:gd name="connsiteY12" fmla="*/ 80418 h 119418"/>
                <a:gd name="connsiteX13" fmla="*/ 31154 w 122649"/>
                <a:gd name="connsiteY13" fmla="*/ 107197 h 119418"/>
                <a:gd name="connsiteX14" fmla="*/ 29763 w 122649"/>
                <a:gd name="connsiteY14" fmla="*/ 113168 h 119418"/>
                <a:gd name="connsiteX15" fmla="*/ 36200 w 122649"/>
                <a:gd name="connsiteY15" fmla="*/ 119501 h 119418"/>
                <a:gd name="connsiteX16" fmla="*/ 44898 w 122649"/>
                <a:gd name="connsiteY16" fmla="*/ 112264 h 119418"/>
                <a:gd name="connsiteX17" fmla="*/ 50117 w 122649"/>
                <a:gd name="connsiteY17" fmla="*/ 81866 h 119418"/>
                <a:gd name="connsiteX18" fmla="*/ 55162 w 122649"/>
                <a:gd name="connsiteY18" fmla="*/ 68296 h 119418"/>
                <a:gd name="connsiteX19" fmla="*/ 52727 w 122649"/>
                <a:gd name="connsiteY19" fmla="*/ 67391 h 119418"/>
                <a:gd name="connsiteX20" fmla="*/ 54466 w 122649"/>
                <a:gd name="connsiteY20" fmla="*/ 57077 h 119418"/>
                <a:gd name="connsiteX21" fmla="*/ 94306 w 122649"/>
                <a:gd name="connsiteY21" fmla="*/ 13833 h 119418"/>
                <a:gd name="connsiteX22" fmla="*/ 115182 w 122649"/>
                <a:gd name="connsiteY22" fmla="*/ 31022 h 119418"/>
                <a:gd name="connsiteX23" fmla="*/ 58642 w 122649"/>
                <a:gd name="connsiteY23" fmla="*/ 68296 h 119418"/>
                <a:gd name="connsiteX24" fmla="*/ 55162 w 122649"/>
                <a:gd name="connsiteY24" fmla="*/ 68296 h 11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649" h="119418">
                  <a:moveTo>
                    <a:pt x="50117" y="81866"/>
                  </a:moveTo>
                  <a:cubicBezTo>
                    <a:pt x="52031" y="82047"/>
                    <a:pt x="54814" y="82047"/>
                    <a:pt x="56728" y="82047"/>
                  </a:cubicBezTo>
                  <a:cubicBezTo>
                    <a:pt x="92218" y="82047"/>
                    <a:pt x="122837" y="56173"/>
                    <a:pt x="122837" y="27947"/>
                  </a:cubicBezTo>
                  <a:cubicBezTo>
                    <a:pt x="122837" y="10757"/>
                    <a:pt x="111181" y="82"/>
                    <a:pt x="96219" y="82"/>
                  </a:cubicBezTo>
                  <a:cubicBezTo>
                    <a:pt x="82302" y="82"/>
                    <a:pt x="70472" y="9853"/>
                    <a:pt x="61947" y="22518"/>
                  </a:cubicBezTo>
                  <a:cubicBezTo>
                    <a:pt x="52727" y="36451"/>
                    <a:pt x="49073" y="48935"/>
                    <a:pt x="43506" y="67391"/>
                  </a:cubicBezTo>
                  <a:cubicBezTo>
                    <a:pt x="30111" y="66124"/>
                    <a:pt x="7668" y="61058"/>
                    <a:pt x="7668" y="43145"/>
                  </a:cubicBezTo>
                  <a:cubicBezTo>
                    <a:pt x="7668" y="38803"/>
                    <a:pt x="11322" y="19985"/>
                    <a:pt x="22108" y="8767"/>
                  </a:cubicBezTo>
                  <a:cubicBezTo>
                    <a:pt x="25065" y="5691"/>
                    <a:pt x="25239" y="5510"/>
                    <a:pt x="25239" y="4606"/>
                  </a:cubicBezTo>
                  <a:cubicBezTo>
                    <a:pt x="25239" y="2072"/>
                    <a:pt x="22630" y="2072"/>
                    <a:pt x="21586" y="2072"/>
                  </a:cubicBezTo>
                  <a:cubicBezTo>
                    <a:pt x="19672" y="2072"/>
                    <a:pt x="18802" y="2072"/>
                    <a:pt x="14453" y="7320"/>
                  </a:cubicBezTo>
                  <a:cubicBezTo>
                    <a:pt x="5059" y="18176"/>
                    <a:pt x="188" y="36632"/>
                    <a:pt x="188" y="44955"/>
                  </a:cubicBezTo>
                  <a:cubicBezTo>
                    <a:pt x="188" y="63591"/>
                    <a:pt x="16193" y="76438"/>
                    <a:pt x="39331" y="80418"/>
                  </a:cubicBezTo>
                  <a:cubicBezTo>
                    <a:pt x="36374" y="91456"/>
                    <a:pt x="35330" y="94351"/>
                    <a:pt x="31154" y="107197"/>
                  </a:cubicBezTo>
                  <a:cubicBezTo>
                    <a:pt x="29763" y="111721"/>
                    <a:pt x="29763" y="112264"/>
                    <a:pt x="29763" y="113168"/>
                  </a:cubicBezTo>
                  <a:cubicBezTo>
                    <a:pt x="29763" y="116968"/>
                    <a:pt x="32720" y="119501"/>
                    <a:pt x="36200" y="119501"/>
                  </a:cubicBezTo>
                  <a:cubicBezTo>
                    <a:pt x="40375" y="119501"/>
                    <a:pt x="44028" y="116425"/>
                    <a:pt x="44898" y="112264"/>
                  </a:cubicBezTo>
                  <a:cubicBezTo>
                    <a:pt x="44898" y="111902"/>
                    <a:pt x="49595" y="84761"/>
                    <a:pt x="50117" y="81866"/>
                  </a:cubicBezTo>
                  <a:close/>
                  <a:moveTo>
                    <a:pt x="55162" y="68296"/>
                  </a:moveTo>
                  <a:cubicBezTo>
                    <a:pt x="54292" y="68296"/>
                    <a:pt x="52727" y="68296"/>
                    <a:pt x="52727" y="67391"/>
                  </a:cubicBezTo>
                  <a:cubicBezTo>
                    <a:pt x="52727" y="66848"/>
                    <a:pt x="53945" y="60515"/>
                    <a:pt x="54466" y="57077"/>
                  </a:cubicBezTo>
                  <a:cubicBezTo>
                    <a:pt x="59686" y="27223"/>
                    <a:pt x="79692" y="13833"/>
                    <a:pt x="94306" y="13833"/>
                  </a:cubicBezTo>
                  <a:cubicBezTo>
                    <a:pt x="104396" y="13833"/>
                    <a:pt x="115182" y="19262"/>
                    <a:pt x="115182" y="31022"/>
                  </a:cubicBezTo>
                  <a:cubicBezTo>
                    <a:pt x="115182" y="48754"/>
                    <a:pt x="93436" y="68296"/>
                    <a:pt x="58642" y="68296"/>
                  </a:cubicBezTo>
                  <a:lnTo>
                    <a:pt x="55162" y="68296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2" name="Dowolny kształt: kształt 41">
              <a:extLst>
                <a:ext uri="{FF2B5EF4-FFF2-40B4-BE49-F238E27FC236}">
                  <a16:creationId xmlns:a16="http://schemas.microsoft.com/office/drawing/2014/main" id="{E88A85A1-6D8C-B44E-E08F-4D7D1B3AB6BD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0868264" y="7539606"/>
              <a:ext cx="271742" cy="159948"/>
            </a:xfrm>
            <a:custGeom>
              <a:avLst/>
              <a:gdLst>
                <a:gd name="connsiteX0" fmla="*/ 27337 w 271742"/>
                <a:gd name="connsiteY0" fmla="*/ 35539 h 159948"/>
                <a:gd name="connsiteX1" fmla="*/ 27337 w 271742"/>
                <a:gd name="connsiteY1" fmla="*/ 132521 h 159948"/>
                <a:gd name="connsiteX2" fmla="*/ 197 w 271742"/>
                <a:gd name="connsiteY2" fmla="*/ 148806 h 159948"/>
                <a:gd name="connsiteX3" fmla="*/ 197 w 271742"/>
                <a:gd name="connsiteY3" fmla="*/ 160024 h 159948"/>
                <a:gd name="connsiteX4" fmla="*/ 39515 w 271742"/>
                <a:gd name="connsiteY4" fmla="*/ 158938 h 159948"/>
                <a:gd name="connsiteX5" fmla="*/ 78484 w 271742"/>
                <a:gd name="connsiteY5" fmla="*/ 160024 h 159948"/>
                <a:gd name="connsiteX6" fmla="*/ 78484 w 271742"/>
                <a:gd name="connsiteY6" fmla="*/ 148806 h 159948"/>
                <a:gd name="connsiteX7" fmla="*/ 51345 w 271742"/>
                <a:gd name="connsiteY7" fmla="*/ 132521 h 159948"/>
                <a:gd name="connsiteX8" fmla="*/ 51345 w 271742"/>
                <a:gd name="connsiteY8" fmla="*/ 65936 h 159948"/>
                <a:gd name="connsiteX9" fmla="*/ 98317 w 271742"/>
                <a:gd name="connsiteY9" fmla="*/ 8036 h 159948"/>
                <a:gd name="connsiteX10" fmla="*/ 124064 w 271742"/>
                <a:gd name="connsiteY10" fmla="*/ 48204 h 159948"/>
                <a:gd name="connsiteX11" fmla="*/ 124064 w 271742"/>
                <a:gd name="connsiteY11" fmla="*/ 132521 h 159948"/>
                <a:gd name="connsiteX12" fmla="*/ 96925 w 271742"/>
                <a:gd name="connsiteY12" fmla="*/ 148806 h 159948"/>
                <a:gd name="connsiteX13" fmla="*/ 96925 w 271742"/>
                <a:gd name="connsiteY13" fmla="*/ 160024 h 159948"/>
                <a:gd name="connsiteX14" fmla="*/ 136242 w 271742"/>
                <a:gd name="connsiteY14" fmla="*/ 158938 h 159948"/>
                <a:gd name="connsiteX15" fmla="*/ 175212 w 271742"/>
                <a:gd name="connsiteY15" fmla="*/ 160024 h 159948"/>
                <a:gd name="connsiteX16" fmla="*/ 175212 w 271742"/>
                <a:gd name="connsiteY16" fmla="*/ 148806 h 159948"/>
                <a:gd name="connsiteX17" fmla="*/ 148072 w 271742"/>
                <a:gd name="connsiteY17" fmla="*/ 132521 h 159948"/>
                <a:gd name="connsiteX18" fmla="*/ 148072 w 271742"/>
                <a:gd name="connsiteY18" fmla="*/ 65936 h 159948"/>
                <a:gd name="connsiteX19" fmla="*/ 195044 w 271742"/>
                <a:gd name="connsiteY19" fmla="*/ 8036 h 159948"/>
                <a:gd name="connsiteX20" fmla="*/ 220792 w 271742"/>
                <a:gd name="connsiteY20" fmla="*/ 48204 h 159948"/>
                <a:gd name="connsiteX21" fmla="*/ 220792 w 271742"/>
                <a:gd name="connsiteY21" fmla="*/ 132521 h 159948"/>
                <a:gd name="connsiteX22" fmla="*/ 193653 w 271742"/>
                <a:gd name="connsiteY22" fmla="*/ 148806 h 159948"/>
                <a:gd name="connsiteX23" fmla="*/ 193653 w 271742"/>
                <a:gd name="connsiteY23" fmla="*/ 160024 h 159948"/>
                <a:gd name="connsiteX24" fmla="*/ 232970 w 271742"/>
                <a:gd name="connsiteY24" fmla="*/ 158938 h 159948"/>
                <a:gd name="connsiteX25" fmla="*/ 271939 w 271742"/>
                <a:gd name="connsiteY25" fmla="*/ 160024 h 159948"/>
                <a:gd name="connsiteX26" fmla="*/ 271939 w 271742"/>
                <a:gd name="connsiteY26" fmla="*/ 148806 h 159948"/>
                <a:gd name="connsiteX27" fmla="*/ 244800 w 271742"/>
                <a:gd name="connsiteY27" fmla="*/ 137949 h 159948"/>
                <a:gd name="connsiteX28" fmla="*/ 244800 w 271742"/>
                <a:gd name="connsiteY28" fmla="*/ 68831 h 159948"/>
                <a:gd name="connsiteX29" fmla="*/ 234014 w 271742"/>
                <a:gd name="connsiteY29" fmla="*/ 13464 h 159948"/>
                <a:gd name="connsiteX30" fmla="*/ 197480 w 271742"/>
                <a:gd name="connsiteY30" fmla="*/ 75 h 159948"/>
                <a:gd name="connsiteX31" fmla="*/ 147029 w 271742"/>
                <a:gd name="connsiteY31" fmla="*/ 35539 h 159948"/>
                <a:gd name="connsiteX32" fmla="*/ 100752 w 271742"/>
                <a:gd name="connsiteY32" fmla="*/ 75 h 159948"/>
                <a:gd name="connsiteX33" fmla="*/ 49257 w 271742"/>
                <a:gd name="connsiteY33" fmla="*/ 38072 h 159948"/>
                <a:gd name="connsiteX34" fmla="*/ 49257 w 271742"/>
                <a:gd name="connsiteY34" fmla="*/ 75 h 159948"/>
                <a:gd name="connsiteX35" fmla="*/ 197 w 271742"/>
                <a:gd name="connsiteY35" fmla="*/ 4055 h 159948"/>
                <a:gd name="connsiteX36" fmla="*/ 197 w 271742"/>
                <a:gd name="connsiteY36" fmla="*/ 15274 h 159948"/>
                <a:gd name="connsiteX37" fmla="*/ 27337 w 271742"/>
                <a:gd name="connsiteY37" fmla="*/ 35539 h 15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71742" h="159948">
                  <a:moveTo>
                    <a:pt x="27337" y="35539"/>
                  </a:moveTo>
                  <a:lnTo>
                    <a:pt x="27337" y="132521"/>
                  </a:lnTo>
                  <a:cubicBezTo>
                    <a:pt x="27337" y="148806"/>
                    <a:pt x="23509" y="148806"/>
                    <a:pt x="197" y="148806"/>
                  </a:cubicBezTo>
                  <a:lnTo>
                    <a:pt x="197" y="160024"/>
                  </a:lnTo>
                  <a:cubicBezTo>
                    <a:pt x="12375" y="159662"/>
                    <a:pt x="30120" y="158938"/>
                    <a:pt x="39515" y="158938"/>
                  </a:cubicBezTo>
                  <a:cubicBezTo>
                    <a:pt x="48561" y="158938"/>
                    <a:pt x="66654" y="159662"/>
                    <a:pt x="78484" y="160024"/>
                  </a:cubicBezTo>
                  <a:lnTo>
                    <a:pt x="78484" y="148806"/>
                  </a:lnTo>
                  <a:cubicBezTo>
                    <a:pt x="55172" y="148806"/>
                    <a:pt x="51345" y="148806"/>
                    <a:pt x="51345" y="132521"/>
                  </a:cubicBezTo>
                  <a:lnTo>
                    <a:pt x="51345" y="65936"/>
                  </a:lnTo>
                  <a:cubicBezTo>
                    <a:pt x="51345" y="28301"/>
                    <a:pt x="76049" y="8036"/>
                    <a:pt x="98317" y="8036"/>
                  </a:cubicBezTo>
                  <a:cubicBezTo>
                    <a:pt x="120237" y="8036"/>
                    <a:pt x="124064" y="27577"/>
                    <a:pt x="124064" y="48204"/>
                  </a:cubicBezTo>
                  <a:lnTo>
                    <a:pt x="124064" y="132521"/>
                  </a:lnTo>
                  <a:cubicBezTo>
                    <a:pt x="124064" y="148806"/>
                    <a:pt x="120237" y="148806"/>
                    <a:pt x="96925" y="148806"/>
                  </a:cubicBezTo>
                  <a:lnTo>
                    <a:pt x="96925" y="160024"/>
                  </a:lnTo>
                  <a:cubicBezTo>
                    <a:pt x="109103" y="159662"/>
                    <a:pt x="126848" y="158938"/>
                    <a:pt x="136242" y="158938"/>
                  </a:cubicBezTo>
                  <a:cubicBezTo>
                    <a:pt x="145289" y="158938"/>
                    <a:pt x="163382" y="159662"/>
                    <a:pt x="175212" y="160024"/>
                  </a:cubicBezTo>
                  <a:lnTo>
                    <a:pt x="175212" y="148806"/>
                  </a:lnTo>
                  <a:cubicBezTo>
                    <a:pt x="151900" y="148806"/>
                    <a:pt x="148072" y="148806"/>
                    <a:pt x="148072" y="132521"/>
                  </a:cubicBezTo>
                  <a:lnTo>
                    <a:pt x="148072" y="65936"/>
                  </a:lnTo>
                  <a:cubicBezTo>
                    <a:pt x="148072" y="28301"/>
                    <a:pt x="172776" y="8036"/>
                    <a:pt x="195044" y="8036"/>
                  </a:cubicBezTo>
                  <a:cubicBezTo>
                    <a:pt x="216965" y="8036"/>
                    <a:pt x="220792" y="27577"/>
                    <a:pt x="220792" y="48204"/>
                  </a:cubicBezTo>
                  <a:lnTo>
                    <a:pt x="220792" y="132521"/>
                  </a:lnTo>
                  <a:cubicBezTo>
                    <a:pt x="220792" y="148806"/>
                    <a:pt x="216965" y="148806"/>
                    <a:pt x="193653" y="148806"/>
                  </a:cubicBezTo>
                  <a:lnTo>
                    <a:pt x="193653" y="160024"/>
                  </a:lnTo>
                  <a:cubicBezTo>
                    <a:pt x="205831" y="159662"/>
                    <a:pt x="223576" y="158938"/>
                    <a:pt x="232970" y="158938"/>
                  </a:cubicBezTo>
                  <a:cubicBezTo>
                    <a:pt x="242016" y="158938"/>
                    <a:pt x="260109" y="159662"/>
                    <a:pt x="271939" y="160024"/>
                  </a:cubicBezTo>
                  <a:lnTo>
                    <a:pt x="271939" y="148806"/>
                  </a:lnTo>
                  <a:cubicBezTo>
                    <a:pt x="253847" y="148806"/>
                    <a:pt x="245148" y="148806"/>
                    <a:pt x="244800" y="137949"/>
                  </a:cubicBezTo>
                  <a:lnTo>
                    <a:pt x="244800" y="68831"/>
                  </a:lnTo>
                  <a:cubicBezTo>
                    <a:pt x="244800" y="37710"/>
                    <a:pt x="244800" y="26492"/>
                    <a:pt x="234014" y="13464"/>
                  </a:cubicBezTo>
                  <a:cubicBezTo>
                    <a:pt x="229143" y="7312"/>
                    <a:pt x="217661" y="75"/>
                    <a:pt x="197480" y="75"/>
                  </a:cubicBezTo>
                  <a:cubicBezTo>
                    <a:pt x="168253" y="75"/>
                    <a:pt x="152944" y="21787"/>
                    <a:pt x="147029" y="35539"/>
                  </a:cubicBezTo>
                  <a:cubicBezTo>
                    <a:pt x="142157" y="4055"/>
                    <a:pt x="116410" y="75"/>
                    <a:pt x="100752" y="75"/>
                  </a:cubicBezTo>
                  <a:cubicBezTo>
                    <a:pt x="75353" y="75"/>
                    <a:pt x="58999" y="15635"/>
                    <a:pt x="49257" y="38072"/>
                  </a:cubicBezTo>
                  <a:lnTo>
                    <a:pt x="49257" y="75"/>
                  </a:lnTo>
                  <a:lnTo>
                    <a:pt x="197" y="4055"/>
                  </a:lnTo>
                  <a:lnTo>
                    <a:pt x="197" y="15274"/>
                  </a:lnTo>
                  <a:cubicBezTo>
                    <a:pt x="24553" y="15274"/>
                    <a:pt x="27337" y="17807"/>
                    <a:pt x="27337" y="35539"/>
                  </a:cubicBez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3" name="Dowolny kształt: kształt 42">
              <a:extLst>
                <a:ext uri="{FF2B5EF4-FFF2-40B4-BE49-F238E27FC236}">
                  <a16:creationId xmlns:a16="http://schemas.microsoft.com/office/drawing/2014/main" id="{54741F77-B76C-E257-1925-33E65BB62F27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1161695" y="7537434"/>
              <a:ext cx="156921" cy="166100"/>
            </a:xfrm>
            <a:custGeom>
              <a:avLst/>
              <a:gdLst>
                <a:gd name="connsiteX0" fmla="*/ 101457 w 156921"/>
                <a:gd name="connsiteY0" fmla="*/ 134692 h 166100"/>
                <a:gd name="connsiteX1" fmla="*/ 128596 w 156921"/>
                <a:gd name="connsiteY1" fmla="*/ 164366 h 166100"/>
                <a:gd name="connsiteX2" fmla="*/ 157127 w 156921"/>
                <a:gd name="connsiteY2" fmla="*/ 129988 h 166100"/>
                <a:gd name="connsiteX3" fmla="*/ 157127 w 156921"/>
                <a:gd name="connsiteY3" fmla="*/ 109723 h 166100"/>
                <a:gd name="connsiteX4" fmla="*/ 148429 w 156921"/>
                <a:gd name="connsiteY4" fmla="*/ 109723 h 166100"/>
                <a:gd name="connsiteX5" fmla="*/ 148429 w 156921"/>
                <a:gd name="connsiteY5" fmla="*/ 129988 h 166100"/>
                <a:gd name="connsiteX6" fmla="*/ 135903 w 156921"/>
                <a:gd name="connsiteY6" fmla="*/ 153148 h 166100"/>
                <a:gd name="connsiteX7" fmla="*/ 123029 w 156921"/>
                <a:gd name="connsiteY7" fmla="*/ 135054 h 166100"/>
                <a:gd name="connsiteX8" fmla="*/ 123029 w 156921"/>
                <a:gd name="connsiteY8" fmla="*/ 62679 h 166100"/>
                <a:gd name="connsiteX9" fmla="*/ 110503 w 156921"/>
                <a:gd name="connsiteY9" fmla="*/ 19978 h 166100"/>
                <a:gd name="connsiteX10" fmla="*/ 62835 w 156921"/>
                <a:gd name="connsiteY10" fmla="*/ 75 h 166100"/>
                <a:gd name="connsiteX11" fmla="*/ 10296 w 156921"/>
                <a:gd name="connsiteY11" fmla="*/ 40967 h 166100"/>
                <a:gd name="connsiteX12" fmla="*/ 26301 w 156921"/>
                <a:gd name="connsiteY12" fmla="*/ 57975 h 166100"/>
                <a:gd name="connsiteX13" fmla="*/ 42307 w 156921"/>
                <a:gd name="connsiteY13" fmla="*/ 41329 h 166100"/>
                <a:gd name="connsiteX14" fmla="*/ 24562 w 156921"/>
                <a:gd name="connsiteY14" fmla="*/ 24682 h 166100"/>
                <a:gd name="connsiteX15" fmla="*/ 62139 w 156921"/>
                <a:gd name="connsiteY15" fmla="*/ 8036 h 166100"/>
                <a:gd name="connsiteX16" fmla="*/ 99021 w 156921"/>
                <a:gd name="connsiteY16" fmla="*/ 54356 h 166100"/>
                <a:gd name="connsiteX17" fmla="*/ 99021 w 156921"/>
                <a:gd name="connsiteY17" fmla="*/ 67745 h 166100"/>
                <a:gd name="connsiteX18" fmla="*/ 35000 w 156921"/>
                <a:gd name="connsiteY18" fmla="*/ 80773 h 166100"/>
                <a:gd name="connsiteX19" fmla="*/ 206 w 156921"/>
                <a:gd name="connsiteY19" fmla="*/ 127817 h 166100"/>
                <a:gd name="connsiteX20" fmla="*/ 55876 w 156921"/>
                <a:gd name="connsiteY20" fmla="*/ 166176 h 166100"/>
                <a:gd name="connsiteX21" fmla="*/ 101457 w 156921"/>
                <a:gd name="connsiteY21" fmla="*/ 134692 h 166100"/>
                <a:gd name="connsiteX22" fmla="*/ 99021 w 156921"/>
                <a:gd name="connsiteY22" fmla="*/ 75345 h 166100"/>
                <a:gd name="connsiteX23" fmla="*/ 99021 w 156921"/>
                <a:gd name="connsiteY23" fmla="*/ 111532 h 166100"/>
                <a:gd name="connsiteX24" fmla="*/ 58312 w 156921"/>
                <a:gd name="connsiteY24" fmla="*/ 158214 h 166100"/>
                <a:gd name="connsiteX25" fmla="*/ 26997 w 156921"/>
                <a:gd name="connsiteY25" fmla="*/ 127455 h 166100"/>
                <a:gd name="connsiteX26" fmla="*/ 99021 w 156921"/>
                <a:gd name="connsiteY26" fmla="*/ 75345 h 16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6921" h="166100">
                  <a:moveTo>
                    <a:pt x="101457" y="134692"/>
                  </a:moveTo>
                  <a:cubicBezTo>
                    <a:pt x="102848" y="149167"/>
                    <a:pt x="112243" y="164366"/>
                    <a:pt x="128596" y="164366"/>
                  </a:cubicBezTo>
                  <a:cubicBezTo>
                    <a:pt x="135903" y="164366"/>
                    <a:pt x="157127" y="159300"/>
                    <a:pt x="157127" y="129988"/>
                  </a:cubicBezTo>
                  <a:lnTo>
                    <a:pt x="157127" y="109723"/>
                  </a:lnTo>
                  <a:lnTo>
                    <a:pt x="148429" y="109723"/>
                  </a:lnTo>
                  <a:lnTo>
                    <a:pt x="148429" y="129988"/>
                  </a:lnTo>
                  <a:cubicBezTo>
                    <a:pt x="148429" y="150977"/>
                    <a:pt x="139730" y="153148"/>
                    <a:pt x="135903" y="153148"/>
                  </a:cubicBezTo>
                  <a:cubicBezTo>
                    <a:pt x="124421" y="153148"/>
                    <a:pt x="123029" y="136864"/>
                    <a:pt x="123029" y="135054"/>
                  </a:cubicBezTo>
                  <a:lnTo>
                    <a:pt x="123029" y="62679"/>
                  </a:lnTo>
                  <a:cubicBezTo>
                    <a:pt x="123029" y="47480"/>
                    <a:pt x="123029" y="33367"/>
                    <a:pt x="110503" y="19978"/>
                  </a:cubicBezTo>
                  <a:cubicBezTo>
                    <a:pt x="96933" y="5865"/>
                    <a:pt x="79536" y="75"/>
                    <a:pt x="62835" y="75"/>
                  </a:cubicBezTo>
                  <a:cubicBezTo>
                    <a:pt x="34304" y="75"/>
                    <a:pt x="10296" y="17083"/>
                    <a:pt x="10296" y="40967"/>
                  </a:cubicBezTo>
                  <a:cubicBezTo>
                    <a:pt x="10296" y="51823"/>
                    <a:pt x="17255" y="57975"/>
                    <a:pt x="26301" y="57975"/>
                  </a:cubicBezTo>
                  <a:cubicBezTo>
                    <a:pt x="36044" y="57975"/>
                    <a:pt x="42307" y="50737"/>
                    <a:pt x="42307" y="41329"/>
                  </a:cubicBezTo>
                  <a:cubicBezTo>
                    <a:pt x="42307" y="36986"/>
                    <a:pt x="40567" y="25044"/>
                    <a:pt x="24562" y="24682"/>
                  </a:cubicBezTo>
                  <a:cubicBezTo>
                    <a:pt x="33956" y="12017"/>
                    <a:pt x="51005" y="8036"/>
                    <a:pt x="62139" y="8036"/>
                  </a:cubicBezTo>
                  <a:cubicBezTo>
                    <a:pt x="79188" y="8036"/>
                    <a:pt x="99021" y="22149"/>
                    <a:pt x="99021" y="54356"/>
                  </a:cubicBezTo>
                  <a:lnTo>
                    <a:pt x="99021" y="67745"/>
                  </a:lnTo>
                  <a:cubicBezTo>
                    <a:pt x="81276" y="68831"/>
                    <a:pt x="56920" y="69917"/>
                    <a:pt x="35000" y="80773"/>
                  </a:cubicBezTo>
                  <a:cubicBezTo>
                    <a:pt x="8904" y="93077"/>
                    <a:pt x="206" y="111894"/>
                    <a:pt x="206" y="127817"/>
                  </a:cubicBezTo>
                  <a:cubicBezTo>
                    <a:pt x="206" y="157129"/>
                    <a:pt x="33956" y="166176"/>
                    <a:pt x="55876" y="166176"/>
                  </a:cubicBezTo>
                  <a:cubicBezTo>
                    <a:pt x="78840" y="166176"/>
                    <a:pt x="94846" y="151701"/>
                    <a:pt x="101457" y="134692"/>
                  </a:cubicBezTo>
                  <a:close/>
                  <a:moveTo>
                    <a:pt x="99021" y="75345"/>
                  </a:moveTo>
                  <a:lnTo>
                    <a:pt x="99021" y="111532"/>
                  </a:lnTo>
                  <a:cubicBezTo>
                    <a:pt x="99021" y="145911"/>
                    <a:pt x="73969" y="158214"/>
                    <a:pt x="58312" y="158214"/>
                  </a:cubicBezTo>
                  <a:cubicBezTo>
                    <a:pt x="41263" y="158214"/>
                    <a:pt x="26997" y="145549"/>
                    <a:pt x="26997" y="127455"/>
                  </a:cubicBezTo>
                  <a:cubicBezTo>
                    <a:pt x="26997" y="107552"/>
                    <a:pt x="41611" y="77516"/>
                    <a:pt x="99021" y="75345"/>
                  </a:cubicBez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4" name="Dowolny kształt: kształt 43">
              <a:extLst>
                <a:ext uri="{FF2B5EF4-FFF2-40B4-BE49-F238E27FC236}">
                  <a16:creationId xmlns:a16="http://schemas.microsoft.com/office/drawing/2014/main" id="{50DE203C-C16A-80C6-EFDD-8EF6C4477A8E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1325228" y="7543586"/>
              <a:ext cx="175362" cy="155968"/>
            </a:xfrm>
            <a:custGeom>
              <a:avLst/>
              <a:gdLst>
                <a:gd name="connsiteX0" fmla="*/ 95894 w 175362"/>
                <a:gd name="connsiteY0" fmla="*/ 71002 h 155968"/>
                <a:gd name="connsiteX1" fmla="*/ 127905 w 175362"/>
                <a:gd name="connsiteY1" fmla="*/ 30110 h 155968"/>
                <a:gd name="connsiteX2" fmla="*/ 169310 w 175362"/>
                <a:gd name="connsiteY2" fmla="*/ 11293 h 155968"/>
                <a:gd name="connsiteX3" fmla="*/ 169310 w 175362"/>
                <a:gd name="connsiteY3" fmla="*/ 75 h 155968"/>
                <a:gd name="connsiteX4" fmla="*/ 140779 w 175362"/>
                <a:gd name="connsiteY4" fmla="*/ 1160 h 155968"/>
                <a:gd name="connsiteX5" fmla="*/ 107377 w 175362"/>
                <a:gd name="connsiteY5" fmla="*/ 75 h 155968"/>
                <a:gd name="connsiteX6" fmla="*/ 107377 w 175362"/>
                <a:gd name="connsiteY6" fmla="*/ 11293 h 155968"/>
                <a:gd name="connsiteX7" fmla="*/ 117467 w 175362"/>
                <a:gd name="connsiteY7" fmla="*/ 22511 h 155968"/>
                <a:gd name="connsiteX8" fmla="*/ 112248 w 175362"/>
                <a:gd name="connsiteY8" fmla="*/ 35177 h 155968"/>
                <a:gd name="connsiteX9" fmla="*/ 90675 w 175362"/>
                <a:gd name="connsiteY9" fmla="*/ 63403 h 155968"/>
                <a:gd name="connsiteX10" fmla="*/ 63536 w 175362"/>
                <a:gd name="connsiteY10" fmla="*/ 26853 h 155968"/>
                <a:gd name="connsiteX11" fmla="*/ 60404 w 175362"/>
                <a:gd name="connsiteY11" fmla="*/ 20340 h 155968"/>
                <a:gd name="connsiteX12" fmla="*/ 72582 w 175362"/>
                <a:gd name="connsiteY12" fmla="*/ 11293 h 155968"/>
                <a:gd name="connsiteX13" fmla="*/ 72582 w 175362"/>
                <a:gd name="connsiteY13" fmla="*/ 75 h 155968"/>
                <a:gd name="connsiteX14" fmla="*/ 35005 w 175362"/>
                <a:gd name="connsiteY14" fmla="*/ 1160 h 155968"/>
                <a:gd name="connsiteX15" fmla="*/ 1950 w 175362"/>
                <a:gd name="connsiteY15" fmla="*/ 75 h 155968"/>
                <a:gd name="connsiteX16" fmla="*/ 1950 w 175362"/>
                <a:gd name="connsiteY16" fmla="*/ 11293 h 155968"/>
                <a:gd name="connsiteX17" fmla="*/ 43007 w 175362"/>
                <a:gd name="connsiteY17" fmla="*/ 33367 h 155968"/>
                <a:gd name="connsiteX18" fmla="*/ 77454 w 175362"/>
                <a:gd name="connsiteY18" fmla="*/ 80049 h 155968"/>
                <a:gd name="connsiteX19" fmla="*/ 44747 w 175362"/>
                <a:gd name="connsiteY19" fmla="*/ 123112 h 155968"/>
                <a:gd name="connsiteX20" fmla="*/ 211 w 175362"/>
                <a:gd name="connsiteY20" fmla="*/ 144825 h 155968"/>
                <a:gd name="connsiteX21" fmla="*/ 211 w 175362"/>
                <a:gd name="connsiteY21" fmla="*/ 156043 h 155968"/>
                <a:gd name="connsiteX22" fmla="*/ 29090 w 175362"/>
                <a:gd name="connsiteY22" fmla="*/ 154957 h 155968"/>
                <a:gd name="connsiteX23" fmla="*/ 62144 w 175362"/>
                <a:gd name="connsiteY23" fmla="*/ 156043 h 155968"/>
                <a:gd name="connsiteX24" fmla="*/ 62144 w 175362"/>
                <a:gd name="connsiteY24" fmla="*/ 144825 h 155968"/>
                <a:gd name="connsiteX25" fmla="*/ 52054 w 175362"/>
                <a:gd name="connsiteY25" fmla="*/ 133607 h 155968"/>
                <a:gd name="connsiteX26" fmla="*/ 83369 w 175362"/>
                <a:gd name="connsiteY26" fmla="*/ 87649 h 155968"/>
                <a:gd name="connsiteX27" fmla="*/ 109812 w 175362"/>
                <a:gd name="connsiteY27" fmla="*/ 123836 h 155968"/>
                <a:gd name="connsiteX28" fmla="*/ 117119 w 175362"/>
                <a:gd name="connsiteY28" fmla="*/ 135778 h 155968"/>
                <a:gd name="connsiteX29" fmla="*/ 104593 w 175362"/>
                <a:gd name="connsiteY29" fmla="*/ 144825 h 155968"/>
                <a:gd name="connsiteX30" fmla="*/ 104593 w 175362"/>
                <a:gd name="connsiteY30" fmla="*/ 156043 h 155968"/>
                <a:gd name="connsiteX31" fmla="*/ 142171 w 175362"/>
                <a:gd name="connsiteY31" fmla="*/ 154957 h 155968"/>
                <a:gd name="connsiteX32" fmla="*/ 175573 w 175362"/>
                <a:gd name="connsiteY32" fmla="*/ 156043 h 155968"/>
                <a:gd name="connsiteX33" fmla="*/ 175573 w 175362"/>
                <a:gd name="connsiteY33" fmla="*/ 144825 h 155968"/>
                <a:gd name="connsiteX34" fmla="*/ 142519 w 175362"/>
                <a:gd name="connsiteY34" fmla="*/ 133607 h 155968"/>
                <a:gd name="connsiteX35" fmla="*/ 95894 w 175362"/>
                <a:gd name="connsiteY35" fmla="*/ 71002 h 155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75362" h="155968">
                  <a:moveTo>
                    <a:pt x="95894" y="71002"/>
                  </a:moveTo>
                  <a:cubicBezTo>
                    <a:pt x="106333" y="57251"/>
                    <a:pt x="119554" y="39519"/>
                    <a:pt x="127905" y="30110"/>
                  </a:cubicBezTo>
                  <a:cubicBezTo>
                    <a:pt x="138691" y="17083"/>
                    <a:pt x="152957" y="11655"/>
                    <a:pt x="169310" y="11293"/>
                  </a:cubicBezTo>
                  <a:lnTo>
                    <a:pt x="169310" y="75"/>
                  </a:lnTo>
                  <a:cubicBezTo>
                    <a:pt x="160264" y="798"/>
                    <a:pt x="149825" y="1160"/>
                    <a:pt x="140779" y="1160"/>
                  </a:cubicBezTo>
                  <a:cubicBezTo>
                    <a:pt x="130341" y="1160"/>
                    <a:pt x="111900" y="437"/>
                    <a:pt x="107377" y="75"/>
                  </a:cubicBezTo>
                  <a:lnTo>
                    <a:pt x="107377" y="11293"/>
                  </a:lnTo>
                  <a:cubicBezTo>
                    <a:pt x="114683" y="12017"/>
                    <a:pt x="117467" y="16721"/>
                    <a:pt x="117467" y="22511"/>
                  </a:cubicBezTo>
                  <a:cubicBezTo>
                    <a:pt x="117467" y="28301"/>
                    <a:pt x="113987" y="33005"/>
                    <a:pt x="112248" y="35177"/>
                  </a:cubicBezTo>
                  <a:lnTo>
                    <a:pt x="90675" y="63403"/>
                  </a:lnTo>
                  <a:lnTo>
                    <a:pt x="63536" y="26853"/>
                  </a:lnTo>
                  <a:cubicBezTo>
                    <a:pt x="60404" y="23235"/>
                    <a:pt x="60404" y="22511"/>
                    <a:pt x="60404" y="20340"/>
                  </a:cubicBezTo>
                  <a:cubicBezTo>
                    <a:pt x="60404" y="14912"/>
                    <a:pt x="65624" y="11655"/>
                    <a:pt x="72582" y="11293"/>
                  </a:cubicBezTo>
                  <a:lnTo>
                    <a:pt x="72582" y="75"/>
                  </a:lnTo>
                  <a:cubicBezTo>
                    <a:pt x="63536" y="437"/>
                    <a:pt x="40572" y="1160"/>
                    <a:pt x="35005" y="1160"/>
                  </a:cubicBezTo>
                  <a:cubicBezTo>
                    <a:pt x="27698" y="1160"/>
                    <a:pt x="11345" y="798"/>
                    <a:pt x="1950" y="75"/>
                  </a:cubicBezTo>
                  <a:lnTo>
                    <a:pt x="1950" y="11293"/>
                  </a:lnTo>
                  <a:cubicBezTo>
                    <a:pt x="26306" y="11293"/>
                    <a:pt x="26654" y="11655"/>
                    <a:pt x="43007" y="33367"/>
                  </a:cubicBezTo>
                  <a:lnTo>
                    <a:pt x="77454" y="80049"/>
                  </a:lnTo>
                  <a:lnTo>
                    <a:pt x="44747" y="123112"/>
                  </a:lnTo>
                  <a:cubicBezTo>
                    <a:pt x="28046" y="144101"/>
                    <a:pt x="7517" y="144825"/>
                    <a:pt x="211" y="144825"/>
                  </a:cubicBezTo>
                  <a:lnTo>
                    <a:pt x="211" y="156043"/>
                  </a:lnTo>
                  <a:cubicBezTo>
                    <a:pt x="9257" y="155319"/>
                    <a:pt x="20043" y="154957"/>
                    <a:pt x="29090" y="154957"/>
                  </a:cubicBezTo>
                  <a:cubicBezTo>
                    <a:pt x="39180" y="154957"/>
                    <a:pt x="53794" y="155681"/>
                    <a:pt x="62144" y="156043"/>
                  </a:cubicBezTo>
                  <a:lnTo>
                    <a:pt x="62144" y="144825"/>
                  </a:lnTo>
                  <a:cubicBezTo>
                    <a:pt x="54490" y="143739"/>
                    <a:pt x="52054" y="139035"/>
                    <a:pt x="52054" y="133607"/>
                  </a:cubicBezTo>
                  <a:cubicBezTo>
                    <a:pt x="52054" y="125646"/>
                    <a:pt x="62144" y="113704"/>
                    <a:pt x="83369" y="87649"/>
                  </a:cubicBezTo>
                  <a:lnTo>
                    <a:pt x="109812" y="123836"/>
                  </a:lnTo>
                  <a:cubicBezTo>
                    <a:pt x="112596" y="127817"/>
                    <a:pt x="117119" y="133607"/>
                    <a:pt x="117119" y="135778"/>
                  </a:cubicBezTo>
                  <a:cubicBezTo>
                    <a:pt x="117119" y="139035"/>
                    <a:pt x="113987" y="144463"/>
                    <a:pt x="104593" y="144825"/>
                  </a:cubicBezTo>
                  <a:lnTo>
                    <a:pt x="104593" y="156043"/>
                  </a:lnTo>
                  <a:cubicBezTo>
                    <a:pt x="115031" y="155681"/>
                    <a:pt x="134516" y="154957"/>
                    <a:pt x="142171" y="154957"/>
                  </a:cubicBezTo>
                  <a:cubicBezTo>
                    <a:pt x="151565" y="154957"/>
                    <a:pt x="165135" y="155319"/>
                    <a:pt x="175573" y="156043"/>
                  </a:cubicBezTo>
                  <a:lnTo>
                    <a:pt x="175573" y="144825"/>
                  </a:lnTo>
                  <a:cubicBezTo>
                    <a:pt x="156784" y="144825"/>
                    <a:pt x="150521" y="144101"/>
                    <a:pt x="142519" y="133607"/>
                  </a:cubicBezTo>
                  <a:lnTo>
                    <a:pt x="95894" y="71002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" name="Dowolny kształt: kształt 44">
              <a:extLst>
                <a:ext uri="{FF2B5EF4-FFF2-40B4-BE49-F238E27FC236}">
                  <a16:creationId xmlns:a16="http://schemas.microsoft.com/office/drawing/2014/main" id="{CECCE71B-0C7D-D29A-5F82-6434936C3E46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1022179" y="7759867"/>
              <a:ext cx="11934" cy="253312"/>
            </a:xfrm>
            <a:custGeom>
              <a:avLst/>
              <a:gdLst>
                <a:gd name="connsiteX0" fmla="*/ 12136 w 11934"/>
                <a:gd name="connsiteY0" fmla="*/ 9961 h 253312"/>
                <a:gd name="connsiteX1" fmla="*/ 6290 w 11934"/>
                <a:gd name="connsiteY1" fmla="*/ 82 h 253312"/>
                <a:gd name="connsiteX2" fmla="*/ 201 w 11934"/>
                <a:gd name="connsiteY2" fmla="*/ 9961 h 253312"/>
                <a:gd name="connsiteX3" fmla="*/ 201 w 11934"/>
                <a:gd name="connsiteY3" fmla="*/ 243515 h 253312"/>
                <a:gd name="connsiteX4" fmla="*/ 6047 w 11934"/>
                <a:gd name="connsiteY4" fmla="*/ 253394 h 253312"/>
                <a:gd name="connsiteX5" fmla="*/ 12136 w 11934"/>
                <a:gd name="connsiteY5" fmla="*/ 243515 h 253312"/>
                <a:gd name="connsiteX6" fmla="*/ 12136 w 11934"/>
                <a:gd name="connsiteY6" fmla="*/ 9961 h 253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34" h="253312">
                  <a:moveTo>
                    <a:pt x="12136" y="9961"/>
                  </a:moveTo>
                  <a:cubicBezTo>
                    <a:pt x="12136" y="6161"/>
                    <a:pt x="12136" y="82"/>
                    <a:pt x="6290" y="82"/>
                  </a:cubicBezTo>
                  <a:cubicBezTo>
                    <a:pt x="201" y="82"/>
                    <a:pt x="201" y="5908"/>
                    <a:pt x="201" y="9961"/>
                  </a:cubicBezTo>
                  <a:lnTo>
                    <a:pt x="201" y="243515"/>
                  </a:lnTo>
                  <a:cubicBezTo>
                    <a:pt x="201" y="247315"/>
                    <a:pt x="201" y="253394"/>
                    <a:pt x="6047" y="253394"/>
                  </a:cubicBezTo>
                  <a:cubicBezTo>
                    <a:pt x="12136" y="253394"/>
                    <a:pt x="12136" y="247568"/>
                    <a:pt x="12136" y="243515"/>
                  </a:cubicBezTo>
                  <a:lnTo>
                    <a:pt x="12136" y="9961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6" name="Dowolny kształt: kształt 45">
              <a:extLst>
                <a:ext uri="{FF2B5EF4-FFF2-40B4-BE49-F238E27FC236}">
                  <a16:creationId xmlns:a16="http://schemas.microsoft.com/office/drawing/2014/main" id="{63CC1F36-2CCA-20DF-68E9-26C20E1D5B8F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1080947" y="7774052"/>
              <a:ext cx="163427" cy="227474"/>
            </a:xfrm>
            <a:custGeom>
              <a:avLst/>
              <a:gdLst>
                <a:gd name="connsiteX0" fmla="*/ 121252 w 163427"/>
                <a:gd name="connsiteY0" fmla="*/ 6921 h 227474"/>
                <a:gd name="connsiteX1" fmla="*/ 121983 w 163427"/>
                <a:gd name="connsiteY1" fmla="*/ 3121 h 227474"/>
                <a:gd name="connsiteX2" fmla="*/ 118086 w 163427"/>
                <a:gd name="connsiteY2" fmla="*/ 82 h 227474"/>
                <a:gd name="connsiteX3" fmla="*/ 113215 w 163427"/>
                <a:gd name="connsiteY3" fmla="*/ 5654 h 227474"/>
                <a:gd name="connsiteX4" fmla="*/ 73515 w 163427"/>
                <a:gd name="connsiteY4" fmla="*/ 170814 h 227474"/>
                <a:gd name="connsiteX5" fmla="*/ 42826 w 163427"/>
                <a:gd name="connsiteY5" fmla="*/ 142443 h 227474"/>
                <a:gd name="connsiteX6" fmla="*/ 55004 w 163427"/>
                <a:gd name="connsiteY6" fmla="*/ 100140 h 227474"/>
                <a:gd name="connsiteX7" fmla="*/ 58658 w 163427"/>
                <a:gd name="connsiteY7" fmla="*/ 85955 h 227474"/>
                <a:gd name="connsiteX8" fmla="*/ 35520 w 163427"/>
                <a:gd name="connsiteY8" fmla="*/ 64170 h 227474"/>
                <a:gd name="connsiteX9" fmla="*/ 203 w 163427"/>
                <a:gd name="connsiteY9" fmla="*/ 102927 h 227474"/>
                <a:gd name="connsiteX10" fmla="*/ 4344 w 163427"/>
                <a:gd name="connsiteY10" fmla="*/ 106220 h 227474"/>
                <a:gd name="connsiteX11" fmla="*/ 8728 w 163427"/>
                <a:gd name="connsiteY11" fmla="*/ 102167 h 227474"/>
                <a:gd name="connsiteX12" fmla="*/ 34789 w 163427"/>
                <a:gd name="connsiteY12" fmla="*/ 71263 h 227474"/>
                <a:gd name="connsiteX13" fmla="*/ 40878 w 163427"/>
                <a:gd name="connsiteY13" fmla="*/ 80128 h 227474"/>
                <a:gd name="connsiteX14" fmla="*/ 36250 w 163427"/>
                <a:gd name="connsiteY14" fmla="*/ 98367 h 227474"/>
                <a:gd name="connsiteX15" fmla="*/ 24072 w 163427"/>
                <a:gd name="connsiteY15" fmla="*/ 140670 h 227474"/>
                <a:gd name="connsiteX16" fmla="*/ 71810 w 163427"/>
                <a:gd name="connsiteY16" fmla="*/ 177907 h 227474"/>
                <a:gd name="connsiteX17" fmla="*/ 60850 w 163427"/>
                <a:gd name="connsiteY17" fmla="*/ 224263 h 227474"/>
                <a:gd name="connsiteX18" fmla="*/ 64747 w 163427"/>
                <a:gd name="connsiteY18" fmla="*/ 227557 h 227474"/>
                <a:gd name="connsiteX19" fmla="*/ 69618 w 163427"/>
                <a:gd name="connsiteY19" fmla="*/ 222237 h 227474"/>
                <a:gd name="connsiteX20" fmla="*/ 80091 w 163427"/>
                <a:gd name="connsiteY20" fmla="*/ 178414 h 227474"/>
                <a:gd name="connsiteX21" fmla="*/ 137571 w 163427"/>
                <a:gd name="connsiteY21" fmla="*/ 151816 h 227474"/>
                <a:gd name="connsiteX22" fmla="*/ 155107 w 163427"/>
                <a:gd name="connsiteY22" fmla="*/ 124712 h 227474"/>
                <a:gd name="connsiteX23" fmla="*/ 163631 w 163427"/>
                <a:gd name="connsiteY23" fmla="*/ 83928 h 227474"/>
                <a:gd name="connsiteX24" fmla="*/ 151454 w 163427"/>
                <a:gd name="connsiteY24" fmla="*/ 63916 h 227474"/>
                <a:gd name="connsiteX25" fmla="*/ 138301 w 163427"/>
                <a:gd name="connsiteY25" fmla="*/ 77342 h 227474"/>
                <a:gd name="connsiteX26" fmla="*/ 141711 w 163427"/>
                <a:gd name="connsiteY26" fmla="*/ 84435 h 227474"/>
                <a:gd name="connsiteX27" fmla="*/ 151454 w 163427"/>
                <a:gd name="connsiteY27" fmla="*/ 105460 h 227474"/>
                <a:gd name="connsiteX28" fmla="*/ 81796 w 163427"/>
                <a:gd name="connsiteY28" fmla="*/ 171321 h 227474"/>
                <a:gd name="connsiteX29" fmla="*/ 121252 w 163427"/>
                <a:gd name="connsiteY29" fmla="*/ 6921 h 227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3427" h="227474">
                  <a:moveTo>
                    <a:pt x="121252" y="6921"/>
                  </a:moveTo>
                  <a:cubicBezTo>
                    <a:pt x="121983" y="4388"/>
                    <a:pt x="121983" y="3375"/>
                    <a:pt x="121983" y="3121"/>
                  </a:cubicBezTo>
                  <a:cubicBezTo>
                    <a:pt x="121983" y="82"/>
                    <a:pt x="118817" y="82"/>
                    <a:pt x="118086" y="82"/>
                  </a:cubicBezTo>
                  <a:cubicBezTo>
                    <a:pt x="114433" y="82"/>
                    <a:pt x="114433" y="1095"/>
                    <a:pt x="113215" y="5654"/>
                  </a:cubicBezTo>
                  <a:lnTo>
                    <a:pt x="73515" y="170814"/>
                  </a:lnTo>
                  <a:cubicBezTo>
                    <a:pt x="53543" y="168281"/>
                    <a:pt x="42826" y="159415"/>
                    <a:pt x="42826" y="142443"/>
                  </a:cubicBezTo>
                  <a:cubicBezTo>
                    <a:pt x="42826" y="138644"/>
                    <a:pt x="42826" y="131551"/>
                    <a:pt x="55004" y="100140"/>
                  </a:cubicBezTo>
                  <a:cubicBezTo>
                    <a:pt x="56953" y="94567"/>
                    <a:pt x="58658" y="90261"/>
                    <a:pt x="58658" y="85955"/>
                  </a:cubicBezTo>
                  <a:cubicBezTo>
                    <a:pt x="58658" y="72782"/>
                    <a:pt x="47941" y="64170"/>
                    <a:pt x="35520" y="64170"/>
                  </a:cubicBezTo>
                  <a:cubicBezTo>
                    <a:pt x="11164" y="64170"/>
                    <a:pt x="203" y="98874"/>
                    <a:pt x="203" y="102927"/>
                  </a:cubicBezTo>
                  <a:cubicBezTo>
                    <a:pt x="203" y="106220"/>
                    <a:pt x="3613" y="106220"/>
                    <a:pt x="4344" y="106220"/>
                  </a:cubicBezTo>
                  <a:cubicBezTo>
                    <a:pt x="7754" y="106220"/>
                    <a:pt x="7997" y="104953"/>
                    <a:pt x="8728" y="102167"/>
                  </a:cubicBezTo>
                  <a:cubicBezTo>
                    <a:pt x="14573" y="81395"/>
                    <a:pt x="25290" y="71263"/>
                    <a:pt x="34789" y="71263"/>
                  </a:cubicBezTo>
                  <a:cubicBezTo>
                    <a:pt x="38929" y="71263"/>
                    <a:pt x="40878" y="74049"/>
                    <a:pt x="40878" y="80128"/>
                  </a:cubicBezTo>
                  <a:cubicBezTo>
                    <a:pt x="40878" y="85955"/>
                    <a:pt x="38929" y="90768"/>
                    <a:pt x="36250" y="98367"/>
                  </a:cubicBezTo>
                  <a:cubicBezTo>
                    <a:pt x="24072" y="130284"/>
                    <a:pt x="24072" y="136111"/>
                    <a:pt x="24072" y="140670"/>
                  </a:cubicBezTo>
                  <a:cubicBezTo>
                    <a:pt x="24072" y="169801"/>
                    <a:pt x="53543" y="176894"/>
                    <a:pt x="71810" y="177907"/>
                  </a:cubicBezTo>
                  <a:cubicBezTo>
                    <a:pt x="70105" y="184493"/>
                    <a:pt x="60850" y="223250"/>
                    <a:pt x="60850" y="224263"/>
                  </a:cubicBezTo>
                  <a:cubicBezTo>
                    <a:pt x="60850" y="227557"/>
                    <a:pt x="63772" y="227557"/>
                    <a:pt x="64747" y="227557"/>
                  </a:cubicBezTo>
                  <a:cubicBezTo>
                    <a:pt x="68156" y="227557"/>
                    <a:pt x="68643" y="226290"/>
                    <a:pt x="69618" y="222237"/>
                  </a:cubicBezTo>
                  <a:lnTo>
                    <a:pt x="80091" y="178414"/>
                  </a:lnTo>
                  <a:cubicBezTo>
                    <a:pt x="89590" y="178414"/>
                    <a:pt x="111997" y="178414"/>
                    <a:pt x="137571" y="151816"/>
                  </a:cubicBezTo>
                  <a:cubicBezTo>
                    <a:pt x="144147" y="144723"/>
                    <a:pt x="150723" y="135857"/>
                    <a:pt x="155107" y="124712"/>
                  </a:cubicBezTo>
                  <a:cubicBezTo>
                    <a:pt x="158517" y="116352"/>
                    <a:pt x="163631" y="95581"/>
                    <a:pt x="163631" y="83928"/>
                  </a:cubicBezTo>
                  <a:cubicBezTo>
                    <a:pt x="163631" y="64170"/>
                    <a:pt x="152184" y="63916"/>
                    <a:pt x="151454" y="63916"/>
                  </a:cubicBezTo>
                  <a:cubicBezTo>
                    <a:pt x="145121" y="63916"/>
                    <a:pt x="138301" y="70756"/>
                    <a:pt x="138301" y="77342"/>
                  </a:cubicBezTo>
                  <a:cubicBezTo>
                    <a:pt x="138301" y="81648"/>
                    <a:pt x="140737" y="83675"/>
                    <a:pt x="141711" y="84435"/>
                  </a:cubicBezTo>
                  <a:cubicBezTo>
                    <a:pt x="145608" y="87981"/>
                    <a:pt x="151454" y="94314"/>
                    <a:pt x="151454" y="105460"/>
                  </a:cubicBezTo>
                  <a:cubicBezTo>
                    <a:pt x="151454" y="126738"/>
                    <a:pt x="123444" y="171321"/>
                    <a:pt x="81796" y="171321"/>
                  </a:cubicBezTo>
                  <a:lnTo>
                    <a:pt x="121252" y="6921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7" name="Dowolny kształt: kształt 46">
              <a:extLst>
                <a:ext uri="{FF2B5EF4-FFF2-40B4-BE49-F238E27FC236}">
                  <a16:creationId xmlns:a16="http://schemas.microsoft.com/office/drawing/2014/main" id="{C17CB499-1A57-F9E6-4AFC-160B0FCF2338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1281113" y="7759867"/>
              <a:ext cx="59915" cy="253059"/>
            </a:xfrm>
            <a:custGeom>
              <a:avLst/>
              <a:gdLst>
                <a:gd name="connsiteX0" fmla="*/ 58663 w 59915"/>
                <a:gd name="connsiteY0" fmla="*/ 131551 h 253059"/>
                <a:gd name="connsiteX1" fmla="*/ 60124 w 59915"/>
                <a:gd name="connsiteY1" fmla="*/ 126738 h 253059"/>
                <a:gd name="connsiteX2" fmla="*/ 58663 w 59915"/>
                <a:gd name="connsiteY2" fmla="*/ 121672 h 253059"/>
                <a:gd name="connsiteX3" fmla="*/ 12874 w 59915"/>
                <a:gd name="connsiteY3" fmla="*/ 6668 h 253059"/>
                <a:gd name="connsiteX4" fmla="*/ 6054 w 59915"/>
                <a:gd name="connsiteY4" fmla="*/ 82 h 253059"/>
                <a:gd name="connsiteX5" fmla="*/ 209 w 59915"/>
                <a:gd name="connsiteY5" fmla="*/ 6414 h 253059"/>
                <a:gd name="connsiteX6" fmla="*/ 1670 w 59915"/>
                <a:gd name="connsiteY6" fmla="*/ 11227 h 253059"/>
                <a:gd name="connsiteX7" fmla="*/ 47703 w 59915"/>
                <a:gd name="connsiteY7" fmla="*/ 126485 h 253059"/>
                <a:gd name="connsiteX8" fmla="*/ 1670 w 59915"/>
                <a:gd name="connsiteY8" fmla="*/ 241995 h 253059"/>
                <a:gd name="connsiteX9" fmla="*/ 209 w 59915"/>
                <a:gd name="connsiteY9" fmla="*/ 246808 h 253059"/>
                <a:gd name="connsiteX10" fmla="*/ 6054 w 59915"/>
                <a:gd name="connsiteY10" fmla="*/ 253141 h 253059"/>
                <a:gd name="connsiteX11" fmla="*/ 12631 w 59915"/>
                <a:gd name="connsiteY11" fmla="*/ 246808 h 253059"/>
                <a:gd name="connsiteX12" fmla="*/ 58663 w 59915"/>
                <a:gd name="connsiteY12" fmla="*/ 131551 h 25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915" h="253059">
                  <a:moveTo>
                    <a:pt x="58663" y="131551"/>
                  </a:moveTo>
                  <a:cubicBezTo>
                    <a:pt x="60124" y="128005"/>
                    <a:pt x="60124" y="127498"/>
                    <a:pt x="60124" y="126738"/>
                  </a:cubicBezTo>
                  <a:cubicBezTo>
                    <a:pt x="60124" y="125471"/>
                    <a:pt x="60124" y="125218"/>
                    <a:pt x="58663" y="121672"/>
                  </a:cubicBezTo>
                  <a:lnTo>
                    <a:pt x="12874" y="6668"/>
                  </a:lnTo>
                  <a:cubicBezTo>
                    <a:pt x="11413" y="2868"/>
                    <a:pt x="9951" y="82"/>
                    <a:pt x="6054" y="82"/>
                  </a:cubicBezTo>
                  <a:cubicBezTo>
                    <a:pt x="3375" y="82"/>
                    <a:pt x="209" y="2361"/>
                    <a:pt x="209" y="6414"/>
                  </a:cubicBezTo>
                  <a:cubicBezTo>
                    <a:pt x="209" y="7174"/>
                    <a:pt x="209" y="7681"/>
                    <a:pt x="1670" y="11227"/>
                  </a:cubicBezTo>
                  <a:lnTo>
                    <a:pt x="47703" y="126485"/>
                  </a:lnTo>
                  <a:lnTo>
                    <a:pt x="1670" y="241995"/>
                  </a:lnTo>
                  <a:cubicBezTo>
                    <a:pt x="209" y="245542"/>
                    <a:pt x="209" y="246048"/>
                    <a:pt x="209" y="246808"/>
                  </a:cubicBezTo>
                  <a:cubicBezTo>
                    <a:pt x="209" y="250861"/>
                    <a:pt x="3375" y="253141"/>
                    <a:pt x="6054" y="253141"/>
                  </a:cubicBezTo>
                  <a:cubicBezTo>
                    <a:pt x="10195" y="253141"/>
                    <a:pt x="11169" y="250355"/>
                    <a:pt x="12631" y="246808"/>
                  </a:cubicBezTo>
                  <a:lnTo>
                    <a:pt x="58663" y="131551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8" name="Dowolny kształt: kształt 47">
              <a:extLst>
                <a:ext uri="{FF2B5EF4-FFF2-40B4-BE49-F238E27FC236}">
                  <a16:creationId xmlns:a16="http://schemas.microsoft.com/office/drawing/2014/main" id="{05FB490D-E5DE-9A1B-D61D-478368CD25A3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1575899" y="7453479"/>
              <a:ext cx="247308" cy="246075"/>
            </a:xfrm>
            <a:custGeom>
              <a:avLst/>
              <a:gdLst>
                <a:gd name="connsiteX0" fmla="*/ 92422 w 247308"/>
                <a:gd name="connsiteY0" fmla="*/ 128540 h 246075"/>
                <a:gd name="connsiteX1" fmla="*/ 126172 w 247308"/>
                <a:gd name="connsiteY1" fmla="*/ 128540 h 246075"/>
                <a:gd name="connsiteX2" fmla="*/ 155051 w 247308"/>
                <a:gd name="connsiteY2" fmla="*/ 144825 h 246075"/>
                <a:gd name="connsiteX3" fmla="*/ 152616 w 247308"/>
                <a:gd name="connsiteY3" fmla="*/ 162557 h 246075"/>
                <a:gd name="connsiteX4" fmla="*/ 151572 w 247308"/>
                <a:gd name="connsiteY4" fmla="*/ 166537 h 246075"/>
                <a:gd name="connsiteX5" fmla="*/ 155747 w 247308"/>
                <a:gd name="connsiteY5" fmla="*/ 170880 h 246075"/>
                <a:gd name="connsiteX6" fmla="*/ 160966 w 247308"/>
                <a:gd name="connsiteY6" fmla="*/ 163281 h 246075"/>
                <a:gd name="connsiteX7" fmla="*/ 180103 w 247308"/>
                <a:gd name="connsiteY7" fmla="*/ 84754 h 246075"/>
                <a:gd name="connsiteX8" fmla="*/ 181147 w 247308"/>
                <a:gd name="connsiteY8" fmla="*/ 78964 h 246075"/>
                <a:gd name="connsiteX9" fmla="*/ 176972 w 247308"/>
                <a:gd name="connsiteY9" fmla="*/ 74983 h 246075"/>
                <a:gd name="connsiteX10" fmla="*/ 171753 w 247308"/>
                <a:gd name="connsiteY10" fmla="*/ 82582 h 246075"/>
                <a:gd name="connsiteX11" fmla="*/ 126868 w 247308"/>
                <a:gd name="connsiteY11" fmla="*/ 117322 h 246075"/>
                <a:gd name="connsiteX12" fmla="*/ 95206 w 247308"/>
                <a:gd name="connsiteY12" fmla="*/ 117322 h 246075"/>
                <a:gd name="connsiteX13" fmla="*/ 117474 w 247308"/>
                <a:gd name="connsiteY13" fmla="*/ 25406 h 246075"/>
                <a:gd name="connsiteX14" fmla="*/ 136263 w 247308"/>
                <a:gd name="connsiteY14" fmla="*/ 11293 h 246075"/>
                <a:gd name="connsiteX15" fmla="*/ 182191 w 247308"/>
                <a:gd name="connsiteY15" fmla="*/ 11293 h 246075"/>
                <a:gd name="connsiteX16" fmla="*/ 232990 w 247308"/>
                <a:gd name="connsiteY16" fmla="*/ 51099 h 246075"/>
                <a:gd name="connsiteX17" fmla="*/ 231946 w 247308"/>
                <a:gd name="connsiteY17" fmla="*/ 70640 h 246075"/>
                <a:gd name="connsiteX18" fmla="*/ 231251 w 247308"/>
                <a:gd name="connsiteY18" fmla="*/ 77154 h 246075"/>
                <a:gd name="connsiteX19" fmla="*/ 235426 w 247308"/>
                <a:gd name="connsiteY19" fmla="*/ 81497 h 246075"/>
                <a:gd name="connsiteX20" fmla="*/ 240297 w 247308"/>
                <a:gd name="connsiteY20" fmla="*/ 72450 h 246075"/>
                <a:gd name="connsiteX21" fmla="*/ 247256 w 247308"/>
                <a:gd name="connsiteY21" fmla="*/ 9845 h 246075"/>
                <a:gd name="connsiteX22" fmla="*/ 237861 w 247308"/>
                <a:gd name="connsiteY22" fmla="*/ 75 h 246075"/>
                <a:gd name="connsiteX23" fmla="*/ 67370 w 247308"/>
                <a:gd name="connsiteY23" fmla="*/ 75 h 246075"/>
                <a:gd name="connsiteX24" fmla="*/ 56932 w 247308"/>
                <a:gd name="connsiteY24" fmla="*/ 7312 h 246075"/>
                <a:gd name="connsiteX25" fmla="*/ 66674 w 247308"/>
                <a:gd name="connsiteY25" fmla="*/ 11293 h 246075"/>
                <a:gd name="connsiteX26" fmla="*/ 89291 w 247308"/>
                <a:gd name="connsiteY26" fmla="*/ 17807 h 246075"/>
                <a:gd name="connsiteX27" fmla="*/ 87551 w 247308"/>
                <a:gd name="connsiteY27" fmla="*/ 26492 h 246075"/>
                <a:gd name="connsiteX28" fmla="*/ 41623 w 247308"/>
                <a:gd name="connsiteY28" fmla="*/ 217924 h 246075"/>
                <a:gd name="connsiteX29" fmla="*/ 9960 w 247308"/>
                <a:gd name="connsiteY29" fmla="*/ 234932 h 246075"/>
                <a:gd name="connsiteX30" fmla="*/ 218 w 247308"/>
                <a:gd name="connsiteY30" fmla="*/ 241808 h 246075"/>
                <a:gd name="connsiteX31" fmla="*/ 5437 w 247308"/>
                <a:gd name="connsiteY31" fmla="*/ 246150 h 246075"/>
                <a:gd name="connsiteX32" fmla="*/ 51365 w 247308"/>
                <a:gd name="connsiteY32" fmla="*/ 245064 h 246075"/>
                <a:gd name="connsiteX33" fmla="*/ 103208 w 247308"/>
                <a:gd name="connsiteY33" fmla="*/ 246150 h 246075"/>
                <a:gd name="connsiteX34" fmla="*/ 110515 w 247308"/>
                <a:gd name="connsiteY34" fmla="*/ 239274 h 246075"/>
                <a:gd name="connsiteX35" fmla="*/ 108427 w 247308"/>
                <a:gd name="connsiteY35" fmla="*/ 235294 h 246075"/>
                <a:gd name="connsiteX36" fmla="*/ 98685 w 247308"/>
                <a:gd name="connsiteY36" fmla="*/ 234932 h 246075"/>
                <a:gd name="connsiteX37" fmla="*/ 80592 w 247308"/>
                <a:gd name="connsiteY37" fmla="*/ 234208 h 246075"/>
                <a:gd name="connsiteX38" fmla="*/ 69458 w 247308"/>
                <a:gd name="connsiteY38" fmla="*/ 226971 h 246075"/>
                <a:gd name="connsiteX39" fmla="*/ 70850 w 247308"/>
                <a:gd name="connsiteY39" fmla="*/ 218647 h 246075"/>
                <a:gd name="connsiteX40" fmla="*/ 92422 w 247308"/>
                <a:gd name="connsiteY40" fmla="*/ 128540 h 24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7308" h="246075">
                  <a:moveTo>
                    <a:pt x="92422" y="128540"/>
                  </a:moveTo>
                  <a:lnTo>
                    <a:pt x="126172" y="128540"/>
                  </a:lnTo>
                  <a:cubicBezTo>
                    <a:pt x="152268" y="128540"/>
                    <a:pt x="155051" y="134331"/>
                    <a:pt x="155051" y="144825"/>
                  </a:cubicBezTo>
                  <a:cubicBezTo>
                    <a:pt x="155051" y="147358"/>
                    <a:pt x="155051" y="151701"/>
                    <a:pt x="152616" y="162557"/>
                  </a:cubicBezTo>
                  <a:cubicBezTo>
                    <a:pt x="151920" y="164366"/>
                    <a:pt x="151572" y="165814"/>
                    <a:pt x="151572" y="166537"/>
                  </a:cubicBezTo>
                  <a:cubicBezTo>
                    <a:pt x="151572" y="169432"/>
                    <a:pt x="153660" y="170880"/>
                    <a:pt x="155747" y="170880"/>
                  </a:cubicBezTo>
                  <a:cubicBezTo>
                    <a:pt x="159227" y="170880"/>
                    <a:pt x="159227" y="169794"/>
                    <a:pt x="160966" y="163281"/>
                  </a:cubicBezTo>
                  <a:lnTo>
                    <a:pt x="180103" y="84754"/>
                  </a:lnTo>
                  <a:cubicBezTo>
                    <a:pt x="181147" y="80773"/>
                    <a:pt x="181147" y="80049"/>
                    <a:pt x="181147" y="78964"/>
                  </a:cubicBezTo>
                  <a:cubicBezTo>
                    <a:pt x="181147" y="78240"/>
                    <a:pt x="180451" y="74983"/>
                    <a:pt x="176972" y="74983"/>
                  </a:cubicBezTo>
                  <a:cubicBezTo>
                    <a:pt x="173492" y="74983"/>
                    <a:pt x="173144" y="76792"/>
                    <a:pt x="171753" y="82582"/>
                  </a:cubicBezTo>
                  <a:cubicBezTo>
                    <a:pt x="164446" y="110809"/>
                    <a:pt x="156443" y="117322"/>
                    <a:pt x="126868" y="117322"/>
                  </a:cubicBezTo>
                  <a:lnTo>
                    <a:pt x="95206" y="117322"/>
                  </a:lnTo>
                  <a:lnTo>
                    <a:pt x="117474" y="25406"/>
                  </a:lnTo>
                  <a:cubicBezTo>
                    <a:pt x="120605" y="12740"/>
                    <a:pt x="120953" y="11293"/>
                    <a:pt x="136263" y="11293"/>
                  </a:cubicBezTo>
                  <a:lnTo>
                    <a:pt x="182191" y="11293"/>
                  </a:lnTo>
                  <a:cubicBezTo>
                    <a:pt x="224988" y="11293"/>
                    <a:pt x="232990" y="23235"/>
                    <a:pt x="232990" y="51099"/>
                  </a:cubicBezTo>
                  <a:cubicBezTo>
                    <a:pt x="232990" y="59422"/>
                    <a:pt x="232990" y="60870"/>
                    <a:pt x="231946" y="70640"/>
                  </a:cubicBezTo>
                  <a:cubicBezTo>
                    <a:pt x="231251" y="75345"/>
                    <a:pt x="231251" y="76069"/>
                    <a:pt x="231251" y="77154"/>
                  </a:cubicBezTo>
                  <a:cubicBezTo>
                    <a:pt x="231251" y="78964"/>
                    <a:pt x="232294" y="81497"/>
                    <a:pt x="235426" y="81497"/>
                  </a:cubicBezTo>
                  <a:cubicBezTo>
                    <a:pt x="239253" y="81497"/>
                    <a:pt x="239601" y="79325"/>
                    <a:pt x="240297" y="72450"/>
                  </a:cubicBezTo>
                  <a:lnTo>
                    <a:pt x="247256" y="9845"/>
                  </a:lnTo>
                  <a:cubicBezTo>
                    <a:pt x="248300" y="75"/>
                    <a:pt x="246560" y="75"/>
                    <a:pt x="237861" y="75"/>
                  </a:cubicBezTo>
                  <a:lnTo>
                    <a:pt x="67370" y="75"/>
                  </a:lnTo>
                  <a:cubicBezTo>
                    <a:pt x="60411" y="75"/>
                    <a:pt x="56932" y="75"/>
                    <a:pt x="56932" y="7312"/>
                  </a:cubicBezTo>
                  <a:cubicBezTo>
                    <a:pt x="56932" y="11293"/>
                    <a:pt x="60063" y="11293"/>
                    <a:pt x="66674" y="11293"/>
                  </a:cubicBezTo>
                  <a:cubicBezTo>
                    <a:pt x="79548" y="11293"/>
                    <a:pt x="89291" y="11293"/>
                    <a:pt x="89291" y="17807"/>
                  </a:cubicBezTo>
                  <a:cubicBezTo>
                    <a:pt x="89291" y="19254"/>
                    <a:pt x="89291" y="19978"/>
                    <a:pt x="87551" y="26492"/>
                  </a:cubicBezTo>
                  <a:lnTo>
                    <a:pt x="41623" y="217924"/>
                  </a:lnTo>
                  <a:cubicBezTo>
                    <a:pt x="38143" y="232037"/>
                    <a:pt x="37447" y="234932"/>
                    <a:pt x="9960" y="234932"/>
                  </a:cubicBezTo>
                  <a:cubicBezTo>
                    <a:pt x="4045" y="234932"/>
                    <a:pt x="218" y="234932"/>
                    <a:pt x="218" y="241808"/>
                  </a:cubicBezTo>
                  <a:cubicBezTo>
                    <a:pt x="218" y="246150"/>
                    <a:pt x="4393" y="246150"/>
                    <a:pt x="5437" y="246150"/>
                  </a:cubicBezTo>
                  <a:cubicBezTo>
                    <a:pt x="15527" y="246150"/>
                    <a:pt x="41275" y="245064"/>
                    <a:pt x="51365" y="245064"/>
                  </a:cubicBezTo>
                  <a:cubicBezTo>
                    <a:pt x="62847" y="245064"/>
                    <a:pt x="91726" y="246150"/>
                    <a:pt x="103208" y="246150"/>
                  </a:cubicBezTo>
                  <a:cubicBezTo>
                    <a:pt x="106340" y="246150"/>
                    <a:pt x="110515" y="246150"/>
                    <a:pt x="110515" y="239274"/>
                  </a:cubicBezTo>
                  <a:cubicBezTo>
                    <a:pt x="110515" y="236379"/>
                    <a:pt x="108427" y="235656"/>
                    <a:pt x="108427" y="235294"/>
                  </a:cubicBezTo>
                  <a:cubicBezTo>
                    <a:pt x="107383" y="234932"/>
                    <a:pt x="106688" y="234932"/>
                    <a:pt x="98685" y="234932"/>
                  </a:cubicBezTo>
                  <a:cubicBezTo>
                    <a:pt x="91030" y="234932"/>
                    <a:pt x="89291" y="234932"/>
                    <a:pt x="80592" y="234208"/>
                  </a:cubicBezTo>
                  <a:cubicBezTo>
                    <a:pt x="70502" y="233123"/>
                    <a:pt x="69458" y="231675"/>
                    <a:pt x="69458" y="226971"/>
                  </a:cubicBezTo>
                  <a:cubicBezTo>
                    <a:pt x="69458" y="226247"/>
                    <a:pt x="69458" y="224076"/>
                    <a:pt x="70850" y="218647"/>
                  </a:cubicBezTo>
                  <a:lnTo>
                    <a:pt x="92422" y="128540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9" name="Dowolny kształt: kształt 48">
              <a:extLst>
                <a:ext uri="{FF2B5EF4-FFF2-40B4-BE49-F238E27FC236}">
                  <a16:creationId xmlns:a16="http://schemas.microsoft.com/office/drawing/2014/main" id="{8FDA2CFD-E4CB-83CA-7327-483A2F791134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1803229" y="7575756"/>
              <a:ext cx="185104" cy="227221"/>
            </a:xfrm>
            <a:custGeom>
              <a:avLst/>
              <a:gdLst>
                <a:gd name="connsiteX0" fmla="*/ 96673 w 185104"/>
                <a:gd name="connsiteY0" fmla="*/ 193354 h 227221"/>
                <a:gd name="connsiteX1" fmla="*/ 119811 w 185104"/>
                <a:gd name="connsiteY1" fmla="*/ 227298 h 227221"/>
                <a:gd name="connsiteX2" fmla="*/ 163408 w 185104"/>
                <a:gd name="connsiteY2" fmla="*/ 178155 h 227221"/>
                <a:gd name="connsiteX3" fmla="*/ 159999 w 185104"/>
                <a:gd name="connsiteY3" fmla="*/ 174609 h 227221"/>
                <a:gd name="connsiteX4" fmla="*/ 156589 w 185104"/>
                <a:gd name="connsiteY4" fmla="*/ 177902 h 227221"/>
                <a:gd name="connsiteX5" fmla="*/ 126387 w 185104"/>
                <a:gd name="connsiteY5" fmla="*/ 200700 h 227221"/>
                <a:gd name="connsiteX6" fmla="*/ 107146 w 185104"/>
                <a:gd name="connsiteY6" fmla="*/ 176129 h 227221"/>
                <a:gd name="connsiteX7" fmla="*/ 185329 w 185104"/>
                <a:gd name="connsiteY7" fmla="*/ 70497 h 227221"/>
                <a:gd name="connsiteX8" fmla="*/ 114697 w 185104"/>
                <a:gd name="connsiteY8" fmla="*/ 76 h 227221"/>
                <a:gd name="connsiteX9" fmla="*/ 224 w 185104"/>
                <a:gd name="connsiteY9" fmla="*/ 113814 h 227221"/>
                <a:gd name="connsiteX10" fmla="*/ 71100 w 185104"/>
                <a:gd name="connsiteY10" fmla="*/ 183221 h 227221"/>
                <a:gd name="connsiteX11" fmla="*/ 96673 w 185104"/>
                <a:gd name="connsiteY11" fmla="*/ 179675 h 227221"/>
                <a:gd name="connsiteX12" fmla="*/ 96673 w 185104"/>
                <a:gd name="connsiteY12" fmla="*/ 193354 h 227221"/>
                <a:gd name="connsiteX13" fmla="*/ 54538 w 185104"/>
                <a:gd name="connsiteY13" fmla="*/ 171822 h 227221"/>
                <a:gd name="connsiteX14" fmla="*/ 23849 w 185104"/>
                <a:gd name="connsiteY14" fmla="*/ 120147 h 227221"/>
                <a:gd name="connsiteX15" fmla="*/ 51128 w 185104"/>
                <a:gd name="connsiteY15" fmla="*/ 41620 h 227221"/>
                <a:gd name="connsiteX16" fmla="*/ 112748 w 185104"/>
                <a:gd name="connsiteY16" fmla="*/ 8182 h 227221"/>
                <a:gd name="connsiteX17" fmla="*/ 161703 w 185104"/>
                <a:gd name="connsiteY17" fmla="*/ 63658 h 227221"/>
                <a:gd name="connsiteX18" fmla="*/ 105198 w 185104"/>
                <a:gd name="connsiteY18" fmla="*/ 166503 h 227221"/>
                <a:gd name="connsiteX19" fmla="*/ 80598 w 185104"/>
                <a:gd name="connsiteY19" fmla="*/ 139905 h 227221"/>
                <a:gd name="connsiteX20" fmla="*/ 53563 w 185104"/>
                <a:gd name="connsiteY20" fmla="*/ 165236 h 227221"/>
                <a:gd name="connsiteX21" fmla="*/ 54538 w 185104"/>
                <a:gd name="connsiteY21" fmla="*/ 171822 h 227221"/>
                <a:gd name="connsiteX22" fmla="*/ 96673 w 185104"/>
                <a:gd name="connsiteY22" fmla="*/ 170556 h 227221"/>
                <a:gd name="connsiteX23" fmla="*/ 72805 w 185104"/>
                <a:gd name="connsiteY23" fmla="*/ 175115 h 227221"/>
                <a:gd name="connsiteX24" fmla="*/ 60383 w 185104"/>
                <a:gd name="connsiteY24" fmla="*/ 165236 h 227221"/>
                <a:gd name="connsiteX25" fmla="*/ 80598 w 185104"/>
                <a:gd name="connsiteY25" fmla="*/ 146998 h 227221"/>
                <a:gd name="connsiteX26" fmla="*/ 96673 w 185104"/>
                <a:gd name="connsiteY26" fmla="*/ 170556 h 22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5104" h="227221">
                  <a:moveTo>
                    <a:pt x="96673" y="193354"/>
                  </a:moveTo>
                  <a:cubicBezTo>
                    <a:pt x="96673" y="209819"/>
                    <a:pt x="99840" y="227298"/>
                    <a:pt x="119811" y="227298"/>
                  </a:cubicBezTo>
                  <a:cubicBezTo>
                    <a:pt x="149282" y="227298"/>
                    <a:pt x="163408" y="183728"/>
                    <a:pt x="163408" y="178155"/>
                  </a:cubicBezTo>
                  <a:cubicBezTo>
                    <a:pt x="163408" y="176382"/>
                    <a:pt x="161947" y="174609"/>
                    <a:pt x="159999" y="174609"/>
                  </a:cubicBezTo>
                  <a:cubicBezTo>
                    <a:pt x="157563" y="174609"/>
                    <a:pt x="156832" y="176889"/>
                    <a:pt x="156589" y="177902"/>
                  </a:cubicBezTo>
                  <a:cubicBezTo>
                    <a:pt x="150743" y="195634"/>
                    <a:pt x="134668" y="200700"/>
                    <a:pt x="126387" y="200700"/>
                  </a:cubicBezTo>
                  <a:cubicBezTo>
                    <a:pt x="116645" y="200700"/>
                    <a:pt x="111530" y="196394"/>
                    <a:pt x="107146" y="176129"/>
                  </a:cubicBezTo>
                  <a:cubicBezTo>
                    <a:pt x="150500" y="160170"/>
                    <a:pt x="185329" y="115334"/>
                    <a:pt x="185329" y="70497"/>
                  </a:cubicBezTo>
                  <a:cubicBezTo>
                    <a:pt x="185329" y="30727"/>
                    <a:pt x="157807" y="76"/>
                    <a:pt x="114697" y="76"/>
                  </a:cubicBezTo>
                  <a:cubicBezTo>
                    <a:pt x="56486" y="76"/>
                    <a:pt x="224" y="56818"/>
                    <a:pt x="224" y="113814"/>
                  </a:cubicBezTo>
                  <a:cubicBezTo>
                    <a:pt x="224" y="154597"/>
                    <a:pt x="29207" y="183221"/>
                    <a:pt x="71100" y="183221"/>
                  </a:cubicBezTo>
                  <a:cubicBezTo>
                    <a:pt x="75727" y="183221"/>
                    <a:pt x="84008" y="182968"/>
                    <a:pt x="96673" y="179675"/>
                  </a:cubicBezTo>
                  <a:lnTo>
                    <a:pt x="96673" y="193354"/>
                  </a:lnTo>
                  <a:close/>
                  <a:moveTo>
                    <a:pt x="54538" y="171822"/>
                  </a:moveTo>
                  <a:cubicBezTo>
                    <a:pt x="41873" y="167263"/>
                    <a:pt x="23849" y="154090"/>
                    <a:pt x="23849" y="120147"/>
                  </a:cubicBezTo>
                  <a:cubicBezTo>
                    <a:pt x="23849" y="103934"/>
                    <a:pt x="28964" y="70244"/>
                    <a:pt x="51128" y="41620"/>
                  </a:cubicBezTo>
                  <a:cubicBezTo>
                    <a:pt x="66472" y="22114"/>
                    <a:pt x="90097" y="8182"/>
                    <a:pt x="112748" y="8182"/>
                  </a:cubicBezTo>
                  <a:cubicBezTo>
                    <a:pt x="139296" y="8182"/>
                    <a:pt x="161703" y="26674"/>
                    <a:pt x="161703" y="63658"/>
                  </a:cubicBezTo>
                  <a:cubicBezTo>
                    <a:pt x="161703" y="88989"/>
                    <a:pt x="149769" y="143451"/>
                    <a:pt x="105198" y="166503"/>
                  </a:cubicBezTo>
                  <a:cubicBezTo>
                    <a:pt x="101301" y="150544"/>
                    <a:pt x="94968" y="139905"/>
                    <a:pt x="80598" y="139905"/>
                  </a:cubicBezTo>
                  <a:cubicBezTo>
                    <a:pt x="66959" y="139905"/>
                    <a:pt x="53563" y="151811"/>
                    <a:pt x="53563" y="165236"/>
                  </a:cubicBezTo>
                  <a:cubicBezTo>
                    <a:pt x="53563" y="169796"/>
                    <a:pt x="53807" y="170049"/>
                    <a:pt x="54538" y="171822"/>
                  </a:cubicBezTo>
                  <a:close/>
                  <a:moveTo>
                    <a:pt x="96673" y="170556"/>
                  </a:moveTo>
                  <a:cubicBezTo>
                    <a:pt x="91315" y="172582"/>
                    <a:pt x="82303" y="175115"/>
                    <a:pt x="72805" y="175115"/>
                  </a:cubicBezTo>
                  <a:cubicBezTo>
                    <a:pt x="68908" y="175115"/>
                    <a:pt x="60383" y="175115"/>
                    <a:pt x="60383" y="165236"/>
                  </a:cubicBezTo>
                  <a:cubicBezTo>
                    <a:pt x="60383" y="155610"/>
                    <a:pt x="70369" y="146998"/>
                    <a:pt x="80598" y="146998"/>
                  </a:cubicBezTo>
                  <a:cubicBezTo>
                    <a:pt x="89367" y="146998"/>
                    <a:pt x="95943" y="151051"/>
                    <a:pt x="96673" y="170556"/>
                  </a:cubicBez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0" name="Dowolny kształt: kształt 49">
              <a:extLst>
                <a:ext uri="{FF2B5EF4-FFF2-40B4-BE49-F238E27FC236}">
                  <a16:creationId xmlns:a16="http://schemas.microsoft.com/office/drawing/2014/main" id="{6AB57751-5826-CE8D-4D85-9B5C703AE46C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2064003" y="7428148"/>
              <a:ext cx="47667" cy="361875"/>
            </a:xfrm>
            <a:custGeom>
              <a:avLst/>
              <a:gdLst>
                <a:gd name="connsiteX0" fmla="*/ 47899 w 47667"/>
                <a:gd name="connsiteY0" fmla="*/ 361950 h 361875"/>
                <a:gd name="connsiteX1" fmla="*/ 47899 w 47667"/>
                <a:gd name="connsiteY1" fmla="*/ 347475 h 361875"/>
                <a:gd name="connsiteX2" fmla="*/ 14148 w 47667"/>
                <a:gd name="connsiteY2" fmla="*/ 347475 h 361875"/>
                <a:gd name="connsiteX3" fmla="*/ 14148 w 47667"/>
                <a:gd name="connsiteY3" fmla="*/ 14550 h 361875"/>
                <a:gd name="connsiteX4" fmla="*/ 47899 w 47667"/>
                <a:gd name="connsiteY4" fmla="*/ 14550 h 361875"/>
                <a:gd name="connsiteX5" fmla="*/ 47899 w 47667"/>
                <a:gd name="connsiteY5" fmla="*/ 75 h 361875"/>
                <a:gd name="connsiteX6" fmla="*/ 231 w 47667"/>
                <a:gd name="connsiteY6" fmla="*/ 75 h 361875"/>
                <a:gd name="connsiteX7" fmla="*/ 231 w 47667"/>
                <a:gd name="connsiteY7" fmla="*/ 361950 h 361875"/>
                <a:gd name="connsiteX8" fmla="*/ 47899 w 47667"/>
                <a:gd name="connsiteY8" fmla="*/ 361950 h 361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67" h="361875">
                  <a:moveTo>
                    <a:pt x="47899" y="361950"/>
                  </a:moveTo>
                  <a:lnTo>
                    <a:pt x="47899" y="347475"/>
                  </a:lnTo>
                  <a:lnTo>
                    <a:pt x="14148" y="347475"/>
                  </a:lnTo>
                  <a:lnTo>
                    <a:pt x="14148" y="14550"/>
                  </a:lnTo>
                  <a:lnTo>
                    <a:pt x="47899" y="14550"/>
                  </a:lnTo>
                  <a:lnTo>
                    <a:pt x="47899" y="75"/>
                  </a:lnTo>
                  <a:lnTo>
                    <a:pt x="231" y="75"/>
                  </a:lnTo>
                  <a:lnTo>
                    <a:pt x="231" y="361950"/>
                  </a:lnTo>
                  <a:lnTo>
                    <a:pt x="47899" y="361950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1" name="Dowolny kształt: kształt 50">
              <a:extLst>
                <a:ext uri="{FF2B5EF4-FFF2-40B4-BE49-F238E27FC236}">
                  <a16:creationId xmlns:a16="http://schemas.microsoft.com/office/drawing/2014/main" id="{D261ADCC-8F83-C363-AD3F-7B8C932D4B27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2142909" y="7452394"/>
              <a:ext cx="241123" cy="255122"/>
            </a:xfrm>
            <a:custGeom>
              <a:avLst/>
              <a:gdLst>
                <a:gd name="connsiteX0" fmla="*/ 197864 w 241123"/>
                <a:gd name="connsiteY0" fmla="*/ 38072 h 255122"/>
                <a:gd name="connsiteX1" fmla="*/ 235442 w 241123"/>
                <a:gd name="connsiteY1" fmla="*/ 11293 h 255122"/>
                <a:gd name="connsiteX2" fmla="*/ 241357 w 241123"/>
                <a:gd name="connsiteY2" fmla="*/ 4055 h 255122"/>
                <a:gd name="connsiteX3" fmla="*/ 236834 w 241123"/>
                <a:gd name="connsiteY3" fmla="*/ 75 h 255122"/>
                <a:gd name="connsiteX4" fmla="*/ 201344 w 241123"/>
                <a:gd name="connsiteY4" fmla="*/ 1160 h 255122"/>
                <a:gd name="connsiteX5" fmla="*/ 165158 w 241123"/>
                <a:gd name="connsiteY5" fmla="*/ 75 h 255122"/>
                <a:gd name="connsiteX6" fmla="*/ 158895 w 241123"/>
                <a:gd name="connsiteY6" fmla="*/ 7312 h 255122"/>
                <a:gd name="connsiteX7" fmla="*/ 165158 w 241123"/>
                <a:gd name="connsiteY7" fmla="*/ 11293 h 255122"/>
                <a:gd name="connsiteX8" fmla="*/ 188818 w 241123"/>
                <a:gd name="connsiteY8" fmla="*/ 27215 h 255122"/>
                <a:gd name="connsiteX9" fmla="*/ 187774 w 241123"/>
                <a:gd name="connsiteY9" fmla="*/ 34815 h 255122"/>
                <a:gd name="connsiteX10" fmla="*/ 156459 w 241123"/>
                <a:gd name="connsiteY10" fmla="*/ 164004 h 255122"/>
                <a:gd name="connsiteX11" fmla="*/ 69822 w 241123"/>
                <a:gd name="connsiteY11" fmla="*/ 243979 h 255122"/>
                <a:gd name="connsiteX12" fmla="*/ 27373 w 241123"/>
                <a:gd name="connsiteY12" fmla="*/ 196935 h 255122"/>
                <a:gd name="connsiteX13" fmla="*/ 31200 w 241123"/>
                <a:gd name="connsiteY13" fmla="*/ 168709 h 255122"/>
                <a:gd name="connsiteX14" fmla="*/ 64951 w 241123"/>
                <a:gd name="connsiteY14" fmla="*/ 27939 h 255122"/>
                <a:gd name="connsiteX15" fmla="*/ 94178 w 241123"/>
                <a:gd name="connsiteY15" fmla="*/ 11293 h 255122"/>
                <a:gd name="connsiteX16" fmla="*/ 106008 w 241123"/>
                <a:gd name="connsiteY16" fmla="*/ 4055 h 255122"/>
                <a:gd name="connsiteX17" fmla="*/ 101136 w 241123"/>
                <a:gd name="connsiteY17" fmla="*/ 75 h 255122"/>
                <a:gd name="connsiteX18" fmla="*/ 56600 w 241123"/>
                <a:gd name="connsiteY18" fmla="*/ 1160 h 255122"/>
                <a:gd name="connsiteX19" fmla="*/ 11716 w 241123"/>
                <a:gd name="connsiteY19" fmla="*/ 75 h 255122"/>
                <a:gd name="connsiteX20" fmla="*/ 5105 w 241123"/>
                <a:gd name="connsiteY20" fmla="*/ 7312 h 255122"/>
                <a:gd name="connsiteX21" fmla="*/ 14847 w 241123"/>
                <a:gd name="connsiteY21" fmla="*/ 11293 h 255122"/>
                <a:gd name="connsiteX22" fmla="*/ 28069 w 241123"/>
                <a:gd name="connsiteY22" fmla="*/ 12017 h 255122"/>
                <a:gd name="connsiteX23" fmla="*/ 37463 w 241123"/>
                <a:gd name="connsiteY23" fmla="*/ 17807 h 255122"/>
                <a:gd name="connsiteX24" fmla="*/ 31548 w 241123"/>
                <a:gd name="connsiteY24" fmla="*/ 43500 h 255122"/>
                <a:gd name="connsiteX25" fmla="*/ 23894 w 241123"/>
                <a:gd name="connsiteY25" fmla="*/ 75345 h 255122"/>
                <a:gd name="connsiteX26" fmla="*/ 2669 w 241123"/>
                <a:gd name="connsiteY26" fmla="*/ 164728 h 255122"/>
                <a:gd name="connsiteX27" fmla="*/ 234 w 241123"/>
                <a:gd name="connsiteY27" fmla="*/ 185717 h 255122"/>
                <a:gd name="connsiteX28" fmla="*/ 68430 w 241123"/>
                <a:gd name="connsiteY28" fmla="*/ 255197 h 255122"/>
                <a:gd name="connsiteX29" fmla="*/ 166897 w 241123"/>
                <a:gd name="connsiteY29" fmla="*/ 166537 h 255122"/>
                <a:gd name="connsiteX30" fmla="*/ 197864 w 241123"/>
                <a:gd name="connsiteY30" fmla="*/ 38072 h 255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41123" h="255122">
                  <a:moveTo>
                    <a:pt x="197864" y="38072"/>
                  </a:moveTo>
                  <a:cubicBezTo>
                    <a:pt x="201344" y="23235"/>
                    <a:pt x="207606" y="12378"/>
                    <a:pt x="235442" y="11293"/>
                  </a:cubicBezTo>
                  <a:cubicBezTo>
                    <a:pt x="237181" y="11293"/>
                    <a:pt x="241357" y="10931"/>
                    <a:pt x="241357" y="4055"/>
                  </a:cubicBezTo>
                  <a:cubicBezTo>
                    <a:pt x="241357" y="3693"/>
                    <a:pt x="241357" y="75"/>
                    <a:pt x="236834" y="75"/>
                  </a:cubicBezTo>
                  <a:cubicBezTo>
                    <a:pt x="225351" y="75"/>
                    <a:pt x="213174" y="1160"/>
                    <a:pt x="201344" y="1160"/>
                  </a:cubicBezTo>
                  <a:cubicBezTo>
                    <a:pt x="189514" y="1160"/>
                    <a:pt x="176640" y="75"/>
                    <a:pt x="165158" y="75"/>
                  </a:cubicBezTo>
                  <a:cubicBezTo>
                    <a:pt x="163070" y="75"/>
                    <a:pt x="158895" y="75"/>
                    <a:pt x="158895" y="7312"/>
                  </a:cubicBezTo>
                  <a:cubicBezTo>
                    <a:pt x="158895" y="11293"/>
                    <a:pt x="162374" y="11293"/>
                    <a:pt x="165158" y="11293"/>
                  </a:cubicBezTo>
                  <a:cubicBezTo>
                    <a:pt x="184990" y="11655"/>
                    <a:pt x="188818" y="19254"/>
                    <a:pt x="188818" y="27215"/>
                  </a:cubicBezTo>
                  <a:cubicBezTo>
                    <a:pt x="188818" y="28301"/>
                    <a:pt x="188122" y="33729"/>
                    <a:pt x="187774" y="34815"/>
                  </a:cubicBezTo>
                  <a:lnTo>
                    <a:pt x="156459" y="164004"/>
                  </a:lnTo>
                  <a:cubicBezTo>
                    <a:pt x="144629" y="212496"/>
                    <a:pt x="104616" y="243979"/>
                    <a:pt x="69822" y="243979"/>
                  </a:cubicBezTo>
                  <a:cubicBezTo>
                    <a:pt x="46162" y="243979"/>
                    <a:pt x="27373" y="228056"/>
                    <a:pt x="27373" y="196935"/>
                  </a:cubicBezTo>
                  <a:cubicBezTo>
                    <a:pt x="27373" y="196211"/>
                    <a:pt x="27373" y="184631"/>
                    <a:pt x="31200" y="168709"/>
                  </a:cubicBezTo>
                  <a:lnTo>
                    <a:pt x="64951" y="27939"/>
                  </a:lnTo>
                  <a:cubicBezTo>
                    <a:pt x="68082" y="14912"/>
                    <a:pt x="68778" y="11293"/>
                    <a:pt x="94178" y="11293"/>
                  </a:cubicBezTo>
                  <a:cubicBezTo>
                    <a:pt x="103224" y="11293"/>
                    <a:pt x="106008" y="11293"/>
                    <a:pt x="106008" y="4055"/>
                  </a:cubicBezTo>
                  <a:cubicBezTo>
                    <a:pt x="106008" y="75"/>
                    <a:pt x="102180" y="75"/>
                    <a:pt x="101136" y="75"/>
                  </a:cubicBezTo>
                  <a:cubicBezTo>
                    <a:pt x="91394" y="75"/>
                    <a:pt x="66342" y="1160"/>
                    <a:pt x="56600" y="1160"/>
                  </a:cubicBezTo>
                  <a:cubicBezTo>
                    <a:pt x="46510" y="1160"/>
                    <a:pt x="21806" y="75"/>
                    <a:pt x="11716" y="75"/>
                  </a:cubicBezTo>
                  <a:cubicBezTo>
                    <a:pt x="8932" y="75"/>
                    <a:pt x="5105" y="75"/>
                    <a:pt x="5105" y="7312"/>
                  </a:cubicBezTo>
                  <a:cubicBezTo>
                    <a:pt x="5105" y="11293"/>
                    <a:pt x="8236" y="11293"/>
                    <a:pt x="14847" y="11293"/>
                  </a:cubicBezTo>
                  <a:cubicBezTo>
                    <a:pt x="15543" y="11293"/>
                    <a:pt x="22154" y="11293"/>
                    <a:pt x="28069" y="12017"/>
                  </a:cubicBezTo>
                  <a:cubicBezTo>
                    <a:pt x="34332" y="12740"/>
                    <a:pt x="37463" y="13102"/>
                    <a:pt x="37463" y="17807"/>
                  </a:cubicBezTo>
                  <a:cubicBezTo>
                    <a:pt x="37463" y="19978"/>
                    <a:pt x="33636" y="35177"/>
                    <a:pt x="31548" y="43500"/>
                  </a:cubicBezTo>
                  <a:lnTo>
                    <a:pt x="23894" y="75345"/>
                  </a:lnTo>
                  <a:cubicBezTo>
                    <a:pt x="20762" y="89458"/>
                    <a:pt x="4061" y="157852"/>
                    <a:pt x="2669" y="164728"/>
                  </a:cubicBezTo>
                  <a:cubicBezTo>
                    <a:pt x="234" y="174861"/>
                    <a:pt x="234" y="180289"/>
                    <a:pt x="234" y="185717"/>
                  </a:cubicBezTo>
                  <a:cubicBezTo>
                    <a:pt x="234" y="229866"/>
                    <a:pt x="31896" y="255197"/>
                    <a:pt x="68430" y="255197"/>
                  </a:cubicBezTo>
                  <a:cubicBezTo>
                    <a:pt x="112271" y="255197"/>
                    <a:pt x="155415" y="214305"/>
                    <a:pt x="166897" y="166537"/>
                  </a:cubicBezTo>
                  <a:lnTo>
                    <a:pt x="197864" y="38072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2" name="Dowolny kształt: kształt 51">
              <a:extLst>
                <a:ext uri="{FF2B5EF4-FFF2-40B4-BE49-F238E27FC236}">
                  <a16:creationId xmlns:a16="http://schemas.microsoft.com/office/drawing/2014/main" id="{7C8EBFA4-5F90-8F29-D5AC-0EC96627483A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2373969" y="7642124"/>
              <a:ext cx="152467" cy="166426"/>
            </a:xfrm>
            <a:custGeom>
              <a:avLst/>
              <a:gdLst>
                <a:gd name="connsiteX0" fmla="*/ 60399 w 152467"/>
                <a:gd name="connsiteY0" fmla="*/ 114067 h 166426"/>
                <a:gd name="connsiteX1" fmla="*/ 68680 w 152467"/>
                <a:gd name="connsiteY1" fmla="*/ 114320 h 166426"/>
                <a:gd name="connsiteX2" fmla="*/ 152708 w 152467"/>
                <a:gd name="connsiteY2" fmla="*/ 37060 h 166426"/>
                <a:gd name="connsiteX3" fmla="*/ 120802 w 152467"/>
                <a:gd name="connsiteY3" fmla="*/ 76 h 166426"/>
                <a:gd name="connsiteX4" fmla="*/ 62591 w 152467"/>
                <a:gd name="connsiteY4" fmla="*/ 63658 h 166426"/>
                <a:gd name="connsiteX5" fmla="*/ 52605 w 152467"/>
                <a:gd name="connsiteY5" fmla="*/ 95575 h 166426"/>
                <a:gd name="connsiteX6" fmla="*/ 8765 w 152467"/>
                <a:gd name="connsiteY6" fmla="*/ 60365 h 166426"/>
                <a:gd name="connsiteX7" fmla="*/ 29955 w 152467"/>
                <a:gd name="connsiteY7" fmla="*/ 8942 h 166426"/>
                <a:gd name="connsiteX8" fmla="*/ 31903 w 152467"/>
                <a:gd name="connsiteY8" fmla="*/ 5649 h 166426"/>
                <a:gd name="connsiteX9" fmla="*/ 28006 w 152467"/>
                <a:gd name="connsiteY9" fmla="*/ 2609 h 166426"/>
                <a:gd name="connsiteX10" fmla="*/ 20212 w 152467"/>
                <a:gd name="connsiteY10" fmla="*/ 8182 h 166426"/>
                <a:gd name="connsiteX11" fmla="*/ 240 w 152467"/>
                <a:gd name="connsiteY11" fmla="*/ 62898 h 166426"/>
                <a:gd name="connsiteX12" fmla="*/ 47491 w 152467"/>
                <a:gd name="connsiteY12" fmla="*/ 112040 h 166426"/>
                <a:gd name="connsiteX13" fmla="*/ 33851 w 152467"/>
                <a:gd name="connsiteY13" fmla="*/ 158397 h 166426"/>
                <a:gd name="connsiteX14" fmla="*/ 42132 w 152467"/>
                <a:gd name="connsiteY14" fmla="*/ 166503 h 166426"/>
                <a:gd name="connsiteX15" fmla="*/ 51631 w 152467"/>
                <a:gd name="connsiteY15" fmla="*/ 160930 h 166426"/>
                <a:gd name="connsiteX16" fmla="*/ 60399 w 152467"/>
                <a:gd name="connsiteY16" fmla="*/ 114067 h 166426"/>
                <a:gd name="connsiteX17" fmla="*/ 63566 w 152467"/>
                <a:gd name="connsiteY17" fmla="*/ 96842 h 166426"/>
                <a:gd name="connsiteX18" fmla="*/ 82076 w 152467"/>
                <a:gd name="connsiteY18" fmla="*/ 39846 h 166426"/>
                <a:gd name="connsiteX19" fmla="*/ 118123 w 152467"/>
                <a:gd name="connsiteY19" fmla="*/ 17302 h 166426"/>
                <a:gd name="connsiteX20" fmla="*/ 143940 w 152467"/>
                <a:gd name="connsiteY20" fmla="*/ 42126 h 166426"/>
                <a:gd name="connsiteX21" fmla="*/ 71359 w 152467"/>
                <a:gd name="connsiteY21" fmla="*/ 97095 h 166426"/>
                <a:gd name="connsiteX22" fmla="*/ 63566 w 152467"/>
                <a:gd name="connsiteY22" fmla="*/ 96842 h 16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2467" h="166426">
                  <a:moveTo>
                    <a:pt x="60399" y="114067"/>
                  </a:moveTo>
                  <a:cubicBezTo>
                    <a:pt x="63078" y="114320"/>
                    <a:pt x="66001" y="114320"/>
                    <a:pt x="68680" y="114320"/>
                  </a:cubicBezTo>
                  <a:cubicBezTo>
                    <a:pt x="112521" y="114320"/>
                    <a:pt x="152708" y="77083"/>
                    <a:pt x="152708" y="37060"/>
                  </a:cubicBezTo>
                  <a:cubicBezTo>
                    <a:pt x="152708" y="14515"/>
                    <a:pt x="139800" y="76"/>
                    <a:pt x="120802" y="76"/>
                  </a:cubicBezTo>
                  <a:cubicBezTo>
                    <a:pt x="87191" y="76"/>
                    <a:pt x="69411" y="44659"/>
                    <a:pt x="62591" y="63658"/>
                  </a:cubicBezTo>
                  <a:cubicBezTo>
                    <a:pt x="59425" y="73030"/>
                    <a:pt x="54067" y="90762"/>
                    <a:pt x="52605" y="95575"/>
                  </a:cubicBezTo>
                  <a:cubicBezTo>
                    <a:pt x="25814" y="91775"/>
                    <a:pt x="8765" y="79110"/>
                    <a:pt x="8765" y="60365"/>
                  </a:cubicBezTo>
                  <a:cubicBezTo>
                    <a:pt x="8765" y="60111"/>
                    <a:pt x="10226" y="31740"/>
                    <a:pt x="29955" y="8942"/>
                  </a:cubicBezTo>
                  <a:cubicBezTo>
                    <a:pt x="31659" y="7169"/>
                    <a:pt x="31903" y="6662"/>
                    <a:pt x="31903" y="5649"/>
                  </a:cubicBezTo>
                  <a:cubicBezTo>
                    <a:pt x="31903" y="2609"/>
                    <a:pt x="28737" y="2609"/>
                    <a:pt x="28006" y="2609"/>
                  </a:cubicBezTo>
                  <a:cubicBezTo>
                    <a:pt x="25814" y="2609"/>
                    <a:pt x="24840" y="2609"/>
                    <a:pt x="20212" y="8182"/>
                  </a:cubicBezTo>
                  <a:cubicBezTo>
                    <a:pt x="6573" y="25661"/>
                    <a:pt x="240" y="52005"/>
                    <a:pt x="240" y="62898"/>
                  </a:cubicBezTo>
                  <a:cubicBezTo>
                    <a:pt x="240" y="85443"/>
                    <a:pt x="16072" y="104948"/>
                    <a:pt x="47491" y="112040"/>
                  </a:cubicBezTo>
                  <a:cubicBezTo>
                    <a:pt x="35313" y="151304"/>
                    <a:pt x="33851" y="156117"/>
                    <a:pt x="33851" y="158397"/>
                  </a:cubicBezTo>
                  <a:cubicBezTo>
                    <a:pt x="33851" y="165236"/>
                    <a:pt x="39453" y="166503"/>
                    <a:pt x="42132" y="166503"/>
                  </a:cubicBezTo>
                  <a:cubicBezTo>
                    <a:pt x="44812" y="166503"/>
                    <a:pt x="49683" y="164730"/>
                    <a:pt x="51631" y="160930"/>
                  </a:cubicBezTo>
                  <a:cubicBezTo>
                    <a:pt x="53336" y="157130"/>
                    <a:pt x="55528" y="144211"/>
                    <a:pt x="60399" y="114067"/>
                  </a:cubicBezTo>
                  <a:close/>
                  <a:moveTo>
                    <a:pt x="63566" y="96842"/>
                  </a:moveTo>
                  <a:cubicBezTo>
                    <a:pt x="68437" y="67711"/>
                    <a:pt x="70385" y="56312"/>
                    <a:pt x="82076" y="39846"/>
                  </a:cubicBezTo>
                  <a:cubicBezTo>
                    <a:pt x="93036" y="24394"/>
                    <a:pt x="105945" y="17302"/>
                    <a:pt x="118123" y="17302"/>
                  </a:cubicBezTo>
                  <a:cubicBezTo>
                    <a:pt x="134928" y="17302"/>
                    <a:pt x="143940" y="28954"/>
                    <a:pt x="143940" y="42126"/>
                  </a:cubicBezTo>
                  <a:cubicBezTo>
                    <a:pt x="143940" y="67711"/>
                    <a:pt x="113252" y="97095"/>
                    <a:pt x="71359" y="97095"/>
                  </a:cubicBezTo>
                  <a:cubicBezTo>
                    <a:pt x="69167" y="97095"/>
                    <a:pt x="65758" y="97095"/>
                    <a:pt x="63566" y="96842"/>
                  </a:cubicBez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3" name="Dowolny kształt: kształt 52">
              <a:extLst>
                <a:ext uri="{FF2B5EF4-FFF2-40B4-BE49-F238E27FC236}">
                  <a16:creationId xmlns:a16="http://schemas.microsoft.com/office/drawing/2014/main" id="{574C9D2A-88C1-18FB-36D4-FCF0BA7C5332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2598973" y="7428148"/>
              <a:ext cx="13917" cy="361875"/>
            </a:xfrm>
            <a:custGeom>
              <a:avLst/>
              <a:gdLst>
                <a:gd name="connsiteX0" fmla="*/ 14164 w 13917"/>
                <a:gd name="connsiteY0" fmla="*/ 13102 h 361875"/>
                <a:gd name="connsiteX1" fmla="*/ 7205 w 13917"/>
                <a:gd name="connsiteY1" fmla="*/ 75 h 361875"/>
                <a:gd name="connsiteX2" fmla="*/ 246 w 13917"/>
                <a:gd name="connsiteY2" fmla="*/ 13102 h 361875"/>
                <a:gd name="connsiteX3" fmla="*/ 246 w 13917"/>
                <a:gd name="connsiteY3" fmla="*/ 348923 h 361875"/>
                <a:gd name="connsiteX4" fmla="*/ 7205 w 13917"/>
                <a:gd name="connsiteY4" fmla="*/ 361950 h 361875"/>
                <a:gd name="connsiteX5" fmla="*/ 14164 w 13917"/>
                <a:gd name="connsiteY5" fmla="*/ 348923 h 361875"/>
                <a:gd name="connsiteX6" fmla="*/ 14164 w 13917"/>
                <a:gd name="connsiteY6" fmla="*/ 13102 h 361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17" h="361875">
                  <a:moveTo>
                    <a:pt x="14164" y="13102"/>
                  </a:moveTo>
                  <a:cubicBezTo>
                    <a:pt x="14164" y="6588"/>
                    <a:pt x="14164" y="75"/>
                    <a:pt x="7205" y="75"/>
                  </a:cubicBezTo>
                  <a:cubicBezTo>
                    <a:pt x="246" y="75"/>
                    <a:pt x="246" y="6588"/>
                    <a:pt x="246" y="13102"/>
                  </a:cubicBezTo>
                  <a:lnTo>
                    <a:pt x="246" y="348923"/>
                  </a:lnTo>
                  <a:cubicBezTo>
                    <a:pt x="246" y="355436"/>
                    <a:pt x="246" y="361950"/>
                    <a:pt x="7205" y="361950"/>
                  </a:cubicBezTo>
                  <a:cubicBezTo>
                    <a:pt x="14164" y="361950"/>
                    <a:pt x="14164" y="355436"/>
                    <a:pt x="14164" y="348923"/>
                  </a:cubicBezTo>
                  <a:lnTo>
                    <a:pt x="14164" y="13102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4" name="Dowolny kształt: kształt 53">
              <a:extLst>
                <a:ext uri="{FF2B5EF4-FFF2-40B4-BE49-F238E27FC236}">
                  <a16:creationId xmlns:a16="http://schemas.microsoft.com/office/drawing/2014/main" id="{787652C4-4EC0-85BA-CFEE-FAEA675318F6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2664309" y="7448413"/>
              <a:ext cx="210852" cy="325326"/>
            </a:xfrm>
            <a:custGeom>
              <a:avLst/>
              <a:gdLst>
                <a:gd name="connsiteX0" fmla="*/ 157866 w 210852"/>
                <a:gd name="connsiteY0" fmla="*/ 9483 h 325326"/>
                <a:gd name="connsiteX1" fmla="*/ 158910 w 210852"/>
                <a:gd name="connsiteY1" fmla="*/ 4055 h 325326"/>
                <a:gd name="connsiteX2" fmla="*/ 154735 w 210852"/>
                <a:gd name="connsiteY2" fmla="*/ 75 h 325326"/>
                <a:gd name="connsiteX3" fmla="*/ 149516 w 210852"/>
                <a:gd name="connsiteY3" fmla="*/ 7312 h 325326"/>
                <a:gd name="connsiteX4" fmla="*/ 91757 w 210852"/>
                <a:gd name="connsiteY4" fmla="*/ 246512 h 325326"/>
                <a:gd name="connsiteX5" fmla="*/ 52092 w 210852"/>
                <a:gd name="connsiteY5" fmla="*/ 205982 h 325326"/>
                <a:gd name="connsiteX6" fmla="*/ 70881 w 210852"/>
                <a:gd name="connsiteY6" fmla="*/ 138673 h 325326"/>
                <a:gd name="connsiteX7" fmla="*/ 74708 w 210852"/>
                <a:gd name="connsiteY7" fmla="*/ 120941 h 325326"/>
                <a:gd name="connsiteX8" fmla="*/ 46177 w 210852"/>
                <a:gd name="connsiteY8" fmla="*/ 91267 h 325326"/>
                <a:gd name="connsiteX9" fmla="*/ 249 w 210852"/>
                <a:gd name="connsiteY9" fmla="*/ 146996 h 325326"/>
                <a:gd name="connsiteX10" fmla="*/ 4424 w 210852"/>
                <a:gd name="connsiteY10" fmla="*/ 150615 h 325326"/>
                <a:gd name="connsiteX11" fmla="*/ 9991 w 210852"/>
                <a:gd name="connsiteY11" fmla="*/ 144101 h 325326"/>
                <a:gd name="connsiteX12" fmla="*/ 45133 w 210852"/>
                <a:gd name="connsiteY12" fmla="*/ 99229 h 325326"/>
                <a:gd name="connsiteX13" fmla="*/ 53832 w 210852"/>
                <a:gd name="connsiteY13" fmla="*/ 110809 h 325326"/>
                <a:gd name="connsiteX14" fmla="*/ 45829 w 210852"/>
                <a:gd name="connsiteY14" fmla="*/ 141930 h 325326"/>
                <a:gd name="connsiteX15" fmla="*/ 29128 w 210852"/>
                <a:gd name="connsiteY15" fmla="*/ 203087 h 325326"/>
                <a:gd name="connsiteX16" fmla="*/ 89670 w 210852"/>
                <a:gd name="connsiteY16" fmla="*/ 254473 h 325326"/>
                <a:gd name="connsiteX17" fmla="*/ 82015 w 210852"/>
                <a:gd name="connsiteY17" fmla="*/ 287404 h 325326"/>
                <a:gd name="connsiteX18" fmla="*/ 74012 w 210852"/>
                <a:gd name="connsiteY18" fmla="*/ 321782 h 325326"/>
                <a:gd name="connsiteX19" fmla="*/ 78188 w 210852"/>
                <a:gd name="connsiteY19" fmla="*/ 325401 h 325326"/>
                <a:gd name="connsiteX20" fmla="*/ 81319 w 210852"/>
                <a:gd name="connsiteY20" fmla="*/ 323953 h 325326"/>
                <a:gd name="connsiteX21" fmla="*/ 85494 w 210852"/>
                <a:gd name="connsiteY21" fmla="*/ 309116 h 325326"/>
                <a:gd name="connsiteX22" fmla="*/ 98716 w 210852"/>
                <a:gd name="connsiteY22" fmla="*/ 255197 h 325326"/>
                <a:gd name="connsiteX23" fmla="*/ 174915 w 210852"/>
                <a:gd name="connsiteY23" fmla="*/ 216476 h 325326"/>
                <a:gd name="connsiteX24" fmla="*/ 200315 w 210852"/>
                <a:gd name="connsiteY24" fmla="*/ 173051 h 325326"/>
                <a:gd name="connsiteX25" fmla="*/ 211101 w 210852"/>
                <a:gd name="connsiteY25" fmla="*/ 116599 h 325326"/>
                <a:gd name="connsiteX26" fmla="*/ 195792 w 210852"/>
                <a:gd name="connsiteY26" fmla="*/ 91267 h 325326"/>
                <a:gd name="connsiteX27" fmla="*/ 178395 w 210852"/>
                <a:gd name="connsiteY27" fmla="*/ 108637 h 325326"/>
                <a:gd name="connsiteX28" fmla="*/ 183614 w 210852"/>
                <a:gd name="connsiteY28" fmla="*/ 118408 h 325326"/>
                <a:gd name="connsiteX29" fmla="*/ 196140 w 210852"/>
                <a:gd name="connsiteY29" fmla="*/ 149167 h 325326"/>
                <a:gd name="connsiteX30" fmla="*/ 165869 w 210852"/>
                <a:gd name="connsiteY30" fmla="*/ 215029 h 325326"/>
                <a:gd name="connsiteX31" fmla="*/ 100456 w 210852"/>
                <a:gd name="connsiteY31" fmla="*/ 247236 h 325326"/>
                <a:gd name="connsiteX32" fmla="*/ 157866 w 210852"/>
                <a:gd name="connsiteY32" fmla="*/ 9483 h 32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10852" h="325326">
                  <a:moveTo>
                    <a:pt x="157866" y="9483"/>
                  </a:moveTo>
                  <a:cubicBezTo>
                    <a:pt x="158214" y="8036"/>
                    <a:pt x="158910" y="5865"/>
                    <a:pt x="158910" y="4055"/>
                  </a:cubicBezTo>
                  <a:cubicBezTo>
                    <a:pt x="158910" y="437"/>
                    <a:pt x="156474" y="75"/>
                    <a:pt x="154735" y="75"/>
                  </a:cubicBezTo>
                  <a:cubicBezTo>
                    <a:pt x="151255" y="75"/>
                    <a:pt x="150907" y="798"/>
                    <a:pt x="149516" y="7312"/>
                  </a:cubicBezTo>
                  <a:lnTo>
                    <a:pt x="91757" y="246512"/>
                  </a:lnTo>
                  <a:cubicBezTo>
                    <a:pt x="65314" y="243255"/>
                    <a:pt x="52092" y="229866"/>
                    <a:pt x="52092" y="205982"/>
                  </a:cubicBezTo>
                  <a:cubicBezTo>
                    <a:pt x="52092" y="198744"/>
                    <a:pt x="52092" y="189336"/>
                    <a:pt x="70881" y="138673"/>
                  </a:cubicBezTo>
                  <a:cubicBezTo>
                    <a:pt x="72273" y="134331"/>
                    <a:pt x="74708" y="128179"/>
                    <a:pt x="74708" y="120941"/>
                  </a:cubicBezTo>
                  <a:cubicBezTo>
                    <a:pt x="74708" y="104657"/>
                    <a:pt x="63574" y="91267"/>
                    <a:pt x="46177" y="91267"/>
                  </a:cubicBezTo>
                  <a:cubicBezTo>
                    <a:pt x="13123" y="91267"/>
                    <a:pt x="249" y="143739"/>
                    <a:pt x="249" y="146996"/>
                  </a:cubicBezTo>
                  <a:cubicBezTo>
                    <a:pt x="249" y="150615"/>
                    <a:pt x="3728" y="150615"/>
                    <a:pt x="4424" y="150615"/>
                  </a:cubicBezTo>
                  <a:cubicBezTo>
                    <a:pt x="7904" y="150615"/>
                    <a:pt x="8251" y="149891"/>
                    <a:pt x="9991" y="144101"/>
                  </a:cubicBezTo>
                  <a:cubicBezTo>
                    <a:pt x="19386" y="109723"/>
                    <a:pt x="33303" y="99229"/>
                    <a:pt x="45133" y="99229"/>
                  </a:cubicBezTo>
                  <a:cubicBezTo>
                    <a:pt x="47917" y="99229"/>
                    <a:pt x="53832" y="99229"/>
                    <a:pt x="53832" y="110809"/>
                  </a:cubicBezTo>
                  <a:cubicBezTo>
                    <a:pt x="53832" y="120217"/>
                    <a:pt x="50352" y="129264"/>
                    <a:pt x="45829" y="141930"/>
                  </a:cubicBezTo>
                  <a:cubicBezTo>
                    <a:pt x="29128" y="187526"/>
                    <a:pt x="29128" y="196935"/>
                    <a:pt x="29128" y="203087"/>
                  </a:cubicBezTo>
                  <a:cubicBezTo>
                    <a:pt x="29128" y="237465"/>
                    <a:pt x="56267" y="252302"/>
                    <a:pt x="89670" y="254473"/>
                  </a:cubicBezTo>
                  <a:cubicBezTo>
                    <a:pt x="86886" y="267501"/>
                    <a:pt x="86886" y="268224"/>
                    <a:pt x="82015" y="287404"/>
                  </a:cubicBezTo>
                  <a:cubicBezTo>
                    <a:pt x="80971" y="291384"/>
                    <a:pt x="74012" y="320696"/>
                    <a:pt x="74012" y="321782"/>
                  </a:cubicBezTo>
                  <a:cubicBezTo>
                    <a:pt x="74012" y="322144"/>
                    <a:pt x="74012" y="325401"/>
                    <a:pt x="78188" y="325401"/>
                  </a:cubicBezTo>
                  <a:cubicBezTo>
                    <a:pt x="78884" y="325401"/>
                    <a:pt x="80623" y="325401"/>
                    <a:pt x="81319" y="323953"/>
                  </a:cubicBezTo>
                  <a:cubicBezTo>
                    <a:pt x="82363" y="323230"/>
                    <a:pt x="84451" y="314183"/>
                    <a:pt x="85494" y="309116"/>
                  </a:cubicBezTo>
                  <a:lnTo>
                    <a:pt x="98716" y="255197"/>
                  </a:lnTo>
                  <a:cubicBezTo>
                    <a:pt x="111590" y="255197"/>
                    <a:pt x="142209" y="255197"/>
                    <a:pt x="174915" y="216476"/>
                  </a:cubicBezTo>
                  <a:cubicBezTo>
                    <a:pt x="189181" y="199830"/>
                    <a:pt x="196488" y="183907"/>
                    <a:pt x="200315" y="173051"/>
                  </a:cubicBezTo>
                  <a:cubicBezTo>
                    <a:pt x="203446" y="164004"/>
                    <a:pt x="211101" y="132521"/>
                    <a:pt x="211101" y="116599"/>
                  </a:cubicBezTo>
                  <a:cubicBezTo>
                    <a:pt x="211101" y="96334"/>
                    <a:pt x="201707" y="91267"/>
                    <a:pt x="195792" y="91267"/>
                  </a:cubicBezTo>
                  <a:cubicBezTo>
                    <a:pt x="187093" y="91267"/>
                    <a:pt x="178395" y="100676"/>
                    <a:pt x="178395" y="108637"/>
                  </a:cubicBezTo>
                  <a:cubicBezTo>
                    <a:pt x="178395" y="113342"/>
                    <a:pt x="180482" y="115513"/>
                    <a:pt x="183614" y="118408"/>
                  </a:cubicBezTo>
                  <a:cubicBezTo>
                    <a:pt x="187441" y="122389"/>
                    <a:pt x="196140" y="131797"/>
                    <a:pt x="196140" y="149167"/>
                  </a:cubicBezTo>
                  <a:cubicBezTo>
                    <a:pt x="196140" y="172327"/>
                    <a:pt x="178047" y="202001"/>
                    <a:pt x="165869" y="215029"/>
                  </a:cubicBezTo>
                  <a:cubicBezTo>
                    <a:pt x="135250" y="247236"/>
                    <a:pt x="112982" y="247236"/>
                    <a:pt x="100456" y="247236"/>
                  </a:cubicBezTo>
                  <a:lnTo>
                    <a:pt x="157866" y="9483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5" name="Dowolny kształt: kształt 54">
              <a:extLst>
                <a:ext uri="{FF2B5EF4-FFF2-40B4-BE49-F238E27FC236}">
                  <a16:creationId xmlns:a16="http://schemas.microsoft.com/office/drawing/2014/main" id="{678EE7A4-D1D9-4B42-1174-3D235ECEAC19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2912485" y="7428148"/>
              <a:ext cx="77590" cy="361875"/>
            </a:xfrm>
            <a:custGeom>
              <a:avLst/>
              <a:gdLst>
                <a:gd name="connsiteX0" fmla="*/ 76107 w 77590"/>
                <a:gd name="connsiteY0" fmla="*/ 187164 h 361875"/>
                <a:gd name="connsiteX1" fmla="*/ 77847 w 77590"/>
                <a:gd name="connsiteY1" fmla="*/ 181012 h 361875"/>
                <a:gd name="connsiteX2" fmla="*/ 76107 w 77590"/>
                <a:gd name="connsiteY2" fmla="*/ 174861 h 361875"/>
                <a:gd name="connsiteX3" fmla="*/ 15217 w 77590"/>
                <a:gd name="connsiteY3" fmla="*/ 8398 h 361875"/>
                <a:gd name="connsiteX4" fmla="*/ 7215 w 77590"/>
                <a:gd name="connsiteY4" fmla="*/ 75 h 361875"/>
                <a:gd name="connsiteX5" fmla="*/ 256 w 77590"/>
                <a:gd name="connsiteY5" fmla="*/ 7312 h 361875"/>
                <a:gd name="connsiteX6" fmla="*/ 1995 w 77590"/>
                <a:gd name="connsiteY6" fmla="*/ 13102 h 361875"/>
                <a:gd name="connsiteX7" fmla="*/ 63581 w 77590"/>
                <a:gd name="connsiteY7" fmla="*/ 181012 h 361875"/>
                <a:gd name="connsiteX8" fmla="*/ 1995 w 77590"/>
                <a:gd name="connsiteY8" fmla="*/ 348199 h 361875"/>
                <a:gd name="connsiteX9" fmla="*/ 256 w 77590"/>
                <a:gd name="connsiteY9" fmla="*/ 354713 h 361875"/>
                <a:gd name="connsiteX10" fmla="*/ 7215 w 77590"/>
                <a:gd name="connsiteY10" fmla="*/ 361950 h 361875"/>
                <a:gd name="connsiteX11" fmla="*/ 14521 w 77590"/>
                <a:gd name="connsiteY11" fmla="*/ 354713 h 361875"/>
                <a:gd name="connsiteX12" fmla="*/ 76107 w 77590"/>
                <a:gd name="connsiteY12" fmla="*/ 187164 h 361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590" h="361875">
                  <a:moveTo>
                    <a:pt x="76107" y="187164"/>
                  </a:moveTo>
                  <a:cubicBezTo>
                    <a:pt x="77847" y="182822"/>
                    <a:pt x="77847" y="182098"/>
                    <a:pt x="77847" y="181012"/>
                  </a:cubicBezTo>
                  <a:cubicBezTo>
                    <a:pt x="77847" y="179927"/>
                    <a:pt x="77847" y="179203"/>
                    <a:pt x="76107" y="174861"/>
                  </a:cubicBezTo>
                  <a:lnTo>
                    <a:pt x="15217" y="8398"/>
                  </a:lnTo>
                  <a:cubicBezTo>
                    <a:pt x="13130" y="2246"/>
                    <a:pt x="11042" y="75"/>
                    <a:pt x="7215" y="75"/>
                  </a:cubicBezTo>
                  <a:cubicBezTo>
                    <a:pt x="3387" y="75"/>
                    <a:pt x="256" y="3332"/>
                    <a:pt x="256" y="7312"/>
                  </a:cubicBezTo>
                  <a:cubicBezTo>
                    <a:pt x="256" y="8398"/>
                    <a:pt x="256" y="9122"/>
                    <a:pt x="1995" y="13102"/>
                  </a:cubicBezTo>
                  <a:lnTo>
                    <a:pt x="63581" y="181012"/>
                  </a:lnTo>
                  <a:lnTo>
                    <a:pt x="1995" y="348199"/>
                  </a:lnTo>
                  <a:cubicBezTo>
                    <a:pt x="256" y="352180"/>
                    <a:pt x="256" y="352903"/>
                    <a:pt x="256" y="354713"/>
                  </a:cubicBezTo>
                  <a:cubicBezTo>
                    <a:pt x="256" y="358693"/>
                    <a:pt x="3387" y="361950"/>
                    <a:pt x="7215" y="361950"/>
                  </a:cubicBezTo>
                  <a:cubicBezTo>
                    <a:pt x="11738" y="361950"/>
                    <a:pt x="13130" y="358331"/>
                    <a:pt x="14521" y="354713"/>
                  </a:cubicBezTo>
                  <a:lnTo>
                    <a:pt x="76107" y="187164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7" name="Dowolny kształt: kształt 56">
              <a:extLst>
                <a:ext uri="{FF2B5EF4-FFF2-40B4-BE49-F238E27FC236}">
                  <a16:creationId xmlns:a16="http://schemas.microsoft.com/office/drawing/2014/main" id="{1EE6EFDF-99AA-D02C-BEB2-6CB70B1ABB81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3046926" y="7575756"/>
              <a:ext cx="154659" cy="183145"/>
            </a:xfrm>
            <a:custGeom>
              <a:avLst/>
              <a:gdLst>
                <a:gd name="connsiteX0" fmla="*/ 154919 w 154659"/>
                <a:gd name="connsiteY0" fmla="*/ 3369 h 183145"/>
                <a:gd name="connsiteX1" fmla="*/ 151753 w 154659"/>
                <a:gd name="connsiteY1" fmla="*/ 76 h 183145"/>
                <a:gd name="connsiteX2" fmla="*/ 146882 w 154659"/>
                <a:gd name="connsiteY2" fmla="*/ 3623 h 183145"/>
                <a:gd name="connsiteX3" fmla="*/ 134948 w 154659"/>
                <a:gd name="connsiteY3" fmla="*/ 18061 h 183145"/>
                <a:gd name="connsiteX4" fmla="*/ 95491 w 154659"/>
                <a:gd name="connsiteY4" fmla="*/ 76 h 183145"/>
                <a:gd name="connsiteX5" fmla="*/ 30704 w 154659"/>
                <a:gd name="connsiteY5" fmla="*/ 58085 h 183145"/>
                <a:gd name="connsiteX6" fmla="*/ 38742 w 154659"/>
                <a:gd name="connsiteY6" fmla="*/ 81390 h 183145"/>
                <a:gd name="connsiteX7" fmla="*/ 72597 w 154659"/>
                <a:gd name="connsiteY7" fmla="*/ 97855 h 183145"/>
                <a:gd name="connsiteX8" fmla="*/ 93299 w 154659"/>
                <a:gd name="connsiteY8" fmla="*/ 102921 h 183145"/>
                <a:gd name="connsiteX9" fmla="*/ 115950 w 154659"/>
                <a:gd name="connsiteY9" fmla="*/ 129519 h 183145"/>
                <a:gd name="connsiteX10" fmla="*/ 67482 w 154659"/>
                <a:gd name="connsiteY10" fmla="*/ 174102 h 183145"/>
                <a:gd name="connsiteX11" fmla="*/ 20231 w 154659"/>
                <a:gd name="connsiteY11" fmla="*/ 138132 h 183145"/>
                <a:gd name="connsiteX12" fmla="*/ 21693 w 154659"/>
                <a:gd name="connsiteY12" fmla="*/ 125466 h 183145"/>
                <a:gd name="connsiteX13" fmla="*/ 21936 w 154659"/>
                <a:gd name="connsiteY13" fmla="*/ 123946 h 183145"/>
                <a:gd name="connsiteX14" fmla="*/ 18039 w 154659"/>
                <a:gd name="connsiteY14" fmla="*/ 120653 h 183145"/>
                <a:gd name="connsiteX15" fmla="*/ 13412 w 154659"/>
                <a:gd name="connsiteY15" fmla="*/ 125719 h 183145"/>
                <a:gd name="connsiteX16" fmla="*/ 990 w 154659"/>
                <a:gd name="connsiteY16" fmla="*/ 176382 h 183145"/>
                <a:gd name="connsiteX17" fmla="*/ 260 w 154659"/>
                <a:gd name="connsiteY17" fmla="*/ 180182 h 183145"/>
                <a:gd name="connsiteX18" fmla="*/ 3669 w 154659"/>
                <a:gd name="connsiteY18" fmla="*/ 183221 h 183145"/>
                <a:gd name="connsiteX19" fmla="*/ 8541 w 154659"/>
                <a:gd name="connsiteY19" fmla="*/ 179675 h 183145"/>
                <a:gd name="connsiteX20" fmla="*/ 20231 w 154659"/>
                <a:gd name="connsiteY20" fmla="*/ 165490 h 183145"/>
                <a:gd name="connsiteX21" fmla="*/ 66751 w 154659"/>
                <a:gd name="connsiteY21" fmla="*/ 183221 h 183145"/>
                <a:gd name="connsiteX22" fmla="*/ 133243 w 154659"/>
                <a:gd name="connsiteY22" fmla="*/ 120400 h 183145"/>
                <a:gd name="connsiteX23" fmla="*/ 123500 w 154659"/>
                <a:gd name="connsiteY23" fmla="*/ 93295 h 183145"/>
                <a:gd name="connsiteX24" fmla="*/ 79903 w 154659"/>
                <a:gd name="connsiteY24" fmla="*/ 75563 h 183145"/>
                <a:gd name="connsiteX25" fmla="*/ 64559 w 154659"/>
                <a:gd name="connsiteY25" fmla="*/ 71510 h 183145"/>
                <a:gd name="connsiteX26" fmla="*/ 48241 w 154659"/>
                <a:gd name="connsiteY26" fmla="*/ 48459 h 183145"/>
                <a:gd name="connsiteX27" fmla="*/ 95247 w 154659"/>
                <a:gd name="connsiteY27" fmla="*/ 8182 h 183145"/>
                <a:gd name="connsiteX28" fmla="*/ 134217 w 154659"/>
                <a:gd name="connsiteY28" fmla="*/ 47699 h 183145"/>
                <a:gd name="connsiteX29" fmla="*/ 133243 w 154659"/>
                <a:gd name="connsiteY29" fmla="*/ 59098 h 183145"/>
                <a:gd name="connsiteX30" fmla="*/ 137383 w 154659"/>
                <a:gd name="connsiteY30" fmla="*/ 62644 h 183145"/>
                <a:gd name="connsiteX31" fmla="*/ 142254 w 154659"/>
                <a:gd name="connsiteY31" fmla="*/ 57072 h 183145"/>
                <a:gd name="connsiteX32" fmla="*/ 154919 w 154659"/>
                <a:gd name="connsiteY32" fmla="*/ 3369 h 18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4659" h="183145">
                  <a:moveTo>
                    <a:pt x="154919" y="3369"/>
                  </a:moveTo>
                  <a:cubicBezTo>
                    <a:pt x="154919" y="2103"/>
                    <a:pt x="154189" y="76"/>
                    <a:pt x="151753" y="76"/>
                  </a:cubicBezTo>
                  <a:cubicBezTo>
                    <a:pt x="150292" y="76"/>
                    <a:pt x="150048" y="330"/>
                    <a:pt x="146882" y="3623"/>
                  </a:cubicBezTo>
                  <a:lnTo>
                    <a:pt x="134948" y="18061"/>
                  </a:lnTo>
                  <a:cubicBezTo>
                    <a:pt x="125692" y="4636"/>
                    <a:pt x="110348" y="76"/>
                    <a:pt x="95491" y="76"/>
                  </a:cubicBezTo>
                  <a:cubicBezTo>
                    <a:pt x="61149" y="76"/>
                    <a:pt x="30704" y="28954"/>
                    <a:pt x="30704" y="58085"/>
                  </a:cubicBezTo>
                  <a:cubicBezTo>
                    <a:pt x="30704" y="61885"/>
                    <a:pt x="31435" y="72017"/>
                    <a:pt x="38742" y="81390"/>
                  </a:cubicBezTo>
                  <a:cubicBezTo>
                    <a:pt x="47023" y="91522"/>
                    <a:pt x="56035" y="93802"/>
                    <a:pt x="72597" y="97855"/>
                  </a:cubicBezTo>
                  <a:cubicBezTo>
                    <a:pt x="77468" y="99122"/>
                    <a:pt x="89646" y="101908"/>
                    <a:pt x="93299" y="102921"/>
                  </a:cubicBezTo>
                  <a:cubicBezTo>
                    <a:pt x="101093" y="104948"/>
                    <a:pt x="115950" y="110521"/>
                    <a:pt x="115950" y="129519"/>
                  </a:cubicBezTo>
                  <a:cubicBezTo>
                    <a:pt x="115950" y="150037"/>
                    <a:pt x="95247" y="174102"/>
                    <a:pt x="67482" y="174102"/>
                  </a:cubicBezTo>
                  <a:cubicBezTo>
                    <a:pt x="46049" y="174102"/>
                    <a:pt x="20231" y="166249"/>
                    <a:pt x="20231" y="138132"/>
                  </a:cubicBezTo>
                  <a:cubicBezTo>
                    <a:pt x="20231" y="135599"/>
                    <a:pt x="20719" y="130026"/>
                    <a:pt x="21693" y="125466"/>
                  </a:cubicBezTo>
                  <a:cubicBezTo>
                    <a:pt x="21936" y="124453"/>
                    <a:pt x="21936" y="124199"/>
                    <a:pt x="21936" y="123946"/>
                  </a:cubicBezTo>
                  <a:cubicBezTo>
                    <a:pt x="21936" y="120653"/>
                    <a:pt x="19014" y="120653"/>
                    <a:pt x="18039" y="120653"/>
                  </a:cubicBezTo>
                  <a:cubicBezTo>
                    <a:pt x="14630" y="120653"/>
                    <a:pt x="14386" y="121160"/>
                    <a:pt x="13412" y="125719"/>
                  </a:cubicBezTo>
                  <a:lnTo>
                    <a:pt x="990" y="176382"/>
                  </a:lnTo>
                  <a:cubicBezTo>
                    <a:pt x="747" y="177395"/>
                    <a:pt x="260" y="178915"/>
                    <a:pt x="260" y="180182"/>
                  </a:cubicBezTo>
                  <a:cubicBezTo>
                    <a:pt x="260" y="181702"/>
                    <a:pt x="1234" y="183221"/>
                    <a:pt x="3669" y="183221"/>
                  </a:cubicBezTo>
                  <a:cubicBezTo>
                    <a:pt x="5131" y="183221"/>
                    <a:pt x="5374" y="182968"/>
                    <a:pt x="8541" y="179675"/>
                  </a:cubicBezTo>
                  <a:cubicBezTo>
                    <a:pt x="11220" y="176635"/>
                    <a:pt x="17552" y="168529"/>
                    <a:pt x="20231" y="165490"/>
                  </a:cubicBezTo>
                  <a:cubicBezTo>
                    <a:pt x="33140" y="180182"/>
                    <a:pt x="52138" y="183221"/>
                    <a:pt x="66751" y="183221"/>
                  </a:cubicBezTo>
                  <a:cubicBezTo>
                    <a:pt x="103528" y="183221"/>
                    <a:pt x="133243" y="150291"/>
                    <a:pt x="133243" y="120400"/>
                  </a:cubicBezTo>
                  <a:cubicBezTo>
                    <a:pt x="133243" y="109254"/>
                    <a:pt x="128859" y="99122"/>
                    <a:pt x="123500" y="93295"/>
                  </a:cubicBezTo>
                  <a:cubicBezTo>
                    <a:pt x="114976" y="84176"/>
                    <a:pt x="111322" y="83163"/>
                    <a:pt x="79903" y="75563"/>
                  </a:cubicBezTo>
                  <a:cubicBezTo>
                    <a:pt x="74789" y="74297"/>
                    <a:pt x="66751" y="72270"/>
                    <a:pt x="64559" y="71510"/>
                  </a:cubicBezTo>
                  <a:cubicBezTo>
                    <a:pt x="58470" y="69231"/>
                    <a:pt x="48241" y="62898"/>
                    <a:pt x="48241" y="48459"/>
                  </a:cubicBezTo>
                  <a:cubicBezTo>
                    <a:pt x="48241" y="28447"/>
                    <a:pt x="69917" y="8182"/>
                    <a:pt x="95247" y="8182"/>
                  </a:cubicBezTo>
                  <a:cubicBezTo>
                    <a:pt x="121552" y="8182"/>
                    <a:pt x="134217" y="23634"/>
                    <a:pt x="134217" y="47699"/>
                  </a:cubicBezTo>
                  <a:cubicBezTo>
                    <a:pt x="134217" y="50992"/>
                    <a:pt x="133243" y="56818"/>
                    <a:pt x="133243" y="59098"/>
                  </a:cubicBezTo>
                  <a:cubicBezTo>
                    <a:pt x="133243" y="62644"/>
                    <a:pt x="136165" y="62644"/>
                    <a:pt x="137383" y="62644"/>
                  </a:cubicBezTo>
                  <a:cubicBezTo>
                    <a:pt x="141037" y="62644"/>
                    <a:pt x="141280" y="61378"/>
                    <a:pt x="142254" y="57072"/>
                  </a:cubicBezTo>
                  <a:lnTo>
                    <a:pt x="154919" y="3369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8" name="Dowolny kształt: kształt 57">
              <a:extLst>
                <a:ext uri="{FF2B5EF4-FFF2-40B4-BE49-F238E27FC236}">
                  <a16:creationId xmlns:a16="http://schemas.microsoft.com/office/drawing/2014/main" id="{985F189B-6801-02EA-842D-F7A98A3144E1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3326680" y="7488581"/>
              <a:ext cx="232076" cy="241009"/>
            </a:xfrm>
            <a:custGeom>
              <a:avLst/>
              <a:gdLst>
                <a:gd name="connsiteX0" fmla="*/ 232344 w 232076"/>
                <a:gd name="connsiteY0" fmla="*/ 120579 h 241009"/>
                <a:gd name="connsiteX1" fmla="*/ 116480 w 232076"/>
                <a:gd name="connsiteY1" fmla="*/ 75 h 241009"/>
                <a:gd name="connsiteX2" fmla="*/ 268 w 232076"/>
                <a:gd name="connsiteY2" fmla="*/ 120579 h 241009"/>
                <a:gd name="connsiteX3" fmla="*/ 116132 w 232076"/>
                <a:gd name="connsiteY3" fmla="*/ 241084 h 241009"/>
                <a:gd name="connsiteX4" fmla="*/ 232344 w 232076"/>
                <a:gd name="connsiteY4" fmla="*/ 120579 h 241009"/>
                <a:gd name="connsiteX5" fmla="*/ 47240 w 232076"/>
                <a:gd name="connsiteY5" fmla="*/ 42776 h 241009"/>
                <a:gd name="connsiteX6" fmla="*/ 44108 w 232076"/>
                <a:gd name="connsiteY6" fmla="*/ 38795 h 241009"/>
                <a:gd name="connsiteX7" fmla="*/ 116132 w 232076"/>
                <a:gd name="connsiteY7" fmla="*/ 9122 h 241009"/>
                <a:gd name="connsiteX8" fmla="*/ 188852 w 232076"/>
                <a:gd name="connsiteY8" fmla="*/ 38795 h 241009"/>
                <a:gd name="connsiteX9" fmla="*/ 116480 w 232076"/>
                <a:gd name="connsiteY9" fmla="*/ 114427 h 241009"/>
                <a:gd name="connsiteX10" fmla="*/ 47240 w 232076"/>
                <a:gd name="connsiteY10" fmla="*/ 42776 h 241009"/>
                <a:gd name="connsiteX11" fmla="*/ 37149 w 232076"/>
                <a:gd name="connsiteY11" fmla="*/ 196211 h 241009"/>
                <a:gd name="connsiteX12" fmla="*/ 8966 w 232076"/>
                <a:gd name="connsiteY12" fmla="*/ 120579 h 241009"/>
                <a:gd name="connsiteX13" fmla="*/ 37149 w 232076"/>
                <a:gd name="connsiteY13" fmla="*/ 44947 h 241009"/>
                <a:gd name="connsiteX14" fmla="*/ 109869 w 232076"/>
                <a:gd name="connsiteY14" fmla="*/ 120579 h 241009"/>
                <a:gd name="connsiteX15" fmla="*/ 37149 w 232076"/>
                <a:gd name="connsiteY15" fmla="*/ 196211 h 241009"/>
                <a:gd name="connsiteX16" fmla="*/ 195115 w 232076"/>
                <a:gd name="connsiteY16" fmla="*/ 44947 h 241009"/>
                <a:gd name="connsiteX17" fmla="*/ 223646 w 232076"/>
                <a:gd name="connsiteY17" fmla="*/ 120579 h 241009"/>
                <a:gd name="connsiteX18" fmla="*/ 195463 w 232076"/>
                <a:gd name="connsiteY18" fmla="*/ 196211 h 241009"/>
                <a:gd name="connsiteX19" fmla="*/ 122743 w 232076"/>
                <a:gd name="connsiteY19" fmla="*/ 120579 h 241009"/>
                <a:gd name="connsiteX20" fmla="*/ 195115 w 232076"/>
                <a:gd name="connsiteY20" fmla="*/ 44947 h 241009"/>
                <a:gd name="connsiteX21" fmla="*/ 185372 w 232076"/>
                <a:gd name="connsiteY21" fmla="*/ 198382 h 241009"/>
                <a:gd name="connsiteX22" fmla="*/ 188504 w 232076"/>
                <a:gd name="connsiteY22" fmla="*/ 202363 h 241009"/>
                <a:gd name="connsiteX23" fmla="*/ 116480 w 232076"/>
                <a:gd name="connsiteY23" fmla="*/ 232037 h 241009"/>
                <a:gd name="connsiteX24" fmla="*/ 43760 w 232076"/>
                <a:gd name="connsiteY24" fmla="*/ 202363 h 241009"/>
                <a:gd name="connsiteX25" fmla="*/ 116132 w 232076"/>
                <a:gd name="connsiteY25" fmla="*/ 126731 h 241009"/>
                <a:gd name="connsiteX26" fmla="*/ 185372 w 232076"/>
                <a:gd name="connsiteY26" fmla="*/ 198382 h 24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32076" h="241009">
                  <a:moveTo>
                    <a:pt x="232344" y="120579"/>
                  </a:moveTo>
                  <a:cubicBezTo>
                    <a:pt x="232344" y="53994"/>
                    <a:pt x="180153" y="75"/>
                    <a:pt x="116480" y="75"/>
                  </a:cubicBezTo>
                  <a:cubicBezTo>
                    <a:pt x="51763" y="75"/>
                    <a:pt x="268" y="54718"/>
                    <a:pt x="268" y="120579"/>
                  </a:cubicBezTo>
                  <a:cubicBezTo>
                    <a:pt x="268" y="187164"/>
                    <a:pt x="52459" y="241084"/>
                    <a:pt x="116132" y="241084"/>
                  </a:cubicBezTo>
                  <a:cubicBezTo>
                    <a:pt x="180849" y="241084"/>
                    <a:pt x="232344" y="186441"/>
                    <a:pt x="232344" y="120579"/>
                  </a:cubicBezTo>
                  <a:close/>
                  <a:moveTo>
                    <a:pt x="47240" y="42776"/>
                  </a:moveTo>
                  <a:cubicBezTo>
                    <a:pt x="46544" y="42052"/>
                    <a:pt x="44108" y="39519"/>
                    <a:pt x="44108" y="38795"/>
                  </a:cubicBezTo>
                  <a:cubicBezTo>
                    <a:pt x="44108" y="37348"/>
                    <a:pt x="72291" y="9122"/>
                    <a:pt x="116132" y="9122"/>
                  </a:cubicBezTo>
                  <a:cubicBezTo>
                    <a:pt x="128310" y="9122"/>
                    <a:pt x="160321" y="10931"/>
                    <a:pt x="188852" y="38795"/>
                  </a:cubicBezTo>
                  <a:lnTo>
                    <a:pt x="116480" y="114427"/>
                  </a:lnTo>
                  <a:lnTo>
                    <a:pt x="47240" y="42776"/>
                  </a:lnTo>
                  <a:close/>
                  <a:moveTo>
                    <a:pt x="37149" y="196211"/>
                  </a:moveTo>
                  <a:cubicBezTo>
                    <a:pt x="15925" y="171604"/>
                    <a:pt x="8966" y="143739"/>
                    <a:pt x="8966" y="120579"/>
                  </a:cubicBezTo>
                  <a:cubicBezTo>
                    <a:pt x="8966" y="92715"/>
                    <a:pt x="19056" y="66298"/>
                    <a:pt x="37149" y="44947"/>
                  </a:cubicBezTo>
                  <a:lnTo>
                    <a:pt x="109869" y="120579"/>
                  </a:lnTo>
                  <a:lnTo>
                    <a:pt x="37149" y="196211"/>
                  </a:lnTo>
                  <a:close/>
                  <a:moveTo>
                    <a:pt x="195115" y="44947"/>
                  </a:moveTo>
                  <a:cubicBezTo>
                    <a:pt x="211816" y="63403"/>
                    <a:pt x="223646" y="90905"/>
                    <a:pt x="223646" y="120579"/>
                  </a:cubicBezTo>
                  <a:cubicBezTo>
                    <a:pt x="223646" y="148444"/>
                    <a:pt x="213556" y="174861"/>
                    <a:pt x="195463" y="196211"/>
                  </a:cubicBezTo>
                  <a:lnTo>
                    <a:pt x="122743" y="120579"/>
                  </a:lnTo>
                  <a:lnTo>
                    <a:pt x="195115" y="44947"/>
                  </a:lnTo>
                  <a:close/>
                  <a:moveTo>
                    <a:pt x="185372" y="198382"/>
                  </a:moveTo>
                  <a:cubicBezTo>
                    <a:pt x="186068" y="199106"/>
                    <a:pt x="188504" y="201639"/>
                    <a:pt x="188504" y="202363"/>
                  </a:cubicBezTo>
                  <a:cubicBezTo>
                    <a:pt x="188504" y="203811"/>
                    <a:pt x="160321" y="232037"/>
                    <a:pt x="116480" y="232037"/>
                  </a:cubicBezTo>
                  <a:cubicBezTo>
                    <a:pt x="104302" y="232037"/>
                    <a:pt x="72291" y="230228"/>
                    <a:pt x="43760" y="202363"/>
                  </a:cubicBezTo>
                  <a:lnTo>
                    <a:pt x="116132" y="126731"/>
                  </a:lnTo>
                  <a:lnTo>
                    <a:pt x="185372" y="198382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9" name="Dowolny kształt: kształt 58">
              <a:extLst>
                <a:ext uri="{FF2B5EF4-FFF2-40B4-BE49-F238E27FC236}">
                  <a16:creationId xmlns:a16="http://schemas.microsoft.com/office/drawing/2014/main" id="{22F13605-6B51-2E6A-0692-BA87D800F764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3696888" y="7428148"/>
              <a:ext cx="13917" cy="361875"/>
            </a:xfrm>
            <a:custGeom>
              <a:avLst/>
              <a:gdLst>
                <a:gd name="connsiteX0" fmla="*/ 14195 w 13917"/>
                <a:gd name="connsiteY0" fmla="*/ 13102 h 361875"/>
                <a:gd name="connsiteX1" fmla="*/ 7236 w 13917"/>
                <a:gd name="connsiteY1" fmla="*/ 75 h 361875"/>
                <a:gd name="connsiteX2" fmla="*/ 278 w 13917"/>
                <a:gd name="connsiteY2" fmla="*/ 13102 h 361875"/>
                <a:gd name="connsiteX3" fmla="*/ 278 w 13917"/>
                <a:gd name="connsiteY3" fmla="*/ 348923 h 361875"/>
                <a:gd name="connsiteX4" fmla="*/ 7236 w 13917"/>
                <a:gd name="connsiteY4" fmla="*/ 361950 h 361875"/>
                <a:gd name="connsiteX5" fmla="*/ 14195 w 13917"/>
                <a:gd name="connsiteY5" fmla="*/ 348923 h 361875"/>
                <a:gd name="connsiteX6" fmla="*/ 14195 w 13917"/>
                <a:gd name="connsiteY6" fmla="*/ 13102 h 361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17" h="361875">
                  <a:moveTo>
                    <a:pt x="14195" y="13102"/>
                  </a:moveTo>
                  <a:cubicBezTo>
                    <a:pt x="14195" y="6588"/>
                    <a:pt x="14195" y="75"/>
                    <a:pt x="7236" y="75"/>
                  </a:cubicBezTo>
                  <a:cubicBezTo>
                    <a:pt x="278" y="75"/>
                    <a:pt x="278" y="6588"/>
                    <a:pt x="278" y="13102"/>
                  </a:cubicBezTo>
                  <a:lnTo>
                    <a:pt x="278" y="348923"/>
                  </a:lnTo>
                  <a:cubicBezTo>
                    <a:pt x="278" y="355436"/>
                    <a:pt x="278" y="361950"/>
                    <a:pt x="7236" y="361950"/>
                  </a:cubicBezTo>
                  <a:cubicBezTo>
                    <a:pt x="14195" y="361950"/>
                    <a:pt x="14195" y="355436"/>
                    <a:pt x="14195" y="348923"/>
                  </a:cubicBezTo>
                  <a:lnTo>
                    <a:pt x="14195" y="13102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0" name="Dowolny kształt: kształt 59">
              <a:extLst>
                <a:ext uri="{FF2B5EF4-FFF2-40B4-BE49-F238E27FC236}">
                  <a16:creationId xmlns:a16="http://schemas.microsoft.com/office/drawing/2014/main" id="{E50E9D2F-BECB-5673-BD12-3674C1EBAB8C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3765703" y="7458545"/>
              <a:ext cx="146483" cy="248970"/>
            </a:xfrm>
            <a:custGeom>
              <a:avLst/>
              <a:gdLst>
                <a:gd name="connsiteX0" fmla="*/ 146764 w 146483"/>
                <a:gd name="connsiteY0" fmla="*/ 125284 h 248970"/>
                <a:gd name="connsiteX1" fmla="*/ 132846 w 146483"/>
                <a:gd name="connsiteY1" fmla="*/ 40605 h 248970"/>
                <a:gd name="connsiteX2" fmla="*/ 73696 w 146483"/>
                <a:gd name="connsiteY2" fmla="*/ 75 h 248970"/>
                <a:gd name="connsiteX3" fmla="*/ 13154 w 146483"/>
                <a:gd name="connsiteY3" fmla="*/ 43138 h 248970"/>
                <a:gd name="connsiteX4" fmla="*/ 280 w 146483"/>
                <a:gd name="connsiteY4" fmla="*/ 125284 h 248970"/>
                <a:gd name="connsiteX5" fmla="*/ 15938 w 146483"/>
                <a:gd name="connsiteY5" fmla="*/ 212496 h 248970"/>
                <a:gd name="connsiteX6" fmla="*/ 73348 w 146483"/>
                <a:gd name="connsiteY6" fmla="*/ 249045 h 248970"/>
                <a:gd name="connsiteX7" fmla="*/ 133890 w 146483"/>
                <a:gd name="connsiteY7" fmla="*/ 207067 h 248970"/>
                <a:gd name="connsiteX8" fmla="*/ 146764 w 146483"/>
                <a:gd name="connsiteY8" fmla="*/ 125284 h 248970"/>
                <a:gd name="connsiteX9" fmla="*/ 73348 w 146483"/>
                <a:gd name="connsiteY9" fmla="*/ 241084 h 248970"/>
                <a:gd name="connsiteX10" fmla="*/ 32987 w 146483"/>
                <a:gd name="connsiteY10" fmla="*/ 197297 h 248970"/>
                <a:gd name="connsiteX11" fmla="*/ 29159 w 146483"/>
                <a:gd name="connsiteY11" fmla="*/ 120941 h 248970"/>
                <a:gd name="connsiteX12" fmla="*/ 31943 w 146483"/>
                <a:gd name="connsiteY12" fmla="*/ 54356 h 248970"/>
                <a:gd name="connsiteX13" fmla="*/ 73348 w 146483"/>
                <a:gd name="connsiteY13" fmla="*/ 8036 h 248970"/>
                <a:gd name="connsiteX14" fmla="*/ 114405 w 146483"/>
                <a:gd name="connsiteY14" fmla="*/ 50375 h 248970"/>
                <a:gd name="connsiteX15" fmla="*/ 117884 w 146483"/>
                <a:gd name="connsiteY15" fmla="*/ 120941 h 248970"/>
                <a:gd name="connsiteX16" fmla="*/ 114057 w 146483"/>
                <a:gd name="connsiteY16" fmla="*/ 195849 h 248970"/>
                <a:gd name="connsiteX17" fmla="*/ 73348 w 146483"/>
                <a:gd name="connsiteY17" fmla="*/ 241084 h 24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6483" h="248970">
                  <a:moveTo>
                    <a:pt x="146764" y="125284"/>
                  </a:moveTo>
                  <a:cubicBezTo>
                    <a:pt x="146764" y="96334"/>
                    <a:pt x="145024" y="67384"/>
                    <a:pt x="132846" y="40605"/>
                  </a:cubicBezTo>
                  <a:cubicBezTo>
                    <a:pt x="116841" y="5865"/>
                    <a:pt x="88309" y="75"/>
                    <a:pt x="73696" y="75"/>
                  </a:cubicBezTo>
                  <a:cubicBezTo>
                    <a:pt x="52819" y="75"/>
                    <a:pt x="27420" y="9483"/>
                    <a:pt x="13154" y="43138"/>
                  </a:cubicBezTo>
                  <a:cubicBezTo>
                    <a:pt x="2020" y="68107"/>
                    <a:pt x="280" y="96334"/>
                    <a:pt x="280" y="125284"/>
                  </a:cubicBezTo>
                  <a:cubicBezTo>
                    <a:pt x="280" y="152424"/>
                    <a:pt x="1672" y="184993"/>
                    <a:pt x="15938" y="212496"/>
                  </a:cubicBezTo>
                  <a:cubicBezTo>
                    <a:pt x="30899" y="241808"/>
                    <a:pt x="56299" y="249045"/>
                    <a:pt x="73348" y="249045"/>
                  </a:cubicBezTo>
                  <a:cubicBezTo>
                    <a:pt x="92137" y="249045"/>
                    <a:pt x="118580" y="241446"/>
                    <a:pt x="133890" y="207067"/>
                  </a:cubicBezTo>
                  <a:cubicBezTo>
                    <a:pt x="145024" y="182098"/>
                    <a:pt x="146764" y="153872"/>
                    <a:pt x="146764" y="125284"/>
                  </a:cubicBezTo>
                  <a:close/>
                  <a:moveTo>
                    <a:pt x="73348" y="241084"/>
                  </a:moveTo>
                  <a:cubicBezTo>
                    <a:pt x="59778" y="241084"/>
                    <a:pt x="39250" y="232037"/>
                    <a:pt x="32987" y="197297"/>
                  </a:cubicBezTo>
                  <a:cubicBezTo>
                    <a:pt x="29159" y="175584"/>
                    <a:pt x="29159" y="142292"/>
                    <a:pt x="29159" y="120941"/>
                  </a:cubicBezTo>
                  <a:cubicBezTo>
                    <a:pt x="29159" y="97781"/>
                    <a:pt x="29159" y="73897"/>
                    <a:pt x="31943" y="54356"/>
                  </a:cubicBezTo>
                  <a:cubicBezTo>
                    <a:pt x="38554" y="11293"/>
                    <a:pt x="64649" y="8036"/>
                    <a:pt x="73348" y="8036"/>
                  </a:cubicBezTo>
                  <a:cubicBezTo>
                    <a:pt x="84830" y="8036"/>
                    <a:pt x="107794" y="14550"/>
                    <a:pt x="114405" y="50375"/>
                  </a:cubicBezTo>
                  <a:cubicBezTo>
                    <a:pt x="117884" y="70640"/>
                    <a:pt x="117884" y="98143"/>
                    <a:pt x="117884" y="120941"/>
                  </a:cubicBezTo>
                  <a:cubicBezTo>
                    <a:pt x="117884" y="148082"/>
                    <a:pt x="117884" y="172689"/>
                    <a:pt x="114057" y="195849"/>
                  </a:cubicBezTo>
                  <a:cubicBezTo>
                    <a:pt x="108838" y="230228"/>
                    <a:pt x="89005" y="241084"/>
                    <a:pt x="73348" y="241084"/>
                  </a:cubicBez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1" name="Dowolny kształt: kształt 60">
              <a:extLst>
                <a:ext uri="{FF2B5EF4-FFF2-40B4-BE49-F238E27FC236}">
                  <a16:creationId xmlns:a16="http://schemas.microsoft.com/office/drawing/2014/main" id="{C09083C8-2996-11CA-DB59-97D431C5251F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3945242" y="7428148"/>
              <a:ext cx="77590" cy="361875"/>
            </a:xfrm>
            <a:custGeom>
              <a:avLst/>
              <a:gdLst>
                <a:gd name="connsiteX0" fmla="*/ 76136 w 77590"/>
                <a:gd name="connsiteY0" fmla="*/ 187164 h 361875"/>
                <a:gd name="connsiteX1" fmla="*/ 77876 w 77590"/>
                <a:gd name="connsiteY1" fmla="*/ 181012 h 361875"/>
                <a:gd name="connsiteX2" fmla="*/ 76136 w 77590"/>
                <a:gd name="connsiteY2" fmla="*/ 174861 h 361875"/>
                <a:gd name="connsiteX3" fmla="*/ 15247 w 77590"/>
                <a:gd name="connsiteY3" fmla="*/ 8398 h 361875"/>
                <a:gd name="connsiteX4" fmla="*/ 7244 w 77590"/>
                <a:gd name="connsiteY4" fmla="*/ 75 h 361875"/>
                <a:gd name="connsiteX5" fmla="*/ 285 w 77590"/>
                <a:gd name="connsiteY5" fmla="*/ 7312 h 361875"/>
                <a:gd name="connsiteX6" fmla="*/ 2025 w 77590"/>
                <a:gd name="connsiteY6" fmla="*/ 13102 h 361875"/>
                <a:gd name="connsiteX7" fmla="*/ 63611 w 77590"/>
                <a:gd name="connsiteY7" fmla="*/ 181012 h 361875"/>
                <a:gd name="connsiteX8" fmla="*/ 2025 w 77590"/>
                <a:gd name="connsiteY8" fmla="*/ 348199 h 361875"/>
                <a:gd name="connsiteX9" fmla="*/ 285 w 77590"/>
                <a:gd name="connsiteY9" fmla="*/ 354713 h 361875"/>
                <a:gd name="connsiteX10" fmla="*/ 7244 w 77590"/>
                <a:gd name="connsiteY10" fmla="*/ 361950 h 361875"/>
                <a:gd name="connsiteX11" fmla="*/ 14551 w 77590"/>
                <a:gd name="connsiteY11" fmla="*/ 354713 h 361875"/>
                <a:gd name="connsiteX12" fmla="*/ 76136 w 77590"/>
                <a:gd name="connsiteY12" fmla="*/ 187164 h 361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590" h="361875">
                  <a:moveTo>
                    <a:pt x="76136" y="187164"/>
                  </a:moveTo>
                  <a:cubicBezTo>
                    <a:pt x="77876" y="182822"/>
                    <a:pt x="77876" y="182098"/>
                    <a:pt x="77876" y="181012"/>
                  </a:cubicBezTo>
                  <a:cubicBezTo>
                    <a:pt x="77876" y="179927"/>
                    <a:pt x="77876" y="179203"/>
                    <a:pt x="76136" y="174861"/>
                  </a:cubicBezTo>
                  <a:lnTo>
                    <a:pt x="15247" y="8398"/>
                  </a:lnTo>
                  <a:cubicBezTo>
                    <a:pt x="13159" y="2246"/>
                    <a:pt x="11071" y="75"/>
                    <a:pt x="7244" y="75"/>
                  </a:cubicBezTo>
                  <a:cubicBezTo>
                    <a:pt x="3417" y="75"/>
                    <a:pt x="285" y="3332"/>
                    <a:pt x="285" y="7312"/>
                  </a:cubicBezTo>
                  <a:cubicBezTo>
                    <a:pt x="285" y="8398"/>
                    <a:pt x="285" y="9122"/>
                    <a:pt x="2025" y="13102"/>
                  </a:cubicBezTo>
                  <a:lnTo>
                    <a:pt x="63611" y="181012"/>
                  </a:lnTo>
                  <a:lnTo>
                    <a:pt x="2025" y="348199"/>
                  </a:lnTo>
                  <a:cubicBezTo>
                    <a:pt x="285" y="352180"/>
                    <a:pt x="285" y="352903"/>
                    <a:pt x="285" y="354713"/>
                  </a:cubicBezTo>
                  <a:cubicBezTo>
                    <a:pt x="285" y="358693"/>
                    <a:pt x="3417" y="361950"/>
                    <a:pt x="7244" y="361950"/>
                  </a:cubicBezTo>
                  <a:cubicBezTo>
                    <a:pt x="11767" y="361950"/>
                    <a:pt x="13159" y="358331"/>
                    <a:pt x="14551" y="354713"/>
                  </a:cubicBezTo>
                  <a:lnTo>
                    <a:pt x="76136" y="187164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2" name="Dowolny kształt: kształt 61">
              <a:extLst>
                <a:ext uri="{FF2B5EF4-FFF2-40B4-BE49-F238E27FC236}">
                  <a16:creationId xmlns:a16="http://schemas.microsoft.com/office/drawing/2014/main" id="{B5136083-B561-2EFC-4D69-136939832515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4078221" y="7581836"/>
              <a:ext cx="188185" cy="171999"/>
            </a:xfrm>
            <a:custGeom>
              <a:avLst/>
              <a:gdLst>
                <a:gd name="connsiteX0" fmla="*/ 176382 w 188185"/>
                <a:gd name="connsiteY0" fmla="*/ 113560 h 171999"/>
                <a:gd name="connsiteX1" fmla="*/ 177844 w 188185"/>
                <a:gd name="connsiteY1" fmla="*/ 109001 h 171999"/>
                <a:gd name="connsiteX2" fmla="*/ 173703 w 188185"/>
                <a:gd name="connsiteY2" fmla="*/ 105454 h 171999"/>
                <a:gd name="connsiteX3" fmla="*/ 171024 w 188185"/>
                <a:gd name="connsiteY3" fmla="*/ 106468 h 171999"/>
                <a:gd name="connsiteX4" fmla="*/ 167370 w 188185"/>
                <a:gd name="connsiteY4" fmla="*/ 113814 h 171999"/>
                <a:gd name="connsiteX5" fmla="*/ 99418 w 188185"/>
                <a:gd name="connsiteY5" fmla="*/ 162956 h 171999"/>
                <a:gd name="connsiteX6" fmla="*/ 58013 w 188185"/>
                <a:gd name="connsiteY6" fmla="*/ 162956 h 171999"/>
                <a:gd name="connsiteX7" fmla="*/ 50219 w 188185"/>
                <a:gd name="connsiteY7" fmla="*/ 160423 h 171999"/>
                <a:gd name="connsiteX8" fmla="*/ 51193 w 188185"/>
                <a:gd name="connsiteY8" fmla="*/ 155104 h 171999"/>
                <a:gd name="connsiteX9" fmla="*/ 67511 w 188185"/>
                <a:gd name="connsiteY9" fmla="*/ 87216 h 171999"/>
                <a:gd name="connsiteX10" fmla="*/ 94790 w 188185"/>
                <a:gd name="connsiteY10" fmla="*/ 87216 h 171999"/>
                <a:gd name="connsiteX11" fmla="*/ 116954 w 188185"/>
                <a:gd name="connsiteY11" fmla="*/ 98868 h 171999"/>
                <a:gd name="connsiteX12" fmla="*/ 115249 w 188185"/>
                <a:gd name="connsiteY12" fmla="*/ 110267 h 171999"/>
                <a:gd name="connsiteX13" fmla="*/ 114518 w 188185"/>
                <a:gd name="connsiteY13" fmla="*/ 113307 h 171999"/>
                <a:gd name="connsiteX14" fmla="*/ 118659 w 188185"/>
                <a:gd name="connsiteY14" fmla="*/ 116853 h 171999"/>
                <a:gd name="connsiteX15" fmla="*/ 123286 w 188185"/>
                <a:gd name="connsiteY15" fmla="*/ 111281 h 171999"/>
                <a:gd name="connsiteX16" fmla="*/ 136682 w 188185"/>
                <a:gd name="connsiteY16" fmla="*/ 55805 h 171999"/>
                <a:gd name="connsiteX17" fmla="*/ 137413 w 188185"/>
                <a:gd name="connsiteY17" fmla="*/ 52005 h 171999"/>
                <a:gd name="connsiteX18" fmla="*/ 133272 w 188185"/>
                <a:gd name="connsiteY18" fmla="*/ 48459 h 171999"/>
                <a:gd name="connsiteX19" fmla="*/ 128401 w 188185"/>
                <a:gd name="connsiteY19" fmla="*/ 55045 h 171999"/>
                <a:gd name="connsiteX20" fmla="*/ 95277 w 188185"/>
                <a:gd name="connsiteY20" fmla="*/ 78097 h 171999"/>
                <a:gd name="connsiteX21" fmla="*/ 69703 w 188185"/>
                <a:gd name="connsiteY21" fmla="*/ 78097 h 171999"/>
                <a:gd name="connsiteX22" fmla="*/ 84317 w 188185"/>
                <a:gd name="connsiteY22" fmla="*/ 17808 h 171999"/>
                <a:gd name="connsiteX23" fmla="*/ 96738 w 188185"/>
                <a:gd name="connsiteY23" fmla="*/ 9195 h 171999"/>
                <a:gd name="connsiteX24" fmla="*/ 136439 w 188185"/>
                <a:gd name="connsiteY24" fmla="*/ 9195 h 171999"/>
                <a:gd name="connsiteX25" fmla="*/ 176382 w 188185"/>
                <a:gd name="connsiteY25" fmla="*/ 38580 h 171999"/>
                <a:gd name="connsiteX26" fmla="*/ 175408 w 188185"/>
                <a:gd name="connsiteY26" fmla="*/ 54032 h 171999"/>
                <a:gd name="connsiteX27" fmla="*/ 179548 w 188185"/>
                <a:gd name="connsiteY27" fmla="*/ 58338 h 171999"/>
                <a:gd name="connsiteX28" fmla="*/ 183932 w 188185"/>
                <a:gd name="connsiteY28" fmla="*/ 51752 h 171999"/>
                <a:gd name="connsiteX29" fmla="*/ 188317 w 188185"/>
                <a:gd name="connsiteY29" fmla="*/ 7676 h 171999"/>
                <a:gd name="connsiteX30" fmla="*/ 181253 w 188185"/>
                <a:gd name="connsiteY30" fmla="*/ 76 h 171999"/>
                <a:gd name="connsiteX31" fmla="*/ 47296 w 188185"/>
                <a:gd name="connsiteY31" fmla="*/ 76 h 171999"/>
                <a:gd name="connsiteX32" fmla="*/ 39502 w 188185"/>
                <a:gd name="connsiteY32" fmla="*/ 5649 h 171999"/>
                <a:gd name="connsiteX33" fmla="*/ 47540 w 188185"/>
                <a:gd name="connsiteY33" fmla="*/ 9195 h 171999"/>
                <a:gd name="connsiteX34" fmla="*/ 56795 w 188185"/>
                <a:gd name="connsiteY34" fmla="*/ 9702 h 171999"/>
                <a:gd name="connsiteX35" fmla="*/ 62153 w 188185"/>
                <a:gd name="connsiteY35" fmla="*/ 13248 h 171999"/>
                <a:gd name="connsiteX36" fmla="*/ 61179 w 188185"/>
                <a:gd name="connsiteY36" fmla="*/ 18821 h 171999"/>
                <a:gd name="connsiteX37" fmla="*/ 29273 w 188185"/>
                <a:gd name="connsiteY37" fmla="*/ 151304 h 171999"/>
                <a:gd name="connsiteX38" fmla="*/ 7596 w 188185"/>
                <a:gd name="connsiteY38" fmla="*/ 162956 h 171999"/>
                <a:gd name="connsiteX39" fmla="*/ 289 w 188185"/>
                <a:gd name="connsiteY39" fmla="*/ 168529 h 171999"/>
                <a:gd name="connsiteX40" fmla="*/ 7596 w 188185"/>
                <a:gd name="connsiteY40" fmla="*/ 172076 h 171999"/>
                <a:gd name="connsiteX41" fmla="*/ 145207 w 188185"/>
                <a:gd name="connsiteY41" fmla="*/ 172076 h 171999"/>
                <a:gd name="connsiteX42" fmla="*/ 153488 w 188185"/>
                <a:gd name="connsiteY42" fmla="*/ 167516 h 171999"/>
                <a:gd name="connsiteX43" fmla="*/ 176382 w 188185"/>
                <a:gd name="connsiteY43" fmla="*/ 113560 h 17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88185" h="171999">
                  <a:moveTo>
                    <a:pt x="176382" y="113560"/>
                  </a:moveTo>
                  <a:cubicBezTo>
                    <a:pt x="177844" y="110267"/>
                    <a:pt x="177844" y="109254"/>
                    <a:pt x="177844" y="109001"/>
                  </a:cubicBezTo>
                  <a:cubicBezTo>
                    <a:pt x="177844" y="107481"/>
                    <a:pt x="176869" y="105454"/>
                    <a:pt x="173703" y="105454"/>
                  </a:cubicBezTo>
                  <a:cubicBezTo>
                    <a:pt x="173216" y="105454"/>
                    <a:pt x="171998" y="105454"/>
                    <a:pt x="171024" y="106468"/>
                  </a:cubicBezTo>
                  <a:cubicBezTo>
                    <a:pt x="170537" y="106974"/>
                    <a:pt x="170293" y="107228"/>
                    <a:pt x="167370" y="113814"/>
                  </a:cubicBezTo>
                  <a:cubicBezTo>
                    <a:pt x="151539" y="150291"/>
                    <a:pt x="139118" y="162956"/>
                    <a:pt x="99418" y="162956"/>
                  </a:cubicBezTo>
                  <a:lnTo>
                    <a:pt x="58013" y="162956"/>
                  </a:lnTo>
                  <a:cubicBezTo>
                    <a:pt x="50462" y="162956"/>
                    <a:pt x="50219" y="162703"/>
                    <a:pt x="50219" y="160423"/>
                  </a:cubicBezTo>
                  <a:cubicBezTo>
                    <a:pt x="50219" y="160170"/>
                    <a:pt x="50219" y="158903"/>
                    <a:pt x="51193" y="155104"/>
                  </a:cubicBezTo>
                  <a:lnTo>
                    <a:pt x="67511" y="87216"/>
                  </a:lnTo>
                  <a:lnTo>
                    <a:pt x="94790" y="87216"/>
                  </a:lnTo>
                  <a:cubicBezTo>
                    <a:pt x="114031" y="87216"/>
                    <a:pt x="116954" y="90509"/>
                    <a:pt x="116954" y="98868"/>
                  </a:cubicBezTo>
                  <a:cubicBezTo>
                    <a:pt x="116954" y="101655"/>
                    <a:pt x="116223" y="105961"/>
                    <a:pt x="115249" y="110267"/>
                  </a:cubicBezTo>
                  <a:cubicBezTo>
                    <a:pt x="114518" y="112547"/>
                    <a:pt x="114518" y="112800"/>
                    <a:pt x="114518" y="113307"/>
                  </a:cubicBezTo>
                  <a:cubicBezTo>
                    <a:pt x="114518" y="113814"/>
                    <a:pt x="114762" y="116853"/>
                    <a:pt x="118659" y="116853"/>
                  </a:cubicBezTo>
                  <a:cubicBezTo>
                    <a:pt x="122069" y="116853"/>
                    <a:pt x="122312" y="115587"/>
                    <a:pt x="123286" y="111281"/>
                  </a:cubicBezTo>
                  <a:lnTo>
                    <a:pt x="136682" y="55805"/>
                  </a:lnTo>
                  <a:cubicBezTo>
                    <a:pt x="137413" y="52765"/>
                    <a:pt x="137413" y="52259"/>
                    <a:pt x="137413" y="52005"/>
                  </a:cubicBezTo>
                  <a:cubicBezTo>
                    <a:pt x="137413" y="49472"/>
                    <a:pt x="135464" y="48459"/>
                    <a:pt x="133272" y="48459"/>
                  </a:cubicBezTo>
                  <a:cubicBezTo>
                    <a:pt x="130106" y="48459"/>
                    <a:pt x="129862" y="49726"/>
                    <a:pt x="128401" y="55045"/>
                  </a:cubicBezTo>
                  <a:cubicBezTo>
                    <a:pt x="123286" y="74803"/>
                    <a:pt x="115980" y="78097"/>
                    <a:pt x="95277" y="78097"/>
                  </a:cubicBezTo>
                  <a:lnTo>
                    <a:pt x="69703" y="78097"/>
                  </a:lnTo>
                  <a:lnTo>
                    <a:pt x="84317" y="17808"/>
                  </a:lnTo>
                  <a:cubicBezTo>
                    <a:pt x="86265" y="9955"/>
                    <a:pt x="86509" y="9195"/>
                    <a:pt x="96738" y="9195"/>
                  </a:cubicBezTo>
                  <a:lnTo>
                    <a:pt x="136439" y="9195"/>
                  </a:lnTo>
                  <a:cubicBezTo>
                    <a:pt x="168345" y="9195"/>
                    <a:pt x="176382" y="16035"/>
                    <a:pt x="176382" y="38580"/>
                  </a:cubicBezTo>
                  <a:cubicBezTo>
                    <a:pt x="176382" y="45166"/>
                    <a:pt x="175408" y="52765"/>
                    <a:pt x="175408" y="54032"/>
                  </a:cubicBezTo>
                  <a:cubicBezTo>
                    <a:pt x="175408" y="56058"/>
                    <a:pt x="176139" y="58338"/>
                    <a:pt x="179548" y="58338"/>
                  </a:cubicBezTo>
                  <a:cubicBezTo>
                    <a:pt x="183202" y="58338"/>
                    <a:pt x="183445" y="56058"/>
                    <a:pt x="183932" y="51752"/>
                  </a:cubicBezTo>
                  <a:lnTo>
                    <a:pt x="188317" y="7676"/>
                  </a:lnTo>
                  <a:cubicBezTo>
                    <a:pt x="189047" y="76"/>
                    <a:pt x="187342" y="76"/>
                    <a:pt x="181253" y="76"/>
                  </a:cubicBezTo>
                  <a:lnTo>
                    <a:pt x="47296" y="76"/>
                  </a:lnTo>
                  <a:cubicBezTo>
                    <a:pt x="42425" y="76"/>
                    <a:pt x="39502" y="76"/>
                    <a:pt x="39502" y="5649"/>
                  </a:cubicBezTo>
                  <a:cubicBezTo>
                    <a:pt x="39502" y="9195"/>
                    <a:pt x="42181" y="9195"/>
                    <a:pt x="47540" y="9195"/>
                  </a:cubicBezTo>
                  <a:cubicBezTo>
                    <a:pt x="51436" y="9195"/>
                    <a:pt x="52411" y="9195"/>
                    <a:pt x="56795" y="9702"/>
                  </a:cubicBezTo>
                  <a:cubicBezTo>
                    <a:pt x="61666" y="10209"/>
                    <a:pt x="62153" y="10715"/>
                    <a:pt x="62153" y="13248"/>
                  </a:cubicBezTo>
                  <a:cubicBezTo>
                    <a:pt x="62153" y="15022"/>
                    <a:pt x="61422" y="17555"/>
                    <a:pt x="61179" y="18821"/>
                  </a:cubicBezTo>
                  <a:lnTo>
                    <a:pt x="29273" y="151304"/>
                  </a:lnTo>
                  <a:cubicBezTo>
                    <a:pt x="26837" y="161183"/>
                    <a:pt x="26593" y="162956"/>
                    <a:pt x="7596" y="162956"/>
                  </a:cubicBezTo>
                  <a:cubicBezTo>
                    <a:pt x="3212" y="162956"/>
                    <a:pt x="289" y="162956"/>
                    <a:pt x="289" y="168529"/>
                  </a:cubicBezTo>
                  <a:cubicBezTo>
                    <a:pt x="289" y="172076"/>
                    <a:pt x="3212" y="172076"/>
                    <a:pt x="7596" y="172076"/>
                  </a:cubicBezTo>
                  <a:lnTo>
                    <a:pt x="145207" y="172076"/>
                  </a:lnTo>
                  <a:cubicBezTo>
                    <a:pt x="151296" y="172076"/>
                    <a:pt x="151539" y="172076"/>
                    <a:pt x="153488" y="167516"/>
                  </a:cubicBezTo>
                  <a:lnTo>
                    <a:pt x="176382" y="113560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3" name="Dowolny kształt: kształt 62">
              <a:extLst>
                <a:ext uri="{FF2B5EF4-FFF2-40B4-BE49-F238E27FC236}">
                  <a16:creationId xmlns:a16="http://schemas.microsoft.com/office/drawing/2014/main" id="{3DAC73DE-7D14-85FC-3FDB-F1937F9EF10E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4304125" y="7428148"/>
              <a:ext cx="47667" cy="361875"/>
            </a:xfrm>
            <a:custGeom>
              <a:avLst/>
              <a:gdLst>
                <a:gd name="connsiteX0" fmla="*/ 47964 w 47667"/>
                <a:gd name="connsiteY0" fmla="*/ 75 h 361875"/>
                <a:gd name="connsiteX1" fmla="*/ 296 w 47667"/>
                <a:gd name="connsiteY1" fmla="*/ 75 h 361875"/>
                <a:gd name="connsiteX2" fmla="*/ 296 w 47667"/>
                <a:gd name="connsiteY2" fmla="*/ 14550 h 361875"/>
                <a:gd name="connsiteX3" fmla="*/ 34046 w 47667"/>
                <a:gd name="connsiteY3" fmla="*/ 14550 h 361875"/>
                <a:gd name="connsiteX4" fmla="*/ 34046 w 47667"/>
                <a:gd name="connsiteY4" fmla="*/ 347475 h 361875"/>
                <a:gd name="connsiteX5" fmla="*/ 296 w 47667"/>
                <a:gd name="connsiteY5" fmla="*/ 347475 h 361875"/>
                <a:gd name="connsiteX6" fmla="*/ 296 w 47667"/>
                <a:gd name="connsiteY6" fmla="*/ 361950 h 361875"/>
                <a:gd name="connsiteX7" fmla="*/ 47964 w 47667"/>
                <a:gd name="connsiteY7" fmla="*/ 361950 h 361875"/>
                <a:gd name="connsiteX8" fmla="*/ 47964 w 47667"/>
                <a:gd name="connsiteY8" fmla="*/ 75 h 361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67" h="361875">
                  <a:moveTo>
                    <a:pt x="47964" y="75"/>
                  </a:moveTo>
                  <a:lnTo>
                    <a:pt x="296" y="75"/>
                  </a:lnTo>
                  <a:lnTo>
                    <a:pt x="296" y="14550"/>
                  </a:lnTo>
                  <a:lnTo>
                    <a:pt x="34046" y="14550"/>
                  </a:lnTo>
                  <a:lnTo>
                    <a:pt x="34046" y="347475"/>
                  </a:lnTo>
                  <a:lnTo>
                    <a:pt x="296" y="347475"/>
                  </a:lnTo>
                  <a:lnTo>
                    <a:pt x="296" y="361950"/>
                  </a:lnTo>
                  <a:lnTo>
                    <a:pt x="47964" y="361950"/>
                  </a:lnTo>
                  <a:lnTo>
                    <a:pt x="47964" y="75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grpSp>
        <p:nvGrpSpPr>
          <p:cNvPr id="367" name="Grupa 366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 &#10;=4 \min_{U_\varphi} \max_{\ket{\psi}} \bra{\psi} \otimes \bra{0} \dot{U}_\varphi^\dagger \dot{U}_{\varphi} \ket{\psi} \otimes \ket{0}&#10;$$&#10;\end{document}&#10;" title="IguanaTex Vector Display">
            <a:extLst>
              <a:ext uri="{FF2B5EF4-FFF2-40B4-BE49-F238E27FC236}">
                <a16:creationId xmlns:a16="http://schemas.microsoft.com/office/drawing/2014/main" id="{F322DD04-0F5B-5847-C204-81422EF2F463}"/>
              </a:ext>
            </a:extLst>
          </p:cNvPr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>
            <a:off x="3670006" y="5790437"/>
            <a:ext cx="5024998" cy="629049"/>
            <a:chOff x="8874240" y="8365121"/>
            <a:chExt cx="5024998" cy="685968"/>
          </a:xfrm>
        </p:grpSpPr>
        <p:sp>
          <p:nvSpPr>
            <p:cNvPr id="333" name="Dowolny kształt: kształt 332">
              <a:extLst>
                <a:ext uri="{FF2B5EF4-FFF2-40B4-BE49-F238E27FC236}">
                  <a16:creationId xmlns:a16="http://schemas.microsoft.com/office/drawing/2014/main" id="{15CF06F5-0971-650F-FC2F-B8E19D0B8455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874240" y="8577909"/>
              <a:ext cx="219080" cy="89752"/>
            </a:xfrm>
            <a:custGeom>
              <a:avLst/>
              <a:gdLst>
                <a:gd name="connsiteX0" fmla="*/ 208036 w 219080"/>
                <a:gd name="connsiteY0" fmla="*/ 15417 h 89752"/>
                <a:gd name="connsiteX1" fmla="*/ 219238 w 219080"/>
                <a:gd name="connsiteY1" fmla="*/ 7746 h 89752"/>
                <a:gd name="connsiteX2" fmla="*/ 208366 w 219080"/>
                <a:gd name="connsiteY2" fmla="*/ 75 h 89752"/>
                <a:gd name="connsiteX3" fmla="*/ 11028 w 219080"/>
                <a:gd name="connsiteY3" fmla="*/ 75 h 89752"/>
                <a:gd name="connsiteX4" fmla="*/ 157 w 219080"/>
                <a:gd name="connsiteY4" fmla="*/ 7746 h 89752"/>
                <a:gd name="connsiteX5" fmla="*/ 11358 w 219080"/>
                <a:gd name="connsiteY5" fmla="*/ 15417 h 89752"/>
                <a:gd name="connsiteX6" fmla="*/ 208036 w 219080"/>
                <a:gd name="connsiteY6" fmla="*/ 15417 h 89752"/>
                <a:gd name="connsiteX7" fmla="*/ 208366 w 219080"/>
                <a:gd name="connsiteY7" fmla="*/ 89827 h 89752"/>
                <a:gd name="connsiteX8" fmla="*/ 219238 w 219080"/>
                <a:gd name="connsiteY8" fmla="*/ 82156 h 89752"/>
                <a:gd name="connsiteX9" fmla="*/ 208036 w 219080"/>
                <a:gd name="connsiteY9" fmla="*/ 74485 h 89752"/>
                <a:gd name="connsiteX10" fmla="*/ 11358 w 219080"/>
                <a:gd name="connsiteY10" fmla="*/ 74485 h 89752"/>
                <a:gd name="connsiteX11" fmla="*/ 157 w 219080"/>
                <a:gd name="connsiteY11" fmla="*/ 82156 h 89752"/>
                <a:gd name="connsiteX12" fmla="*/ 11028 w 219080"/>
                <a:gd name="connsiteY12" fmla="*/ 89827 h 89752"/>
                <a:gd name="connsiteX13" fmla="*/ 208366 w 219080"/>
                <a:gd name="connsiteY13" fmla="*/ 89827 h 8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080" h="89752">
                  <a:moveTo>
                    <a:pt x="208036" y="15417"/>
                  </a:moveTo>
                  <a:cubicBezTo>
                    <a:pt x="212978" y="15417"/>
                    <a:pt x="219238" y="15417"/>
                    <a:pt x="219238" y="7746"/>
                  </a:cubicBezTo>
                  <a:cubicBezTo>
                    <a:pt x="219238" y="75"/>
                    <a:pt x="212978" y="75"/>
                    <a:pt x="208366" y="75"/>
                  </a:cubicBezTo>
                  <a:lnTo>
                    <a:pt x="11028" y="75"/>
                  </a:lnTo>
                  <a:cubicBezTo>
                    <a:pt x="6416" y="75"/>
                    <a:pt x="157" y="75"/>
                    <a:pt x="157" y="7746"/>
                  </a:cubicBezTo>
                  <a:cubicBezTo>
                    <a:pt x="157" y="15417"/>
                    <a:pt x="6416" y="15417"/>
                    <a:pt x="11358" y="15417"/>
                  </a:cubicBezTo>
                  <a:lnTo>
                    <a:pt x="208036" y="15417"/>
                  </a:lnTo>
                  <a:close/>
                  <a:moveTo>
                    <a:pt x="208366" y="89827"/>
                  </a:moveTo>
                  <a:cubicBezTo>
                    <a:pt x="212978" y="89827"/>
                    <a:pt x="219238" y="89827"/>
                    <a:pt x="219238" y="82156"/>
                  </a:cubicBezTo>
                  <a:cubicBezTo>
                    <a:pt x="219238" y="74485"/>
                    <a:pt x="212978" y="74485"/>
                    <a:pt x="208036" y="74485"/>
                  </a:cubicBezTo>
                  <a:lnTo>
                    <a:pt x="11358" y="74485"/>
                  </a:lnTo>
                  <a:cubicBezTo>
                    <a:pt x="6416" y="74485"/>
                    <a:pt x="157" y="74485"/>
                    <a:pt x="157" y="82156"/>
                  </a:cubicBezTo>
                  <a:cubicBezTo>
                    <a:pt x="157" y="89827"/>
                    <a:pt x="6416" y="89827"/>
                    <a:pt x="11028" y="89827"/>
                  </a:cubicBezTo>
                  <a:lnTo>
                    <a:pt x="208366" y="89827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34" name="Dowolny kształt: kształt 333">
              <a:extLst>
                <a:ext uri="{FF2B5EF4-FFF2-40B4-BE49-F238E27FC236}">
                  <a16:creationId xmlns:a16="http://schemas.microsoft.com/office/drawing/2014/main" id="{7F3BFB37-7F97-3EF6-811F-7BBEAFAF4853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9212761" y="8459007"/>
              <a:ext cx="145944" cy="259667"/>
            </a:xfrm>
            <a:custGeom>
              <a:avLst/>
              <a:gdLst>
                <a:gd name="connsiteX0" fmla="*/ 87800 w 145944"/>
                <a:gd name="connsiteY0" fmla="*/ 196456 h 259667"/>
                <a:gd name="connsiteX1" fmla="*/ 87800 w 145944"/>
                <a:gd name="connsiteY1" fmla="*/ 229825 h 259667"/>
                <a:gd name="connsiteX2" fmla="*/ 62762 w 145944"/>
                <a:gd name="connsiteY2" fmla="*/ 247852 h 259667"/>
                <a:gd name="connsiteX3" fmla="*/ 55843 w 145944"/>
                <a:gd name="connsiteY3" fmla="*/ 247852 h 259667"/>
                <a:gd name="connsiteX4" fmla="*/ 55843 w 145944"/>
                <a:gd name="connsiteY4" fmla="*/ 259743 h 259667"/>
                <a:gd name="connsiteX5" fmla="*/ 100319 w 145944"/>
                <a:gd name="connsiteY5" fmla="*/ 258592 h 259667"/>
                <a:gd name="connsiteX6" fmla="*/ 145123 w 145944"/>
                <a:gd name="connsiteY6" fmla="*/ 259743 h 259667"/>
                <a:gd name="connsiteX7" fmla="*/ 145123 w 145944"/>
                <a:gd name="connsiteY7" fmla="*/ 247852 h 259667"/>
                <a:gd name="connsiteX8" fmla="*/ 138205 w 145944"/>
                <a:gd name="connsiteY8" fmla="*/ 247852 h 259667"/>
                <a:gd name="connsiteX9" fmla="*/ 113167 w 145944"/>
                <a:gd name="connsiteY9" fmla="*/ 229825 h 259667"/>
                <a:gd name="connsiteX10" fmla="*/ 113167 w 145944"/>
                <a:gd name="connsiteY10" fmla="*/ 196456 h 259667"/>
                <a:gd name="connsiteX11" fmla="*/ 146111 w 145944"/>
                <a:gd name="connsiteY11" fmla="*/ 196456 h 259667"/>
                <a:gd name="connsiteX12" fmla="*/ 146111 w 145944"/>
                <a:gd name="connsiteY12" fmla="*/ 184565 h 259667"/>
                <a:gd name="connsiteX13" fmla="*/ 113167 w 145944"/>
                <a:gd name="connsiteY13" fmla="*/ 184565 h 259667"/>
                <a:gd name="connsiteX14" fmla="*/ 113167 w 145944"/>
                <a:gd name="connsiteY14" fmla="*/ 10047 h 259667"/>
                <a:gd name="connsiteX15" fmla="*/ 107896 w 145944"/>
                <a:gd name="connsiteY15" fmla="*/ 75 h 259667"/>
                <a:gd name="connsiteX16" fmla="*/ 101307 w 145944"/>
                <a:gd name="connsiteY16" fmla="*/ 4677 h 259667"/>
                <a:gd name="connsiteX17" fmla="*/ 167 w 145944"/>
                <a:gd name="connsiteY17" fmla="*/ 184565 h 259667"/>
                <a:gd name="connsiteX18" fmla="*/ 167 w 145944"/>
                <a:gd name="connsiteY18" fmla="*/ 196456 h 259667"/>
                <a:gd name="connsiteX19" fmla="*/ 87800 w 145944"/>
                <a:gd name="connsiteY19" fmla="*/ 196456 h 259667"/>
                <a:gd name="connsiteX20" fmla="*/ 89776 w 145944"/>
                <a:gd name="connsiteY20" fmla="*/ 184565 h 259667"/>
                <a:gd name="connsiteX21" fmla="*/ 9392 w 145944"/>
                <a:gd name="connsiteY21" fmla="*/ 184565 h 259667"/>
                <a:gd name="connsiteX22" fmla="*/ 89776 w 145944"/>
                <a:gd name="connsiteY22" fmla="*/ 41499 h 259667"/>
                <a:gd name="connsiteX23" fmla="*/ 89776 w 145944"/>
                <a:gd name="connsiteY23" fmla="*/ 184565 h 25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5944" h="259667">
                  <a:moveTo>
                    <a:pt x="87800" y="196456"/>
                  </a:moveTo>
                  <a:lnTo>
                    <a:pt x="87800" y="229825"/>
                  </a:lnTo>
                  <a:cubicBezTo>
                    <a:pt x="87800" y="243633"/>
                    <a:pt x="87141" y="247852"/>
                    <a:pt x="62762" y="247852"/>
                  </a:cubicBezTo>
                  <a:lnTo>
                    <a:pt x="55843" y="247852"/>
                  </a:lnTo>
                  <a:lnTo>
                    <a:pt x="55843" y="259743"/>
                  </a:lnTo>
                  <a:cubicBezTo>
                    <a:pt x="69351" y="258592"/>
                    <a:pt x="86482" y="258592"/>
                    <a:pt x="100319" y="258592"/>
                  </a:cubicBezTo>
                  <a:cubicBezTo>
                    <a:pt x="114155" y="258592"/>
                    <a:pt x="131616" y="258592"/>
                    <a:pt x="145123" y="259743"/>
                  </a:cubicBezTo>
                  <a:lnTo>
                    <a:pt x="145123" y="247852"/>
                  </a:lnTo>
                  <a:lnTo>
                    <a:pt x="138205" y="247852"/>
                  </a:lnTo>
                  <a:cubicBezTo>
                    <a:pt x="113826" y="247852"/>
                    <a:pt x="113167" y="243633"/>
                    <a:pt x="113167" y="229825"/>
                  </a:cubicBezTo>
                  <a:lnTo>
                    <a:pt x="113167" y="196456"/>
                  </a:lnTo>
                  <a:lnTo>
                    <a:pt x="146111" y="196456"/>
                  </a:lnTo>
                  <a:lnTo>
                    <a:pt x="146111" y="184565"/>
                  </a:lnTo>
                  <a:lnTo>
                    <a:pt x="113167" y="184565"/>
                  </a:lnTo>
                  <a:lnTo>
                    <a:pt x="113167" y="10047"/>
                  </a:lnTo>
                  <a:cubicBezTo>
                    <a:pt x="113167" y="2376"/>
                    <a:pt x="113167" y="75"/>
                    <a:pt x="107896" y="75"/>
                  </a:cubicBezTo>
                  <a:cubicBezTo>
                    <a:pt x="104931" y="75"/>
                    <a:pt x="103942" y="75"/>
                    <a:pt x="101307" y="4677"/>
                  </a:cubicBezTo>
                  <a:lnTo>
                    <a:pt x="167" y="184565"/>
                  </a:lnTo>
                  <a:lnTo>
                    <a:pt x="167" y="196456"/>
                  </a:lnTo>
                  <a:lnTo>
                    <a:pt x="87800" y="196456"/>
                  </a:lnTo>
                  <a:close/>
                  <a:moveTo>
                    <a:pt x="89776" y="184565"/>
                  </a:moveTo>
                  <a:lnTo>
                    <a:pt x="9392" y="184565"/>
                  </a:lnTo>
                  <a:lnTo>
                    <a:pt x="89776" y="41499"/>
                  </a:lnTo>
                  <a:lnTo>
                    <a:pt x="89776" y="184565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35" name="Dowolny kształt: kształt 334">
              <a:extLst>
                <a:ext uri="{FF2B5EF4-FFF2-40B4-BE49-F238E27FC236}">
                  <a16:creationId xmlns:a16="http://schemas.microsoft.com/office/drawing/2014/main" id="{ACFB861F-CFB2-7A38-19D6-14BA4A2472B1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9433708" y="8549142"/>
              <a:ext cx="257296" cy="169532"/>
            </a:xfrm>
            <a:custGeom>
              <a:avLst/>
              <a:gdLst>
                <a:gd name="connsiteX0" fmla="*/ 25871 w 257296"/>
                <a:gd name="connsiteY0" fmla="*/ 37663 h 169532"/>
                <a:gd name="connsiteX1" fmla="*/ 25871 w 257296"/>
                <a:gd name="connsiteY1" fmla="*/ 140456 h 169532"/>
                <a:gd name="connsiteX2" fmla="*/ 174 w 257296"/>
                <a:gd name="connsiteY2" fmla="*/ 157717 h 169532"/>
                <a:gd name="connsiteX3" fmla="*/ 174 w 257296"/>
                <a:gd name="connsiteY3" fmla="*/ 169607 h 169532"/>
                <a:gd name="connsiteX4" fmla="*/ 37401 w 257296"/>
                <a:gd name="connsiteY4" fmla="*/ 168456 h 169532"/>
                <a:gd name="connsiteX5" fmla="*/ 74299 w 257296"/>
                <a:gd name="connsiteY5" fmla="*/ 169607 h 169532"/>
                <a:gd name="connsiteX6" fmla="*/ 74299 w 257296"/>
                <a:gd name="connsiteY6" fmla="*/ 157717 h 169532"/>
                <a:gd name="connsiteX7" fmla="*/ 48602 w 257296"/>
                <a:gd name="connsiteY7" fmla="*/ 140456 h 169532"/>
                <a:gd name="connsiteX8" fmla="*/ 48602 w 257296"/>
                <a:gd name="connsiteY8" fmla="*/ 69882 h 169532"/>
                <a:gd name="connsiteX9" fmla="*/ 93077 w 257296"/>
                <a:gd name="connsiteY9" fmla="*/ 8513 h 169532"/>
                <a:gd name="connsiteX10" fmla="*/ 117456 w 257296"/>
                <a:gd name="connsiteY10" fmla="*/ 51088 h 169532"/>
                <a:gd name="connsiteX11" fmla="*/ 117456 w 257296"/>
                <a:gd name="connsiteY11" fmla="*/ 140456 h 169532"/>
                <a:gd name="connsiteX12" fmla="*/ 91760 w 257296"/>
                <a:gd name="connsiteY12" fmla="*/ 157717 h 169532"/>
                <a:gd name="connsiteX13" fmla="*/ 91760 w 257296"/>
                <a:gd name="connsiteY13" fmla="*/ 169607 h 169532"/>
                <a:gd name="connsiteX14" fmla="*/ 128987 w 257296"/>
                <a:gd name="connsiteY14" fmla="*/ 168456 h 169532"/>
                <a:gd name="connsiteX15" fmla="*/ 165885 w 257296"/>
                <a:gd name="connsiteY15" fmla="*/ 169607 h 169532"/>
                <a:gd name="connsiteX16" fmla="*/ 165885 w 257296"/>
                <a:gd name="connsiteY16" fmla="*/ 157717 h 169532"/>
                <a:gd name="connsiteX17" fmla="*/ 140188 w 257296"/>
                <a:gd name="connsiteY17" fmla="*/ 140456 h 169532"/>
                <a:gd name="connsiteX18" fmla="*/ 140188 w 257296"/>
                <a:gd name="connsiteY18" fmla="*/ 69882 h 169532"/>
                <a:gd name="connsiteX19" fmla="*/ 184663 w 257296"/>
                <a:gd name="connsiteY19" fmla="*/ 8513 h 169532"/>
                <a:gd name="connsiteX20" fmla="*/ 209042 w 257296"/>
                <a:gd name="connsiteY20" fmla="*/ 51088 h 169532"/>
                <a:gd name="connsiteX21" fmla="*/ 209042 w 257296"/>
                <a:gd name="connsiteY21" fmla="*/ 140456 h 169532"/>
                <a:gd name="connsiteX22" fmla="*/ 183345 w 257296"/>
                <a:gd name="connsiteY22" fmla="*/ 157717 h 169532"/>
                <a:gd name="connsiteX23" fmla="*/ 183345 w 257296"/>
                <a:gd name="connsiteY23" fmla="*/ 169607 h 169532"/>
                <a:gd name="connsiteX24" fmla="*/ 220573 w 257296"/>
                <a:gd name="connsiteY24" fmla="*/ 168456 h 169532"/>
                <a:gd name="connsiteX25" fmla="*/ 257470 w 257296"/>
                <a:gd name="connsiteY25" fmla="*/ 169607 h 169532"/>
                <a:gd name="connsiteX26" fmla="*/ 257470 w 257296"/>
                <a:gd name="connsiteY26" fmla="*/ 157717 h 169532"/>
                <a:gd name="connsiteX27" fmla="*/ 231774 w 257296"/>
                <a:gd name="connsiteY27" fmla="*/ 146210 h 169532"/>
                <a:gd name="connsiteX28" fmla="*/ 231774 w 257296"/>
                <a:gd name="connsiteY28" fmla="*/ 72951 h 169532"/>
                <a:gd name="connsiteX29" fmla="*/ 221561 w 257296"/>
                <a:gd name="connsiteY29" fmla="*/ 14266 h 169532"/>
                <a:gd name="connsiteX30" fmla="*/ 186969 w 257296"/>
                <a:gd name="connsiteY30" fmla="*/ 75 h 169532"/>
                <a:gd name="connsiteX31" fmla="*/ 139200 w 257296"/>
                <a:gd name="connsiteY31" fmla="*/ 37663 h 169532"/>
                <a:gd name="connsiteX32" fmla="*/ 95384 w 257296"/>
                <a:gd name="connsiteY32" fmla="*/ 75 h 169532"/>
                <a:gd name="connsiteX33" fmla="*/ 46626 w 257296"/>
                <a:gd name="connsiteY33" fmla="*/ 40348 h 169532"/>
                <a:gd name="connsiteX34" fmla="*/ 46626 w 257296"/>
                <a:gd name="connsiteY34" fmla="*/ 75 h 169532"/>
                <a:gd name="connsiteX35" fmla="*/ 174 w 257296"/>
                <a:gd name="connsiteY35" fmla="*/ 4294 h 169532"/>
                <a:gd name="connsiteX36" fmla="*/ 174 w 257296"/>
                <a:gd name="connsiteY36" fmla="*/ 16184 h 169532"/>
                <a:gd name="connsiteX37" fmla="*/ 25871 w 257296"/>
                <a:gd name="connsiteY37" fmla="*/ 37663 h 169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57296" h="169532">
                  <a:moveTo>
                    <a:pt x="25871" y="37663"/>
                  </a:moveTo>
                  <a:lnTo>
                    <a:pt x="25871" y="140456"/>
                  </a:lnTo>
                  <a:cubicBezTo>
                    <a:pt x="25871" y="157717"/>
                    <a:pt x="22247" y="157717"/>
                    <a:pt x="174" y="157717"/>
                  </a:cubicBezTo>
                  <a:lnTo>
                    <a:pt x="174" y="169607"/>
                  </a:lnTo>
                  <a:cubicBezTo>
                    <a:pt x="11705" y="169223"/>
                    <a:pt x="28506" y="168456"/>
                    <a:pt x="37401" y="168456"/>
                  </a:cubicBezTo>
                  <a:cubicBezTo>
                    <a:pt x="45967" y="168456"/>
                    <a:pt x="63098" y="169223"/>
                    <a:pt x="74299" y="169607"/>
                  </a:cubicBezTo>
                  <a:lnTo>
                    <a:pt x="74299" y="157717"/>
                  </a:lnTo>
                  <a:cubicBezTo>
                    <a:pt x="52226" y="157717"/>
                    <a:pt x="48602" y="157717"/>
                    <a:pt x="48602" y="140456"/>
                  </a:cubicBezTo>
                  <a:lnTo>
                    <a:pt x="48602" y="69882"/>
                  </a:lnTo>
                  <a:cubicBezTo>
                    <a:pt x="48602" y="29992"/>
                    <a:pt x="71993" y="8513"/>
                    <a:pt x="93077" y="8513"/>
                  </a:cubicBezTo>
                  <a:cubicBezTo>
                    <a:pt x="113832" y="8513"/>
                    <a:pt x="117456" y="29225"/>
                    <a:pt x="117456" y="51088"/>
                  </a:cubicBezTo>
                  <a:lnTo>
                    <a:pt x="117456" y="140456"/>
                  </a:lnTo>
                  <a:cubicBezTo>
                    <a:pt x="117456" y="157717"/>
                    <a:pt x="113832" y="157717"/>
                    <a:pt x="91760" y="157717"/>
                  </a:cubicBezTo>
                  <a:lnTo>
                    <a:pt x="91760" y="169607"/>
                  </a:lnTo>
                  <a:cubicBezTo>
                    <a:pt x="103290" y="169223"/>
                    <a:pt x="120092" y="168456"/>
                    <a:pt x="128987" y="168456"/>
                  </a:cubicBezTo>
                  <a:cubicBezTo>
                    <a:pt x="137552" y="168456"/>
                    <a:pt x="154684" y="169223"/>
                    <a:pt x="165885" y="169607"/>
                  </a:cubicBezTo>
                  <a:lnTo>
                    <a:pt x="165885" y="157717"/>
                  </a:lnTo>
                  <a:cubicBezTo>
                    <a:pt x="143812" y="157717"/>
                    <a:pt x="140188" y="157717"/>
                    <a:pt x="140188" y="140456"/>
                  </a:cubicBezTo>
                  <a:lnTo>
                    <a:pt x="140188" y="69882"/>
                  </a:lnTo>
                  <a:cubicBezTo>
                    <a:pt x="140188" y="29992"/>
                    <a:pt x="163579" y="8513"/>
                    <a:pt x="184663" y="8513"/>
                  </a:cubicBezTo>
                  <a:cubicBezTo>
                    <a:pt x="205418" y="8513"/>
                    <a:pt x="209042" y="29225"/>
                    <a:pt x="209042" y="51088"/>
                  </a:cubicBezTo>
                  <a:lnTo>
                    <a:pt x="209042" y="140456"/>
                  </a:lnTo>
                  <a:cubicBezTo>
                    <a:pt x="209042" y="157717"/>
                    <a:pt x="205418" y="157717"/>
                    <a:pt x="183345" y="157717"/>
                  </a:cubicBezTo>
                  <a:lnTo>
                    <a:pt x="183345" y="169607"/>
                  </a:lnTo>
                  <a:cubicBezTo>
                    <a:pt x="194876" y="169223"/>
                    <a:pt x="211678" y="168456"/>
                    <a:pt x="220573" y="168456"/>
                  </a:cubicBezTo>
                  <a:cubicBezTo>
                    <a:pt x="229138" y="168456"/>
                    <a:pt x="246269" y="169223"/>
                    <a:pt x="257470" y="169607"/>
                  </a:cubicBezTo>
                  <a:lnTo>
                    <a:pt x="257470" y="157717"/>
                  </a:lnTo>
                  <a:cubicBezTo>
                    <a:pt x="240339" y="157717"/>
                    <a:pt x="232103" y="157717"/>
                    <a:pt x="231774" y="146210"/>
                  </a:cubicBezTo>
                  <a:lnTo>
                    <a:pt x="231774" y="72951"/>
                  </a:lnTo>
                  <a:cubicBezTo>
                    <a:pt x="231774" y="39965"/>
                    <a:pt x="231774" y="28074"/>
                    <a:pt x="221561" y="14266"/>
                  </a:cubicBezTo>
                  <a:cubicBezTo>
                    <a:pt x="216949" y="7746"/>
                    <a:pt x="206077" y="75"/>
                    <a:pt x="186969" y="75"/>
                  </a:cubicBezTo>
                  <a:cubicBezTo>
                    <a:pt x="159296" y="75"/>
                    <a:pt x="144800" y="23088"/>
                    <a:pt x="139200" y="37663"/>
                  </a:cubicBezTo>
                  <a:cubicBezTo>
                    <a:pt x="134587" y="4294"/>
                    <a:pt x="110209" y="75"/>
                    <a:pt x="95384" y="75"/>
                  </a:cubicBezTo>
                  <a:cubicBezTo>
                    <a:pt x="71334" y="75"/>
                    <a:pt x="55850" y="16568"/>
                    <a:pt x="46626" y="40348"/>
                  </a:cubicBezTo>
                  <a:lnTo>
                    <a:pt x="46626" y="75"/>
                  </a:lnTo>
                  <a:lnTo>
                    <a:pt x="174" y="4294"/>
                  </a:lnTo>
                  <a:lnTo>
                    <a:pt x="174" y="16184"/>
                  </a:lnTo>
                  <a:cubicBezTo>
                    <a:pt x="23235" y="16184"/>
                    <a:pt x="25871" y="18869"/>
                    <a:pt x="25871" y="37663"/>
                  </a:cubicBez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36" name="Dowolny kształt: kształt 335">
              <a:extLst>
                <a:ext uri="{FF2B5EF4-FFF2-40B4-BE49-F238E27FC236}">
                  <a16:creationId xmlns:a16="http://schemas.microsoft.com/office/drawing/2014/main" id="{598BF1A7-CA00-3B1C-C10A-062FFCFB96FE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9708576" y="8462075"/>
              <a:ext cx="70501" cy="256599"/>
            </a:xfrm>
            <a:custGeom>
              <a:avLst/>
              <a:gdLst>
                <a:gd name="connsiteX0" fmla="*/ 47622 w 70501"/>
                <a:gd name="connsiteY0" fmla="*/ 87142 h 256599"/>
                <a:gd name="connsiteX1" fmla="*/ 1500 w 70501"/>
                <a:gd name="connsiteY1" fmla="*/ 91361 h 256599"/>
                <a:gd name="connsiteX2" fmla="*/ 1500 w 70501"/>
                <a:gd name="connsiteY2" fmla="*/ 103251 h 256599"/>
                <a:gd name="connsiteX3" fmla="*/ 25879 w 70501"/>
                <a:gd name="connsiteY3" fmla="*/ 124347 h 256599"/>
                <a:gd name="connsiteX4" fmla="*/ 25879 w 70501"/>
                <a:gd name="connsiteY4" fmla="*/ 227524 h 256599"/>
                <a:gd name="connsiteX5" fmla="*/ 182 w 70501"/>
                <a:gd name="connsiteY5" fmla="*/ 244784 h 256599"/>
                <a:gd name="connsiteX6" fmla="*/ 182 w 70501"/>
                <a:gd name="connsiteY6" fmla="*/ 256674 h 256599"/>
                <a:gd name="connsiteX7" fmla="*/ 36421 w 70501"/>
                <a:gd name="connsiteY7" fmla="*/ 255523 h 256599"/>
                <a:gd name="connsiteX8" fmla="*/ 70683 w 70501"/>
                <a:gd name="connsiteY8" fmla="*/ 256674 h 256599"/>
                <a:gd name="connsiteX9" fmla="*/ 70683 w 70501"/>
                <a:gd name="connsiteY9" fmla="*/ 244784 h 256599"/>
                <a:gd name="connsiteX10" fmla="*/ 47622 w 70501"/>
                <a:gd name="connsiteY10" fmla="*/ 227907 h 256599"/>
                <a:gd name="connsiteX11" fmla="*/ 47622 w 70501"/>
                <a:gd name="connsiteY11" fmla="*/ 87142 h 256599"/>
                <a:gd name="connsiteX12" fmla="*/ 48940 w 70501"/>
                <a:gd name="connsiteY12" fmla="*/ 20403 h 256599"/>
                <a:gd name="connsiteX13" fmla="*/ 31480 w 70501"/>
                <a:gd name="connsiteY13" fmla="*/ 75 h 256599"/>
                <a:gd name="connsiteX14" fmla="*/ 14019 w 70501"/>
                <a:gd name="connsiteY14" fmla="*/ 20403 h 256599"/>
                <a:gd name="connsiteX15" fmla="*/ 31480 w 70501"/>
                <a:gd name="connsiteY15" fmla="*/ 40732 h 256599"/>
                <a:gd name="connsiteX16" fmla="*/ 48940 w 70501"/>
                <a:gd name="connsiteY16" fmla="*/ 20403 h 256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501" h="256599">
                  <a:moveTo>
                    <a:pt x="47622" y="87142"/>
                  </a:moveTo>
                  <a:lnTo>
                    <a:pt x="1500" y="91361"/>
                  </a:lnTo>
                  <a:lnTo>
                    <a:pt x="1500" y="103251"/>
                  </a:lnTo>
                  <a:cubicBezTo>
                    <a:pt x="22914" y="103251"/>
                    <a:pt x="25879" y="105553"/>
                    <a:pt x="25879" y="124347"/>
                  </a:cubicBezTo>
                  <a:lnTo>
                    <a:pt x="25879" y="227524"/>
                  </a:lnTo>
                  <a:cubicBezTo>
                    <a:pt x="25879" y="244784"/>
                    <a:pt x="22255" y="244784"/>
                    <a:pt x="182" y="244784"/>
                  </a:cubicBezTo>
                  <a:lnTo>
                    <a:pt x="182" y="256674"/>
                  </a:lnTo>
                  <a:cubicBezTo>
                    <a:pt x="10725" y="256291"/>
                    <a:pt x="28515" y="255523"/>
                    <a:pt x="36421" y="255523"/>
                  </a:cubicBezTo>
                  <a:cubicBezTo>
                    <a:pt x="47952" y="255523"/>
                    <a:pt x="59482" y="256291"/>
                    <a:pt x="70683" y="256674"/>
                  </a:cubicBezTo>
                  <a:lnTo>
                    <a:pt x="70683" y="244784"/>
                  </a:lnTo>
                  <a:cubicBezTo>
                    <a:pt x="48940" y="244784"/>
                    <a:pt x="47622" y="242866"/>
                    <a:pt x="47622" y="227907"/>
                  </a:cubicBezTo>
                  <a:lnTo>
                    <a:pt x="47622" y="87142"/>
                  </a:lnTo>
                  <a:close/>
                  <a:moveTo>
                    <a:pt x="48940" y="20403"/>
                  </a:moveTo>
                  <a:cubicBezTo>
                    <a:pt x="48940" y="8129"/>
                    <a:pt x="40704" y="75"/>
                    <a:pt x="31480" y="75"/>
                  </a:cubicBezTo>
                  <a:cubicBezTo>
                    <a:pt x="21267" y="75"/>
                    <a:pt x="14019" y="10431"/>
                    <a:pt x="14019" y="20403"/>
                  </a:cubicBezTo>
                  <a:cubicBezTo>
                    <a:pt x="14019" y="30759"/>
                    <a:pt x="21267" y="40732"/>
                    <a:pt x="31480" y="40732"/>
                  </a:cubicBezTo>
                  <a:cubicBezTo>
                    <a:pt x="40704" y="40732"/>
                    <a:pt x="48940" y="32677"/>
                    <a:pt x="48940" y="20403"/>
                  </a:cubicBez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37" name="Dowolny kształt: kształt 336">
              <a:extLst>
                <a:ext uri="{FF2B5EF4-FFF2-40B4-BE49-F238E27FC236}">
                  <a16:creationId xmlns:a16="http://schemas.microsoft.com/office/drawing/2014/main" id="{8FE5786B-ABC2-640B-4C6D-A3D8B4F0387D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9799759" y="8549142"/>
              <a:ext cx="165710" cy="169532"/>
            </a:xfrm>
            <a:custGeom>
              <a:avLst/>
              <a:gdLst>
                <a:gd name="connsiteX0" fmla="*/ 25882 w 165710"/>
                <a:gd name="connsiteY0" fmla="*/ 37663 h 169532"/>
                <a:gd name="connsiteX1" fmla="*/ 25882 w 165710"/>
                <a:gd name="connsiteY1" fmla="*/ 140456 h 169532"/>
                <a:gd name="connsiteX2" fmla="*/ 185 w 165710"/>
                <a:gd name="connsiteY2" fmla="*/ 157717 h 169532"/>
                <a:gd name="connsiteX3" fmla="*/ 185 w 165710"/>
                <a:gd name="connsiteY3" fmla="*/ 169607 h 169532"/>
                <a:gd name="connsiteX4" fmla="*/ 37412 w 165710"/>
                <a:gd name="connsiteY4" fmla="*/ 168456 h 169532"/>
                <a:gd name="connsiteX5" fmla="*/ 74310 w 165710"/>
                <a:gd name="connsiteY5" fmla="*/ 169607 h 169532"/>
                <a:gd name="connsiteX6" fmla="*/ 74310 w 165710"/>
                <a:gd name="connsiteY6" fmla="*/ 157717 h 169532"/>
                <a:gd name="connsiteX7" fmla="*/ 48613 w 165710"/>
                <a:gd name="connsiteY7" fmla="*/ 140456 h 169532"/>
                <a:gd name="connsiteX8" fmla="*/ 48613 w 165710"/>
                <a:gd name="connsiteY8" fmla="*/ 69882 h 169532"/>
                <a:gd name="connsiteX9" fmla="*/ 93088 w 165710"/>
                <a:gd name="connsiteY9" fmla="*/ 8513 h 169532"/>
                <a:gd name="connsiteX10" fmla="*/ 117467 w 165710"/>
                <a:gd name="connsiteY10" fmla="*/ 51088 h 169532"/>
                <a:gd name="connsiteX11" fmla="*/ 117467 w 165710"/>
                <a:gd name="connsiteY11" fmla="*/ 140456 h 169532"/>
                <a:gd name="connsiteX12" fmla="*/ 91771 w 165710"/>
                <a:gd name="connsiteY12" fmla="*/ 157717 h 169532"/>
                <a:gd name="connsiteX13" fmla="*/ 91771 w 165710"/>
                <a:gd name="connsiteY13" fmla="*/ 169607 h 169532"/>
                <a:gd name="connsiteX14" fmla="*/ 128998 w 165710"/>
                <a:gd name="connsiteY14" fmla="*/ 168456 h 169532"/>
                <a:gd name="connsiteX15" fmla="*/ 165896 w 165710"/>
                <a:gd name="connsiteY15" fmla="*/ 169607 h 169532"/>
                <a:gd name="connsiteX16" fmla="*/ 165896 w 165710"/>
                <a:gd name="connsiteY16" fmla="*/ 157717 h 169532"/>
                <a:gd name="connsiteX17" fmla="*/ 140199 w 165710"/>
                <a:gd name="connsiteY17" fmla="*/ 146210 h 169532"/>
                <a:gd name="connsiteX18" fmla="*/ 140199 w 165710"/>
                <a:gd name="connsiteY18" fmla="*/ 72951 h 169532"/>
                <a:gd name="connsiteX19" fmla="*/ 129986 w 165710"/>
                <a:gd name="connsiteY19" fmla="*/ 14266 h 169532"/>
                <a:gd name="connsiteX20" fmla="*/ 95395 w 165710"/>
                <a:gd name="connsiteY20" fmla="*/ 75 h 169532"/>
                <a:gd name="connsiteX21" fmla="*/ 46637 w 165710"/>
                <a:gd name="connsiteY21" fmla="*/ 40348 h 169532"/>
                <a:gd name="connsiteX22" fmla="*/ 46637 w 165710"/>
                <a:gd name="connsiteY22" fmla="*/ 75 h 169532"/>
                <a:gd name="connsiteX23" fmla="*/ 185 w 165710"/>
                <a:gd name="connsiteY23" fmla="*/ 4294 h 169532"/>
                <a:gd name="connsiteX24" fmla="*/ 185 w 165710"/>
                <a:gd name="connsiteY24" fmla="*/ 16184 h 169532"/>
                <a:gd name="connsiteX25" fmla="*/ 25882 w 165710"/>
                <a:gd name="connsiteY25" fmla="*/ 37663 h 169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5710" h="169532">
                  <a:moveTo>
                    <a:pt x="25882" y="37663"/>
                  </a:moveTo>
                  <a:lnTo>
                    <a:pt x="25882" y="140456"/>
                  </a:lnTo>
                  <a:cubicBezTo>
                    <a:pt x="25882" y="157717"/>
                    <a:pt x="22258" y="157717"/>
                    <a:pt x="185" y="157717"/>
                  </a:cubicBezTo>
                  <a:lnTo>
                    <a:pt x="185" y="169607"/>
                  </a:lnTo>
                  <a:cubicBezTo>
                    <a:pt x="11716" y="169223"/>
                    <a:pt x="28517" y="168456"/>
                    <a:pt x="37412" y="168456"/>
                  </a:cubicBezTo>
                  <a:cubicBezTo>
                    <a:pt x="45978" y="168456"/>
                    <a:pt x="63109" y="169223"/>
                    <a:pt x="74310" y="169607"/>
                  </a:cubicBezTo>
                  <a:lnTo>
                    <a:pt x="74310" y="157717"/>
                  </a:lnTo>
                  <a:cubicBezTo>
                    <a:pt x="52237" y="157717"/>
                    <a:pt x="48613" y="157717"/>
                    <a:pt x="48613" y="140456"/>
                  </a:cubicBezTo>
                  <a:lnTo>
                    <a:pt x="48613" y="69882"/>
                  </a:lnTo>
                  <a:cubicBezTo>
                    <a:pt x="48613" y="29992"/>
                    <a:pt x="72004" y="8513"/>
                    <a:pt x="93088" y="8513"/>
                  </a:cubicBezTo>
                  <a:cubicBezTo>
                    <a:pt x="113843" y="8513"/>
                    <a:pt x="117467" y="29225"/>
                    <a:pt x="117467" y="51088"/>
                  </a:cubicBezTo>
                  <a:lnTo>
                    <a:pt x="117467" y="140456"/>
                  </a:lnTo>
                  <a:cubicBezTo>
                    <a:pt x="117467" y="157717"/>
                    <a:pt x="113843" y="157717"/>
                    <a:pt x="91771" y="157717"/>
                  </a:cubicBezTo>
                  <a:lnTo>
                    <a:pt x="91771" y="169607"/>
                  </a:lnTo>
                  <a:cubicBezTo>
                    <a:pt x="103301" y="169223"/>
                    <a:pt x="120103" y="168456"/>
                    <a:pt x="128998" y="168456"/>
                  </a:cubicBezTo>
                  <a:cubicBezTo>
                    <a:pt x="137564" y="168456"/>
                    <a:pt x="154695" y="169223"/>
                    <a:pt x="165896" y="169607"/>
                  </a:cubicBezTo>
                  <a:lnTo>
                    <a:pt x="165896" y="157717"/>
                  </a:lnTo>
                  <a:cubicBezTo>
                    <a:pt x="148765" y="157717"/>
                    <a:pt x="140529" y="157717"/>
                    <a:pt x="140199" y="146210"/>
                  </a:cubicBezTo>
                  <a:lnTo>
                    <a:pt x="140199" y="72951"/>
                  </a:lnTo>
                  <a:cubicBezTo>
                    <a:pt x="140199" y="39965"/>
                    <a:pt x="140199" y="28074"/>
                    <a:pt x="129986" y="14266"/>
                  </a:cubicBezTo>
                  <a:cubicBezTo>
                    <a:pt x="125374" y="7746"/>
                    <a:pt x="114502" y="75"/>
                    <a:pt x="95395" y="75"/>
                  </a:cubicBezTo>
                  <a:cubicBezTo>
                    <a:pt x="71345" y="75"/>
                    <a:pt x="55861" y="16568"/>
                    <a:pt x="46637" y="40348"/>
                  </a:cubicBezTo>
                  <a:lnTo>
                    <a:pt x="46637" y="75"/>
                  </a:lnTo>
                  <a:lnTo>
                    <a:pt x="185" y="4294"/>
                  </a:lnTo>
                  <a:lnTo>
                    <a:pt x="185" y="16184"/>
                  </a:lnTo>
                  <a:cubicBezTo>
                    <a:pt x="23246" y="16184"/>
                    <a:pt x="25882" y="18869"/>
                    <a:pt x="25882" y="37663"/>
                  </a:cubicBez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38" name="Dowolny kształt: kształt 337">
              <a:extLst>
                <a:ext uri="{FF2B5EF4-FFF2-40B4-BE49-F238E27FC236}">
                  <a16:creationId xmlns:a16="http://schemas.microsoft.com/office/drawing/2014/main" id="{7133FC69-DCE1-EF71-1735-80CD7EC5B2DA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9545338" y="8782690"/>
              <a:ext cx="170882" cy="188748"/>
            </a:xfrm>
            <a:custGeom>
              <a:avLst/>
              <a:gdLst>
                <a:gd name="connsiteX0" fmla="*/ 142003 w 170882"/>
                <a:gd name="connsiteY0" fmla="*/ 29347 h 188748"/>
                <a:gd name="connsiteX1" fmla="*/ 166448 w 170882"/>
                <a:gd name="connsiteY1" fmla="*/ 9747 h 188748"/>
                <a:gd name="connsiteX2" fmla="*/ 171060 w 170882"/>
                <a:gd name="connsiteY2" fmla="*/ 3840 h 188748"/>
                <a:gd name="connsiteX3" fmla="*/ 167601 w 170882"/>
                <a:gd name="connsiteY3" fmla="*/ 81 h 188748"/>
                <a:gd name="connsiteX4" fmla="*/ 143848 w 170882"/>
                <a:gd name="connsiteY4" fmla="*/ 1155 h 188748"/>
                <a:gd name="connsiteX5" fmla="*/ 119634 w 170882"/>
                <a:gd name="connsiteY5" fmla="*/ 81 h 188748"/>
                <a:gd name="connsiteX6" fmla="*/ 115021 w 170882"/>
                <a:gd name="connsiteY6" fmla="*/ 5988 h 188748"/>
                <a:gd name="connsiteX7" fmla="*/ 120095 w 170882"/>
                <a:gd name="connsiteY7" fmla="*/ 9747 h 188748"/>
                <a:gd name="connsiteX8" fmla="*/ 134854 w 170882"/>
                <a:gd name="connsiteY8" fmla="*/ 20755 h 188748"/>
                <a:gd name="connsiteX9" fmla="*/ 134393 w 170882"/>
                <a:gd name="connsiteY9" fmla="*/ 24514 h 188748"/>
                <a:gd name="connsiteX10" fmla="*/ 111101 w 170882"/>
                <a:gd name="connsiteY10" fmla="*/ 131104 h 188748"/>
                <a:gd name="connsiteX11" fmla="*/ 52295 w 170882"/>
                <a:gd name="connsiteY11" fmla="*/ 179164 h 188748"/>
                <a:gd name="connsiteX12" fmla="*/ 20471 w 170882"/>
                <a:gd name="connsiteY12" fmla="*/ 143455 h 188748"/>
                <a:gd name="connsiteX13" fmla="*/ 22546 w 170882"/>
                <a:gd name="connsiteY13" fmla="*/ 124392 h 188748"/>
                <a:gd name="connsiteX14" fmla="*/ 44916 w 170882"/>
                <a:gd name="connsiteY14" fmla="*/ 21023 h 188748"/>
                <a:gd name="connsiteX15" fmla="*/ 65209 w 170882"/>
                <a:gd name="connsiteY15" fmla="*/ 9747 h 188748"/>
                <a:gd name="connsiteX16" fmla="*/ 72128 w 170882"/>
                <a:gd name="connsiteY16" fmla="*/ 3840 h 188748"/>
                <a:gd name="connsiteX17" fmla="*/ 68438 w 170882"/>
                <a:gd name="connsiteY17" fmla="*/ 81 h 188748"/>
                <a:gd name="connsiteX18" fmla="*/ 38228 w 170882"/>
                <a:gd name="connsiteY18" fmla="*/ 1155 h 188748"/>
                <a:gd name="connsiteX19" fmla="*/ 22316 w 170882"/>
                <a:gd name="connsiteY19" fmla="*/ 887 h 188748"/>
                <a:gd name="connsiteX20" fmla="*/ 7787 w 170882"/>
                <a:gd name="connsiteY20" fmla="*/ 81 h 188748"/>
                <a:gd name="connsiteX21" fmla="*/ 2944 w 170882"/>
                <a:gd name="connsiteY21" fmla="*/ 5988 h 188748"/>
                <a:gd name="connsiteX22" fmla="*/ 10324 w 170882"/>
                <a:gd name="connsiteY22" fmla="*/ 9747 h 188748"/>
                <a:gd name="connsiteX23" fmla="*/ 19087 w 170882"/>
                <a:gd name="connsiteY23" fmla="*/ 10284 h 188748"/>
                <a:gd name="connsiteX24" fmla="*/ 24391 w 170882"/>
                <a:gd name="connsiteY24" fmla="*/ 14043 h 188748"/>
                <a:gd name="connsiteX25" fmla="*/ 20701 w 170882"/>
                <a:gd name="connsiteY25" fmla="*/ 32031 h 188748"/>
                <a:gd name="connsiteX26" fmla="*/ 15628 w 170882"/>
                <a:gd name="connsiteY26" fmla="*/ 55658 h 188748"/>
                <a:gd name="connsiteX27" fmla="*/ 2483 w 170882"/>
                <a:gd name="connsiteY27" fmla="*/ 117143 h 188748"/>
                <a:gd name="connsiteX28" fmla="*/ 177 w 170882"/>
                <a:gd name="connsiteY28" fmla="*/ 135668 h 188748"/>
                <a:gd name="connsiteX29" fmla="*/ 51373 w 170882"/>
                <a:gd name="connsiteY29" fmla="*/ 188829 h 188748"/>
                <a:gd name="connsiteX30" fmla="*/ 121709 w 170882"/>
                <a:gd name="connsiteY30" fmla="*/ 123586 h 188748"/>
                <a:gd name="connsiteX31" fmla="*/ 142003 w 170882"/>
                <a:gd name="connsiteY31" fmla="*/ 29347 h 188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0882" h="188748">
                  <a:moveTo>
                    <a:pt x="142003" y="29347"/>
                  </a:moveTo>
                  <a:cubicBezTo>
                    <a:pt x="144309" y="18875"/>
                    <a:pt x="147999" y="10284"/>
                    <a:pt x="166448" y="9747"/>
                  </a:cubicBezTo>
                  <a:cubicBezTo>
                    <a:pt x="167601" y="9747"/>
                    <a:pt x="171060" y="9478"/>
                    <a:pt x="171060" y="3840"/>
                  </a:cubicBezTo>
                  <a:cubicBezTo>
                    <a:pt x="171060" y="2229"/>
                    <a:pt x="169907" y="81"/>
                    <a:pt x="167601" y="81"/>
                  </a:cubicBezTo>
                  <a:cubicBezTo>
                    <a:pt x="160221" y="81"/>
                    <a:pt x="151458" y="1155"/>
                    <a:pt x="143848" y="1155"/>
                  </a:cubicBezTo>
                  <a:cubicBezTo>
                    <a:pt x="136238" y="1155"/>
                    <a:pt x="126552" y="81"/>
                    <a:pt x="119634" y="81"/>
                  </a:cubicBezTo>
                  <a:cubicBezTo>
                    <a:pt x="118481" y="81"/>
                    <a:pt x="115021" y="81"/>
                    <a:pt x="115021" y="5988"/>
                  </a:cubicBezTo>
                  <a:cubicBezTo>
                    <a:pt x="115021" y="9478"/>
                    <a:pt x="118019" y="9747"/>
                    <a:pt x="120095" y="9747"/>
                  </a:cubicBezTo>
                  <a:cubicBezTo>
                    <a:pt x="130934" y="10015"/>
                    <a:pt x="134854" y="14043"/>
                    <a:pt x="134854" y="20755"/>
                  </a:cubicBezTo>
                  <a:cubicBezTo>
                    <a:pt x="134854" y="22097"/>
                    <a:pt x="134623" y="23440"/>
                    <a:pt x="134393" y="24514"/>
                  </a:cubicBezTo>
                  <a:cubicBezTo>
                    <a:pt x="130934" y="41966"/>
                    <a:pt x="114099" y="122781"/>
                    <a:pt x="111101" y="131104"/>
                  </a:cubicBezTo>
                  <a:cubicBezTo>
                    <a:pt x="98187" y="165471"/>
                    <a:pt x="71205" y="179164"/>
                    <a:pt x="52295" y="179164"/>
                  </a:cubicBezTo>
                  <a:cubicBezTo>
                    <a:pt x="36844" y="179164"/>
                    <a:pt x="20471" y="170035"/>
                    <a:pt x="20471" y="143455"/>
                  </a:cubicBezTo>
                  <a:cubicBezTo>
                    <a:pt x="20471" y="137011"/>
                    <a:pt x="21163" y="130567"/>
                    <a:pt x="22546" y="124392"/>
                  </a:cubicBezTo>
                  <a:lnTo>
                    <a:pt x="44916" y="21023"/>
                  </a:lnTo>
                  <a:cubicBezTo>
                    <a:pt x="46991" y="11895"/>
                    <a:pt x="47452" y="9747"/>
                    <a:pt x="65209" y="9747"/>
                  </a:cubicBezTo>
                  <a:cubicBezTo>
                    <a:pt x="69130" y="9747"/>
                    <a:pt x="72128" y="9747"/>
                    <a:pt x="72128" y="3840"/>
                  </a:cubicBezTo>
                  <a:cubicBezTo>
                    <a:pt x="72128" y="2766"/>
                    <a:pt x="71436" y="81"/>
                    <a:pt x="68438" y="81"/>
                  </a:cubicBezTo>
                  <a:cubicBezTo>
                    <a:pt x="61750" y="81"/>
                    <a:pt x="44916" y="1155"/>
                    <a:pt x="38228" y="1155"/>
                  </a:cubicBezTo>
                  <a:cubicBezTo>
                    <a:pt x="34308" y="1155"/>
                    <a:pt x="26236" y="1155"/>
                    <a:pt x="22316" y="887"/>
                  </a:cubicBezTo>
                  <a:cubicBezTo>
                    <a:pt x="17703" y="618"/>
                    <a:pt x="12169" y="81"/>
                    <a:pt x="7787" y="81"/>
                  </a:cubicBezTo>
                  <a:cubicBezTo>
                    <a:pt x="6404" y="81"/>
                    <a:pt x="2944" y="81"/>
                    <a:pt x="2944" y="5988"/>
                  </a:cubicBezTo>
                  <a:cubicBezTo>
                    <a:pt x="2944" y="9747"/>
                    <a:pt x="5712" y="9747"/>
                    <a:pt x="10324" y="9747"/>
                  </a:cubicBezTo>
                  <a:cubicBezTo>
                    <a:pt x="10555" y="9747"/>
                    <a:pt x="14936" y="9747"/>
                    <a:pt x="19087" y="10284"/>
                  </a:cubicBezTo>
                  <a:cubicBezTo>
                    <a:pt x="23930" y="10821"/>
                    <a:pt x="24391" y="11358"/>
                    <a:pt x="24391" y="14043"/>
                  </a:cubicBezTo>
                  <a:cubicBezTo>
                    <a:pt x="24391" y="15654"/>
                    <a:pt x="22085" y="26125"/>
                    <a:pt x="20701" y="32031"/>
                  </a:cubicBezTo>
                  <a:lnTo>
                    <a:pt x="15628" y="55658"/>
                  </a:lnTo>
                  <a:lnTo>
                    <a:pt x="2483" y="117143"/>
                  </a:lnTo>
                  <a:cubicBezTo>
                    <a:pt x="177" y="128151"/>
                    <a:pt x="177" y="130299"/>
                    <a:pt x="177" y="135668"/>
                  </a:cubicBezTo>
                  <a:cubicBezTo>
                    <a:pt x="177" y="168961"/>
                    <a:pt x="23699" y="188829"/>
                    <a:pt x="51373" y="188829"/>
                  </a:cubicBezTo>
                  <a:cubicBezTo>
                    <a:pt x="83197" y="188829"/>
                    <a:pt x="114099" y="158759"/>
                    <a:pt x="121709" y="123586"/>
                  </a:cubicBezTo>
                  <a:lnTo>
                    <a:pt x="142003" y="29347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39" name="Dowolny kształt: kształt 338">
              <a:extLst>
                <a:ext uri="{FF2B5EF4-FFF2-40B4-BE49-F238E27FC236}">
                  <a16:creationId xmlns:a16="http://schemas.microsoft.com/office/drawing/2014/main" id="{1A126D4D-3EC8-EFBD-6BB6-FC4B6243D594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9722202" y="8919658"/>
              <a:ext cx="116129" cy="126573"/>
            </a:xfrm>
            <a:custGeom>
              <a:avLst/>
              <a:gdLst>
                <a:gd name="connsiteX0" fmla="*/ 47458 w 116129"/>
                <a:gd name="connsiteY0" fmla="*/ 86766 h 126573"/>
                <a:gd name="connsiteX1" fmla="*/ 53717 w 116129"/>
                <a:gd name="connsiteY1" fmla="*/ 86958 h 126573"/>
                <a:gd name="connsiteX2" fmla="*/ 116312 w 116129"/>
                <a:gd name="connsiteY2" fmla="*/ 29616 h 126573"/>
                <a:gd name="connsiteX3" fmla="*/ 91109 w 116129"/>
                <a:gd name="connsiteY3" fmla="*/ 82 h 126573"/>
                <a:gd name="connsiteX4" fmla="*/ 58659 w 116129"/>
                <a:gd name="connsiteY4" fmla="*/ 23863 h 126573"/>
                <a:gd name="connsiteX5" fmla="*/ 41198 w 116129"/>
                <a:gd name="connsiteY5" fmla="*/ 71424 h 126573"/>
                <a:gd name="connsiteX6" fmla="*/ 7266 w 116129"/>
                <a:gd name="connsiteY6" fmla="*/ 45725 h 126573"/>
                <a:gd name="connsiteX7" fmla="*/ 20937 w 116129"/>
                <a:gd name="connsiteY7" fmla="*/ 9287 h 126573"/>
                <a:gd name="connsiteX8" fmla="*/ 23902 w 116129"/>
                <a:gd name="connsiteY8" fmla="*/ 4877 h 126573"/>
                <a:gd name="connsiteX9" fmla="*/ 20443 w 116129"/>
                <a:gd name="connsiteY9" fmla="*/ 2192 h 126573"/>
                <a:gd name="connsiteX10" fmla="*/ 13690 w 116129"/>
                <a:gd name="connsiteY10" fmla="*/ 7753 h 126573"/>
                <a:gd name="connsiteX11" fmla="*/ 182 w 116129"/>
                <a:gd name="connsiteY11" fmla="*/ 47643 h 126573"/>
                <a:gd name="connsiteX12" fmla="*/ 37245 w 116129"/>
                <a:gd name="connsiteY12" fmla="*/ 85232 h 126573"/>
                <a:gd name="connsiteX13" fmla="*/ 29503 w 116129"/>
                <a:gd name="connsiteY13" fmla="*/ 113615 h 126573"/>
                <a:gd name="connsiteX14" fmla="*/ 28185 w 116129"/>
                <a:gd name="connsiteY14" fmla="*/ 119944 h 126573"/>
                <a:gd name="connsiteX15" fmla="*/ 34280 w 116129"/>
                <a:gd name="connsiteY15" fmla="*/ 126656 h 126573"/>
                <a:gd name="connsiteX16" fmla="*/ 42516 w 116129"/>
                <a:gd name="connsiteY16" fmla="*/ 118985 h 126573"/>
                <a:gd name="connsiteX17" fmla="*/ 47458 w 116129"/>
                <a:gd name="connsiteY17" fmla="*/ 86766 h 126573"/>
                <a:gd name="connsiteX18" fmla="*/ 52235 w 116129"/>
                <a:gd name="connsiteY18" fmla="*/ 72383 h 126573"/>
                <a:gd name="connsiteX19" fmla="*/ 49929 w 116129"/>
                <a:gd name="connsiteY19" fmla="*/ 71424 h 126573"/>
                <a:gd name="connsiteX20" fmla="*/ 51576 w 116129"/>
                <a:gd name="connsiteY20" fmla="*/ 60492 h 126573"/>
                <a:gd name="connsiteX21" fmla="*/ 89297 w 116129"/>
                <a:gd name="connsiteY21" fmla="*/ 14657 h 126573"/>
                <a:gd name="connsiteX22" fmla="*/ 109064 w 116129"/>
                <a:gd name="connsiteY22" fmla="*/ 32876 h 126573"/>
                <a:gd name="connsiteX23" fmla="*/ 55529 w 116129"/>
                <a:gd name="connsiteY23" fmla="*/ 72383 h 126573"/>
                <a:gd name="connsiteX24" fmla="*/ 52235 w 116129"/>
                <a:gd name="connsiteY24" fmla="*/ 72383 h 126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6129" h="126573">
                  <a:moveTo>
                    <a:pt x="47458" y="86766"/>
                  </a:moveTo>
                  <a:cubicBezTo>
                    <a:pt x="49270" y="86958"/>
                    <a:pt x="51905" y="86958"/>
                    <a:pt x="53717" y="86958"/>
                  </a:cubicBezTo>
                  <a:cubicBezTo>
                    <a:pt x="87321" y="86958"/>
                    <a:pt x="116312" y="59533"/>
                    <a:pt x="116312" y="29616"/>
                  </a:cubicBezTo>
                  <a:cubicBezTo>
                    <a:pt x="116312" y="11397"/>
                    <a:pt x="105275" y="82"/>
                    <a:pt x="91109" y="82"/>
                  </a:cubicBezTo>
                  <a:cubicBezTo>
                    <a:pt x="77931" y="82"/>
                    <a:pt x="66730" y="10438"/>
                    <a:pt x="58659" y="23863"/>
                  </a:cubicBezTo>
                  <a:cubicBezTo>
                    <a:pt x="49929" y="38630"/>
                    <a:pt x="46469" y="51862"/>
                    <a:pt x="41198" y="71424"/>
                  </a:cubicBezTo>
                  <a:cubicBezTo>
                    <a:pt x="28515" y="70081"/>
                    <a:pt x="7266" y="64711"/>
                    <a:pt x="7266" y="45725"/>
                  </a:cubicBezTo>
                  <a:cubicBezTo>
                    <a:pt x="7266" y="41123"/>
                    <a:pt x="10725" y="21178"/>
                    <a:pt x="20937" y="9287"/>
                  </a:cubicBezTo>
                  <a:cubicBezTo>
                    <a:pt x="23738" y="6027"/>
                    <a:pt x="23902" y="5835"/>
                    <a:pt x="23902" y="4877"/>
                  </a:cubicBezTo>
                  <a:cubicBezTo>
                    <a:pt x="23902" y="2192"/>
                    <a:pt x="21432" y="2192"/>
                    <a:pt x="20443" y="2192"/>
                  </a:cubicBezTo>
                  <a:cubicBezTo>
                    <a:pt x="18631" y="2192"/>
                    <a:pt x="17808" y="2192"/>
                    <a:pt x="13690" y="7753"/>
                  </a:cubicBezTo>
                  <a:cubicBezTo>
                    <a:pt x="4795" y="19260"/>
                    <a:pt x="182" y="38821"/>
                    <a:pt x="182" y="47643"/>
                  </a:cubicBezTo>
                  <a:cubicBezTo>
                    <a:pt x="182" y="67396"/>
                    <a:pt x="15337" y="81013"/>
                    <a:pt x="37245" y="85232"/>
                  </a:cubicBezTo>
                  <a:cubicBezTo>
                    <a:pt x="34445" y="96930"/>
                    <a:pt x="33456" y="99999"/>
                    <a:pt x="29503" y="113615"/>
                  </a:cubicBezTo>
                  <a:cubicBezTo>
                    <a:pt x="28185" y="118409"/>
                    <a:pt x="28185" y="118985"/>
                    <a:pt x="28185" y="119944"/>
                  </a:cubicBezTo>
                  <a:cubicBezTo>
                    <a:pt x="28185" y="123971"/>
                    <a:pt x="30986" y="126656"/>
                    <a:pt x="34280" y="126656"/>
                  </a:cubicBezTo>
                  <a:cubicBezTo>
                    <a:pt x="38233" y="126656"/>
                    <a:pt x="41693" y="123396"/>
                    <a:pt x="42516" y="118985"/>
                  </a:cubicBezTo>
                  <a:cubicBezTo>
                    <a:pt x="42516" y="118601"/>
                    <a:pt x="46964" y="89834"/>
                    <a:pt x="47458" y="86766"/>
                  </a:cubicBezTo>
                  <a:close/>
                  <a:moveTo>
                    <a:pt x="52235" y="72383"/>
                  </a:moveTo>
                  <a:cubicBezTo>
                    <a:pt x="51411" y="72383"/>
                    <a:pt x="49929" y="72383"/>
                    <a:pt x="49929" y="71424"/>
                  </a:cubicBezTo>
                  <a:cubicBezTo>
                    <a:pt x="49929" y="70848"/>
                    <a:pt x="51082" y="64136"/>
                    <a:pt x="51576" y="60492"/>
                  </a:cubicBezTo>
                  <a:cubicBezTo>
                    <a:pt x="56518" y="28849"/>
                    <a:pt x="75461" y="14657"/>
                    <a:pt x="89297" y="14657"/>
                  </a:cubicBezTo>
                  <a:cubicBezTo>
                    <a:pt x="98851" y="14657"/>
                    <a:pt x="109064" y="20411"/>
                    <a:pt x="109064" y="32876"/>
                  </a:cubicBezTo>
                  <a:cubicBezTo>
                    <a:pt x="109064" y="51671"/>
                    <a:pt x="88474" y="72383"/>
                    <a:pt x="55529" y="72383"/>
                  </a:cubicBezTo>
                  <a:lnTo>
                    <a:pt x="52235" y="72383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40" name="Dowolny kształt: kształt 339">
              <a:extLst>
                <a:ext uri="{FF2B5EF4-FFF2-40B4-BE49-F238E27FC236}">
                  <a16:creationId xmlns:a16="http://schemas.microsoft.com/office/drawing/2014/main" id="{9895DAB4-C66E-5359-5C97-BC0651CF8D50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0037690" y="8549142"/>
              <a:ext cx="257296" cy="169532"/>
            </a:xfrm>
            <a:custGeom>
              <a:avLst/>
              <a:gdLst>
                <a:gd name="connsiteX0" fmla="*/ 25889 w 257296"/>
                <a:gd name="connsiteY0" fmla="*/ 37663 h 169532"/>
                <a:gd name="connsiteX1" fmla="*/ 25889 w 257296"/>
                <a:gd name="connsiteY1" fmla="*/ 140456 h 169532"/>
                <a:gd name="connsiteX2" fmla="*/ 192 w 257296"/>
                <a:gd name="connsiteY2" fmla="*/ 157717 h 169532"/>
                <a:gd name="connsiteX3" fmla="*/ 192 w 257296"/>
                <a:gd name="connsiteY3" fmla="*/ 169607 h 169532"/>
                <a:gd name="connsiteX4" fmla="*/ 37420 w 257296"/>
                <a:gd name="connsiteY4" fmla="*/ 168456 h 169532"/>
                <a:gd name="connsiteX5" fmla="*/ 74317 w 257296"/>
                <a:gd name="connsiteY5" fmla="*/ 169607 h 169532"/>
                <a:gd name="connsiteX6" fmla="*/ 74317 w 257296"/>
                <a:gd name="connsiteY6" fmla="*/ 157717 h 169532"/>
                <a:gd name="connsiteX7" fmla="*/ 48621 w 257296"/>
                <a:gd name="connsiteY7" fmla="*/ 140456 h 169532"/>
                <a:gd name="connsiteX8" fmla="*/ 48621 w 257296"/>
                <a:gd name="connsiteY8" fmla="*/ 69882 h 169532"/>
                <a:gd name="connsiteX9" fmla="*/ 93096 w 257296"/>
                <a:gd name="connsiteY9" fmla="*/ 8513 h 169532"/>
                <a:gd name="connsiteX10" fmla="*/ 117475 w 257296"/>
                <a:gd name="connsiteY10" fmla="*/ 51088 h 169532"/>
                <a:gd name="connsiteX11" fmla="*/ 117475 w 257296"/>
                <a:gd name="connsiteY11" fmla="*/ 140456 h 169532"/>
                <a:gd name="connsiteX12" fmla="*/ 91778 w 257296"/>
                <a:gd name="connsiteY12" fmla="*/ 157717 h 169532"/>
                <a:gd name="connsiteX13" fmla="*/ 91778 w 257296"/>
                <a:gd name="connsiteY13" fmla="*/ 169607 h 169532"/>
                <a:gd name="connsiteX14" fmla="*/ 129005 w 257296"/>
                <a:gd name="connsiteY14" fmla="*/ 168456 h 169532"/>
                <a:gd name="connsiteX15" fmla="*/ 165903 w 257296"/>
                <a:gd name="connsiteY15" fmla="*/ 169607 h 169532"/>
                <a:gd name="connsiteX16" fmla="*/ 165903 w 257296"/>
                <a:gd name="connsiteY16" fmla="*/ 157717 h 169532"/>
                <a:gd name="connsiteX17" fmla="*/ 140206 w 257296"/>
                <a:gd name="connsiteY17" fmla="*/ 140456 h 169532"/>
                <a:gd name="connsiteX18" fmla="*/ 140206 w 257296"/>
                <a:gd name="connsiteY18" fmla="*/ 69882 h 169532"/>
                <a:gd name="connsiteX19" fmla="*/ 184681 w 257296"/>
                <a:gd name="connsiteY19" fmla="*/ 8513 h 169532"/>
                <a:gd name="connsiteX20" fmla="*/ 209060 w 257296"/>
                <a:gd name="connsiteY20" fmla="*/ 51088 h 169532"/>
                <a:gd name="connsiteX21" fmla="*/ 209060 w 257296"/>
                <a:gd name="connsiteY21" fmla="*/ 140456 h 169532"/>
                <a:gd name="connsiteX22" fmla="*/ 183364 w 257296"/>
                <a:gd name="connsiteY22" fmla="*/ 157717 h 169532"/>
                <a:gd name="connsiteX23" fmla="*/ 183364 w 257296"/>
                <a:gd name="connsiteY23" fmla="*/ 169607 h 169532"/>
                <a:gd name="connsiteX24" fmla="*/ 220591 w 257296"/>
                <a:gd name="connsiteY24" fmla="*/ 168456 h 169532"/>
                <a:gd name="connsiteX25" fmla="*/ 257489 w 257296"/>
                <a:gd name="connsiteY25" fmla="*/ 169607 h 169532"/>
                <a:gd name="connsiteX26" fmla="*/ 257489 w 257296"/>
                <a:gd name="connsiteY26" fmla="*/ 157717 h 169532"/>
                <a:gd name="connsiteX27" fmla="*/ 231792 w 257296"/>
                <a:gd name="connsiteY27" fmla="*/ 146210 h 169532"/>
                <a:gd name="connsiteX28" fmla="*/ 231792 w 257296"/>
                <a:gd name="connsiteY28" fmla="*/ 72951 h 169532"/>
                <a:gd name="connsiteX29" fmla="*/ 221579 w 257296"/>
                <a:gd name="connsiteY29" fmla="*/ 14266 h 169532"/>
                <a:gd name="connsiteX30" fmla="*/ 186987 w 257296"/>
                <a:gd name="connsiteY30" fmla="*/ 75 h 169532"/>
                <a:gd name="connsiteX31" fmla="*/ 139218 w 257296"/>
                <a:gd name="connsiteY31" fmla="*/ 37663 h 169532"/>
                <a:gd name="connsiteX32" fmla="*/ 95402 w 257296"/>
                <a:gd name="connsiteY32" fmla="*/ 75 h 169532"/>
                <a:gd name="connsiteX33" fmla="*/ 46644 w 257296"/>
                <a:gd name="connsiteY33" fmla="*/ 40348 h 169532"/>
                <a:gd name="connsiteX34" fmla="*/ 46644 w 257296"/>
                <a:gd name="connsiteY34" fmla="*/ 75 h 169532"/>
                <a:gd name="connsiteX35" fmla="*/ 192 w 257296"/>
                <a:gd name="connsiteY35" fmla="*/ 4294 h 169532"/>
                <a:gd name="connsiteX36" fmla="*/ 192 w 257296"/>
                <a:gd name="connsiteY36" fmla="*/ 16184 h 169532"/>
                <a:gd name="connsiteX37" fmla="*/ 25889 w 257296"/>
                <a:gd name="connsiteY37" fmla="*/ 37663 h 169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57296" h="169532">
                  <a:moveTo>
                    <a:pt x="25889" y="37663"/>
                  </a:moveTo>
                  <a:lnTo>
                    <a:pt x="25889" y="140456"/>
                  </a:lnTo>
                  <a:cubicBezTo>
                    <a:pt x="25889" y="157717"/>
                    <a:pt x="22265" y="157717"/>
                    <a:pt x="192" y="157717"/>
                  </a:cubicBezTo>
                  <a:lnTo>
                    <a:pt x="192" y="169607"/>
                  </a:lnTo>
                  <a:cubicBezTo>
                    <a:pt x="11723" y="169223"/>
                    <a:pt x="28525" y="168456"/>
                    <a:pt x="37420" y="168456"/>
                  </a:cubicBezTo>
                  <a:cubicBezTo>
                    <a:pt x="45985" y="168456"/>
                    <a:pt x="63116" y="169223"/>
                    <a:pt x="74317" y="169607"/>
                  </a:cubicBezTo>
                  <a:lnTo>
                    <a:pt x="74317" y="157717"/>
                  </a:lnTo>
                  <a:cubicBezTo>
                    <a:pt x="52245" y="157717"/>
                    <a:pt x="48621" y="157717"/>
                    <a:pt x="48621" y="140456"/>
                  </a:cubicBezTo>
                  <a:lnTo>
                    <a:pt x="48621" y="69882"/>
                  </a:lnTo>
                  <a:cubicBezTo>
                    <a:pt x="48621" y="29992"/>
                    <a:pt x="72011" y="8513"/>
                    <a:pt x="93096" y="8513"/>
                  </a:cubicBezTo>
                  <a:cubicBezTo>
                    <a:pt x="113851" y="8513"/>
                    <a:pt x="117475" y="29225"/>
                    <a:pt x="117475" y="51088"/>
                  </a:cubicBezTo>
                  <a:lnTo>
                    <a:pt x="117475" y="140456"/>
                  </a:lnTo>
                  <a:cubicBezTo>
                    <a:pt x="117475" y="157717"/>
                    <a:pt x="113851" y="157717"/>
                    <a:pt x="91778" y="157717"/>
                  </a:cubicBezTo>
                  <a:lnTo>
                    <a:pt x="91778" y="169607"/>
                  </a:lnTo>
                  <a:cubicBezTo>
                    <a:pt x="103308" y="169223"/>
                    <a:pt x="120110" y="168456"/>
                    <a:pt x="129005" y="168456"/>
                  </a:cubicBezTo>
                  <a:cubicBezTo>
                    <a:pt x="137571" y="168456"/>
                    <a:pt x="154702" y="169223"/>
                    <a:pt x="165903" y="169607"/>
                  </a:cubicBezTo>
                  <a:lnTo>
                    <a:pt x="165903" y="157717"/>
                  </a:lnTo>
                  <a:cubicBezTo>
                    <a:pt x="143830" y="157717"/>
                    <a:pt x="140206" y="157717"/>
                    <a:pt x="140206" y="140456"/>
                  </a:cubicBezTo>
                  <a:lnTo>
                    <a:pt x="140206" y="69882"/>
                  </a:lnTo>
                  <a:cubicBezTo>
                    <a:pt x="140206" y="29992"/>
                    <a:pt x="163597" y="8513"/>
                    <a:pt x="184681" y="8513"/>
                  </a:cubicBezTo>
                  <a:cubicBezTo>
                    <a:pt x="205436" y="8513"/>
                    <a:pt x="209060" y="29225"/>
                    <a:pt x="209060" y="51088"/>
                  </a:cubicBezTo>
                  <a:lnTo>
                    <a:pt x="209060" y="140456"/>
                  </a:lnTo>
                  <a:cubicBezTo>
                    <a:pt x="209060" y="157717"/>
                    <a:pt x="205436" y="157717"/>
                    <a:pt x="183364" y="157717"/>
                  </a:cubicBezTo>
                  <a:lnTo>
                    <a:pt x="183364" y="169607"/>
                  </a:lnTo>
                  <a:cubicBezTo>
                    <a:pt x="194894" y="169223"/>
                    <a:pt x="211696" y="168456"/>
                    <a:pt x="220591" y="168456"/>
                  </a:cubicBezTo>
                  <a:cubicBezTo>
                    <a:pt x="229156" y="168456"/>
                    <a:pt x="246288" y="169223"/>
                    <a:pt x="257489" y="169607"/>
                  </a:cubicBezTo>
                  <a:lnTo>
                    <a:pt x="257489" y="157717"/>
                  </a:lnTo>
                  <a:cubicBezTo>
                    <a:pt x="240358" y="157717"/>
                    <a:pt x="232121" y="157717"/>
                    <a:pt x="231792" y="146210"/>
                  </a:cubicBezTo>
                  <a:lnTo>
                    <a:pt x="231792" y="72951"/>
                  </a:lnTo>
                  <a:cubicBezTo>
                    <a:pt x="231792" y="39965"/>
                    <a:pt x="231792" y="28074"/>
                    <a:pt x="221579" y="14266"/>
                  </a:cubicBezTo>
                  <a:cubicBezTo>
                    <a:pt x="216967" y="7746"/>
                    <a:pt x="206095" y="75"/>
                    <a:pt x="186987" y="75"/>
                  </a:cubicBezTo>
                  <a:cubicBezTo>
                    <a:pt x="159314" y="75"/>
                    <a:pt x="144818" y="23088"/>
                    <a:pt x="139218" y="37663"/>
                  </a:cubicBezTo>
                  <a:cubicBezTo>
                    <a:pt x="134606" y="4294"/>
                    <a:pt x="110227" y="75"/>
                    <a:pt x="95402" y="75"/>
                  </a:cubicBezTo>
                  <a:cubicBezTo>
                    <a:pt x="71352" y="75"/>
                    <a:pt x="55868" y="16568"/>
                    <a:pt x="46644" y="40348"/>
                  </a:cubicBezTo>
                  <a:lnTo>
                    <a:pt x="46644" y="75"/>
                  </a:lnTo>
                  <a:lnTo>
                    <a:pt x="192" y="4294"/>
                  </a:lnTo>
                  <a:lnTo>
                    <a:pt x="192" y="16184"/>
                  </a:lnTo>
                  <a:cubicBezTo>
                    <a:pt x="23253" y="16184"/>
                    <a:pt x="25889" y="18869"/>
                    <a:pt x="25889" y="37663"/>
                  </a:cubicBez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41" name="Dowolny kształt: kształt 340">
              <a:extLst>
                <a:ext uri="{FF2B5EF4-FFF2-40B4-BE49-F238E27FC236}">
                  <a16:creationId xmlns:a16="http://schemas.microsoft.com/office/drawing/2014/main" id="{348FEAAB-C56D-2C1A-6595-702BF5FEE2C0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0315523" y="8546841"/>
              <a:ext cx="148579" cy="176052"/>
            </a:xfrm>
            <a:custGeom>
              <a:avLst/>
              <a:gdLst>
                <a:gd name="connsiteX0" fmla="*/ 96069 w 148579"/>
                <a:gd name="connsiteY0" fmla="*/ 142758 h 176052"/>
                <a:gd name="connsiteX1" fmla="*/ 121766 w 148579"/>
                <a:gd name="connsiteY1" fmla="*/ 174209 h 176052"/>
                <a:gd name="connsiteX2" fmla="*/ 148780 w 148579"/>
                <a:gd name="connsiteY2" fmla="*/ 137772 h 176052"/>
                <a:gd name="connsiteX3" fmla="*/ 148780 w 148579"/>
                <a:gd name="connsiteY3" fmla="*/ 116292 h 176052"/>
                <a:gd name="connsiteX4" fmla="*/ 140544 w 148579"/>
                <a:gd name="connsiteY4" fmla="*/ 116292 h 176052"/>
                <a:gd name="connsiteX5" fmla="*/ 140544 w 148579"/>
                <a:gd name="connsiteY5" fmla="*/ 137772 h 176052"/>
                <a:gd name="connsiteX6" fmla="*/ 128684 w 148579"/>
                <a:gd name="connsiteY6" fmla="*/ 162319 h 176052"/>
                <a:gd name="connsiteX7" fmla="*/ 116495 w 148579"/>
                <a:gd name="connsiteY7" fmla="*/ 143141 h 176052"/>
                <a:gd name="connsiteX8" fmla="*/ 116495 w 148579"/>
                <a:gd name="connsiteY8" fmla="*/ 66430 h 176052"/>
                <a:gd name="connsiteX9" fmla="*/ 104635 w 148579"/>
                <a:gd name="connsiteY9" fmla="*/ 21170 h 176052"/>
                <a:gd name="connsiteX10" fmla="*/ 59501 w 148579"/>
                <a:gd name="connsiteY10" fmla="*/ 75 h 176052"/>
                <a:gd name="connsiteX11" fmla="*/ 9754 w 148579"/>
                <a:gd name="connsiteY11" fmla="*/ 43417 h 176052"/>
                <a:gd name="connsiteX12" fmla="*/ 24909 w 148579"/>
                <a:gd name="connsiteY12" fmla="*/ 61444 h 176052"/>
                <a:gd name="connsiteX13" fmla="*/ 40063 w 148579"/>
                <a:gd name="connsiteY13" fmla="*/ 43800 h 176052"/>
                <a:gd name="connsiteX14" fmla="*/ 23262 w 148579"/>
                <a:gd name="connsiteY14" fmla="*/ 26157 h 176052"/>
                <a:gd name="connsiteX15" fmla="*/ 58842 w 148579"/>
                <a:gd name="connsiteY15" fmla="*/ 8513 h 176052"/>
                <a:gd name="connsiteX16" fmla="*/ 93763 w 148579"/>
                <a:gd name="connsiteY16" fmla="*/ 57608 h 176052"/>
                <a:gd name="connsiteX17" fmla="*/ 93763 w 148579"/>
                <a:gd name="connsiteY17" fmla="*/ 71800 h 176052"/>
                <a:gd name="connsiteX18" fmla="*/ 33145 w 148579"/>
                <a:gd name="connsiteY18" fmla="*/ 85608 h 176052"/>
                <a:gd name="connsiteX19" fmla="*/ 201 w 148579"/>
                <a:gd name="connsiteY19" fmla="*/ 135470 h 176052"/>
                <a:gd name="connsiteX20" fmla="*/ 52912 w 148579"/>
                <a:gd name="connsiteY20" fmla="*/ 176127 h 176052"/>
                <a:gd name="connsiteX21" fmla="*/ 96069 w 148579"/>
                <a:gd name="connsiteY21" fmla="*/ 142758 h 176052"/>
                <a:gd name="connsiteX22" fmla="*/ 93763 w 148579"/>
                <a:gd name="connsiteY22" fmla="*/ 79855 h 176052"/>
                <a:gd name="connsiteX23" fmla="*/ 93763 w 148579"/>
                <a:gd name="connsiteY23" fmla="*/ 118210 h 176052"/>
                <a:gd name="connsiteX24" fmla="*/ 55218 w 148579"/>
                <a:gd name="connsiteY24" fmla="*/ 167689 h 176052"/>
                <a:gd name="connsiteX25" fmla="*/ 25568 w 148579"/>
                <a:gd name="connsiteY25" fmla="*/ 135087 h 176052"/>
                <a:gd name="connsiteX26" fmla="*/ 93763 w 148579"/>
                <a:gd name="connsiteY26" fmla="*/ 79855 h 17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8579" h="176052">
                  <a:moveTo>
                    <a:pt x="96069" y="142758"/>
                  </a:moveTo>
                  <a:cubicBezTo>
                    <a:pt x="97387" y="158100"/>
                    <a:pt x="106282" y="174209"/>
                    <a:pt x="121766" y="174209"/>
                  </a:cubicBezTo>
                  <a:cubicBezTo>
                    <a:pt x="128684" y="174209"/>
                    <a:pt x="148780" y="168840"/>
                    <a:pt x="148780" y="137772"/>
                  </a:cubicBezTo>
                  <a:lnTo>
                    <a:pt x="148780" y="116292"/>
                  </a:lnTo>
                  <a:lnTo>
                    <a:pt x="140544" y="116292"/>
                  </a:lnTo>
                  <a:lnTo>
                    <a:pt x="140544" y="137772"/>
                  </a:lnTo>
                  <a:cubicBezTo>
                    <a:pt x="140544" y="160018"/>
                    <a:pt x="132308" y="162319"/>
                    <a:pt x="128684" y="162319"/>
                  </a:cubicBezTo>
                  <a:cubicBezTo>
                    <a:pt x="117812" y="162319"/>
                    <a:pt x="116495" y="145059"/>
                    <a:pt x="116495" y="143141"/>
                  </a:cubicBezTo>
                  <a:lnTo>
                    <a:pt x="116495" y="66430"/>
                  </a:lnTo>
                  <a:cubicBezTo>
                    <a:pt x="116495" y="50321"/>
                    <a:pt x="116495" y="35362"/>
                    <a:pt x="104635" y="21170"/>
                  </a:cubicBezTo>
                  <a:cubicBezTo>
                    <a:pt x="91786" y="6212"/>
                    <a:pt x="75314" y="75"/>
                    <a:pt x="59501" y="75"/>
                  </a:cubicBezTo>
                  <a:cubicBezTo>
                    <a:pt x="32486" y="75"/>
                    <a:pt x="9754" y="18102"/>
                    <a:pt x="9754" y="43417"/>
                  </a:cubicBezTo>
                  <a:cubicBezTo>
                    <a:pt x="9754" y="54923"/>
                    <a:pt x="16343" y="61444"/>
                    <a:pt x="24909" y="61444"/>
                  </a:cubicBezTo>
                  <a:cubicBezTo>
                    <a:pt x="34133" y="61444"/>
                    <a:pt x="40063" y="53773"/>
                    <a:pt x="40063" y="43800"/>
                  </a:cubicBezTo>
                  <a:cubicBezTo>
                    <a:pt x="40063" y="39198"/>
                    <a:pt x="38416" y="26540"/>
                    <a:pt x="23262" y="26157"/>
                  </a:cubicBezTo>
                  <a:cubicBezTo>
                    <a:pt x="32157" y="12732"/>
                    <a:pt x="48299" y="8513"/>
                    <a:pt x="58842" y="8513"/>
                  </a:cubicBezTo>
                  <a:cubicBezTo>
                    <a:pt x="74984" y="8513"/>
                    <a:pt x="93763" y="23472"/>
                    <a:pt x="93763" y="57608"/>
                  </a:cubicBezTo>
                  <a:lnTo>
                    <a:pt x="93763" y="71800"/>
                  </a:lnTo>
                  <a:cubicBezTo>
                    <a:pt x="76961" y="72951"/>
                    <a:pt x="53900" y="74101"/>
                    <a:pt x="33145" y="85608"/>
                  </a:cubicBezTo>
                  <a:cubicBezTo>
                    <a:pt x="8437" y="98649"/>
                    <a:pt x="201" y="118594"/>
                    <a:pt x="201" y="135470"/>
                  </a:cubicBezTo>
                  <a:cubicBezTo>
                    <a:pt x="201" y="166538"/>
                    <a:pt x="32157" y="176127"/>
                    <a:pt x="52912" y="176127"/>
                  </a:cubicBezTo>
                  <a:cubicBezTo>
                    <a:pt x="74655" y="176127"/>
                    <a:pt x="89810" y="160785"/>
                    <a:pt x="96069" y="142758"/>
                  </a:cubicBezTo>
                  <a:close/>
                  <a:moveTo>
                    <a:pt x="93763" y="79855"/>
                  </a:moveTo>
                  <a:lnTo>
                    <a:pt x="93763" y="118210"/>
                  </a:lnTo>
                  <a:cubicBezTo>
                    <a:pt x="93763" y="154648"/>
                    <a:pt x="70043" y="167689"/>
                    <a:pt x="55218" y="167689"/>
                  </a:cubicBezTo>
                  <a:cubicBezTo>
                    <a:pt x="39075" y="167689"/>
                    <a:pt x="25568" y="154265"/>
                    <a:pt x="25568" y="135087"/>
                  </a:cubicBezTo>
                  <a:cubicBezTo>
                    <a:pt x="25568" y="113991"/>
                    <a:pt x="39404" y="82156"/>
                    <a:pt x="93763" y="79855"/>
                  </a:cubicBez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42" name="Dowolny kształt: kształt 341">
              <a:extLst>
                <a:ext uri="{FF2B5EF4-FFF2-40B4-BE49-F238E27FC236}">
                  <a16:creationId xmlns:a16="http://schemas.microsoft.com/office/drawing/2014/main" id="{F6E0B2F3-1A95-C991-528B-951EE1D16A03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0470363" y="8553362"/>
              <a:ext cx="166040" cy="165312"/>
            </a:xfrm>
            <a:custGeom>
              <a:avLst/>
              <a:gdLst>
                <a:gd name="connsiteX0" fmla="*/ 90803 w 166040"/>
                <a:gd name="connsiteY0" fmla="*/ 75252 h 165312"/>
                <a:gd name="connsiteX1" fmla="*/ 121112 w 166040"/>
                <a:gd name="connsiteY1" fmla="*/ 31910 h 165312"/>
                <a:gd name="connsiteX2" fmla="*/ 160316 w 166040"/>
                <a:gd name="connsiteY2" fmla="*/ 11965 h 165312"/>
                <a:gd name="connsiteX3" fmla="*/ 160316 w 166040"/>
                <a:gd name="connsiteY3" fmla="*/ 75 h 165312"/>
                <a:gd name="connsiteX4" fmla="*/ 133301 w 166040"/>
                <a:gd name="connsiteY4" fmla="*/ 1225 h 165312"/>
                <a:gd name="connsiteX5" fmla="*/ 101675 w 166040"/>
                <a:gd name="connsiteY5" fmla="*/ 75 h 165312"/>
                <a:gd name="connsiteX6" fmla="*/ 101675 w 166040"/>
                <a:gd name="connsiteY6" fmla="*/ 11965 h 165312"/>
                <a:gd name="connsiteX7" fmla="*/ 111228 w 166040"/>
                <a:gd name="connsiteY7" fmla="*/ 23855 h 165312"/>
                <a:gd name="connsiteX8" fmla="*/ 106287 w 166040"/>
                <a:gd name="connsiteY8" fmla="*/ 37280 h 165312"/>
                <a:gd name="connsiteX9" fmla="*/ 85861 w 166040"/>
                <a:gd name="connsiteY9" fmla="*/ 67197 h 165312"/>
                <a:gd name="connsiteX10" fmla="*/ 60164 w 166040"/>
                <a:gd name="connsiteY10" fmla="*/ 28458 h 165312"/>
                <a:gd name="connsiteX11" fmla="*/ 57199 w 166040"/>
                <a:gd name="connsiteY11" fmla="*/ 21554 h 165312"/>
                <a:gd name="connsiteX12" fmla="*/ 68730 w 166040"/>
                <a:gd name="connsiteY12" fmla="*/ 11965 h 165312"/>
                <a:gd name="connsiteX13" fmla="*/ 68730 w 166040"/>
                <a:gd name="connsiteY13" fmla="*/ 75 h 165312"/>
                <a:gd name="connsiteX14" fmla="*/ 33150 w 166040"/>
                <a:gd name="connsiteY14" fmla="*/ 1225 h 165312"/>
                <a:gd name="connsiteX15" fmla="*/ 1853 w 166040"/>
                <a:gd name="connsiteY15" fmla="*/ 75 h 165312"/>
                <a:gd name="connsiteX16" fmla="*/ 1853 w 166040"/>
                <a:gd name="connsiteY16" fmla="*/ 11965 h 165312"/>
                <a:gd name="connsiteX17" fmla="*/ 40727 w 166040"/>
                <a:gd name="connsiteY17" fmla="*/ 35362 h 165312"/>
                <a:gd name="connsiteX18" fmla="*/ 73342 w 166040"/>
                <a:gd name="connsiteY18" fmla="*/ 84841 h 165312"/>
                <a:gd name="connsiteX19" fmla="*/ 42374 w 166040"/>
                <a:gd name="connsiteY19" fmla="*/ 130484 h 165312"/>
                <a:gd name="connsiteX20" fmla="*/ 206 w 166040"/>
                <a:gd name="connsiteY20" fmla="*/ 153497 h 165312"/>
                <a:gd name="connsiteX21" fmla="*/ 206 w 166040"/>
                <a:gd name="connsiteY21" fmla="*/ 165388 h 165312"/>
                <a:gd name="connsiteX22" fmla="*/ 27549 w 166040"/>
                <a:gd name="connsiteY22" fmla="*/ 164237 h 165312"/>
                <a:gd name="connsiteX23" fmla="*/ 58847 w 166040"/>
                <a:gd name="connsiteY23" fmla="*/ 165388 h 165312"/>
                <a:gd name="connsiteX24" fmla="*/ 58847 w 166040"/>
                <a:gd name="connsiteY24" fmla="*/ 153497 h 165312"/>
                <a:gd name="connsiteX25" fmla="*/ 49293 w 166040"/>
                <a:gd name="connsiteY25" fmla="*/ 141607 h 165312"/>
                <a:gd name="connsiteX26" fmla="*/ 78943 w 166040"/>
                <a:gd name="connsiteY26" fmla="*/ 92895 h 165312"/>
                <a:gd name="connsiteX27" fmla="*/ 103981 w 166040"/>
                <a:gd name="connsiteY27" fmla="*/ 131251 h 165312"/>
                <a:gd name="connsiteX28" fmla="*/ 110899 w 166040"/>
                <a:gd name="connsiteY28" fmla="*/ 143908 h 165312"/>
                <a:gd name="connsiteX29" fmla="*/ 99039 w 166040"/>
                <a:gd name="connsiteY29" fmla="*/ 153497 h 165312"/>
                <a:gd name="connsiteX30" fmla="*/ 99039 w 166040"/>
                <a:gd name="connsiteY30" fmla="*/ 165388 h 165312"/>
                <a:gd name="connsiteX31" fmla="*/ 134619 w 166040"/>
                <a:gd name="connsiteY31" fmla="*/ 164237 h 165312"/>
                <a:gd name="connsiteX32" fmla="*/ 166246 w 166040"/>
                <a:gd name="connsiteY32" fmla="*/ 165388 h 165312"/>
                <a:gd name="connsiteX33" fmla="*/ 166246 w 166040"/>
                <a:gd name="connsiteY33" fmla="*/ 153497 h 165312"/>
                <a:gd name="connsiteX34" fmla="*/ 134948 w 166040"/>
                <a:gd name="connsiteY34" fmla="*/ 141607 h 165312"/>
                <a:gd name="connsiteX35" fmla="*/ 90803 w 166040"/>
                <a:gd name="connsiteY35" fmla="*/ 75252 h 165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6040" h="165312">
                  <a:moveTo>
                    <a:pt x="90803" y="75252"/>
                  </a:moveTo>
                  <a:cubicBezTo>
                    <a:pt x="100686" y="60677"/>
                    <a:pt x="113205" y="41882"/>
                    <a:pt x="121112" y="31910"/>
                  </a:cubicBezTo>
                  <a:cubicBezTo>
                    <a:pt x="131325" y="18102"/>
                    <a:pt x="144832" y="12349"/>
                    <a:pt x="160316" y="11965"/>
                  </a:cubicBezTo>
                  <a:lnTo>
                    <a:pt x="160316" y="75"/>
                  </a:lnTo>
                  <a:cubicBezTo>
                    <a:pt x="151750" y="842"/>
                    <a:pt x="141867" y="1225"/>
                    <a:pt x="133301" y="1225"/>
                  </a:cubicBezTo>
                  <a:cubicBezTo>
                    <a:pt x="123418" y="1225"/>
                    <a:pt x="105957" y="458"/>
                    <a:pt x="101675" y="75"/>
                  </a:cubicBezTo>
                  <a:lnTo>
                    <a:pt x="101675" y="11965"/>
                  </a:lnTo>
                  <a:cubicBezTo>
                    <a:pt x="108593" y="12732"/>
                    <a:pt x="111228" y="17718"/>
                    <a:pt x="111228" y="23855"/>
                  </a:cubicBezTo>
                  <a:cubicBezTo>
                    <a:pt x="111228" y="29992"/>
                    <a:pt x="107934" y="34978"/>
                    <a:pt x="106287" y="37280"/>
                  </a:cubicBezTo>
                  <a:lnTo>
                    <a:pt x="85861" y="67197"/>
                  </a:lnTo>
                  <a:lnTo>
                    <a:pt x="60164" y="28458"/>
                  </a:lnTo>
                  <a:cubicBezTo>
                    <a:pt x="57199" y="24622"/>
                    <a:pt x="57199" y="23855"/>
                    <a:pt x="57199" y="21554"/>
                  </a:cubicBezTo>
                  <a:cubicBezTo>
                    <a:pt x="57199" y="15801"/>
                    <a:pt x="62141" y="12349"/>
                    <a:pt x="68730" y="11965"/>
                  </a:cubicBezTo>
                  <a:lnTo>
                    <a:pt x="68730" y="75"/>
                  </a:lnTo>
                  <a:cubicBezTo>
                    <a:pt x="60164" y="458"/>
                    <a:pt x="38421" y="1225"/>
                    <a:pt x="33150" y="1225"/>
                  </a:cubicBezTo>
                  <a:cubicBezTo>
                    <a:pt x="26232" y="1225"/>
                    <a:pt x="10748" y="842"/>
                    <a:pt x="1853" y="75"/>
                  </a:cubicBezTo>
                  <a:lnTo>
                    <a:pt x="1853" y="11965"/>
                  </a:lnTo>
                  <a:cubicBezTo>
                    <a:pt x="24914" y="11965"/>
                    <a:pt x="25243" y="12349"/>
                    <a:pt x="40727" y="35362"/>
                  </a:cubicBezTo>
                  <a:lnTo>
                    <a:pt x="73342" y="84841"/>
                  </a:lnTo>
                  <a:lnTo>
                    <a:pt x="42374" y="130484"/>
                  </a:lnTo>
                  <a:cubicBezTo>
                    <a:pt x="26561" y="152730"/>
                    <a:pt x="7124" y="153497"/>
                    <a:pt x="206" y="153497"/>
                  </a:cubicBezTo>
                  <a:lnTo>
                    <a:pt x="206" y="165388"/>
                  </a:lnTo>
                  <a:cubicBezTo>
                    <a:pt x="8771" y="164621"/>
                    <a:pt x="18984" y="164237"/>
                    <a:pt x="27549" y="164237"/>
                  </a:cubicBezTo>
                  <a:cubicBezTo>
                    <a:pt x="37103" y="164237"/>
                    <a:pt x="50940" y="165004"/>
                    <a:pt x="58847" y="165388"/>
                  </a:cubicBezTo>
                  <a:lnTo>
                    <a:pt x="58847" y="153497"/>
                  </a:lnTo>
                  <a:cubicBezTo>
                    <a:pt x="51599" y="152347"/>
                    <a:pt x="49293" y="147360"/>
                    <a:pt x="49293" y="141607"/>
                  </a:cubicBezTo>
                  <a:cubicBezTo>
                    <a:pt x="49293" y="133169"/>
                    <a:pt x="58847" y="120512"/>
                    <a:pt x="78943" y="92895"/>
                  </a:cubicBezTo>
                  <a:lnTo>
                    <a:pt x="103981" y="131251"/>
                  </a:lnTo>
                  <a:cubicBezTo>
                    <a:pt x="106616" y="135470"/>
                    <a:pt x="110899" y="141607"/>
                    <a:pt x="110899" y="143908"/>
                  </a:cubicBezTo>
                  <a:cubicBezTo>
                    <a:pt x="110899" y="147360"/>
                    <a:pt x="107934" y="153114"/>
                    <a:pt x="99039" y="153497"/>
                  </a:cubicBezTo>
                  <a:lnTo>
                    <a:pt x="99039" y="165388"/>
                  </a:lnTo>
                  <a:cubicBezTo>
                    <a:pt x="108922" y="165004"/>
                    <a:pt x="127371" y="164237"/>
                    <a:pt x="134619" y="164237"/>
                  </a:cubicBezTo>
                  <a:cubicBezTo>
                    <a:pt x="143514" y="164237"/>
                    <a:pt x="156362" y="164621"/>
                    <a:pt x="166246" y="165388"/>
                  </a:cubicBezTo>
                  <a:lnTo>
                    <a:pt x="166246" y="153497"/>
                  </a:lnTo>
                  <a:cubicBezTo>
                    <a:pt x="148456" y="153497"/>
                    <a:pt x="142526" y="152730"/>
                    <a:pt x="134948" y="141607"/>
                  </a:cubicBezTo>
                  <a:lnTo>
                    <a:pt x="90803" y="75252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43" name="Dowolny kształt: kształt 342">
              <a:extLst>
                <a:ext uri="{FF2B5EF4-FFF2-40B4-BE49-F238E27FC236}">
                  <a16:creationId xmlns:a16="http://schemas.microsoft.com/office/drawing/2014/main" id="{C3857E8E-DD71-E54C-1A42-7AF7C558A5BD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0183424" y="8782600"/>
              <a:ext cx="11299" cy="268489"/>
            </a:xfrm>
            <a:custGeom>
              <a:avLst/>
              <a:gdLst>
                <a:gd name="connsiteX0" fmla="*/ 11496 w 11299"/>
                <a:gd name="connsiteY0" fmla="*/ 10553 h 268489"/>
                <a:gd name="connsiteX1" fmla="*/ 5961 w 11299"/>
                <a:gd name="connsiteY1" fmla="*/ 82 h 268489"/>
                <a:gd name="connsiteX2" fmla="*/ 196 w 11299"/>
                <a:gd name="connsiteY2" fmla="*/ 10553 h 268489"/>
                <a:gd name="connsiteX3" fmla="*/ 196 w 11299"/>
                <a:gd name="connsiteY3" fmla="*/ 258100 h 268489"/>
                <a:gd name="connsiteX4" fmla="*/ 5731 w 11299"/>
                <a:gd name="connsiteY4" fmla="*/ 268571 h 268489"/>
                <a:gd name="connsiteX5" fmla="*/ 11496 w 11299"/>
                <a:gd name="connsiteY5" fmla="*/ 258100 h 268489"/>
                <a:gd name="connsiteX6" fmla="*/ 11496 w 11299"/>
                <a:gd name="connsiteY6" fmla="*/ 10553 h 26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99" h="268489">
                  <a:moveTo>
                    <a:pt x="11496" y="10553"/>
                  </a:moveTo>
                  <a:cubicBezTo>
                    <a:pt x="11496" y="6525"/>
                    <a:pt x="11496" y="82"/>
                    <a:pt x="5961" y="82"/>
                  </a:cubicBezTo>
                  <a:cubicBezTo>
                    <a:pt x="196" y="82"/>
                    <a:pt x="196" y="6257"/>
                    <a:pt x="196" y="10553"/>
                  </a:cubicBezTo>
                  <a:lnTo>
                    <a:pt x="196" y="258100"/>
                  </a:lnTo>
                  <a:cubicBezTo>
                    <a:pt x="196" y="262128"/>
                    <a:pt x="196" y="268571"/>
                    <a:pt x="5731" y="268571"/>
                  </a:cubicBezTo>
                  <a:cubicBezTo>
                    <a:pt x="11496" y="268571"/>
                    <a:pt x="11496" y="262396"/>
                    <a:pt x="11496" y="258100"/>
                  </a:cubicBezTo>
                  <a:lnTo>
                    <a:pt x="11496" y="10553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44" name="Dowolny kształt: kształt 343">
              <a:extLst>
                <a:ext uri="{FF2B5EF4-FFF2-40B4-BE49-F238E27FC236}">
                  <a16:creationId xmlns:a16="http://schemas.microsoft.com/office/drawing/2014/main" id="{47CCA0D2-2A63-B429-1D70-D8C31774E704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0239068" y="8797636"/>
              <a:ext cx="154740" cy="241103"/>
            </a:xfrm>
            <a:custGeom>
              <a:avLst/>
              <a:gdLst>
                <a:gd name="connsiteX0" fmla="*/ 114812 w 154740"/>
                <a:gd name="connsiteY0" fmla="*/ 7331 h 241103"/>
                <a:gd name="connsiteX1" fmla="*/ 115504 w 154740"/>
                <a:gd name="connsiteY1" fmla="*/ 3304 h 241103"/>
                <a:gd name="connsiteX2" fmla="*/ 111814 w 154740"/>
                <a:gd name="connsiteY2" fmla="*/ 82 h 241103"/>
                <a:gd name="connsiteX3" fmla="*/ 107202 w 154740"/>
                <a:gd name="connsiteY3" fmla="*/ 5988 h 241103"/>
                <a:gd name="connsiteX4" fmla="*/ 69612 w 154740"/>
                <a:gd name="connsiteY4" fmla="*/ 181044 h 241103"/>
                <a:gd name="connsiteX5" fmla="*/ 40555 w 154740"/>
                <a:gd name="connsiteY5" fmla="*/ 150973 h 241103"/>
                <a:gd name="connsiteX6" fmla="*/ 52086 w 154740"/>
                <a:gd name="connsiteY6" fmla="*/ 106135 h 241103"/>
                <a:gd name="connsiteX7" fmla="*/ 55545 w 154740"/>
                <a:gd name="connsiteY7" fmla="*/ 91100 h 241103"/>
                <a:gd name="connsiteX8" fmla="*/ 33637 w 154740"/>
                <a:gd name="connsiteY8" fmla="*/ 68010 h 241103"/>
                <a:gd name="connsiteX9" fmla="*/ 198 w 154740"/>
                <a:gd name="connsiteY9" fmla="*/ 109088 h 241103"/>
                <a:gd name="connsiteX10" fmla="*/ 4119 w 154740"/>
                <a:gd name="connsiteY10" fmla="*/ 112579 h 241103"/>
                <a:gd name="connsiteX11" fmla="*/ 8270 w 154740"/>
                <a:gd name="connsiteY11" fmla="*/ 108283 h 241103"/>
                <a:gd name="connsiteX12" fmla="*/ 32945 w 154740"/>
                <a:gd name="connsiteY12" fmla="*/ 75527 h 241103"/>
                <a:gd name="connsiteX13" fmla="*/ 38710 w 154740"/>
                <a:gd name="connsiteY13" fmla="*/ 84924 h 241103"/>
                <a:gd name="connsiteX14" fmla="*/ 34329 w 154740"/>
                <a:gd name="connsiteY14" fmla="*/ 104256 h 241103"/>
                <a:gd name="connsiteX15" fmla="*/ 22798 w 154740"/>
                <a:gd name="connsiteY15" fmla="*/ 149093 h 241103"/>
                <a:gd name="connsiteX16" fmla="*/ 67998 w 154740"/>
                <a:gd name="connsiteY16" fmla="*/ 188561 h 241103"/>
                <a:gd name="connsiteX17" fmla="*/ 57621 w 154740"/>
                <a:gd name="connsiteY17" fmla="*/ 237695 h 241103"/>
                <a:gd name="connsiteX18" fmla="*/ 61310 w 154740"/>
                <a:gd name="connsiteY18" fmla="*/ 241185 h 241103"/>
                <a:gd name="connsiteX19" fmla="*/ 65923 w 154740"/>
                <a:gd name="connsiteY19" fmla="*/ 235547 h 241103"/>
                <a:gd name="connsiteX20" fmla="*/ 75839 w 154740"/>
                <a:gd name="connsiteY20" fmla="*/ 189098 h 241103"/>
                <a:gd name="connsiteX21" fmla="*/ 130263 w 154740"/>
                <a:gd name="connsiteY21" fmla="*/ 160907 h 241103"/>
                <a:gd name="connsiteX22" fmla="*/ 146867 w 154740"/>
                <a:gd name="connsiteY22" fmla="*/ 132179 h 241103"/>
                <a:gd name="connsiteX23" fmla="*/ 154939 w 154740"/>
                <a:gd name="connsiteY23" fmla="*/ 88952 h 241103"/>
                <a:gd name="connsiteX24" fmla="*/ 143408 w 154740"/>
                <a:gd name="connsiteY24" fmla="*/ 67741 h 241103"/>
                <a:gd name="connsiteX25" fmla="*/ 130955 w 154740"/>
                <a:gd name="connsiteY25" fmla="*/ 81971 h 241103"/>
                <a:gd name="connsiteX26" fmla="*/ 134184 w 154740"/>
                <a:gd name="connsiteY26" fmla="*/ 89489 h 241103"/>
                <a:gd name="connsiteX27" fmla="*/ 143408 w 154740"/>
                <a:gd name="connsiteY27" fmla="*/ 111773 h 241103"/>
                <a:gd name="connsiteX28" fmla="*/ 77453 w 154740"/>
                <a:gd name="connsiteY28" fmla="*/ 181581 h 241103"/>
                <a:gd name="connsiteX29" fmla="*/ 114812 w 154740"/>
                <a:gd name="connsiteY29" fmla="*/ 7331 h 24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54740" h="241103">
                  <a:moveTo>
                    <a:pt x="114812" y="7331"/>
                  </a:moveTo>
                  <a:cubicBezTo>
                    <a:pt x="115504" y="4646"/>
                    <a:pt x="115504" y="3572"/>
                    <a:pt x="115504" y="3304"/>
                  </a:cubicBezTo>
                  <a:cubicBezTo>
                    <a:pt x="115504" y="82"/>
                    <a:pt x="112506" y="82"/>
                    <a:pt x="111814" y="82"/>
                  </a:cubicBezTo>
                  <a:cubicBezTo>
                    <a:pt x="108355" y="82"/>
                    <a:pt x="108355" y="1156"/>
                    <a:pt x="107202" y="5988"/>
                  </a:cubicBezTo>
                  <a:lnTo>
                    <a:pt x="69612" y="181044"/>
                  </a:lnTo>
                  <a:cubicBezTo>
                    <a:pt x="50702" y="178359"/>
                    <a:pt x="40555" y="168962"/>
                    <a:pt x="40555" y="150973"/>
                  </a:cubicBezTo>
                  <a:cubicBezTo>
                    <a:pt x="40555" y="146945"/>
                    <a:pt x="40555" y="139428"/>
                    <a:pt x="52086" y="106135"/>
                  </a:cubicBezTo>
                  <a:cubicBezTo>
                    <a:pt x="53931" y="100228"/>
                    <a:pt x="55545" y="95664"/>
                    <a:pt x="55545" y="91100"/>
                  </a:cubicBezTo>
                  <a:cubicBezTo>
                    <a:pt x="55545" y="77138"/>
                    <a:pt x="45398" y="68010"/>
                    <a:pt x="33637" y="68010"/>
                  </a:cubicBezTo>
                  <a:cubicBezTo>
                    <a:pt x="10576" y="68010"/>
                    <a:pt x="198" y="104793"/>
                    <a:pt x="198" y="109088"/>
                  </a:cubicBezTo>
                  <a:cubicBezTo>
                    <a:pt x="198" y="112579"/>
                    <a:pt x="3427" y="112579"/>
                    <a:pt x="4119" y="112579"/>
                  </a:cubicBezTo>
                  <a:cubicBezTo>
                    <a:pt x="7347" y="112579"/>
                    <a:pt x="7578" y="111236"/>
                    <a:pt x="8270" y="108283"/>
                  </a:cubicBezTo>
                  <a:cubicBezTo>
                    <a:pt x="13804" y="86267"/>
                    <a:pt x="23951" y="75527"/>
                    <a:pt x="32945" y="75527"/>
                  </a:cubicBezTo>
                  <a:cubicBezTo>
                    <a:pt x="36866" y="75527"/>
                    <a:pt x="38710" y="78481"/>
                    <a:pt x="38710" y="84924"/>
                  </a:cubicBezTo>
                  <a:cubicBezTo>
                    <a:pt x="38710" y="91100"/>
                    <a:pt x="36866" y="96201"/>
                    <a:pt x="34329" y="104256"/>
                  </a:cubicBezTo>
                  <a:cubicBezTo>
                    <a:pt x="22798" y="138085"/>
                    <a:pt x="22798" y="144261"/>
                    <a:pt x="22798" y="149093"/>
                  </a:cubicBezTo>
                  <a:cubicBezTo>
                    <a:pt x="22798" y="179970"/>
                    <a:pt x="50702" y="187487"/>
                    <a:pt x="67998" y="188561"/>
                  </a:cubicBezTo>
                  <a:cubicBezTo>
                    <a:pt x="66384" y="195542"/>
                    <a:pt x="57621" y="236621"/>
                    <a:pt x="57621" y="237695"/>
                  </a:cubicBezTo>
                  <a:cubicBezTo>
                    <a:pt x="57621" y="241185"/>
                    <a:pt x="60388" y="241185"/>
                    <a:pt x="61310" y="241185"/>
                  </a:cubicBezTo>
                  <a:cubicBezTo>
                    <a:pt x="64539" y="241185"/>
                    <a:pt x="65000" y="239843"/>
                    <a:pt x="65923" y="235547"/>
                  </a:cubicBezTo>
                  <a:lnTo>
                    <a:pt x="75839" y="189098"/>
                  </a:lnTo>
                  <a:cubicBezTo>
                    <a:pt x="84833" y="189098"/>
                    <a:pt x="106049" y="189098"/>
                    <a:pt x="130263" y="160907"/>
                  </a:cubicBezTo>
                  <a:cubicBezTo>
                    <a:pt x="136490" y="153389"/>
                    <a:pt x="142716" y="143992"/>
                    <a:pt x="146867" y="132179"/>
                  </a:cubicBezTo>
                  <a:cubicBezTo>
                    <a:pt x="150096" y="123318"/>
                    <a:pt x="154939" y="101302"/>
                    <a:pt x="154939" y="88952"/>
                  </a:cubicBezTo>
                  <a:cubicBezTo>
                    <a:pt x="154939" y="68010"/>
                    <a:pt x="144100" y="67741"/>
                    <a:pt x="143408" y="67741"/>
                  </a:cubicBezTo>
                  <a:cubicBezTo>
                    <a:pt x="137412" y="67741"/>
                    <a:pt x="130955" y="74990"/>
                    <a:pt x="130955" y="81971"/>
                  </a:cubicBezTo>
                  <a:cubicBezTo>
                    <a:pt x="130955" y="86535"/>
                    <a:pt x="133261" y="88683"/>
                    <a:pt x="134184" y="89489"/>
                  </a:cubicBezTo>
                  <a:cubicBezTo>
                    <a:pt x="137873" y="93248"/>
                    <a:pt x="143408" y="99960"/>
                    <a:pt x="143408" y="111773"/>
                  </a:cubicBezTo>
                  <a:cubicBezTo>
                    <a:pt x="143408" y="134326"/>
                    <a:pt x="116888" y="181581"/>
                    <a:pt x="77453" y="181581"/>
                  </a:cubicBezTo>
                  <a:lnTo>
                    <a:pt x="114812" y="7331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45" name="Dowolny kształt: kształt 344">
              <a:extLst>
                <a:ext uri="{FF2B5EF4-FFF2-40B4-BE49-F238E27FC236}">
                  <a16:creationId xmlns:a16="http://schemas.microsoft.com/office/drawing/2014/main" id="{13F80FEF-E028-BEAB-971E-51F42CA50E1F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0428593" y="8782600"/>
              <a:ext cx="56730" cy="268221"/>
            </a:xfrm>
            <a:custGeom>
              <a:avLst/>
              <a:gdLst>
                <a:gd name="connsiteX0" fmla="*/ 55551 w 56730"/>
                <a:gd name="connsiteY0" fmla="*/ 139428 h 268221"/>
                <a:gd name="connsiteX1" fmla="*/ 56934 w 56730"/>
                <a:gd name="connsiteY1" fmla="*/ 134326 h 268221"/>
                <a:gd name="connsiteX2" fmla="*/ 55551 w 56730"/>
                <a:gd name="connsiteY2" fmla="*/ 128957 h 268221"/>
                <a:gd name="connsiteX3" fmla="*/ 12196 w 56730"/>
                <a:gd name="connsiteY3" fmla="*/ 7062 h 268221"/>
                <a:gd name="connsiteX4" fmla="*/ 5739 w 56730"/>
                <a:gd name="connsiteY4" fmla="*/ 82 h 268221"/>
                <a:gd name="connsiteX5" fmla="*/ 204 w 56730"/>
                <a:gd name="connsiteY5" fmla="*/ 6794 h 268221"/>
                <a:gd name="connsiteX6" fmla="*/ 1588 w 56730"/>
                <a:gd name="connsiteY6" fmla="*/ 11895 h 268221"/>
                <a:gd name="connsiteX7" fmla="*/ 45173 w 56730"/>
                <a:gd name="connsiteY7" fmla="*/ 134058 h 268221"/>
                <a:gd name="connsiteX8" fmla="*/ 1588 w 56730"/>
                <a:gd name="connsiteY8" fmla="*/ 256489 h 268221"/>
                <a:gd name="connsiteX9" fmla="*/ 204 w 56730"/>
                <a:gd name="connsiteY9" fmla="*/ 261591 h 268221"/>
                <a:gd name="connsiteX10" fmla="*/ 5739 w 56730"/>
                <a:gd name="connsiteY10" fmla="*/ 268303 h 268221"/>
                <a:gd name="connsiteX11" fmla="*/ 11965 w 56730"/>
                <a:gd name="connsiteY11" fmla="*/ 261591 h 268221"/>
                <a:gd name="connsiteX12" fmla="*/ 55551 w 56730"/>
                <a:gd name="connsiteY12" fmla="*/ 139428 h 26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730" h="268221">
                  <a:moveTo>
                    <a:pt x="55551" y="139428"/>
                  </a:moveTo>
                  <a:cubicBezTo>
                    <a:pt x="56934" y="135669"/>
                    <a:pt x="56934" y="135132"/>
                    <a:pt x="56934" y="134326"/>
                  </a:cubicBezTo>
                  <a:cubicBezTo>
                    <a:pt x="56934" y="132984"/>
                    <a:pt x="56934" y="132716"/>
                    <a:pt x="55551" y="128957"/>
                  </a:cubicBezTo>
                  <a:lnTo>
                    <a:pt x="12196" y="7062"/>
                  </a:lnTo>
                  <a:cubicBezTo>
                    <a:pt x="10812" y="3035"/>
                    <a:pt x="9428" y="82"/>
                    <a:pt x="5739" y="82"/>
                  </a:cubicBezTo>
                  <a:cubicBezTo>
                    <a:pt x="3202" y="82"/>
                    <a:pt x="204" y="2498"/>
                    <a:pt x="204" y="6794"/>
                  </a:cubicBezTo>
                  <a:cubicBezTo>
                    <a:pt x="204" y="7599"/>
                    <a:pt x="204" y="8136"/>
                    <a:pt x="1588" y="11895"/>
                  </a:cubicBezTo>
                  <a:lnTo>
                    <a:pt x="45173" y="134058"/>
                  </a:lnTo>
                  <a:lnTo>
                    <a:pt x="1588" y="256489"/>
                  </a:lnTo>
                  <a:cubicBezTo>
                    <a:pt x="204" y="260248"/>
                    <a:pt x="204" y="260785"/>
                    <a:pt x="204" y="261591"/>
                  </a:cubicBezTo>
                  <a:cubicBezTo>
                    <a:pt x="204" y="265886"/>
                    <a:pt x="3202" y="268303"/>
                    <a:pt x="5739" y="268303"/>
                  </a:cubicBezTo>
                  <a:cubicBezTo>
                    <a:pt x="9659" y="268303"/>
                    <a:pt x="10581" y="265349"/>
                    <a:pt x="11965" y="261591"/>
                  </a:cubicBezTo>
                  <a:lnTo>
                    <a:pt x="55551" y="139428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46" name="Dowolny kształt: kształt 345">
              <a:extLst>
                <a:ext uri="{FF2B5EF4-FFF2-40B4-BE49-F238E27FC236}">
                  <a16:creationId xmlns:a16="http://schemas.microsoft.com/office/drawing/2014/main" id="{E34660A5-05C6-444A-198B-A2A92856835A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0676523" y="8431007"/>
              <a:ext cx="73466" cy="383556"/>
            </a:xfrm>
            <a:custGeom>
              <a:avLst/>
              <a:gdLst>
                <a:gd name="connsiteX0" fmla="*/ 72030 w 73466"/>
                <a:gd name="connsiteY0" fmla="*/ 14650 h 383556"/>
                <a:gd name="connsiteX1" fmla="*/ 73677 w 73466"/>
                <a:gd name="connsiteY1" fmla="*/ 7746 h 383556"/>
                <a:gd name="connsiteX2" fmla="*/ 67088 w 73466"/>
                <a:gd name="connsiteY2" fmla="*/ 75 h 383556"/>
                <a:gd name="connsiteX3" fmla="*/ 59511 w 73466"/>
                <a:gd name="connsiteY3" fmla="*/ 8897 h 383556"/>
                <a:gd name="connsiteX4" fmla="*/ 1858 w 73466"/>
                <a:gd name="connsiteY4" fmla="*/ 184949 h 383556"/>
                <a:gd name="connsiteX5" fmla="*/ 211 w 73466"/>
                <a:gd name="connsiteY5" fmla="*/ 191853 h 383556"/>
                <a:gd name="connsiteX6" fmla="*/ 1858 w 73466"/>
                <a:gd name="connsiteY6" fmla="*/ 198374 h 383556"/>
                <a:gd name="connsiteX7" fmla="*/ 59511 w 73466"/>
                <a:gd name="connsiteY7" fmla="*/ 374426 h 383556"/>
                <a:gd name="connsiteX8" fmla="*/ 67088 w 73466"/>
                <a:gd name="connsiteY8" fmla="*/ 383631 h 383556"/>
                <a:gd name="connsiteX9" fmla="*/ 73677 w 73466"/>
                <a:gd name="connsiteY9" fmla="*/ 375960 h 383556"/>
                <a:gd name="connsiteX10" fmla="*/ 72030 w 73466"/>
                <a:gd name="connsiteY10" fmla="*/ 369823 h 383556"/>
                <a:gd name="connsiteX11" fmla="*/ 13718 w 73466"/>
                <a:gd name="connsiteY11" fmla="*/ 191853 h 383556"/>
                <a:gd name="connsiteX12" fmla="*/ 72030 w 73466"/>
                <a:gd name="connsiteY12" fmla="*/ 14650 h 383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466" h="383556">
                  <a:moveTo>
                    <a:pt x="72030" y="14650"/>
                  </a:moveTo>
                  <a:cubicBezTo>
                    <a:pt x="73677" y="10431"/>
                    <a:pt x="73677" y="9664"/>
                    <a:pt x="73677" y="7746"/>
                  </a:cubicBezTo>
                  <a:cubicBezTo>
                    <a:pt x="73677" y="3527"/>
                    <a:pt x="70712" y="75"/>
                    <a:pt x="67088" y="75"/>
                  </a:cubicBezTo>
                  <a:cubicBezTo>
                    <a:pt x="64123" y="75"/>
                    <a:pt x="61817" y="1993"/>
                    <a:pt x="59511" y="8897"/>
                  </a:cubicBezTo>
                  <a:lnTo>
                    <a:pt x="1858" y="184949"/>
                  </a:lnTo>
                  <a:cubicBezTo>
                    <a:pt x="1199" y="187250"/>
                    <a:pt x="211" y="189552"/>
                    <a:pt x="211" y="191853"/>
                  </a:cubicBezTo>
                  <a:cubicBezTo>
                    <a:pt x="211" y="193004"/>
                    <a:pt x="211" y="193771"/>
                    <a:pt x="1858" y="198374"/>
                  </a:cubicBezTo>
                  <a:lnTo>
                    <a:pt x="59511" y="374426"/>
                  </a:lnTo>
                  <a:cubicBezTo>
                    <a:pt x="60829" y="378645"/>
                    <a:pt x="62476" y="383631"/>
                    <a:pt x="67088" y="383631"/>
                  </a:cubicBezTo>
                  <a:cubicBezTo>
                    <a:pt x="70712" y="383631"/>
                    <a:pt x="73677" y="380179"/>
                    <a:pt x="73677" y="375960"/>
                  </a:cubicBezTo>
                  <a:cubicBezTo>
                    <a:pt x="73677" y="374810"/>
                    <a:pt x="73677" y="374042"/>
                    <a:pt x="72030" y="369823"/>
                  </a:cubicBezTo>
                  <a:lnTo>
                    <a:pt x="13718" y="191853"/>
                  </a:lnTo>
                  <a:lnTo>
                    <a:pt x="72030" y="14650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47" name="Dowolny kształt: kształt 346">
              <a:extLst>
                <a:ext uri="{FF2B5EF4-FFF2-40B4-BE49-F238E27FC236}">
                  <a16:creationId xmlns:a16="http://schemas.microsoft.com/office/drawing/2014/main" id="{BB9BB2A2-62BD-07D8-181E-8D112D415E1C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0777955" y="8452486"/>
              <a:ext cx="199643" cy="344817"/>
            </a:xfrm>
            <a:custGeom>
              <a:avLst/>
              <a:gdLst>
                <a:gd name="connsiteX0" fmla="*/ 149453 w 199643"/>
                <a:gd name="connsiteY0" fmla="*/ 10047 h 344817"/>
                <a:gd name="connsiteX1" fmla="*/ 150441 w 199643"/>
                <a:gd name="connsiteY1" fmla="*/ 4294 h 344817"/>
                <a:gd name="connsiteX2" fmla="*/ 146488 w 199643"/>
                <a:gd name="connsiteY2" fmla="*/ 75 h 344817"/>
                <a:gd name="connsiteX3" fmla="*/ 141546 w 199643"/>
                <a:gd name="connsiteY3" fmla="*/ 7746 h 344817"/>
                <a:gd name="connsiteX4" fmla="*/ 86859 w 199643"/>
                <a:gd name="connsiteY4" fmla="*/ 261277 h 344817"/>
                <a:gd name="connsiteX5" fmla="*/ 49302 w 199643"/>
                <a:gd name="connsiteY5" fmla="*/ 218318 h 344817"/>
                <a:gd name="connsiteX6" fmla="*/ 67092 w 199643"/>
                <a:gd name="connsiteY6" fmla="*/ 146977 h 344817"/>
                <a:gd name="connsiteX7" fmla="*/ 70716 w 199643"/>
                <a:gd name="connsiteY7" fmla="*/ 128183 h 344817"/>
                <a:gd name="connsiteX8" fmla="*/ 43701 w 199643"/>
                <a:gd name="connsiteY8" fmla="*/ 96731 h 344817"/>
                <a:gd name="connsiteX9" fmla="*/ 215 w 199643"/>
                <a:gd name="connsiteY9" fmla="*/ 155799 h 344817"/>
                <a:gd name="connsiteX10" fmla="*/ 4168 w 199643"/>
                <a:gd name="connsiteY10" fmla="*/ 159634 h 344817"/>
                <a:gd name="connsiteX11" fmla="*/ 9439 w 199643"/>
                <a:gd name="connsiteY11" fmla="*/ 152730 h 344817"/>
                <a:gd name="connsiteX12" fmla="*/ 42713 w 199643"/>
                <a:gd name="connsiteY12" fmla="*/ 105169 h 344817"/>
                <a:gd name="connsiteX13" fmla="*/ 50949 w 199643"/>
                <a:gd name="connsiteY13" fmla="*/ 117443 h 344817"/>
                <a:gd name="connsiteX14" fmla="*/ 43372 w 199643"/>
                <a:gd name="connsiteY14" fmla="*/ 150429 h 344817"/>
                <a:gd name="connsiteX15" fmla="*/ 27559 w 199643"/>
                <a:gd name="connsiteY15" fmla="*/ 215250 h 344817"/>
                <a:gd name="connsiteX16" fmla="*/ 84882 w 199643"/>
                <a:gd name="connsiteY16" fmla="*/ 269715 h 344817"/>
                <a:gd name="connsiteX17" fmla="*/ 77634 w 199643"/>
                <a:gd name="connsiteY17" fmla="*/ 304619 h 344817"/>
                <a:gd name="connsiteX18" fmla="*/ 70057 w 199643"/>
                <a:gd name="connsiteY18" fmla="*/ 341057 h 344817"/>
                <a:gd name="connsiteX19" fmla="*/ 74010 w 199643"/>
                <a:gd name="connsiteY19" fmla="*/ 344892 h 344817"/>
                <a:gd name="connsiteX20" fmla="*/ 76975 w 199643"/>
                <a:gd name="connsiteY20" fmla="*/ 343358 h 344817"/>
                <a:gd name="connsiteX21" fmla="*/ 80929 w 199643"/>
                <a:gd name="connsiteY21" fmla="*/ 327632 h 344817"/>
                <a:gd name="connsiteX22" fmla="*/ 93448 w 199643"/>
                <a:gd name="connsiteY22" fmla="*/ 270482 h 344817"/>
                <a:gd name="connsiteX23" fmla="*/ 165596 w 199643"/>
                <a:gd name="connsiteY23" fmla="*/ 229442 h 344817"/>
                <a:gd name="connsiteX24" fmla="*/ 189645 w 199643"/>
                <a:gd name="connsiteY24" fmla="*/ 183415 h 344817"/>
                <a:gd name="connsiteX25" fmla="*/ 199858 w 199643"/>
                <a:gd name="connsiteY25" fmla="*/ 123580 h 344817"/>
                <a:gd name="connsiteX26" fmla="*/ 185363 w 199643"/>
                <a:gd name="connsiteY26" fmla="*/ 96731 h 344817"/>
                <a:gd name="connsiteX27" fmla="*/ 168890 w 199643"/>
                <a:gd name="connsiteY27" fmla="*/ 115142 h 344817"/>
                <a:gd name="connsiteX28" fmla="*/ 173832 w 199643"/>
                <a:gd name="connsiteY28" fmla="*/ 125498 h 344817"/>
                <a:gd name="connsiteX29" fmla="*/ 185692 w 199643"/>
                <a:gd name="connsiteY29" fmla="*/ 158100 h 344817"/>
                <a:gd name="connsiteX30" fmla="*/ 157030 w 199643"/>
                <a:gd name="connsiteY30" fmla="*/ 227907 h 344817"/>
                <a:gd name="connsiteX31" fmla="*/ 95095 w 199643"/>
                <a:gd name="connsiteY31" fmla="*/ 262044 h 344817"/>
                <a:gd name="connsiteX32" fmla="*/ 149453 w 199643"/>
                <a:gd name="connsiteY32" fmla="*/ 10047 h 344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99643" h="344817">
                  <a:moveTo>
                    <a:pt x="149453" y="10047"/>
                  </a:moveTo>
                  <a:cubicBezTo>
                    <a:pt x="149783" y="8513"/>
                    <a:pt x="150441" y="6212"/>
                    <a:pt x="150441" y="4294"/>
                  </a:cubicBezTo>
                  <a:cubicBezTo>
                    <a:pt x="150441" y="458"/>
                    <a:pt x="148135" y="75"/>
                    <a:pt x="146488" y="75"/>
                  </a:cubicBezTo>
                  <a:cubicBezTo>
                    <a:pt x="143194" y="75"/>
                    <a:pt x="142864" y="842"/>
                    <a:pt x="141546" y="7746"/>
                  </a:cubicBezTo>
                  <a:lnTo>
                    <a:pt x="86859" y="261277"/>
                  </a:lnTo>
                  <a:cubicBezTo>
                    <a:pt x="61821" y="257825"/>
                    <a:pt x="49302" y="243633"/>
                    <a:pt x="49302" y="218318"/>
                  </a:cubicBezTo>
                  <a:cubicBezTo>
                    <a:pt x="49302" y="210647"/>
                    <a:pt x="49302" y="200675"/>
                    <a:pt x="67092" y="146977"/>
                  </a:cubicBezTo>
                  <a:cubicBezTo>
                    <a:pt x="68410" y="142374"/>
                    <a:pt x="70716" y="135854"/>
                    <a:pt x="70716" y="128183"/>
                  </a:cubicBezTo>
                  <a:cubicBezTo>
                    <a:pt x="70716" y="110923"/>
                    <a:pt x="60174" y="96731"/>
                    <a:pt x="43701" y="96731"/>
                  </a:cubicBezTo>
                  <a:cubicBezTo>
                    <a:pt x="12404" y="96731"/>
                    <a:pt x="215" y="152347"/>
                    <a:pt x="215" y="155799"/>
                  </a:cubicBezTo>
                  <a:cubicBezTo>
                    <a:pt x="215" y="159634"/>
                    <a:pt x="3509" y="159634"/>
                    <a:pt x="4168" y="159634"/>
                  </a:cubicBezTo>
                  <a:cubicBezTo>
                    <a:pt x="7462" y="159634"/>
                    <a:pt x="7792" y="158867"/>
                    <a:pt x="9439" y="152730"/>
                  </a:cubicBezTo>
                  <a:cubicBezTo>
                    <a:pt x="18334" y="116292"/>
                    <a:pt x="31512" y="105169"/>
                    <a:pt x="42713" y="105169"/>
                  </a:cubicBezTo>
                  <a:cubicBezTo>
                    <a:pt x="45349" y="105169"/>
                    <a:pt x="50949" y="105169"/>
                    <a:pt x="50949" y="117443"/>
                  </a:cubicBezTo>
                  <a:cubicBezTo>
                    <a:pt x="50949" y="127416"/>
                    <a:pt x="47655" y="137004"/>
                    <a:pt x="43372" y="150429"/>
                  </a:cubicBezTo>
                  <a:cubicBezTo>
                    <a:pt x="27559" y="198757"/>
                    <a:pt x="27559" y="208730"/>
                    <a:pt x="27559" y="215250"/>
                  </a:cubicBezTo>
                  <a:cubicBezTo>
                    <a:pt x="27559" y="251688"/>
                    <a:pt x="53255" y="267414"/>
                    <a:pt x="84882" y="269715"/>
                  </a:cubicBezTo>
                  <a:cubicBezTo>
                    <a:pt x="82246" y="283523"/>
                    <a:pt x="82246" y="284290"/>
                    <a:pt x="77634" y="304619"/>
                  </a:cubicBezTo>
                  <a:cubicBezTo>
                    <a:pt x="76646" y="308838"/>
                    <a:pt x="70057" y="339906"/>
                    <a:pt x="70057" y="341057"/>
                  </a:cubicBezTo>
                  <a:cubicBezTo>
                    <a:pt x="70057" y="341440"/>
                    <a:pt x="70057" y="344892"/>
                    <a:pt x="74010" y="344892"/>
                  </a:cubicBezTo>
                  <a:cubicBezTo>
                    <a:pt x="74669" y="344892"/>
                    <a:pt x="76316" y="344892"/>
                    <a:pt x="76975" y="343358"/>
                  </a:cubicBezTo>
                  <a:cubicBezTo>
                    <a:pt x="77964" y="342591"/>
                    <a:pt x="79940" y="333002"/>
                    <a:pt x="80929" y="327632"/>
                  </a:cubicBezTo>
                  <a:lnTo>
                    <a:pt x="93448" y="270482"/>
                  </a:lnTo>
                  <a:cubicBezTo>
                    <a:pt x="105637" y="270482"/>
                    <a:pt x="134628" y="270482"/>
                    <a:pt x="165596" y="229442"/>
                  </a:cubicBezTo>
                  <a:cubicBezTo>
                    <a:pt x="179103" y="211798"/>
                    <a:pt x="186022" y="194922"/>
                    <a:pt x="189645" y="183415"/>
                  </a:cubicBezTo>
                  <a:cubicBezTo>
                    <a:pt x="192610" y="173826"/>
                    <a:pt x="199858" y="140456"/>
                    <a:pt x="199858" y="123580"/>
                  </a:cubicBezTo>
                  <a:cubicBezTo>
                    <a:pt x="199858" y="102101"/>
                    <a:pt x="190963" y="96731"/>
                    <a:pt x="185363" y="96731"/>
                  </a:cubicBezTo>
                  <a:cubicBezTo>
                    <a:pt x="177126" y="96731"/>
                    <a:pt x="168890" y="106703"/>
                    <a:pt x="168890" y="115142"/>
                  </a:cubicBezTo>
                  <a:cubicBezTo>
                    <a:pt x="168890" y="120128"/>
                    <a:pt x="170867" y="122429"/>
                    <a:pt x="173832" y="125498"/>
                  </a:cubicBezTo>
                  <a:cubicBezTo>
                    <a:pt x="177456" y="129717"/>
                    <a:pt x="185692" y="139689"/>
                    <a:pt x="185692" y="158100"/>
                  </a:cubicBezTo>
                  <a:cubicBezTo>
                    <a:pt x="185692" y="182648"/>
                    <a:pt x="168561" y="214099"/>
                    <a:pt x="157030" y="227907"/>
                  </a:cubicBezTo>
                  <a:cubicBezTo>
                    <a:pt x="128039" y="262044"/>
                    <a:pt x="106955" y="262044"/>
                    <a:pt x="95095" y="262044"/>
                  </a:cubicBezTo>
                  <a:lnTo>
                    <a:pt x="149453" y="10047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48" name="Dowolny kształt: kształt 347">
              <a:extLst>
                <a:ext uri="{FF2B5EF4-FFF2-40B4-BE49-F238E27FC236}">
                  <a16:creationId xmlns:a16="http://schemas.microsoft.com/office/drawing/2014/main" id="{9D0DD092-6D5B-0E2A-7975-B113325D80C2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1034023" y="8431007"/>
              <a:ext cx="13177" cy="383556"/>
            </a:xfrm>
            <a:custGeom>
              <a:avLst/>
              <a:gdLst>
                <a:gd name="connsiteX0" fmla="*/ 13399 w 13177"/>
                <a:gd name="connsiteY0" fmla="*/ 13883 h 383556"/>
                <a:gd name="connsiteX1" fmla="*/ 6810 w 13177"/>
                <a:gd name="connsiteY1" fmla="*/ 75 h 383556"/>
                <a:gd name="connsiteX2" fmla="*/ 221 w 13177"/>
                <a:gd name="connsiteY2" fmla="*/ 13883 h 383556"/>
                <a:gd name="connsiteX3" fmla="*/ 221 w 13177"/>
                <a:gd name="connsiteY3" fmla="*/ 369823 h 383556"/>
                <a:gd name="connsiteX4" fmla="*/ 6810 w 13177"/>
                <a:gd name="connsiteY4" fmla="*/ 383631 h 383556"/>
                <a:gd name="connsiteX5" fmla="*/ 13399 w 13177"/>
                <a:gd name="connsiteY5" fmla="*/ 369823 h 383556"/>
                <a:gd name="connsiteX6" fmla="*/ 13399 w 13177"/>
                <a:gd name="connsiteY6" fmla="*/ 13883 h 383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77" h="383556">
                  <a:moveTo>
                    <a:pt x="13399" y="13883"/>
                  </a:moveTo>
                  <a:cubicBezTo>
                    <a:pt x="13399" y="6979"/>
                    <a:pt x="13399" y="75"/>
                    <a:pt x="6810" y="75"/>
                  </a:cubicBezTo>
                  <a:cubicBezTo>
                    <a:pt x="221" y="75"/>
                    <a:pt x="221" y="6979"/>
                    <a:pt x="221" y="13883"/>
                  </a:cubicBezTo>
                  <a:lnTo>
                    <a:pt x="221" y="369823"/>
                  </a:lnTo>
                  <a:cubicBezTo>
                    <a:pt x="221" y="376727"/>
                    <a:pt x="221" y="383631"/>
                    <a:pt x="6810" y="383631"/>
                  </a:cubicBezTo>
                  <a:cubicBezTo>
                    <a:pt x="13399" y="383631"/>
                    <a:pt x="13399" y="376727"/>
                    <a:pt x="13399" y="369823"/>
                  </a:cubicBezTo>
                  <a:lnTo>
                    <a:pt x="13399" y="13883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49" name="Dowolny kształt: kształt 348">
              <a:extLst>
                <a:ext uri="{FF2B5EF4-FFF2-40B4-BE49-F238E27FC236}">
                  <a16:creationId xmlns:a16="http://schemas.microsoft.com/office/drawing/2014/main" id="{5A446A3C-3968-537E-3979-5D75D541AC64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1177659" y="8495061"/>
              <a:ext cx="219739" cy="255448"/>
            </a:xfrm>
            <a:custGeom>
              <a:avLst/>
              <a:gdLst>
                <a:gd name="connsiteX0" fmla="*/ 219966 w 219739"/>
                <a:gd name="connsiteY0" fmla="*/ 127799 h 255448"/>
                <a:gd name="connsiteX1" fmla="*/ 110261 w 219739"/>
                <a:gd name="connsiteY1" fmla="*/ 75 h 255448"/>
                <a:gd name="connsiteX2" fmla="*/ 226 w 219739"/>
                <a:gd name="connsiteY2" fmla="*/ 127799 h 255448"/>
                <a:gd name="connsiteX3" fmla="*/ 109932 w 219739"/>
                <a:gd name="connsiteY3" fmla="*/ 255523 h 255448"/>
                <a:gd name="connsiteX4" fmla="*/ 219966 w 219739"/>
                <a:gd name="connsiteY4" fmla="*/ 127799 h 255448"/>
                <a:gd name="connsiteX5" fmla="*/ 44702 w 219739"/>
                <a:gd name="connsiteY5" fmla="*/ 45334 h 255448"/>
                <a:gd name="connsiteX6" fmla="*/ 41737 w 219739"/>
                <a:gd name="connsiteY6" fmla="*/ 41115 h 255448"/>
                <a:gd name="connsiteX7" fmla="*/ 109932 w 219739"/>
                <a:gd name="connsiteY7" fmla="*/ 9664 h 255448"/>
                <a:gd name="connsiteX8" fmla="*/ 178786 w 219739"/>
                <a:gd name="connsiteY8" fmla="*/ 41115 h 255448"/>
                <a:gd name="connsiteX9" fmla="*/ 110261 w 219739"/>
                <a:gd name="connsiteY9" fmla="*/ 121279 h 255448"/>
                <a:gd name="connsiteX10" fmla="*/ 44702 w 219739"/>
                <a:gd name="connsiteY10" fmla="*/ 45334 h 255448"/>
                <a:gd name="connsiteX11" fmla="*/ 35148 w 219739"/>
                <a:gd name="connsiteY11" fmla="*/ 207962 h 255448"/>
                <a:gd name="connsiteX12" fmla="*/ 8463 w 219739"/>
                <a:gd name="connsiteY12" fmla="*/ 127799 h 255448"/>
                <a:gd name="connsiteX13" fmla="*/ 35148 w 219739"/>
                <a:gd name="connsiteY13" fmla="*/ 47636 h 255448"/>
                <a:gd name="connsiteX14" fmla="*/ 104002 w 219739"/>
                <a:gd name="connsiteY14" fmla="*/ 127799 h 255448"/>
                <a:gd name="connsiteX15" fmla="*/ 35148 w 219739"/>
                <a:gd name="connsiteY15" fmla="*/ 207962 h 255448"/>
                <a:gd name="connsiteX16" fmla="*/ 184716 w 219739"/>
                <a:gd name="connsiteY16" fmla="*/ 47636 h 255448"/>
                <a:gd name="connsiteX17" fmla="*/ 211730 w 219739"/>
                <a:gd name="connsiteY17" fmla="*/ 127799 h 255448"/>
                <a:gd name="connsiteX18" fmla="*/ 185045 w 219739"/>
                <a:gd name="connsiteY18" fmla="*/ 207962 h 255448"/>
                <a:gd name="connsiteX19" fmla="*/ 116191 w 219739"/>
                <a:gd name="connsiteY19" fmla="*/ 127799 h 255448"/>
                <a:gd name="connsiteX20" fmla="*/ 184716 w 219739"/>
                <a:gd name="connsiteY20" fmla="*/ 47636 h 255448"/>
                <a:gd name="connsiteX21" fmla="*/ 175491 w 219739"/>
                <a:gd name="connsiteY21" fmla="*/ 210264 h 255448"/>
                <a:gd name="connsiteX22" fmla="*/ 178456 w 219739"/>
                <a:gd name="connsiteY22" fmla="*/ 214483 h 255448"/>
                <a:gd name="connsiteX23" fmla="*/ 110261 w 219739"/>
                <a:gd name="connsiteY23" fmla="*/ 245935 h 255448"/>
                <a:gd name="connsiteX24" fmla="*/ 41407 w 219739"/>
                <a:gd name="connsiteY24" fmla="*/ 214483 h 255448"/>
                <a:gd name="connsiteX25" fmla="*/ 109932 w 219739"/>
                <a:gd name="connsiteY25" fmla="*/ 134320 h 255448"/>
                <a:gd name="connsiteX26" fmla="*/ 175491 w 219739"/>
                <a:gd name="connsiteY26" fmla="*/ 210264 h 25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9739" h="255448">
                  <a:moveTo>
                    <a:pt x="219966" y="127799"/>
                  </a:moveTo>
                  <a:cubicBezTo>
                    <a:pt x="219966" y="57225"/>
                    <a:pt x="170549" y="75"/>
                    <a:pt x="110261" y="75"/>
                  </a:cubicBezTo>
                  <a:cubicBezTo>
                    <a:pt x="48984" y="75"/>
                    <a:pt x="226" y="57992"/>
                    <a:pt x="226" y="127799"/>
                  </a:cubicBezTo>
                  <a:cubicBezTo>
                    <a:pt x="226" y="198374"/>
                    <a:pt x="49643" y="255523"/>
                    <a:pt x="109932" y="255523"/>
                  </a:cubicBezTo>
                  <a:cubicBezTo>
                    <a:pt x="171208" y="255523"/>
                    <a:pt x="219966" y="197606"/>
                    <a:pt x="219966" y="127799"/>
                  </a:cubicBezTo>
                  <a:close/>
                  <a:moveTo>
                    <a:pt x="44702" y="45334"/>
                  </a:moveTo>
                  <a:cubicBezTo>
                    <a:pt x="44043" y="44567"/>
                    <a:pt x="41737" y="41882"/>
                    <a:pt x="41737" y="41115"/>
                  </a:cubicBezTo>
                  <a:cubicBezTo>
                    <a:pt x="41737" y="39581"/>
                    <a:pt x="68422" y="9664"/>
                    <a:pt x="109932" y="9664"/>
                  </a:cubicBezTo>
                  <a:cubicBezTo>
                    <a:pt x="121462" y="9664"/>
                    <a:pt x="151771" y="11581"/>
                    <a:pt x="178786" y="41115"/>
                  </a:cubicBezTo>
                  <a:lnTo>
                    <a:pt x="110261" y="121279"/>
                  </a:lnTo>
                  <a:lnTo>
                    <a:pt x="44702" y="45334"/>
                  </a:lnTo>
                  <a:close/>
                  <a:moveTo>
                    <a:pt x="35148" y="207962"/>
                  </a:moveTo>
                  <a:cubicBezTo>
                    <a:pt x="15052" y="181881"/>
                    <a:pt x="8463" y="152347"/>
                    <a:pt x="8463" y="127799"/>
                  </a:cubicBezTo>
                  <a:cubicBezTo>
                    <a:pt x="8463" y="98265"/>
                    <a:pt x="18017" y="70266"/>
                    <a:pt x="35148" y="47636"/>
                  </a:cubicBezTo>
                  <a:lnTo>
                    <a:pt x="104002" y="127799"/>
                  </a:lnTo>
                  <a:lnTo>
                    <a:pt x="35148" y="207962"/>
                  </a:lnTo>
                  <a:close/>
                  <a:moveTo>
                    <a:pt x="184716" y="47636"/>
                  </a:moveTo>
                  <a:cubicBezTo>
                    <a:pt x="200529" y="67197"/>
                    <a:pt x="211730" y="96347"/>
                    <a:pt x="211730" y="127799"/>
                  </a:cubicBezTo>
                  <a:cubicBezTo>
                    <a:pt x="211730" y="157333"/>
                    <a:pt x="202176" y="185333"/>
                    <a:pt x="185045" y="207962"/>
                  </a:cubicBezTo>
                  <a:lnTo>
                    <a:pt x="116191" y="127799"/>
                  </a:lnTo>
                  <a:lnTo>
                    <a:pt x="184716" y="47636"/>
                  </a:lnTo>
                  <a:close/>
                  <a:moveTo>
                    <a:pt x="175491" y="210264"/>
                  </a:moveTo>
                  <a:cubicBezTo>
                    <a:pt x="176150" y="211031"/>
                    <a:pt x="178456" y="213716"/>
                    <a:pt x="178456" y="214483"/>
                  </a:cubicBezTo>
                  <a:cubicBezTo>
                    <a:pt x="178456" y="216017"/>
                    <a:pt x="151771" y="245935"/>
                    <a:pt x="110261" y="245935"/>
                  </a:cubicBezTo>
                  <a:cubicBezTo>
                    <a:pt x="98730" y="245935"/>
                    <a:pt x="68422" y="244017"/>
                    <a:pt x="41407" y="214483"/>
                  </a:cubicBezTo>
                  <a:lnTo>
                    <a:pt x="109932" y="134320"/>
                  </a:lnTo>
                  <a:lnTo>
                    <a:pt x="175491" y="210264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50" name="Dowolny kształt: kształt 349">
              <a:extLst>
                <a:ext uri="{FF2B5EF4-FFF2-40B4-BE49-F238E27FC236}">
                  <a16:creationId xmlns:a16="http://schemas.microsoft.com/office/drawing/2014/main" id="{7C1903A3-1425-CAA2-E40D-AC9CBFDB0BE8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1525223" y="8431007"/>
              <a:ext cx="73466" cy="383556"/>
            </a:xfrm>
            <a:custGeom>
              <a:avLst/>
              <a:gdLst>
                <a:gd name="connsiteX0" fmla="*/ 72055 w 73466"/>
                <a:gd name="connsiteY0" fmla="*/ 14650 h 383556"/>
                <a:gd name="connsiteX1" fmla="*/ 73703 w 73466"/>
                <a:gd name="connsiteY1" fmla="*/ 7746 h 383556"/>
                <a:gd name="connsiteX2" fmla="*/ 67114 w 73466"/>
                <a:gd name="connsiteY2" fmla="*/ 75 h 383556"/>
                <a:gd name="connsiteX3" fmla="*/ 59537 w 73466"/>
                <a:gd name="connsiteY3" fmla="*/ 8897 h 383556"/>
                <a:gd name="connsiteX4" fmla="*/ 1884 w 73466"/>
                <a:gd name="connsiteY4" fmla="*/ 184949 h 383556"/>
                <a:gd name="connsiteX5" fmla="*/ 236 w 73466"/>
                <a:gd name="connsiteY5" fmla="*/ 191853 h 383556"/>
                <a:gd name="connsiteX6" fmla="*/ 1884 w 73466"/>
                <a:gd name="connsiteY6" fmla="*/ 198374 h 383556"/>
                <a:gd name="connsiteX7" fmla="*/ 59537 w 73466"/>
                <a:gd name="connsiteY7" fmla="*/ 374426 h 383556"/>
                <a:gd name="connsiteX8" fmla="*/ 67114 w 73466"/>
                <a:gd name="connsiteY8" fmla="*/ 383631 h 383556"/>
                <a:gd name="connsiteX9" fmla="*/ 73703 w 73466"/>
                <a:gd name="connsiteY9" fmla="*/ 375960 h 383556"/>
                <a:gd name="connsiteX10" fmla="*/ 72055 w 73466"/>
                <a:gd name="connsiteY10" fmla="*/ 369823 h 383556"/>
                <a:gd name="connsiteX11" fmla="*/ 13744 w 73466"/>
                <a:gd name="connsiteY11" fmla="*/ 191853 h 383556"/>
                <a:gd name="connsiteX12" fmla="*/ 72055 w 73466"/>
                <a:gd name="connsiteY12" fmla="*/ 14650 h 383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466" h="383556">
                  <a:moveTo>
                    <a:pt x="72055" y="14650"/>
                  </a:moveTo>
                  <a:cubicBezTo>
                    <a:pt x="73703" y="10431"/>
                    <a:pt x="73703" y="9664"/>
                    <a:pt x="73703" y="7746"/>
                  </a:cubicBezTo>
                  <a:cubicBezTo>
                    <a:pt x="73703" y="3527"/>
                    <a:pt x="70738" y="75"/>
                    <a:pt x="67114" y="75"/>
                  </a:cubicBezTo>
                  <a:cubicBezTo>
                    <a:pt x="64149" y="75"/>
                    <a:pt x="61843" y="1993"/>
                    <a:pt x="59537" y="8897"/>
                  </a:cubicBezTo>
                  <a:lnTo>
                    <a:pt x="1884" y="184949"/>
                  </a:lnTo>
                  <a:cubicBezTo>
                    <a:pt x="1225" y="187250"/>
                    <a:pt x="236" y="189552"/>
                    <a:pt x="236" y="191853"/>
                  </a:cubicBezTo>
                  <a:cubicBezTo>
                    <a:pt x="236" y="193004"/>
                    <a:pt x="236" y="193771"/>
                    <a:pt x="1884" y="198374"/>
                  </a:cubicBezTo>
                  <a:lnTo>
                    <a:pt x="59537" y="374426"/>
                  </a:lnTo>
                  <a:cubicBezTo>
                    <a:pt x="60854" y="378645"/>
                    <a:pt x="62502" y="383631"/>
                    <a:pt x="67114" y="383631"/>
                  </a:cubicBezTo>
                  <a:cubicBezTo>
                    <a:pt x="70738" y="383631"/>
                    <a:pt x="73703" y="380179"/>
                    <a:pt x="73703" y="375960"/>
                  </a:cubicBezTo>
                  <a:cubicBezTo>
                    <a:pt x="73703" y="374810"/>
                    <a:pt x="73703" y="374042"/>
                    <a:pt x="72055" y="369823"/>
                  </a:cubicBezTo>
                  <a:lnTo>
                    <a:pt x="13744" y="191853"/>
                  </a:lnTo>
                  <a:lnTo>
                    <a:pt x="72055" y="14650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51" name="Dowolny kształt: kształt 350">
              <a:extLst>
                <a:ext uri="{FF2B5EF4-FFF2-40B4-BE49-F238E27FC236}">
                  <a16:creationId xmlns:a16="http://schemas.microsoft.com/office/drawing/2014/main" id="{8506CB3C-DC4A-2A1E-8AC6-D374ED0A330E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1629950" y="8463226"/>
              <a:ext cx="138696" cy="263886"/>
            </a:xfrm>
            <a:custGeom>
              <a:avLst/>
              <a:gdLst>
                <a:gd name="connsiteX0" fmla="*/ 138937 w 138696"/>
                <a:gd name="connsiteY0" fmla="*/ 132785 h 263886"/>
                <a:gd name="connsiteX1" fmla="*/ 125759 w 138696"/>
                <a:gd name="connsiteY1" fmla="*/ 43033 h 263886"/>
                <a:gd name="connsiteX2" fmla="*/ 69753 w 138696"/>
                <a:gd name="connsiteY2" fmla="*/ 75 h 263886"/>
                <a:gd name="connsiteX3" fmla="*/ 12430 w 138696"/>
                <a:gd name="connsiteY3" fmla="*/ 45718 h 263886"/>
                <a:gd name="connsiteX4" fmla="*/ 240 w 138696"/>
                <a:gd name="connsiteY4" fmla="*/ 132785 h 263886"/>
                <a:gd name="connsiteX5" fmla="*/ 15065 w 138696"/>
                <a:gd name="connsiteY5" fmla="*/ 225222 h 263886"/>
                <a:gd name="connsiteX6" fmla="*/ 69424 w 138696"/>
                <a:gd name="connsiteY6" fmla="*/ 263962 h 263886"/>
                <a:gd name="connsiteX7" fmla="*/ 126747 w 138696"/>
                <a:gd name="connsiteY7" fmla="*/ 219469 h 263886"/>
                <a:gd name="connsiteX8" fmla="*/ 138937 w 138696"/>
                <a:gd name="connsiteY8" fmla="*/ 132785 h 263886"/>
                <a:gd name="connsiteX9" fmla="*/ 69424 w 138696"/>
                <a:gd name="connsiteY9" fmla="*/ 255523 h 263886"/>
                <a:gd name="connsiteX10" fmla="*/ 31208 w 138696"/>
                <a:gd name="connsiteY10" fmla="*/ 209113 h 263886"/>
                <a:gd name="connsiteX11" fmla="*/ 27584 w 138696"/>
                <a:gd name="connsiteY11" fmla="*/ 128183 h 263886"/>
                <a:gd name="connsiteX12" fmla="*/ 30220 w 138696"/>
                <a:gd name="connsiteY12" fmla="*/ 57608 h 263886"/>
                <a:gd name="connsiteX13" fmla="*/ 69424 w 138696"/>
                <a:gd name="connsiteY13" fmla="*/ 8513 h 263886"/>
                <a:gd name="connsiteX14" fmla="*/ 108298 w 138696"/>
                <a:gd name="connsiteY14" fmla="*/ 53389 h 263886"/>
                <a:gd name="connsiteX15" fmla="*/ 111593 w 138696"/>
                <a:gd name="connsiteY15" fmla="*/ 128183 h 263886"/>
                <a:gd name="connsiteX16" fmla="*/ 107969 w 138696"/>
                <a:gd name="connsiteY16" fmla="*/ 207579 h 263886"/>
                <a:gd name="connsiteX17" fmla="*/ 69424 w 138696"/>
                <a:gd name="connsiteY17" fmla="*/ 255523 h 26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8696" h="263886">
                  <a:moveTo>
                    <a:pt x="138937" y="132785"/>
                  </a:moveTo>
                  <a:cubicBezTo>
                    <a:pt x="138937" y="102101"/>
                    <a:pt x="137289" y="71416"/>
                    <a:pt x="125759" y="43033"/>
                  </a:cubicBezTo>
                  <a:cubicBezTo>
                    <a:pt x="110604" y="6212"/>
                    <a:pt x="83590" y="75"/>
                    <a:pt x="69753" y="75"/>
                  </a:cubicBezTo>
                  <a:cubicBezTo>
                    <a:pt x="49986" y="75"/>
                    <a:pt x="25937" y="10047"/>
                    <a:pt x="12430" y="45718"/>
                  </a:cubicBezTo>
                  <a:cubicBezTo>
                    <a:pt x="1888" y="72183"/>
                    <a:pt x="240" y="102101"/>
                    <a:pt x="240" y="132785"/>
                  </a:cubicBezTo>
                  <a:cubicBezTo>
                    <a:pt x="240" y="161552"/>
                    <a:pt x="1558" y="196072"/>
                    <a:pt x="15065" y="225222"/>
                  </a:cubicBezTo>
                  <a:cubicBezTo>
                    <a:pt x="29231" y="256291"/>
                    <a:pt x="53281" y="263962"/>
                    <a:pt x="69424" y="263962"/>
                  </a:cubicBezTo>
                  <a:cubicBezTo>
                    <a:pt x="87214" y="263962"/>
                    <a:pt x="112252" y="255907"/>
                    <a:pt x="126747" y="219469"/>
                  </a:cubicBezTo>
                  <a:cubicBezTo>
                    <a:pt x="137289" y="193004"/>
                    <a:pt x="138937" y="163086"/>
                    <a:pt x="138937" y="132785"/>
                  </a:cubicBezTo>
                  <a:close/>
                  <a:moveTo>
                    <a:pt x="69424" y="255523"/>
                  </a:moveTo>
                  <a:cubicBezTo>
                    <a:pt x="56575" y="255523"/>
                    <a:pt x="37138" y="245935"/>
                    <a:pt x="31208" y="209113"/>
                  </a:cubicBezTo>
                  <a:cubicBezTo>
                    <a:pt x="27584" y="186100"/>
                    <a:pt x="27584" y="150812"/>
                    <a:pt x="27584" y="128183"/>
                  </a:cubicBezTo>
                  <a:cubicBezTo>
                    <a:pt x="27584" y="103635"/>
                    <a:pt x="27584" y="78320"/>
                    <a:pt x="30220" y="57608"/>
                  </a:cubicBezTo>
                  <a:cubicBezTo>
                    <a:pt x="36479" y="11965"/>
                    <a:pt x="61188" y="8513"/>
                    <a:pt x="69424" y="8513"/>
                  </a:cubicBezTo>
                  <a:cubicBezTo>
                    <a:pt x="80295" y="8513"/>
                    <a:pt x="102039" y="15417"/>
                    <a:pt x="108298" y="53389"/>
                  </a:cubicBezTo>
                  <a:cubicBezTo>
                    <a:pt x="111593" y="74868"/>
                    <a:pt x="111593" y="104019"/>
                    <a:pt x="111593" y="128183"/>
                  </a:cubicBezTo>
                  <a:cubicBezTo>
                    <a:pt x="111593" y="156949"/>
                    <a:pt x="111593" y="183031"/>
                    <a:pt x="107969" y="207579"/>
                  </a:cubicBezTo>
                  <a:cubicBezTo>
                    <a:pt x="103027" y="244017"/>
                    <a:pt x="84249" y="255523"/>
                    <a:pt x="69424" y="255523"/>
                  </a:cubicBez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52" name="Dowolny kształt: kształt 351">
              <a:extLst>
                <a:ext uri="{FF2B5EF4-FFF2-40B4-BE49-F238E27FC236}">
                  <a16:creationId xmlns:a16="http://schemas.microsoft.com/office/drawing/2014/main" id="{3A59C50D-C744-76CC-508A-08AEEDC1D464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1821029" y="8431007"/>
              <a:ext cx="13177" cy="383556"/>
            </a:xfrm>
            <a:custGeom>
              <a:avLst/>
              <a:gdLst>
                <a:gd name="connsiteX0" fmla="*/ 13423 w 13177"/>
                <a:gd name="connsiteY0" fmla="*/ 13883 h 383556"/>
                <a:gd name="connsiteX1" fmla="*/ 6834 w 13177"/>
                <a:gd name="connsiteY1" fmla="*/ 75 h 383556"/>
                <a:gd name="connsiteX2" fmla="*/ 245 w 13177"/>
                <a:gd name="connsiteY2" fmla="*/ 13883 h 383556"/>
                <a:gd name="connsiteX3" fmla="*/ 245 w 13177"/>
                <a:gd name="connsiteY3" fmla="*/ 369823 h 383556"/>
                <a:gd name="connsiteX4" fmla="*/ 6834 w 13177"/>
                <a:gd name="connsiteY4" fmla="*/ 383631 h 383556"/>
                <a:gd name="connsiteX5" fmla="*/ 13423 w 13177"/>
                <a:gd name="connsiteY5" fmla="*/ 369823 h 383556"/>
                <a:gd name="connsiteX6" fmla="*/ 13423 w 13177"/>
                <a:gd name="connsiteY6" fmla="*/ 13883 h 383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77" h="383556">
                  <a:moveTo>
                    <a:pt x="13423" y="13883"/>
                  </a:moveTo>
                  <a:cubicBezTo>
                    <a:pt x="13423" y="6979"/>
                    <a:pt x="13423" y="75"/>
                    <a:pt x="6834" y="75"/>
                  </a:cubicBezTo>
                  <a:cubicBezTo>
                    <a:pt x="245" y="75"/>
                    <a:pt x="245" y="6979"/>
                    <a:pt x="245" y="13883"/>
                  </a:cubicBezTo>
                  <a:lnTo>
                    <a:pt x="245" y="369823"/>
                  </a:lnTo>
                  <a:cubicBezTo>
                    <a:pt x="245" y="376727"/>
                    <a:pt x="245" y="383631"/>
                    <a:pt x="6834" y="383631"/>
                  </a:cubicBezTo>
                  <a:cubicBezTo>
                    <a:pt x="13423" y="383631"/>
                    <a:pt x="13423" y="376727"/>
                    <a:pt x="13423" y="369823"/>
                  </a:cubicBezTo>
                  <a:lnTo>
                    <a:pt x="13423" y="13883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53" name="Dowolny kształt: kształt 352">
              <a:extLst>
                <a:ext uri="{FF2B5EF4-FFF2-40B4-BE49-F238E27FC236}">
                  <a16:creationId xmlns:a16="http://schemas.microsoft.com/office/drawing/2014/main" id="{D5462E8D-2A96-2710-65CB-326FDAC18E37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1995163" y="8365121"/>
              <a:ext cx="35250" cy="40657"/>
            </a:xfrm>
            <a:custGeom>
              <a:avLst/>
              <a:gdLst>
                <a:gd name="connsiteX0" fmla="*/ 35502 w 35250"/>
                <a:gd name="connsiteY0" fmla="*/ 20401 h 40657"/>
                <a:gd name="connsiteX1" fmla="*/ 18041 w 35250"/>
                <a:gd name="connsiteY1" fmla="*/ 72 h 40657"/>
                <a:gd name="connsiteX2" fmla="*/ 251 w 35250"/>
                <a:gd name="connsiteY2" fmla="*/ 20401 h 40657"/>
                <a:gd name="connsiteX3" fmla="*/ 17711 w 35250"/>
                <a:gd name="connsiteY3" fmla="*/ 40729 h 40657"/>
                <a:gd name="connsiteX4" fmla="*/ 35502 w 35250"/>
                <a:gd name="connsiteY4" fmla="*/ 20401 h 40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50" h="40657">
                  <a:moveTo>
                    <a:pt x="35502" y="20401"/>
                  </a:moveTo>
                  <a:cubicBezTo>
                    <a:pt x="35502" y="10045"/>
                    <a:pt x="27924" y="72"/>
                    <a:pt x="18041" y="72"/>
                  </a:cubicBezTo>
                  <a:cubicBezTo>
                    <a:pt x="6840" y="72"/>
                    <a:pt x="251" y="10812"/>
                    <a:pt x="251" y="20401"/>
                  </a:cubicBezTo>
                  <a:cubicBezTo>
                    <a:pt x="251" y="30757"/>
                    <a:pt x="7828" y="40729"/>
                    <a:pt x="17711" y="40729"/>
                  </a:cubicBezTo>
                  <a:cubicBezTo>
                    <a:pt x="28913" y="40729"/>
                    <a:pt x="35502" y="29990"/>
                    <a:pt x="35502" y="20401"/>
                  </a:cubicBez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54" name="Dowolny kształt: kształt 353">
              <a:extLst>
                <a:ext uri="{FF2B5EF4-FFF2-40B4-BE49-F238E27FC236}">
                  <a16:creationId xmlns:a16="http://schemas.microsoft.com/office/drawing/2014/main" id="{8DD31865-523C-5FD2-295A-55EC07D9270E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1895410" y="8456705"/>
              <a:ext cx="228305" cy="270407"/>
            </a:xfrm>
            <a:custGeom>
              <a:avLst/>
              <a:gdLst>
                <a:gd name="connsiteX0" fmla="*/ 187373 w 228305"/>
                <a:gd name="connsiteY0" fmla="*/ 40348 h 270407"/>
                <a:gd name="connsiteX1" fmla="*/ 222953 w 228305"/>
                <a:gd name="connsiteY1" fmla="*/ 11965 h 270407"/>
                <a:gd name="connsiteX2" fmla="*/ 228553 w 228305"/>
                <a:gd name="connsiteY2" fmla="*/ 4294 h 270407"/>
                <a:gd name="connsiteX3" fmla="*/ 224271 w 228305"/>
                <a:gd name="connsiteY3" fmla="*/ 75 h 270407"/>
                <a:gd name="connsiteX4" fmla="*/ 190667 w 228305"/>
                <a:gd name="connsiteY4" fmla="*/ 1225 h 270407"/>
                <a:gd name="connsiteX5" fmla="*/ 156405 w 228305"/>
                <a:gd name="connsiteY5" fmla="*/ 75 h 270407"/>
                <a:gd name="connsiteX6" fmla="*/ 150475 w 228305"/>
                <a:gd name="connsiteY6" fmla="*/ 7746 h 270407"/>
                <a:gd name="connsiteX7" fmla="*/ 156405 w 228305"/>
                <a:gd name="connsiteY7" fmla="*/ 11965 h 270407"/>
                <a:gd name="connsiteX8" fmla="*/ 178807 w 228305"/>
                <a:gd name="connsiteY8" fmla="*/ 28841 h 270407"/>
                <a:gd name="connsiteX9" fmla="*/ 177819 w 228305"/>
                <a:gd name="connsiteY9" fmla="*/ 36896 h 270407"/>
                <a:gd name="connsiteX10" fmla="*/ 148169 w 228305"/>
                <a:gd name="connsiteY10" fmla="*/ 173826 h 270407"/>
                <a:gd name="connsiteX11" fmla="*/ 66137 w 228305"/>
                <a:gd name="connsiteY11" fmla="*/ 258592 h 270407"/>
                <a:gd name="connsiteX12" fmla="*/ 25945 w 228305"/>
                <a:gd name="connsiteY12" fmla="*/ 208730 h 270407"/>
                <a:gd name="connsiteX13" fmla="*/ 29569 w 228305"/>
                <a:gd name="connsiteY13" fmla="*/ 178812 h 270407"/>
                <a:gd name="connsiteX14" fmla="*/ 61525 w 228305"/>
                <a:gd name="connsiteY14" fmla="*/ 29609 h 270407"/>
                <a:gd name="connsiteX15" fmla="*/ 89198 w 228305"/>
                <a:gd name="connsiteY15" fmla="*/ 11965 h 270407"/>
                <a:gd name="connsiteX16" fmla="*/ 100399 w 228305"/>
                <a:gd name="connsiteY16" fmla="*/ 4294 h 270407"/>
                <a:gd name="connsiteX17" fmla="*/ 95787 w 228305"/>
                <a:gd name="connsiteY17" fmla="*/ 75 h 270407"/>
                <a:gd name="connsiteX18" fmla="*/ 53618 w 228305"/>
                <a:gd name="connsiteY18" fmla="*/ 1225 h 270407"/>
                <a:gd name="connsiteX19" fmla="*/ 11120 w 228305"/>
                <a:gd name="connsiteY19" fmla="*/ 75 h 270407"/>
                <a:gd name="connsiteX20" fmla="*/ 4860 w 228305"/>
                <a:gd name="connsiteY20" fmla="*/ 7746 h 270407"/>
                <a:gd name="connsiteX21" fmla="*/ 14085 w 228305"/>
                <a:gd name="connsiteY21" fmla="*/ 11965 h 270407"/>
                <a:gd name="connsiteX22" fmla="*/ 26604 w 228305"/>
                <a:gd name="connsiteY22" fmla="*/ 12732 h 270407"/>
                <a:gd name="connsiteX23" fmla="*/ 35499 w 228305"/>
                <a:gd name="connsiteY23" fmla="*/ 18869 h 270407"/>
                <a:gd name="connsiteX24" fmla="*/ 29898 w 228305"/>
                <a:gd name="connsiteY24" fmla="*/ 46102 h 270407"/>
                <a:gd name="connsiteX25" fmla="*/ 22650 w 228305"/>
                <a:gd name="connsiteY25" fmla="*/ 79855 h 270407"/>
                <a:gd name="connsiteX26" fmla="*/ 2554 w 228305"/>
                <a:gd name="connsiteY26" fmla="*/ 174593 h 270407"/>
                <a:gd name="connsiteX27" fmla="*/ 248 w 228305"/>
                <a:gd name="connsiteY27" fmla="*/ 196839 h 270407"/>
                <a:gd name="connsiteX28" fmla="*/ 64819 w 228305"/>
                <a:gd name="connsiteY28" fmla="*/ 270482 h 270407"/>
                <a:gd name="connsiteX29" fmla="*/ 158052 w 228305"/>
                <a:gd name="connsiteY29" fmla="*/ 176511 h 270407"/>
                <a:gd name="connsiteX30" fmla="*/ 187373 w 228305"/>
                <a:gd name="connsiteY30" fmla="*/ 40348 h 270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28305" h="270407">
                  <a:moveTo>
                    <a:pt x="187373" y="40348"/>
                  </a:moveTo>
                  <a:cubicBezTo>
                    <a:pt x="190667" y="24622"/>
                    <a:pt x="196597" y="13116"/>
                    <a:pt x="222953" y="11965"/>
                  </a:cubicBezTo>
                  <a:cubicBezTo>
                    <a:pt x="224600" y="11965"/>
                    <a:pt x="228553" y="11581"/>
                    <a:pt x="228553" y="4294"/>
                  </a:cubicBezTo>
                  <a:cubicBezTo>
                    <a:pt x="228553" y="3910"/>
                    <a:pt x="228553" y="75"/>
                    <a:pt x="224271" y="75"/>
                  </a:cubicBezTo>
                  <a:cubicBezTo>
                    <a:pt x="213399" y="75"/>
                    <a:pt x="201868" y="1225"/>
                    <a:pt x="190667" y="1225"/>
                  </a:cubicBezTo>
                  <a:cubicBezTo>
                    <a:pt x="179466" y="1225"/>
                    <a:pt x="167277" y="75"/>
                    <a:pt x="156405" y="75"/>
                  </a:cubicBezTo>
                  <a:cubicBezTo>
                    <a:pt x="154428" y="75"/>
                    <a:pt x="150475" y="75"/>
                    <a:pt x="150475" y="7746"/>
                  </a:cubicBezTo>
                  <a:cubicBezTo>
                    <a:pt x="150475" y="11965"/>
                    <a:pt x="153769" y="11965"/>
                    <a:pt x="156405" y="11965"/>
                  </a:cubicBezTo>
                  <a:cubicBezTo>
                    <a:pt x="175183" y="12349"/>
                    <a:pt x="178807" y="20403"/>
                    <a:pt x="178807" y="28841"/>
                  </a:cubicBezTo>
                  <a:cubicBezTo>
                    <a:pt x="178807" y="29992"/>
                    <a:pt x="178148" y="35745"/>
                    <a:pt x="177819" y="36896"/>
                  </a:cubicBezTo>
                  <a:lnTo>
                    <a:pt x="148169" y="173826"/>
                  </a:lnTo>
                  <a:cubicBezTo>
                    <a:pt x="136968" y="225222"/>
                    <a:pt x="99082" y="258592"/>
                    <a:pt x="66137" y="258592"/>
                  </a:cubicBezTo>
                  <a:cubicBezTo>
                    <a:pt x="43735" y="258592"/>
                    <a:pt x="25945" y="241715"/>
                    <a:pt x="25945" y="208730"/>
                  </a:cubicBezTo>
                  <a:cubicBezTo>
                    <a:pt x="25945" y="207962"/>
                    <a:pt x="25945" y="195689"/>
                    <a:pt x="29569" y="178812"/>
                  </a:cubicBezTo>
                  <a:lnTo>
                    <a:pt x="61525" y="29609"/>
                  </a:lnTo>
                  <a:cubicBezTo>
                    <a:pt x="64490" y="15801"/>
                    <a:pt x="65149" y="11965"/>
                    <a:pt x="89198" y="11965"/>
                  </a:cubicBezTo>
                  <a:cubicBezTo>
                    <a:pt x="97764" y="11965"/>
                    <a:pt x="100399" y="11965"/>
                    <a:pt x="100399" y="4294"/>
                  </a:cubicBezTo>
                  <a:cubicBezTo>
                    <a:pt x="100399" y="75"/>
                    <a:pt x="96775" y="75"/>
                    <a:pt x="95787" y="75"/>
                  </a:cubicBezTo>
                  <a:cubicBezTo>
                    <a:pt x="86563" y="75"/>
                    <a:pt x="62843" y="1225"/>
                    <a:pt x="53618" y="1225"/>
                  </a:cubicBezTo>
                  <a:cubicBezTo>
                    <a:pt x="44064" y="1225"/>
                    <a:pt x="20674" y="75"/>
                    <a:pt x="11120" y="75"/>
                  </a:cubicBezTo>
                  <a:cubicBezTo>
                    <a:pt x="8484" y="75"/>
                    <a:pt x="4860" y="75"/>
                    <a:pt x="4860" y="7746"/>
                  </a:cubicBezTo>
                  <a:cubicBezTo>
                    <a:pt x="4860" y="11965"/>
                    <a:pt x="7825" y="11965"/>
                    <a:pt x="14085" y="11965"/>
                  </a:cubicBezTo>
                  <a:cubicBezTo>
                    <a:pt x="14744" y="11965"/>
                    <a:pt x="21003" y="11965"/>
                    <a:pt x="26604" y="12732"/>
                  </a:cubicBezTo>
                  <a:cubicBezTo>
                    <a:pt x="32534" y="13499"/>
                    <a:pt x="35499" y="13883"/>
                    <a:pt x="35499" y="18869"/>
                  </a:cubicBezTo>
                  <a:cubicBezTo>
                    <a:pt x="35499" y="21170"/>
                    <a:pt x="31875" y="37280"/>
                    <a:pt x="29898" y="46102"/>
                  </a:cubicBezTo>
                  <a:lnTo>
                    <a:pt x="22650" y="79855"/>
                  </a:lnTo>
                  <a:cubicBezTo>
                    <a:pt x="19685" y="94813"/>
                    <a:pt x="3872" y="167305"/>
                    <a:pt x="2554" y="174593"/>
                  </a:cubicBezTo>
                  <a:cubicBezTo>
                    <a:pt x="248" y="185333"/>
                    <a:pt x="248" y="191086"/>
                    <a:pt x="248" y="196839"/>
                  </a:cubicBezTo>
                  <a:cubicBezTo>
                    <a:pt x="248" y="243633"/>
                    <a:pt x="30228" y="270482"/>
                    <a:pt x="64819" y="270482"/>
                  </a:cubicBezTo>
                  <a:cubicBezTo>
                    <a:pt x="106329" y="270482"/>
                    <a:pt x="147180" y="227140"/>
                    <a:pt x="158052" y="176511"/>
                  </a:cubicBezTo>
                  <a:lnTo>
                    <a:pt x="187373" y="40348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55" name="Dowolny kształt: kształt 354">
              <a:extLst>
                <a:ext uri="{FF2B5EF4-FFF2-40B4-BE49-F238E27FC236}">
                  <a16:creationId xmlns:a16="http://schemas.microsoft.com/office/drawing/2014/main" id="{5A22472B-1345-3C90-4137-F0CC88E36C49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2151950" y="8371290"/>
              <a:ext cx="85326" cy="246473"/>
            </a:xfrm>
            <a:custGeom>
              <a:avLst/>
              <a:gdLst>
                <a:gd name="connsiteX0" fmla="*/ 45686 w 85326"/>
                <a:gd name="connsiteY0" fmla="*/ 76859 h 246473"/>
                <a:gd name="connsiteX1" fmla="*/ 58370 w 85326"/>
                <a:gd name="connsiteY1" fmla="*/ 79812 h 246473"/>
                <a:gd name="connsiteX2" fmla="*/ 75666 w 85326"/>
                <a:gd name="connsiteY2" fmla="*/ 83839 h 246473"/>
                <a:gd name="connsiteX3" fmla="*/ 85582 w 85326"/>
                <a:gd name="connsiteY3" fmla="*/ 73368 h 246473"/>
                <a:gd name="connsiteX4" fmla="*/ 75666 w 85326"/>
                <a:gd name="connsiteY4" fmla="*/ 62897 h 246473"/>
                <a:gd name="connsiteX5" fmla="*/ 58370 w 85326"/>
                <a:gd name="connsiteY5" fmla="*/ 66925 h 246473"/>
                <a:gd name="connsiteX6" fmla="*/ 45686 w 85326"/>
                <a:gd name="connsiteY6" fmla="*/ 69878 h 246473"/>
                <a:gd name="connsiteX7" fmla="*/ 48915 w 85326"/>
                <a:gd name="connsiteY7" fmla="*/ 40881 h 246473"/>
                <a:gd name="connsiteX8" fmla="*/ 51913 w 85326"/>
                <a:gd name="connsiteY8" fmla="*/ 12421 h 246473"/>
                <a:gd name="connsiteX9" fmla="*/ 42919 w 85326"/>
                <a:gd name="connsiteY9" fmla="*/ 71 h 246473"/>
                <a:gd name="connsiteX10" fmla="*/ 33925 w 85326"/>
                <a:gd name="connsiteY10" fmla="*/ 12421 h 246473"/>
                <a:gd name="connsiteX11" fmla="*/ 37154 w 85326"/>
                <a:gd name="connsiteY11" fmla="*/ 43834 h 246473"/>
                <a:gd name="connsiteX12" fmla="*/ 40152 w 85326"/>
                <a:gd name="connsiteY12" fmla="*/ 69878 h 246473"/>
                <a:gd name="connsiteX13" fmla="*/ 27468 w 85326"/>
                <a:gd name="connsiteY13" fmla="*/ 66925 h 246473"/>
                <a:gd name="connsiteX14" fmla="*/ 10172 w 85326"/>
                <a:gd name="connsiteY14" fmla="*/ 62897 h 246473"/>
                <a:gd name="connsiteX15" fmla="*/ 256 w 85326"/>
                <a:gd name="connsiteY15" fmla="*/ 73368 h 246473"/>
                <a:gd name="connsiteX16" fmla="*/ 10172 w 85326"/>
                <a:gd name="connsiteY16" fmla="*/ 83839 h 246473"/>
                <a:gd name="connsiteX17" fmla="*/ 27468 w 85326"/>
                <a:gd name="connsiteY17" fmla="*/ 79812 h 246473"/>
                <a:gd name="connsiteX18" fmla="*/ 40152 w 85326"/>
                <a:gd name="connsiteY18" fmla="*/ 76859 h 246473"/>
                <a:gd name="connsiteX19" fmla="*/ 36923 w 85326"/>
                <a:gd name="connsiteY19" fmla="*/ 97801 h 246473"/>
                <a:gd name="connsiteX20" fmla="*/ 33925 w 85326"/>
                <a:gd name="connsiteY20" fmla="*/ 130288 h 246473"/>
                <a:gd name="connsiteX21" fmla="*/ 38999 w 85326"/>
                <a:gd name="connsiteY21" fmla="*/ 242517 h 246473"/>
                <a:gd name="connsiteX22" fmla="*/ 42919 w 85326"/>
                <a:gd name="connsiteY22" fmla="*/ 246544 h 246473"/>
                <a:gd name="connsiteX23" fmla="*/ 47070 w 85326"/>
                <a:gd name="connsiteY23" fmla="*/ 241174 h 246473"/>
                <a:gd name="connsiteX24" fmla="*/ 49837 w 85326"/>
                <a:gd name="connsiteY24" fmla="*/ 201169 h 246473"/>
                <a:gd name="connsiteX25" fmla="*/ 51913 w 85326"/>
                <a:gd name="connsiteY25" fmla="*/ 130288 h 246473"/>
                <a:gd name="connsiteX26" fmla="*/ 48684 w 85326"/>
                <a:gd name="connsiteY26" fmla="*/ 97264 h 246473"/>
                <a:gd name="connsiteX27" fmla="*/ 45686 w 85326"/>
                <a:gd name="connsiteY27" fmla="*/ 76859 h 246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5326" h="246473">
                  <a:moveTo>
                    <a:pt x="45686" y="76859"/>
                  </a:moveTo>
                  <a:cubicBezTo>
                    <a:pt x="49146" y="77396"/>
                    <a:pt x="51452" y="77664"/>
                    <a:pt x="58370" y="79812"/>
                  </a:cubicBezTo>
                  <a:cubicBezTo>
                    <a:pt x="65750" y="82228"/>
                    <a:pt x="71284" y="83839"/>
                    <a:pt x="75666" y="83839"/>
                  </a:cubicBezTo>
                  <a:cubicBezTo>
                    <a:pt x="84660" y="83839"/>
                    <a:pt x="85582" y="75785"/>
                    <a:pt x="85582" y="73368"/>
                  </a:cubicBezTo>
                  <a:cubicBezTo>
                    <a:pt x="85582" y="71220"/>
                    <a:pt x="84660" y="62897"/>
                    <a:pt x="75666" y="62897"/>
                  </a:cubicBezTo>
                  <a:cubicBezTo>
                    <a:pt x="71284" y="62897"/>
                    <a:pt x="65750" y="64508"/>
                    <a:pt x="58370" y="66925"/>
                  </a:cubicBezTo>
                  <a:cubicBezTo>
                    <a:pt x="51452" y="69072"/>
                    <a:pt x="49146" y="69341"/>
                    <a:pt x="45686" y="69878"/>
                  </a:cubicBezTo>
                  <a:cubicBezTo>
                    <a:pt x="46148" y="60481"/>
                    <a:pt x="47762" y="49204"/>
                    <a:pt x="48915" y="40881"/>
                  </a:cubicBezTo>
                  <a:cubicBezTo>
                    <a:pt x="49837" y="35511"/>
                    <a:pt x="51913" y="21818"/>
                    <a:pt x="51913" y="12421"/>
                  </a:cubicBezTo>
                  <a:cubicBezTo>
                    <a:pt x="51913" y="4366"/>
                    <a:pt x="48684" y="71"/>
                    <a:pt x="42919" y="71"/>
                  </a:cubicBezTo>
                  <a:cubicBezTo>
                    <a:pt x="38076" y="71"/>
                    <a:pt x="33925" y="3024"/>
                    <a:pt x="33925" y="12421"/>
                  </a:cubicBezTo>
                  <a:cubicBezTo>
                    <a:pt x="33925" y="21281"/>
                    <a:pt x="35770" y="34706"/>
                    <a:pt x="37154" y="43834"/>
                  </a:cubicBezTo>
                  <a:cubicBezTo>
                    <a:pt x="37615" y="46788"/>
                    <a:pt x="39690" y="59944"/>
                    <a:pt x="40152" y="69878"/>
                  </a:cubicBezTo>
                  <a:cubicBezTo>
                    <a:pt x="36693" y="69341"/>
                    <a:pt x="34386" y="69072"/>
                    <a:pt x="27468" y="66925"/>
                  </a:cubicBezTo>
                  <a:cubicBezTo>
                    <a:pt x="20089" y="64508"/>
                    <a:pt x="14554" y="62897"/>
                    <a:pt x="10172" y="62897"/>
                  </a:cubicBezTo>
                  <a:cubicBezTo>
                    <a:pt x="1178" y="62897"/>
                    <a:pt x="256" y="70952"/>
                    <a:pt x="256" y="73368"/>
                  </a:cubicBezTo>
                  <a:cubicBezTo>
                    <a:pt x="256" y="75516"/>
                    <a:pt x="1178" y="83839"/>
                    <a:pt x="10172" y="83839"/>
                  </a:cubicBezTo>
                  <a:cubicBezTo>
                    <a:pt x="14554" y="83839"/>
                    <a:pt x="20089" y="82228"/>
                    <a:pt x="27468" y="79812"/>
                  </a:cubicBezTo>
                  <a:cubicBezTo>
                    <a:pt x="34386" y="77664"/>
                    <a:pt x="36693" y="77396"/>
                    <a:pt x="40152" y="76859"/>
                  </a:cubicBezTo>
                  <a:cubicBezTo>
                    <a:pt x="39690" y="83571"/>
                    <a:pt x="38076" y="92163"/>
                    <a:pt x="36923" y="97801"/>
                  </a:cubicBezTo>
                  <a:cubicBezTo>
                    <a:pt x="33925" y="114447"/>
                    <a:pt x="33925" y="116327"/>
                    <a:pt x="33925" y="130288"/>
                  </a:cubicBezTo>
                  <a:cubicBezTo>
                    <a:pt x="33925" y="182107"/>
                    <a:pt x="38307" y="237147"/>
                    <a:pt x="38999" y="242517"/>
                  </a:cubicBezTo>
                  <a:cubicBezTo>
                    <a:pt x="39229" y="244933"/>
                    <a:pt x="39690" y="246544"/>
                    <a:pt x="42919" y="246544"/>
                  </a:cubicBezTo>
                  <a:cubicBezTo>
                    <a:pt x="46378" y="246544"/>
                    <a:pt x="46609" y="244933"/>
                    <a:pt x="47070" y="241174"/>
                  </a:cubicBezTo>
                  <a:cubicBezTo>
                    <a:pt x="47070" y="240906"/>
                    <a:pt x="48915" y="217547"/>
                    <a:pt x="49837" y="201169"/>
                  </a:cubicBezTo>
                  <a:cubicBezTo>
                    <a:pt x="50990" y="177542"/>
                    <a:pt x="51913" y="153915"/>
                    <a:pt x="51913" y="130288"/>
                  </a:cubicBezTo>
                  <a:cubicBezTo>
                    <a:pt x="51913" y="116327"/>
                    <a:pt x="51913" y="114447"/>
                    <a:pt x="48684" y="97264"/>
                  </a:cubicBezTo>
                  <a:cubicBezTo>
                    <a:pt x="48223" y="94310"/>
                    <a:pt x="46148" y="83571"/>
                    <a:pt x="45686" y="76859"/>
                  </a:cubicBez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56" name="Dowolny kształt: kształt 355">
              <a:extLst>
                <a:ext uri="{FF2B5EF4-FFF2-40B4-BE49-F238E27FC236}">
                  <a16:creationId xmlns:a16="http://schemas.microsoft.com/office/drawing/2014/main" id="{783CF181-79CC-6935-9FA0-36B7BFF396D7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2114187" y="8695092"/>
              <a:ext cx="144362" cy="176397"/>
            </a:xfrm>
            <a:custGeom>
              <a:avLst/>
              <a:gdLst>
                <a:gd name="connsiteX0" fmla="*/ 57216 w 144362"/>
                <a:gd name="connsiteY0" fmla="*/ 120898 h 176397"/>
                <a:gd name="connsiteX1" fmla="*/ 65057 w 144362"/>
                <a:gd name="connsiteY1" fmla="*/ 121166 h 176397"/>
                <a:gd name="connsiteX2" fmla="*/ 144618 w 144362"/>
                <a:gd name="connsiteY2" fmla="*/ 39277 h 176397"/>
                <a:gd name="connsiteX3" fmla="*/ 114407 w 144362"/>
                <a:gd name="connsiteY3" fmla="*/ 77 h 176397"/>
                <a:gd name="connsiteX4" fmla="*/ 59291 w 144362"/>
                <a:gd name="connsiteY4" fmla="*/ 67468 h 176397"/>
                <a:gd name="connsiteX5" fmla="*/ 49836 w 144362"/>
                <a:gd name="connsiteY5" fmla="*/ 101298 h 176397"/>
                <a:gd name="connsiteX6" fmla="*/ 8326 w 144362"/>
                <a:gd name="connsiteY6" fmla="*/ 63978 h 176397"/>
                <a:gd name="connsiteX7" fmla="*/ 28389 w 144362"/>
                <a:gd name="connsiteY7" fmla="*/ 9474 h 176397"/>
                <a:gd name="connsiteX8" fmla="*/ 30234 w 144362"/>
                <a:gd name="connsiteY8" fmla="*/ 5984 h 176397"/>
                <a:gd name="connsiteX9" fmla="*/ 26545 w 144362"/>
                <a:gd name="connsiteY9" fmla="*/ 2762 h 176397"/>
                <a:gd name="connsiteX10" fmla="*/ 19165 w 144362"/>
                <a:gd name="connsiteY10" fmla="*/ 8669 h 176397"/>
                <a:gd name="connsiteX11" fmla="*/ 255 w 144362"/>
                <a:gd name="connsiteY11" fmla="*/ 66663 h 176397"/>
                <a:gd name="connsiteX12" fmla="*/ 44993 w 144362"/>
                <a:gd name="connsiteY12" fmla="*/ 118750 h 176397"/>
                <a:gd name="connsiteX13" fmla="*/ 32079 w 144362"/>
                <a:gd name="connsiteY13" fmla="*/ 167883 h 176397"/>
                <a:gd name="connsiteX14" fmla="*/ 39920 w 144362"/>
                <a:gd name="connsiteY14" fmla="*/ 176475 h 176397"/>
                <a:gd name="connsiteX15" fmla="*/ 48914 w 144362"/>
                <a:gd name="connsiteY15" fmla="*/ 170568 h 176397"/>
                <a:gd name="connsiteX16" fmla="*/ 57216 w 144362"/>
                <a:gd name="connsiteY16" fmla="*/ 120898 h 176397"/>
                <a:gd name="connsiteX17" fmla="*/ 60214 w 144362"/>
                <a:gd name="connsiteY17" fmla="*/ 102640 h 176397"/>
                <a:gd name="connsiteX18" fmla="*/ 77740 w 144362"/>
                <a:gd name="connsiteY18" fmla="*/ 42230 h 176397"/>
                <a:gd name="connsiteX19" fmla="*/ 111871 w 144362"/>
                <a:gd name="connsiteY19" fmla="*/ 18335 h 176397"/>
                <a:gd name="connsiteX20" fmla="*/ 136316 w 144362"/>
                <a:gd name="connsiteY20" fmla="*/ 44646 h 176397"/>
                <a:gd name="connsiteX21" fmla="*/ 67593 w 144362"/>
                <a:gd name="connsiteY21" fmla="*/ 102909 h 176397"/>
                <a:gd name="connsiteX22" fmla="*/ 60214 w 144362"/>
                <a:gd name="connsiteY22" fmla="*/ 102640 h 176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4362" h="176397">
                  <a:moveTo>
                    <a:pt x="57216" y="120898"/>
                  </a:moveTo>
                  <a:cubicBezTo>
                    <a:pt x="59753" y="121166"/>
                    <a:pt x="62520" y="121166"/>
                    <a:pt x="65057" y="121166"/>
                  </a:cubicBezTo>
                  <a:cubicBezTo>
                    <a:pt x="106567" y="121166"/>
                    <a:pt x="144618" y="81698"/>
                    <a:pt x="144618" y="39277"/>
                  </a:cubicBezTo>
                  <a:cubicBezTo>
                    <a:pt x="144618" y="15381"/>
                    <a:pt x="132395" y="77"/>
                    <a:pt x="114407" y="77"/>
                  </a:cubicBezTo>
                  <a:cubicBezTo>
                    <a:pt x="82583" y="77"/>
                    <a:pt x="65748" y="47331"/>
                    <a:pt x="59291" y="67468"/>
                  </a:cubicBezTo>
                  <a:cubicBezTo>
                    <a:pt x="56293" y="77402"/>
                    <a:pt x="51220" y="96197"/>
                    <a:pt x="49836" y="101298"/>
                  </a:cubicBezTo>
                  <a:cubicBezTo>
                    <a:pt x="24469" y="97270"/>
                    <a:pt x="8326" y="83846"/>
                    <a:pt x="8326" y="63978"/>
                  </a:cubicBezTo>
                  <a:cubicBezTo>
                    <a:pt x="8326" y="63709"/>
                    <a:pt x="9710" y="33638"/>
                    <a:pt x="28389" y="9474"/>
                  </a:cubicBezTo>
                  <a:cubicBezTo>
                    <a:pt x="30004" y="7595"/>
                    <a:pt x="30234" y="7058"/>
                    <a:pt x="30234" y="5984"/>
                  </a:cubicBezTo>
                  <a:cubicBezTo>
                    <a:pt x="30234" y="2762"/>
                    <a:pt x="27236" y="2762"/>
                    <a:pt x="26545" y="2762"/>
                  </a:cubicBezTo>
                  <a:cubicBezTo>
                    <a:pt x="24469" y="2762"/>
                    <a:pt x="23547" y="2762"/>
                    <a:pt x="19165" y="8669"/>
                  </a:cubicBezTo>
                  <a:cubicBezTo>
                    <a:pt x="6251" y="27195"/>
                    <a:pt x="255" y="55118"/>
                    <a:pt x="255" y="66663"/>
                  </a:cubicBezTo>
                  <a:cubicBezTo>
                    <a:pt x="255" y="90558"/>
                    <a:pt x="15245" y="111232"/>
                    <a:pt x="44993" y="118750"/>
                  </a:cubicBezTo>
                  <a:cubicBezTo>
                    <a:pt x="33463" y="160366"/>
                    <a:pt x="32079" y="165467"/>
                    <a:pt x="32079" y="167883"/>
                  </a:cubicBezTo>
                  <a:cubicBezTo>
                    <a:pt x="32079" y="175132"/>
                    <a:pt x="37383" y="176475"/>
                    <a:pt x="39920" y="176475"/>
                  </a:cubicBezTo>
                  <a:cubicBezTo>
                    <a:pt x="42457" y="176475"/>
                    <a:pt x="47069" y="174595"/>
                    <a:pt x="48914" y="170568"/>
                  </a:cubicBezTo>
                  <a:cubicBezTo>
                    <a:pt x="50528" y="166541"/>
                    <a:pt x="52604" y="152848"/>
                    <a:pt x="57216" y="120898"/>
                  </a:cubicBezTo>
                  <a:close/>
                  <a:moveTo>
                    <a:pt x="60214" y="102640"/>
                  </a:moveTo>
                  <a:cubicBezTo>
                    <a:pt x="64826" y="71764"/>
                    <a:pt x="66671" y="59682"/>
                    <a:pt x="77740" y="42230"/>
                  </a:cubicBezTo>
                  <a:cubicBezTo>
                    <a:pt x="88118" y="25852"/>
                    <a:pt x="100340" y="18335"/>
                    <a:pt x="111871" y="18335"/>
                  </a:cubicBezTo>
                  <a:cubicBezTo>
                    <a:pt x="127783" y="18335"/>
                    <a:pt x="136316" y="30685"/>
                    <a:pt x="136316" y="44646"/>
                  </a:cubicBezTo>
                  <a:cubicBezTo>
                    <a:pt x="136316" y="71764"/>
                    <a:pt x="107259" y="102909"/>
                    <a:pt x="67593" y="102909"/>
                  </a:cubicBezTo>
                  <a:cubicBezTo>
                    <a:pt x="65518" y="102909"/>
                    <a:pt x="62289" y="102909"/>
                    <a:pt x="60214" y="102640"/>
                  </a:cubicBez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57" name="Dowolny kształt: kształt 356">
              <a:extLst>
                <a:ext uri="{FF2B5EF4-FFF2-40B4-BE49-F238E27FC236}">
                  <a16:creationId xmlns:a16="http://schemas.microsoft.com/office/drawing/2014/main" id="{F5BEB8A3-810A-5B7D-336E-133F1FDCBB43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2409853" y="8365121"/>
              <a:ext cx="35250" cy="40657"/>
            </a:xfrm>
            <a:custGeom>
              <a:avLst/>
              <a:gdLst>
                <a:gd name="connsiteX0" fmla="*/ 35514 w 35250"/>
                <a:gd name="connsiteY0" fmla="*/ 20401 h 40657"/>
                <a:gd name="connsiteX1" fmla="*/ 18053 w 35250"/>
                <a:gd name="connsiteY1" fmla="*/ 72 h 40657"/>
                <a:gd name="connsiteX2" fmla="*/ 263 w 35250"/>
                <a:gd name="connsiteY2" fmla="*/ 20401 h 40657"/>
                <a:gd name="connsiteX3" fmla="*/ 17724 w 35250"/>
                <a:gd name="connsiteY3" fmla="*/ 40729 h 40657"/>
                <a:gd name="connsiteX4" fmla="*/ 35514 w 35250"/>
                <a:gd name="connsiteY4" fmla="*/ 20401 h 40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50" h="40657">
                  <a:moveTo>
                    <a:pt x="35514" y="20401"/>
                  </a:moveTo>
                  <a:cubicBezTo>
                    <a:pt x="35514" y="10045"/>
                    <a:pt x="27937" y="72"/>
                    <a:pt x="18053" y="72"/>
                  </a:cubicBezTo>
                  <a:cubicBezTo>
                    <a:pt x="6852" y="72"/>
                    <a:pt x="263" y="10812"/>
                    <a:pt x="263" y="20401"/>
                  </a:cubicBezTo>
                  <a:cubicBezTo>
                    <a:pt x="263" y="30757"/>
                    <a:pt x="7841" y="40729"/>
                    <a:pt x="17724" y="40729"/>
                  </a:cubicBezTo>
                  <a:cubicBezTo>
                    <a:pt x="28925" y="40729"/>
                    <a:pt x="35514" y="29990"/>
                    <a:pt x="35514" y="20401"/>
                  </a:cubicBez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58" name="Dowolny kształt: kształt 357">
              <a:extLst>
                <a:ext uri="{FF2B5EF4-FFF2-40B4-BE49-F238E27FC236}">
                  <a16:creationId xmlns:a16="http://schemas.microsoft.com/office/drawing/2014/main" id="{30718BA4-6FAB-4CF7-4DA0-485E305B0A8A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2310100" y="8456705"/>
              <a:ext cx="228305" cy="270407"/>
            </a:xfrm>
            <a:custGeom>
              <a:avLst/>
              <a:gdLst>
                <a:gd name="connsiteX0" fmla="*/ 187385 w 228305"/>
                <a:gd name="connsiteY0" fmla="*/ 40348 h 270407"/>
                <a:gd name="connsiteX1" fmla="*/ 222965 w 228305"/>
                <a:gd name="connsiteY1" fmla="*/ 11965 h 270407"/>
                <a:gd name="connsiteX2" fmla="*/ 228566 w 228305"/>
                <a:gd name="connsiteY2" fmla="*/ 4294 h 270407"/>
                <a:gd name="connsiteX3" fmla="*/ 224283 w 228305"/>
                <a:gd name="connsiteY3" fmla="*/ 75 h 270407"/>
                <a:gd name="connsiteX4" fmla="*/ 190680 w 228305"/>
                <a:gd name="connsiteY4" fmla="*/ 1225 h 270407"/>
                <a:gd name="connsiteX5" fmla="*/ 156417 w 228305"/>
                <a:gd name="connsiteY5" fmla="*/ 75 h 270407"/>
                <a:gd name="connsiteX6" fmla="*/ 150487 w 228305"/>
                <a:gd name="connsiteY6" fmla="*/ 7746 h 270407"/>
                <a:gd name="connsiteX7" fmla="*/ 156417 w 228305"/>
                <a:gd name="connsiteY7" fmla="*/ 11965 h 270407"/>
                <a:gd name="connsiteX8" fmla="*/ 178820 w 228305"/>
                <a:gd name="connsiteY8" fmla="*/ 28841 h 270407"/>
                <a:gd name="connsiteX9" fmla="*/ 177831 w 228305"/>
                <a:gd name="connsiteY9" fmla="*/ 36896 h 270407"/>
                <a:gd name="connsiteX10" fmla="*/ 148181 w 228305"/>
                <a:gd name="connsiteY10" fmla="*/ 173826 h 270407"/>
                <a:gd name="connsiteX11" fmla="*/ 66150 w 228305"/>
                <a:gd name="connsiteY11" fmla="*/ 258592 h 270407"/>
                <a:gd name="connsiteX12" fmla="*/ 25957 w 228305"/>
                <a:gd name="connsiteY12" fmla="*/ 208730 h 270407"/>
                <a:gd name="connsiteX13" fmla="*/ 29581 w 228305"/>
                <a:gd name="connsiteY13" fmla="*/ 178812 h 270407"/>
                <a:gd name="connsiteX14" fmla="*/ 61537 w 228305"/>
                <a:gd name="connsiteY14" fmla="*/ 29609 h 270407"/>
                <a:gd name="connsiteX15" fmla="*/ 89211 w 228305"/>
                <a:gd name="connsiteY15" fmla="*/ 11965 h 270407"/>
                <a:gd name="connsiteX16" fmla="*/ 100412 w 228305"/>
                <a:gd name="connsiteY16" fmla="*/ 4294 h 270407"/>
                <a:gd name="connsiteX17" fmla="*/ 95800 w 228305"/>
                <a:gd name="connsiteY17" fmla="*/ 75 h 270407"/>
                <a:gd name="connsiteX18" fmla="*/ 53631 w 228305"/>
                <a:gd name="connsiteY18" fmla="*/ 1225 h 270407"/>
                <a:gd name="connsiteX19" fmla="*/ 11132 w 228305"/>
                <a:gd name="connsiteY19" fmla="*/ 75 h 270407"/>
                <a:gd name="connsiteX20" fmla="*/ 4873 w 228305"/>
                <a:gd name="connsiteY20" fmla="*/ 7746 h 270407"/>
                <a:gd name="connsiteX21" fmla="*/ 14097 w 228305"/>
                <a:gd name="connsiteY21" fmla="*/ 11965 h 270407"/>
                <a:gd name="connsiteX22" fmla="*/ 26616 w 228305"/>
                <a:gd name="connsiteY22" fmla="*/ 12732 h 270407"/>
                <a:gd name="connsiteX23" fmla="*/ 35511 w 228305"/>
                <a:gd name="connsiteY23" fmla="*/ 18869 h 270407"/>
                <a:gd name="connsiteX24" fmla="*/ 29911 w 228305"/>
                <a:gd name="connsiteY24" fmla="*/ 46102 h 270407"/>
                <a:gd name="connsiteX25" fmla="*/ 22663 w 228305"/>
                <a:gd name="connsiteY25" fmla="*/ 79855 h 270407"/>
                <a:gd name="connsiteX26" fmla="*/ 2567 w 228305"/>
                <a:gd name="connsiteY26" fmla="*/ 174593 h 270407"/>
                <a:gd name="connsiteX27" fmla="*/ 261 w 228305"/>
                <a:gd name="connsiteY27" fmla="*/ 196839 h 270407"/>
                <a:gd name="connsiteX28" fmla="*/ 64832 w 228305"/>
                <a:gd name="connsiteY28" fmla="*/ 270482 h 270407"/>
                <a:gd name="connsiteX29" fmla="*/ 158065 w 228305"/>
                <a:gd name="connsiteY29" fmla="*/ 176511 h 270407"/>
                <a:gd name="connsiteX30" fmla="*/ 187385 w 228305"/>
                <a:gd name="connsiteY30" fmla="*/ 40348 h 270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28305" h="270407">
                  <a:moveTo>
                    <a:pt x="187385" y="40348"/>
                  </a:moveTo>
                  <a:cubicBezTo>
                    <a:pt x="190680" y="24622"/>
                    <a:pt x="196610" y="13116"/>
                    <a:pt x="222965" y="11965"/>
                  </a:cubicBezTo>
                  <a:cubicBezTo>
                    <a:pt x="224613" y="11965"/>
                    <a:pt x="228566" y="11581"/>
                    <a:pt x="228566" y="4294"/>
                  </a:cubicBezTo>
                  <a:cubicBezTo>
                    <a:pt x="228566" y="3910"/>
                    <a:pt x="228566" y="75"/>
                    <a:pt x="224283" y="75"/>
                  </a:cubicBezTo>
                  <a:cubicBezTo>
                    <a:pt x="213411" y="75"/>
                    <a:pt x="201881" y="1225"/>
                    <a:pt x="190680" y="1225"/>
                  </a:cubicBezTo>
                  <a:cubicBezTo>
                    <a:pt x="179479" y="1225"/>
                    <a:pt x="167289" y="75"/>
                    <a:pt x="156417" y="75"/>
                  </a:cubicBezTo>
                  <a:cubicBezTo>
                    <a:pt x="154441" y="75"/>
                    <a:pt x="150487" y="75"/>
                    <a:pt x="150487" y="7746"/>
                  </a:cubicBezTo>
                  <a:cubicBezTo>
                    <a:pt x="150487" y="11965"/>
                    <a:pt x="153782" y="11965"/>
                    <a:pt x="156417" y="11965"/>
                  </a:cubicBezTo>
                  <a:cubicBezTo>
                    <a:pt x="175196" y="12349"/>
                    <a:pt x="178820" y="20403"/>
                    <a:pt x="178820" y="28841"/>
                  </a:cubicBezTo>
                  <a:cubicBezTo>
                    <a:pt x="178820" y="29992"/>
                    <a:pt x="178161" y="35745"/>
                    <a:pt x="177831" y="36896"/>
                  </a:cubicBezTo>
                  <a:lnTo>
                    <a:pt x="148181" y="173826"/>
                  </a:lnTo>
                  <a:cubicBezTo>
                    <a:pt x="136980" y="225222"/>
                    <a:pt x="99094" y="258592"/>
                    <a:pt x="66150" y="258592"/>
                  </a:cubicBezTo>
                  <a:cubicBezTo>
                    <a:pt x="43747" y="258592"/>
                    <a:pt x="25957" y="241715"/>
                    <a:pt x="25957" y="208730"/>
                  </a:cubicBezTo>
                  <a:cubicBezTo>
                    <a:pt x="25957" y="207962"/>
                    <a:pt x="25957" y="195689"/>
                    <a:pt x="29581" y="178812"/>
                  </a:cubicBezTo>
                  <a:lnTo>
                    <a:pt x="61537" y="29609"/>
                  </a:lnTo>
                  <a:cubicBezTo>
                    <a:pt x="64502" y="15801"/>
                    <a:pt x="65161" y="11965"/>
                    <a:pt x="89211" y="11965"/>
                  </a:cubicBezTo>
                  <a:cubicBezTo>
                    <a:pt x="97776" y="11965"/>
                    <a:pt x="100412" y="11965"/>
                    <a:pt x="100412" y="4294"/>
                  </a:cubicBezTo>
                  <a:cubicBezTo>
                    <a:pt x="100412" y="75"/>
                    <a:pt x="96788" y="75"/>
                    <a:pt x="95800" y="75"/>
                  </a:cubicBezTo>
                  <a:cubicBezTo>
                    <a:pt x="86575" y="75"/>
                    <a:pt x="62855" y="1225"/>
                    <a:pt x="53631" y="1225"/>
                  </a:cubicBezTo>
                  <a:cubicBezTo>
                    <a:pt x="44077" y="1225"/>
                    <a:pt x="20686" y="75"/>
                    <a:pt x="11132" y="75"/>
                  </a:cubicBezTo>
                  <a:cubicBezTo>
                    <a:pt x="8497" y="75"/>
                    <a:pt x="4873" y="75"/>
                    <a:pt x="4873" y="7746"/>
                  </a:cubicBezTo>
                  <a:cubicBezTo>
                    <a:pt x="4873" y="11965"/>
                    <a:pt x="7838" y="11965"/>
                    <a:pt x="14097" y="11965"/>
                  </a:cubicBezTo>
                  <a:cubicBezTo>
                    <a:pt x="14756" y="11965"/>
                    <a:pt x="21016" y="11965"/>
                    <a:pt x="26616" y="12732"/>
                  </a:cubicBezTo>
                  <a:cubicBezTo>
                    <a:pt x="32546" y="13499"/>
                    <a:pt x="35511" y="13883"/>
                    <a:pt x="35511" y="18869"/>
                  </a:cubicBezTo>
                  <a:cubicBezTo>
                    <a:pt x="35511" y="21170"/>
                    <a:pt x="31887" y="37280"/>
                    <a:pt x="29911" y="46102"/>
                  </a:cubicBezTo>
                  <a:lnTo>
                    <a:pt x="22663" y="79855"/>
                  </a:lnTo>
                  <a:cubicBezTo>
                    <a:pt x="19698" y="94813"/>
                    <a:pt x="3884" y="167305"/>
                    <a:pt x="2567" y="174593"/>
                  </a:cubicBezTo>
                  <a:cubicBezTo>
                    <a:pt x="261" y="185333"/>
                    <a:pt x="261" y="191086"/>
                    <a:pt x="261" y="196839"/>
                  </a:cubicBezTo>
                  <a:cubicBezTo>
                    <a:pt x="261" y="243633"/>
                    <a:pt x="30240" y="270482"/>
                    <a:pt x="64832" y="270482"/>
                  </a:cubicBezTo>
                  <a:cubicBezTo>
                    <a:pt x="106342" y="270482"/>
                    <a:pt x="147193" y="227140"/>
                    <a:pt x="158065" y="176511"/>
                  </a:cubicBezTo>
                  <a:lnTo>
                    <a:pt x="187385" y="40348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59" name="Dowolny kształt: kształt 358">
              <a:extLst>
                <a:ext uri="{FF2B5EF4-FFF2-40B4-BE49-F238E27FC236}">
                  <a16:creationId xmlns:a16="http://schemas.microsoft.com/office/drawing/2014/main" id="{5A3827BA-8D4B-D352-A58A-A3BCD128EE76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2528877" y="8657803"/>
              <a:ext cx="144362" cy="176397"/>
            </a:xfrm>
            <a:custGeom>
              <a:avLst/>
              <a:gdLst>
                <a:gd name="connsiteX0" fmla="*/ 57228 w 144362"/>
                <a:gd name="connsiteY0" fmla="*/ 120897 h 176397"/>
                <a:gd name="connsiteX1" fmla="*/ 65069 w 144362"/>
                <a:gd name="connsiteY1" fmla="*/ 121165 h 176397"/>
                <a:gd name="connsiteX2" fmla="*/ 144630 w 144362"/>
                <a:gd name="connsiteY2" fmla="*/ 39276 h 176397"/>
                <a:gd name="connsiteX3" fmla="*/ 114420 w 144362"/>
                <a:gd name="connsiteY3" fmla="*/ 76 h 176397"/>
                <a:gd name="connsiteX4" fmla="*/ 59304 w 144362"/>
                <a:gd name="connsiteY4" fmla="*/ 67467 h 176397"/>
                <a:gd name="connsiteX5" fmla="*/ 49849 w 144362"/>
                <a:gd name="connsiteY5" fmla="*/ 101297 h 176397"/>
                <a:gd name="connsiteX6" fmla="*/ 8339 w 144362"/>
                <a:gd name="connsiteY6" fmla="*/ 63977 h 176397"/>
                <a:gd name="connsiteX7" fmla="*/ 28402 w 144362"/>
                <a:gd name="connsiteY7" fmla="*/ 9473 h 176397"/>
                <a:gd name="connsiteX8" fmla="*/ 30247 w 144362"/>
                <a:gd name="connsiteY8" fmla="*/ 5983 h 176397"/>
                <a:gd name="connsiteX9" fmla="*/ 26557 w 144362"/>
                <a:gd name="connsiteY9" fmla="*/ 2761 h 176397"/>
                <a:gd name="connsiteX10" fmla="*/ 19178 w 144362"/>
                <a:gd name="connsiteY10" fmla="*/ 8668 h 176397"/>
                <a:gd name="connsiteX11" fmla="*/ 267 w 144362"/>
                <a:gd name="connsiteY11" fmla="*/ 66662 h 176397"/>
                <a:gd name="connsiteX12" fmla="*/ 45006 w 144362"/>
                <a:gd name="connsiteY12" fmla="*/ 118749 h 176397"/>
                <a:gd name="connsiteX13" fmla="*/ 32092 w 144362"/>
                <a:gd name="connsiteY13" fmla="*/ 167882 h 176397"/>
                <a:gd name="connsiteX14" fmla="*/ 39933 w 144362"/>
                <a:gd name="connsiteY14" fmla="*/ 176474 h 176397"/>
                <a:gd name="connsiteX15" fmla="*/ 48926 w 144362"/>
                <a:gd name="connsiteY15" fmla="*/ 170567 h 176397"/>
                <a:gd name="connsiteX16" fmla="*/ 57228 w 144362"/>
                <a:gd name="connsiteY16" fmla="*/ 120897 h 176397"/>
                <a:gd name="connsiteX17" fmla="*/ 60226 w 144362"/>
                <a:gd name="connsiteY17" fmla="*/ 102639 h 176397"/>
                <a:gd name="connsiteX18" fmla="*/ 77753 w 144362"/>
                <a:gd name="connsiteY18" fmla="*/ 42229 h 176397"/>
                <a:gd name="connsiteX19" fmla="*/ 111883 w 144362"/>
                <a:gd name="connsiteY19" fmla="*/ 18334 h 176397"/>
                <a:gd name="connsiteX20" fmla="*/ 136328 w 144362"/>
                <a:gd name="connsiteY20" fmla="*/ 44646 h 176397"/>
                <a:gd name="connsiteX21" fmla="*/ 67606 w 144362"/>
                <a:gd name="connsiteY21" fmla="*/ 102908 h 176397"/>
                <a:gd name="connsiteX22" fmla="*/ 60226 w 144362"/>
                <a:gd name="connsiteY22" fmla="*/ 102639 h 176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4362" h="176397">
                  <a:moveTo>
                    <a:pt x="57228" y="120897"/>
                  </a:moveTo>
                  <a:cubicBezTo>
                    <a:pt x="59765" y="121165"/>
                    <a:pt x="62532" y="121165"/>
                    <a:pt x="65069" y="121165"/>
                  </a:cubicBezTo>
                  <a:cubicBezTo>
                    <a:pt x="106579" y="121165"/>
                    <a:pt x="144630" y="81697"/>
                    <a:pt x="144630" y="39276"/>
                  </a:cubicBezTo>
                  <a:cubicBezTo>
                    <a:pt x="144630" y="15380"/>
                    <a:pt x="132408" y="76"/>
                    <a:pt x="114420" y="76"/>
                  </a:cubicBezTo>
                  <a:cubicBezTo>
                    <a:pt x="82596" y="76"/>
                    <a:pt x="65761" y="47330"/>
                    <a:pt x="59304" y="67467"/>
                  </a:cubicBezTo>
                  <a:cubicBezTo>
                    <a:pt x="56306" y="77401"/>
                    <a:pt x="51233" y="96196"/>
                    <a:pt x="49849" y="101297"/>
                  </a:cubicBezTo>
                  <a:cubicBezTo>
                    <a:pt x="24482" y="97269"/>
                    <a:pt x="8339" y="83845"/>
                    <a:pt x="8339" y="63977"/>
                  </a:cubicBezTo>
                  <a:cubicBezTo>
                    <a:pt x="8339" y="63708"/>
                    <a:pt x="9722" y="33637"/>
                    <a:pt x="28402" y="9473"/>
                  </a:cubicBezTo>
                  <a:cubicBezTo>
                    <a:pt x="30016" y="7594"/>
                    <a:pt x="30247" y="7057"/>
                    <a:pt x="30247" y="5983"/>
                  </a:cubicBezTo>
                  <a:cubicBezTo>
                    <a:pt x="30247" y="2761"/>
                    <a:pt x="27249" y="2761"/>
                    <a:pt x="26557" y="2761"/>
                  </a:cubicBezTo>
                  <a:cubicBezTo>
                    <a:pt x="24482" y="2761"/>
                    <a:pt x="23559" y="2761"/>
                    <a:pt x="19178" y="8668"/>
                  </a:cubicBezTo>
                  <a:cubicBezTo>
                    <a:pt x="6263" y="27194"/>
                    <a:pt x="267" y="55117"/>
                    <a:pt x="267" y="66662"/>
                  </a:cubicBezTo>
                  <a:cubicBezTo>
                    <a:pt x="267" y="90557"/>
                    <a:pt x="15257" y="111231"/>
                    <a:pt x="45006" y="118749"/>
                  </a:cubicBezTo>
                  <a:cubicBezTo>
                    <a:pt x="33475" y="160365"/>
                    <a:pt x="32092" y="165466"/>
                    <a:pt x="32092" y="167882"/>
                  </a:cubicBezTo>
                  <a:cubicBezTo>
                    <a:pt x="32092" y="175131"/>
                    <a:pt x="37396" y="176474"/>
                    <a:pt x="39933" y="176474"/>
                  </a:cubicBezTo>
                  <a:cubicBezTo>
                    <a:pt x="42469" y="176474"/>
                    <a:pt x="47082" y="174594"/>
                    <a:pt x="48926" y="170567"/>
                  </a:cubicBezTo>
                  <a:cubicBezTo>
                    <a:pt x="50541" y="166540"/>
                    <a:pt x="52616" y="152847"/>
                    <a:pt x="57228" y="120897"/>
                  </a:cubicBezTo>
                  <a:close/>
                  <a:moveTo>
                    <a:pt x="60226" y="102639"/>
                  </a:moveTo>
                  <a:cubicBezTo>
                    <a:pt x="64839" y="71763"/>
                    <a:pt x="66683" y="59681"/>
                    <a:pt x="77753" y="42229"/>
                  </a:cubicBezTo>
                  <a:cubicBezTo>
                    <a:pt x="88130" y="25851"/>
                    <a:pt x="100353" y="18334"/>
                    <a:pt x="111883" y="18334"/>
                  </a:cubicBezTo>
                  <a:cubicBezTo>
                    <a:pt x="127795" y="18334"/>
                    <a:pt x="136328" y="30684"/>
                    <a:pt x="136328" y="44646"/>
                  </a:cubicBezTo>
                  <a:cubicBezTo>
                    <a:pt x="136328" y="71763"/>
                    <a:pt x="107271" y="102908"/>
                    <a:pt x="67606" y="102908"/>
                  </a:cubicBezTo>
                  <a:cubicBezTo>
                    <a:pt x="65530" y="102908"/>
                    <a:pt x="62302" y="102908"/>
                    <a:pt x="60226" y="102639"/>
                  </a:cubicBez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60" name="Dowolny kształt: kształt 359">
              <a:extLst>
                <a:ext uri="{FF2B5EF4-FFF2-40B4-BE49-F238E27FC236}">
                  <a16:creationId xmlns:a16="http://schemas.microsoft.com/office/drawing/2014/main" id="{91C93D53-4F4B-A73B-A962-1E1A6145BBDA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2741920" y="8431007"/>
              <a:ext cx="13177" cy="383556"/>
            </a:xfrm>
            <a:custGeom>
              <a:avLst/>
              <a:gdLst>
                <a:gd name="connsiteX0" fmla="*/ 13451 w 13177"/>
                <a:gd name="connsiteY0" fmla="*/ 13883 h 383556"/>
                <a:gd name="connsiteX1" fmla="*/ 6862 w 13177"/>
                <a:gd name="connsiteY1" fmla="*/ 75 h 383556"/>
                <a:gd name="connsiteX2" fmla="*/ 273 w 13177"/>
                <a:gd name="connsiteY2" fmla="*/ 13883 h 383556"/>
                <a:gd name="connsiteX3" fmla="*/ 273 w 13177"/>
                <a:gd name="connsiteY3" fmla="*/ 369823 h 383556"/>
                <a:gd name="connsiteX4" fmla="*/ 6862 w 13177"/>
                <a:gd name="connsiteY4" fmla="*/ 383631 h 383556"/>
                <a:gd name="connsiteX5" fmla="*/ 13451 w 13177"/>
                <a:gd name="connsiteY5" fmla="*/ 369823 h 383556"/>
                <a:gd name="connsiteX6" fmla="*/ 13451 w 13177"/>
                <a:gd name="connsiteY6" fmla="*/ 13883 h 383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77" h="383556">
                  <a:moveTo>
                    <a:pt x="13451" y="13883"/>
                  </a:moveTo>
                  <a:cubicBezTo>
                    <a:pt x="13451" y="6979"/>
                    <a:pt x="13451" y="75"/>
                    <a:pt x="6862" y="75"/>
                  </a:cubicBezTo>
                  <a:cubicBezTo>
                    <a:pt x="273" y="75"/>
                    <a:pt x="273" y="6979"/>
                    <a:pt x="273" y="13883"/>
                  </a:cubicBezTo>
                  <a:lnTo>
                    <a:pt x="273" y="369823"/>
                  </a:lnTo>
                  <a:cubicBezTo>
                    <a:pt x="273" y="376727"/>
                    <a:pt x="273" y="383631"/>
                    <a:pt x="6862" y="383631"/>
                  </a:cubicBezTo>
                  <a:cubicBezTo>
                    <a:pt x="13451" y="383631"/>
                    <a:pt x="13451" y="376727"/>
                    <a:pt x="13451" y="369823"/>
                  </a:cubicBezTo>
                  <a:lnTo>
                    <a:pt x="13451" y="13883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61" name="Dowolny kształt: kształt 360">
              <a:extLst>
                <a:ext uri="{FF2B5EF4-FFF2-40B4-BE49-F238E27FC236}">
                  <a16:creationId xmlns:a16="http://schemas.microsoft.com/office/drawing/2014/main" id="{8AC57EF7-8D25-1B8E-2A0E-AF55955611BE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2803783" y="8452486"/>
              <a:ext cx="199643" cy="344817"/>
            </a:xfrm>
            <a:custGeom>
              <a:avLst/>
              <a:gdLst>
                <a:gd name="connsiteX0" fmla="*/ 149514 w 199643"/>
                <a:gd name="connsiteY0" fmla="*/ 10047 h 344817"/>
                <a:gd name="connsiteX1" fmla="*/ 150503 w 199643"/>
                <a:gd name="connsiteY1" fmla="*/ 4294 h 344817"/>
                <a:gd name="connsiteX2" fmla="*/ 146549 w 199643"/>
                <a:gd name="connsiteY2" fmla="*/ 75 h 344817"/>
                <a:gd name="connsiteX3" fmla="*/ 141608 w 199643"/>
                <a:gd name="connsiteY3" fmla="*/ 7746 h 344817"/>
                <a:gd name="connsiteX4" fmla="*/ 86920 w 199643"/>
                <a:gd name="connsiteY4" fmla="*/ 261277 h 344817"/>
                <a:gd name="connsiteX5" fmla="*/ 49363 w 199643"/>
                <a:gd name="connsiteY5" fmla="*/ 218318 h 344817"/>
                <a:gd name="connsiteX6" fmla="*/ 67153 w 199643"/>
                <a:gd name="connsiteY6" fmla="*/ 146977 h 344817"/>
                <a:gd name="connsiteX7" fmla="*/ 70777 w 199643"/>
                <a:gd name="connsiteY7" fmla="*/ 128183 h 344817"/>
                <a:gd name="connsiteX8" fmla="*/ 43763 w 199643"/>
                <a:gd name="connsiteY8" fmla="*/ 96731 h 344817"/>
                <a:gd name="connsiteX9" fmla="*/ 276 w 199643"/>
                <a:gd name="connsiteY9" fmla="*/ 155799 h 344817"/>
                <a:gd name="connsiteX10" fmla="*/ 4229 w 199643"/>
                <a:gd name="connsiteY10" fmla="*/ 159634 h 344817"/>
                <a:gd name="connsiteX11" fmla="*/ 9500 w 199643"/>
                <a:gd name="connsiteY11" fmla="*/ 152730 h 344817"/>
                <a:gd name="connsiteX12" fmla="*/ 42774 w 199643"/>
                <a:gd name="connsiteY12" fmla="*/ 105169 h 344817"/>
                <a:gd name="connsiteX13" fmla="*/ 51010 w 199643"/>
                <a:gd name="connsiteY13" fmla="*/ 117443 h 344817"/>
                <a:gd name="connsiteX14" fmla="*/ 43433 w 199643"/>
                <a:gd name="connsiteY14" fmla="*/ 150429 h 344817"/>
                <a:gd name="connsiteX15" fmla="*/ 27620 w 199643"/>
                <a:gd name="connsiteY15" fmla="*/ 215250 h 344817"/>
                <a:gd name="connsiteX16" fmla="*/ 84943 w 199643"/>
                <a:gd name="connsiteY16" fmla="*/ 269715 h 344817"/>
                <a:gd name="connsiteX17" fmla="*/ 77695 w 199643"/>
                <a:gd name="connsiteY17" fmla="*/ 304619 h 344817"/>
                <a:gd name="connsiteX18" fmla="*/ 70118 w 199643"/>
                <a:gd name="connsiteY18" fmla="*/ 341057 h 344817"/>
                <a:gd name="connsiteX19" fmla="*/ 74072 w 199643"/>
                <a:gd name="connsiteY19" fmla="*/ 344892 h 344817"/>
                <a:gd name="connsiteX20" fmla="*/ 77037 w 199643"/>
                <a:gd name="connsiteY20" fmla="*/ 343358 h 344817"/>
                <a:gd name="connsiteX21" fmla="*/ 80990 w 199643"/>
                <a:gd name="connsiteY21" fmla="*/ 327632 h 344817"/>
                <a:gd name="connsiteX22" fmla="*/ 93509 w 199643"/>
                <a:gd name="connsiteY22" fmla="*/ 270482 h 344817"/>
                <a:gd name="connsiteX23" fmla="*/ 165657 w 199643"/>
                <a:gd name="connsiteY23" fmla="*/ 229442 h 344817"/>
                <a:gd name="connsiteX24" fmla="*/ 189707 w 199643"/>
                <a:gd name="connsiteY24" fmla="*/ 183415 h 344817"/>
                <a:gd name="connsiteX25" fmla="*/ 199919 w 199643"/>
                <a:gd name="connsiteY25" fmla="*/ 123580 h 344817"/>
                <a:gd name="connsiteX26" fmla="*/ 185424 w 199643"/>
                <a:gd name="connsiteY26" fmla="*/ 96731 h 344817"/>
                <a:gd name="connsiteX27" fmla="*/ 168952 w 199643"/>
                <a:gd name="connsiteY27" fmla="*/ 115142 h 344817"/>
                <a:gd name="connsiteX28" fmla="*/ 173893 w 199643"/>
                <a:gd name="connsiteY28" fmla="*/ 125498 h 344817"/>
                <a:gd name="connsiteX29" fmla="*/ 185753 w 199643"/>
                <a:gd name="connsiteY29" fmla="*/ 158100 h 344817"/>
                <a:gd name="connsiteX30" fmla="*/ 157092 w 199643"/>
                <a:gd name="connsiteY30" fmla="*/ 227907 h 344817"/>
                <a:gd name="connsiteX31" fmla="*/ 95156 w 199643"/>
                <a:gd name="connsiteY31" fmla="*/ 262044 h 344817"/>
                <a:gd name="connsiteX32" fmla="*/ 149514 w 199643"/>
                <a:gd name="connsiteY32" fmla="*/ 10047 h 344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99643" h="344817">
                  <a:moveTo>
                    <a:pt x="149514" y="10047"/>
                  </a:moveTo>
                  <a:cubicBezTo>
                    <a:pt x="149844" y="8513"/>
                    <a:pt x="150503" y="6212"/>
                    <a:pt x="150503" y="4294"/>
                  </a:cubicBezTo>
                  <a:cubicBezTo>
                    <a:pt x="150503" y="458"/>
                    <a:pt x="148197" y="75"/>
                    <a:pt x="146549" y="75"/>
                  </a:cubicBezTo>
                  <a:cubicBezTo>
                    <a:pt x="143255" y="75"/>
                    <a:pt x="142925" y="842"/>
                    <a:pt x="141608" y="7746"/>
                  </a:cubicBezTo>
                  <a:lnTo>
                    <a:pt x="86920" y="261277"/>
                  </a:lnTo>
                  <a:cubicBezTo>
                    <a:pt x="61882" y="257825"/>
                    <a:pt x="49363" y="243633"/>
                    <a:pt x="49363" y="218318"/>
                  </a:cubicBezTo>
                  <a:cubicBezTo>
                    <a:pt x="49363" y="210647"/>
                    <a:pt x="49363" y="200675"/>
                    <a:pt x="67153" y="146977"/>
                  </a:cubicBezTo>
                  <a:cubicBezTo>
                    <a:pt x="68471" y="142374"/>
                    <a:pt x="70777" y="135854"/>
                    <a:pt x="70777" y="128183"/>
                  </a:cubicBezTo>
                  <a:cubicBezTo>
                    <a:pt x="70777" y="110923"/>
                    <a:pt x="60235" y="96731"/>
                    <a:pt x="43763" y="96731"/>
                  </a:cubicBezTo>
                  <a:cubicBezTo>
                    <a:pt x="12465" y="96731"/>
                    <a:pt x="276" y="152347"/>
                    <a:pt x="276" y="155799"/>
                  </a:cubicBezTo>
                  <a:cubicBezTo>
                    <a:pt x="276" y="159634"/>
                    <a:pt x="3570" y="159634"/>
                    <a:pt x="4229" y="159634"/>
                  </a:cubicBezTo>
                  <a:cubicBezTo>
                    <a:pt x="7524" y="159634"/>
                    <a:pt x="7853" y="158867"/>
                    <a:pt x="9500" y="152730"/>
                  </a:cubicBezTo>
                  <a:cubicBezTo>
                    <a:pt x="18395" y="116292"/>
                    <a:pt x="31573" y="105169"/>
                    <a:pt x="42774" y="105169"/>
                  </a:cubicBezTo>
                  <a:cubicBezTo>
                    <a:pt x="45410" y="105169"/>
                    <a:pt x="51010" y="105169"/>
                    <a:pt x="51010" y="117443"/>
                  </a:cubicBezTo>
                  <a:cubicBezTo>
                    <a:pt x="51010" y="127416"/>
                    <a:pt x="47716" y="137004"/>
                    <a:pt x="43433" y="150429"/>
                  </a:cubicBezTo>
                  <a:cubicBezTo>
                    <a:pt x="27620" y="198757"/>
                    <a:pt x="27620" y="208730"/>
                    <a:pt x="27620" y="215250"/>
                  </a:cubicBezTo>
                  <a:cubicBezTo>
                    <a:pt x="27620" y="251688"/>
                    <a:pt x="53317" y="267414"/>
                    <a:pt x="84943" y="269715"/>
                  </a:cubicBezTo>
                  <a:cubicBezTo>
                    <a:pt x="82308" y="283523"/>
                    <a:pt x="82308" y="284290"/>
                    <a:pt x="77695" y="304619"/>
                  </a:cubicBezTo>
                  <a:cubicBezTo>
                    <a:pt x="76707" y="308838"/>
                    <a:pt x="70118" y="339906"/>
                    <a:pt x="70118" y="341057"/>
                  </a:cubicBezTo>
                  <a:cubicBezTo>
                    <a:pt x="70118" y="341440"/>
                    <a:pt x="70118" y="344892"/>
                    <a:pt x="74072" y="344892"/>
                  </a:cubicBezTo>
                  <a:cubicBezTo>
                    <a:pt x="74730" y="344892"/>
                    <a:pt x="76378" y="344892"/>
                    <a:pt x="77037" y="343358"/>
                  </a:cubicBezTo>
                  <a:cubicBezTo>
                    <a:pt x="78025" y="342591"/>
                    <a:pt x="80002" y="333002"/>
                    <a:pt x="80990" y="327632"/>
                  </a:cubicBezTo>
                  <a:lnTo>
                    <a:pt x="93509" y="270482"/>
                  </a:lnTo>
                  <a:cubicBezTo>
                    <a:pt x="105698" y="270482"/>
                    <a:pt x="134689" y="270482"/>
                    <a:pt x="165657" y="229442"/>
                  </a:cubicBezTo>
                  <a:cubicBezTo>
                    <a:pt x="179164" y="211798"/>
                    <a:pt x="186083" y="194922"/>
                    <a:pt x="189707" y="183415"/>
                  </a:cubicBezTo>
                  <a:cubicBezTo>
                    <a:pt x="192672" y="173826"/>
                    <a:pt x="199919" y="140456"/>
                    <a:pt x="199919" y="123580"/>
                  </a:cubicBezTo>
                  <a:cubicBezTo>
                    <a:pt x="199919" y="102101"/>
                    <a:pt x="191024" y="96731"/>
                    <a:pt x="185424" y="96731"/>
                  </a:cubicBezTo>
                  <a:cubicBezTo>
                    <a:pt x="177188" y="96731"/>
                    <a:pt x="168952" y="106703"/>
                    <a:pt x="168952" y="115142"/>
                  </a:cubicBezTo>
                  <a:cubicBezTo>
                    <a:pt x="168952" y="120128"/>
                    <a:pt x="170928" y="122429"/>
                    <a:pt x="173893" y="125498"/>
                  </a:cubicBezTo>
                  <a:cubicBezTo>
                    <a:pt x="177517" y="129717"/>
                    <a:pt x="185753" y="139689"/>
                    <a:pt x="185753" y="158100"/>
                  </a:cubicBezTo>
                  <a:cubicBezTo>
                    <a:pt x="185753" y="182648"/>
                    <a:pt x="168622" y="214099"/>
                    <a:pt x="157092" y="227907"/>
                  </a:cubicBezTo>
                  <a:cubicBezTo>
                    <a:pt x="128100" y="262044"/>
                    <a:pt x="107016" y="262044"/>
                    <a:pt x="95156" y="262044"/>
                  </a:cubicBezTo>
                  <a:lnTo>
                    <a:pt x="149514" y="10047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62" name="Dowolny kształt: kształt 361">
              <a:extLst>
                <a:ext uri="{FF2B5EF4-FFF2-40B4-BE49-F238E27FC236}">
                  <a16:creationId xmlns:a16="http://schemas.microsoft.com/office/drawing/2014/main" id="{80A888E4-2271-6E1F-1AA2-536D597A2F4F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3038766" y="8431007"/>
              <a:ext cx="73466" cy="383556"/>
            </a:xfrm>
            <a:custGeom>
              <a:avLst/>
              <a:gdLst>
                <a:gd name="connsiteX0" fmla="*/ 72102 w 73466"/>
                <a:gd name="connsiteY0" fmla="*/ 198374 h 383556"/>
                <a:gd name="connsiteX1" fmla="*/ 73749 w 73466"/>
                <a:gd name="connsiteY1" fmla="*/ 191853 h 383556"/>
                <a:gd name="connsiteX2" fmla="*/ 72102 w 73466"/>
                <a:gd name="connsiteY2" fmla="*/ 185333 h 383556"/>
                <a:gd name="connsiteX3" fmla="*/ 14449 w 73466"/>
                <a:gd name="connsiteY3" fmla="*/ 8897 h 383556"/>
                <a:gd name="connsiteX4" fmla="*/ 6872 w 73466"/>
                <a:gd name="connsiteY4" fmla="*/ 75 h 383556"/>
                <a:gd name="connsiteX5" fmla="*/ 283 w 73466"/>
                <a:gd name="connsiteY5" fmla="*/ 7746 h 383556"/>
                <a:gd name="connsiteX6" fmla="*/ 1930 w 73466"/>
                <a:gd name="connsiteY6" fmla="*/ 13883 h 383556"/>
                <a:gd name="connsiteX7" fmla="*/ 60242 w 73466"/>
                <a:gd name="connsiteY7" fmla="*/ 191853 h 383556"/>
                <a:gd name="connsiteX8" fmla="*/ 1930 w 73466"/>
                <a:gd name="connsiteY8" fmla="*/ 369056 h 383556"/>
                <a:gd name="connsiteX9" fmla="*/ 283 w 73466"/>
                <a:gd name="connsiteY9" fmla="*/ 375960 h 383556"/>
                <a:gd name="connsiteX10" fmla="*/ 6872 w 73466"/>
                <a:gd name="connsiteY10" fmla="*/ 383631 h 383556"/>
                <a:gd name="connsiteX11" fmla="*/ 13790 w 73466"/>
                <a:gd name="connsiteY11" fmla="*/ 375960 h 383556"/>
                <a:gd name="connsiteX12" fmla="*/ 72102 w 73466"/>
                <a:gd name="connsiteY12" fmla="*/ 198374 h 383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466" h="383556">
                  <a:moveTo>
                    <a:pt x="72102" y="198374"/>
                  </a:moveTo>
                  <a:cubicBezTo>
                    <a:pt x="73749" y="193771"/>
                    <a:pt x="73749" y="193004"/>
                    <a:pt x="73749" y="191853"/>
                  </a:cubicBezTo>
                  <a:cubicBezTo>
                    <a:pt x="73749" y="190702"/>
                    <a:pt x="73749" y="189935"/>
                    <a:pt x="72102" y="185333"/>
                  </a:cubicBezTo>
                  <a:lnTo>
                    <a:pt x="14449" y="8897"/>
                  </a:lnTo>
                  <a:cubicBezTo>
                    <a:pt x="12472" y="2376"/>
                    <a:pt x="10496" y="75"/>
                    <a:pt x="6872" y="75"/>
                  </a:cubicBezTo>
                  <a:cubicBezTo>
                    <a:pt x="3248" y="75"/>
                    <a:pt x="283" y="3527"/>
                    <a:pt x="283" y="7746"/>
                  </a:cubicBezTo>
                  <a:cubicBezTo>
                    <a:pt x="283" y="8897"/>
                    <a:pt x="283" y="9664"/>
                    <a:pt x="1930" y="13883"/>
                  </a:cubicBezTo>
                  <a:lnTo>
                    <a:pt x="60242" y="191853"/>
                  </a:lnTo>
                  <a:lnTo>
                    <a:pt x="1930" y="369056"/>
                  </a:lnTo>
                  <a:cubicBezTo>
                    <a:pt x="283" y="373275"/>
                    <a:pt x="283" y="374042"/>
                    <a:pt x="283" y="375960"/>
                  </a:cubicBezTo>
                  <a:cubicBezTo>
                    <a:pt x="283" y="380179"/>
                    <a:pt x="3248" y="383631"/>
                    <a:pt x="6872" y="383631"/>
                  </a:cubicBezTo>
                  <a:cubicBezTo>
                    <a:pt x="11154" y="383631"/>
                    <a:pt x="12472" y="379796"/>
                    <a:pt x="13790" y="375960"/>
                  </a:cubicBezTo>
                  <a:lnTo>
                    <a:pt x="72102" y="198374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63" name="Dowolny kształt: kształt 362">
              <a:extLst>
                <a:ext uri="{FF2B5EF4-FFF2-40B4-BE49-F238E27FC236}">
                  <a16:creationId xmlns:a16="http://schemas.microsoft.com/office/drawing/2014/main" id="{185AED35-A2BA-A220-0854-32F1202E37B2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3240092" y="8495061"/>
              <a:ext cx="219739" cy="255448"/>
            </a:xfrm>
            <a:custGeom>
              <a:avLst/>
              <a:gdLst>
                <a:gd name="connsiteX0" fmla="*/ 220029 w 219739"/>
                <a:gd name="connsiteY0" fmla="*/ 127799 h 255448"/>
                <a:gd name="connsiteX1" fmla="*/ 110323 w 219739"/>
                <a:gd name="connsiteY1" fmla="*/ 75 h 255448"/>
                <a:gd name="connsiteX2" fmla="*/ 289 w 219739"/>
                <a:gd name="connsiteY2" fmla="*/ 127799 h 255448"/>
                <a:gd name="connsiteX3" fmla="*/ 109994 w 219739"/>
                <a:gd name="connsiteY3" fmla="*/ 255523 h 255448"/>
                <a:gd name="connsiteX4" fmla="*/ 220029 w 219739"/>
                <a:gd name="connsiteY4" fmla="*/ 127799 h 255448"/>
                <a:gd name="connsiteX5" fmla="*/ 44764 w 219739"/>
                <a:gd name="connsiteY5" fmla="*/ 45334 h 255448"/>
                <a:gd name="connsiteX6" fmla="*/ 41799 w 219739"/>
                <a:gd name="connsiteY6" fmla="*/ 41115 h 255448"/>
                <a:gd name="connsiteX7" fmla="*/ 109994 w 219739"/>
                <a:gd name="connsiteY7" fmla="*/ 9664 h 255448"/>
                <a:gd name="connsiteX8" fmla="*/ 178848 w 219739"/>
                <a:gd name="connsiteY8" fmla="*/ 41115 h 255448"/>
                <a:gd name="connsiteX9" fmla="*/ 110323 w 219739"/>
                <a:gd name="connsiteY9" fmla="*/ 121279 h 255448"/>
                <a:gd name="connsiteX10" fmla="*/ 44764 w 219739"/>
                <a:gd name="connsiteY10" fmla="*/ 45334 h 255448"/>
                <a:gd name="connsiteX11" fmla="*/ 35210 w 219739"/>
                <a:gd name="connsiteY11" fmla="*/ 207962 h 255448"/>
                <a:gd name="connsiteX12" fmla="*/ 8525 w 219739"/>
                <a:gd name="connsiteY12" fmla="*/ 127799 h 255448"/>
                <a:gd name="connsiteX13" fmla="*/ 35210 w 219739"/>
                <a:gd name="connsiteY13" fmla="*/ 47636 h 255448"/>
                <a:gd name="connsiteX14" fmla="*/ 104064 w 219739"/>
                <a:gd name="connsiteY14" fmla="*/ 127799 h 255448"/>
                <a:gd name="connsiteX15" fmla="*/ 35210 w 219739"/>
                <a:gd name="connsiteY15" fmla="*/ 207962 h 255448"/>
                <a:gd name="connsiteX16" fmla="*/ 184778 w 219739"/>
                <a:gd name="connsiteY16" fmla="*/ 47636 h 255448"/>
                <a:gd name="connsiteX17" fmla="*/ 211792 w 219739"/>
                <a:gd name="connsiteY17" fmla="*/ 127799 h 255448"/>
                <a:gd name="connsiteX18" fmla="*/ 185107 w 219739"/>
                <a:gd name="connsiteY18" fmla="*/ 207962 h 255448"/>
                <a:gd name="connsiteX19" fmla="*/ 116253 w 219739"/>
                <a:gd name="connsiteY19" fmla="*/ 127799 h 255448"/>
                <a:gd name="connsiteX20" fmla="*/ 184778 w 219739"/>
                <a:gd name="connsiteY20" fmla="*/ 47636 h 255448"/>
                <a:gd name="connsiteX21" fmla="*/ 175553 w 219739"/>
                <a:gd name="connsiteY21" fmla="*/ 210264 h 255448"/>
                <a:gd name="connsiteX22" fmla="*/ 178518 w 219739"/>
                <a:gd name="connsiteY22" fmla="*/ 214483 h 255448"/>
                <a:gd name="connsiteX23" fmla="*/ 110323 w 219739"/>
                <a:gd name="connsiteY23" fmla="*/ 245935 h 255448"/>
                <a:gd name="connsiteX24" fmla="*/ 41469 w 219739"/>
                <a:gd name="connsiteY24" fmla="*/ 214483 h 255448"/>
                <a:gd name="connsiteX25" fmla="*/ 109994 w 219739"/>
                <a:gd name="connsiteY25" fmla="*/ 134320 h 255448"/>
                <a:gd name="connsiteX26" fmla="*/ 175553 w 219739"/>
                <a:gd name="connsiteY26" fmla="*/ 210264 h 25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9739" h="255448">
                  <a:moveTo>
                    <a:pt x="220029" y="127799"/>
                  </a:moveTo>
                  <a:cubicBezTo>
                    <a:pt x="220029" y="57225"/>
                    <a:pt x="170612" y="75"/>
                    <a:pt x="110323" y="75"/>
                  </a:cubicBezTo>
                  <a:cubicBezTo>
                    <a:pt x="49047" y="75"/>
                    <a:pt x="289" y="57992"/>
                    <a:pt x="289" y="127799"/>
                  </a:cubicBezTo>
                  <a:cubicBezTo>
                    <a:pt x="289" y="198374"/>
                    <a:pt x="49706" y="255523"/>
                    <a:pt x="109994" y="255523"/>
                  </a:cubicBezTo>
                  <a:cubicBezTo>
                    <a:pt x="171271" y="255523"/>
                    <a:pt x="220029" y="197606"/>
                    <a:pt x="220029" y="127799"/>
                  </a:cubicBezTo>
                  <a:close/>
                  <a:moveTo>
                    <a:pt x="44764" y="45334"/>
                  </a:moveTo>
                  <a:cubicBezTo>
                    <a:pt x="44105" y="44567"/>
                    <a:pt x="41799" y="41882"/>
                    <a:pt x="41799" y="41115"/>
                  </a:cubicBezTo>
                  <a:cubicBezTo>
                    <a:pt x="41799" y="39581"/>
                    <a:pt x="68484" y="9664"/>
                    <a:pt x="109994" y="9664"/>
                  </a:cubicBezTo>
                  <a:cubicBezTo>
                    <a:pt x="121525" y="9664"/>
                    <a:pt x="151833" y="11581"/>
                    <a:pt x="178848" y="41115"/>
                  </a:cubicBezTo>
                  <a:lnTo>
                    <a:pt x="110323" y="121279"/>
                  </a:lnTo>
                  <a:lnTo>
                    <a:pt x="44764" y="45334"/>
                  </a:lnTo>
                  <a:close/>
                  <a:moveTo>
                    <a:pt x="35210" y="207962"/>
                  </a:moveTo>
                  <a:cubicBezTo>
                    <a:pt x="15114" y="181881"/>
                    <a:pt x="8525" y="152347"/>
                    <a:pt x="8525" y="127799"/>
                  </a:cubicBezTo>
                  <a:cubicBezTo>
                    <a:pt x="8525" y="98265"/>
                    <a:pt x="18079" y="70266"/>
                    <a:pt x="35210" y="47636"/>
                  </a:cubicBezTo>
                  <a:lnTo>
                    <a:pt x="104064" y="127799"/>
                  </a:lnTo>
                  <a:lnTo>
                    <a:pt x="35210" y="207962"/>
                  </a:lnTo>
                  <a:close/>
                  <a:moveTo>
                    <a:pt x="184778" y="47636"/>
                  </a:moveTo>
                  <a:cubicBezTo>
                    <a:pt x="200591" y="67197"/>
                    <a:pt x="211792" y="96347"/>
                    <a:pt x="211792" y="127799"/>
                  </a:cubicBezTo>
                  <a:cubicBezTo>
                    <a:pt x="211792" y="157333"/>
                    <a:pt x="202239" y="185333"/>
                    <a:pt x="185107" y="207962"/>
                  </a:cubicBezTo>
                  <a:lnTo>
                    <a:pt x="116253" y="127799"/>
                  </a:lnTo>
                  <a:lnTo>
                    <a:pt x="184778" y="47636"/>
                  </a:lnTo>
                  <a:close/>
                  <a:moveTo>
                    <a:pt x="175553" y="210264"/>
                  </a:moveTo>
                  <a:cubicBezTo>
                    <a:pt x="176212" y="211031"/>
                    <a:pt x="178518" y="213716"/>
                    <a:pt x="178518" y="214483"/>
                  </a:cubicBezTo>
                  <a:cubicBezTo>
                    <a:pt x="178518" y="216017"/>
                    <a:pt x="151833" y="245935"/>
                    <a:pt x="110323" y="245935"/>
                  </a:cubicBezTo>
                  <a:cubicBezTo>
                    <a:pt x="98793" y="245935"/>
                    <a:pt x="68484" y="244017"/>
                    <a:pt x="41469" y="214483"/>
                  </a:cubicBezTo>
                  <a:lnTo>
                    <a:pt x="109994" y="134320"/>
                  </a:lnTo>
                  <a:lnTo>
                    <a:pt x="175553" y="210264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64" name="Dowolny kształt: kształt 363">
              <a:extLst>
                <a:ext uri="{FF2B5EF4-FFF2-40B4-BE49-F238E27FC236}">
                  <a16:creationId xmlns:a16="http://schemas.microsoft.com/office/drawing/2014/main" id="{7EBF54CD-127E-3013-DD0C-2AFD265DD7B2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3590620" y="8431007"/>
              <a:ext cx="13177" cy="383556"/>
            </a:xfrm>
            <a:custGeom>
              <a:avLst/>
              <a:gdLst>
                <a:gd name="connsiteX0" fmla="*/ 13477 w 13177"/>
                <a:gd name="connsiteY0" fmla="*/ 13883 h 383556"/>
                <a:gd name="connsiteX1" fmla="*/ 6888 w 13177"/>
                <a:gd name="connsiteY1" fmla="*/ 75 h 383556"/>
                <a:gd name="connsiteX2" fmla="*/ 299 w 13177"/>
                <a:gd name="connsiteY2" fmla="*/ 13883 h 383556"/>
                <a:gd name="connsiteX3" fmla="*/ 299 w 13177"/>
                <a:gd name="connsiteY3" fmla="*/ 369823 h 383556"/>
                <a:gd name="connsiteX4" fmla="*/ 6888 w 13177"/>
                <a:gd name="connsiteY4" fmla="*/ 383631 h 383556"/>
                <a:gd name="connsiteX5" fmla="*/ 13477 w 13177"/>
                <a:gd name="connsiteY5" fmla="*/ 369823 h 383556"/>
                <a:gd name="connsiteX6" fmla="*/ 13477 w 13177"/>
                <a:gd name="connsiteY6" fmla="*/ 13883 h 383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77" h="383556">
                  <a:moveTo>
                    <a:pt x="13477" y="13883"/>
                  </a:moveTo>
                  <a:cubicBezTo>
                    <a:pt x="13477" y="6979"/>
                    <a:pt x="13477" y="75"/>
                    <a:pt x="6888" y="75"/>
                  </a:cubicBezTo>
                  <a:cubicBezTo>
                    <a:pt x="299" y="75"/>
                    <a:pt x="299" y="6979"/>
                    <a:pt x="299" y="13883"/>
                  </a:cubicBezTo>
                  <a:lnTo>
                    <a:pt x="299" y="369823"/>
                  </a:lnTo>
                  <a:cubicBezTo>
                    <a:pt x="299" y="376727"/>
                    <a:pt x="299" y="383631"/>
                    <a:pt x="6888" y="383631"/>
                  </a:cubicBezTo>
                  <a:cubicBezTo>
                    <a:pt x="13477" y="383631"/>
                    <a:pt x="13477" y="376727"/>
                    <a:pt x="13477" y="369823"/>
                  </a:cubicBezTo>
                  <a:lnTo>
                    <a:pt x="13477" y="13883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65" name="Dowolny kształt: kształt 364">
              <a:extLst>
                <a:ext uri="{FF2B5EF4-FFF2-40B4-BE49-F238E27FC236}">
                  <a16:creationId xmlns:a16="http://schemas.microsoft.com/office/drawing/2014/main" id="{B9243314-FC25-B034-7443-E1786AF2BA1C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3655778" y="8463226"/>
              <a:ext cx="138696" cy="263886"/>
            </a:xfrm>
            <a:custGeom>
              <a:avLst/>
              <a:gdLst>
                <a:gd name="connsiteX0" fmla="*/ 138998 w 138696"/>
                <a:gd name="connsiteY0" fmla="*/ 132785 h 263886"/>
                <a:gd name="connsiteX1" fmla="*/ 125820 w 138696"/>
                <a:gd name="connsiteY1" fmla="*/ 43033 h 263886"/>
                <a:gd name="connsiteX2" fmla="*/ 69814 w 138696"/>
                <a:gd name="connsiteY2" fmla="*/ 75 h 263886"/>
                <a:gd name="connsiteX3" fmla="*/ 12491 w 138696"/>
                <a:gd name="connsiteY3" fmla="*/ 45718 h 263886"/>
                <a:gd name="connsiteX4" fmla="*/ 302 w 138696"/>
                <a:gd name="connsiteY4" fmla="*/ 132785 h 263886"/>
                <a:gd name="connsiteX5" fmla="*/ 15127 w 138696"/>
                <a:gd name="connsiteY5" fmla="*/ 225222 h 263886"/>
                <a:gd name="connsiteX6" fmla="*/ 69485 w 138696"/>
                <a:gd name="connsiteY6" fmla="*/ 263962 h 263886"/>
                <a:gd name="connsiteX7" fmla="*/ 126808 w 138696"/>
                <a:gd name="connsiteY7" fmla="*/ 219469 h 263886"/>
                <a:gd name="connsiteX8" fmla="*/ 138998 w 138696"/>
                <a:gd name="connsiteY8" fmla="*/ 132785 h 263886"/>
                <a:gd name="connsiteX9" fmla="*/ 69485 w 138696"/>
                <a:gd name="connsiteY9" fmla="*/ 255523 h 263886"/>
                <a:gd name="connsiteX10" fmla="*/ 31269 w 138696"/>
                <a:gd name="connsiteY10" fmla="*/ 209113 h 263886"/>
                <a:gd name="connsiteX11" fmla="*/ 27645 w 138696"/>
                <a:gd name="connsiteY11" fmla="*/ 128183 h 263886"/>
                <a:gd name="connsiteX12" fmla="*/ 30281 w 138696"/>
                <a:gd name="connsiteY12" fmla="*/ 57608 h 263886"/>
                <a:gd name="connsiteX13" fmla="*/ 69485 w 138696"/>
                <a:gd name="connsiteY13" fmla="*/ 8513 h 263886"/>
                <a:gd name="connsiteX14" fmla="*/ 108359 w 138696"/>
                <a:gd name="connsiteY14" fmla="*/ 53389 h 263886"/>
                <a:gd name="connsiteX15" fmla="*/ 111654 w 138696"/>
                <a:gd name="connsiteY15" fmla="*/ 128183 h 263886"/>
                <a:gd name="connsiteX16" fmla="*/ 108030 w 138696"/>
                <a:gd name="connsiteY16" fmla="*/ 207579 h 263886"/>
                <a:gd name="connsiteX17" fmla="*/ 69485 w 138696"/>
                <a:gd name="connsiteY17" fmla="*/ 255523 h 26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8696" h="263886">
                  <a:moveTo>
                    <a:pt x="138998" y="132785"/>
                  </a:moveTo>
                  <a:cubicBezTo>
                    <a:pt x="138998" y="102101"/>
                    <a:pt x="137351" y="71416"/>
                    <a:pt x="125820" y="43033"/>
                  </a:cubicBezTo>
                  <a:cubicBezTo>
                    <a:pt x="110666" y="6212"/>
                    <a:pt x="83651" y="75"/>
                    <a:pt x="69814" y="75"/>
                  </a:cubicBezTo>
                  <a:cubicBezTo>
                    <a:pt x="50048" y="75"/>
                    <a:pt x="25998" y="10047"/>
                    <a:pt x="12491" y="45718"/>
                  </a:cubicBezTo>
                  <a:cubicBezTo>
                    <a:pt x="1949" y="72183"/>
                    <a:pt x="302" y="102101"/>
                    <a:pt x="302" y="132785"/>
                  </a:cubicBezTo>
                  <a:cubicBezTo>
                    <a:pt x="302" y="161552"/>
                    <a:pt x="1619" y="196072"/>
                    <a:pt x="15127" y="225222"/>
                  </a:cubicBezTo>
                  <a:cubicBezTo>
                    <a:pt x="29293" y="256291"/>
                    <a:pt x="53342" y="263962"/>
                    <a:pt x="69485" y="263962"/>
                  </a:cubicBezTo>
                  <a:cubicBezTo>
                    <a:pt x="87275" y="263962"/>
                    <a:pt x="112313" y="255907"/>
                    <a:pt x="126808" y="219469"/>
                  </a:cubicBezTo>
                  <a:cubicBezTo>
                    <a:pt x="137351" y="193004"/>
                    <a:pt x="138998" y="163086"/>
                    <a:pt x="138998" y="132785"/>
                  </a:cubicBezTo>
                  <a:close/>
                  <a:moveTo>
                    <a:pt x="69485" y="255523"/>
                  </a:moveTo>
                  <a:cubicBezTo>
                    <a:pt x="56637" y="255523"/>
                    <a:pt x="37199" y="245935"/>
                    <a:pt x="31269" y="209113"/>
                  </a:cubicBezTo>
                  <a:cubicBezTo>
                    <a:pt x="27645" y="186100"/>
                    <a:pt x="27645" y="150812"/>
                    <a:pt x="27645" y="128183"/>
                  </a:cubicBezTo>
                  <a:cubicBezTo>
                    <a:pt x="27645" y="103635"/>
                    <a:pt x="27645" y="78320"/>
                    <a:pt x="30281" y="57608"/>
                  </a:cubicBezTo>
                  <a:cubicBezTo>
                    <a:pt x="36540" y="11965"/>
                    <a:pt x="61249" y="8513"/>
                    <a:pt x="69485" y="8513"/>
                  </a:cubicBezTo>
                  <a:cubicBezTo>
                    <a:pt x="80357" y="8513"/>
                    <a:pt x="102100" y="15417"/>
                    <a:pt x="108359" y="53389"/>
                  </a:cubicBezTo>
                  <a:cubicBezTo>
                    <a:pt x="111654" y="74868"/>
                    <a:pt x="111654" y="104019"/>
                    <a:pt x="111654" y="128183"/>
                  </a:cubicBezTo>
                  <a:cubicBezTo>
                    <a:pt x="111654" y="156949"/>
                    <a:pt x="111654" y="183031"/>
                    <a:pt x="108030" y="207579"/>
                  </a:cubicBezTo>
                  <a:cubicBezTo>
                    <a:pt x="103088" y="244017"/>
                    <a:pt x="84310" y="255523"/>
                    <a:pt x="69485" y="255523"/>
                  </a:cubicBez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66" name="Dowolny kształt: kształt 365">
              <a:extLst>
                <a:ext uri="{FF2B5EF4-FFF2-40B4-BE49-F238E27FC236}">
                  <a16:creationId xmlns:a16="http://schemas.microsoft.com/office/drawing/2014/main" id="{6F8DAA59-A0A6-C9A7-39C9-4175EC1752EF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3825772" y="8431007"/>
              <a:ext cx="73466" cy="383556"/>
            </a:xfrm>
            <a:custGeom>
              <a:avLst/>
              <a:gdLst>
                <a:gd name="connsiteX0" fmla="*/ 72126 w 73466"/>
                <a:gd name="connsiteY0" fmla="*/ 198374 h 383556"/>
                <a:gd name="connsiteX1" fmla="*/ 73773 w 73466"/>
                <a:gd name="connsiteY1" fmla="*/ 191853 h 383556"/>
                <a:gd name="connsiteX2" fmla="*/ 72126 w 73466"/>
                <a:gd name="connsiteY2" fmla="*/ 185333 h 383556"/>
                <a:gd name="connsiteX3" fmla="*/ 14473 w 73466"/>
                <a:gd name="connsiteY3" fmla="*/ 8897 h 383556"/>
                <a:gd name="connsiteX4" fmla="*/ 6895 w 73466"/>
                <a:gd name="connsiteY4" fmla="*/ 75 h 383556"/>
                <a:gd name="connsiteX5" fmla="*/ 307 w 73466"/>
                <a:gd name="connsiteY5" fmla="*/ 7746 h 383556"/>
                <a:gd name="connsiteX6" fmla="*/ 1954 w 73466"/>
                <a:gd name="connsiteY6" fmla="*/ 13883 h 383556"/>
                <a:gd name="connsiteX7" fmla="*/ 60266 w 73466"/>
                <a:gd name="connsiteY7" fmla="*/ 191853 h 383556"/>
                <a:gd name="connsiteX8" fmla="*/ 1954 w 73466"/>
                <a:gd name="connsiteY8" fmla="*/ 369056 h 383556"/>
                <a:gd name="connsiteX9" fmla="*/ 307 w 73466"/>
                <a:gd name="connsiteY9" fmla="*/ 375960 h 383556"/>
                <a:gd name="connsiteX10" fmla="*/ 6895 w 73466"/>
                <a:gd name="connsiteY10" fmla="*/ 383631 h 383556"/>
                <a:gd name="connsiteX11" fmla="*/ 13814 w 73466"/>
                <a:gd name="connsiteY11" fmla="*/ 375960 h 383556"/>
                <a:gd name="connsiteX12" fmla="*/ 72126 w 73466"/>
                <a:gd name="connsiteY12" fmla="*/ 198374 h 383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466" h="383556">
                  <a:moveTo>
                    <a:pt x="72126" y="198374"/>
                  </a:moveTo>
                  <a:cubicBezTo>
                    <a:pt x="73773" y="193771"/>
                    <a:pt x="73773" y="193004"/>
                    <a:pt x="73773" y="191853"/>
                  </a:cubicBezTo>
                  <a:cubicBezTo>
                    <a:pt x="73773" y="190702"/>
                    <a:pt x="73773" y="189935"/>
                    <a:pt x="72126" y="185333"/>
                  </a:cubicBezTo>
                  <a:lnTo>
                    <a:pt x="14473" y="8897"/>
                  </a:lnTo>
                  <a:cubicBezTo>
                    <a:pt x="12496" y="2376"/>
                    <a:pt x="10519" y="75"/>
                    <a:pt x="6895" y="75"/>
                  </a:cubicBezTo>
                  <a:cubicBezTo>
                    <a:pt x="3272" y="75"/>
                    <a:pt x="307" y="3527"/>
                    <a:pt x="307" y="7746"/>
                  </a:cubicBezTo>
                  <a:cubicBezTo>
                    <a:pt x="307" y="8897"/>
                    <a:pt x="307" y="9664"/>
                    <a:pt x="1954" y="13883"/>
                  </a:cubicBezTo>
                  <a:lnTo>
                    <a:pt x="60266" y="191853"/>
                  </a:lnTo>
                  <a:lnTo>
                    <a:pt x="1954" y="369056"/>
                  </a:lnTo>
                  <a:cubicBezTo>
                    <a:pt x="307" y="373275"/>
                    <a:pt x="307" y="374042"/>
                    <a:pt x="307" y="375960"/>
                  </a:cubicBezTo>
                  <a:cubicBezTo>
                    <a:pt x="307" y="380179"/>
                    <a:pt x="3272" y="383631"/>
                    <a:pt x="6895" y="383631"/>
                  </a:cubicBezTo>
                  <a:cubicBezTo>
                    <a:pt x="11178" y="383631"/>
                    <a:pt x="12496" y="379796"/>
                    <a:pt x="13814" y="375960"/>
                  </a:cubicBezTo>
                  <a:lnTo>
                    <a:pt x="72126" y="198374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sp>
        <p:nvSpPr>
          <p:cNvPr id="199" name="Łuk 198">
            <a:extLst>
              <a:ext uri="{FF2B5EF4-FFF2-40B4-BE49-F238E27FC236}">
                <a16:creationId xmlns:a16="http://schemas.microsoft.com/office/drawing/2014/main" id="{4D02F0FA-745E-6C3E-C8C1-FAB74AF868BE}"/>
              </a:ext>
            </a:extLst>
          </p:cNvPr>
          <p:cNvSpPr/>
          <p:nvPr/>
        </p:nvSpPr>
        <p:spPr>
          <a:xfrm>
            <a:off x="4339330" y="4863339"/>
            <a:ext cx="600887" cy="261743"/>
          </a:xfrm>
          <a:prstGeom prst="arc">
            <a:avLst>
              <a:gd name="adj1" fmla="val 10861956"/>
              <a:gd name="adj2" fmla="val 0"/>
            </a:avLst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2" name="pole tekstowe 401">
            <a:extLst>
              <a:ext uri="{FF2B5EF4-FFF2-40B4-BE49-F238E27FC236}">
                <a16:creationId xmlns:a16="http://schemas.microsoft.com/office/drawing/2014/main" id="{ECBD8220-D934-EF2B-9FD0-A3D6854CF93E}"/>
              </a:ext>
            </a:extLst>
          </p:cNvPr>
          <p:cNvSpPr txBox="1"/>
          <p:nvPr/>
        </p:nvSpPr>
        <p:spPr>
          <a:xfrm>
            <a:off x="4657813" y="6440542"/>
            <a:ext cx="63221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A.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Fujiwara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, H.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Imai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, J.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Phys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. A 41, 255304 (2008) 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428178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" grpId="0"/>
      <p:bldP spid="19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53E49E-0B32-AE57-93AB-0B4E99DC6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rostokąt 186">
            <a:extLst>
              <a:ext uri="{FF2B5EF4-FFF2-40B4-BE49-F238E27FC236}">
                <a16:creationId xmlns:a16="http://schemas.microsoft.com/office/drawing/2014/main" id="{38B9BEE0-EC7A-E397-F226-C8DBC67BBEEC}"/>
              </a:ext>
            </a:extLst>
          </p:cNvPr>
          <p:cNvSpPr/>
          <p:nvPr/>
        </p:nvSpPr>
        <p:spPr>
          <a:xfrm>
            <a:off x="175514" y="4942481"/>
            <a:ext cx="3059709" cy="166500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6" name="Tytuł 2">
            <a:extLst>
              <a:ext uri="{FF2B5EF4-FFF2-40B4-BE49-F238E27FC236}">
                <a16:creationId xmlns:a16="http://schemas.microsoft.com/office/drawing/2014/main" id="{F33180EE-C04A-DEAA-2774-398CED661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994" y="-2788"/>
            <a:ext cx="8712964" cy="1143000"/>
          </a:xfrm>
        </p:spPr>
        <p:txBody>
          <a:bodyPr>
            <a:noAutofit/>
          </a:bodyPr>
          <a:lstStyle/>
          <a:p>
            <a:r>
              <a:rPr lang="pl-PL" sz="3600" dirty="0"/>
              <a:t>Channel QFI via MOP</a:t>
            </a:r>
          </a:p>
        </p:txBody>
      </p:sp>
      <p:pic>
        <p:nvPicPr>
          <p:cNvPr id="72" name="Obraz 71" descr="TP_tmp.emf">
            <a:extLst>
              <a:ext uri="{FF2B5EF4-FFF2-40B4-BE49-F238E27FC236}">
                <a16:creationId xmlns:a16="http://schemas.microsoft.com/office/drawing/2014/main" id="{000A6C40-879B-85AE-7600-DFBBB864A3A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4" cstate="print"/>
          <a:stretch>
            <a:fillRect/>
          </a:stretch>
        </p:blipFill>
        <p:spPr bwMode="auto">
          <a:xfrm>
            <a:off x="1799061" y="1277834"/>
            <a:ext cx="414020" cy="349151"/>
          </a:xfrm>
          <a:prstGeom prst="rect">
            <a:avLst/>
          </a:prstGeom>
          <a:noFill/>
          <a:ln/>
          <a:effectLst/>
        </p:spPr>
      </p:pic>
      <p:cxnSp>
        <p:nvCxnSpPr>
          <p:cNvPr id="73" name="Łącznik prosty ze strzałką 72">
            <a:extLst>
              <a:ext uri="{FF2B5EF4-FFF2-40B4-BE49-F238E27FC236}">
                <a16:creationId xmlns:a16="http://schemas.microsoft.com/office/drawing/2014/main" id="{8FC3EF4F-752C-A4F9-3D55-971048851205}"/>
              </a:ext>
            </a:extLst>
          </p:cNvPr>
          <p:cNvCxnSpPr/>
          <p:nvPr/>
        </p:nvCxnSpPr>
        <p:spPr>
          <a:xfrm>
            <a:off x="2447133" y="1421850"/>
            <a:ext cx="792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Prostokąt 73">
            <a:extLst>
              <a:ext uri="{FF2B5EF4-FFF2-40B4-BE49-F238E27FC236}">
                <a16:creationId xmlns:a16="http://schemas.microsoft.com/office/drawing/2014/main" id="{5CF58B6F-6DB8-29DE-DA39-ECEA31D65021}"/>
              </a:ext>
            </a:extLst>
          </p:cNvPr>
          <p:cNvSpPr/>
          <p:nvPr/>
        </p:nvSpPr>
        <p:spPr>
          <a:xfrm>
            <a:off x="3294827" y="1133818"/>
            <a:ext cx="800100" cy="5778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5" name="Obraz 74" descr="TP_tmp.emf">
            <a:extLst>
              <a:ext uri="{FF2B5EF4-FFF2-40B4-BE49-F238E27FC236}">
                <a16:creationId xmlns:a16="http://schemas.microsoft.com/office/drawing/2014/main" id="{61F5E521-FC51-F1F8-C3D1-9201FA6A484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5" cstate="print"/>
          <a:stretch>
            <a:fillRect/>
          </a:stretch>
        </p:blipFill>
        <p:spPr bwMode="auto">
          <a:xfrm>
            <a:off x="3628045" y="1277831"/>
            <a:ext cx="335279" cy="306780"/>
          </a:xfrm>
          <a:prstGeom prst="rect">
            <a:avLst/>
          </a:prstGeom>
          <a:noFill/>
          <a:ln/>
          <a:effectLst/>
        </p:spPr>
      </p:pic>
      <p:cxnSp>
        <p:nvCxnSpPr>
          <p:cNvPr id="76" name="Łącznik prosty ze strzałką 75">
            <a:extLst>
              <a:ext uri="{FF2B5EF4-FFF2-40B4-BE49-F238E27FC236}">
                <a16:creationId xmlns:a16="http://schemas.microsoft.com/office/drawing/2014/main" id="{13E0D57F-823B-227C-EEAC-D794E51E5BB6}"/>
              </a:ext>
            </a:extLst>
          </p:cNvPr>
          <p:cNvCxnSpPr/>
          <p:nvPr/>
        </p:nvCxnSpPr>
        <p:spPr>
          <a:xfrm>
            <a:off x="4331153" y="1421850"/>
            <a:ext cx="792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Obraz 76" descr="TP_tmp.emf">
            <a:extLst>
              <a:ext uri="{FF2B5EF4-FFF2-40B4-BE49-F238E27FC236}">
                <a16:creationId xmlns:a16="http://schemas.microsoft.com/office/drawing/2014/main" id="{0892AA50-FF81-9935-0D89-69CE8435501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6" cstate="print"/>
          <a:stretch>
            <a:fillRect/>
          </a:stretch>
        </p:blipFill>
        <p:spPr bwMode="auto">
          <a:xfrm>
            <a:off x="5371247" y="1277834"/>
            <a:ext cx="350055" cy="254412"/>
          </a:xfrm>
          <a:prstGeom prst="rect">
            <a:avLst/>
          </a:prstGeom>
          <a:noFill/>
          <a:ln/>
          <a:effectLst/>
        </p:spPr>
      </p:pic>
      <p:cxnSp>
        <p:nvCxnSpPr>
          <p:cNvPr id="78" name="Łącznik prosty ze strzałką 77">
            <a:extLst>
              <a:ext uri="{FF2B5EF4-FFF2-40B4-BE49-F238E27FC236}">
                <a16:creationId xmlns:a16="http://schemas.microsoft.com/office/drawing/2014/main" id="{EBB23662-F51E-B6E0-12B0-278ABFF97586}"/>
              </a:ext>
            </a:extLst>
          </p:cNvPr>
          <p:cNvCxnSpPr/>
          <p:nvPr/>
        </p:nvCxnSpPr>
        <p:spPr>
          <a:xfrm>
            <a:off x="5903517" y="1421850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Obraz 79" descr="TP_tmp.emf">
            <a:extLst>
              <a:ext uri="{FF2B5EF4-FFF2-40B4-BE49-F238E27FC236}">
                <a16:creationId xmlns:a16="http://schemas.microsoft.com/office/drawing/2014/main" id="{46332E45-B3E9-E81B-EBF9-9C3B59B8E3D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7" cstate="print"/>
          <a:stretch>
            <a:fillRect/>
          </a:stretch>
        </p:blipFill>
        <p:spPr bwMode="auto">
          <a:xfrm>
            <a:off x="6595383" y="1277834"/>
            <a:ext cx="987178" cy="349426"/>
          </a:xfrm>
          <a:prstGeom prst="rect">
            <a:avLst/>
          </a:prstGeom>
          <a:noFill/>
          <a:ln/>
          <a:effectLst/>
        </p:spPr>
      </p:pic>
      <p:pic>
        <p:nvPicPr>
          <p:cNvPr id="81" name="Obraz 80" descr="TP_tmp.emf">
            <a:extLst>
              <a:ext uri="{FF2B5EF4-FFF2-40B4-BE49-F238E27FC236}">
                <a16:creationId xmlns:a16="http://schemas.microsoft.com/office/drawing/2014/main" id="{122859C8-A91C-8728-B86E-4ED400D86A1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8" cstate="print"/>
          <a:stretch>
            <a:fillRect/>
          </a:stretch>
        </p:blipFill>
        <p:spPr bwMode="auto">
          <a:xfrm>
            <a:off x="6436357" y="2789999"/>
            <a:ext cx="1305228" cy="349716"/>
          </a:xfrm>
          <a:prstGeom prst="rect">
            <a:avLst/>
          </a:prstGeom>
          <a:noFill/>
          <a:ln/>
          <a:effectLst/>
        </p:spPr>
      </p:pic>
      <p:pic>
        <p:nvPicPr>
          <p:cNvPr id="82" name="Obraz 81" descr="TP_tmp.emf">
            <a:extLst>
              <a:ext uri="{FF2B5EF4-FFF2-40B4-BE49-F238E27FC236}">
                <a16:creationId xmlns:a16="http://schemas.microsoft.com/office/drawing/2014/main" id="{BCA57FAD-53EE-3508-3561-60BB975A211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5400000">
            <a:off x="7044530" y="2037810"/>
            <a:ext cx="227685" cy="291904"/>
          </a:xfrm>
          <a:prstGeom prst="rect">
            <a:avLst/>
          </a:prstGeom>
          <a:noFill/>
          <a:ln/>
          <a:effectLst/>
        </p:spPr>
      </p:pic>
      <p:grpSp>
        <p:nvGrpSpPr>
          <p:cNvPr id="83" name="Grupa 82">
            <a:extLst>
              <a:ext uri="{FF2B5EF4-FFF2-40B4-BE49-F238E27FC236}">
                <a16:creationId xmlns:a16="http://schemas.microsoft.com/office/drawing/2014/main" id="{876DBD75-8602-DD0B-0099-C5BD5001BBC1}"/>
              </a:ext>
            </a:extLst>
          </p:cNvPr>
          <p:cNvGrpSpPr/>
          <p:nvPr/>
        </p:nvGrpSpPr>
        <p:grpSpPr>
          <a:xfrm>
            <a:off x="963749" y="1277834"/>
            <a:ext cx="576064" cy="2232245"/>
            <a:chOff x="755576" y="1412779"/>
            <a:chExt cx="576064" cy="2232245"/>
          </a:xfrm>
        </p:grpSpPr>
        <p:sp>
          <p:nvSpPr>
            <p:cNvPr id="84" name="pole tekstowe 83">
              <a:extLst>
                <a:ext uri="{FF2B5EF4-FFF2-40B4-BE49-F238E27FC236}">
                  <a16:creationId xmlns:a16="http://schemas.microsoft.com/office/drawing/2014/main" id="{BF65F256-0A59-2AF7-F1DC-55A680067B72}"/>
                </a:ext>
              </a:extLst>
            </p:cNvPr>
            <p:cNvSpPr txBox="1"/>
            <p:nvPr/>
          </p:nvSpPr>
          <p:spPr>
            <a:xfrm>
              <a:off x="896187" y="2665515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</a:t>
              </a:r>
              <a:endPara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pole tekstowe 84">
              <a:extLst>
                <a:ext uri="{FF2B5EF4-FFF2-40B4-BE49-F238E27FC236}">
                  <a16:creationId xmlns:a16="http://schemas.microsoft.com/office/drawing/2014/main" id="{8570EA9F-6133-4D5A-2FA6-7FEFF3973A3D}"/>
                </a:ext>
              </a:extLst>
            </p:cNvPr>
            <p:cNvSpPr txBox="1"/>
            <p:nvPr/>
          </p:nvSpPr>
          <p:spPr>
            <a:xfrm>
              <a:off x="896187" y="3241579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</a:t>
              </a:r>
              <a:endPara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pole tekstowe 86">
              <a:extLst>
                <a:ext uri="{FF2B5EF4-FFF2-40B4-BE49-F238E27FC236}">
                  <a16:creationId xmlns:a16="http://schemas.microsoft.com/office/drawing/2014/main" id="{4A2D555B-054D-EAED-C5AC-E820C25C336F}"/>
                </a:ext>
              </a:extLst>
            </p:cNvPr>
            <p:cNvSpPr txBox="1"/>
            <p:nvPr/>
          </p:nvSpPr>
          <p:spPr>
            <a:xfrm>
              <a:off x="914602" y="1412779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</a:t>
              </a:r>
              <a:endPara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8" name="Grupa 87">
              <a:extLst>
                <a:ext uri="{FF2B5EF4-FFF2-40B4-BE49-F238E27FC236}">
                  <a16:creationId xmlns:a16="http://schemas.microsoft.com/office/drawing/2014/main" id="{CBA267E3-5303-DB83-A2D0-A192A268018B}"/>
                </a:ext>
              </a:extLst>
            </p:cNvPr>
            <p:cNvGrpSpPr/>
            <p:nvPr/>
          </p:nvGrpSpPr>
          <p:grpSpPr>
            <a:xfrm>
              <a:off x="755576" y="2564904"/>
              <a:ext cx="576064" cy="1080120"/>
              <a:chOff x="1691680" y="3284984"/>
              <a:chExt cx="792088" cy="1440160"/>
            </a:xfrm>
          </p:grpSpPr>
          <p:cxnSp>
            <p:nvCxnSpPr>
              <p:cNvPr id="89" name="Łącznik prosty 88">
                <a:extLst>
                  <a:ext uri="{FF2B5EF4-FFF2-40B4-BE49-F238E27FC236}">
                    <a16:creationId xmlns:a16="http://schemas.microsoft.com/office/drawing/2014/main" id="{D5914D99-A073-7104-D2A7-D48C51FE68FF}"/>
                  </a:ext>
                </a:extLst>
              </p:cNvPr>
              <p:cNvCxnSpPr/>
              <p:nvPr/>
            </p:nvCxnSpPr>
            <p:spPr>
              <a:xfrm flipV="1">
                <a:off x="2483768" y="3284984"/>
                <a:ext cx="0" cy="7200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Łącznik prosty 89">
                <a:extLst>
                  <a:ext uri="{FF2B5EF4-FFF2-40B4-BE49-F238E27FC236}">
                    <a16:creationId xmlns:a16="http://schemas.microsoft.com/office/drawing/2014/main" id="{0A7043B4-927B-3E6B-DEE3-CBDFDE7B7796}"/>
                  </a:ext>
                </a:extLst>
              </p:cNvPr>
              <p:cNvCxnSpPr/>
              <p:nvPr/>
            </p:nvCxnSpPr>
            <p:spPr>
              <a:xfrm flipH="1">
                <a:off x="1691680" y="3284984"/>
                <a:ext cx="7920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Łącznik prosty 90">
                <a:extLst>
                  <a:ext uri="{FF2B5EF4-FFF2-40B4-BE49-F238E27FC236}">
                    <a16:creationId xmlns:a16="http://schemas.microsoft.com/office/drawing/2014/main" id="{D253B6A6-7CC3-0387-E51D-EB68D0A3BBE4}"/>
                  </a:ext>
                </a:extLst>
              </p:cNvPr>
              <p:cNvCxnSpPr/>
              <p:nvPr/>
            </p:nvCxnSpPr>
            <p:spPr>
              <a:xfrm flipV="1">
                <a:off x="1691680" y="3284984"/>
                <a:ext cx="0" cy="7200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Łącznik prosty 91">
                <a:extLst>
                  <a:ext uri="{FF2B5EF4-FFF2-40B4-BE49-F238E27FC236}">
                    <a16:creationId xmlns:a16="http://schemas.microsoft.com/office/drawing/2014/main" id="{5E7788A7-9BCD-EEAC-D572-F4784120A6E9}"/>
                  </a:ext>
                </a:extLst>
              </p:cNvPr>
              <p:cNvCxnSpPr/>
              <p:nvPr/>
            </p:nvCxnSpPr>
            <p:spPr>
              <a:xfrm flipV="1">
                <a:off x="2483768" y="4005064"/>
                <a:ext cx="0" cy="72008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Łącznik prosty 92">
                <a:extLst>
                  <a:ext uri="{FF2B5EF4-FFF2-40B4-BE49-F238E27FC236}">
                    <a16:creationId xmlns:a16="http://schemas.microsoft.com/office/drawing/2014/main" id="{355AA783-CEE2-3100-B0B8-D6BA599654D0}"/>
                  </a:ext>
                </a:extLst>
              </p:cNvPr>
              <p:cNvCxnSpPr/>
              <p:nvPr/>
            </p:nvCxnSpPr>
            <p:spPr>
              <a:xfrm flipV="1">
                <a:off x="1691680" y="4005064"/>
                <a:ext cx="0" cy="72008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Łącznik prosty 93">
                <a:extLst>
                  <a:ext uri="{FF2B5EF4-FFF2-40B4-BE49-F238E27FC236}">
                    <a16:creationId xmlns:a16="http://schemas.microsoft.com/office/drawing/2014/main" id="{2C1B4485-A82F-EC8B-FBBD-0D04B46AA8F4}"/>
                  </a:ext>
                </a:extLst>
              </p:cNvPr>
              <p:cNvCxnSpPr/>
              <p:nvPr/>
            </p:nvCxnSpPr>
            <p:spPr>
              <a:xfrm>
                <a:off x="1691680" y="4725144"/>
                <a:ext cx="7920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5" name="Grupa 94">
            <a:extLst>
              <a:ext uri="{FF2B5EF4-FFF2-40B4-BE49-F238E27FC236}">
                <a16:creationId xmlns:a16="http://schemas.microsoft.com/office/drawing/2014/main" id="{B964DF44-C59C-6420-0DF2-19FDE74D841F}"/>
              </a:ext>
            </a:extLst>
          </p:cNvPr>
          <p:cNvGrpSpPr/>
          <p:nvPr/>
        </p:nvGrpSpPr>
        <p:grpSpPr>
          <a:xfrm>
            <a:off x="4348125" y="1853895"/>
            <a:ext cx="2057404" cy="1656184"/>
            <a:chOff x="4139952" y="1988840"/>
            <a:chExt cx="2057404" cy="1656184"/>
          </a:xfrm>
        </p:grpSpPr>
        <p:pic>
          <p:nvPicPr>
            <p:cNvPr id="96" name="Obraz 95" descr="TP_tmp.emf">
              <a:extLst>
                <a:ext uri="{FF2B5EF4-FFF2-40B4-BE49-F238E27FC236}">
                  <a16:creationId xmlns:a16="http://schemas.microsoft.com/office/drawing/2014/main" id="{9513D583-D39A-68D3-DF64-F6C409B54D2A}"/>
                </a:ext>
              </a:extLst>
            </p:cNvPr>
            <p:cNvPicPr>
              <a:picLocks noChangeAspect="1"/>
            </p:cNvPicPr>
            <p:nvPr>
              <p:custDataLst>
                <p:tags r:id="rId161"/>
              </p:custDataLst>
            </p:nvPr>
          </p:nvPicPr>
          <p:blipFill>
            <a:blip r:embed="rId170" cstate="print"/>
            <a:stretch>
              <a:fillRect/>
            </a:stretch>
          </p:blipFill>
          <p:spPr bwMode="auto">
            <a:xfrm>
              <a:off x="4139952" y="1988840"/>
              <a:ext cx="2057404" cy="278892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97" name="Łącznik prosty ze strzałką 96">
              <a:extLst>
                <a:ext uri="{FF2B5EF4-FFF2-40B4-BE49-F238E27FC236}">
                  <a16:creationId xmlns:a16="http://schemas.microsoft.com/office/drawing/2014/main" id="{F6845E78-99EA-5F13-40E3-A28ED510C415}"/>
                </a:ext>
              </a:extLst>
            </p:cNvPr>
            <p:cNvCxnSpPr/>
            <p:nvPr/>
          </p:nvCxnSpPr>
          <p:spPr>
            <a:xfrm>
              <a:off x="5724128" y="3068960"/>
              <a:ext cx="43204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8" name="Obraz 97" descr="TP_tmp.emf">
              <a:extLst>
                <a:ext uri="{FF2B5EF4-FFF2-40B4-BE49-F238E27FC236}">
                  <a16:creationId xmlns:a16="http://schemas.microsoft.com/office/drawing/2014/main" id="{34F8922E-ADE7-CE37-5E62-A1B6F711571B}"/>
                </a:ext>
              </a:extLst>
            </p:cNvPr>
            <p:cNvPicPr>
              <a:picLocks noChangeAspect="1"/>
            </p:cNvPicPr>
            <p:nvPr>
              <p:custDataLst>
                <p:tags r:id="rId162"/>
              </p:custDataLst>
            </p:nvPr>
          </p:nvPicPr>
          <p:blipFill>
            <a:blip r:embed="rId171" cstate="print"/>
            <a:stretch>
              <a:fillRect/>
            </a:stretch>
          </p:blipFill>
          <p:spPr bwMode="auto">
            <a:xfrm>
              <a:off x="4988878" y="2942165"/>
              <a:ext cx="555574" cy="320726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99" name="Grupa 98">
              <a:extLst>
                <a:ext uri="{FF2B5EF4-FFF2-40B4-BE49-F238E27FC236}">
                  <a16:creationId xmlns:a16="http://schemas.microsoft.com/office/drawing/2014/main" id="{4CC80860-84F3-7DC7-6B43-CE6976A4C63A}"/>
                </a:ext>
              </a:extLst>
            </p:cNvPr>
            <p:cNvGrpSpPr/>
            <p:nvPr/>
          </p:nvGrpSpPr>
          <p:grpSpPr>
            <a:xfrm>
              <a:off x="5004048" y="2564904"/>
              <a:ext cx="576064" cy="1080120"/>
              <a:chOff x="1691680" y="3284984"/>
              <a:chExt cx="792088" cy="1440160"/>
            </a:xfrm>
          </p:grpSpPr>
          <p:cxnSp>
            <p:nvCxnSpPr>
              <p:cNvPr id="100" name="Łącznik prosty 99">
                <a:extLst>
                  <a:ext uri="{FF2B5EF4-FFF2-40B4-BE49-F238E27FC236}">
                    <a16:creationId xmlns:a16="http://schemas.microsoft.com/office/drawing/2014/main" id="{B14B0FFE-ECFC-4246-164B-260878365EF7}"/>
                  </a:ext>
                </a:extLst>
              </p:cNvPr>
              <p:cNvCxnSpPr/>
              <p:nvPr/>
            </p:nvCxnSpPr>
            <p:spPr>
              <a:xfrm flipV="1">
                <a:off x="2483768" y="3284984"/>
                <a:ext cx="0" cy="7200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Łącznik prosty 100">
                <a:extLst>
                  <a:ext uri="{FF2B5EF4-FFF2-40B4-BE49-F238E27FC236}">
                    <a16:creationId xmlns:a16="http://schemas.microsoft.com/office/drawing/2014/main" id="{C532E3FD-AC15-C93F-55F5-7B0EF22E8B21}"/>
                  </a:ext>
                </a:extLst>
              </p:cNvPr>
              <p:cNvCxnSpPr/>
              <p:nvPr/>
            </p:nvCxnSpPr>
            <p:spPr>
              <a:xfrm flipH="1">
                <a:off x="1691680" y="3284984"/>
                <a:ext cx="7920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Łącznik prosty 101">
                <a:extLst>
                  <a:ext uri="{FF2B5EF4-FFF2-40B4-BE49-F238E27FC236}">
                    <a16:creationId xmlns:a16="http://schemas.microsoft.com/office/drawing/2014/main" id="{B1F6A323-77EF-72E3-52C7-A9285DE35304}"/>
                  </a:ext>
                </a:extLst>
              </p:cNvPr>
              <p:cNvCxnSpPr/>
              <p:nvPr/>
            </p:nvCxnSpPr>
            <p:spPr>
              <a:xfrm flipV="1">
                <a:off x="1691680" y="3284984"/>
                <a:ext cx="0" cy="7200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Łącznik prosty 102">
                <a:extLst>
                  <a:ext uri="{FF2B5EF4-FFF2-40B4-BE49-F238E27FC236}">
                    <a16:creationId xmlns:a16="http://schemas.microsoft.com/office/drawing/2014/main" id="{93CAE163-A7D1-EB6A-AB62-41773C95B3E4}"/>
                  </a:ext>
                </a:extLst>
              </p:cNvPr>
              <p:cNvCxnSpPr/>
              <p:nvPr/>
            </p:nvCxnSpPr>
            <p:spPr>
              <a:xfrm flipV="1">
                <a:off x="2483768" y="4005064"/>
                <a:ext cx="0" cy="72008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Łącznik prosty 105">
                <a:extLst>
                  <a:ext uri="{FF2B5EF4-FFF2-40B4-BE49-F238E27FC236}">
                    <a16:creationId xmlns:a16="http://schemas.microsoft.com/office/drawing/2014/main" id="{500028D8-BEDD-D2F3-4CED-369AD40344AB}"/>
                  </a:ext>
                </a:extLst>
              </p:cNvPr>
              <p:cNvCxnSpPr/>
              <p:nvPr/>
            </p:nvCxnSpPr>
            <p:spPr>
              <a:xfrm flipV="1">
                <a:off x="1691680" y="4005064"/>
                <a:ext cx="0" cy="72008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Łącznik prosty 106">
                <a:extLst>
                  <a:ext uri="{FF2B5EF4-FFF2-40B4-BE49-F238E27FC236}">
                    <a16:creationId xmlns:a16="http://schemas.microsoft.com/office/drawing/2014/main" id="{4EC4AE3B-E5C7-F904-970E-5370647318CD}"/>
                  </a:ext>
                </a:extLst>
              </p:cNvPr>
              <p:cNvCxnSpPr/>
              <p:nvPr/>
            </p:nvCxnSpPr>
            <p:spPr>
              <a:xfrm>
                <a:off x="1691680" y="4725144"/>
                <a:ext cx="7920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upa 21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max_{\ket{\psi}}F_Q[\Lambda_\varphi(\ket{\psi})] &#10;$$&#10;\end{document}&#10;" title="IguanaTex Vector Display">
            <a:extLst>
              <a:ext uri="{FF2B5EF4-FFF2-40B4-BE49-F238E27FC236}">
                <a16:creationId xmlns:a16="http://schemas.microsoft.com/office/drawing/2014/main" id="{34E642B6-EF58-1050-E6C0-04AEE0C4FF9F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1238395" y="4248679"/>
            <a:ext cx="2291229" cy="511181"/>
            <a:chOff x="6238668" y="5941397"/>
            <a:chExt cx="1805018" cy="402706"/>
          </a:xfrm>
        </p:grpSpPr>
        <p:sp>
          <p:nvSpPr>
            <p:cNvPr id="5" name="Dowolny kształt: kształt 4">
              <a:extLst>
                <a:ext uri="{FF2B5EF4-FFF2-40B4-BE49-F238E27FC236}">
                  <a16:creationId xmlns:a16="http://schemas.microsoft.com/office/drawing/2014/main" id="{63A6AA23-7018-0432-E18C-D9276636A5D0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6238668" y="6018119"/>
              <a:ext cx="196956" cy="110100"/>
            </a:xfrm>
            <a:custGeom>
              <a:avLst/>
              <a:gdLst>
                <a:gd name="connsiteX0" fmla="*/ 19868 w 196956"/>
                <a:gd name="connsiteY0" fmla="*/ 24486 h 110100"/>
                <a:gd name="connsiteX1" fmla="*/ 19868 w 196956"/>
                <a:gd name="connsiteY1" fmla="*/ 91244 h 110100"/>
                <a:gd name="connsiteX2" fmla="*/ 197 w 196956"/>
                <a:gd name="connsiteY2" fmla="*/ 102454 h 110100"/>
                <a:gd name="connsiteX3" fmla="*/ 197 w 196956"/>
                <a:gd name="connsiteY3" fmla="*/ 110176 h 110100"/>
                <a:gd name="connsiteX4" fmla="*/ 28694 w 196956"/>
                <a:gd name="connsiteY4" fmla="*/ 109428 h 110100"/>
                <a:gd name="connsiteX5" fmla="*/ 56939 w 196956"/>
                <a:gd name="connsiteY5" fmla="*/ 110176 h 110100"/>
                <a:gd name="connsiteX6" fmla="*/ 56939 w 196956"/>
                <a:gd name="connsiteY6" fmla="*/ 102454 h 110100"/>
                <a:gd name="connsiteX7" fmla="*/ 37268 w 196956"/>
                <a:gd name="connsiteY7" fmla="*/ 91244 h 110100"/>
                <a:gd name="connsiteX8" fmla="*/ 37268 w 196956"/>
                <a:gd name="connsiteY8" fmla="*/ 45410 h 110100"/>
                <a:gd name="connsiteX9" fmla="*/ 71313 w 196956"/>
                <a:gd name="connsiteY9" fmla="*/ 5555 h 110100"/>
                <a:gd name="connsiteX10" fmla="*/ 89975 w 196956"/>
                <a:gd name="connsiteY10" fmla="*/ 33205 h 110100"/>
                <a:gd name="connsiteX11" fmla="*/ 89975 w 196956"/>
                <a:gd name="connsiteY11" fmla="*/ 91244 h 110100"/>
                <a:gd name="connsiteX12" fmla="*/ 70305 w 196956"/>
                <a:gd name="connsiteY12" fmla="*/ 102454 h 110100"/>
                <a:gd name="connsiteX13" fmla="*/ 70305 w 196956"/>
                <a:gd name="connsiteY13" fmla="*/ 110176 h 110100"/>
                <a:gd name="connsiteX14" fmla="*/ 98801 w 196956"/>
                <a:gd name="connsiteY14" fmla="*/ 109428 h 110100"/>
                <a:gd name="connsiteX15" fmla="*/ 127046 w 196956"/>
                <a:gd name="connsiteY15" fmla="*/ 110176 h 110100"/>
                <a:gd name="connsiteX16" fmla="*/ 127046 w 196956"/>
                <a:gd name="connsiteY16" fmla="*/ 102454 h 110100"/>
                <a:gd name="connsiteX17" fmla="*/ 107376 w 196956"/>
                <a:gd name="connsiteY17" fmla="*/ 91244 h 110100"/>
                <a:gd name="connsiteX18" fmla="*/ 107376 w 196956"/>
                <a:gd name="connsiteY18" fmla="*/ 45410 h 110100"/>
                <a:gd name="connsiteX19" fmla="*/ 141421 w 196956"/>
                <a:gd name="connsiteY19" fmla="*/ 5555 h 110100"/>
                <a:gd name="connsiteX20" fmla="*/ 160082 w 196956"/>
                <a:gd name="connsiteY20" fmla="*/ 33205 h 110100"/>
                <a:gd name="connsiteX21" fmla="*/ 160082 w 196956"/>
                <a:gd name="connsiteY21" fmla="*/ 91244 h 110100"/>
                <a:gd name="connsiteX22" fmla="*/ 140412 w 196956"/>
                <a:gd name="connsiteY22" fmla="*/ 102454 h 110100"/>
                <a:gd name="connsiteX23" fmla="*/ 140412 w 196956"/>
                <a:gd name="connsiteY23" fmla="*/ 110176 h 110100"/>
                <a:gd name="connsiteX24" fmla="*/ 168909 w 196956"/>
                <a:gd name="connsiteY24" fmla="*/ 109428 h 110100"/>
                <a:gd name="connsiteX25" fmla="*/ 197153 w 196956"/>
                <a:gd name="connsiteY25" fmla="*/ 110176 h 110100"/>
                <a:gd name="connsiteX26" fmla="*/ 197153 w 196956"/>
                <a:gd name="connsiteY26" fmla="*/ 102454 h 110100"/>
                <a:gd name="connsiteX27" fmla="*/ 177483 w 196956"/>
                <a:gd name="connsiteY27" fmla="*/ 94981 h 110100"/>
                <a:gd name="connsiteX28" fmla="*/ 177483 w 196956"/>
                <a:gd name="connsiteY28" fmla="*/ 47403 h 110100"/>
                <a:gd name="connsiteX29" fmla="*/ 169665 w 196956"/>
                <a:gd name="connsiteY29" fmla="*/ 9291 h 110100"/>
                <a:gd name="connsiteX30" fmla="*/ 143186 w 196956"/>
                <a:gd name="connsiteY30" fmla="*/ 75 h 110100"/>
                <a:gd name="connsiteX31" fmla="*/ 106619 w 196956"/>
                <a:gd name="connsiteY31" fmla="*/ 24486 h 110100"/>
                <a:gd name="connsiteX32" fmla="*/ 73079 w 196956"/>
                <a:gd name="connsiteY32" fmla="*/ 75 h 110100"/>
                <a:gd name="connsiteX33" fmla="*/ 35755 w 196956"/>
                <a:gd name="connsiteY33" fmla="*/ 26230 h 110100"/>
                <a:gd name="connsiteX34" fmla="*/ 35755 w 196956"/>
                <a:gd name="connsiteY34" fmla="*/ 75 h 110100"/>
                <a:gd name="connsiteX35" fmla="*/ 197 w 196956"/>
                <a:gd name="connsiteY35" fmla="*/ 2815 h 110100"/>
                <a:gd name="connsiteX36" fmla="*/ 197 w 196956"/>
                <a:gd name="connsiteY36" fmla="*/ 10537 h 110100"/>
                <a:gd name="connsiteX37" fmla="*/ 19868 w 196956"/>
                <a:gd name="connsiteY37" fmla="*/ 24486 h 1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6956" h="110100">
                  <a:moveTo>
                    <a:pt x="19868" y="24486"/>
                  </a:moveTo>
                  <a:lnTo>
                    <a:pt x="19868" y="91244"/>
                  </a:lnTo>
                  <a:cubicBezTo>
                    <a:pt x="19868" y="102454"/>
                    <a:pt x="17094" y="102454"/>
                    <a:pt x="197" y="102454"/>
                  </a:cubicBezTo>
                  <a:lnTo>
                    <a:pt x="197" y="110176"/>
                  </a:lnTo>
                  <a:cubicBezTo>
                    <a:pt x="9024" y="109927"/>
                    <a:pt x="21885" y="109428"/>
                    <a:pt x="28694" y="109428"/>
                  </a:cubicBezTo>
                  <a:cubicBezTo>
                    <a:pt x="35251" y="109428"/>
                    <a:pt x="48364" y="109927"/>
                    <a:pt x="56939" y="110176"/>
                  </a:cubicBezTo>
                  <a:lnTo>
                    <a:pt x="56939" y="102454"/>
                  </a:lnTo>
                  <a:cubicBezTo>
                    <a:pt x="40042" y="102454"/>
                    <a:pt x="37268" y="102454"/>
                    <a:pt x="37268" y="91244"/>
                  </a:cubicBezTo>
                  <a:lnTo>
                    <a:pt x="37268" y="45410"/>
                  </a:lnTo>
                  <a:cubicBezTo>
                    <a:pt x="37268" y="19504"/>
                    <a:pt x="55173" y="5555"/>
                    <a:pt x="71313" y="5555"/>
                  </a:cubicBezTo>
                  <a:cubicBezTo>
                    <a:pt x="87201" y="5555"/>
                    <a:pt x="89975" y="19006"/>
                    <a:pt x="89975" y="33205"/>
                  </a:cubicBezTo>
                  <a:lnTo>
                    <a:pt x="89975" y="91244"/>
                  </a:lnTo>
                  <a:cubicBezTo>
                    <a:pt x="89975" y="102454"/>
                    <a:pt x="87201" y="102454"/>
                    <a:pt x="70305" y="102454"/>
                  </a:cubicBezTo>
                  <a:lnTo>
                    <a:pt x="70305" y="110176"/>
                  </a:lnTo>
                  <a:cubicBezTo>
                    <a:pt x="79131" y="109927"/>
                    <a:pt x="91992" y="109428"/>
                    <a:pt x="98801" y="109428"/>
                  </a:cubicBezTo>
                  <a:cubicBezTo>
                    <a:pt x="105358" y="109428"/>
                    <a:pt x="118472" y="109927"/>
                    <a:pt x="127046" y="110176"/>
                  </a:cubicBezTo>
                  <a:lnTo>
                    <a:pt x="127046" y="102454"/>
                  </a:lnTo>
                  <a:cubicBezTo>
                    <a:pt x="110150" y="102454"/>
                    <a:pt x="107376" y="102454"/>
                    <a:pt x="107376" y="91244"/>
                  </a:cubicBezTo>
                  <a:lnTo>
                    <a:pt x="107376" y="45410"/>
                  </a:lnTo>
                  <a:cubicBezTo>
                    <a:pt x="107376" y="19504"/>
                    <a:pt x="125281" y="5555"/>
                    <a:pt x="141421" y="5555"/>
                  </a:cubicBezTo>
                  <a:cubicBezTo>
                    <a:pt x="157308" y="5555"/>
                    <a:pt x="160082" y="19006"/>
                    <a:pt x="160082" y="33205"/>
                  </a:cubicBezTo>
                  <a:lnTo>
                    <a:pt x="160082" y="91244"/>
                  </a:lnTo>
                  <a:cubicBezTo>
                    <a:pt x="160082" y="102454"/>
                    <a:pt x="157308" y="102454"/>
                    <a:pt x="140412" y="102454"/>
                  </a:cubicBezTo>
                  <a:lnTo>
                    <a:pt x="140412" y="110176"/>
                  </a:lnTo>
                  <a:cubicBezTo>
                    <a:pt x="149238" y="109927"/>
                    <a:pt x="162100" y="109428"/>
                    <a:pt x="168909" y="109428"/>
                  </a:cubicBezTo>
                  <a:cubicBezTo>
                    <a:pt x="175465" y="109428"/>
                    <a:pt x="188579" y="109927"/>
                    <a:pt x="197153" y="110176"/>
                  </a:cubicBezTo>
                  <a:lnTo>
                    <a:pt x="197153" y="102454"/>
                  </a:lnTo>
                  <a:cubicBezTo>
                    <a:pt x="184040" y="102454"/>
                    <a:pt x="177735" y="102454"/>
                    <a:pt x="177483" y="94981"/>
                  </a:cubicBezTo>
                  <a:lnTo>
                    <a:pt x="177483" y="47403"/>
                  </a:lnTo>
                  <a:cubicBezTo>
                    <a:pt x="177483" y="25981"/>
                    <a:pt x="177483" y="18259"/>
                    <a:pt x="169665" y="9291"/>
                  </a:cubicBezTo>
                  <a:cubicBezTo>
                    <a:pt x="166135" y="5057"/>
                    <a:pt x="157813" y="75"/>
                    <a:pt x="143186" y="75"/>
                  </a:cubicBezTo>
                  <a:cubicBezTo>
                    <a:pt x="122002" y="75"/>
                    <a:pt x="110906" y="15021"/>
                    <a:pt x="106619" y="24486"/>
                  </a:cubicBezTo>
                  <a:cubicBezTo>
                    <a:pt x="103089" y="2815"/>
                    <a:pt x="84427" y="75"/>
                    <a:pt x="73079" y="75"/>
                  </a:cubicBezTo>
                  <a:cubicBezTo>
                    <a:pt x="54669" y="75"/>
                    <a:pt x="42816" y="10786"/>
                    <a:pt x="35755" y="26230"/>
                  </a:cubicBezTo>
                  <a:lnTo>
                    <a:pt x="35755" y="75"/>
                  </a:lnTo>
                  <a:lnTo>
                    <a:pt x="197" y="2815"/>
                  </a:lnTo>
                  <a:lnTo>
                    <a:pt x="197" y="10537"/>
                  </a:lnTo>
                  <a:cubicBezTo>
                    <a:pt x="17850" y="10537"/>
                    <a:pt x="19868" y="12280"/>
                    <a:pt x="19868" y="24486"/>
                  </a:cubicBez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" name="Dowolny kształt: kształt 5">
              <a:extLst>
                <a:ext uri="{FF2B5EF4-FFF2-40B4-BE49-F238E27FC236}">
                  <a16:creationId xmlns:a16="http://schemas.microsoft.com/office/drawing/2014/main" id="{CB18FD9E-4D6B-DF82-9EDB-5F357150AC04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6451344" y="6016625"/>
              <a:ext cx="113735" cy="114335"/>
            </a:xfrm>
            <a:custGeom>
              <a:avLst/>
              <a:gdLst>
                <a:gd name="connsiteX0" fmla="*/ 73591 w 113735"/>
                <a:gd name="connsiteY0" fmla="*/ 92739 h 114335"/>
                <a:gd name="connsiteX1" fmla="*/ 93262 w 113735"/>
                <a:gd name="connsiteY1" fmla="*/ 113165 h 114335"/>
                <a:gd name="connsiteX2" fmla="*/ 113941 w 113735"/>
                <a:gd name="connsiteY2" fmla="*/ 89501 h 114335"/>
                <a:gd name="connsiteX3" fmla="*/ 113941 w 113735"/>
                <a:gd name="connsiteY3" fmla="*/ 75551 h 114335"/>
                <a:gd name="connsiteX4" fmla="*/ 107636 w 113735"/>
                <a:gd name="connsiteY4" fmla="*/ 75551 h 114335"/>
                <a:gd name="connsiteX5" fmla="*/ 107636 w 113735"/>
                <a:gd name="connsiteY5" fmla="*/ 89501 h 114335"/>
                <a:gd name="connsiteX6" fmla="*/ 98557 w 113735"/>
                <a:gd name="connsiteY6" fmla="*/ 105443 h 114335"/>
                <a:gd name="connsiteX7" fmla="*/ 89227 w 113735"/>
                <a:gd name="connsiteY7" fmla="*/ 92988 h 114335"/>
                <a:gd name="connsiteX8" fmla="*/ 89227 w 113735"/>
                <a:gd name="connsiteY8" fmla="*/ 43169 h 114335"/>
                <a:gd name="connsiteX9" fmla="*/ 80148 w 113735"/>
                <a:gd name="connsiteY9" fmla="*/ 13775 h 114335"/>
                <a:gd name="connsiteX10" fmla="*/ 45599 w 113735"/>
                <a:gd name="connsiteY10" fmla="*/ 75 h 114335"/>
                <a:gd name="connsiteX11" fmla="*/ 7519 w 113735"/>
                <a:gd name="connsiteY11" fmla="*/ 28223 h 114335"/>
                <a:gd name="connsiteX12" fmla="*/ 19119 w 113735"/>
                <a:gd name="connsiteY12" fmla="*/ 39930 h 114335"/>
                <a:gd name="connsiteX13" fmla="*/ 30720 w 113735"/>
                <a:gd name="connsiteY13" fmla="*/ 28472 h 114335"/>
                <a:gd name="connsiteX14" fmla="*/ 17858 w 113735"/>
                <a:gd name="connsiteY14" fmla="*/ 17013 h 114335"/>
                <a:gd name="connsiteX15" fmla="*/ 45094 w 113735"/>
                <a:gd name="connsiteY15" fmla="*/ 5555 h 114335"/>
                <a:gd name="connsiteX16" fmla="*/ 71826 w 113735"/>
                <a:gd name="connsiteY16" fmla="*/ 37439 h 114335"/>
                <a:gd name="connsiteX17" fmla="*/ 71826 w 113735"/>
                <a:gd name="connsiteY17" fmla="*/ 46656 h 114335"/>
                <a:gd name="connsiteX18" fmla="*/ 25424 w 113735"/>
                <a:gd name="connsiteY18" fmla="*/ 55623 h 114335"/>
                <a:gd name="connsiteX19" fmla="*/ 206 w 113735"/>
                <a:gd name="connsiteY19" fmla="*/ 88006 h 114335"/>
                <a:gd name="connsiteX20" fmla="*/ 40555 w 113735"/>
                <a:gd name="connsiteY20" fmla="*/ 114410 h 114335"/>
                <a:gd name="connsiteX21" fmla="*/ 73591 w 113735"/>
                <a:gd name="connsiteY21" fmla="*/ 92739 h 114335"/>
                <a:gd name="connsiteX22" fmla="*/ 71826 w 113735"/>
                <a:gd name="connsiteY22" fmla="*/ 51887 h 114335"/>
                <a:gd name="connsiteX23" fmla="*/ 71826 w 113735"/>
                <a:gd name="connsiteY23" fmla="*/ 76797 h 114335"/>
                <a:gd name="connsiteX24" fmla="*/ 42320 w 113735"/>
                <a:gd name="connsiteY24" fmla="*/ 108930 h 114335"/>
                <a:gd name="connsiteX25" fmla="*/ 19624 w 113735"/>
                <a:gd name="connsiteY25" fmla="*/ 87757 h 114335"/>
                <a:gd name="connsiteX26" fmla="*/ 71826 w 113735"/>
                <a:gd name="connsiteY26" fmla="*/ 51887 h 114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3735" h="114335">
                  <a:moveTo>
                    <a:pt x="73591" y="92739"/>
                  </a:moveTo>
                  <a:cubicBezTo>
                    <a:pt x="74600" y="102703"/>
                    <a:pt x="81409" y="113165"/>
                    <a:pt x="93262" y="113165"/>
                  </a:cubicBezTo>
                  <a:cubicBezTo>
                    <a:pt x="98557" y="113165"/>
                    <a:pt x="113941" y="109677"/>
                    <a:pt x="113941" y="89501"/>
                  </a:cubicBezTo>
                  <a:lnTo>
                    <a:pt x="113941" y="75551"/>
                  </a:lnTo>
                  <a:lnTo>
                    <a:pt x="107636" y="75551"/>
                  </a:lnTo>
                  <a:lnTo>
                    <a:pt x="107636" y="89501"/>
                  </a:lnTo>
                  <a:cubicBezTo>
                    <a:pt x="107636" y="103948"/>
                    <a:pt x="101331" y="105443"/>
                    <a:pt x="98557" y="105443"/>
                  </a:cubicBezTo>
                  <a:cubicBezTo>
                    <a:pt x="90235" y="105443"/>
                    <a:pt x="89227" y="94233"/>
                    <a:pt x="89227" y="92988"/>
                  </a:cubicBezTo>
                  <a:lnTo>
                    <a:pt x="89227" y="43169"/>
                  </a:lnTo>
                  <a:cubicBezTo>
                    <a:pt x="89227" y="32706"/>
                    <a:pt x="89227" y="22992"/>
                    <a:pt x="80148" y="13775"/>
                  </a:cubicBezTo>
                  <a:cubicBezTo>
                    <a:pt x="70313" y="4060"/>
                    <a:pt x="57704" y="75"/>
                    <a:pt x="45599" y="75"/>
                  </a:cubicBezTo>
                  <a:cubicBezTo>
                    <a:pt x="24920" y="75"/>
                    <a:pt x="7519" y="11782"/>
                    <a:pt x="7519" y="28223"/>
                  </a:cubicBezTo>
                  <a:cubicBezTo>
                    <a:pt x="7519" y="35696"/>
                    <a:pt x="12563" y="39930"/>
                    <a:pt x="19119" y="39930"/>
                  </a:cubicBezTo>
                  <a:cubicBezTo>
                    <a:pt x="26181" y="39930"/>
                    <a:pt x="30720" y="34948"/>
                    <a:pt x="30720" y="28472"/>
                  </a:cubicBezTo>
                  <a:cubicBezTo>
                    <a:pt x="30720" y="25483"/>
                    <a:pt x="29459" y="17262"/>
                    <a:pt x="17858" y="17013"/>
                  </a:cubicBezTo>
                  <a:cubicBezTo>
                    <a:pt x="24667" y="8295"/>
                    <a:pt x="37024" y="5555"/>
                    <a:pt x="45094" y="5555"/>
                  </a:cubicBezTo>
                  <a:cubicBezTo>
                    <a:pt x="57451" y="5555"/>
                    <a:pt x="71826" y="15270"/>
                    <a:pt x="71826" y="37439"/>
                  </a:cubicBezTo>
                  <a:lnTo>
                    <a:pt x="71826" y="46656"/>
                  </a:lnTo>
                  <a:cubicBezTo>
                    <a:pt x="58964" y="47403"/>
                    <a:pt x="41312" y="48150"/>
                    <a:pt x="25424" y="55623"/>
                  </a:cubicBezTo>
                  <a:cubicBezTo>
                    <a:pt x="6510" y="64093"/>
                    <a:pt x="206" y="77046"/>
                    <a:pt x="206" y="88006"/>
                  </a:cubicBezTo>
                  <a:cubicBezTo>
                    <a:pt x="206" y="108183"/>
                    <a:pt x="24667" y="114410"/>
                    <a:pt x="40555" y="114410"/>
                  </a:cubicBezTo>
                  <a:cubicBezTo>
                    <a:pt x="57199" y="114410"/>
                    <a:pt x="68800" y="104446"/>
                    <a:pt x="73591" y="92739"/>
                  </a:cubicBezTo>
                  <a:close/>
                  <a:moveTo>
                    <a:pt x="71826" y="51887"/>
                  </a:moveTo>
                  <a:lnTo>
                    <a:pt x="71826" y="76797"/>
                  </a:lnTo>
                  <a:cubicBezTo>
                    <a:pt x="71826" y="100461"/>
                    <a:pt x="53669" y="108930"/>
                    <a:pt x="42320" y="108930"/>
                  </a:cubicBezTo>
                  <a:cubicBezTo>
                    <a:pt x="29963" y="108930"/>
                    <a:pt x="19624" y="100212"/>
                    <a:pt x="19624" y="87757"/>
                  </a:cubicBezTo>
                  <a:cubicBezTo>
                    <a:pt x="19624" y="74057"/>
                    <a:pt x="30215" y="53382"/>
                    <a:pt x="71826" y="51887"/>
                  </a:cubicBez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" name="Dowolny kształt: kształt 6">
              <a:extLst>
                <a:ext uri="{FF2B5EF4-FFF2-40B4-BE49-F238E27FC236}">
                  <a16:creationId xmlns:a16="http://schemas.microsoft.com/office/drawing/2014/main" id="{EA7331DF-7C86-AB0F-6B38-A565C1B27494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6569871" y="6020859"/>
              <a:ext cx="127100" cy="107360"/>
            </a:xfrm>
            <a:custGeom>
              <a:avLst/>
              <a:gdLst>
                <a:gd name="connsiteX0" fmla="*/ 69561 w 127100"/>
                <a:gd name="connsiteY0" fmla="*/ 48898 h 107360"/>
                <a:gd name="connsiteX1" fmla="*/ 92762 w 127100"/>
                <a:gd name="connsiteY1" fmla="*/ 20750 h 107360"/>
                <a:gd name="connsiteX2" fmla="*/ 122772 w 127100"/>
                <a:gd name="connsiteY2" fmla="*/ 7797 h 107360"/>
                <a:gd name="connsiteX3" fmla="*/ 122772 w 127100"/>
                <a:gd name="connsiteY3" fmla="*/ 75 h 107360"/>
                <a:gd name="connsiteX4" fmla="*/ 102093 w 127100"/>
                <a:gd name="connsiteY4" fmla="*/ 822 h 107360"/>
                <a:gd name="connsiteX5" fmla="*/ 77883 w 127100"/>
                <a:gd name="connsiteY5" fmla="*/ 75 h 107360"/>
                <a:gd name="connsiteX6" fmla="*/ 77883 w 127100"/>
                <a:gd name="connsiteY6" fmla="*/ 7797 h 107360"/>
                <a:gd name="connsiteX7" fmla="*/ 85197 w 127100"/>
                <a:gd name="connsiteY7" fmla="*/ 15519 h 107360"/>
                <a:gd name="connsiteX8" fmla="*/ 81414 w 127100"/>
                <a:gd name="connsiteY8" fmla="*/ 24237 h 107360"/>
                <a:gd name="connsiteX9" fmla="*/ 65778 w 127100"/>
                <a:gd name="connsiteY9" fmla="*/ 43667 h 107360"/>
                <a:gd name="connsiteX10" fmla="*/ 46108 w 127100"/>
                <a:gd name="connsiteY10" fmla="*/ 18508 h 107360"/>
                <a:gd name="connsiteX11" fmla="*/ 43838 w 127100"/>
                <a:gd name="connsiteY11" fmla="*/ 14024 h 107360"/>
                <a:gd name="connsiteX12" fmla="*/ 52665 w 127100"/>
                <a:gd name="connsiteY12" fmla="*/ 7797 h 107360"/>
                <a:gd name="connsiteX13" fmla="*/ 52665 w 127100"/>
                <a:gd name="connsiteY13" fmla="*/ 75 h 107360"/>
                <a:gd name="connsiteX14" fmla="*/ 25429 w 127100"/>
                <a:gd name="connsiteY14" fmla="*/ 822 h 107360"/>
                <a:gd name="connsiteX15" fmla="*/ 1471 w 127100"/>
                <a:gd name="connsiteY15" fmla="*/ 75 h 107360"/>
                <a:gd name="connsiteX16" fmla="*/ 1471 w 127100"/>
                <a:gd name="connsiteY16" fmla="*/ 7797 h 107360"/>
                <a:gd name="connsiteX17" fmla="*/ 31229 w 127100"/>
                <a:gd name="connsiteY17" fmla="*/ 22992 h 107360"/>
                <a:gd name="connsiteX18" fmla="*/ 56195 w 127100"/>
                <a:gd name="connsiteY18" fmla="*/ 55125 h 107360"/>
                <a:gd name="connsiteX19" fmla="*/ 32490 w 127100"/>
                <a:gd name="connsiteY19" fmla="*/ 84768 h 107360"/>
                <a:gd name="connsiteX20" fmla="*/ 211 w 127100"/>
                <a:gd name="connsiteY20" fmla="*/ 99714 h 107360"/>
                <a:gd name="connsiteX21" fmla="*/ 211 w 127100"/>
                <a:gd name="connsiteY21" fmla="*/ 107436 h 107360"/>
                <a:gd name="connsiteX22" fmla="*/ 21142 w 127100"/>
                <a:gd name="connsiteY22" fmla="*/ 106688 h 107360"/>
                <a:gd name="connsiteX23" fmla="*/ 45099 w 127100"/>
                <a:gd name="connsiteY23" fmla="*/ 107436 h 107360"/>
                <a:gd name="connsiteX24" fmla="*/ 45099 w 127100"/>
                <a:gd name="connsiteY24" fmla="*/ 99714 h 107360"/>
                <a:gd name="connsiteX25" fmla="*/ 37786 w 127100"/>
                <a:gd name="connsiteY25" fmla="*/ 91992 h 107360"/>
                <a:gd name="connsiteX26" fmla="*/ 60483 w 127100"/>
                <a:gd name="connsiteY26" fmla="*/ 60356 h 107360"/>
                <a:gd name="connsiteX27" fmla="*/ 79649 w 127100"/>
                <a:gd name="connsiteY27" fmla="*/ 85266 h 107360"/>
                <a:gd name="connsiteX28" fmla="*/ 84944 w 127100"/>
                <a:gd name="connsiteY28" fmla="*/ 93486 h 107360"/>
                <a:gd name="connsiteX29" fmla="*/ 75866 w 127100"/>
                <a:gd name="connsiteY29" fmla="*/ 99714 h 107360"/>
                <a:gd name="connsiteX30" fmla="*/ 75866 w 127100"/>
                <a:gd name="connsiteY30" fmla="*/ 107436 h 107360"/>
                <a:gd name="connsiteX31" fmla="*/ 103102 w 127100"/>
                <a:gd name="connsiteY31" fmla="*/ 106688 h 107360"/>
                <a:gd name="connsiteX32" fmla="*/ 127311 w 127100"/>
                <a:gd name="connsiteY32" fmla="*/ 107436 h 107360"/>
                <a:gd name="connsiteX33" fmla="*/ 127311 w 127100"/>
                <a:gd name="connsiteY33" fmla="*/ 99714 h 107360"/>
                <a:gd name="connsiteX34" fmla="*/ 103354 w 127100"/>
                <a:gd name="connsiteY34" fmla="*/ 91992 h 107360"/>
                <a:gd name="connsiteX35" fmla="*/ 69561 w 127100"/>
                <a:gd name="connsiteY35" fmla="*/ 48898 h 10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7100" h="107360">
                  <a:moveTo>
                    <a:pt x="69561" y="48898"/>
                  </a:moveTo>
                  <a:cubicBezTo>
                    <a:pt x="77127" y="39432"/>
                    <a:pt x="86710" y="27226"/>
                    <a:pt x="92762" y="20750"/>
                  </a:cubicBezTo>
                  <a:cubicBezTo>
                    <a:pt x="100580" y="11782"/>
                    <a:pt x="110919" y="8046"/>
                    <a:pt x="122772" y="7797"/>
                  </a:cubicBezTo>
                  <a:lnTo>
                    <a:pt x="122772" y="75"/>
                  </a:lnTo>
                  <a:cubicBezTo>
                    <a:pt x="116215" y="573"/>
                    <a:pt x="108650" y="822"/>
                    <a:pt x="102093" y="822"/>
                  </a:cubicBezTo>
                  <a:cubicBezTo>
                    <a:pt x="94527" y="822"/>
                    <a:pt x="81162" y="324"/>
                    <a:pt x="77883" y="75"/>
                  </a:cubicBezTo>
                  <a:lnTo>
                    <a:pt x="77883" y="7797"/>
                  </a:lnTo>
                  <a:cubicBezTo>
                    <a:pt x="83179" y="8295"/>
                    <a:pt x="85197" y="11533"/>
                    <a:pt x="85197" y="15519"/>
                  </a:cubicBezTo>
                  <a:cubicBezTo>
                    <a:pt x="85197" y="19504"/>
                    <a:pt x="82675" y="22743"/>
                    <a:pt x="81414" y="24237"/>
                  </a:cubicBezTo>
                  <a:lnTo>
                    <a:pt x="65778" y="43667"/>
                  </a:lnTo>
                  <a:lnTo>
                    <a:pt x="46108" y="18508"/>
                  </a:lnTo>
                  <a:cubicBezTo>
                    <a:pt x="43838" y="16017"/>
                    <a:pt x="43838" y="15519"/>
                    <a:pt x="43838" y="14024"/>
                  </a:cubicBezTo>
                  <a:cubicBezTo>
                    <a:pt x="43838" y="10288"/>
                    <a:pt x="47621" y="8046"/>
                    <a:pt x="52665" y="7797"/>
                  </a:cubicBezTo>
                  <a:lnTo>
                    <a:pt x="52665" y="75"/>
                  </a:lnTo>
                  <a:cubicBezTo>
                    <a:pt x="46108" y="324"/>
                    <a:pt x="29464" y="822"/>
                    <a:pt x="25429" y="822"/>
                  </a:cubicBezTo>
                  <a:cubicBezTo>
                    <a:pt x="20133" y="822"/>
                    <a:pt x="8280" y="573"/>
                    <a:pt x="1471" y="75"/>
                  </a:cubicBezTo>
                  <a:lnTo>
                    <a:pt x="1471" y="7797"/>
                  </a:lnTo>
                  <a:cubicBezTo>
                    <a:pt x="19124" y="7797"/>
                    <a:pt x="19377" y="8046"/>
                    <a:pt x="31229" y="22992"/>
                  </a:cubicBezTo>
                  <a:lnTo>
                    <a:pt x="56195" y="55125"/>
                  </a:lnTo>
                  <a:lnTo>
                    <a:pt x="32490" y="84768"/>
                  </a:lnTo>
                  <a:cubicBezTo>
                    <a:pt x="20385" y="99215"/>
                    <a:pt x="5506" y="99714"/>
                    <a:pt x="211" y="99714"/>
                  </a:cubicBezTo>
                  <a:lnTo>
                    <a:pt x="211" y="107436"/>
                  </a:lnTo>
                  <a:cubicBezTo>
                    <a:pt x="6767" y="106937"/>
                    <a:pt x="14585" y="106688"/>
                    <a:pt x="21142" y="106688"/>
                  </a:cubicBezTo>
                  <a:cubicBezTo>
                    <a:pt x="28455" y="106688"/>
                    <a:pt x="39047" y="107186"/>
                    <a:pt x="45099" y="107436"/>
                  </a:cubicBezTo>
                  <a:lnTo>
                    <a:pt x="45099" y="99714"/>
                  </a:lnTo>
                  <a:cubicBezTo>
                    <a:pt x="39551" y="98966"/>
                    <a:pt x="37786" y="95728"/>
                    <a:pt x="37786" y="91992"/>
                  </a:cubicBezTo>
                  <a:cubicBezTo>
                    <a:pt x="37786" y="86511"/>
                    <a:pt x="45099" y="78291"/>
                    <a:pt x="60483" y="60356"/>
                  </a:cubicBezTo>
                  <a:lnTo>
                    <a:pt x="79649" y="85266"/>
                  </a:lnTo>
                  <a:cubicBezTo>
                    <a:pt x="81666" y="88006"/>
                    <a:pt x="84944" y="91992"/>
                    <a:pt x="84944" y="93486"/>
                  </a:cubicBezTo>
                  <a:cubicBezTo>
                    <a:pt x="84944" y="95728"/>
                    <a:pt x="82675" y="99464"/>
                    <a:pt x="75866" y="99714"/>
                  </a:cubicBezTo>
                  <a:lnTo>
                    <a:pt x="75866" y="107436"/>
                  </a:lnTo>
                  <a:cubicBezTo>
                    <a:pt x="83431" y="107186"/>
                    <a:pt x="97554" y="106688"/>
                    <a:pt x="103102" y="106688"/>
                  </a:cubicBezTo>
                  <a:cubicBezTo>
                    <a:pt x="109911" y="106688"/>
                    <a:pt x="119746" y="106937"/>
                    <a:pt x="127311" y="107436"/>
                  </a:cubicBezTo>
                  <a:lnTo>
                    <a:pt x="127311" y="99714"/>
                  </a:lnTo>
                  <a:cubicBezTo>
                    <a:pt x="113694" y="99714"/>
                    <a:pt x="109154" y="99215"/>
                    <a:pt x="103354" y="91992"/>
                  </a:cubicBezTo>
                  <a:lnTo>
                    <a:pt x="69561" y="48898"/>
                  </a:ln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" name="Dowolny kształt: kształt 7">
              <a:extLst>
                <a:ext uri="{FF2B5EF4-FFF2-40B4-BE49-F238E27FC236}">
                  <a16:creationId xmlns:a16="http://schemas.microsoft.com/office/drawing/2014/main" id="{6660E314-1050-4B92-E157-3F356BB535D1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6350224" y="6169736"/>
              <a:ext cx="8649" cy="174367"/>
            </a:xfrm>
            <a:custGeom>
              <a:avLst/>
              <a:gdLst>
                <a:gd name="connsiteX0" fmla="*/ 8851 w 8649"/>
                <a:gd name="connsiteY0" fmla="*/ 6882 h 174367"/>
                <a:gd name="connsiteX1" fmla="*/ 4614 w 8649"/>
                <a:gd name="connsiteY1" fmla="*/ 82 h 174367"/>
                <a:gd name="connsiteX2" fmla="*/ 201 w 8649"/>
                <a:gd name="connsiteY2" fmla="*/ 6882 h 174367"/>
                <a:gd name="connsiteX3" fmla="*/ 201 w 8649"/>
                <a:gd name="connsiteY3" fmla="*/ 167649 h 174367"/>
                <a:gd name="connsiteX4" fmla="*/ 4438 w 8649"/>
                <a:gd name="connsiteY4" fmla="*/ 174450 h 174367"/>
                <a:gd name="connsiteX5" fmla="*/ 8851 w 8649"/>
                <a:gd name="connsiteY5" fmla="*/ 167649 h 174367"/>
                <a:gd name="connsiteX6" fmla="*/ 8851 w 8649"/>
                <a:gd name="connsiteY6" fmla="*/ 6882 h 17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49" h="174367">
                  <a:moveTo>
                    <a:pt x="8851" y="6882"/>
                  </a:moveTo>
                  <a:cubicBezTo>
                    <a:pt x="8851" y="4266"/>
                    <a:pt x="8851" y="82"/>
                    <a:pt x="4614" y="82"/>
                  </a:cubicBezTo>
                  <a:cubicBezTo>
                    <a:pt x="201" y="82"/>
                    <a:pt x="201" y="4092"/>
                    <a:pt x="201" y="6882"/>
                  </a:cubicBezTo>
                  <a:lnTo>
                    <a:pt x="201" y="167649"/>
                  </a:lnTo>
                  <a:cubicBezTo>
                    <a:pt x="201" y="170265"/>
                    <a:pt x="201" y="174450"/>
                    <a:pt x="4438" y="174450"/>
                  </a:cubicBezTo>
                  <a:cubicBezTo>
                    <a:pt x="8851" y="174450"/>
                    <a:pt x="8851" y="170439"/>
                    <a:pt x="8851" y="167649"/>
                  </a:cubicBezTo>
                  <a:lnTo>
                    <a:pt x="8851" y="6882"/>
                  </a:ln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" name="Dowolny kształt: kształt 8">
              <a:extLst>
                <a:ext uri="{FF2B5EF4-FFF2-40B4-BE49-F238E27FC236}">
                  <a16:creationId xmlns:a16="http://schemas.microsoft.com/office/drawing/2014/main" id="{C9A059D4-D125-9E20-D878-C883986D9379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6392819" y="6179501"/>
              <a:ext cx="118451" cy="156582"/>
            </a:xfrm>
            <a:custGeom>
              <a:avLst/>
              <a:gdLst>
                <a:gd name="connsiteX0" fmla="*/ 87938 w 118451"/>
                <a:gd name="connsiteY0" fmla="*/ 4790 h 156582"/>
                <a:gd name="connsiteX1" fmla="*/ 88468 w 118451"/>
                <a:gd name="connsiteY1" fmla="*/ 2174 h 156582"/>
                <a:gd name="connsiteX2" fmla="*/ 85643 w 118451"/>
                <a:gd name="connsiteY2" fmla="*/ 82 h 156582"/>
                <a:gd name="connsiteX3" fmla="*/ 82113 w 118451"/>
                <a:gd name="connsiteY3" fmla="*/ 3918 h 156582"/>
                <a:gd name="connsiteX4" fmla="*/ 53339 w 118451"/>
                <a:gd name="connsiteY4" fmla="*/ 117606 h 156582"/>
                <a:gd name="connsiteX5" fmla="*/ 31096 w 118451"/>
                <a:gd name="connsiteY5" fmla="*/ 98076 h 156582"/>
                <a:gd name="connsiteX6" fmla="*/ 39922 w 118451"/>
                <a:gd name="connsiteY6" fmla="*/ 68957 h 156582"/>
                <a:gd name="connsiteX7" fmla="*/ 42570 w 118451"/>
                <a:gd name="connsiteY7" fmla="*/ 59192 h 156582"/>
                <a:gd name="connsiteX8" fmla="*/ 25800 w 118451"/>
                <a:gd name="connsiteY8" fmla="*/ 44197 h 156582"/>
                <a:gd name="connsiteX9" fmla="*/ 203 w 118451"/>
                <a:gd name="connsiteY9" fmla="*/ 70875 h 156582"/>
                <a:gd name="connsiteX10" fmla="*/ 3204 w 118451"/>
                <a:gd name="connsiteY10" fmla="*/ 73142 h 156582"/>
                <a:gd name="connsiteX11" fmla="*/ 6382 w 118451"/>
                <a:gd name="connsiteY11" fmla="*/ 70352 h 156582"/>
                <a:gd name="connsiteX12" fmla="*/ 25270 w 118451"/>
                <a:gd name="connsiteY12" fmla="*/ 49079 h 156582"/>
                <a:gd name="connsiteX13" fmla="*/ 29684 w 118451"/>
                <a:gd name="connsiteY13" fmla="*/ 55182 h 156582"/>
                <a:gd name="connsiteX14" fmla="*/ 26330 w 118451"/>
                <a:gd name="connsiteY14" fmla="*/ 67736 h 156582"/>
                <a:gd name="connsiteX15" fmla="*/ 17503 w 118451"/>
                <a:gd name="connsiteY15" fmla="*/ 96856 h 156582"/>
                <a:gd name="connsiteX16" fmla="*/ 52103 w 118451"/>
                <a:gd name="connsiteY16" fmla="*/ 122488 h 156582"/>
                <a:gd name="connsiteX17" fmla="*/ 44159 w 118451"/>
                <a:gd name="connsiteY17" fmla="*/ 154397 h 156582"/>
                <a:gd name="connsiteX18" fmla="*/ 46984 w 118451"/>
                <a:gd name="connsiteY18" fmla="*/ 156664 h 156582"/>
                <a:gd name="connsiteX19" fmla="*/ 50514 w 118451"/>
                <a:gd name="connsiteY19" fmla="*/ 153002 h 156582"/>
                <a:gd name="connsiteX20" fmla="*/ 58105 w 118451"/>
                <a:gd name="connsiteY20" fmla="*/ 122837 h 156582"/>
                <a:gd name="connsiteX21" fmla="*/ 99766 w 118451"/>
                <a:gd name="connsiteY21" fmla="*/ 104528 h 156582"/>
                <a:gd name="connsiteX22" fmla="*/ 112476 w 118451"/>
                <a:gd name="connsiteY22" fmla="*/ 85871 h 156582"/>
                <a:gd name="connsiteX23" fmla="*/ 118654 w 118451"/>
                <a:gd name="connsiteY23" fmla="*/ 57797 h 156582"/>
                <a:gd name="connsiteX24" fmla="*/ 109828 w 118451"/>
                <a:gd name="connsiteY24" fmla="*/ 44022 h 156582"/>
                <a:gd name="connsiteX25" fmla="*/ 100295 w 118451"/>
                <a:gd name="connsiteY25" fmla="*/ 53264 h 156582"/>
                <a:gd name="connsiteX26" fmla="*/ 102767 w 118451"/>
                <a:gd name="connsiteY26" fmla="*/ 58146 h 156582"/>
                <a:gd name="connsiteX27" fmla="*/ 109828 w 118451"/>
                <a:gd name="connsiteY27" fmla="*/ 72619 h 156582"/>
                <a:gd name="connsiteX28" fmla="*/ 59341 w 118451"/>
                <a:gd name="connsiteY28" fmla="*/ 117954 h 156582"/>
                <a:gd name="connsiteX29" fmla="*/ 87938 w 118451"/>
                <a:gd name="connsiteY29" fmla="*/ 4790 h 15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8451" h="156582">
                  <a:moveTo>
                    <a:pt x="87938" y="4790"/>
                  </a:moveTo>
                  <a:cubicBezTo>
                    <a:pt x="88468" y="3046"/>
                    <a:pt x="88468" y="2348"/>
                    <a:pt x="88468" y="2174"/>
                  </a:cubicBezTo>
                  <a:cubicBezTo>
                    <a:pt x="88468" y="82"/>
                    <a:pt x="86173" y="82"/>
                    <a:pt x="85643" y="82"/>
                  </a:cubicBezTo>
                  <a:cubicBezTo>
                    <a:pt x="82995" y="82"/>
                    <a:pt x="82995" y="779"/>
                    <a:pt x="82113" y="3918"/>
                  </a:cubicBezTo>
                  <a:lnTo>
                    <a:pt x="53339" y="117606"/>
                  </a:lnTo>
                  <a:cubicBezTo>
                    <a:pt x="38863" y="115862"/>
                    <a:pt x="31096" y="109759"/>
                    <a:pt x="31096" y="98076"/>
                  </a:cubicBezTo>
                  <a:cubicBezTo>
                    <a:pt x="31096" y="95461"/>
                    <a:pt x="31096" y="90579"/>
                    <a:pt x="39922" y="68957"/>
                  </a:cubicBezTo>
                  <a:cubicBezTo>
                    <a:pt x="41335" y="65121"/>
                    <a:pt x="42570" y="62157"/>
                    <a:pt x="42570" y="59192"/>
                  </a:cubicBezTo>
                  <a:cubicBezTo>
                    <a:pt x="42570" y="50125"/>
                    <a:pt x="34803" y="44197"/>
                    <a:pt x="25800" y="44197"/>
                  </a:cubicBezTo>
                  <a:cubicBezTo>
                    <a:pt x="8147" y="44197"/>
                    <a:pt x="203" y="68085"/>
                    <a:pt x="203" y="70875"/>
                  </a:cubicBezTo>
                  <a:cubicBezTo>
                    <a:pt x="203" y="73142"/>
                    <a:pt x="2675" y="73142"/>
                    <a:pt x="3204" y="73142"/>
                  </a:cubicBezTo>
                  <a:cubicBezTo>
                    <a:pt x="5676" y="73142"/>
                    <a:pt x="5852" y="72270"/>
                    <a:pt x="6382" y="70352"/>
                  </a:cubicBezTo>
                  <a:cubicBezTo>
                    <a:pt x="10619" y="56054"/>
                    <a:pt x="18386" y="49079"/>
                    <a:pt x="25270" y="49079"/>
                  </a:cubicBezTo>
                  <a:cubicBezTo>
                    <a:pt x="28271" y="49079"/>
                    <a:pt x="29684" y="50997"/>
                    <a:pt x="29684" y="55182"/>
                  </a:cubicBezTo>
                  <a:cubicBezTo>
                    <a:pt x="29684" y="59192"/>
                    <a:pt x="28271" y="62505"/>
                    <a:pt x="26330" y="67736"/>
                  </a:cubicBezTo>
                  <a:cubicBezTo>
                    <a:pt x="17503" y="89707"/>
                    <a:pt x="17503" y="93717"/>
                    <a:pt x="17503" y="96856"/>
                  </a:cubicBezTo>
                  <a:cubicBezTo>
                    <a:pt x="17503" y="116908"/>
                    <a:pt x="38863" y="121790"/>
                    <a:pt x="52103" y="122488"/>
                  </a:cubicBezTo>
                  <a:cubicBezTo>
                    <a:pt x="50867" y="127022"/>
                    <a:pt x="44159" y="153700"/>
                    <a:pt x="44159" y="154397"/>
                  </a:cubicBezTo>
                  <a:cubicBezTo>
                    <a:pt x="44159" y="156664"/>
                    <a:pt x="46277" y="156664"/>
                    <a:pt x="46984" y="156664"/>
                  </a:cubicBezTo>
                  <a:cubicBezTo>
                    <a:pt x="49455" y="156664"/>
                    <a:pt x="49808" y="155792"/>
                    <a:pt x="50514" y="153002"/>
                  </a:cubicBezTo>
                  <a:lnTo>
                    <a:pt x="58105" y="122837"/>
                  </a:lnTo>
                  <a:cubicBezTo>
                    <a:pt x="64989" y="122837"/>
                    <a:pt x="81230" y="122837"/>
                    <a:pt x="99766" y="104528"/>
                  </a:cubicBezTo>
                  <a:cubicBezTo>
                    <a:pt x="104532" y="99646"/>
                    <a:pt x="109298" y="93543"/>
                    <a:pt x="112476" y="85871"/>
                  </a:cubicBezTo>
                  <a:cubicBezTo>
                    <a:pt x="114947" y="80117"/>
                    <a:pt x="118654" y="65818"/>
                    <a:pt x="118654" y="57797"/>
                  </a:cubicBezTo>
                  <a:cubicBezTo>
                    <a:pt x="118654" y="44197"/>
                    <a:pt x="110357" y="44022"/>
                    <a:pt x="109828" y="44022"/>
                  </a:cubicBezTo>
                  <a:cubicBezTo>
                    <a:pt x="105238" y="44022"/>
                    <a:pt x="100295" y="48730"/>
                    <a:pt x="100295" y="53264"/>
                  </a:cubicBezTo>
                  <a:cubicBezTo>
                    <a:pt x="100295" y="56228"/>
                    <a:pt x="102061" y="57623"/>
                    <a:pt x="102767" y="58146"/>
                  </a:cubicBezTo>
                  <a:cubicBezTo>
                    <a:pt x="105591" y="60587"/>
                    <a:pt x="109828" y="64947"/>
                    <a:pt x="109828" y="72619"/>
                  </a:cubicBezTo>
                  <a:cubicBezTo>
                    <a:pt x="109828" y="87266"/>
                    <a:pt x="89527" y="117954"/>
                    <a:pt x="59341" y="117954"/>
                  </a:cubicBezTo>
                  <a:lnTo>
                    <a:pt x="87938" y="4790"/>
                  </a:ln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" name="Dowolny kształt: kształt 9">
              <a:extLst>
                <a:ext uri="{FF2B5EF4-FFF2-40B4-BE49-F238E27FC236}">
                  <a16:creationId xmlns:a16="http://schemas.microsoft.com/office/drawing/2014/main" id="{DDA205B5-F32F-37F0-0BF7-6E19B3F21A17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6537897" y="6169736"/>
              <a:ext cx="43426" cy="174193"/>
            </a:xfrm>
            <a:custGeom>
              <a:avLst/>
              <a:gdLst>
                <a:gd name="connsiteX0" fmla="*/ 42576 w 43426"/>
                <a:gd name="connsiteY0" fmla="*/ 90579 h 174193"/>
                <a:gd name="connsiteX1" fmla="*/ 43635 w 43426"/>
                <a:gd name="connsiteY1" fmla="*/ 87266 h 174193"/>
                <a:gd name="connsiteX2" fmla="*/ 42576 w 43426"/>
                <a:gd name="connsiteY2" fmla="*/ 83778 h 174193"/>
                <a:gd name="connsiteX3" fmla="*/ 9388 w 43426"/>
                <a:gd name="connsiteY3" fmla="*/ 4615 h 174193"/>
                <a:gd name="connsiteX4" fmla="*/ 4446 w 43426"/>
                <a:gd name="connsiteY4" fmla="*/ 82 h 174193"/>
                <a:gd name="connsiteX5" fmla="*/ 209 w 43426"/>
                <a:gd name="connsiteY5" fmla="*/ 4441 h 174193"/>
                <a:gd name="connsiteX6" fmla="*/ 1268 w 43426"/>
                <a:gd name="connsiteY6" fmla="*/ 7754 h 174193"/>
                <a:gd name="connsiteX7" fmla="*/ 34632 w 43426"/>
                <a:gd name="connsiteY7" fmla="*/ 87091 h 174193"/>
                <a:gd name="connsiteX8" fmla="*/ 1268 w 43426"/>
                <a:gd name="connsiteY8" fmla="*/ 166603 h 174193"/>
                <a:gd name="connsiteX9" fmla="*/ 209 w 43426"/>
                <a:gd name="connsiteY9" fmla="*/ 169916 h 174193"/>
                <a:gd name="connsiteX10" fmla="*/ 4446 w 43426"/>
                <a:gd name="connsiteY10" fmla="*/ 174275 h 174193"/>
                <a:gd name="connsiteX11" fmla="*/ 9212 w 43426"/>
                <a:gd name="connsiteY11" fmla="*/ 169916 h 174193"/>
                <a:gd name="connsiteX12" fmla="*/ 42576 w 43426"/>
                <a:gd name="connsiteY12" fmla="*/ 90579 h 17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426" h="174193">
                  <a:moveTo>
                    <a:pt x="42576" y="90579"/>
                  </a:moveTo>
                  <a:cubicBezTo>
                    <a:pt x="43635" y="88137"/>
                    <a:pt x="43635" y="87789"/>
                    <a:pt x="43635" y="87266"/>
                  </a:cubicBezTo>
                  <a:cubicBezTo>
                    <a:pt x="43635" y="86394"/>
                    <a:pt x="43635" y="86219"/>
                    <a:pt x="42576" y="83778"/>
                  </a:cubicBezTo>
                  <a:lnTo>
                    <a:pt x="9388" y="4615"/>
                  </a:lnTo>
                  <a:cubicBezTo>
                    <a:pt x="8329" y="2000"/>
                    <a:pt x="7270" y="82"/>
                    <a:pt x="4446" y="82"/>
                  </a:cubicBezTo>
                  <a:cubicBezTo>
                    <a:pt x="2504" y="82"/>
                    <a:pt x="209" y="1651"/>
                    <a:pt x="209" y="4441"/>
                  </a:cubicBezTo>
                  <a:cubicBezTo>
                    <a:pt x="209" y="4964"/>
                    <a:pt x="209" y="5313"/>
                    <a:pt x="1268" y="7754"/>
                  </a:cubicBezTo>
                  <a:lnTo>
                    <a:pt x="34632" y="87091"/>
                  </a:lnTo>
                  <a:lnTo>
                    <a:pt x="1268" y="166603"/>
                  </a:lnTo>
                  <a:cubicBezTo>
                    <a:pt x="209" y="169044"/>
                    <a:pt x="209" y="169393"/>
                    <a:pt x="209" y="169916"/>
                  </a:cubicBezTo>
                  <a:cubicBezTo>
                    <a:pt x="209" y="172706"/>
                    <a:pt x="2504" y="174275"/>
                    <a:pt x="4446" y="174275"/>
                  </a:cubicBezTo>
                  <a:cubicBezTo>
                    <a:pt x="7447" y="174275"/>
                    <a:pt x="8153" y="172357"/>
                    <a:pt x="9212" y="169916"/>
                  </a:cubicBezTo>
                  <a:lnTo>
                    <a:pt x="42576" y="90579"/>
                  </a:ln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" name="Dowolny kształt: kształt 10">
              <a:extLst>
                <a:ext uri="{FF2B5EF4-FFF2-40B4-BE49-F238E27FC236}">
                  <a16:creationId xmlns:a16="http://schemas.microsoft.com/office/drawing/2014/main" id="{C86F933B-49F1-7B5D-D2CD-4D1E44ADDC40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6751556" y="5958834"/>
              <a:ext cx="179247" cy="169386"/>
            </a:xfrm>
            <a:custGeom>
              <a:avLst/>
              <a:gdLst>
                <a:gd name="connsiteX0" fmla="*/ 67046 w 179247"/>
                <a:gd name="connsiteY0" fmla="*/ 88504 h 169386"/>
                <a:gd name="connsiteX1" fmla="*/ 91508 w 179247"/>
                <a:gd name="connsiteY1" fmla="*/ 88504 h 169386"/>
                <a:gd name="connsiteX2" fmla="*/ 112440 w 179247"/>
                <a:gd name="connsiteY2" fmla="*/ 99714 h 169386"/>
                <a:gd name="connsiteX3" fmla="*/ 110674 w 179247"/>
                <a:gd name="connsiteY3" fmla="*/ 111919 h 169386"/>
                <a:gd name="connsiteX4" fmla="*/ 109918 w 179247"/>
                <a:gd name="connsiteY4" fmla="*/ 114659 h 169386"/>
                <a:gd name="connsiteX5" fmla="*/ 112944 w 179247"/>
                <a:gd name="connsiteY5" fmla="*/ 117649 h 169386"/>
                <a:gd name="connsiteX6" fmla="*/ 116727 w 179247"/>
                <a:gd name="connsiteY6" fmla="*/ 112418 h 169386"/>
                <a:gd name="connsiteX7" fmla="*/ 130597 w 179247"/>
                <a:gd name="connsiteY7" fmla="*/ 58363 h 169386"/>
                <a:gd name="connsiteX8" fmla="*/ 131353 w 179247"/>
                <a:gd name="connsiteY8" fmla="*/ 54378 h 169386"/>
                <a:gd name="connsiteX9" fmla="*/ 128327 w 179247"/>
                <a:gd name="connsiteY9" fmla="*/ 51638 h 169386"/>
                <a:gd name="connsiteX10" fmla="*/ 124544 w 179247"/>
                <a:gd name="connsiteY10" fmla="*/ 56869 h 169386"/>
                <a:gd name="connsiteX11" fmla="*/ 92013 w 179247"/>
                <a:gd name="connsiteY11" fmla="*/ 80782 h 169386"/>
                <a:gd name="connsiteX12" fmla="*/ 69064 w 179247"/>
                <a:gd name="connsiteY12" fmla="*/ 80782 h 169386"/>
                <a:gd name="connsiteX13" fmla="*/ 85204 w 179247"/>
                <a:gd name="connsiteY13" fmla="*/ 17512 h 169386"/>
                <a:gd name="connsiteX14" fmla="*/ 98822 w 179247"/>
                <a:gd name="connsiteY14" fmla="*/ 7797 h 169386"/>
                <a:gd name="connsiteX15" fmla="*/ 132110 w 179247"/>
                <a:gd name="connsiteY15" fmla="*/ 7797 h 169386"/>
                <a:gd name="connsiteX16" fmla="*/ 168929 w 179247"/>
                <a:gd name="connsiteY16" fmla="*/ 35197 h 169386"/>
                <a:gd name="connsiteX17" fmla="*/ 168172 w 179247"/>
                <a:gd name="connsiteY17" fmla="*/ 48649 h 169386"/>
                <a:gd name="connsiteX18" fmla="*/ 167668 w 179247"/>
                <a:gd name="connsiteY18" fmla="*/ 53132 h 169386"/>
                <a:gd name="connsiteX19" fmla="*/ 170694 w 179247"/>
                <a:gd name="connsiteY19" fmla="*/ 56122 h 169386"/>
                <a:gd name="connsiteX20" fmla="*/ 174225 w 179247"/>
                <a:gd name="connsiteY20" fmla="*/ 49894 h 169386"/>
                <a:gd name="connsiteX21" fmla="*/ 179268 w 179247"/>
                <a:gd name="connsiteY21" fmla="*/ 6800 h 169386"/>
                <a:gd name="connsiteX22" fmla="*/ 172459 w 179247"/>
                <a:gd name="connsiteY22" fmla="*/ 75 h 169386"/>
                <a:gd name="connsiteX23" fmla="*/ 48889 w 179247"/>
                <a:gd name="connsiteY23" fmla="*/ 75 h 169386"/>
                <a:gd name="connsiteX24" fmla="*/ 41324 w 179247"/>
                <a:gd name="connsiteY24" fmla="*/ 5057 h 169386"/>
                <a:gd name="connsiteX25" fmla="*/ 48385 w 179247"/>
                <a:gd name="connsiteY25" fmla="*/ 7797 h 169386"/>
                <a:gd name="connsiteX26" fmla="*/ 64777 w 179247"/>
                <a:gd name="connsiteY26" fmla="*/ 12280 h 169386"/>
                <a:gd name="connsiteX27" fmla="*/ 63516 w 179247"/>
                <a:gd name="connsiteY27" fmla="*/ 18259 h 169386"/>
                <a:gd name="connsiteX28" fmla="*/ 30227 w 179247"/>
                <a:gd name="connsiteY28" fmla="*/ 150031 h 169386"/>
                <a:gd name="connsiteX29" fmla="*/ 7279 w 179247"/>
                <a:gd name="connsiteY29" fmla="*/ 161739 h 169386"/>
                <a:gd name="connsiteX30" fmla="*/ 217 w 179247"/>
                <a:gd name="connsiteY30" fmla="*/ 166472 h 169386"/>
                <a:gd name="connsiteX31" fmla="*/ 4000 w 179247"/>
                <a:gd name="connsiteY31" fmla="*/ 169461 h 169386"/>
                <a:gd name="connsiteX32" fmla="*/ 37289 w 179247"/>
                <a:gd name="connsiteY32" fmla="*/ 168713 h 169386"/>
                <a:gd name="connsiteX33" fmla="*/ 74864 w 179247"/>
                <a:gd name="connsiteY33" fmla="*/ 169461 h 169386"/>
                <a:gd name="connsiteX34" fmla="*/ 80160 w 179247"/>
                <a:gd name="connsiteY34" fmla="*/ 164728 h 169386"/>
                <a:gd name="connsiteX35" fmla="*/ 78647 w 179247"/>
                <a:gd name="connsiteY35" fmla="*/ 161988 h 169386"/>
                <a:gd name="connsiteX36" fmla="*/ 71586 w 179247"/>
                <a:gd name="connsiteY36" fmla="*/ 161739 h 169386"/>
                <a:gd name="connsiteX37" fmla="*/ 58472 w 179247"/>
                <a:gd name="connsiteY37" fmla="*/ 161241 h 169386"/>
                <a:gd name="connsiteX38" fmla="*/ 50402 w 179247"/>
                <a:gd name="connsiteY38" fmla="*/ 156259 h 169386"/>
                <a:gd name="connsiteX39" fmla="*/ 51411 w 179247"/>
                <a:gd name="connsiteY39" fmla="*/ 150529 h 169386"/>
                <a:gd name="connsiteX40" fmla="*/ 67046 w 179247"/>
                <a:gd name="connsiteY40" fmla="*/ 88504 h 169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9247" h="169386">
                  <a:moveTo>
                    <a:pt x="67046" y="88504"/>
                  </a:moveTo>
                  <a:lnTo>
                    <a:pt x="91508" y="88504"/>
                  </a:lnTo>
                  <a:cubicBezTo>
                    <a:pt x="110422" y="88504"/>
                    <a:pt x="112440" y="92490"/>
                    <a:pt x="112440" y="99714"/>
                  </a:cubicBezTo>
                  <a:cubicBezTo>
                    <a:pt x="112440" y="101457"/>
                    <a:pt x="112440" y="104446"/>
                    <a:pt x="110674" y="111919"/>
                  </a:cubicBezTo>
                  <a:cubicBezTo>
                    <a:pt x="110170" y="113165"/>
                    <a:pt x="109918" y="114161"/>
                    <a:pt x="109918" y="114659"/>
                  </a:cubicBezTo>
                  <a:cubicBezTo>
                    <a:pt x="109918" y="116652"/>
                    <a:pt x="111431" y="117649"/>
                    <a:pt x="112944" y="117649"/>
                  </a:cubicBezTo>
                  <a:cubicBezTo>
                    <a:pt x="115466" y="117649"/>
                    <a:pt x="115466" y="116901"/>
                    <a:pt x="116727" y="112418"/>
                  </a:cubicBezTo>
                  <a:lnTo>
                    <a:pt x="130597" y="58363"/>
                  </a:lnTo>
                  <a:cubicBezTo>
                    <a:pt x="131353" y="55623"/>
                    <a:pt x="131353" y="55125"/>
                    <a:pt x="131353" y="54378"/>
                  </a:cubicBezTo>
                  <a:cubicBezTo>
                    <a:pt x="131353" y="53880"/>
                    <a:pt x="130849" y="51638"/>
                    <a:pt x="128327" y="51638"/>
                  </a:cubicBezTo>
                  <a:cubicBezTo>
                    <a:pt x="125805" y="51638"/>
                    <a:pt x="125553" y="52883"/>
                    <a:pt x="124544" y="56869"/>
                  </a:cubicBezTo>
                  <a:cubicBezTo>
                    <a:pt x="119248" y="76298"/>
                    <a:pt x="113448" y="80782"/>
                    <a:pt x="92013" y="80782"/>
                  </a:cubicBezTo>
                  <a:lnTo>
                    <a:pt x="69064" y="80782"/>
                  </a:lnTo>
                  <a:lnTo>
                    <a:pt x="85204" y="17512"/>
                  </a:lnTo>
                  <a:cubicBezTo>
                    <a:pt x="87473" y="8793"/>
                    <a:pt x="87725" y="7797"/>
                    <a:pt x="98822" y="7797"/>
                  </a:cubicBezTo>
                  <a:lnTo>
                    <a:pt x="132110" y="7797"/>
                  </a:lnTo>
                  <a:cubicBezTo>
                    <a:pt x="163129" y="7797"/>
                    <a:pt x="168929" y="16017"/>
                    <a:pt x="168929" y="35197"/>
                  </a:cubicBezTo>
                  <a:cubicBezTo>
                    <a:pt x="168929" y="40927"/>
                    <a:pt x="168929" y="41923"/>
                    <a:pt x="168172" y="48649"/>
                  </a:cubicBezTo>
                  <a:cubicBezTo>
                    <a:pt x="167668" y="51887"/>
                    <a:pt x="167668" y="52385"/>
                    <a:pt x="167668" y="53132"/>
                  </a:cubicBezTo>
                  <a:cubicBezTo>
                    <a:pt x="167668" y="54378"/>
                    <a:pt x="168424" y="56122"/>
                    <a:pt x="170694" y="56122"/>
                  </a:cubicBezTo>
                  <a:cubicBezTo>
                    <a:pt x="173468" y="56122"/>
                    <a:pt x="173720" y="54627"/>
                    <a:pt x="174225" y="49894"/>
                  </a:cubicBezTo>
                  <a:lnTo>
                    <a:pt x="179268" y="6800"/>
                  </a:lnTo>
                  <a:cubicBezTo>
                    <a:pt x="180025" y="75"/>
                    <a:pt x="178764" y="75"/>
                    <a:pt x="172459" y="75"/>
                  </a:cubicBezTo>
                  <a:lnTo>
                    <a:pt x="48889" y="75"/>
                  </a:lnTo>
                  <a:cubicBezTo>
                    <a:pt x="43845" y="75"/>
                    <a:pt x="41324" y="75"/>
                    <a:pt x="41324" y="5057"/>
                  </a:cubicBezTo>
                  <a:cubicBezTo>
                    <a:pt x="41324" y="7797"/>
                    <a:pt x="43593" y="7797"/>
                    <a:pt x="48385" y="7797"/>
                  </a:cubicBezTo>
                  <a:cubicBezTo>
                    <a:pt x="57715" y="7797"/>
                    <a:pt x="64777" y="7797"/>
                    <a:pt x="64777" y="12280"/>
                  </a:cubicBezTo>
                  <a:cubicBezTo>
                    <a:pt x="64777" y="13277"/>
                    <a:pt x="64777" y="13775"/>
                    <a:pt x="63516" y="18259"/>
                  </a:cubicBezTo>
                  <a:lnTo>
                    <a:pt x="30227" y="150031"/>
                  </a:lnTo>
                  <a:cubicBezTo>
                    <a:pt x="27706" y="159746"/>
                    <a:pt x="27201" y="161739"/>
                    <a:pt x="7279" y="161739"/>
                  </a:cubicBezTo>
                  <a:cubicBezTo>
                    <a:pt x="2991" y="161739"/>
                    <a:pt x="217" y="161739"/>
                    <a:pt x="217" y="166472"/>
                  </a:cubicBezTo>
                  <a:cubicBezTo>
                    <a:pt x="217" y="169461"/>
                    <a:pt x="3244" y="169461"/>
                    <a:pt x="4000" y="169461"/>
                  </a:cubicBezTo>
                  <a:cubicBezTo>
                    <a:pt x="11314" y="169461"/>
                    <a:pt x="29975" y="168713"/>
                    <a:pt x="37289" y="168713"/>
                  </a:cubicBezTo>
                  <a:cubicBezTo>
                    <a:pt x="45611" y="168713"/>
                    <a:pt x="66542" y="169461"/>
                    <a:pt x="74864" y="169461"/>
                  </a:cubicBezTo>
                  <a:cubicBezTo>
                    <a:pt x="77134" y="169461"/>
                    <a:pt x="80160" y="169461"/>
                    <a:pt x="80160" y="164728"/>
                  </a:cubicBezTo>
                  <a:cubicBezTo>
                    <a:pt x="80160" y="162735"/>
                    <a:pt x="78647" y="162237"/>
                    <a:pt x="78647" y="161988"/>
                  </a:cubicBezTo>
                  <a:cubicBezTo>
                    <a:pt x="77890" y="161739"/>
                    <a:pt x="77386" y="161739"/>
                    <a:pt x="71586" y="161739"/>
                  </a:cubicBezTo>
                  <a:cubicBezTo>
                    <a:pt x="66038" y="161739"/>
                    <a:pt x="64777" y="161739"/>
                    <a:pt x="58472" y="161241"/>
                  </a:cubicBezTo>
                  <a:cubicBezTo>
                    <a:pt x="51159" y="160493"/>
                    <a:pt x="50402" y="159497"/>
                    <a:pt x="50402" y="156259"/>
                  </a:cubicBezTo>
                  <a:cubicBezTo>
                    <a:pt x="50402" y="155760"/>
                    <a:pt x="50402" y="154266"/>
                    <a:pt x="51411" y="150529"/>
                  </a:cubicBezTo>
                  <a:lnTo>
                    <a:pt x="67046" y="88504"/>
                  </a:ln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" name="Dowolny kształt: kształt 11">
              <a:extLst>
                <a:ext uri="{FF2B5EF4-FFF2-40B4-BE49-F238E27FC236}">
                  <a16:creationId xmlns:a16="http://schemas.microsoft.com/office/drawing/2014/main" id="{D9B4C4B0-4473-0A32-BCD7-7A121CA15BC9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6916322" y="6043004"/>
              <a:ext cx="134162" cy="156408"/>
            </a:xfrm>
            <a:custGeom>
              <a:avLst/>
              <a:gdLst>
                <a:gd name="connsiteX0" fmla="*/ 70129 w 134162"/>
                <a:gd name="connsiteY0" fmla="*/ 133119 h 156408"/>
                <a:gd name="connsiteX1" fmla="*/ 86900 w 134162"/>
                <a:gd name="connsiteY1" fmla="*/ 156484 h 156408"/>
                <a:gd name="connsiteX2" fmla="*/ 118498 w 134162"/>
                <a:gd name="connsiteY2" fmla="*/ 122657 h 156408"/>
                <a:gd name="connsiteX3" fmla="*/ 116027 w 134162"/>
                <a:gd name="connsiteY3" fmla="*/ 120216 h 156408"/>
                <a:gd name="connsiteX4" fmla="*/ 113556 w 134162"/>
                <a:gd name="connsiteY4" fmla="*/ 122483 h 156408"/>
                <a:gd name="connsiteX5" fmla="*/ 91666 w 134162"/>
                <a:gd name="connsiteY5" fmla="*/ 138176 h 156408"/>
                <a:gd name="connsiteX6" fmla="*/ 77720 w 134162"/>
                <a:gd name="connsiteY6" fmla="*/ 121262 h 156408"/>
                <a:gd name="connsiteX7" fmla="*/ 134386 w 134162"/>
                <a:gd name="connsiteY7" fmla="*/ 48551 h 156408"/>
                <a:gd name="connsiteX8" fmla="*/ 83192 w 134162"/>
                <a:gd name="connsiteY8" fmla="*/ 76 h 156408"/>
                <a:gd name="connsiteX9" fmla="*/ 224 w 134162"/>
                <a:gd name="connsiteY9" fmla="*/ 78367 h 156408"/>
                <a:gd name="connsiteX10" fmla="*/ 51594 w 134162"/>
                <a:gd name="connsiteY10" fmla="*/ 126144 h 156408"/>
                <a:gd name="connsiteX11" fmla="*/ 70129 w 134162"/>
                <a:gd name="connsiteY11" fmla="*/ 123703 h 156408"/>
                <a:gd name="connsiteX12" fmla="*/ 70129 w 134162"/>
                <a:gd name="connsiteY12" fmla="*/ 133119 h 156408"/>
                <a:gd name="connsiteX13" fmla="*/ 39590 w 134162"/>
                <a:gd name="connsiteY13" fmla="*/ 118298 h 156408"/>
                <a:gd name="connsiteX14" fmla="*/ 17347 w 134162"/>
                <a:gd name="connsiteY14" fmla="*/ 82727 h 156408"/>
                <a:gd name="connsiteX15" fmla="*/ 37118 w 134162"/>
                <a:gd name="connsiteY15" fmla="*/ 28673 h 156408"/>
                <a:gd name="connsiteX16" fmla="*/ 81780 w 134162"/>
                <a:gd name="connsiteY16" fmla="*/ 5656 h 156408"/>
                <a:gd name="connsiteX17" fmla="*/ 117263 w 134162"/>
                <a:gd name="connsiteY17" fmla="*/ 43843 h 156408"/>
                <a:gd name="connsiteX18" fmla="*/ 76308 w 134162"/>
                <a:gd name="connsiteY18" fmla="*/ 114636 h 156408"/>
                <a:gd name="connsiteX19" fmla="*/ 58478 w 134162"/>
                <a:gd name="connsiteY19" fmla="*/ 96327 h 156408"/>
                <a:gd name="connsiteX20" fmla="*/ 38884 w 134162"/>
                <a:gd name="connsiteY20" fmla="*/ 113764 h 156408"/>
                <a:gd name="connsiteX21" fmla="*/ 39590 w 134162"/>
                <a:gd name="connsiteY21" fmla="*/ 118298 h 156408"/>
                <a:gd name="connsiteX22" fmla="*/ 70129 w 134162"/>
                <a:gd name="connsiteY22" fmla="*/ 117426 h 156408"/>
                <a:gd name="connsiteX23" fmla="*/ 52829 w 134162"/>
                <a:gd name="connsiteY23" fmla="*/ 120565 h 156408"/>
                <a:gd name="connsiteX24" fmla="*/ 43827 w 134162"/>
                <a:gd name="connsiteY24" fmla="*/ 113764 h 156408"/>
                <a:gd name="connsiteX25" fmla="*/ 58478 w 134162"/>
                <a:gd name="connsiteY25" fmla="*/ 101210 h 156408"/>
                <a:gd name="connsiteX26" fmla="*/ 70129 w 134162"/>
                <a:gd name="connsiteY26" fmla="*/ 117426 h 156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4162" h="156408">
                  <a:moveTo>
                    <a:pt x="70129" y="133119"/>
                  </a:moveTo>
                  <a:cubicBezTo>
                    <a:pt x="70129" y="144453"/>
                    <a:pt x="72424" y="156484"/>
                    <a:pt x="86900" y="156484"/>
                  </a:cubicBezTo>
                  <a:cubicBezTo>
                    <a:pt x="108260" y="156484"/>
                    <a:pt x="118498" y="126493"/>
                    <a:pt x="118498" y="122657"/>
                  </a:cubicBezTo>
                  <a:cubicBezTo>
                    <a:pt x="118498" y="121436"/>
                    <a:pt x="117439" y="120216"/>
                    <a:pt x="116027" y="120216"/>
                  </a:cubicBezTo>
                  <a:cubicBezTo>
                    <a:pt x="114262" y="120216"/>
                    <a:pt x="113732" y="121785"/>
                    <a:pt x="113556" y="122483"/>
                  </a:cubicBezTo>
                  <a:cubicBezTo>
                    <a:pt x="109319" y="134688"/>
                    <a:pt x="97668" y="138176"/>
                    <a:pt x="91666" y="138176"/>
                  </a:cubicBezTo>
                  <a:cubicBezTo>
                    <a:pt x="84605" y="138176"/>
                    <a:pt x="80898" y="135211"/>
                    <a:pt x="77720" y="121262"/>
                  </a:cubicBezTo>
                  <a:cubicBezTo>
                    <a:pt x="109142" y="110277"/>
                    <a:pt x="134386" y="79414"/>
                    <a:pt x="134386" y="48551"/>
                  </a:cubicBezTo>
                  <a:cubicBezTo>
                    <a:pt x="134386" y="21175"/>
                    <a:pt x="114438" y="76"/>
                    <a:pt x="83192" y="76"/>
                  </a:cubicBezTo>
                  <a:cubicBezTo>
                    <a:pt x="41002" y="76"/>
                    <a:pt x="224" y="39135"/>
                    <a:pt x="224" y="78367"/>
                  </a:cubicBezTo>
                  <a:cubicBezTo>
                    <a:pt x="224" y="106441"/>
                    <a:pt x="21231" y="126144"/>
                    <a:pt x="51594" y="126144"/>
                  </a:cubicBezTo>
                  <a:cubicBezTo>
                    <a:pt x="54948" y="126144"/>
                    <a:pt x="60950" y="125970"/>
                    <a:pt x="70129" y="123703"/>
                  </a:cubicBezTo>
                  <a:lnTo>
                    <a:pt x="70129" y="133119"/>
                  </a:lnTo>
                  <a:close/>
                  <a:moveTo>
                    <a:pt x="39590" y="118298"/>
                  </a:moveTo>
                  <a:cubicBezTo>
                    <a:pt x="30410" y="115159"/>
                    <a:pt x="17347" y="106092"/>
                    <a:pt x="17347" y="82727"/>
                  </a:cubicBezTo>
                  <a:cubicBezTo>
                    <a:pt x="17347" y="71567"/>
                    <a:pt x="21054" y="48376"/>
                    <a:pt x="37118" y="28673"/>
                  </a:cubicBezTo>
                  <a:cubicBezTo>
                    <a:pt x="48240" y="15246"/>
                    <a:pt x="65363" y="5656"/>
                    <a:pt x="81780" y="5656"/>
                  </a:cubicBezTo>
                  <a:cubicBezTo>
                    <a:pt x="101022" y="5656"/>
                    <a:pt x="117263" y="18385"/>
                    <a:pt x="117263" y="43843"/>
                  </a:cubicBezTo>
                  <a:cubicBezTo>
                    <a:pt x="117263" y="61279"/>
                    <a:pt x="108613" y="98769"/>
                    <a:pt x="76308" y="114636"/>
                  </a:cubicBezTo>
                  <a:cubicBezTo>
                    <a:pt x="73483" y="103651"/>
                    <a:pt x="68894" y="96327"/>
                    <a:pt x="58478" y="96327"/>
                  </a:cubicBezTo>
                  <a:cubicBezTo>
                    <a:pt x="48593" y="96327"/>
                    <a:pt x="38884" y="104523"/>
                    <a:pt x="38884" y="113764"/>
                  </a:cubicBezTo>
                  <a:cubicBezTo>
                    <a:pt x="38884" y="116903"/>
                    <a:pt x="39060" y="117077"/>
                    <a:pt x="39590" y="118298"/>
                  </a:cubicBezTo>
                  <a:close/>
                  <a:moveTo>
                    <a:pt x="70129" y="117426"/>
                  </a:moveTo>
                  <a:cubicBezTo>
                    <a:pt x="66246" y="118821"/>
                    <a:pt x="59714" y="120565"/>
                    <a:pt x="52829" y="120565"/>
                  </a:cubicBezTo>
                  <a:cubicBezTo>
                    <a:pt x="50005" y="120565"/>
                    <a:pt x="43827" y="120565"/>
                    <a:pt x="43827" y="113764"/>
                  </a:cubicBezTo>
                  <a:cubicBezTo>
                    <a:pt x="43827" y="107138"/>
                    <a:pt x="51064" y="101210"/>
                    <a:pt x="58478" y="101210"/>
                  </a:cubicBezTo>
                  <a:cubicBezTo>
                    <a:pt x="64833" y="101210"/>
                    <a:pt x="69600" y="104000"/>
                    <a:pt x="70129" y="117426"/>
                  </a:cubicBez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" name="Dowolny kształt: kształt 12">
              <a:extLst>
                <a:ext uri="{FF2B5EF4-FFF2-40B4-BE49-F238E27FC236}">
                  <a16:creationId xmlns:a16="http://schemas.microsoft.com/office/drawing/2014/main" id="{DA485125-3DD0-FFE4-8FA6-96D467C1414F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7105329" y="5941397"/>
              <a:ext cx="34549" cy="249097"/>
            </a:xfrm>
            <a:custGeom>
              <a:avLst/>
              <a:gdLst>
                <a:gd name="connsiteX0" fmla="*/ 34780 w 34549"/>
                <a:gd name="connsiteY0" fmla="*/ 249172 h 249097"/>
                <a:gd name="connsiteX1" fmla="*/ 34780 w 34549"/>
                <a:gd name="connsiteY1" fmla="*/ 239208 h 249097"/>
                <a:gd name="connsiteX2" fmla="*/ 10318 w 34549"/>
                <a:gd name="connsiteY2" fmla="*/ 239208 h 249097"/>
                <a:gd name="connsiteX3" fmla="*/ 10318 w 34549"/>
                <a:gd name="connsiteY3" fmla="*/ 10039 h 249097"/>
                <a:gd name="connsiteX4" fmla="*/ 34780 w 34549"/>
                <a:gd name="connsiteY4" fmla="*/ 10039 h 249097"/>
                <a:gd name="connsiteX5" fmla="*/ 34780 w 34549"/>
                <a:gd name="connsiteY5" fmla="*/ 75 h 249097"/>
                <a:gd name="connsiteX6" fmla="*/ 231 w 34549"/>
                <a:gd name="connsiteY6" fmla="*/ 75 h 249097"/>
                <a:gd name="connsiteX7" fmla="*/ 231 w 34549"/>
                <a:gd name="connsiteY7" fmla="*/ 249172 h 249097"/>
                <a:gd name="connsiteX8" fmla="*/ 34780 w 34549"/>
                <a:gd name="connsiteY8" fmla="*/ 249172 h 24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549" h="249097">
                  <a:moveTo>
                    <a:pt x="34780" y="249172"/>
                  </a:moveTo>
                  <a:lnTo>
                    <a:pt x="34780" y="239208"/>
                  </a:lnTo>
                  <a:lnTo>
                    <a:pt x="10318" y="239208"/>
                  </a:lnTo>
                  <a:lnTo>
                    <a:pt x="10318" y="10039"/>
                  </a:lnTo>
                  <a:lnTo>
                    <a:pt x="34780" y="10039"/>
                  </a:lnTo>
                  <a:lnTo>
                    <a:pt x="34780" y="75"/>
                  </a:lnTo>
                  <a:lnTo>
                    <a:pt x="231" y="75"/>
                  </a:lnTo>
                  <a:lnTo>
                    <a:pt x="231" y="249172"/>
                  </a:lnTo>
                  <a:lnTo>
                    <a:pt x="34780" y="249172"/>
                  </a:ln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" name="Dowolny kształt: kształt 13">
              <a:extLst>
                <a:ext uri="{FF2B5EF4-FFF2-40B4-BE49-F238E27FC236}">
                  <a16:creationId xmlns:a16="http://schemas.microsoft.com/office/drawing/2014/main" id="{10626E6D-A7AC-3129-89F3-1B8DBF469B4D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7153692" y="5949866"/>
              <a:ext cx="158624" cy="178353"/>
            </a:xfrm>
            <a:custGeom>
              <a:avLst/>
              <a:gdLst>
                <a:gd name="connsiteX0" fmla="*/ 85472 w 158624"/>
                <a:gd name="connsiteY0" fmla="*/ 5306 h 178353"/>
                <a:gd name="connsiteX1" fmla="*/ 79671 w 158624"/>
                <a:gd name="connsiteY1" fmla="*/ 75 h 178353"/>
                <a:gd name="connsiteX2" fmla="*/ 73871 w 158624"/>
                <a:gd name="connsiteY2" fmla="*/ 5306 h 178353"/>
                <a:gd name="connsiteX3" fmla="*/ 25452 w 158624"/>
                <a:gd name="connsiteY3" fmla="*/ 153519 h 178353"/>
                <a:gd name="connsiteX4" fmla="*/ 233 w 158624"/>
                <a:gd name="connsiteY4" fmla="*/ 170706 h 178353"/>
                <a:gd name="connsiteX5" fmla="*/ 233 w 158624"/>
                <a:gd name="connsiteY5" fmla="*/ 178428 h 178353"/>
                <a:gd name="connsiteX6" fmla="*/ 23687 w 158624"/>
                <a:gd name="connsiteY6" fmla="*/ 177681 h 178353"/>
                <a:gd name="connsiteX7" fmla="*/ 52183 w 158624"/>
                <a:gd name="connsiteY7" fmla="*/ 178428 h 178353"/>
                <a:gd name="connsiteX8" fmla="*/ 52183 w 158624"/>
                <a:gd name="connsiteY8" fmla="*/ 170706 h 178353"/>
                <a:gd name="connsiteX9" fmla="*/ 32765 w 158624"/>
                <a:gd name="connsiteY9" fmla="*/ 157753 h 178353"/>
                <a:gd name="connsiteX10" fmla="*/ 34026 w 158624"/>
                <a:gd name="connsiteY10" fmla="*/ 152273 h 178353"/>
                <a:gd name="connsiteX11" fmla="*/ 71854 w 158624"/>
                <a:gd name="connsiteY11" fmla="*/ 36194 h 178353"/>
                <a:gd name="connsiteX12" fmla="*/ 111699 w 158624"/>
                <a:gd name="connsiteY12" fmla="*/ 158750 h 178353"/>
                <a:gd name="connsiteX13" fmla="*/ 112960 w 158624"/>
                <a:gd name="connsiteY13" fmla="*/ 163233 h 178353"/>
                <a:gd name="connsiteX14" fmla="*/ 91524 w 158624"/>
                <a:gd name="connsiteY14" fmla="*/ 170706 h 178353"/>
                <a:gd name="connsiteX15" fmla="*/ 91524 w 158624"/>
                <a:gd name="connsiteY15" fmla="*/ 178428 h 178353"/>
                <a:gd name="connsiteX16" fmla="*/ 127839 w 158624"/>
                <a:gd name="connsiteY16" fmla="*/ 177681 h 178353"/>
                <a:gd name="connsiteX17" fmla="*/ 158857 w 158624"/>
                <a:gd name="connsiteY17" fmla="*/ 178428 h 178353"/>
                <a:gd name="connsiteX18" fmla="*/ 158857 w 158624"/>
                <a:gd name="connsiteY18" fmla="*/ 170706 h 178353"/>
                <a:gd name="connsiteX19" fmla="*/ 135909 w 158624"/>
                <a:gd name="connsiteY19" fmla="*/ 159995 h 178353"/>
                <a:gd name="connsiteX20" fmla="*/ 85472 w 158624"/>
                <a:gd name="connsiteY20" fmla="*/ 5306 h 1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8624" h="178353">
                  <a:moveTo>
                    <a:pt x="85472" y="5306"/>
                  </a:moveTo>
                  <a:cubicBezTo>
                    <a:pt x="83959" y="573"/>
                    <a:pt x="82446" y="75"/>
                    <a:pt x="79671" y="75"/>
                  </a:cubicBezTo>
                  <a:cubicBezTo>
                    <a:pt x="75637" y="75"/>
                    <a:pt x="75132" y="1071"/>
                    <a:pt x="73871" y="5306"/>
                  </a:cubicBezTo>
                  <a:lnTo>
                    <a:pt x="25452" y="153519"/>
                  </a:lnTo>
                  <a:cubicBezTo>
                    <a:pt x="22930" y="160991"/>
                    <a:pt x="17886" y="170706"/>
                    <a:pt x="233" y="170706"/>
                  </a:cubicBezTo>
                  <a:lnTo>
                    <a:pt x="233" y="178428"/>
                  </a:lnTo>
                  <a:cubicBezTo>
                    <a:pt x="8555" y="177930"/>
                    <a:pt x="21417" y="177681"/>
                    <a:pt x="23687" y="177681"/>
                  </a:cubicBezTo>
                  <a:cubicBezTo>
                    <a:pt x="31000" y="177681"/>
                    <a:pt x="44366" y="178179"/>
                    <a:pt x="52183" y="178428"/>
                  </a:cubicBezTo>
                  <a:lnTo>
                    <a:pt x="52183" y="170706"/>
                  </a:lnTo>
                  <a:cubicBezTo>
                    <a:pt x="38565" y="170457"/>
                    <a:pt x="32765" y="163732"/>
                    <a:pt x="32765" y="157753"/>
                  </a:cubicBezTo>
                  <a:cubicBezTo>
                    <a:pt x="32765" y="156508"/>
                    <a:pt x="32765" y="155760"/>
                    <a:pt x="34026" y="152273"/>
                  </a:cubicBezTo>
                  <a:lnTo>
                    <a:pt x="71854" y="36194"/>
                  </a:lnTo>
                  <a:lnTo>
                    <a:pt x="111699" y="158750"/>
                  </a:lnTo>
                  <a:cubicBezTo>
                    <a:pt x="112960" y="162237"/>
                    <a:pt x="112960" y="162735"/>
                    <a:pt x="112960" y="163233"/>
                  </a:cubicBezTo>
                  <a:cubicBezTo>
                    <a:pt x="112960" y="170706"/>
                    <a:pt x="98081" y="170706"/>
                    <a:pt x="91524" y="170706"/>
                  </a:cubicBezTo>
                  <a:lnTo>
                    <a:pt x="91524" y="178428"/>
                  </a:lnTo>
                  <a:cubicBezTo>
                    <a:pt x="100351" y="177681"/>
                    <a:pt x="118256" y="177681"/>
                    <a:pt x="127839" y="177681"/>
                  </a:cubicBezTo>
                  <a:cubicBezTo>
                    <a:pt x="137674" y="177681"/>
                    <a:pt x="149022" y="178179"/>
                    <a:pt x="158857" y="178428"/>
                  </a:cubicBezTo>
                  <a:lnTo>
                    <a:pt x="158857" y="170706"/>
                  </a:lnTo>
                  <a:cubicBezTo>
                    <a:pt x="139691" y="170706"/>
                    <a:pt x="138935" y="169212"/>
                    <a:pt x="135909" y="159995"/>
                  </a:cubicBezTo>
                  <a:lnTo>
                    <a:pt x="85472" y="5306"/>
                  </a:ln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5" name="Dowolny kształt: kształt 14">
              <a:extLst>
                <a:ext uri="{FF2B5EF4-FFF2-40B4-BE49-F238E27FC236}">
                  <a16:creationId xmlns:a16="http://schemas.microsoft.com/office/drawing/2014/main" id="{B0CC831C-95BD-B261-77B0-8203DB5CCC6C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7332931" y="6088688"/>
              <a:ext cx="110507" cy="114559"/>
            </a:xfrm>
            <a:custGeom>
              <a:avLst/>
              <a:gdLst>
                <a:gd name="connsiteX0" fmla="*/ 43843 w 110507"/>
                <a:gd name="connsiteY0" fmla="*/ 78542 h 114559"/>
                <a:gd name="connsiteX1" fmla="*/ 49845 w 110507"/>
                <a:gd name="connsiteY1" fmla="*/ 78716 h 114559"/>
                <a:gd name="connsiteX2" fmla="*/ 110747 w 110507"/>
                <a:gd name="connsiteY2" fmla="*/ 25534 h 114559"/>
                <a:gd name="connsiteX3" fmla="*/ 87622 w 110507"/>
                <a:gd name="connsiteY3" fmla="*/ 76 h 114559"/>
                <a:gd name="connsiteX4" fmla="*/ 45432 w 110507"/>
                <a:gd name="connsiteY4" fmla="*/ 43843 h 114559"/>
                <a:gd name="connsiteX5" fmla="*/ 38194 w 110507"/>
                <a:gd name="connsiteY5" fmla="*/ 65813 h 114559"/>
                <a:gd name="connsiteX6" fmla="*/ 6419 w 110507"/>
                <a:gd name="connsiteY6" fmla="*/ 41576 h 114559"/>
                <a:gd name="connsiteX7" fmla="*/ 21777 w 110507"/>
                <a:gd name="connsiteY7" fmla="*/ 6179 h 114559"/>
                <a:gd name="connsiteX8" fmla="*/ 23189 w 110507"/>
                <a:gd name="connsiteY8" fmla="*/ 3912 h 114559"/>
                <a:gd name="connsiteX9" fmla="*/ 20365 w 110507"/>
                <a:gd name="connsiteY9" fmla="*/ 1820 h 114559"/>
                <a:gd name="connsiteX10" fmla="*/ 14716 w 110507"/>
                <a:gd name="connsiteY10" fmla="*/ 5656 h 114559"/>
                <a:gd name="connsiteX11" fmla="*/ 240 w 110507"/>
                <a:gd name="connsiteY11" fmla="*/ 43319 h 114559"/>
                <a:gd name="connsiteX12" fmla="*/ 34487 w 110507"/>
                <a:gd name="connsiteY12" fmla="*/ 77147 h 114559"/>
                <a:gd name="connsiteX13" fmla="*/ 24601 w 110507"/>
                <a:gd name="connsiteY13" fmla="*/ 109056 h 114559"/>
                <a:gd name="connsiteX14" fmla="*/ 30603 w 110507"/>
                <a:gd name="connsiteY14" fmla="*/ 114636 h 114559"/>
                <a:gd name="connsiteX15" fmla="*/ 37488 w 110507"/>
                <a:gd name="connsiteY15" fmla="*/ 110800 h 114559"/>
                <a:gd name="connsiteX16" fmla="*/ 43843 w 110507"/>
                <a:gd name="connsiteY16" fmla="*/ 78542 h 114559"/>
                <a:gd name="connsiteX17" fmla="*/ 46138 w 110507"/>
                <a:gd name="connsiteY17" fmla="*/ 66685 h 114559"/>
                <a:gd name="connsiteX18" fmla="*/ 59554 w 110507"/>
                <a:gd name="connsiteY18" fmla="*/ 27452 h 114559"/>
                <a:gd name="connsiteX19" fmla="*/ 85680 w 110507"/>
                <a:gd name="connsiteY19" fmla="*/ 11933 h 114559"/>
                <a:gd name="connsiteX20" fmla="*/ 104392 w 110507"/>
                <a:gd name="connsiteY20" fmla="*/ 29021 h 114559"/>
                <a:gd name="connsiteX21" fmla="*/ 51787 w 110507"/>
                <a:gd name="connsiteY21" fmla="*/ 66859 h 114559"/>
                <a:gd name="connsiteX22" fmla="*/ 46138 w 110507"/>
                <a:gd name="connsiteY22" fmla="*/ 66685 h 114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0507" h="114559">
                  <a:moveTo>
                    <a:pt x="43843" y="78542"/>
                  </a:moveTo>
                  <a:cubicBezTo>
                    <a:pt x="45785" y="78716"/>
                    <a:pt x="47903" y="78716"/>
                    <a:pt x="49845" y="78716"/>
                  </a:cubicBezTo>
                  <a:cubicBezTo>
                    <a:pt x="81620" y="78716"/>
                    <a:pt x="110747" y="53084"/>
                    <a:pt x="110747" y="25534"/>
                  </a:cubicBezTo>
                  <a:cubicBezTo>
                    <a:pt x="110747" y="10015"/>
                    <a:pt x="101391" y="76"/>
                    <a:pt x="87622" y="76"/>
                  </a:cubicBezTo>
                  <a:cubicBezTo>
                    <a:pt x="63261" y="76"/>
                    <a:pt x="50375" y="30765"/>
                    <a:pt x="45432" y="43843"/>
                  </a:cubicBezTo>
                  <a:cubicBezTo>
                    <a:pt x="43137" y="50294"/>
                    <a:pt x="39253" y="62500"/>
                    <a:pt x="38194" y="65813"/>
                  </a:cubicBezTo>
                  <a:cubicBezTo>
                    <a:pt x="18776" y="63197"/>
                    <a:pt x="6419" y="54479"/>
                    <a:pt x="6419" y="41576"/>
                  </a:cubicBezTo>
                  <a:cubicBezTo>
                    <a:pt x="6419" y="41401"/>
                    <a:pt x="7478" y="21872"/>
                    <a:pt x="21777" y="6179"/>
                  </a:cubicBezTo>
                  <a:cubicBezTo>
                    <a:pt x="23013" y="4959"/>
                    <a:pt x="23189" y="4610"/>
                    <a:pt x="23189" y="3912"/>
                  </a:cubicBezTo>
                  <a:cubicBezTo>
                    <a:pt x="23189" y="1820"/>
                    <a:pt x="20894" y="1820"/>
                    <a:pt x="20365" y="1820"/>
                  </a:cubicBezTo>
                  <a:cubicBezTo>
                    <a:pt x="18776" y="1820"/>
                    <a:pt x="18070" y="1820"/>
                    <a:pt x="14716" y="5656"/>
                  </a:cubicBezTo>
                  <a:cubicBezTo>
                    <a:pt x="4830" y="17687"/>
                    <a:pt x="240" y="35822"/>
                    <a:pt x="240" y="43319"/>
                  </a:cubicBezTo>
                  <a:cubicBezTo>
                    <a:pt x="240" y="58838"/>
                    <a:pt x="11715" y="72265"/>
                    <a:pt x="34487" y="77147"/>
                  </a:cubicBezTo>
                  <a:cubicBezTo>
                    <a:pt x="25660" y="104174"/>
                    <a:pt x="24601" y="107487"/>
                    <a:pt x="24601" y="109056"/>
                  </a:cubicBezTo>
                  <a:cubicBezTo>
                    <a:pt x="24601" y="113764"/>
                    <a:pt x="28661" y="114636"/>
                    <a:pt x="30603" y="114636"/>
                  </a:cubicBezTo>
                  <a:cubicBezTo>
                    <a:pt x="32545" y="114636"/>
                    <a:pt x="36076" y="113415"/>
                    <a:pt x="37488" y="110800"/>
                  </a:cubicBezTo>
                  <a:cubicBezTo>
                    <a:pt x="38724" y="108184"/>
                    <a:pt x="40312" y="99292"/>
                    <a:pt x="43843" y="78542"/>
                  </a:cubicBezTo>
                  <a:close/>
                  <a:moveTo>
                    <a:pt x="46138" y="66685"/>
                  </a:moveTo>
                  <a:cubicBezTo>
                    <a:pt x="49668" y="46632"/>
                    <a:pt x="51081" y="38786"/>
                    <a:pt x="59554" y="27452"/>
                  </a:cubicBezTo>
                  <a:cubicBezTo>
                    <a:pt x="67498" y="16816"/>
                    <a:pt x="76854" y="11933"/>
                    <a:pt x="85680" y="11933"/>
                  </a:cubicBezTo>
                  <a:cubicBezTo>
                    <a:pt x="97861" y="11933"/>
                    <a:pt x="104392" y="19954"/>
                    <a:pt x="104392" y="29021"/>
                  </a:cubicBezTo>
                  <a:cubicBezTo>
                    <a:pt x="104392" y="46632"/>
                    <a:pt x="82150" y="66859"/>
                    <a:pt x="51787" y="66859"/>
                  </a:cubicBezTo>
                  <a:cubicBezTo>
                    <a:pt x="50198" y="66859"/>
                    <a:pt x="47727" y="66859"/>
                    <a:pt x="46138" y="66685"/>
                  </a:cubicBez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6" name="Dowolny kształt: kształt 15">
              <a:extLst>
                <a:ext uri="{FF2B5EF4-FFF2-40B4-BE49-F238E27FC236}">
                  <a16:creationId xmlns:a16="http://schemas.microsoft.com/office/drawing/2014/main" id="{B17FB164-C668-FB4B-4613-1D5D8E9D0A72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7490969" y="5941397"/>
              <a:ext cx="58506" cy="249097"/>
            </a:xfrm>
            <a:custGeom>
              <a:avLst/>
              <a:gdLst>
                <a:gd name="connsiteX0" fmla="*/ 58753 w 58506"/>
                <a:gd name="connsiteY0" fmla="*/ 246681 h 249097"/>
                <a:gd name="connsiteX1" fmla="*/ 54466 w 58506"/>
                <a:gd name="connsiteY1" fmla="*/ 241201 h 249097"/>
                <a:gd name="connsiteX2" fmla="*/ 14873 w 58506"/>
                <a:gd name="connsiteY2" fmla="*/ 124623 h 249097"/>
                <a:gd name="connsiteX3" fmla="*/ 55474 w 58506"/>
                <a:gd name="connsiteY3" fmla="*/ 6800 h 249097"/>
                <a:gd name="connsiteX4" fmla="*/ 58753 w 58506"/>
                <a:gd name="connsiteY4" fmla="*/ 2566 h 249097"/>
                <a:gd name="connsiteX5" fmla="*/ 56231 w 58506"/>
                <a:gd name="connsiteY5" fmla="*/ 75 h 249097"/>
                <a:gd name="connsiteX6" fmla="*/ 16134 w 58506"/>
                <a:gd name="connsiteY6" fmla="*/ 48649 h 249097"/>
                <a:gd name="connsiteX7" fmla="*/ 246 w 58506"/>
                <a:gd name="connsiteY7" fmla="*/ 124623 h 249097"/>
                <a:gd name="connsiteX8" fmla="*/ 16890 w 58506"/>
                <a:gd name="connsiteY8" fmla="*/ 202342 h 249097"/>
                <a:gd name="connsiteX9" fmla="*/ 56231 w 58506"/>
                <a:gd name="connsiteY9" fmla="*/ 249172 h 249097"/>
                <a:gd name="connsiteX10" fmla="*/ 58753 w 58506"/>
                <a:gd name="connsiteY10" fmla="*/ 246681 h 24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506" h="249097">
                  <a:moveTo>
                    <a:pt x="58753" y="246681"/>
                  </a:moveTo>
                  <a:cubicBezTo>
                    <a:pt x="58753" y="245934"/>
                    <a:pt x="58753" y="245435"/>
                    <a:pt x="54466" y="241201"/>
                  </a:cubicBezTo>
                  <a:cubicBezTo>
                    <a:pt x="22943" y="209815"/>
                    <a:pt x="14873" y="162735"/>
                    <a:pt x="14873" y="124623"/>
                  </a:cubicBezTo>
                  <a:cubicBezTo>
                    <a:pt x="14873" y="81280"/>
                    <a:pt x="24456" y="37937"/>
                    <a:pt x="55474" y="6800"/>
                  </a:cubicBezTo>
                  <a:cubicBezTo>
                    <a:pt x="58753" y="3811"/>
                    <a:pt x="58753" y="3313"/>
                    <a:pt x="58753" y="2566"/>
                  </a:cubicBezTo>
                  <a:cubicBezTo>
                    <a:pt x="58753" y="822"/>
                    <a:pt x="57744" y="75"/>
                    <a:pt x="56231" y="75"/>
                  </a:cubicBezTo>
                  <a:cubicBezTo>
                    <a:pt x="53709" y="75"/>
                    <a:pt x="31013" y="17013"/>
                    <a:pt x="16134" y="48649"/>
                  </a:cubicBezTo>
                  <a:cubicBezTo>
                    <a:pt x="3272" y="76049"/>
                    <a:pt x="246" y="103699"/>
                    <a:pt x="246" y="124623"/>
                  </a:cubicBezTo>
                  <a:cubicBezTo>
                    <a:pt x="246" y="144053"/>
                    <a:pt x="3020" y="174194"/>
                    <a:pt x="16890" y="202342"/>
                  </a:cubicBezTo>
                  <a:cubicBezTo>
                    <a:pt x="32021" y="232981"/>
                    <a:pt x="53709" y="249172"/>
                    <a:pt x="56231" y="249172"/>
                  </a:cubicBezTo>
                  <a:cubicBezTo>
                    <a:pt x="57744" y="249172"/>
                    <a:pt x="58753" y="248425"/>
                    <a:pt x="58753" y="246681"/>
                  </a:cubicBez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7" name="Dowolny kształt: kształt 16">
              <a:extLst>
                <a:ext uri="{FF2B5EF4-FFF2-40B4-BE49-F238E27FC236}">
                  <a16:creationId xmlns:a16="http://schemas.microsoft.com/office/drawing/2014/main" id="{3EF4DCDC-C947-EF63-B08E-2F81F47667BF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7594085" y="5941397"/>
              <a:ext cx="10087" cy="249097"/>
            </a:xfrm>
            <a:custGeom>
              <a:avLst/>
              <a:gdLst>
                <a:gd name="connsiteX0" fmla="*/ 10337 w 10087"/>
                <a:gd name="connsiteY0" fmla="*/ 9042 h 249097"/>
                <a:gd name="connsiteX1" fmla="*/ 5294 w 10087"/>
                <a:gd name="connsiteY1" fmla="*/ 75 h 249097"/>
                <a:gd name="connsiteX2" fmla="*/ 250 w 10087"/>
                <a:gd name="connsiteY2" fmla="*/ 9042 h 249097"/>
                <a:gd name="connsiteX3" fmla="*/ 250 w 10087"/>
                <a:gd name="connsiteY3" fmla="*/ 240204 h 249097"/>
                <a:gd name="connsiteX4" fmla="*/ 5294 w 10087"/>
                <a:gd name="connsiteY4" fmla="*/ 249172 h 249097"/>
                <a:gd name="connsiteX5" fmla="*/ 10337 w 10087"/>
                <a:gd name="connsiteY5" fmla="*/ 240204 h 249097"/>
                <a:gd name="connsiteX6" fmla="*/ 10337 w 10087"/>
                <a:gd name="connsiteY6" fmla="*/ 9042 h 24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87" h="249097">
                  <a:moveTo>
                    <a:pt x="10337" y="9042"/>
                  </a:moveTo>
                  <a:cubicBezTo>
                    <a:pt x="10337" y="4558"/>
                    <a:pt x="10337" y="75"/>
                    <a:pt x="5294" y="75"/>
                  </a:cubicBezTo>
                  <a:cubicBezTo>
                    <a:pt x="250" y="75"/>
                    <a:pt x="250" y="4558"/>
                    <a:pt x="250" y="9042"/>
                  </a:cubicBezTo>
                  <a:lnTo>
                    <a:pt x="250" y="240204"/>
                  </a:lnTo>
                  <a:cubicBezTo>
                    <a:pt x="250" y="244688"/>
                    <a:pt x="250" y="249172"/>
                    <a:pt x="5294" y="249172"/>
                  </a:cubicBezTo>
                  <a:cubicBezTo>
                    <a:pt x="10337" y="249172"/>
                    <a:pt x="10337" y="244688"/>
                    <a:pt x="10337" y="240204"/>
                  </a:cubicBezTo>
                  <a:lnTo>
                    <a:pt x="10337" y="9042"/>
                  </a:ln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8" name="Dowolny kształt: kształt 17">
              <a:extLst>
                <a:ext uri="{FF2B5EF4-FFF2-40B4-BE49-F238E27FC236}">
                  <a16:creationId xmlns:a16="http://schemas.microsoft.com/office/drawing/2014/main" id="{5C8F6BD1-E20A-D4F3-3CF6-35A57C9CE011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7641440" y="5955347"/>
              <a:ext cx="152823" cy="223938"/>
            </a:xfrm>
            <a:custGeom>
              <a:avLst/>
              <a:gdLst>
                <a:gd name="connsiteX0" fmla="*/ 114492 w 152823"/>
                <a:gd name="connsiteY0" fmla="*/ 6551 h 223938"/>
                <a:gd name="connsiteX1" fmla="*/ 115249 w 152823"/>
                <a:gd name="connsiteY1" fmla="*/ 2815 h 223938"/>
                <a:gd name="connsiteX2" fmla="*/ 112223 w 152823"/>
                <a:gd name="connsiteY2" fmla="*/ 75 h 223938"/>
                <a:gd name="connsiteX3" fmla="*/ 108440 w 152823"/>
                <a:gd name="connsiteY3" fmla="*/ 5057 h 223938"/>
                <a:gd name="connsiteX4" fmla="*/ 66577 w 152823"/>
                <a:gd name="connsiteY4" fmla="*/ 169710 h 223938"/>
                <a:gd name="connsiteX5" fmla="*/ 37828 w 152823"/>
                <a:gd name="connsiteY5" fmla="*/ 141811 h 223938"/>
                <a:gd name="connsiteX6" fmla="*/ 51446 w 152823"/>
                <a:gd name="connsiteY6" fmla="*/ 95479 h 223938"/>
                <a:gd name="connsiteX7" fmla="*/ 54220 w 152823"/>
                <a:gd name="connsiteY7" fmla="*/ 83273 h 223938"/>
                <a:gd name="connsiteX8" fmla="*/ 33541 w 152823"/>
                <a:gd name="connsiteY8" fmla="*/ 62847 h 223938"/>
                <a:gd name="connsiteX9" fmla="*/ 253 w 152823"/>
                <a:gd name="connsiteY9" fmla="*/ 101208 h 223938"/>
                <a:gd name="connsiteX10" fmla="*/ 3279 w 152823"/>
                <a:gd name="connsiteY10" fmla="*/ 103699 h 223938"/>
                <a:gd name="connsiteX11" fmla="*/ 7314 w 152823"/>
                <a:gd name="connsiteY11" fmla="*/ 99215 h 223938"/>
                <a:gd name="connsiteX12" fmla="*/ 32784 w 152823"/>
                <a:gd name="connsiteY12" fmla="*/ 68327 h 223938"/>
                <a:gd name="connsiteX13" fmla="*/ 39089 w 152823"/>
                <a:gd name="connsiteY13" fmla="*/ 76298 h 223938"/>
                <a:gd name="connsiteX14" fmla="*/ 33289 w 152823"/>
                <a:gd name="connsiteY14" fmla="*/ 97721 h 223938"/>
                <a:gd name="connsiteX15" fmla="*/ 21184 w 152823"/>
                <a:gd name="connsiteY15" fmla="*/ 139818 h 223938"/>
                <a:gd name="connsiteX16" fmla="*/ 65064 w 152823"/>
                <a:gd name="connsiteY16" fmla="*/ 175190 h 223938"/>
                <a:gd name="connsiteX17" fmla="*/ 59516 w 152823"/>
                <a:gd name="connsiteY17" fmla="*/ 197858 h 223938"/>
                <a:gd name="connsiteX18" fmla="*/ 53716 w 152823"/>
                <a:gd name="connsiteY18" fmla="*/ 221522 h 223938"/>
                <a:gd name="connsiteX19" fmla="*/ 56742 w 152823"/>
                <a:gd name="connsiteY19" fmla="*/ 224013 h 223938"/>
                <a:gd name="connsiteX20" fmla="*/ 59012 w 152823"/>
                <a:gd name="connsiteY20" fmla="*/ 223017 h 223938"/>
                <a:gd name="connsiteX21" fmla="*/ 62038 w 152823"/>
                <a:gd name="connsiteY21" fmla="*/ 212804 h 223938"/>
                <a:gd name="connsiteX22" fmla="*/ 71621 w 152823"/>
                <a:gd name="connsiteY22" fmla="*/ 175688 h 223938"/>
                <a:gd name="connsiteX23" fmla="*/ 126849 w 152823"/>
                <a:gd name="connsiteY23" fmla="*/ 149035 h 223938"/>
                <a:gd name="connsiteX24" fmla="*/ 145259 w 152823"/>
                <a:gd name="connsiteY24" fmla="*/ 119143 h 223938"/>
                <a:gd name="connsiteX25" fmla="*/ 153076 w 152823"/>
                <a:gd name="connsiteY25" fmla="*/ 80284 h 223938"/>
                <a:gd name="connsiteX26" fmla="*/ 141980 w 152823"/>
                <a:gd name="connsiteY26" fmla="*/ 62847 h 223938"/>
                <a:gd name="connsiteX27" fmla="*/ 129371 w 152823"/>
                <a:gd name="connsiteY27" fmla="*/ 74804 h 223938"/>
                <a:gd name="connsiteX28" fmla="*/ 133154 w 152823"/>
                <a:gd name="connsiteY28" fmla="*/ 81529 h 223938"/>
                <a:gd name="connsiteX29" fmla="*/ 142233 w 152823"/>
                <a:gd name="connsiteY29" fmla="*/ 102703 h 223938"/>
                <a:gd name="connsiteX30" fmla="*/ 120292 w 152823"/>
                <a:gd name="connsiteY30" fmla="*/ 148038 h 223938"/>
                <a:gd name="connsiteX31" fmla="*/ 72882 w 152823"/>
                <a:gd name="connsiteY31" fmla="*/ 170208 h 223938"/>
                <a:gd name="connsiteX32" fmla="*/ 114492 w 152823"/>
                <a:gd name="connsiteY32" fmla="*/ 6551 h 22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2823" h="223938">
                  <a:moveTo>
                    <a:pt x="114492" y="6551"/>
                  </a:moveTo>
                  <a:cubicBezTo>
                    <a:pt x="114744" y="5555"/>
                    <a:pt x="115249" y="4060"/>
                    <a:pt x="115249" y="2815"/>
                  </a:cubicBezTo>
                  <a:cubicBezTo>
                    <a:pt x="115249" y="324"/>
                    <a:pt x="113483" y="75"/>
                    <a:pt x="112223" y="75"/>
                  </a:cubicBezTo>
                  <a:cubicBezTo>
                    <a:pt x="109701" y="75"/>
                    <a:pt x="109449" y="573"/>
                    <a:pt x="108440" y="5057"/>
                  </a:cubicBezTo>
                  <a:lnTo>
                    <a:pt x="66577" y="169710"/>
                  </a:lnTo>
                  <a:cubicBezTo>
                    <a:pt x="47411" y="167468"/>
                    <a:pt x="37828" y="158251"/>
                    <a:pt x="37828" y="141811"/>
                  </a:cubicBezTo>
                  <a:cubicBezTo>
                    <a:pt x="37828" y="136829"/>
                    <a:pt x="37828" y="130353"/>
                    <a:pt x="51446" y="95479"/>
                  </a:cubicBezTo>
                  <a:cubicBezTo>
                    <a:pt x="52455" y="92490"/>
                    <a:pt x="54220" y="88255"/>
                    <a:pt x="54220" y="83273"/>
                  </a:cubicBezTo>
                  <a:cubicBezTo>
                    <a:pt x="54220" y="72064"/>
                    <a:pt x="46150" y="62847"/>
                    <a:pt x="33541" y="62847"/>
                  </a:cubicBezTo>
                  <a:cubicBezTo>
                    <a:pt x="9583" y="62847"/>
                    <a:pt x="253" y="98966"/>
                    <a:pt x="253" y="101208"/>
                  </a:cubicBezTo>
                  <a:cubicBezTo>
                    <a:pt x="253" y="103699"/>
                    <a:pt x="2775" y="103699"/>
                    <a:pt x="3279" y="103699"/>
                  </a:cubicBezTo>
                  <a:cubicBezTo>
                    <a:pt x="5801" y="103699"/>
                    <a:pt x="6053" y="103201"/>
                    <a:pt x="7314" y="99215"/>
                  </a:cubicBezTo>
                  <a:cubicBezTo>
                    <a:pt x="14123" y="75551"/>
                    <a:pt x="24210" y="68327"/>
                    <a:pt x="32784" y="68327"/>
                  </a:cubicBezTo>
                  <a:cubicBezTo>
                    <a:pt x="34802" y="68327"/>
                    <a:pt x="39089" y="68327"/>
                    <a:pt x="39089" y="76298"/>
                  </a:cubicBezTo>
                  <a:cubicBezTo>
                    <a:pt x="39089" y="82775"/>
                    <a:pt x="36567" y="89002"/>
                    <a:pt x="33289" y="97721"/>
                  </a:cubicBezTo>
                  <a:cubicBezTo>
                    <a:pt x="21184" y="129107"/>
                    <a:pt x="21184" y="135584"/>
                    <a:pt x="21184" y="139818"/>
                  </a:cubicBezTo>
                  <a:cubicBezTo>
                    <a:pt x="21184" y="163482"/>
                    <a:pt x="40854" y="173695"/>
                    <a:pt x="65064" y="175190"/>
                  </a:cubicBezTo>
                  <a:cubicBezTo>
                    <a:pt x="63047" y="184158"/>
                    <a:pt x="63047" y="184656"/>
                    <a:pt x="59516" y="197858"/>
                  </a:cubicBezTo>
                  <a:cubicBezTo>
                    <a:pt x="58759" y="200598"/>
                    <a:pt x="53716" y="220775"/>
                    <a:pt x="53716" y="221522"/>
                  </a:cubicBezTo>
                  <a:cubicBezTo>
                    <a:pt x="53716" y="221771"/>
                    <a:pt x="53716" y="224013"/>
                    <a:pt x="56742" y="224013"/>
                  </a:cubicBezTo>
                  <a:cubicBezTo>
                    <a:pt x="57246" y="224013"/>
                    <a:pt x="58507" y="224013"/>
                    <a:pt x="59012" y="223017"/>
                  </a:cubicBezTo>
                  <a:cubicBezTo>
                    <a:pt x="59768" y="222518"/>
                    <a:pt x="61281" y="216291"/>
                    <a:pt x="62038" y="212804"/>
                  </a:cubicBezTo>
                  <a:lnTo>
                    <a:pt x="71621" y="175688"/>
                  </a:lnTo>
                  <a:cubicBezTo>
                    <a:pt x="80952" y="175688"/>
                    <a:pt x="103144" y="175688"/>
                    <a:pt x="126849" y="149035"/>
                  </a:cubicBezTo>
                  <a:cubicBezTo>
                    <a:pt x="137189" y="137576"/>
                    <a:pt x="142485" y="126616"/>
                    <a:pt x="145259" y="119143"/>
                  </a:cubicBezTo>
                  <a:cubicBezTo>
                    <a:pt x="147528" y="112916"/>
                    <a:pt x="153076" y="91244"/>
                    <a:pt x="153076" y="80284"/>
                  </a:cubicBezTo>
                  <a:cubicBezTo>
                    <a:pt x="153076" y="66335"/>
                    <a:pt x="146267" y="62847"/>
                    <a:pt x="141980" y="62847"/>
                  </a:cubicBezTo>
                  <a:cubicBezTo>
                    <a:pt x="135676" y="62847"/>
                    <a:pt x="129371" y="69324"/>
                    <a:pt x="129371" y="74804"/>
                  </a:cubicBezTo>
                  <a:cubicBezTo>
                    <a:pt x="129371" y="78042"/>
                    <a:pt x="130884" y="79537"/>
                    <a:pt x="133154" y="81529"/>
                  </a:cubicBezTo>
                  <a:cubicBezTo>
                    <a:pt x="135928" y="84270"/>
                    <a:pt x="142233" y="90746"/>
                    <a:pt x="142233" y="102703"/>
                  </a:cubicBezTo>
                  <a:cubicBezTo>
                    <a:pt x="142233" y="118645"/>
                    <a:pt x="129119" y="139071"/>
                    <a:pt x="120292" y="148038"/>
                  </a:cubicBezTo>
                  <a:cubicBezTo>
                    <a:pt x="98100" y="170208"/>
                    <a:pt x="81960" y="170208"/>
                    <a:pt x="72882" y="170208"/>
                  </a:cubicBezTo>
                  <a:lnTo>
                    <a:pt x="114492" y="6551"/>
                  </a:ln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9" name="Dowolny kształt: kształt 18">
              <a:extLst>
                <a:ext uri="{FF2B5EF4-FFF2-40B4-BE49-F238E27FC236}">
                  <a16:creationId xmlns:a16="http://schemas.microsoft.com/office/drawing/2014/main" id="{A460F70C-88F3-0B9F-6E74-B36665DD551B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7821315" y="5941397"/>
              <a:ext cx="56237" cy="249097"/>
            </a:xfrm>
            <a:custGeom>
              <a:avLst/>
              <a:gdLst>
                <a:gd name="connsiteX0" fmla="*/ 55236 w 56237"/>
                <a:gd name="connsiteY0" fmla="*/ 128858 h 249097"/>
                <a:gd name="connsiteX1" fmla="*/ 56497 w 56237"/>
                <a:gd name="connsiteY1" fmla="*/ 124623 h 249097"/>
                <a:gd name="connsiteX2" fmla="*/ 55236 w 56237"/>
                <a:gd name="connsiteY2" fmla="*/ 120389 h 249097"/>
                <a:gd name="connsiteX3" fmla="*/ 11103 w 56237"/>
                <a:gd name="connsiteY3" fmla="*/ 5804 h 249097"/>
                <a:gd name="connsiteX4" fmla="*/ 5303 w 56237"/>
                <a:gd name="connsiteY4" fmla="*/ 75 h 249097"/>
                <a:gd name="connsiteX5" fmla="*/ 260 w 56237"/>
                <a:gd name="connsiteY5" fmla="*/ 5057 h 249097"/>
                <a:gd name="connsiteX6" fmla="*/ 1520 w 56237"/>
                <a:gd name="connsiteY6" fmla="*/ 9042 h 249097"/>
                <a:gd name="connsiteX7" fmla="*/ 46157 w 56237"/>
                <a:gd name="connsiteY7" fmla="*/ 124623 h 249097"/>
                <a:gd name="connsiteX8" fmla="*/ 1520 w 56237"/>
                <a:gd name="connsiteY8" fmla="*/ 239706 h 249097"/>
                <a:gd name="connsiteX9" fmla="*/ 260 w 56237"/>
                <a:gd name="connsiteY9" fmla="*/ 244190 h 249097"/>
                <a:gd name="connsiteX10" fmla="*/ 5303 w 56237"/>
                <a:gd name="connsiteY10" fmla="*/ 249172 h 249097"/>
                <a:gd name="connsiteX11" fmla="*/ 10599 w 56237"/>
                <a:gd name="connsiteY11" fmla="*/ 244190 h 249097"/>
                <a:gd name="connsiteX12" fmla="*/ 55236 w 56237"/>
                <a:gd name="connsiteY12" fmla="*/ 128858 h 24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37" h="249097">
                  <a:moveTo>
                    <a:pt x="55236" y="128858"/>
                  </a:moveTo>
                  <a:cubicBezTo>
                    <a:pt x="56497" y="125869"/>
                    <a:pt x="56497" y="125371"/>
                    <a:pt x="56497" y="124623"/>
                  </a:cubicBezTo>
                  <a:cubicBezTo>
                    <a:pt x="56497" y="123876"/>
                    <a:pt x="56497" y="123378"/>
                    <a:pt x="55236" y="120389"/>
                  </a:cubicBezTo>
                  <a:lnTo>
                    <a:pt x="11103" y="5804"/>
                  </a:lnTo>
                  <a:cubicBezTo>
                    <a:pt x="9590" y="1569"/>
                    <a:pt x="8077" y="75"/>
                    <a:pt x="5303" y="75"/>
                  </a:cubicBezTo>
                  <a:cubicBezTo>
                    <a:pt x="2529" y="75"/>
                    <a:pt x="260" y="2317"/>
                    <a:pt x="260" y="5057"/>
                  </a:cubicBezTo>
                  <a:cubicBezTo>
                    <a:pt x="260" y="5804"/>
                    <a:pt x="260" y="6302"/>
                    <a:pt x="1520" y="9042"/>
                  </a:cubicBezTo>
                  <a:lnTo>
                    <a:pt x="46157" y="124623"/>
                  </a:lnTo>
                  <a:lnTo>
                    <a:pt x="1520" y="239706"/>
                  </a:lnTo>
                  <a:cubicBezTo>
                    <a:pt x="260" y="242446"/>
                    <a:pt x="260" y="242944"/>
                    <a:pt x="260" y="244190"/>
                  </a:cubicBezTo>
                  <a:cubicBezTo>
                    <a:pt x="260" y="246930"/>
                    <a:pt x="2529" y="249172"/>
                    <a:pt x="5303" y="249172"/>
                  </a:cubicBezTo>
                  <a:cubicBezTo>
                    <a:pt x="8582" y="249172"/>
                    <a:pt x="9590" y="246681"/>
                    <a:pt x="10599" y="244190"/>
                  </a:cubicBezTo>
                  <a:lnTo>
                    <a:pt x="55236" y="128858"/>
                  </a:ln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0" name="Dowolny kształt: kształt 19">
              <a:extLst>
                <a:ext uri="{FF2B5EF4-FFF2-40B4-BE49-F238E27FC236}">
                  <a16:creationId xmlns:a16="http://schemas.microsoft.com/office/drawing/2014/main" id="{3C5B41F9-7349-F458-F528-1F861F0EB793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7919892" y="5941397"/>
              <a:ext cx="58506" cy="249097"/>
            </a:xfrm>
            <a:custGeom>
              <a:avLst/>
              <a:gdLst>
                <a:gd name="connsiteX0" fmla="*/ 58770 w 58506"/>
                <a:gd name="connsiteY0" fmla="*/ 124623 h 249097"/>
                <a:gd name="connsiteX1" fmla="*/ 42126 w 58506"/>
                <a:gd name="connsiteY1" fmla="*/ 46905 h 249097"/>
                <a:gd name="connsiteX2" fmla="*/ 2785 w 58506"/>
                <a:gd name="connsiteY2" fmla="*/ 75 h 249097"/>
                <a:gd name="connsiteX3" fmla="*/ 263 w 58506"/>
                <a:gd name="connsiteY3" fmla="*/ 2566 h 249097"/>
                <a:gd name="connsiteX4" fmla="*/ 5055 w 58506"/>
                <a:gd name="connsiteY4" fmla="*/ 8295 h 249097"/>
                <a:gd name="connsiteX5" fmla="*/ 44143 w 58506"/>
                <a:gd name="connsiteY5" fmla="*/ 124623 h 249097"/>
                <a:gd name="connsiteX6" fmla="*/ 3542 w 58506"/>
                <a:gd name="connsiteY6" fmla="*/ 242446 h 249097"/>
                <a:gd name="connsiteX7" fmla="*/ 263 w 58506"/>
                <a:gd name="connsiteY7" fmla="*/ 246681 h 249097"/>
                <a:gd name="connsiteX8" fmla="*/ 2785 w 58506"/>
                <a:gd name="connsiteY8" fmla="*/ 249172 h 249097"/>
                <a:gd name="connsiteX9" fmla="*/ 42883 w 58506"/>
                <a:gd name="connsiteY9" fmla="*/ 200598 h 249097"/>
                <a:gd name="connsiteX10" fmla="*/ 58770 w 58506"/>
                <a:gd name="connsiteY10" fmla="*/ 124623 h 24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506" h="249097">
                  <a:moveTo>
                    <a:pt x="58770" y="124623"/>
                  </a:moveTo>
                  <a:cubicBezTo>
                    <a:pt x="58770" y="105194"/>
                    <a:pt x="55996" y="75053"/>
                    <a:pt x="42126" y="46905"/>
                  </a:cubicBezTo>
                  <a:cubicBezTo>
                    <a:pt x="26995" y="16266"/>
                    <a:pt x="5307" y="75"/>
                    <a:pt x="2785" y="75"/>
                  </a:cubicBezTo>
                  <a:cubicBezTo>
                    <a:pt x="1272" y="75"/>
                    <a:pt x="263" y="1071"/>
                    <a:pt x="263" y="2566"/>
                  </a:cubicBezTo>
                  <a:cubicBezTo>
                    <a:pt x="263" y="3313"/>
                    <a:pt x="263" y="3811"/>
                    <a:pt x="5055" y="8295"/>
                  </a:cubicBezTo>
                  <a:cubicBezTo>
                    <a:pt x="29769" y="32956"/>
                    <a:pt x="44143" y="72562"/>
                    <a:pt x="44143" y="124623"/>
                  </a:cubicBezTo>
                  <a:cubicBezTo>
                    <a:pt x="44143" y="167219"/>
                    <a:pt x="34813" y="211060"/>
                    <a:pt x="3542" y="242446"/>
                  </a:cubicBezTo>
                  <a:cubicBezTo>
                    <a:pt x="263" y="245435"/>
                    <a:pt x="263" y="245934"/>
                    <a:pt x="263" y="246681"/>
                  </a:cubicBezTo>
                  <a:cubicBezTo>
                    <a:pt x="263" y="248175"/>
                    <a:pt x="1272" y="249172"/>
                    <a:pt x="2785" y="249172"/>
                  </a:cubicBezTo>
                  <a:cubicBezTo>
                    <a:pt x="5307" y="249172"/>
                    <a:pt x="28004" y="232233"/>
                    <a:pt x="42883" y="200598"/>
                  </a:cubicBezTo>
                  <a:cubicBezTo>
                    <a:pt x="55744" y="173197"/>
                    <a:pt x="58770" y="145547"/>
                    <a:pt x="58770" y="124623"/>
                  </a:cubicBez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1" name="Dowolny kształt: kształt 20">
              <a:extLst>
                <a:ext uri="{FF2B5EF4-FFF2-40B4-BE49-F238E27FC236}">
                  <a16:creationId xmlns:a16="http://schemas.microsoft.com/office/drawing/2014/main" id="{E8CA3C9B-B973-D17E-B5CA-EBC081E8C6C3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8009137" y="5941397"/>
              <a:ext cx="34549" cy="249097"/>
            </a:xfrm>
            <a:custGeom>
              <a:avLst/>
              <a:gdLst>
                <a:gd name="connsiteX0" fmla="*/ 34817 w 34549"/>
                <a:gd name="connsiteY0" fmla="*/ 75 h 249097"/>
                <a:gd name="connsiteX1" fmla="*/ 267 w 34549"/>
                <a:gd name="connsiteY1" fmla="*/ 75 h 249097"/>
                <a:gd name="connsiteX2" fmla="*/ 267 w 34549"/>
                <a:gd name="connsiteY2" fmla="*/ 10039 h 249097"/>
                <a:gd name="connsiteX3" fmla="*/ 24729 w 34549"/>
                <a:gd name="connsiteY3" fmla="*/ 10039 h 249097"/>
                <a:gd name="connsiteX4" fmla="*/ 24729 w 34549"/>
                <a:gd name="connsiteY4" fmla="*/ 239208 h 249097"/>
                <a:gd name="connsiteX5" fmla="*/ 267 w 34549"/>
                <a:gd name="connsiteY5" fmla="*/ 239208 h 249097"/>
                <a:gd name="connsiteX6" fmla="*/ 267 w 34549"/>
                <a:gd name="connsiteY6" fmla="*/ 249172 h 249097"/>
                <a:gd name="connsiteX7" fmla="*/ 34817 w 34549"/>
                <a:gd name="connsiteY7" fmla="*/ 249172 h 249097"/>
                <a:gd name="connsiteX8" fmla="*/ 34817 w 34549"/>
                <a:gd name="connsiteY8" fmla="*/ 75 h 24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549" h="249097">
                  <a:moveTo>
                    <a:pt x="34817" y="75"/>
                  </a:moveTo>
                  <a:lnTo>
                    <a:pt x="267" y="75"/>
                  </a:lnTo>
                  <a:lnTo>
                    <a:pt x="267" y="10039"/>
                  </a:lnTo>
                  <a:lnTo>
                    <a:pt x="24729" y="10039"/>
                  </a:lnTo>
                  <a:lnTo>
                    <a:pt x="24729" y="239208"/>
                  </a:lnTo>
                  <a:lnTo>
                    <a:pt x="267" y="239208"/>
                  </a:lnTo>
                  <a:lnTo>
                    <a:pt x="267" y="249172"/>
                  </a:lnTo>
                  <a:lnTo>
                    <a:pt x="34817" y="249172"/>
                  </a:lnTo>
                  <a:lnTo>
                    <a:pt x="34817" y="75"/>
                  </a:ln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11" name="Grupa 110">
            <a:extLst>
              <a:ext uri="{FF2B5EF4-FFF2-40B4-BE49-F238E27FC236}">
                <a16:creationId xmlns:a16="http://schemas.microsoft.com/office/drawing/2014/main" id="{1C698E3D-E136-10D9-E585-086935C9B014}"/>
              </a:ext>
            </a:extLst>
          </p:cNvPr>
          <p:cNvGrpSpPr/>
          <p:nvPr/>
        </p:nvGrpSpPr>
        <p:grpSpPr>
          <a:xfrm>
            <a:off x="1768881" y="2375172"/>
            <a:ext cx="3299324" cy="1134907"/>
            <a:chOff x="1560708" y="2510117"/>
            <a:chExt cx="3299324" cy="1134907"/>
          </a:xfrm>
        </p:grpSpPr>
        <p:pic>
          <p:nvPicPr>
            <p:cNvPr id="112" name="Obraz 111" descr="TP_tmp.emf">
              <a:extLst>
                <a:ext uri="{FF2B5EF4-FFF2-40B4-BE49-F238E27FC236}">
                  <a16:creationId xmlns:a16="http://schemas.microsoft.com/office/drawing/2014/main" id="{D1EF1D38-4377-CC4A-80BD-58CA68E19E31}"/>
                </a:ext>
              </a:extLst>
            </p:cNvPr>
            <p:cNvPicPr>
              <a:picLocks noChangeAspect="1"/>
            </p:cNvPicPr>
            <p:nvPr>
              <p:custDataLst>
                <p:tags r:id="rId141"/>
              </p:custDataLst>
            </p:nvPr>
          </p:nvPicPr>
          <p:blipFill>
            <a:blip r:embed="rId164" cstate="print"/>
            <a:stretch>
              <a:fillRect/>
            </a:stretch>
          </p:blipFill>
          <p:spPr bwMode="auto">
            <a:xfrm>
              <a:off x="1560708" y="2654133"/>
              <a:ext cx="414020" cy="349151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113" name="Łącznik prosty ze strzałką 112">
              <a:extLst>
                <a:ext uri="{FF2B5EF4-FFF2-40B4-BE49-F238E27FC236}">
                  <a16:creationId xmlns:a16="http://schemas.microsoft.com/office/drawing/2014/main" id="{B08F2F8F-EE52-736B-B4C8-3BCE98C4147D}"/>
                </a:ext>
              </a:extLst>
            </p:cNvPr>
            <p:cNvCxnSpPr/>
            <p:nvPr/>
          </p:nvCxnSpPr>
          <p:spPr>
            <a:xfrm>
              <a:off x="2267744" y="3068960"/>
              <a:ext cx="7920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Prostokąt 139">
              <a:extLst>
                <a:ext uri="{FF2B5EF4-FFF2-40B4-BE49-F238E27FC236}">
                  <a16:creationId xmlns:a16="http://schemas.microsoft.com/office/drawing/2014/main" id="{CAAB32F4-B71B-7D05-3DAE-A199BF1C19E1}"/>
                </a:ext>
              </a:extLst>
            </p:cNvPr>
            <p:cNvSpPr/>
            <p:nvPr/>
          </p:nvSpPr>
          <p:spPr>
            <a:xfrm>
              <a:off x="3056474" y="2510117"/>
              <a:ext cx="800100" cy="57785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41" name="Łącznik prosty ze strzałką 140">
              <a:extLst>
                <a:ext uri="{FF2B5EF4-FFF2-40B4-BE49-F238E27FC236}">
                  <a16:creationId xmlns:a16="http://schemas.microsoft.com/office/drawing/2014/main" id="{6910D094-E89C-5926-9BE0-07954D730A8F}"/>
                </a:ext>
              </a:extLst>
            </p:cNvPr>
            <p:cNvCxnSpPr/>
            <p:nvPr/>
          </p:nvCxnSpPr>
          <p:spPr>
            <a:xfrm>
              <a:off x="4067944" y="3140968"/>
              <a:ext cx="7920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2" name="Obraz 141" descr="TP_tmp.emf">
              <a:extLst>
                <a:ext uri="{FF2B5EF4-FFF2-40B4-BE49-F238E27FC236}">
                  <a16:creationId xmlns:a16="http://schemas.microsoft.com/office/drawing/2014/main" id="{53460682-49B9-531C-92B8-B8607A0C0086}"/>
                </a:ext>
              </a:extLst>
            </p:cNvPr>
            <p:cNvPicPr>
              <a:picLocks noChangeAspect="1"/>
            </p:cNvPicPr>
            <p:nvPr>
              <p:custDataLst>
                <p:tags r:id="rId142"/>
              </p:custDataLst>
            </p:nvPr>
          </p:nvPicPr>
          <p:blipFill>
            <a:blip r:embed="rId172" cstate="print"/>
            <a:stretch>
              <a:fillRect/>
            </a:stretch>
          </p:blipFill>
          <p:spPr bwMode="auto">
            <a:xfrm>
              <a:off x="3347864" y="2924944"/>
              <a:ext cx="335279" cy="306780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143" name="Grupa 142">
              <a:extLst>
                <a:ext uri="{FF2B5EF4-FFF2-40B4-BE49-F238E27FC236}">
                  <a16:creationId xmlns:a16="http://schemas.microsoft.com/office/drawing/2014/main" id="{C364DA56-BD03-BDFD-039B-E88B18E382BA}"/>
                </a:ext>
              </a:extLst>
            </p:cNvPr>
            <p:cNvGrpSpPr/>
            <p:nvPr/>
          </p:nvGrpSpPr>
          <p:grpSpPr>
            <a:xfrm>
              <a:off x="3203848" y="2564904"/>
              <a:ext cx="576064" cy="1080120"/>
              <a:chOff x="1691680" y="3284984"/>
              <a:chExt cx="792088" cy="1440160"/>
            </a:xfrm>
          </p:grpSpPr>
          <p:cxnSp>
            <p:nvCxnSpPr>
              <p:cNvPr id="145" name="Łącznik prosty 144">
                <a:extLst>
                  <a:ext uri="{FF2B5EF4-FFF2-40B4-BE49-F238E27FC236}">
                    <a16:creationId xmlns:a16="http://schemas.microsoft.com/office/drawing/2014/main" id="{4D9D33A9-964F-83B1-38BD-2EB59238B8DB}"/>
                  </a:ext>
                </a:extLst>
              </p:cNvPr>
              <p:cNvCxnSpPr/>
              <p:nvPr/>
            </p:nvCxnSpPr>
            <p:spPr>
              <a:xfrm flipV="1">
                <a:off x="2483768" y="3284984"/>
                <a:ext cx="0" cy="7200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Łącznik prosty 145">
                <a:extLst>
                  <a:ext uri="{FF2B5EF4-FFF2-40B4-BE49-F238E27FC236}">
                    <a16:creationId xmlns:a16="http://schemas.microsoft.com/office/drawing/2014/main" id="{F88A563D-9BDE-4433-BB2B-C70258E6ACAA}"/>
                  </a:ext>
                </a:extLst>
              </p:cNvPr>
              <p:cNvCxnSpPr/>
              <p:nvPr/>
            </p:nvCxnSpPr>
            <p:spPr>
              <a:xfrm flipH="1">
                <a:off x="1691680" y="3284984"/>
                <a:ext cx="7920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Łącznik prosty 146">
                <a:extLst>
                  <a:ext uri="{FF2B5EF4-FFF2-40B4-BE49-F238E27FC236}">
                    <a16:creationId xmlns:a16="http://schemas.microsoft.com/office/drawing/2014/main" id="{68EEB81A-9B1A-E47B-8E4F-E5224C8B3A1E}"/>
                  </a:ext>
                </a:extLst>
              </p:cNvPr>
              <p:cNvCxnSpPr/>
              <p:nvPr/>
            </p:nvCxnSpPr>
            <p:spPr>
              <a:xfrm flipV="1">
                <a:off x="1691680" y="3284984"/>
                <a:ext cx="0" cy="7200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Łącznik prosty 147">
                <a:extLst>
                  <a:ext uri="{FF2B5EF4-FFF2-40B4-BE49-F238E27FC236}">
                    <a16:creationId xmlns:a16="http://schemas.microsoft.com/office/drawing/2014/main" id="{9255097D-3321-2F50-EBE4-2BF8F874F082}"/>
                  </a:ext>
                </a:extLst>
              </p:cNvPr>
              <p:cNvCxnSpPr/>
              <p:nvPr/>
            </p:nvCxnSpPr>
            <p:spPr>
              <a:xfrm flipV="1">
                <a:off x="2483768" y="4005064"/>
                <a:ext cx="0" cy="72008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Łącznik prosty 148">
                <a:extLst>
                  <a:ext uri="{FF2B5EF4-FFF2-40B4-BE49-F238E27FC236}">
                    <a16:creationId xmlns:a16="http://schemas.microsoft.com/office/drawing/2014/main" id="{BBC11C41-0D1E-0EDB-845B-DF664457DA86}"/>
                  </a:ext>
                </a:extLst>
              </p:cNvPr>
              <p:cNvCxnSpPr/>
              <p:nvPr/>
            </p:nvCxnSpPr>
            <p:spPr>
              <a:xfrm flipV="1">
                <a:off x="1691680" y="4005064"/>
                <a:ext cx="0" cy="72008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Łącznik prosty 149">
                <a:extLst>
                  <a:ext uri="{FF2B5EF4-FFF2-40B4-BE49-F238E27FC236}">
                    <a16:creationId xmlns:a16="http://schemas.microsoft.com/office/drawing/2014/main" id="{26FF1178-50F9-736F-8FAB-B3037DD885E8}"/>
                  </a:ext>
                </a:extLst>
              </p:cNvPr>
              <p:cNvCxnSpPr/>
              <p:nvPr/>
            </p:nvCxnSpPr>
            <p:spPr>
              <a:xfrm>
                <a:off x="1691680" y="4725144"/>
                <a:ext cx="7920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44" name="Obraz 143" descr="TP_tmp.emf">
              <a:extLst>
                <a:ext uri="{FF2B5EF4-FFF2-40B4-BE49-F238E27FC236}">
                  <a16:creationId xmlns:a16="http://schemas.microsoft.com/office/drawing/2014/main" id="{EAB15C71-82A1-68C5-D32C-279CBA5F437A}"/>
                </a:ext>
              </a:extLst>
            </p:cNvPr>
            <p:cNvPicPr>
              <a:picLocks noChangeAspect="1"/>
            </p:cNvPicPr>
            <p:nvPr>
              <p:custDataLst>
                <p:tags r:id="rId143"/>
              </p:custDataLst>
            </p:nvPr>
          </p:nvPicPr>
          <p:blipFill>
            <a:blip r:embed="rId173" cstate="print"/>
            <a:stretch>
              <a:fillRect/>
            </a:stretch>
          </p:blipFill>
          <p:spPr bwMode="auto">
            <a:xfrm>
              <a:off x="1579830" y="3212975"/>
              <a:ext cx="349687" cy="349687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52" name="Grupa 151" descr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Lambda_\varphi( \cdot ) = \sum_{i=1}^K K_{i,\varphi} \cdot K_{i,\varphi}^\dagger$$&#10;\end{document}&#10;" title="IguanaTex Vector Display">
            <a:extLst>
              <a:ext uri="{FF2B5EF4-FFF2-40B4-BE49-F238E27FC236}">
                <a16:creationId xmlns:a16="http://schemas.microsoft.com/office/drawing/2014/main" id="{6C02D37E-ADFF-63D2-708A-E343DB2F2DE0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375307" y="5036607"/>
            <a:ext cx="2660123" cy="799086"/>
            <a:chOff x="8271036" y="4377451"/>
            <a:chExt cx="1238365" cy="371998"/>
          </a:xfrm>
        </p:grpSpPr>
        <p:sp>
          <p:nvSpPr>
            <p:cNvPr id="153" name="Dowolny kształt: kształt 152">
              <a:extLst>
                <a:ext uri="{FF2B5EF4-FFF2-40B4-BE49-F238E27FC236}">
                  <a16:creationId xmlns:a16="http://schemas.microsoft.com/office/drawing/2014/main" id="{0EAEB5B8-D4D0-1E62-38D6-4C9410E8A0E6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8271036" y="4506612"/>
              <a:ext cx="79787" cy="91373"/>
            </a:xfrm>
            <a:custGeom>
              <a:avLst/>
              <a:gdLst>
                <a:gd name="connsiteX0" fmla="*/ 43059 w 79787"/>
                <a:gd name="connsiteY0" fmla="*/ 2762 h 91373"/>
                <a:gd name="connsiteX1" fmla="*/ 40142 w 79787"/>
                <a:gd name="connsiteY1" fmla="*/ 82 h 91373"/>
                <a:gd name="connsiteX2" fmla="*/ 37224 w 79787"/>
                <a:gd name="connsiteY2" fmla="*/ 2762 h 91373"/>
                <a:gd name="connsiteX3" fmla="*/ 12869 w 79787"/>
                <a:gd name="connsiteY3" fmla="*/ 78694 h 91373"/>
                <a:gd name="connsiteX4" fmla="*/ 184 w 79787"/>
                <a:gd name="connsiteY4" fmla="*/ 87499 h 91373"/>
                <a:gd name="connsiteX5" fmla="*/ 184 w 79787"/>
                <a:gd name="connsiteY5" fmla="*/ 91455 h 91373"/>
                <a:gd name="connsiteX6" fmla="*/ 11981 w 79787"/>
                <a:gd name="connsiteY6" fmla="*/ 91072 h 91373"/>
                <a:gd name="connsiteX7" fmla="*/ 26315 w 79787"/>
                <a:gd name="connsiteY7" fmla="*/ 91455 h 91373"/>
                <a:gd name="connsiteX8" fmla="*/ 26315 w 79787"/>
                <a:gd name="connsiteY8" fmla="*/ 87499 h 91373"/>
                <a:gd name="connsiteX9" fmla="*/ 16548 w 79787"/>
                <a:gd name="connsiteY9" fmla="*/ 80863 h 91373"/>
                <a:gd name="connsiteX10" fmla="*/ 17182 w 79787"/>
                <a:gd name="connsiteY10" fmla="*/ 78056 h 91373"/>
                <a:gd name="connsiteX11" fmla="*/ 36209 w 79787"/>
                <a:gd name="connsiteY11" fmla="*/ 18586 h 91373"/>
                <a:gd name="connsiteX12" fmla="*/ 56251 w 79787"/>
                <a:gd name="connsiteY12" fmla="*/ 81374 h 91373"/>
                <a:gd name="connsiteX13" fmla="*/ 56886 w 79787"/>
                <a:gd name="connsiteY13" fmla="*/ 83671 h 91373"/>
                <a:gd name="connsiteX14" fmla="*/ 46103 w 79787"/>
                <a:gd name="connsiteY14" fmla="*/ 87499 h 91373"/>
                <a:gd name="connsiteX15" fmla="*/ 46103 w 79787"/>
                <a:gd name="connsiteY15" fmla="*/ 91455 h 91373"/>
                <a:gd name="connsiteX16" fmla="*/ 64370 w 79787"/>
                <a:gd name="connsiteY16" fmla="*/ 91072 h 91373"/>
                <a:gd name="connsiteX17" fmla="*/ 79972 w 79787"/>
                <a:gd name="connsiteY17" fmla="*/ 91455 h 91373"/>
                <a:gd name="connsiteX18" fmla="*/ 79972 w 79787"/>
                <a:gd name="connsiteY18" fmla="*/ 87499 h 91373"/>
                <a:gd name="connsiteX19" fmla="*/ 68429 w 79787"/>
                <a:gd name="connsiteY19" fmla="*/ 82012 h 91373"/>
                <a:gd name="connsiteX20" fmla="*/ 43059 w 79787"/>
                <a:gd name="connsiteY20" fmla="*/ 2762 h 91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9787" h="91373">
                  <a:moveTo>
                    <a:pt x="43059" y="2762"/>
                  </a:moveTo>
                  <a:cubicBezTo>
                    <a:pt x="42298" y="337"/>
                    <a:pt x="41537" y="82"/>
                    <a:pt x="40142" y="82"/>
                  </a:cubicBezTo>
                  <a:cubicBezTo>
                    <a:pt x="38112" y="82"/>
                    <a:pt x="37858" y="592"/>
                    <a:pt x="37224" y="2762"/>
                  </a:cubicBezTo>
                  <a:lnTo>
                    <a:pt x="12869" y="78694"/>
                  </a:lnTo>
                  <a:cubicBezTo>
                    <a:pt x="11601" y="82522"/>
                    <a:pt x="9064" y="87499"/>
                    <a:pt x="184" y="87499"/>
                  </a:cubicBezTo>
                  <a:lnTo>
                    <a:pt x="184" y="91455"/>
                  </a:lnTo>
                  <a:cubicBezTo>
                    <a:pt x="4370" y="91200"/>
                    <a:pt x="10840" y="91072"/>
                    <a:pt x="11981" y="91072"/>
                  </a:cubicBezTo>
                  <a:cubicBezTo>
                    <a:pt x="15660" y="91072"/>
                    <a:pt x="22383" y="91328"/>
                    <a:pt x="26315" y="91455"/>
                  </a:cubicBezTo>
                  <a:lnTo>
                    <a:pt x="26315" y="87499"/>
                  </a:lnTo>
                  <a:cubicBezTo>
                    <a:pt x="19465" y="87372"/>
                    <a:pt x="16548" y="83926"/>
                    <a:pt x="16548" y="80863"/>
                  </a:cubicBezTo>
                  <a:cubicBezTo>
                    <a:pt x="16548" y="80225"/>
                    <a:pt x="16548" y="79842"/>
                    <a:pt x="17182" y="78056"/>
                  </a:cubicBezTo>
                  <a:lnTo>
                    <a:pt x="36209" y="18586"/>
                  </a:lnTo>
                  <a:lnTo>
                    <a:pt x="56251" y="81374"/>
                  </a:lnTo>
                  <a:cubicBezTo>
                    <a:pt x="56886" y="83160"/>
                    <a:pt x="56886" y="83415"/>
                    <a:pt x="56886" y="83671"/>
                  </a:cubicBezTo>
                  <a:cubicBezTo>
                    <a:pt x="56886" y="87499"/>
                    <a:pt x="49402" y="87499"/>
                    <a:pt x="46103" y="87499"/>
                  </a:cubicBezTo>
                  <a:lnTo>
                    <a:pt x="46103" y="91455"/>
                  </a:lnTo>
                  <a:cubicBezTo>
                    <a:pt x="50543" y="91072"/>
                    <a:pt x="59549" y="91072"/>
                    <a:pt x="64370" y="91072"/>
                  </a:cubicBezTo>
                  <a:cubicBezTo>
                    <a:pt x="69317" y="91072"/>
                    <a:pt x="75025" y="91328"/>
                    <a:pt x="79972" y="91455"/>
                  </a:cubicBezTo>
                  <a:lnTo>
                    <a:pt x="79972" y="87499"/>
                  </a:lnTo>
                  <a:cubicBezTo>
                    <a:pt x="70332" y="87499"/>
                    <a:pt x="69951" y="86733"/>
                    <a:pt x="68429" y="82012"/>
                  </a:cubicBezTo>
                  <a:lnTo>
                    <a:pt x="43059" y="2762"/>
                  </a:lnTo>
                  <a:close/>
                </a:path>
              </a:pathLst>
            </a:custGeom>
            <a:solidFill>
              <a:srgbClr val="00000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54" name="Dowolny kształt: kształt 153">
              <a:extLst>
                <a:ext uri="{FF2B5EF4-FFF2-40B4-BE49-F238E27FC236}">
                  <a16:creationId xmlns:a16="http://schemas.microsoft.com/office/drawing/2014/main" id="{AE44F00E-084F-4044-0559-40D2DB6ED0A5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8361193" y="4577732"/>
              <a:ext cx="55584" cy="58690"/>
            </a:xfrm>
            <a:custGeom>
              <a:avLst/>
              <a:gdLst>
                <a:gd name="connsiteX0" fmla="*/ 22123 w 55584"/>
                <a:gd name="connsiteY0" fmla="*/ 40283 h 58690"/>
                <a:gd name="connsiteX1" fmla="*/ 25142 w 55584"/>
                <a:gd name="connsiteY1" fmla="*/ 40372 h 58690"/>
                <a:gd name="connsiteX2" fmla="*/ 55776 w 55584"/>
                <a:gd name="connsiteY2" fmla="*/ 13126 h 58690"/>
                <a:gd name="connsiteX3" fmla="*/ 44144 w 55584"/>
                <a:gd name="connsiteY3" fmla="*/ 83 h 58690"/>
                <a:gd name="connsiteX4" fmla="*/ 22923 w 55584"/>
                <a:gd name="connsiteY4" fmla="*/ 22506 h 58690"/>
                <a:gd name="connsiteX5" fmla="*/ 19282 w 55584"/>
                <a:gd name="connsiteY5" fmla="*/ 33761 h 58690"/>
                <a:gd name="connsiteX6" fmla="*/ 3299 w 55584"/>
                <a:gd name="connsiteY6" fmla="*/ 21344 h 58690"/>
                <a:gd name="connsiteX7" fmla="*/ 11024 w 55584"/>
                <a:gd name="connsiteY7" fmla="*/ 3210 h 58690"/>
                <a:gd name="connsiteX8" fmla="*/ 11735 w 55584"/>
                <a:gd name="connsiteY8" fmla="*/ 2049 h 58690"/>
                <a:gd name="connsiteX9" fmla="*/ 10314 w 55584"/>
                <a:gd name="connsiteY9" fmla="*/ 977 h 58690"/>
                <a:gd name="connsiteX10" fmla="*/ 7472 w 55584"/>
                <a:gd name="connsiteY10" fmla="*/ 2942 h 58690"/>
                <a:gd name="connsiteX11" fmla="*/ 191 w 55584"/>
                <a:gd name="connsiteY11" fmla="*/ 22238 h 58690"/>
                <a:gd name="connsiteX12" fmla="*/ 17417 w 55584"/>
                <a:gd name="connsiteY12" fmla="*/ 39568 h 58690"/>
                <a:gd name="connsiteX13" fmla="*/ 12445 w 55584"/>
                <a:gd name="connsiteY13" fmla="*/ 55916 h 58690"/>
                <a:gd name="connsiteX14" fmla="*/ 15464 w 55584"/>
                <a:gd name="connsiteY14" fmla="*/ 58774 h 58690"/>
                <a:gd name="connsiteX15" fmla="*/ 18927 w 55584"/>
                <a:gd name="connsiteY15" fmla="*/ 56809 h 58690"/>
                <a:gd name="connsiteX16" fmla="*/ 22123 w 55584"/>
                <a:gd name="connsiteY16" fmla="*/ 40283 h 58690"/>
                <a:gd name="connsiteX17" fmla="*/ 23278 w 55584"/>
                <a:gd name="connsiteY17" fmla="*/ 34208 h 58690"/>
                <a:gd name="connsiteX18" fmla="*/ 30026 w 55584"/>
                <a:gd name="connsiteY18" fmla="*/ 14108 h 58690"/>
                <a:gd name="connsiteX19" fmla="*/ 43168 w 55584"/>
                <a:gd name="connsiteY19" fmla="*/ 6158 h 58690"/>
                <a:gd name="connsiteX20" fmla="*/ 52580 w 55584"/>
                <a:gd name="connsiteY20" fmla="*/ 14912 h 58690"/>
                <a:gd name="connsiteX21" fmla="*/ 26119 w 55584"/>
                <a:gd name="connsiteY21" fmla="*/ 34297 h 58690"/>
                <a:gd name="connsiteX22" fmla="*/ 23278 w 55584"/>
                <a:gd name="connsiteY22" fmla="*/ 34208 h 5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584" h="58690">
                  <a:moveTo>
                    <a:pt x="22123" y="40283"/>
                  </a:moveTo>
                  <a:cubicBezTo>
                    <a:pt x="23100" y="40372"/>
                    <a:pt x="24166" y="40372"/>
                    <a:pt x="25142" y="40372"/>
                  </a:cubicBezTo>
                  <a:cubicBezTo>
                    <a:pt x="41125" y="40372"/>
                    <a:pt x="55776" y="27240"/>
                    <a:pt x="55776" y="13126"/>
                  </a:cubicBezTo>
                  <a:cubicBezTo>
                    <a:pt x="55776" y="5175"/>
                    <a:pt x="51070" y="83"/>
                    <a:pt x="44144" y="83"/>
                  </a:cubicBezTo>
                  <a:cubicBezTo>
                    <a:pt x="31891" y="83"/>
                    <a:pt x="25409" y="15806"/>
                    <a:pt x="22923" y="22506"/>
                  </a:cubicBezTo>
                  <a:cubicBezTo>
                    <a:pt x="21768" y="25811"/>
                    <a:pt x="19815" y="32064"/>
                    <a:pt x="19282" y="33761"/>
                  </a:cubicBezTo>
                  <a:cubicBezTo>
                    <a:pt x="9515" y="32421"/>
                    <a:pt x="3299" y="27955"/>
                    <a:pt x="3299" y="21344"/>
                  </a:cubicBezTo>
                  <a:cubicBezTo>
                    <a:pt x="3299" y="21255"/>
                    <a:pt x="3832" y="11250"/>
                    <a:pt x="11024" y="3210"/>
                  </a:cubicBezTo>
                  <a:cubicBezTo>
                    <a:pt x="11646" y="2585"/>
                    <a:pt x="11735" y="2406"/>
                    <a:pt x="11735" y="2049"/>
                  </a:cubicBezTo>
                  <a:cubicBezTo>
                    <a:pt x="11735" y="977"/>
                    <a:pt x="10580" y="977"/>
                    <a:pt x="10314" y="977"/>
                  </a:cubicBezTo>
                  <a:cubicBezTo>
                    <a:pt x="9515" y="977"/>
                    <a:pt x="9159" y="977"/>
                    <a:pt x="7472" y="2942"/>
                  </a:cubicBezTo>
                  <a:cubicBezTo>
                    <a:pt x="2500" y="9106"/>
                    <a:pt x="191" y="18396"/>
                    <a:pt x="191" y="22238"/>
                  </a:cubicBezTo>
                  <a:cubicBezTo>
                    <a:pt x="191" y="30188"/>
                    <a:pt x="5963" y="37067"/>
                    <a:pt x="17417" y="39568"/>
                  </a:cubicBezTo>
                  <a:cubicBezTo>
                    <a:pt x="12978" y="53414"/>
                    <a:pt x="12445" y="55112"/>
                    <a:pt x="12445" y="55916"/>
                  </a:cubicBezTo>
                  <a:cubicBezTo>
                    <a:pt x="12445" y="58328"/>
                    <a:pt x="14487" y="58774"/>
                    <a:pt x="15464" y="58774"/>
                  </a:cubicBezTo>
                  <a:cubicBezTo>
                    <a:pt x="16441" y="58774"/>
                    <a:pt x="18216" y="58149"/>
                    <a:pt x="18927" y="56809"/>
                  </a:cubicBezTo>
                  <a:cubicBezTo>
                    <a:pt x="19548" y="55469"/>
                    <a:pt x="20347" y="50913"/>
                    <a:pt x="22123" y="40283"/>
                  </a:cubicBezTo>
                  <a:close/>
                  <a:moveTo>
                    <a:pt x="23278" y="34208"/>
                  </a:moveTo>
                  <a:cubicBezTo>
                    <a:pt x="25054" y="23935"/>
                    <a:pt x="25764" y="19915"/>
                    <a:pt x="30026" y="14108"/>
                  </a:cubicBezTo>
                  <a:cubicBezTo>
                    <a:pt x="34022" y="8659"/>
                    <a:pt x="38728" y="6158"/>
                    <a:pt x="43168" y="6158"/>
                  </a:cubicBezTo>
                  <a:cubicBezTo>
                    <a:pt x="49294" y="6158"/>
                    <a:pt x="52580" y="10267"/>
                    <a:pt x="52580" y="14912"/>
                  </a:cubicBezTo>
                  <a:cubicBezTo>
                    <a:pt x="52580" y="23935"/>
                    <a:pt x="41392" y="34297"/>
                    <a:pt x="26119" y="34297"/>
                  </a:cubicBezTo>
                  <a:cubicBezTo>
                    <a:pt x="25320" y="34297"/>
                    <a:pt x="24077" y="34297"/>
                    <a:pt x="23278" y="34208"/>
                  </a:cubicBezTo>
                  <a:close/>
                </a:path>
              </a:pathLst>
            </a:custGeom>
            <a:solidFill>
              <a:srgbClr val="00000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55" name="Dowolny kształt: kształt 154">
              <a:extLst>
                <a:ext uri="{FF2B5EF4-FFF2-40B4-BE49-F238E27FC236}">
                  <a16:creationId xmlns:a16="http://schemas.microsoft.com/office/drawing/2014/main" id="{5BAA9881-12FD-35AE-111F-28485F510F29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8440686" y="4502273"/>
              <a:ext cx="29428" cy="127616"/>
            </a:xfrm>
            <a:custGeom>
              <a:avLst/>
              <a:gdLst>
                <a:gd name="connsiteX0" fmla="*/ 29626 w 29428"/>
                <a:gd name="connsiteY0" fmla="*/ 126422 h 127616"/>
                <a:gd name="connsiteX1" fmla="*/ 27469 w 29428"/>
                <a:gd name="connsiteY1" fmla="*/ 123615 h 127616"/>
                <a:gd name="connsiteX2" fmla="*/ 7554 w 29428"/>
                <a:gd name="connsiteY2" fmla="*/ 63890 h 127616"/>
                <a:gd name="connsiteX3" fmla="*/ 27977 w 29428"/>
                <a:gd name="connsiteY3" fmla="*/ 3528 h 127616"/>
                <a:gd name="connsiteX4" fmla="*/ 29626 w 29428"/>
                <a:gd name="connsiteY4" fmla="*/ 1358 h 127616"/>
                <a:gd name="connsiteX5" fmla="*/ 28357 w 29428"/>
                <a:gd name="connsiteY5" fmla="*/ 82 h 127616"/>
                <a:gd name="connsiteX6" fmla="*/ 8188 w 29428"/>
                <a:gd name="connsiteY6" fmla="*/ 24967 h 127616"/>
                <a:gd name="connsiteX7" fmla="*/ 197 w 29428"/>
                <a:gd name="connsiteY7" fmla="*/ 63890 h 127616"/>
                <a:gd name="connsiteX8" fmla="*/ 8569 w 29428"/>
                <a:gd name="connsiteY8" fmla="*/ 103706 h 127616"/>
                <a:gd name="connsiteX9" fmla="*/ 28357 w 29428"/>
                <a:gd name="connsiteY9" fmla="*/ 127698 h 127616"/>
                <a:gd name="connsiteX10" fmla="*/ 29626 w 29428"/>
                <a:gd name="connsiteY10" fmla="*/ 126422 h 127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428" h="127616">
                  <a:moveTo>
                    <a:pt x="29626" y="126422"/>
                  </a:moveTo>
                  <a:cubicBezTo>
                    <a:pt x="29626" y="126039"/>
                    <a:pt x="29626" y="125784"/>
                    <a:pt x="27469" y="123615"/>
                  </a:cubicBezTo>
                  <a:cubicBezTo>
                    <a:pt x="11613" y="107535"/>
                    <a:pt x="7554" y="83415"/>
                    <a:pt x="7554" y="63890"/>
                  </a:cubicBezTo>
                  <a:cubicBezTo>
                    <a:pt x="7554" y="41685"/>
                    <a:pt x="12374" y="19480"/>
                    <a:pt x="27977" y="3528"/>
                  </a:cubicBezTo>
                  <a:cubicBezTo>
                    <a:pt x="29626" y="1996"/>
                    <a:pt x="29626" y="1741"/>
                    <a:pt x="29626" y="1358"/>
                  </a:cubicBezTo>
                  <a:cubicBezTo>
                    <a:pt x="29626" y="465"/>
                    <a:pt x="29118" y="82"/>
                    <a:pt x="28357" y="82"/>
                  </a:cubicBezTo>
                  <a:cubicBezTo>
                    <a:pt x="27089" y="82"/>
                    <a:pt x="15673" y="8760"/>
                    <a:pt x="8188" y="24967"/>
                  </a:cubicBezTo>
                  <a:cubicBezTo>
                    <a:pt x="1719" y="39005"/>
                    <a:pt x="197" y="53170"/>
                    <a:pt x="197" y="63890"/>
                  </a:cubicBezTo>
                  <a:cubicBezTo>
                    <a:pt x="197" y="73844"/>
                    <a:pt x="1592" y="89286"/>
                    <a:pt x="8569" y="103706"/>
                  </a:cubicBezTo>
                  <a:cubicBezTo>
                    <a:pt x="16180" y="119403"/>
                    <a:pt x="27089" y="127698"/>
                    <a:pt x="28357" y="127698"/>
                  </a:cubicBezTo>
                  <a:cubicBezTo>
                    <a:pt x="29118" y="127698"/>
                    <a:pt x="29626" y="127315"/>
                    <a:pt x="29626" y="126422"/>
                  </a:cubicBezTo>
                  <a:close/>
                </a:path>
              </a:pathLst>
            </a:custGeom>
            <a:solidFill>
              <a:srgbClr val="00000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56" name="Dowolny kształt: kształt 155">
              <a:extLst>
                <a:ext uri="{FF2B5EF4-FFF2-40B4-BE49-F238E27FC236}">
                  <a16:creationId xmlns:a16="http://schemas.microsoft.com/office/drawing/2014/main" id="{7866D4F1-33D6-4B5A-718F-3603694F5B2C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8488367" y="4559318"/>
              <a:ext cx="13445" cy="13527"/>
            </a:xfrm>
            <a:custGeom>
              <a:avLst/>
              <a:gdLst>
                <a:gd name="connsiteX0" fmla="*/ 13647 w 13445"/>
                <a:gd name="connsiteY0" fmla="*/ 6846 h 13527"/>
                <a:gd name="connsiteX1" fmla="*/ 6924 w 13445"/>
                <a:gd name="connsiteY1" fmla="*/ 82 h 13527"/>
                <a:gd name="connsiteX2" fmla="*/ 201 w 13445"/>
                <a:gd name="connsiteY2" fmla="*/ 6846 h 13527"/>
                <a:gd name="connsiteX3" fmla="*/ 6924 w 13445"/>
                <a:gd name="connsiteY3" fmla="*/ 13609 h 13527"/>
                <a:gd name="connsiteX4" fmla="*/ 13647 w 13445"/>
                <a:gd name="connsiteY4" fmla="*/ 6846 h 13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45" h="13527">
                  <a:moveTo>
                    <a:pt x="13647" y="6846"/>
                  </a:moveTo>
                  <a:cubicBezTo>
                    <a:pt x="13647" y="3145"/>
                    <a:pt x="10602" y="82"/>
                    <a:pt x="6924" y="82"/>
                  </a:cubicBezTo>
                  <a:cubicBezTo>
                    <a:pt x="3245" y="82"/>
                    <a:pt x="201" y="3145"/>
                    <a:pt x="201" y="6846"/>
                  </a:cubicBezTo>
                  <a:cubicBezTo>
                    <a:pt x="201" y="10547"/>
                    <a:pt x="3245" y="13609"/>
                    <a:pt x="6924" y="13609"/>
                  </a:cubicBezTo>
                  <a:cubicBezTo>
                    <a:pt x="10602" y="13609"/>
                    <a:pt x="13647" y="10547"/>
                    <a:pt x="13647" y="6846"/>
                  </a:cubicBezTo>
                  <a:close/>
                </a:path>
              </a:pathLst>
            </a:custGeom>
            <a:solidFill>
              <a:srgbClr val="00000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57" name="Dowolny kształt: kształt 156">
              <a:extLst>
                <a:ext uri="{FF2B5EF4-FFF2-40B4-BE49-F238E27FC236}">
                  <a16:creationId xmlns:a16="http://schemas.microsoft.com/office/drawing/2014/main" id="{4CC82125-F0CC-3261-74D4-A52BCAAAC1EE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8519924" y="4502273"/>
              <a:ext cx="29428" cy="127616"/>
            </a:xfrm>
            <a:custGeom>
              <a:avLst/>
              <a:gdLst>
                <a:gd name="connsiteX0" fmla="*/ 29633 w 29428"/>
                <a:gd name="connsiteY0" fmla="*/ 63890 h 127616"/>
                <a:gd name="connsiteX1" fmla="*/ 21261 w 29428"/>
                <a:gd name="connsiteY1" fmla="*/ 24074 h 127616"/>
                <a:gd name="connsiteX2" fmla="*/ 1472 w 29428"/>
                <a:gd name="connsiteY2" fmla="*/ 82 h 127616"/>
                <a:gd name="connsiteX3" fmla="*/ 204 w 29428"/>
                <a:gd name="connsiteY3" fmla="*/ 1358 h 127616"/>
                <a:gd name="connsiteX4" fmla="*/ 2614 w 29428"/>
                <a:gd name="connsiteY4" fmla="*/ 4293 h 127616"/>
                <a:gd name="connsiteX5" fmla="*/ 22275 w 29428"/>
                <a:gd name="connsiteY5" fmla="*/ 63890 h 127616"/>
                <a:gd name="connsiteX6" fmla="*/ 1853 w 29428"/>
                <a:gd name="connsiteY6" fmla="*/ 124253 h 127616"/>
                <a:gd name="connsiteX7" fmla="*/ 204 w 29428"/>
                <a:gd name="connsiteY7" fmla="*/ 126422 h 127616"/>
                <a:gd name="connsiteX8" fmla="*/ 1472 w 29428"/>
                <a:gd name="connsiteY8" fmla="*/ 127698 h 127616"/>
                <a:gd name="connsiteX9" fmla="*/ 21641 w 29428"/>
                <a:gd name="connsiteY9" fmla="*/ 102813 h 127616"/>
                <a:gd name="connsiteX10" fmla="*/ 29633 w 29428"/>
                <a:gd name="connsiteY10" fmla="*/ 63890 h 127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428" h="127616">
                  <a:moveTo>
                    <a:pt x="29633" y="63890"/>
                  </a:moveTo>
                  <a:cubicBezTo>
                    <a:pt x="29633" y="53936"/>
                    <a:pt x="28237" y="38494"/>
                    <a:pt x="21261" y="24074"/>
                  </a:cubicBezTo>
                  <a:cubicBezTo>
                    <a:pt x="13650" y="8377"/>
                    <a:pt x="2741" y="82"/>
                    <a:pt x="1472" y="82"/>
                  </a:cubicBezTo>
                  <a:cubicBezTo>
                    <a:pt x="711" y="82"/>
                    <a:pt x="204" y="592"/>
                    <a:pt x="204" y="1358"/>
                  </a:cubicBezTo>
                  <a:cubicBezTo>
                    <a:pt x="204" y="1741"/>
                    <a:pt x="204" y="1996"/>
                    <a:pt x="2614" y="4293"/>
                  </a:cubicBezTo>
                  <a:cubicBezTo>
                    <a:pt x="15045" y="16927"/>
                    <a:pt x="22275" y="37218"/>
                    <a:pt x="22275" y="63890"/>
                  </a:cubicBezTo>
                  <a:cubicBezTo>
                    <a:pt x="22275" y="85712"/>
                    <a:pt x="17582" y="108173"/>
                    <a:pt x="1853" y="124253"/>
                  </a:cubicBezTo>
                  <a:cubicBezTo>
                    <a:pt x="204" y="125784"/>
                    <a:pt x="204" y="126039"/>
                    <a:pt x="204" y="126422"/>
                  </a:cubicBezTo>
                  <a:cubicBezTo>
                    <a:pt x="204" y="127188"/>
                    <a:pt x="711" y="127698"/>
                    <a:pt x="1472" y="127698"/>
                  </a:cubicBezTo>
                  <a:cubicBezTo>
                    <a:pt x="2741" y="127698"/>
                    <a:pt x="14157" y="119020"/>
                    <a:pt x="21641" y="102813"/>
                  </a:cubicBezTo>
                  <a:cubicBezTo>
                    <a:pt x="28110" y="88775"/>
                    <a:pt x="29633" y="74610"/>
                    <a:pt x="29633" y="63890"/>
                  </a:cubicBezTo>
                  <a:close/>
                </a:path>
              </a:pathLst>
            </a:custGeom>
            <a:solidFill>
              <a:srgbClr val="00000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58" name="Dowolny kształt: kształt 157">
              <a:extLst>
                <a:ext uri="{FF2B5EF4-FFF2-40B4-BE49-F238E27FC236}">
                  <a16:creationId xmlns:a16="http://schemas.microsoft.com/office/drawing/2014/main" id="{F38CC1E1-F907-86CB-B639-26B2D1FDEB6C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8604362" y="4551150"/>
              <a:ext cx="84354" cy="29862"/>
            </a:xfrm>
            <a:custGeom>
              <a:avLst/>
              <a:gdLst>
                <a:gd name="connsiteX0" fmla="*/ 80252 w 84354"/>
                <a:gd name="connsiteY0" fmla="*/ 5187 h 29862"/>
                <a:gd name="connsiteX1" fmla="*/ 84564 w 84354"/>
                <a:gd name="connsiteY1" fmla="*/ 2634 h 29862"/>
                <a:gd name="connsiteX2" fmla="*/ 80378 w 84354"/>
                <a:gd name="connsiteY2" fmla="*/ 82 h 29862"/>
                <a:gd name="connsiteX3" fmla="*/ 4396 w 84354"/>
                <a:gd name="connsiteY3" fmla="*/ 82 h 29862"/>
                <a:gd name="connsiteX4" fmla="*/ 210 w 84354"/>
                <a:gd name="connsiteY4" fmla="*/ 2634 h 29862"/>
                <a:gd name="connsiteX5" fmla="*/ 4523 w 84354"/>
                <a:gd name="connsiteY5" fmla="*/ 5187 h 29862"/>
                <a:gd name="connsiteX6" fmla="*/ 80252 w 84354"/>
                <a:gd name="connsiteY6" fmla="*/ 5187 h 29862"/>
                <a:gd name="connsiteX7" fmla="*/ 80378 w 84354"/>
                <a:gd name="connsiteY7" fmla="*/ 29944 h 29862"/>
                <a:gd name="connsiteX8" fmla="*/ 84564 w 84354"/>
                <a:gd name="connsiteY8" fmla="*/ 27392 h 29862"/>
                <a:gd name="connsiteX9" fmla="*/ 80252 w 84354"/>
                <a:gd name="connsiteY9" fmla="*/ 24840 h 29862"/>
                <a:gd name="connsiteX10" fmla="*/ 4523 w 84354"/>
                <a:gd name="connsiteY10" fmla="*/ 24840 h 29862"/>
                <a:gd name="connsiteX11" fmla="*/ 210 w 84354"/>
                <a:gd name="connsiteY11" fmla="*/ 27392 h 29862"/>
                <a:gd name="connsiteX12" fmla="*/ 4396 w 84354"/>
                <a:gd name="connsiteY12" fmla="*/ 29944 h 29862"/>
                <a:gd name="connsiteX13" fmla="*/ 80378 w 84354"/>
                <a:gd name="connsiteY13" fmla="*/ 29944 h 29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354" h="29862">
                  <a:moveTo>
                    <a:pt x="80252" y="5187"/>
                  </a:moveTo>
                  <a:cubicBezTo>
                    <a:pt x="82154" y="5187"/>
                    <a:pt x="84564" y="5187"/>
                    <a:pt x="84564" y="2634"/>
                  </a:cubicBezTo>
                  <a:cubicBezTo>
                    <a:pt x="84564" y="82"/>
                    <a:pt x="82154" y="82"/>
                    <a:pt x="80378" y="82"/>
                  </a:cubicBezTo>
                  <a:lnTo>
                    <a:pt x="4396" y="82"/>
                  </a:lnTo>
                  <a:cubicBezTo>
                    <a:pt x="2620" y="82"/>
                    <a:pt x="210" y="82"/>
                    <a:pt x="210" y="2634"/>
                  </a:cubicBezTo>
                  <a:cubicBezTo>
                    <a:pt x="210" y="5187"/>
                    <a:pt x="2620" y="5187"/>
                    <a:pt x="4523" y="5187"/>
                  </a:cubicBezTo>
                  <a:lnTo>
                    <a:pt x="80252" y="5187"/>
                  </a:lnTo>
                  <a:close/>
                  <a:moveTo>
                    <a:pt x="80378" y="29944"/>
                  </a:moveTo>
                  <a:cubicBezTo>
                    <a:pt x="82154" y="29944"/>
                    <a:pt x="84564" y="29944"/>
                    <a:pt x="84564" y="27392"/>
                  </a:cubicBezTo>
                  <a:cubicBezTo>
                    <a:pt x="84564" y="24840"/>
                    <a:pt x="82154" y="24840"/>
                    <a:pt x="80252" y="24840"/>
                  </a:cubicBezTo>
                  <a:lnTo>
                    <a:pt x="4523" y="24840"/>
                  </a:lnTo>
                  <a:cubicBezTo>
                    <a:pt x="2620" y="24840"/>
                    <a:pt x="210" y="24840"/>
                    <a:pt x="210" y="27392"/>
                  </a:cubicBezTo>
                  <a:cubicBezTo>
                    <a:pt x="210" y="29944"/>
                    <a:pt x="2620" y="29944"/>
                    <a:pt x="4396" y="29944"/>
                  </a:cubicBezTo>
                  <a:lnTo>
                    <a:pt x="80378" y="29944"/>
                  </a:lnTo>
                  <a:close/>
                </a:path>
              </a:pathLst>
            </a:custGeom>
            <a:solidFill>
              <a:srgbClr val="00000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59" name="Dowolny kształt: kształt 158">
              <a:extLst>
                <a:ext uri="{FF2B5EF4-FFF2-40B4-BE49-F238E27FC236}">
                  <a16:creationId xmlns:a16="http://schemas.microsoft.com/office/drawing/2014/main" id="{E0A74D0A-A0E2-371A-0DBA-137B34497A9A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8783166" y="4377451"/>
              <a:ext cx="80802" cy="61013"/>
            </a:xfrm>
            <a:custGeom>
              <a:avLst/>
              <a:gdLst>
                <a:gd name="connsiteX0" fmla="*/ 44888 w 80802"/>
                <a:gd name="connsiteY0" fmla="*/ 25172 h 61013"/>
                <a:gd name="connsiteX1" fmla="*/ 44355 w 80802"/>
                <a:gd name="connsiteY1" fmla="*/ 24100 h 61013"/>
                <a:gd name="connsiteX2" fmla="*/ 46486 w 80802"/>
                <a:gd name="connsiteY2" fmla="*/ 22402 h 61013"/>
                <a:gd name="connsiteX3" fmla="*/ 55454 w 80802"/>
                <a:gd name="connsiteY3" fmla="*/ 16060 h 61013"/>
                <a:gd name="connsiteX4" fmla="*/ 78985 w 80802"/>
                <a:gd name="connsiteY4" fmla="*/ 3285 h 61013"/>
                <a:gd name="connsiteX5" fmla="*/ 81027 w 80802"/>
                <a:gd name="connsiteY5" fmla="*/ 1320 h 61013"/>
                <a:gd name="connsiteX6" fmla="*/ 79872 w 80802"/>
                <a:gd name="connsiteY6" fmla="*/ 159 h 61013"/>
                <a:gd name="connsiteX7" fmla="*/ 73746 w 80802"/>
                <a:gd name="connsiteY7" fmla="*/ 427 h 61013"/>
                <a:gd name="connsiteX8" fmla="*/ 63002 w 80802"/>
                <a:gd name="connsiteY8" fmla="*/ 70 h 61013"/>
                <a:gd name="connsiteX9" fmla="*/ 61137 w 80802"/>
                <a:gd name="connsiteY9" fmla="*/ 2035 h 61013"/>
                <a:gd name="connsiteX10" fmla="*/ 62469 w 80802"/>
                <a:gd name="connsiteY10" fmla="*/ 3285 h 61013"/>
                <a:gd name="connsiteX11" fmla="*/ 64689 w 80802"/>
                <a:gd name="connsiteY11" fmla="*/ 4536 h 61013"/>
                <a:gd name="connsiteX12" fmla="*/ 60782 w 80802"/>
                <a:gd name="connsiteY12" fmla="*/ 8913 h 61013"/>
                <a:gd name="connsiteX13" fmla="*/ 23755 w 80802"/>
                <a:gd name="connsiteY13" fmla="*/ 35177 h 61013"/>
                <a:gd name="connsiteX14" fmla="*/ 30770 w 80802"/>
                <a:gd name="connsiteY14" fmla="*/ 7037 h 61013"/>
                <a:gd name="connsiteX15" fmla="*/ 38583 w 80802"/>
                <a:gd name="connsiteY15" fmla="*/ 3285 h 61013"/>
                <a:gd name="connsiteX16" fmla="*/ 41247 w 80802"/>
                <a:gd name="connsiteY16" fmla="*/ 1409 h 61013"/>
                <a:gd name="connsiteX17" fmla="*/ 39826 w 80802"/>
                <a:gd name="connsiteY17" fmla="*/ 70 h 61013"/>
                <a:gd name="connsiteX18" fmla="*/ 28194 w 80802"/>
                <a:gd name="connsiteY18" fmla="*/ 427 h 61013"/>
                <a:gd name="connsiteX19" fmla="*/ 22068 w 80802"/>
                <a:gd name="connsiteY19" fmla="*/ 338 h 61013"/>
                <a:gd name="connsiteX20" fmla="*/ 16474 w 80802"/>
                <a:gd name="connsiteY20" fmla="*/ 70 h 61013"/>
                <a:gd name="connsiteX21" fmla="*/ 14609 w 80802"/>
                <a:gd name="connsiteY21" fmla="*/ 2035 h 61013"/>
                <a:gd name="connsiteX22" fmla="*/ 17539 w 80802"/>
                <a:gd name="connsiteY22" fmla="*/ 3285 h 61013"/>
                <a:gd name="connsiteX23" fmla="*/ 20913 w 80802"/>
                <a:gd name="connsiteY23" fmla="*/ 3464 h 61013"/>
                <a:gd name="connsiteX24" fmla="*/ 22867 w 80802"/>
                <a:gd name="connsiteY24" fmla="*/ 4715 h 61013"/>
                <a:gd name="connsiteX25" fmla="*/ 22512 w 80802"/>
                <a:gd name="connsiteY25" fmla="*/ 6680 h 61013"/>
                <a:gd name="connsiteX26" fmla="*/ 10702 w 80802"/>
                <a:gd name="connsiteY26" fmla="*/ 54115 h 61013"/>
                <a:gd name="connsiteX27" fmla="*/ 2888 w 80802"/>
                <a:gd name="connsiteY27" fmla="*/ 57867 h 61013"/>
                <a:gd name="connsiteX28" fmla="*/ 224 w 80802"/>
                <a:gd name="connsiteY28" fmla="*/ 59832 h 61013"/>
                <a:gd name="connsiteX29" fmla="*/ 1645 w 80802"/>
                <a:gd name="connsiteY29" fmla="*/ 61083 h 61013"/>
                <a:gd name="connsiteX30" fmla="*/ 13188 w 80802"/>
                <a:gd name="connsiteY30" fmla="*/ 60726 h 61013"/>
                <a:gd name="connsiteX31" fmla="*/ 19315 w 80802"/>
                <a:gd name="connsiteY31" fmla="*/ 60815 h 61013"/>
                <a:gd name="connsiteX32" fmla="*/ 24998 w 80802"/>
                <a:gd name="connsiteY32" fmla="*/ 61083 h 61013"/>
                <a:gd name="connsiteX33" fmla="*/ 26863 w 80802"/>
                <a:gd name="connsiteY33" fmla="*/ 59118 h 61013"/>
                <a:gd name="connsiteX34" fmla="*/ 24021 w 80802"/>
                <a:gd name="connsiteY34" fmla="*/ 57867 h 61013"/>
                <a:gd name="connsiteX35" fmla="*/ 20647 w 80802"/>
                <a:gd name="connsiteY35" fmla="*/ 57688 h 61013"/>
                <a:gd name="connsiteX36" fmla="*/ 18605 w 80802"/>
                <a:gd name="connsiteY36" fmla="*/ 56348 h 61013"/>
                <a:gd name="connsiteX37" fmla="*/ 22778 w 80802"/>
                <a:gd name="connsiteY37" fmla="*/ 39197 h 61013"/>
                <a:gd name="connsiteX38" fmla="*/ 37518 w 80802"/>
                <a:gd name="connsiteY38" fmla="*/ 28745 h 61013"/>
                <a:gd name="connsiteX39" fmla="*/ 50393 w 80802"/>
                <a:gd name="connsiteY39" fmla="*/ 53847 h 61013"/>
                <a:gd name="connsiteX40" fmla="*/ 51015 w 80802"/>
                <a:gd name="connsiteY40" fmla="*/ 55544 h 61013"/>
                <a:gd name="connsiteX41" fmla="*/ 46930 w 80802"/>
                <a:gd name="connsiteY41" fmla="*/ 57867 h 61013"/>
                <a:gd name="connsiteX42" fmla="*/ 44621 w 80802"/>
                <a:gd name="connsiteY42" fmla="*/ 59832 h 61013"/>
                <a:gd name="connsiteX43" fmla="*/ 46131 w 80802"/>
                <a:gd name="connsiteY43" fmla="*/ 61083 h 61013"/>
                <a:gd name="connsiteX44" fmla="*/ 57496 w 80802"/>
                <a:gd name="connsiteY44" fmla="*/ 60726 h 61013"/>
                <a:gd name="connsiteX45" fmla="*/ 66198 w 80802"/>
                <a:gd name="connsiteY45" fmla="*/ 61083 h 61013"/>
                <a:gd name="connsiteX46" fmla="*/ 67974 w 80802"/>
                <a:gd name="connsiteY46" fmla="*/ 59207 h 61013"/>
                <a:gd name="connsiteX47" fmla="*/ 65932 w 80802"/>
                <a:gd name="connsiteY47" fmla="*/ 57867 h 61013"/>
                <a:gd name="connsiteX48" fmla="*/ 60071 w 80802"/>
                <a:gd name="connsiteY48" fmla="*/ 54919 h 61013"/>
                <a:gd name="connsiteX49" fmla="*/ 44888 w 80802"/>
                <a:gd name="connsiteY49" fmla="*/ 25172 h 61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80802" h="61013">
                  <a:moveTo>
                    <a:pt x="44888" y="25172"/>
                  </a:moveTo>
                  <a:cubicBezTo>
                    <a:pt x="44533" y="24457"/>
                    <a:pt x="44355" y="24189"/>
                    <a:pt x="44355" y="24100"/>
                  </a:cubicBezTo>
                  <a:cubicBezTo>
                    <a:pt x="44355" y="23921"/>
                    <a:pt x="44444" y="23832"/>
                    <a:pt x="46486" y="22402"/>
                  </a:cubicBezTo>
                  <a:lnTo>
                    <a:pt x="55454" y="16060"/>
                  </a:lnTo>
                  <a:cubicBezTo>
                    <a:pt x="67175" y="7752"/>
                    <a:pt x="72680" y="3821"/>
                    <a:pt x="78985" y="3285"/>
                  </a:cubicBezTo>
                  <a:cubicBezTo>
                    <a:pt x="79961" y="3196"/>
                    <a:pt x="81027" y="3107"/>
                    <a:pt x="81027" y="1320"/>
                  </a:cubicBezTo>
                  <a:cubicBezTo>
                    <a:pt x="81027" y="606"/>
                    <a:pt x="80405" y="159"/>
                    <a:pt x="79872" y="159"/>
                  </a:cubicBezTo>
                  <a:cubicBezTo>
                    <a:pt x="78008" y="159"/>
                    <a:pt x="75699" y="427"/>
                    <a:pt x="73746" y="427"/>
                  </a:cubicBezTo>
                  <a:cubicBezTo>
                    <a:pt x="71348" y="427"/>
                    <a:pt x="65399" y="70"/>
                    <a:pt x="63002" y="70"/>
                  </a:cubicBezTo>
                  <a:cubicBezTo>
                    <a:pt x="62469" y="70"/>
                    <a:pt x="61137" y="70"/>
                    <a:pt x="61137" y="2035"/>
                  </a:cubicBezTo>
                  <a:cubicBezTo>
                    <a:pt x="61137" y="2124"/>
                    <a:pt x="61137" y="3196"/>
                    <a:pt x="62469" y="3285"/>
                  </a:cubicBezTo>
                  <a:cubicBezTo>
                    <a:pt x="63534" y="3375"/>
                    <a:pt x="64689" y="3553"/>
                    <a:pt x="64689" y="4536"/>
                  </a:cubicBezTo>
                  <a:cubicBezTo>
                    <a:pt x="64689" y="6144"/>
                    <a:pt x="61936" y="8109"/>
                    <a:pt x="60782" y="8913"/>
                  </a:cubicBezTo>
                  <a:lnTo>
                    <a:pt x="23755" y="35177"/>
                  </a:lnTo>
                  <a:lnTo>
                    <a:pt x="30770" y="7037"/>
                  </a:lnTo>
                  <a:cubicBezTo>
                    <a:pt x="31569" y="4000"/>
                    <a:pt x="31657" y="3285"/>
                    <a:pt x="38583" y="3285"/>
                  </a:cubicBezTo>
                  <a:cubicBezTo>
                    <a:pt x="40004" y="3285"/>
                    <a:pt x="41247" y="3285"/>
                    <a:pt x="41247" y="1409"/>
                  </a:cubicBezTo>
                  <a:cubicBezTo>
                    <a:pt x="41247" y="606"/>
                    <a:pt x="40714" y="70"/>
                    <a:pt x="39826" y="70"/>
                  </a:cubicBezTo>
                  <a:cubicBezTo>
                    <a:pt x="37251" y="70"/>
                    <a:pt x="30770" y="427"/>
                    <a:pt x="28194" y="427"/>
                  </a:cubicBezTo>
                  <a:cubicBezTo>
                    <a:pt x="26685" y="427"/>
                    <a:pt x="23577" y="427"/>
                    <a:pt x="22068" y="338"/>
                  </a:cubicBezTo>
                  <a:cubicBezTo>
                    <a:pt x="20292" y="248"/>
                    <a:pt x="18161" y="70"/>
                    <a:pt x="16474" y="70"/>
                  </a:cubicBezTo>
                  <a:cubicBezTo>
                    <a:pt x="15941" y="70"/>
                    <a:pt x="14609" y="70"/>
                    <a:pt x="14609" y="2035"/>
                  </a:cubicBezTo>
                  <a:cubicBezTo>
                    <a:pt x="14609" y="3285"/>
                    <a:pt x="15586" y="3285"/>
                    <a:pt x="17539" y="3285"/>
                  </a:cubicBezTo>
                  <a:cubicBezTo>
                    <a:pt x="18960" y="3285"/>
                    <a:pt x="19315" y="3285"/>
                    <a:pt x="20913" y="3464"/>
                  </a:cubicBezTo>
                  <a:cubicBezTo>
                    <a:pt x="22689" y="3643"/>
                    <a:pt x="22867" y="3821"/>
                    <a:pt x="22867" y="4715"/>
                  </a:cubicBezTo>
                  <a:cubicBezTo>
                    <a:pt x="22867" y="4893"/>
                    <a:pt x="22867" y="5340"/>
                    <a:pt x="22512" y="6680"/>
                  </a:cubicBezTo>
                  <a:lnTo>
                    <a:pt x="10702" y="54115"/>
                  </a:lnTo>
                  <a:cubicBezTo>
                    <a:pt x="9992" y="57152"/>
                    <a:pt x="9814" y="57867"/>
                    <a:pt x="2888" y="57867"/>
                  </a:cubicBezTo>
                  <a:cubicBezTo>
                    <a:pt x="1290" y="57867"/>
                    <a:pt x="224" y="57867"/>
                    <a:pt x="224" y="59832"/>
                  </a:cubicBezTo>
                  <a:cubicBezTo>
                    <a:pt x="224" y="59922"/>
                    <a:pt x="224" y="61083"/>
                    <a:pt x="1645" y="61083"/>
                  </a:cubicBezTo>
                  <a:cubicBezTo>
                    <a:pt x="4220" y="61083"/>
                    <a:pt x="10613" y="60726"/>
                    <a:pt x="13188" y="60726"/>
                  </a:cubicBezTo>
                  <a:cubicBezTo>
                    <a:pt x="14698" y="60726"/>
                    <a:pt x="17806" y="60726"/>
                    <a:pt x="19315" y="60815"/>
                  </a:cubicBezTo>
                  <a:cubicBezTo>
                    <a:pt x="21091" y="60904"/>
                    <a:pt x="23311" y="61083"/>
                    <a:pt x="24998" y="61083"/>
                  </a:cubicBezTo>
                  <a:cubicBezTo>
                    <a:pt x="25531" y="61083"/>
                    <a:pt x="26863" y="61083"/>
                    <a:pt x="26863" y="59118"/>
                  </a:cubicBezTo>
                  <a:cubicBezTo>
                    <a:pt x="26863" y="57867"/>
                    <a:pt x="25797" y="57867"/>
                    <a:pt x="24021" y="57867"/>
                  </a:cubicBezTo>
                  <a:cubicBezTo>
                    <a:pt x="23932" y="57867"/>
                    <a:pt x="22245" y="57867"/>
                    <a:pt x="20647" y="57688"/>
                  </a:cubicBezTo>
                  <a:cubicBezTo>
                    <a:pt x="18605" y="57510"/>
                    <a:pt x="18605" y="57242"/>
                    <a:pt x="18605" y="56348"/>
                  </a:cubicBezTo>
                  <a:cubicBezTo>
                    <a:pt x="18605" y="55634"/>
                    <a:pt x="19493" y="52328"/>
                    <a:pt x="22778" y="39197"/>
                  </a:cubicBezTo>
                  <a:lnTo>
                    <a:pt x="37518" y="28745"/>
                  </a:lnTo>
                  <a:lnTo>
                    <a:pt x="50393" y="53847"/>
                  </a:lnTo>
                  <a:cubicBezTo>
                    <a:pt x="51015" y="55008"/>
                    <a:pt x="51015" y="55098"/>
                    <a:pt x="51015" y="55544"/>
                  </a:cubicBezTo>
                  <a:cubicBezTo>
                    <a:pt x="51015" y="57599"/>
                    <a:pt x="48528" y="57867"/>
                    <a:pt x="46930" y="57867"/>
                  </a:cubicBezTo>
                  <a:cubicBezTo>
                    <a:pt x="45864" y="57867"/>
                    <a:pt x="44621" y="57867"/>
                    <a:pt x="44621" y="59832"/>
                  </a:cubicBezTo>
                  <a:cubicBezTo>
                    <a:pt x="44621" y="59922"/>
                    <a:pt x="44710" y="61083"/>
                    <a:pt x="46131" y="61083"/>
                  </a:cubicBezTo>
                  <a:cubicBezTo>
                    <a:pt x="48617" y="61083"/>
                    <a:pt x="55010" y="60726"/>
                    <a:pt x="57496" y="60726"/>
                  </a:cubicBezTo>
                  <a:cubicBezTo>
                    <a:pt x="60160" y="60726"/>
                    <a:pt x="63712" y="61083"/>
                    <a:pt x="66198" y="61083"/>
                  </a:cubicBezTo>
                  <a:cubicBezTo>
                    <a:pt x="67353" y="61083"/>
                    <a:pt x="67974" y="60458"/>
                    <a:pt x="67974" y="59207"/>
                  </a:cubicBezTo>
                  <a:cubicBezTo>
                    <a:pt x="67974" y="57867"/>
                    <a:pt x="66820" y="57867"/>
                    <a:pt x="65932" y="57867"/>
                  </a:cubicBezTo>
                  <a:cubicBezTo>
                    <a:pt x="64334" y="57867"/>
                    <a:pt x="61581" y="57778"/>
                    <a:pt x="60071" y="54919"/>
                  </a:cubicBezTo>
                  <a:lnTo>
                    <a:pt x="44888" y="25172"/>
                  </a:lnTo>
                  <a:close/>
                </a:path>
              </a:pathLst>
            </a:custGeom>
            <a:solidFill>
              <a:srgbClr val="00000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60" name="Dowolny kształt: kształt 159">
              <a:extLst>
                <a:ext uri="{FF2B5EF4-FFF2-40B4-BE49-F238E27FC236}">
                  <a16:creationId xmlns:a16="http://schemas.microsoft.com/office/drawing/2014/main" id="{D5622DF1-AD1A-0575-F1CB-EB42EF85B767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8738257" y="4476749"/>
              <a:ext cx="168835" cy="178662"/>
            </a:xfrm>
            <a:custGeom>
              <a:avLst/>
              <a:gdLst>
                <a:gd name="connsiteX0" fmla="*/ 153707 w 168835"/>
                <a:gd name="connsiteY0" fmla="*/ 178735 h 178662"/>
                <a:gd name="connsiteX1" fmla="*/ 169056 w 168835"/>
                <a:gd name="connsiteY1" fmla="*/ 137898 h 178662"/>
                <a:gd name="connsiteX2" fmla="*/ 165885 w 168835"/>
                <a:gd name="connsiteY2" fmla="*/ 137898 h 178662"/>
                <a:gd name="connsiteX3" fmla="*/ 132904 w 168835"/>
                <a:gd name="connsiteY3" fmla="*/ 163677 h 178662"/>
                <a:gd name="connsiteX4" fmla="*/ 93454 w 168835"/>
                <a:gd name="connsiteY4" fmla="*/ 167633 h 178662"/>
                <a:gd name="connsiteX5" fmla="*/ 16965 w 168835"/>
                <a:gd name="connsiteY5" fmla="*/ 167633 h 178662"/>
                <a:gd name="connsiteX6" fmla="*/ 81531 w 168835"/>
                <a:gd name="connsiteY6" fmla="*/ 91446 h 178662"/>
                <a:gd name="connsiteX7" fmla="*/ 82672 w 168835"/>
                <a:gd name="connsiteY7" fmla="*/ 89404 h 178662"/>
                <a:gd name="connsiteX8" fmla="*/ 81784 w 168835"/>
                <a:gd name="connsiteY8" fmla="*/ 87490 h 178662"/>
                <a:gd name="connsiteX9" fmla="*/ 22673 w 168835"/>
                <a:gd name="connsiteY9" fmla="*/ 6198 h 178662"/>
                <a:gd name="connsiteX10" fmla="*/ 92186 w 168835"/>
                <a:gd name="connsiteY10" fmla="*/ 6198 h 178662"/>
                <a:gd name="connsiteX11" fmla="*/ 121868 w 168835"/>
                <a:gd name="connsiteY11" fmla="*/ 8240 h 178662"/>
                <a:gd name="connsiteX12" fmla="*/ 149775 w 168835"/>
                <a:gd name="connsiteY12" fmla="*/ 17811 h 178662"/>
                <a:gd name="connsiteX13" fmla="*/ 165885 w 168835"/>
                <a:gd name="connsiteY13" fmla="*/ 35933 h 178662"/>
                <a:gd name="connsiteX14" fmla="*/ 169056 w 168835"/>
                <a:gd name="connsiteY14" fmla="*/ 35933 h 178662"/>
                <a:gd name="connsiteX15" fmla="*/ 153707 w 168835"/>
                <a:gd name="connsiteY15" fmla="*/ 73 h 178662"/>
                <a:gd name="connsiteX16" fmla="*/ 3773 w 168835"/>
                <a:gd name="connsiteY16" fmla="*/ 73 h 178662"/>
                <a:gd name="connsiteX17" fmla="*/ 348 w 168835"/>
                <a:gd name="connsiteY17" fmla="*/ 966 h 178662"/>
                <a:gd name="connsiteX18" fmla="*/ 221 w 168835"/>
                <a:gd name="connsiteY18" fmla="*/ 5177 h 178662"/>
                <a:gd name="connsiteX19" fmla="*/ 67324 w 168835"/>
                <a:gd name="connsiteY19" fmla="*/ 97571 h 178662"/>
                <a:gd name="connsiteX20" fmla="*/ 1616 w 168835"/>
                <a:gd name="connsiteY20" fmla="*/ 175034 h 178662"/>
                <a:gd name="connsiteX21" fmla="*/ 348 w 168835"/>
                <a:gd name="connsiteY21" fmla="*/ 177332 h 178662"/>
                <a:gd name="connsiteX22" fmla="*/ 3773 w 168835"/>
                <a:gd name="connsiteY22" fmla="*/ 178735 h 178662"/>
                <a:gd name="connsiteX23" fmla="*/ 153707 w 168835"/>
                <a:gd name="connsiteY23" fmla="*/ 178735 h 178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8835" h="178662">
                  <a:moveTo>
                    <a:pt x="153707" y="178735"/>
                  </a:moveTo>
                  <a:lnTo>
                    <a:pt x="169056" y="137898"/>
                  </a:lnTo>
                  <a:lnTo>
                    <a:pt x="165885" y="137898"/>
                  </a:lnTo>
                  <a:cubicBezTo>
                    <a:pt x="160938" y="151170"/>
                    <a:pt x="147492" y="159848"/>
                    <a:pt x="132904" y="163677"/>
                  </a:cubicBezTo>
                  <a:cubicBezTo>
                    <a:pt x="130240" y="164315"/>
                    <a:pt x="117809" y="167633"/>
                    <a:pt x="93454" y="167633"/>
                  </a:cubicBezTo>
                  <a:lnTo>
                    <a:pt x="16965" y="167633"/>
                  </a:lnTo>
                  <a:lnTo>
                    <a:pt x="81531" y="91446"/>
                  </a:lnTo>
                  <a:cubicBezTo>
                    <a:pt x="82419" y="90425"/>
                    <a:pt x="82672" y="90042"/>
                    <a:pt x="82672" y="89404"/>
                  </a:cubicBezTo>
                  <a:cubicBezTo>
                    <a:pt x="82672" y="89149"/>
                    <a:pt x="82672" y="88766"/>
                    <a:pt x="81784" y="87490"/>
                  </a:cubicBezTo>
                  <a:lnTo>
                    <a:pt x="22673" y="6198"/>
                  </a:lnTo>
                  <a:lnTo>
                    <a:pt x="92186" y="6198"/>
                  </a:lnTo>
                  <a:cubicBezTo>
                    <a:pt x="109184" y="6198"/>
                    <a:pt x="120727" y="7985"/>
                    <a:pt x="121868" y="8240"/>
                  </a:cubicBezTo>
                  <a:cubicBezTo>
                    <a:pt x="128718" y="9261"/>
                    <a:pt x="139754" y="11430"/>
                    <a:pt x="149775" y="17811"/>
                  </a:cubicBezTo>
                  <a:cubicBezTo>
                    <a:pt x="152946" y="19853"/>
                    <a:pt x="161572" y="25596"/>
                    <a:pt x="165885" y="35933"/>
                  </a:cubicBezTo>
                  <a:lnTo>
                    <a:pt x="169056" y="35933"/>
                  </a:lnTo>
                  <a:lnTo>
                    <a:pt x="153707" y="73"/>
                  </a:lnTo>
                  <a:lnTo>
                    <a:pt x="3773" y="73"/>
                  </a:lnTo>
                  <a:cubicBezTo>
                    <a:pt x="855" y="73"/>
                    <a:pt x="728" y="200"/>
                    <a:pt x="348" y="966"/>
                  </a:cubicBezTo>
                  <a:cubicBezTo>
                    <a:pt x="221" y="1349"/>
                    <a:pt x="221" y="3773"/>
                    <a:pt x="221" y="5177"/>
                  </a:cubicBezTo>
                  <a:lnTo>
                    <a:pt x="67324" y="97571"/>
                  </a:lnTo>
                  <a:lnTo>
                    <a:pt x="1616" y="175034"/>
                  </a:lnTo>
                  <a:cubicBezTo>
                    <a:pt x="348" y="176566"/>
                    <a:pt x="348" y="177204"/>
                    <a:pt x="348" y="177332"/>
                  </a:cubicBezTo>
                  <a:cubicBezTo>
                    <a:pt x="348" y="178735"/>
                    <a:pt x="1489" y="178735"/>
                    <a:pt x="3773" y="178735"/>
                  </a:cubicBezTo>
                  <a:lnTo>
                    <a:pt x="153707" y="178735"/>
                  </a:lnTo>
                  <a:close/>
                </a:path>
              </a:pathLst>
            </a:custGeom>
            <a:solidFill>
              <a:srgbClr val="00000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61" name="Dowolny kształt: kształt 160">
              <a:extLst>
                <a:ext uri="{FF2B5EF4-FFF2-40B4-BE49-F238E27FC236}">
                  <a16:creationId xmlns:a16="http://schemas.microsoft.com/office/drawing/2014/main" id="{848BE287-1D4C-A1FB-CB4F-86105E431F10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8744778" y="4689329"/>
              <a:ext cx="26904" cy="60120"/>
            </a:xfrm>
            <a:custGeom>
              <a:avLst/>
              <a:gdLst>
                <a:gd name="connsiteX0" fmla="*/ 24817 w 26904"/>
                <a:gd name="connsiteY0" fmla="*/ 3488 h 60120"/>
                <a:gd name="connsiteX1" fmla="*/ 21266 w 26904"/>
                <a:gd name="connsiteY1" fmla="*/ 94 h 60120"/>
                <a:gd name="connsiteX2" fmla="*/ 16293 w 26904"/>
                <a:gd name="connsiteY2" fmla="*/ 5007 h 60120"/>
                <a:gd name="connsiteX3" fmla="*/ 19845 w 26904"/>
                <a:gd name="connsiteY3" fmla="*/ 8402 h 60120"/>
                <a:gd name="connsiteX4" fmla="*/ 24817 w 26904"/>
                <a:gd name="connsiteY4" fmla="*/ 3488 h 60120"/>
                <a:gd name="connsiteX5" fmla="*/ 6704 w 26904"/>
                <a:gd name="connsiteY5" fmla="*/ 48869 h 60120"/>
                <a:gd name="connsiteX6" fmla="*/ 5904 w 26904"/>
                <a:gd name="connsiteY6" fmla="*/ 52621 h 60120"/>
                <a:gd name="connsiteX7" fmla="*/ 14340 w 26904"/>
                <a:gd name="connsiteY7" fmla="*/ 60214 h 60120"/>
                <a:gd name="connsiteX8" fmla="*/ 27126 w 26904"/>
                <a:gd name="connsiteY8" fmla="*/ 46546 h 60120"/>
                <a:gd name="connsiteX9" fmla="*/ 25705 w 26904"/>
                <a:gd name="connsiteY9" fmla="*/ 45385 h 60120"/>
                <a:gd name="connsiteX10" fmla="*/ 24018 w 26904"/>
                <a:gd name="connsiteY10" fmla="*/ 46903 h 60120"/>
                <a:gd name="connsiteX11" fmla="*/ 14606 w 26904"/>
                <a:gd name="connsiteY11" fmla="*/ 57712 h 60120"/>
                <a:gd name="connsiteX12" fmla="*/ 12386 w 26904"/>
                <a:gd name="connsiteY12" fmla="*/ 54586 h 60120"/>
                <a:gd name="connsiteX13" fmla="*/ 13807 w 26904"/>
                <a:gd name="connsiteY13" fmla="*/ 48869 h 60120"/>
                <a:gd name="connsiteX14" fmla="*/ 16648 w 26904"/>
                <a:gd name="connsiteY14" fmla="*/ 41722 h 60120"/>
                <a:gd name="connsiteX15" fmla="*/ 20999 w 26904"/>
                <a:gd name="connsiteY15" fmla="*/ 30377 h 60120"/>
                <a:gd name="connsiteX16" fmla="*/ 21532 w 26904"/>
                <a:gd name="connsiteY16" fmla="*/ 27518 h 60120"/>
                <a:gd name="connsiteX17" fmla="*/ 13097 w 26904"/>
                <a:gd name="connsiteY17" fmla="*/ 19925 h 60120"/>
                <a:gd name="connsiteX18" fmla="*/ 222 w 26904"/>
                <a:gd name="connsiteY18" fmla="*/ 33593 h 60120"/>
                <a:gd name="connsiteX19" fmla="*/ 1731 w 26904"/>
                <a:gd name="connsiteY19" fmla="*/ 34754 h 60120"/>
                <a:gd name="connsiteX20" fmla="*/ 3329 w 26904"/>
                <a:gd name="connsiteY20" fmla="*/ 33325 h 60120"/>
                <a:gd name="connsiteX21" fmla="*/ 12830 w 26904"/>
                <a:gd name="connsiteY21" fmla="*/ 22427 h 60120"/>
                <a:gd name="connsiteX22" fmla="*/ 15050 w 26904"/>
                <a:gd name="connsiteY22" fmla="*/ 25553 h 60120"/>
                <a:gd name="connsiteX23" fmla="*/ 12298 w 26904"/>
                <a:gd name="connsiteY23" fmla="*/ 34486 h 60120"/>
                <a:gd name="connsiteX24" fmla="*/ 6704 w 26904"/>
                <a:gd name="connsiteY24" fmla="*/ 48869 h 6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6904" h="60120">
                  <a:moveTo>
                    <a:pt x="24817" y="3488"/>
                  </a:moveTo>
                  <a:cubicBezTo>
                    <a:pt x="24817" y="2059"/>
                    <a:pt x="23752" y="94"/>
                    <a:pt x="21266" y="94"/>
                  </a:cubicBezTo>
                  <a:cubicBezTo>
                    <a:pt x="18868" y="94"/>
                    <a:pt x="16293" y="2416"/>
                    <a:pt x="16293" y="5007"/>
                  </a:cubicBezTo>
                  <a:cubicBezTo>
                    <a:pt x="16293" y="6526"/>
                    <a:pt x="17448" y="8402"/>
                    <a:pt x="19845" y="8402"/>
                  </a:cubicBezTo>
                  <a:cubicBezTo>
                    <a:pt x="22420" y="8402"/>
                    <a:pt x="24817" y="5900"/>
                    <a:pt x="24817" y="3488"/>
                  </a:cubicBezTo>
                  <a:close/>
                  <a:moveTo>
                    <a:pt x="6704" y="48869"/>
                  </a:moveTo>
                  <a:cubicBezTo>
                    <a:pt x="6348" y="50030"/>
                    <a:pt x="5904" y="51102"/>
                    <a:pt x="5904" y="52621"/>
                  </a:cubicBezTo>
                  <a:cubicBezTo>
                    <a:pt x="5904" y="56819"/>
                    <a:pt x="9456" y="60214"/>
                    <a:pt x="14340" y="60214"/>
                  </a:cubicBezTo>
                  <a:cubicBezTo>
                    <a:pt x="23219" y="60214"/>
                    <a:pt x="27126" y="47886"/>
                    <a:pt x="27126" y="46546"/>
                  </a:cubicBezTo>
                  <a:cubicBezTo>
                    <a:pt x="27126" y="45385"/>
                    <a:pt x="25972" y="45385"/>
                    <a:pt x="25705" y="45385"/>
                  </a:cubicBezTo>
                  <a:cubicBezTo>
                    <a:pt x="24462" y="45385"/>
                    <a:pt x="24374" y="45921"/>
                    <a:pt x="24018" y="46903"/>
                  </a:cubicBezTo>
                  <a:cubicBezTo>
                    <a:pt x="21976" y="54050"/>
                    <a:pt x="18069" y="57712"/>
                    <a:pt x="14606" y="57712"/>
                  </a:cubicBezTo>
                  <a:cubicBezTo>
                    <a:pt x="12830" y="57712"/>
                    <a:pt x="12386" y="56551"/>
                    <a:pt x="12386" y="54586"/>
                  </a:cubicBezTo>
                  <a:cubicBezTo>
                    <a:pt x="12386" y="52531"/>
                    <a:pt x="13008" y="50834"/>
                    <a:pt x="13807" y="48869"/>
                  </a:cubicBezTo>
                  <a:cubicBezTo>
                    <a:pt x="14695" y="46457"/>
                    <a:pt x="15672" y="44045"/>
                    <a:pt x="16648" y="41722"/>
                  </a:cubicBezTo>
                  <a:cubicBezTo>
                    <a:pt x="17448" y="39578"/>
                    <a:pt x="20644" y="31449"/>
                    <a:pt x="20999" y="30377"/>
                  </a:cubicBezTo>
                  <a:cubicBezTo>
                    <a:pt x="21266" y="29484"/>
                    <a:pt x="21532" y="28412"/>
                    <a:pt x="21532" y="27518"/>
                  </a:cubicBezTo>
                  <a:cubicBezTo>
                    <a:pt x="21532" y="23320"/>
                    <a:pt x="17980" y="19925"/>
                    <a:pt x="13097" y="19925"/>
                  </a:cubicBezTo>
                  <a:cubicBezTo>
                    <a:pt x="4306" y="19925"/>
                    <a:pt x="222" y="32074"/>
                    <a:pt x="222" y="33593"/>
                  </a:cubicBezTo>
                  <a:cubicBezTo>
                    <a:pt x="222" y="34754"/>
                    <a:pt x="1465" y="34754"/>
                    <a:pt x="1731" y="34754"/>
                  </a:cubicBezTo>
                  <a:cubicBezTo>
                    <a:pt x="2974" y="34754"/>
                    <a:pt x="3063" y="34308"/>
                    <a:pt x="3329" y="33325"/>
                  </a:cubicBezTo>
                  <a:cubicBezTo>
                    <a:pt x="5638" y="25643"/>
                    <a:pt x="9545" y="22427"/>
                    <a:pt x="12830" y="22427"/>
                  </a:cubicBezTo>
                  <a:cubicBezTo>
                    <a:pt x="14251" y="22427"/>
                    <a:pt x="15050" y="23141"/>
                    <a:pt x="15050" y="25553"/>
                  </a:cubicBezTo>
                  <a:cubicBezTo>
                    <a:pt x="15050" y="27608"/>
                    <a:pt x="14517" y="28948"/>
                    <a:pt x="12298" y="34486"/>
                  </a:cubicBezTo>
                  <a:lnTo>
                    <a:pt x="6704" y="48869"/>
                  </a:lnTo>
                  <a:close/>
                </a:path>
              </a:pathLst>
            </a:custGeom>
            <a:solidFill>
              <a:srgbClr val="00000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62" name="Dowolny kształt: kształt 161">
              <a:extLst>
                <a:ext uri="{FF2B5EF4-FFF2-40B4-BE49-F238E27FC236}">
                  <a16:creationId xmlns:a16="http://schemas.microsoft.com/office/drawing/2014/main" id="{E1688AA2-E11B-844B-40D1-971CC6158B09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8782709" y="4714163"/>
              <a:ext cx="65352" cy="24030"/>
            </a:xfrm>
            <a:custGeom>
              <a:avLst/>
              <a:gdLst>
                <a:gd name="connsiteX0" fmla="*/ 62202 w 65352"/>
                <a:gd name="connsiteY0" fmla="*/ 4471 h 24030"/>
                <a:gd name="connsiteX1" fmla="*/ 65577 w 65352"/>
                <a:gd name="connsiteY1" fmla="*/ 2238 h 24030"/>
                <a:gd name="connsiteX2" fmla="*/ 62291 w 65352"/>
                <a:gd name="connsiteY2" fmla="*/ 94 h 24030"/>
                <a:gd name="connsiteX3" fmla="*/ 3510 w 65352"/>
                <a:gd name="connsiteY3" fmla="*/ 94 h 24030"/>
                <a:gd name="connsiteX4" fmla="*/ 224 w 65352"/>
                <a:gd name="connsiteY4" fmla="*/ 2238 h 24030"/>
                <a:gd name="connsiteX5" fmla="*/ 3599 w 65352"/>
                <a:gd name="connsiteY5" fmla="*/ 4471 h 24030"/>
                <a:gd name="connsiteX6" fmla="*/ 62202 w 65352"/>
                <a:gd name="connsiteY6" fmla="*/ 4471 h 24030"/>
                <a:gd name="connsiteX7" fmla="*/ 62291 w 65352"/>
                <a:gd name="connsiteY7" fmla="*/ 24124 h 24030"/>
                <a:gd name="connsiteX8" fmla="*/ 65577 w 65352"/>
                <a:gd name="connsiteY8" fmla="*/ 21980 h 24030"/>
                <a:gd name="connsiteX9" fmla="*/ 62202 w 65352"/>
                <a:gd name="connsiteY9" fmla="*/ 19747 h 24030"/>
                <a:gd name="connsiteX10" fmla="*/ 3599 w 65352"/>
                <a:gd name="connsiteY10" fmla="*/ 19747 h 24030"/>
                <a:gd name="connsiteX11" fmla="*/ 224 w 65352"/>
                <a:gd name="connsiteY11" fmla="*/ 21980 h 24030"/>
                <a:gd name="connsiteX12" fmla="*/ 3510 w 65352"/>
                <a:gd name="connsiteY12" fmla="*/ 24124 h 24030"/>
                <a:gd name="connsiteX13" fmla="*/ 62291 w 65352"/>
                <a:gd name="connsiteY13" fmla="*/ 24124 h 2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352" h="24030">
                  <a:moveTo>
                    <a:pt x="62202" y="4471"/>
                  </a:moveTo>
                  <a:cubicBezTo>
                    <a:pt x="63534" y="4471"/>
                    <a:pt x="65577" y="4471"/>
                    <a:pt x="65577" y="2238"/>
                  </a:cubicBezTo>
                  <a:cubicBezTo>
                    <a:pt x="65577" y="94"/>
                    <a:pt x="63446" y="94"/>
                    <a:pt x="62291" y="94"/>
                  </a:cubicBezTo>
                  <a:lnTo>
                    <a:pt x="3510" y="94"/>
                  </a:lnTo>
                  <a:cubicBezTo>
                    <a:pt x="2355" y="94"/>
                    <a:pt x="224" y="94"/>
                    <a:pt x="224" y="2238"/>
                  </a:cubicBezTo>
                  <a:cubicBezTo>
                    <a:pt x="224" y="4471"/>
                    <a:pt x="2267" y="4471"/>
                    <a:pt x="3599" y="4471"/>
                  </a:cubicBezTo>
                  <a:lnTo>
                    <a:pt x="62202" y="4471"/>
                  </a:lnTo>
                  <a:close/>
                  <a:moveTo>
                    <a:pt x="62291" y="24124"/>
                  </a:moveTo>
                  <a:cubicBezTo>
                    <a:pt x="63446" y="24124"/>
                    <a:pt x="65577" y="24124"/>
                    <a:pt x="65577" y="21980"/>
                  </a:cubicBezTo>
                  <a:cubicBezTo>
                    <a:pt x="65577" y="19747"/>
                    <a:pt x="63534" y="19747"/>
                    <a:pt x="62202" y="19747"/>
                  </a:cubicBezTo>
                  <a:lnTo>
                    <a:pt x="3599" y="19747"/>
                  </a:lnTo>
                  <a:cubicBezTo>
                    <a:pt x="2267" y="19747"/>
                    <a:pt x="224" y="19747"/>
                    <a:pt x="224" y="21980"/>
                  </a:cubicBezTo>
                  <a:cubicBezTo>
                    <a:pt x="224" y="24124"/>
                    <a:pt x="2355" y="24124"/>
                    <a:pt x="3510" y="24124"/>
                  </a:cubicBezTo>
                  <a:lnTo>
                    <a:pt x="62291" y="24124"/>
                  </a:lnTo>
                  <a:close/>
                </a:path>
              </a:pathLst>
            </a:custGeom>
            <a:solidFill>
              <a:srgbClr val="00000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63" name="Dowolny kształt: kształt 162">
              <a:extLst>
                <a:ext uri="{FF2B5EF4-FFF2-40B4-BE49-F238E27FC236}">
                  <a16:creationId xmlns:a16="http://schemas.microsoft.com/office/drawing/2014/main" id="{2511CB6F-A6AD-18FB-D698-7C1F3EED2D6A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8864044" y="4689239"/>
              <a:ext cx="32320" cy="59316"/>
            </a:xfrm>
            <a:custGeom>
              <a:avLst/>
              <a:gdLst>
                <a:gd name="connsiteX0" fmla="*/ 20298 w 32320"/>
                <a:gd name="connsiteY0" fmla="*/ 2595 h 59316"/>
                <a:gd name="connsiteX1" fmla="*/ 17634 w 32320"/>
                <a:gd name="connsiteY1" fmla="*/ 94 h 59316"/>
                <a:gd name="connsiteX2" fmla="*/ 231 w 32320"/>
                <a:gd name="connsiteY2" fmla="*/ 5811 h 59316"/>
                <a:gd name="connsiteX3" fmla="*/ 231 w 32320"/>
                <a:gd name="connsiteY3" fmla="*/ 9027 h 59316"/>
                <a:gd name="connsiteX4" fmla="*/ 13106 w 32320"/>
                <a:gd name="connsiteY4" fmla="*/ 6526 h 59316"/>
                <a:gd name="connsiteX5" fmla="*/ 13106 w 32320"/>
                <a:gd name="connsiteY5" fmla="*/ 52085 h 59316"/>
                <a:gd name="connsiteX6" fmla="*/ 4226 w 32320"/>
                <a:gd name="connsiteY6" fmla="*/ 56194 h 59316"/>
                <a:gd name="connsiteX7" fmla="*/ 852 w 32320"/>
                <a:gd name="connsiteY7" fmla="*/ 56194 h 59316"/>
                <a:gd name="connsiteX8" fmla="*/ 852 w 32320"/>
                <a:gd name="connsiteY8" fmla="*/ 59410 h 59316"/>
                <a:gd name="connsiteX9" fmla="*/ 16657 w 32320"/>
                <a:gd name="connsiteY9" fmla="*/ 59052 h 59316"/>
                <a:gd name="connsiteX10" fmla="*/ 32551 w 32320"/>
                <a:gd name="connsiteY10" fmla="*/ 59410 h 59316"/>
                <a:gd name="connsiteX11" fmla="*/ 32551 w 32320"/>
                <a:gd name="connsiteY11" fmla="*/ 56194 h 59316"/>
                <a:gd name="connsiteX12" fmla="*/ 29177 w 32320"/>
                <a:gd name="connsiteY12" fmla="*/ 56194 h 59316"/>
                <a:gd name="connsiteX13" fmla="*/ 20298 w 32320"/>
                <a:gd name="connsiteY13" fmla="*/ 52085 h 59316"/>
                <a:gd name="connsiteX14" fmla="*/ 20298 w 32320"/>
                <a:gd name="connsiteY14" fmla="*/ 2595 h 5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320" h="59316">
                  <a:moveTo>
                    <a:pt x="20298" y="2595"/>
                  </a:moveTo>
                  <a:cubicBezTo>
                    <a:pt x="20298" y="183"/>
                    <a:pt x="20120" y="94"/>
                    <a:pt x="17634" y="94"/>
                  </a:cubicBezTo>
                  <a:cubicBezTo>
                    <a:pt x="11951" y="5722"/>
                    <a:pt x="3871" y="5811"/>
                    <a:pt x="231" y="5811"/>
                  </a:cubicBezTo>
                  <a:lnTo>
                    <a:pt x="231" y="9027"/>
                  </a:lnTo>
                  <a:cubicBezTo>
                    <a:pt x="2362" y="9027"/>
                    <a:pt x="8222" y="9027"/>
                    <a:pt x="13106" y="6526"/>
                  </a:cubicBezTo>
                  <a:lnTo>
                    <a:pt x="13106" y="52085"/>
                  </a:lnTo>
                  <a:cubicBezTo>
                    <a:pt x="13106" y="55033"/>
                    <a:pt x="13106" y="56194"/>
                    <a:pt x="4226" y="56194"/>
                  </a:cubicBezTo>
                  <a:lnTo>
                    <a:pt x="852" y="56194"/>
                  </a:lnTo>
                  <a:lnTo>
                    <a:pt x="852" y="59410"/>
                  </a:lnTo>
                  <a:cubicBezTo>
                    <a:pt x="2450" y="59320"/>
                    <a:pt x="13372" y="59052"/>
                    <a:pt x="16657" y="59052"/>
                  </a:cubicBezTo>
                  <a:cubicBezTo>
                    <a:pt x="19410" y="59052"/>
                    <a:pt x="30598" y="59320"/>
                    <a:pt x="32551" y="59410"/>
                  </a:cubicBezTo>
                  <a:lnTo>
                    <a:pt x="32551" y="56194"/>
                  </a:lnTo>
                  <a:lnTo>
                    <a:pt x="29177" y="56194"/>
                  </a:lnTo>
                  <a:cubicBezTo>
                    <a:pt x="20298" y="56194"/>
                    <a:pt x="20298" y="55033"/>
                    <a:pt x="20298" y="52085"/>
                  </a:cubicBezTo>
                  <a:lnTo>
                    <a:pt x="20298" y="2595"/>
                  </a:lnTo>
                  <a:close/>
                </a:path>
              </a:pathLst>
            </a:custGeom>
            <a:solidFill>
              <a:srgbClr val="00000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64" name="Dowolny kształt: kształt 163">
              <a:extLst>
                <a:ext uri="{FF2B5EF4-FFF2-40B4-BE49-F238E27FC236}">
                  <a16:creationId xmlns:a16="http://schemas.microsoft.com/office/drawing/2014/main" id="{F0CE2951-A47A-DAC9-E277-CB30372F703C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8940340" y="4510823"/>
              <a:ext cx="107947" cy="87161"/>
            </a:xfrm>
            <a:custGeom>
              <a:avLst/>
              <a:gdLst>
                <a:gd name="connsiteX0" fmla="*/ 59982 w 107947"/>
                <a:gd name="connsiteY0" fmla="*/ 35687 h 87161"/>
                <a:gd name="connsiteX1" fmla="*/ 59348 w 107947"/>
                <a:gd name="connsiteY1" fmla="*/ 33900 h 87161"/>
                <a:gd name="connsiteX2" fmla="*/ 63027 w 107947"/>
                <a:gd name="connsiteY2" fmla="*/ 30965 h 87161"/>
                <a:gd name="connsiteX3" fmla="*/ 85225 w 107947"/>
                <a:gd name="connsiteY3" fmla="*/ 13737 h 87161"/>
                <a:gd name="connsiteX4" fmla="*/ 105902 w 107947"/>
                <a:gd name="connsiteY4" fmla="*/ 4038 h 87161"/>
                <a:gd name="connsiteX5" fmla="*/ 108185 w 107947"/>
                <a:gd name="connsiteY5" fmla="*/ 1486 h 87161"/>
                <a:gd name="connsiteX6" fmla="*/ 106789 w 107947"/>
                <a:gd name="connsiteY6" fmla="*/ 82 h 87161"/>
                <a:gd name="connsiteX7" fmla="*/ 97783 w 107947"/>
                <a:gd name="connsiteY7" fmla="*/ 465 h 87161"/>
                <a:gd name="connsiteX8" fmla="*/ 83703 w 107947"/>
                <a:gd name="connsiteY8" fmla="*/ 82 h 87161"/>
                <a:gd name="connsiteX9" fmla="*/ 81293 w 107947"/>
                <a:gd name="connsiteY9" fmla="*/ 2634 h 87161"/>
                <a:gd name="connsiteX10" fmla="*/ 82815 w 107947"/>
                <a:gd name="connsiteY10" fmla="*/ 4038 h 87161"/>
                <a:gd name="connsiteX11" fmla="*/ 86747 w 107947"/>
                <a:gd name="connsiteY11" fmla="*/ 6718 h 87161"/>
                <a:gd name="connsiteX12" fmla="*/ 82181 w 107947"/>
                <a:gd name="connsiteY12" fmla="*/ 12588 h 87161"/>
                <a:gd name="connsiteX13" fmla="*/ 32710 w 107947"/>
                <a:gd name="connsiteY13" fmla="*/ 50873 h 87161"/>
                <a:gd name="connsiteX14" fmla="*/ 42858 w 107947"/>
                <a:gd name="connsiteY14" fmla="*/ 9908 h 87161"/>
                <a:gd name="connsiteX15" fmla="*/ 53513 w 107947"/>
                <a:gd name="connsiteY15" fmla="*/ 4038 h 87161"/>
                <a:gd name="connsiteX16" fmla="*/ 57826 w 107947"/>
                <a:gd name="connsiteY16" fmla="*/ 1486 h 87161"/>
                <a:gd name="connsiteX17" fmla="*/ 56050 w 107947"/>
                <a:gd name="connsiteY17" fmla="*/ 82 h 87161"/>
                <a:gd name="connsiteX18" fmla="*/ 39814 w 107947"/>
                <a:gd name="connsiteY18" fmla="*/ 465 h 87161"/>
                <a:gd name="connsiteX19" fmla="*/ 23450 w 107947"/>
                <a:gd name="connsiteY19" fmla="*/ 82 h 87161"/>
                <a:gd name="connsiteX20" fmla="*/ 20913 w 107947"/>
                <a:gd name="connsiteY20" fmla="*/ 2507 h 87161"/>
                <a:gd name="connsiteX21" fmla="*/ 24592 w 107947"/>
                <a:gd name="connsiteY21" fmla="*/ 4038 h 87161"/>
                <a:gd name="connsiteX22" fmla="*/ 30046 w 107947"/>
                <a:gd name="connsiteY22" fmla="*/ 4293 h 87161"/>
                <a:gd name="connsiteX23" fmla="*/ 32837 w 107947"/>
                <a:gd name="connsiteY23" fmla="*/ 6335 h 87161"/>
                <a:gd name="connsiteX24" fmla="*/ 32330 w 107947"/>
                <a:gd name="connsiteY24" fmla="*/ 8760 h 87161"/>
                <a:gd name="connsiteX25" fmla="*/ 15332 w 107947"/>
                <a:gd name="connsiteY25" fmla="*/ 77290 h 87161"/>
                <a:gd name="connsiteX26" fmla="*/ 3789 w 107947"/>
                <a:gd name="connsiteY26" fmla="*/ 83288 h 87161"/>
                <a:gd name="connsiteX27" fmla="*/ 237 w 107947"/>
                <a:gd name="connsiteY27" fmla="*/ 85712 h 87161"/>
                <a:gd name="connsiteX28" fmla="*/ 2140 w 107947"/>
                <a:gd name="connsiteY28" fmla="*/ 87244 h 87161"/>
                <a:gd name="connsiteX29" fmla="*/ 18249 w 107947"/>
                <a:gd name="connsiteY29" fmla="*/ 86861 h 87161"/>
                <a:gd name="connsiteX30" fmla="*/ 26368 w 107947"/>
                <a:gd name="connsiteY30" fmla="*/ 86989 h 87161"/>
                <a:gd name="connsiteX31" fmla="*/ 34613 w 107947"/>
                <a:gd name="connsiteY31" fmla="*/ 87244 h 87161"/>
                <a:gd name="connsiteX32" fmla="*/ 37150 w 107947"/>
                <a:gd name="connsiteY32" fmla="*/ 84692 h 87161"/>
                <a:gd name="connsiteX33" fmla="*/ 33598 w 107947"/>
                <a:gd name="connsiteY33" fmla="*/ 83288 h 87161"/>
                <a:gd name="connsiteX34" fmla="*/ 25353 w 107947"/>
                <a:gd name="connsiteY34" fmla="*/ 80991 h 87161"/>
                <a:gd name="connsiteX35" fmla="*/ 26494 w 107947"/>
                <a:gd name="connsiteY35" fmla="*/ 75376 h 87161"/>
                <a:gd name="connsiteX36" fmla="*/ 31568 w 107947"/>
                <a:gd name="connsiteY36" fmla="*/ 55340 h 87161"/>
                <a:gd name="connsiteX37" fmla="*/ 50469 w 107947"/>
                <a:gd name="connsiteY37" fmla="*/ 40536 h 87161"/>
                <a:gd name="connsiteX38" fmla="*/ 65183 w 107947"/>
                <a:gd name="connsiteY38" fmla="*/ 74865 h 87161"/>
                <a:gd name="connsiteX39" fmla="*/ 66705 w 107947"/>
                <a:gd name="connsiteY39" fmla="*/ 79332 h 87161"/>
                <a:gd name="connsiteX40" fmla="*/ 60109 w 107947"/>
                <a:gd name="connsiteY40" fmla="*/ 83288 h 87161"/>
                <a:gd name="connsiteX41" fmla="*/ 57319 w 107947"/>
                <a:gd name="connsiteY41" fmla="*/ 85840 h 87161"/>
                <a:gd name="connsiteX42" fmla="*/ 59095 w 107947"/>
                <a:gd name="connsiteY42" fmla="*/ 87244 h 87161"/>
                <a:gd name="connsiteX43" fmla="*/ 74570 w 107947"/>
                <a:gd name="connsiteY43" fmla="*/ 86861 h 87161"/>
                <a:gd name="connsiteX44" fmla="*/ 87001 w 107947"/>
                <a:gd name="connsiteY44" fmla="*/ 87244 h 87161"/>
                <a:gd name="connsiteX45" fmla="*/ 89284 w 107947"/>
                <a:gd name="connsiteY45" fmla="*/ 84692 h 87161"/>
                <a:gd name="connsiteX46" fmla="*/ 86747 w 107947"/>
                <a:gd name="connsiteY46" fmla="*/ 83288 h 87161"/>
                <a:gd name="connsiteX47" fmla="*/ 77995 w 107947"/>
                <a:gd name="connsiteY47" fmla="*/ 77545 h 87161"/>
                <a:gd name="connsiteX48" fmla="*/ 59982 w 107947"/>
                <a:gd name="connsiteY48" fmla="*/ 35687 h 87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07947" h="87161">
                  <a:moveTo>
                    <a:pt x="59982" y="35687"/>
                  </a:moveTo>
                  <a:cubicBezTo>
                    <a:pt x="59856" y="35304"/>
                    <a:pt x="59348" y="34283"/>
                    <a:pt x="59348" y="33900"/>
                  </a:cubicBezTo>
                  <a:cubicBezTo>
                    <a:pt x="59348" y="33773"/>
                    <a:pt x="61631" y="31986"/>
                    <a:pt x="63027" y="30965"/>
                  </a:cubicBezTo>
                  <a:lnTo>
                    <a:pt x="85225" y="13737"/>
                  </a:lnTo>
                  <a:cubicBezTo>
                    <a:pt x="97149" y="4931"/>
                    <a:pt x="102096" y="4421"/>
                    <a:pt x="105902" y="4038"/>
                  </a:cubicBezTo>
                  <a:cubicBezTo>
                    <a:pt x="106916" y="3910"/>
                    <a:pt x="108185" y="3783"/>
                    <a:pt x="108185" y="1486"/>
                  </a:cubicBezTo>
                  <a:cubicBezTo>
                    <a:pt x="108185" y="975"/>
                    <a:pt x="107804" y="82"/>
                    <a:pt x="106789" y="82"/>
                  </a:cubicBezTo>
                  <a:cubicBezTo>
                    <a:pt x="103999" y="82"/>
                    <a:pt x="100828" y="465"/>
                    <a:pt x="97783" y="465"/>
                  </a:cubicBezTo>
                  <a:cubicBezTo>
                    <a:pt x="93217" y="465"/>
                    <a:pt x="88270" y="82"/>
                    <a:pt x="83703" y="82"/>
                  </a:cubicBezTo>
                  <a:cubicBezTo>
                    <a:pt x="82815" y="82"/>
                    <a:pt x="81293" y="82"/>
                    <a:pt x="81293" y="2634"/>
                  </a:cubicBezTo>
                  <a:cubicBezTo>
                    <a:pt x="81293" y="3528"/>
                    <a:pt x="81927" y="3910"/>
                    <a:pt x="82815" y="4038"/>
                  </a:cubicBezTo>
                  <a:cubicBezTo>
                    <a:pt x="85606" y="4293"/>
                    <a:pt x="86747" y="4931"/>
                    <a:pt x="86747" y="6718"/>
                  </a:cubicBezTo>
                  <a:cubicBezTo>
                    <a:pt x="86747" y="9015"/>
                    <a:pt x="82942" y="11950"/>
                    <a:pt x="82181" y="12588"/>
                  </a:cubicBezTo>
                  <a:lnTo>
                    <a:pt x="32710" y="50873"/>
                  </a:lnTo>
                  <a:lnTo>
                    <a:pt x="42858" y="9908"/>
                  </a:lnTo>
                  <a:cubicBezTo>
                    <a:pt x="44000" y="5314"/>
                    <a:pt x="44253" y="4038"/>
                    <a:pt x="53513" y="4038"/>
                  </a:cubicBezTo>
                  <a:cubicBezTo>
                    <a:pt x="56684" y="4038"/>
                    <a:pt x="57826" y="4038"/>
                    <a:pt x="57826" y="1486"/>
                  </a:cubicBezTo>
                  <a:cubicBezTo>
                    <a:pt x="57826" y="337"/>
                    <a:pt x="56811" y="82"/>
                    <a:pt x="56050" y="82"/>
                  </a:cubicBezTo>
                  <a:cubicBezTo>
                    <a:pt x="52498" y="82"/>
                    <a:pt x="43365" y="465"/>
                    <a:pt x="39814" y="465"/>
                  </a:cubicBezTo>
                  <a:cubicBezTo>
                    <a:pt x="36135" y="465"/>
                    <a:pt x="27129" y="82"/>
                    <a:pt x="23450" y="82"/>
                  </a:cubicBezTo>
                  <a:cubicBezTo>
                    <a:pt x="22562" y="82"/>
                    <a:pt x="20913" y="82"/>
                    <a:pt x="20913" y="2507"/>
                  </a:cubicBezTo>
                  <a:cubicBezTo>
                    <a:pt x="20913" y="4038"/>
                    <a:pt x="22055" y="4038"/>
                    <a:pt x="24592" y="4038"/>
                  </a:cubicBezTo>
                  <a:cubicBezTo>
                    <a:pt x="26241" y="4038"/>
                    <a:pt x="28524" y="4166"/>
                    <a:pt x="30046" y="4293"/>
                  </a:cubicBezTo>
                  <a:cubicBezTo>
                    <a:pt x="32076" y="4549"/>
                    <a:pt x="32837" y="4931"/>
                    <a:pt x="32837" y="6335"/>
                  </a:cubicBezTo>
                  <a:cubicBezTo>
                    <a:pt x="32837" y="6846"/>
                    <a:pt x="32710" y="7228"/>
                    <a:pt x="32330" y="8760"/>
                  </a:cubicBezTo>
                  <a:lnTo>
                    <a:pt x="15332" y="77290"/>
                  </a:lnTo>
                  <a:cubicBezTo>
                    <a:pt x="14063" y="82267"/>
                    <a:pt x="13810" y="83288"/>
                    <a:pt x="3789" y="83288"/>
                  </a:cubicBezTo>
                  <a:cubicBezTo>
                    <a:pt x="1632" y="83288"/>
                    <a:pt x="237" y="83288"/>
                    <a:pt x="237" y="85712"/>
                  </a:cubicBezTo>
                  <a:cubicBezTo>
                    <a:pt x="237" y="87244"/>
                    <a:pt x="1759" y="87244"/>
                    <a:pt x="2140" y="87244"/>
                  </a:cubicBezTo>
                  <a:cubicBezTo>
                    <a:pt x="5691" y="87244"/>
                    <a:pt x="14698" y="86861"/>
                    <a:pt x="18249" y="86861"/>
                  </a:cubicBezTo>
                  <a:cubicBezTo>
                    <a:pt x="20913" y="86861"/>
                    <a:pt x="23704" y="86989"/>
                    <a:pt x="26368" y="86989"/>
                  </a:cubicBezTo>
                  <a:cubicBezTo>
                    <a:pt x="29158" y="86989"/>
                    <a:pt x="31949" y="87244"/>
                    <a:pt x="34613" y="87244"/>
                  </a:cubicBezTo>
                  <a:cubicBezTo>
                    <a:pt x="35501" y="87244"/>
                    <a:pt x="37150" y="87244"/>
                    <a:pt x="37150" y="84692"/>
                  </a:cubicBezTo>
                  <a:cubicBezTo>
                    <a:pt x="37150" y="83288"/>
                    <a:pt x="36008" y="83288"/>
                    <a:pt x="33598" y="83288"/>
                  </a:cubicBezTo>
                  <a:cubicBezTo>
                    <a:pt x="28905" y="83288"/>
                    <a:pt x="25353" y="83288"/>
                    <a:pt x="25353" y="80991"/>
                  </a:cubicBezTo>
                  <a:cubicBezTo>
                    <a:pt x="25353" y="80097"/>
                    <a:pt x="26114" y="77290"/>
                    <a:pt x="26494" y="75376"/>
                  </a:cubicBezTo>
                  <a:cubicBezTo>
                    <a:pt x="28270" y="68740"/>
                    <a:pt x="29919" y="61976"/>
                    <a:pt x="31568" y="55340"/>
                  </a:cubicBezTo>
                  <a:lnTo>
                    <a:pt x="50469" y="40536"/>
                  </a:lnTo>
                  <a:lnTo>
                    <a:pt x="65183" y="74865"/>
                  </a:lnTo>
                  <a:cubicBezTo>
                    <a:pt x="66705" y="78311"/>
                    <a:pt x="66705" y="78566"/>
                    <a:pt x="66705" y="79332"/>
                  </a:cubicBezTo>
                  <a:cubicBezTo>
                    <a:pt x="66705" y="83160"/>
                    <a:pt x="61251" y="83288"/>
                    <a:pt x="60109" y="83288"/>
                  </a:cubicBezTo>
                  <a:cubicBezTo>
                    <a:pt x="58714" y="83288"/>
                    <a:pt x="57319" y="83288"/>
                    <a:pt x="57319" y="85840"/>
                  </a:cubicBezTo>
                  <a:cubicBezTo>
                    <a:pt x="57319" y="87244"/>
                    <a:pt x="58841" y="87244"/>
                    <a:pt x="59095" y="87244"/>
                  </a:cubicBezTo>
                  <a:cubicBezTo>
                    <a:pt x="64168" y="87244"/>
                    <a:pt x="69496" y="86861"/>
                    <a:pt x="74570" y="86861"/>
                  </a:cubicBezTo>
                  <a:cubicBezTo>
                    <a:pt x="77361" y="86861"/>
                    <a:pt x="84210" y="87244"/>
                    <a:pt x="87001" y="87244"/>
                  </a:cubicBezTo>
                  <a:cubicBezTo>
                    <a:pt x="87635" y="87244"/>
                    <a:pt x="89284" y="87244"/>
                    <a:pt x="89284" y="84692"/>
                  </a:cubicBezTo>
                  <a:cubicBezTo>
                    <a:pt x="89284" y="83288"/>
                    <a:pt x="87889" y="83288"/>
                    <a:pt x="86747" y="83288"/>
                  </a:cubicBezTo>
                  <a:cubicBezTo>
                    <a:pt x="81547" y="83160"/>
                    <a:pt x="79898" y="82012"/>
                    <a:pt x="77995" y="77545"/>
                  </a:cubicBezTo>
                  <a:lnTo>
                    <a:pt x="59982" y="35687"/>
                  </a:lnTo>
                  <a:close/>
                </a:path>
              </a:pathLst>
            </a:custGeom>
            <a:solidFill>
              <a:srgbClr val="00000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65" name="Dowolny kształt: kształt 164">
              <a:extLst>
                <a:ext uri="{FF2B5EF4-FFF2-40B4-BE49-F238E27FC236}">
                  <a16:creationId xmlns:a16="http://schemas.microsoft.com/office/drawing/2014/main" id="{55F1E3F1-E729-F58F-CC23-B9FB9DD67DC7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9047427" y="4557901"/>
              <a:ext cx="26904" cy="60120"/>
            </a:xfrm>
            <a:custGeom>
              <a:avLst/>
              <a:gdLst>
                <a:gd name="connsiteX0" fmla="*/ 24841 w 26904"/>
                <a:gd name="connsiteY0" fmla="*/ 3478 h 60120"/>
                <a:gd name="connsiteX1" fmla="*/ 21289 w 26904"/>
                <a:gd name="connsiteY1" fmla="*/ 83 h 60120"/>
                <a:gd name="connsiteX2" fmla="*/ 16317 w 26904"/>
                <a:gd name="connsiteY2" fmla="*/ 4997 h 60120"/>
                <a:gd name="connsiteX3" fmla="*/ 19869 w 26904"/>
                <a:gd name="connsiteY3" fmla="*/ 8391 h 60120"/>
                <a:gd name="connsiteX4" fmla="*/ 24841 w 26904"/>
                <a:gd name="connsiteY4" fmla="*/ 3478 h 60120"/>
                <a:gd name="connsiteX5" fmla="*/ 6727 w 26904"/>
                <a:gd name="connsiteY5" fmla="*/ 48858 h 60120"/>
                <a:gd name="connsiteX6" fmla="*/ 5928 w 26904"/>
                <a:gd name="connsiteY6" fmla="*/ 52610 h 60120"/>
                <a:gd name="connsiteX7" fmla="*/ 14364 w 26904"/>
                <a:gd name="connsiteY7" fmla="*/ 60203 h 60120"/>
                <a:gd name="connsiteX8" fmla="*/ 27150 w 26904"/>
                <a:gd name="connsiteY8" fmla="*/ 46536 h 60120"/>
                <a:gd name="connsiteX9" fmla="*/ 25729 w 26904"/>
                <a:gd name="connsiteY9" fmla="*/ 45374 h 60120"/>
                <a:gd name="connsiteX10" fmla="*/ 24042 w 26904"/>
                <a:gd name="connsiteY10" fmla="*/ 46893 h 60120"/>
                <a:gd name="connsiteX11" fmla="*/ 14630 w 26904"/>
                <a:gd name="connsiteY11" fmla="*/ 57702 h 60120"/>
                <a:gd name="connsiteX12" fmla="*/ 12410 w 26904"/>
                <a:gd name="connsiteY12" fmla="*/ 54576 h 60120"/>
                <a:gd name="connsiteX13" fmla="*/ 13831 w 26904"/>
                <a:gd name="connsiteY13" fmla="*/ 48858 h 60120"/>
                <a:gd name="connsiteX14" fmla="*/ 16672 w 26904"/>
                <a:gd name="connsiteY14" fmla="*/ 41712 h 60120"/>
                <a:gd name="connsiteX15" fmla="*/ 21023 w 26904"/>
                <a:gd name="connsiteY15" fmla="*/ 30367 h 60120"/>
                <a:gd name="connsiteX16" fmla="*/ 21556 w 26904"/>
                <a:gd name="connsiteY16" fmla="*/ 27508 h 60120"/>
                <a:gd name="connsiteX17" fmla="*/ 13120 w 26904"/>
                <a:gd name="connsiteY17" fmla="*/ 19915 h 60120"/>
                <a:gd name="connsiteX18" fmla="*/ 245 w 26904"/>
                <a:gd name="connsiteY18" fmla="*/ 33583 h 60120"/>
                <a:gd name="connsiteX19" fmla="*/ 1755 w 26904"/>
                <a:gd name="connsiteY19" fmla="*/ 34744 h 60120"/>
                <a:gd name="connsiteX20" fmla="*/ 3353 w 26904"/>
                <a:gd name="connsiteY20" fmla="*/ 33315 h 60120"/>
                <a:gd name="connsiteX21" fmla="*/ 12854 w 26904"/>
                <a:gd name="connsiteY21" fmla="*/ 22416 h 60120"/>
                <a:gd name="connsiteX22" fmla="*/ 15074 w 26904"/>
                <a:gd name="connsiteY22" fmla="*/ 25543 h 60120"/>
                <a:gd name="connsiteX23" fmla="*/ 12321 w 26904"/>
                <a:gd name="connsiteY23" fmla="*/ 34476 h 60120"/>
                <a:gd name="connsiteX24" fmla="*/ 6727 w 26904"/>
                <a:gd name="connsiteY24" fmla="*/ 48858 h 6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6904" h="60120">
                  <a:moveTo>
                    <a:pt x="24841" y="3478"/>
                  </a:moveTo>
                  <a:cubicBezTo>
                    <a:pt x="24841" y="2049"/>
                    <a:pt x="23776" y="83"/>
                    <a:pt x="21289" y="83"/>
                  </a:cubicBezTo>
                  <a:cubicBezTo>
                    <a:pt x="18892" y="83"/>
                    <a:pt x="16317" y="2406"/>
                    <a:pt x="16317" y="4997"/>
                  </a:cubicBezTo>
                  <a:cubicBezTo>
                    <a:pt x="16317" y="6515"/>
                    <a:pt x="17471" y="8391"/>
                    <a:pt x="19869" y="8391"/>
                  </a:cubicBezTo>
                  <a:cubicBezTo>
                    <a:pt x="22444" y="8391"/>
                    <a:pt x="24841" y="5890"/>
                    <a:pt x="24841" y="3478"/>
                  </a:cubicBezTo>
                  <a:close/>
                  <a:moveTo>
                    <a:pt x="6727" y="48858"/>
                  </a:moveTo>
                  <a:cubicBezTo>
                    <a:pt x="6372" y="50020"/>
                    <a:pt x="5928" y="51092"/>
                    <a:pt x="5928" y="52610"/>
                  </a:cubicBezTo>
                  <a:cubicBezTo>
                    <a:pt x="5928" y="56809"/>
                    <a:pt x="9480" y="60203"/>
                    <a:pt x="14364" y="60203"/>
                  </a:cubicBezTo>
                  <a:cubicBezTo>
                    <a:pt x="23243" y="60203"/>
                    <a:pt x="27150" y="47876"/>
                    <a:pt x="27150" y="46536"/>
                  </a:cubicBezTo>
                  <a:cubicBezTo>
                    <a:pt x="27150" y="45374"/>
                    <a:pt x="25996" y="45374"/>
                    <a:pt x="25729" y="45374"/>
                  </a:cubicBezTo>
                  <a:cubicBezTo>
                    <a:pt x="24486" y="45374"/>
                    <a:pt x="24397" y="45910"/>
                    <a:pt x="24042" y="46893"/>
                  </a:cubicBezTo>
                  <a:cubicBezTo>
                    <a:pt x="22000" y="54040"/>
                    <a:pt x="18093" y="57702"/>
                    <a:pt x="14630" y="57702"/>
                  </a:cubicBezTo>
                  <a:cubicBezTo>
                    <a:pt x="12854" y="57702"/>
                    <a:pt x="12410" y="56541"/>
                    <a:pt x="12410" y="54576"/>
                  </a:cubicBezTo>
                  <a:cubicBezTo>
                    <a:pt x="12410" y="52521"/>
                    <a:pt x="13032" y="50824"/>
                    <a:pt x="13831" y="48858"/>
                  </a:cubicBezTo>
                  <a:cubicBezTo>
                    <a:pt x="14719" y="46446"/>
                    <a:pt x="15695" y="44035"/>
                    <a:pt x="16672" y="41712"/>
                  </a:cubicBezTo>
                  <a:cubicBezTo>
                    <a:pt x="17471" y="39568"/>
                    <a:pt x="20668" y="31439"/>
                    <a:pt x="21023" y="30367"/>
                  </a:cubicBezTo>
                  <a:cubicBezTo>
                    <a:pt x="21289" y="29473"/>
                    <a:pt x="21556" y="28402"/>
                    <a:pt x="21556" y="27508"/>
                  </a:cubicBezTo>
                  <a:cubicBezTo>
                    <a:pt x="21556" y="23310"/>
                    <a:pt x="18004" y="19915"/>
                    <a:pt x="13120" y="19915"/>
                  </a:cubicBezTo>
                  <a:cubicBezTo>
                    <a:pt x="4330" y="19915"/>
                    <a:pt x="245" y="32064"/>
                    <a:pt x="245" y="33583"/>
                  </a:cubicBezTo>
                  <a:cubicBezTo>
                    <a:pt x="245" y="34744"/>
                    <a:pt x="1488" y="34744"/>
                    <a:pt x="1755" y="34744"/>
                  </a:cubicBezTo>
                  <a:cubicBezTo>
                    <a:pt x="2998" y="34744"/>
                    <a:pt x="3087" y="34297"/>
                    <a:pt x="3353" y="33315"/>
                  </a:cubicBezTo>
                  <a:cubicBezTo>
                    <a:pt x="5662" y="25632"/>
                    <a:pt x="9569" y="22416"/>
                    <a:pt x="12854" y="22416"/>
                  </a:cubicBezTo>
                  <a:cubicBezTo>
                    <a:pt x="14275" y="22416"/>
                    <a:pt x="15074" y="23131"/>
                    <a:pt x="15074" y="25543"/>
                  </a:cubicBezTo>
                  <a:cubicBezTo>
                    <a:pt x="15074" y="27598"/>
                    <a:pt x="14541" y="28938"/>
                    <a:pt x="12321" y="34476"/>
                  </a:cubicBezTo>
                  <a:lnTo>
                    <a:pt x="6727" y="48858"/>
                  </a:lnTo>
                  <a:close/>
                </a:path>
              </a:pathLst>
            </a:custGeom>
            <a:solidFill>
              <a:srgbClr val="00000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66" name="Dowolny kształt: kształt 165">
              <a:extLst>
                <a:ext uri="{FF2B5EF4-FFF2-40B4-BE49-F238E27FC236}">
                  <a16:creationId xmlns:a16="http://schemas.microsoft.com/office/drawing/2014/main" id="{4409EE2E-0E29-7EFF-373E-89AA694ADDA2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9089087" y="4606854"/>
              <a:ext cx="11276" cy="27514"/>
            </a:xfrm>
            <a:custGeom>
              <a:avLst/>
              <a:gdLst>
                <a:gd name="connsiteX0" fmla="*/ 9039 w 11276"/>
                <a:gd name="connsiteY0" fmla="*/ 8927 h 27514"/>
                <a:gd name="connsiteX1" fmla="*/ 2113 w 11276"/>
                <a:gd name="connsiteY1" fmla="*/ 25275 h 27514"/>
                <a:gd name="connsiteX2" fmla="*/ 1491 w 11276"/>
                <a:gd name="connsiteY2" fmla="*/ 26347 h 27514"/>
                <a:gd name="connsiteX3" fmla="*/ 2734 w 11276"/>
                <a:gd name="connsiteY3" fmla="*/ 27598 h 27514"/>
                <a:gd name="connsiteX4" fmla="*/ 11525 w 11276"/>
                <a:gd name="connsiteY4" fmla="*/ 9821 h 27514"/>
                <a:gd name="connsiteX5" fmla="*/ 5309 w 11276"/>
                <a:gd name="connsiteY5" fmla="*/ 83 h 27514"/>
                <a:gd name="connsiteX6" fmla="*/ 248 w 11276"/>
                <a:gd name="connsiteY6" fmla="*/ 5175 h 27514"/>
                <a:gd name="connsiteX7" fmla="*/ 5398 w 11276"/>
                <a:gd name="connsiteY7" fmla="*/ 10357 h 27514"/>
                <a:gd name="connsiteX8" fmla="*/ 9039 w 11276"/>
                <a:gd name="connsiteY8" fmla="*/ 8927 h 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76" h="27514">
                  <a:moveTo>
                    <a:pt x="9039" y="8927"/>
                  </a:moveTo>
                  <a:cubicBezTo>
                    <a:pt x="9039" y="13841"/>
                    <a:pt x="8151" y="19558"/>
                    <a:pt x="2113" y="25275"/>
                  </a:cubicBezTo>
                  <a:cubicBezTo>
                    <a:pt x="1758" y="25632"/>
                    <a:pt x="1491" y="25900"/>
                    <a:pt x="1491" y="26347"/>
                  </a:cubicBezTo>
                  <a:cubicBezTo>
                    <a:pt x="1491" y="26972"/>
                    <a:pt x="2202" y="27598"/>
                    <a:pt x="2734" y="27598"/>
                  </a:cubicBezTo>
                  <a:cubicBezTo>
                    <a:pt x="3978" y="27598"/>
                    <a:pt x="11525" y="20451"/>
                    <a:pt x="11525" y="9821"/>
                  </a:cubicBezTo>
                  <a:cubicBezTo>
                    <a:pt x="11525" y="4282"/>
                    <a:pt x="9394" y="83"/>
                    <a:pt x="5309" y="83"/>
                  </a:cubicBezTo>
                  <a:cubicBezTo>
                    <a:pt x="2379" y="83"/>
                    <a:pt x="248" y="2406"/>
                    <a:pt x="248" y="5175"/>
                  </a:cubicBezTo>
                  <a:cubicBezTo>
                    <a:pt x="248" y="8034"/>
                    <a:pt x="2290" y="10357"/>
                    <a:pt x="5398" y="10357"/>
                  </a:cubicBezTo>
                  <a:cubicBezTo>
                    <a:pt x="7529" y="10357"/>
                    <a:pt x="8950" y="8927"/>
                    <a:pt x="9039" y="8927"/>
                  </a:cubicBezTo>
                  <a:close/>
                </a:path>
              </a:pathLst>
            </a:custGeom>
            <a:solidFill>
              <a:srgbClr val="00000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67" name="Dowolny kształt: kształt 166">
              <a:extLst>
                <a:ext uri="{FF2B5EF4-FFF2-40B4-BE49-F238E27FC236}">
                  <a16:creationId xmlns:a16="http://schemas.microsoft.com/office/drawing/2014/main" id="{758E7DF6-3E1A-AD53-1AE5-F4F05E0865D8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9115396" y="4577732"/>
              <a:ext cx="55584" cy="58690"/>
            </a:xfrm>
            <a:custGeom>
              <a:avLst/>
              <a:gdLst>
                <a:gd name="connsiteX0" fmla="*/ 22183 w 55584"/>
                <a:gd name="connsiteY0" fmla="*/ 40283 h 58690"/>
                <a:gd name="connsiteX1" fmla="*/ 25202 w 55584"/>
                <a:gd name="connsiteY1" fmla="*/ 40372 h 58690"/>
                <a:gd name="connsiteX2" fmla="*/ 55835 w 55584"/>
                <a:gd name="connsiteY2" fmla="*/ 13126 h 58690"/>
                <a:gd name="connsiteX3" fmla="*/ 44203 w 55584"/>
                <a:gd name="connsiteY3" fmla="*/ 83 h 58690"/>
                <a:gd name="connsiteX4" fmla="*/ 22982 w 55584"/>
                <a:gd name="connsiteY4" fmla="*/ 22506 h 58690"/>
                <a:gd name="connsiteX5" fmla="*/ 19341 w 55584"/>
                <a:gd name="connsiteY5" fmla="*/ 33761 h 58690"/>
                <a:gd name="connsiteX6" fmla="*/ 3358 w 55584"/>
                <a:gd name="connsiteY6" fmla="*/ 21344 h 58690"/>
                <a:gd name="connsiteX7" fmla="*/ 11083 w 55584"/>
                <a:gd name="connsiteY7" fmla="*/ 3210 h 58690"/>
                <a:gd name="connsiteX8" fmla="*/ 11794 w 55584"/>
                <a:gd name="connsiteY8" fmla="*/ 2049 h 58690"/>
                <a:gd name="connsiteX9" fmla="*/ 10373 w 55584"/>
                <a:gd name="connsiteY9" fmla="*/ 977 h 58690"/>
                <a:gd name="connsiteX10" fmla="*/ 7532 w 55584"/>
                <a:gd name="connsiteY10" fmla="*/ 2942 h 58690"/>
                <a:gd name="connsiteX11" fmla="*/ 251 w 55584"/>
                <a:gd name="connsiteY11" fmla="*/ 22238 h 58690"/>
                <a:gd name="connsiteX12" fmla="*/ 17477 w 55584"/>
                <a:gd name="connsiteY12" fmla="*/ 39568 h 58690"/>
                <a:gd name="connsiteX13" fmla="*/ 12504 w 55584"/>
                <a:gd name="connsiteY13" fmla="*/ 55916 h 58690"/>
                <a:gd name="connsiteX14" fmla="*/ 15523 w 55584"/>
                <a:gd name="connsiteY14" fmla="*/ 58774 h 58690"/>
                <a:gd name="connsiteX15" fmla="*/ 18986 w 55584"/>
                <a:gd name="connsiteY15" fmla="*/ 56809 h 58690"/>
                <a:gd name="connsiteX16" fmla="*/ 22183 w 55584"/>
                <a:gd name="connsiteY16" fmla="*/ 40283 h 58690"/>
                <a:gd name="connsiteX17" fmla="*/ 23337 w 55584"/>
                <a:gd name="connsiteY17" fmla="*/ 34208 h 58690"/>
                <a:gd name="connsiteX18" fmla="*/ 30085 w 55584"/>
                <a:gd name="connsiteY18" fmla="*/ 14108 h 58690"/>
                <a:gd name="connsiteX19" fmla="*/ 43227 w 55584"/>
                <a:gd name="connsiteY19" fmla="*/ 6158 h 58690"/>
                <a:gd name="connsiteX20" fmla="*/ 52639 w 55584"/>
                <a:gd name="connsiteY20" fmla="*/ 14912 h 58690"/>
                <a:gd name="connsiteX21" fmla="*/ 26178 w 55584"/>
                <a:gd name="connsiteY21" fmla="*/ 34297 h 58690"/>
                <a:gd name="connsiteX22" fmla="*/ 23337 w 55584"/>
                <a:gd name="connsiteY22" fmla="*/ 34208 h 5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584" h="58690">
                  <a:moveTo>
                    <a:pt x="22183" y="40283"/>
                  </a:moveTo>
                  <a:cubicBezTo>
                    <a:pt x="23159" y="40372"/>
                    <a:pt x="24225" y="40372"/>
                    <a:pt x="25202" y="40372"/>
                  </a:cubicBezTo>
                  <a:cubicBezTo>
                    <a:pt x="41184" y="40372"/>
                    <a:pt x="55835" y="27240"/>
                    <a:pt x="55835" y="13126"/>
                  </a:cubicBezTo>
                  <a:cubicBezTo>
                    <a:pt x="55835" y="5175"/>
                    <a:pt x="51129" y="83"/>
                    <a:pt x="44203" y="83"/>
                  </a:cubicBezTo>
                  <a:cubicBezTo>
                    <a:pt x="31950" y="83"/>
                    <a:pt x="25468" y="15806"/>
                    <a:pt x="22982" y="22506"/>
                  </a:cubicBezTo>
                  <a:cubicBezTo>
                    <a:pt x="21827" y="25811"/>
                    <a:pt x="19874" y="32064"/>
                    <a:pt x="19341" y="33761"/>
                  </a:cubicBezTo>
                  <a:cubicBezTo>
                    <a:pt x="9574" y="32421"/>
                    <a:pt x="3358" y="27955"/>
                    <a:pt x="3358" y="21344"/>
                  </a:cubicBezTo>
                  <a:cubicBezTo>
                    <a:pt x="3358" y="21255"/>
                    <a:pt x="3891" y="11250"/>
                    <a:pt x="11083" y="3210"/>
                  </a:cubicBezTo>
                  <a:cubicBezTo>
                    <a:pt x="11705" y="2585"/>
                    <a:pt x="11794" y="2406"/>
                    <a:pt x="11794" y="2049"/>
                  </a:cubicBezTo>
                  <a:cubicBezTo>
                    <a:pt x="11794" y="977"/>
                    <a:pt x="10639" y="977"/>
                    <a:pt x="10373" y="977"/>
                  </a:cubicBezTo>
                  <a:cubicBezTo>
                    <a:pt x="9574" y="977"/>
                    <a:pt x="9219" y="977"/>
                    <a:pt x="7532" y="2942"/>
                  </a:cubicBezTo>
                  <a:cubicBezTo>
                    <a:pt x="2559" y="9106"/>
                    <a:pt x="251" y="18396"/>
                    <a:pt x="251" y="22238"/>
                  </a:cubicBezTo>
                  <a:cubicBezTo>
                    <a:pt x="251" y="30188"/>
                    <a:pt x="6022" y="37067"/>
                    <a:pt x="17477" y="39568"/>
                  </a:cubicBezTo>
                  <a:cubicBezTo>
                    <a:pt x="13037" y="53414"/>
                    <a:pt x="12504" y="55112"/>
                    <a:pt x="12504" y="55916"/>
                  </a:cubicBezTo>
                  <a:cubicBezTo>
                    <a:pt x="12504" y="58328"/>
                    <a:pt x="14546" y="58774"/>
                    <a:pt x="15523" y="58774"/>
                  </a:cubicBezTo>
                  <a:cubicBezTo>
                    <a:pt x="16500" y="58774"/>
                    <a:pt x="18276" y="58149"/>
                    <a:pt x="18986" y="56809"/>
                  </a:cubicBezTo>
                  <a:cubicBezTo>
                    <a:pt x="19608" y="55469"/>
                    <a:pt x="20407" y="50913"/>
                    <a:pt x="22183" y="40283"/>
                  </a:cubicBezTo>
                  <a:close/>
                  <a:moveTo>
                    <a:pt x="23337" y="34208"/>
                  </a:moveTo>
                  <a:cubicBezTo>
                    <a:pt x="25113" y="23935"/>
                    <a:pt x="25823" y="19915"/>
                    <a:pt x="30085" y="14108"/>
                  </a:cubicBezTo>
                  <a:cubicBezTo>
                    <a:pt x="34081" y="8659"/>
                    <a:pt x="38787" y="6158"/>
                    <a:pt x="43227" y="6158"/>
                  </a:cubicBezTo>
                  <a:cubicBezTo>
                    <a:pt x="49354" y="6158"/>
                    <a:pt x="52639" y="10267"/>
                    <a:pt x="52639" y="14912"/>
                  </a:cubicBezTo>
                  <a:cubicBezTo>
                    <a:pt x="52639" y="23935"/>
                    <a:pt x="41451" y="34297"/>
                    <a:pt x="26178" y="34297"/>
                  </a:cubicBezTo>
                  <a:cubicBezTo>
                    <a:pt x="25379" y="34297"/>
                    <a:pt x="24136" y="34297"/>
                    <a:pt x="23337" y="34208"/>
                  </a:cubicBezTo>
                  <a:close/>
                </a:path>
              </a:pathLst>
            </a:custGeom>
            <a:solidFill>
              <a:srgbClr val="00000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68" name="Dowolny kształt: kształt 167">
              <a:extLst>
                <a:ext uri="{FF2B5EF4-FFF2-40B4-BE49-F238E27FC236}">
                  <a16:creationId xmlns:a16="http://schemas.microsoft.com/office/drawing/2014/main" id="{425A3641-8A19-8BB4-215B-DBFBABCD317D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9221427" y="4559318"/>
              <a:ext cx="13445" cy="13527"/>
            </a:xfrm>
            <a:custGeom>
              <a:avLst/>
              <a:gdLst>
                <a:gd name="connsiteX0" fmla="*/ 13704 w 13445"/>
                <a:gd name="connsiteY0" fmla="*/ 6846 h 13527"/>
                <a:gd name="connsiteX1" fmla="*/ 6981 w 13445"/>
                <a:gd name="connsiteY1" fmla="*/ 82 h 13527"/>
                <a:gd name="connsiteX2" fmla="*/ 258 w 13445"/>
                <a:gd name="connsiteY2" fmla="*/ 6846 h 13527"/>
                <a:gd name="connsiteX3" fmla="*/ 6981 w 13445"/>
                <a:gd name="connsiteY3" fmla="*/ 13609 h 13527"/>
                <a:gd name="connsiteX4" fmla="*/ 13704 w 13445"/>
                <a:gd name="connsiteY4" fmla="*/ 6846 h 13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45" h="13527">
                  <a:moveTo>
                    <a:pt x="13704" y="6846"/>
                  </a:moveTo>
                  <a:cubicBezTo>
                    <a:pt x="13704" y="3145"/>
                    <a:pt x="10660" y="82"/>
                    <a:pt x="6981" y="82"/>
                  </a:cubicBezTo>
                  <a:cubicBezTo>
                    <a:pt x="3303" y="82"/>
                    <a:pt x="258" y="3145"/>
                    <a:pt x="258" y="6846"/>
                  </a:cubicBezTo>
                  <a:cubicBezTo>
                    <a:pt x="258" y="10547"/>
                    <a:pt x="3303" y="13609"/>
                    <a:pt x="6981" y="13609"/>
                  </a:cubicBezTo>
                  <a:cubicBezTo>
                    <a:pt x="10660" y="13609"/>
                    <a:pt x="13704" y="10547"/>
                    <a:pt x="13704" y="6846"/>
                  </a:cubicBezTo>
                  <a:close/>
                </a:path>
              </a:pathLst>
            </a:custGeom>
            <a:solidFill>
              <a:srgbClr val="00000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69" name="Dowolny kształt: kształt 168">
              <a:extLst>
                <a:ext uri="{FF2B5EF4-FFF2-40B4-BE49-F238E27FC236}">
                  <a16:creationId xmlns:a16="http://schemas.microsoft.com/office/drawing/2014/main" id="{44A1761E-7A87-A17B-84B0-202A6383D49E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9278762" y="4510823"/>
              <a:ext cx="107947" cy="87161"/>
            </a:xfrm>
            <a:custGeom>
              <a:avLst/>
              <a:gdLst>
                <a:gd name="connsiteX0" fmla="*/ 60009 w 107947"/>
                <a:gd name="connsiteY0" fmla="*/ 35687 h 87161"/>
                <a:gd name="connsiteX1" fmla="*/ 59375 w 107947"/>
                <a:gd name="connsiteY1" fmla="*/ 33900 h 87161"/>
                <a:gd name="connsiteX2" fmla="*/ 63053 w 107947"/>
                <a:gd name="connsiteY2" fmla="*/ 30965 h 87161"/>
                <a:gd name="connsiteX3" fmla="*/ 85252 w 107947"/>
                <a:gd name="connsiteY3" fmla="*/ 13737 h 87161"/>
                <a:gd name="connsiteX4" fmla="*/ 105928 w 107947"/>
                <a:gd name="connsiteY4" fmla="*/ 4038 h 87161"/>
                <a:gd name="connsiteX5" fmla="*/ 108211 w 107947"/>
                <a:gd name="connsiteY5" fmla="*/ 1486 h 87161"/>
                <a:gd name="connsiteX6" fmla="*/ 106816 w 107947"/>
                <a:gd name="connsiteY6" fmla="*/ 82 h 87161"/>
                <a:gd name="connsiteX7" fmla="*/ 97810 w 107947"/>
                <a:gd name="connsiteY7" fmla="*/ 465 h 87161"/>
                <a:gd name="connsiteX8" fmla="*/ 83730 w 107947"/>
                <a:gd name="connsiteY8" fmla="*/ 82 h 87161"/>
                <a:gd name="connsiteX9" fmla="*/ 81320 w 107947"/>
                <a:gd name="connsiteY9" fmla="*/ 2634 h 87161"/>
                <a:gd name="connsiteX10" fmla="*/ 82842 w 107947"/>
                <a:gd name="connsiteY10" fmla="*/ 4038 h 87161"/>
                <a:gd name="connsiteX11" fmla="*/ 86774 w 107947"/>
                <a:gd name="connsiteY11" fmla="*/ 6718 h 87161"/>
                <a:gd name="connsiteX12" fmla="*/ 82207 w 107947"/>
                <a:gd name="connsiteY12" fmla="*/ 12588 h 87161"/>
                <a:gd name="connsiteX13" fmla="*/ 32737 w 107947"/>
                <a:gd name="connsiteY13" fmla="*/ 50873 h 87161"/>
                <a:gd name="connsiteX14" fmla="*/ 42885 w 107947"/>
                <a:gd name="connsiteY14" fmla="*/ 9908 h 87161"/>
                <a:gd name="connsiteX15" fmla="*/ 53540 w 107947"/>
                <a:gd name="connsiteY15" fmla="*/ 4038 h 87161"/>
                <a:gd name="connsiteX16" fmla="*/ 57853 w 107947"/>
                <a:gd name="connsiteY16" fmla="*/ 1486 h 87161"/>
                <a:gd name="connsiteX17" fmla="*/ 56077 w 107947"/>
                <a:gd name="connsiteY17" fmla="*/ 82 h 87161"/>
                <a:gd name="connsiteX18" fmla="*/ 39840 w 107947"/>
                <a:gd name="connsiteY18" fmla="*/ 465 h 87161"/>
                <a:gd name="connsiteX19" fmla="*/ 23477 w 107947"/>
                <a:gd name="connsiteY19" fmla="*/ 82 h 87161"/>
                <a:gd name="connsiteX20" fmla="*/ 20940 w 107947"/>
                <a:gd name="connsiteY20" fmla="*/ 2507 h 87161"/>
                <a:gd name="connsiteX21" fmla="*/ 24618 w 107947"/>
                <a:gd name="connsiteY21" fmla="*/ 4038 h 87161"/>
                <a:gd name="connsiteX22" fmla="*/ 30073 w 107947"/>
                <a:gd name="connsiteY22" fmla="*/ 4293 h 87161"/>
                <a:gd name="connsiteX23" fmla="*/ 32863 w 107947"/>
                <a:gd name="connsiteY23" fmla="*/ 6335 h 87161"/>
                <a:gd name="connsiteX24" fmla="*/ 32356 w 107947"/>
                <a:gd name="connsiteY24" fmla="*/ 8760 h 87161"/>
                <a:gd name="connsiteX25" fmla="*/ 15358 w 107947"/>
                <a:gd name="connsiteY25" fmla="*/ 77290 h 87161"/>
                <a:gd name="connsiteX26" fmla="*/ 3815 w 107947"/>
                <a:gd name="connsiteY26" fmla="*/ 83288 h 87161"/>
                <a:gd name="connsiteX27" fmla="*/ 263 w 107947"/>
                <a:gd name="connsiteY27" fmla="*/ 85712 h 87161"/>
                <a:gd name="connsiteX28" fmla="*/ 2166 w 107947"/>
                <a:gd name="connsiteY28" fmla="*/ 87244 h 87161"/>
                <a:gd name="connsiteX29" fmla="*/ 18276 w 107947"/>
                <a:gd name="connsiteY29" fmla="*/ 86861 h 87161"/>
                <a:gd name="connsiteX30" fmla="*/ 26394 w 107947"/>
                <a:gd name="connsiteY30" fmla="*/ 86989 h 87161"/>
                <a:gd name="connsiteX31" fmla="*/ 34639 w 107947"/>
                <a:gd name="connsiteY31" fmla="*/ 87244 h 87161"/>
                <a:gd name="connsiteX32" fmla="*/ 37176 w 107947"/>
                <a:gd name="connsiteY32" fmla="*/ 84692 h 87161"/>
                <a:gd name="connsiteX33" fmla="*/ 33625 w 107947"/>
                <a:gd name="connsiteY33" fmla="*/ 83288 h 87161"/>
                <a:gd name="connsiteX34" fmla="*/ 25379 w 107947"/>
                <a:gd name="connsiteY34" fmla="*/ 80991 h 87161"/>
                <a:gd name="connsiteX35" fmla="*/ 26521 w 107947"/>
                <a:gd name="connsiteY35" fmla="*/ 75376 h 87161"/>
                <a:gd name="connsiteX36" fmla="*/ 31595 w 107947"/>
                <a:gd name="connsiteY36" fmla="*/ 55340 h 87161"/>
                <a:gd name="connsiteX37" fmla="*/ 50495 w 107947"/>
                <a:gd name="connsiteY37" fmla="*/ 40536 h 87161"/>
                <a:gd name="connsiteX38" fmla="*/ 65210 w 107947"/>
                <a:gd name="connsiteY38" fmla="*/ 74865 h 87161"/>
                <a:gd name="connsiteX39" fmla="*/ 66732 w 107947"/>
                <a:gd name="connsiteY39" fmla="*/ 79332 h 87161"/>
                <a:gd name="connsiteX40" fmla="*/ 60136 w 107947"/>
                <a:gd name="connsiteY40" fmla="*/ 83288 h 87161"/>
                <a:gd name="connsiteX41" fmla="*/ 57345 w 107947"/>
                <a:gd name="connsiteY41" fmla="*/ 85840 h 87161"/>
                <a:gd name="connsiteX42" fmla="*/ 59121 w 107947"/>
                <a:gd name="connsiteY42" fmla="*/ 87244 h 87161"/>
                <a:gd name="connsiteX43" fmla="*/ 74597 w 107947"/>
                <a:gd name="connsiteY43" fmla="*/ 86861 h 87161"/>
                <a:gd name="connsiteX44" fmla="*/ 87028 w 107947"/>
                <a:gd name="connsiteY44" fmla="*/ 87244 h 87161"/>
                <a:gd name="connsiteX45" fmla="*/ 89311 w 107947"/>
                <a:gd name="connsiteY45" fmla="*/ 84692 h 87161"/>
                <a:gd name="connsiteX46" fmla="*/ 86774 w 107947"/>
                <a:gd name="connsiteY46" fmla="*/ 83288 h 87161"/>
                <a:gd name="connsiteX47" fmla="*/ 78021 w 107947"/>
                <a:gd name="connsiteY47" fmla="*/ 77545 h 87161"/>
                <a:gd name="connsiteX48" fmla="*/ 60009 w 107947"/>
                <a:gd name="connsiteY48" fmla="*/ 35687 h 87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07947" h="87161">
                  <a:moveTo>
                    <a:pt x="60009" y="35687"/>
                  </a:moveTo>
                  <a:cubicBezTo>
                    <a:pt x="59882" y="35304"/>
                    <a:pt x="59375" y="34283"/>
                    <a:pt x="59375" y="33900"/>
                  </a:cubicBezTo>
                  <a:cubicBezTo>
                    <a:pt x="59375" y="33773"/>
                    <a:pt x="61658" y="31986"/>
                    <a:pt x="63053" y="30965"/>
                  </a:cubicBezTo>
                  <a:lnTo>
                    <a:pt x="85252" y="13737"/>
                  </a:lnTo>
                  <a:cubicBezTo>
                    <a:pt x="97176" y="4931"/>
                    <a:pt x="102123" y="4421"/>
                    <a:pt x="105928" y="4038"/>
                  </a:cubicBezTo>
                  <a:cubicBezTo>
                    <a:pt x="106943" y="3910"/>
                    <a:pt x="108211" y="3783"/>
                    <a:pt x="108211" y="1486"/>
                  </a:cubicBezTo>
                  <a:cubicBezTo>
                    <a:pt x="108211" y="975"/>
                    <a:pt x="107831" y="82"/>
                    <a:pt x="106816" y="82"/>
                  </a:cubicBezTo>
                  <a:cubicBezTo>
                    <a:pt x="104025" y="82"/>
                    <a:pt x="100854" y="465"/>
                    <a:pt x="97810" y="465"/>
                  </a:cubicBezTo>
                  <a:cubicBezTo>
                    <a:pt x="93243" y="465"/>
                    <a:pt x="88296" y="82"/>
                    <a:pt x="83730" y="82"/>
                  </a:cubicBezTo>
                  <a:cubicBezTo>
                    <a:pt x="82842" y="82"/>
                    <a:pt x="81320" y="82"/>
                    <a:pt x="81320" y="2634"/>
                  </a:cubicBezTo>
                  <a:cubicBezTo>
                    <a:pt x="81320" y="3528"/>
                    <a:pt x="81954" y="3910"/>
                    <a:pt x="82842" y="4038"/>
                  </a:cubicBezTo>
                  <a:cubicBezTo>
                    <a:pt x="85632" y="4293"/>
                    <a:pt x="86774" y="4931"/>
                    <a:pt x="86774" y="6718"/>
                  </a:cubicBezTo>
                  <a:cubicBezTo>
                    <a:pt x="86774" y="9015"/>
                    <a:pt x="82969" y="11950"/>
                    <a:pt x="82207" y="12588"/>
                  </a:cubicBezTo>
                  <a:lnTo>
                    <a:pt x="32737" y="50873"/>
                  </a:lnTo>
                  <a:lnTo>
                    <a:pt x="42885" y="9908"/>
                  </a:lnTo>
                  <a:cubicBezTo>
                    <a:pt x="44026" y="5314"/>
                    <a:pt x="44280" y="4038"/>
                    <a:pt x="53540" y="4038"/>
                  </a:cubicBezTo>
                  <a:cubicBezTo>
                    <a:pt x="56711" y="4038"/>
                    <a:pt x="57853" y="4038"/>
                    <a:pt x="57853" y="1486"/>
                  </a:cubicBezTo>
                  <a:cubicBezTo>
                    <a:pt x="57853" y="337"/>
                    <a:pt x="56838" y="82"/>
                    <a:pt x="56077" y="82"/>
                  </a:cubicBezTo>
                  <a:cubicBezTo>
                    <a:pt x="52525" y="82"/>
                    <a:pt x="43392" y="465"/>
                    <a:pt x="39840" y="465"/>
                  </a:cubicBezTo>
                  <a:cubicBezTo>
                    <a:pt x="36162" y="465"/>
                    <a:pt x="27155" y="82"/>
                    <a:pt x="23477" y="82"/>
                  </a:cubicBezTo>
                  <a:cubicBezTo>
                    <a:pt x="22589" y="82"/>
                    <a:pt x="20940" y="82"/>
                    <a:pt x="20940" y="2507"/>
                  </a:cubicBezTo>
                  <a:cubicBezTo>
                    <a:pt x="20940" y="4038"/>
                    <a:pt x="22081" y="4038"/>
                    <a:pt x="24618" y="4038"/>
                  </a:cubicBezTo>
                  <a:cubicBezTo>
                    <a:pt x="26267" y="4038"/>
                    <a:pt x="28551" y="4166"/>
                    <a:pt x="30073" y="4293"/>
                  </a:cubicBezTo>
                  <a:cubicBezTo>
                    <a:pt x="32102" y="4549"/>
                    <a:pt x="32863" y="4931"/>
                    <a:pt x="32863" y="6335"/>
                  </a:cubicBezTo>
                  <a:cubicBezTo>
                    <a:pt x="32863" y="6846"/>
                    <a:pt x="32737" y="7228"/>
                    <a:pt x="32356" y="8760"/>
                  </a:cubicBezTo>
                  <a:lnTo>
                    <a:pt x="15358" y="77290"/>
                  </a:lnTo>
                  <a:cubicBezTo>
                    <a:pt x="14090" y="82267"/>
                    <a:pt x="13836" y="83288"/>
                    <a:pt x="3815" y="83288"/>
                  </a:cubicBezTo>
                  <a:cubicBezTo>
                    <a:pt x="1659" y="83288"/>
                    <a:pt x="263" y="83288"/>
                    <a:pt x="263" y="85712"/>
                  </a:cubicBezTo>
                  <a:cubicBezTo>
                    <a:pt x="263" y="87244"/>
                    <a:pt x="1786" y="87244"/>
                    <a:pt x="2166" y="87244"/>
                  </a:cubicBezTo>
                  <a:cubicBezTo>
                    <a:pt x="5718" y="87244"/>
                    <a:pt x="14724" y="86861"/>
                    <a:pt x="18276" y="86861"/>
                  </a:cubicBezTo>
                  <a:cubicBezTo>
                    <a:pt x="20940" y="86861"/>
                    <a:pt x="23730" y="86989"/>
                    <a:pt x="26394" y="86989"/>
                  </a:cubicBezTo>
                  <a:cubicBezTo>
                    <a:pt x="29185" y="86989"/>
                    <a:pt x="31976" y="87244"/>
                    <a:pt x="34639" y="87244"/>
                  </a:cubicBezTo>
                  <a:cubicBezTo>
                    <a:pt x="35527" y="87244"/>
                    <a:pt x="37176" y="87244"/>
                    <a:pt x="37176" y="84692"/>
                  </a:cubicBezTo>
                  <a:cubicBezTo>
                    <a:pt x="37176" y="83288"/>
                    <a:pt x="36035" y="83288"/>
                    <a:pt x="33625" y="83288"/>
                  </a:cubicBezTo>
                  <a:cubicBezTo>
                    <a:pt x="28931" y="83288"/>
                    <a:pt x="25379" y="83288"/>
                    <a:pt x="25379" y="80991"/>
                  </a:cubicBezTo>
                  <a:cubicBezTo>
                    <a:pt x="25379" y="80097"/>
                    <a:pt x="26141" y="77290"/>
                    <a:pt x="26521" y="75376"/>
                  </a:cubicBezTo>
                  <a:cubicBezTo>
                    <a:pt x="28297" y="68740"/>
                    <a:pt x="29946" y="61976"/>
                    <a:pt x="31595" y="55340"/>
                  </a:cubicBezTo>
                  <a:lnTo>
                    <a:pt x="50495" y="40536"/>
                  </a:lnTo>
                  <a:lnTo>
                    <a:pt x="65210" y="74865"/>
                  </a:lnTo>
                  <a:cubicBezTo>
                    <a:pt x="66732" y="78311"/>
                    <a:pt x="66732" y="78566"/>
                    <a:pt x="66732" y="79332"/>
                  </a:cubicBezTo>
                  <a:cubicBezTo>
                    <a:pt x="66732" y="83160"/>
                    <a:pt x="61278" y="83288"/>
                    <a:pt x="60136" y="83288"/>
                  </a:cubicBezTo>
                  <a:cubicBezTo>
                    <a:pt x="58741" y="83288"/>
                    <a:pt x="57345" y="83288"/>
                    <a:pt x="57345" y="85840"/>
                  </a:cubicBezTo>
                  <a:cubicBezTo>
                    <a:pt x="57345" y="87244"/>
                    <a:pt x="58867" y="87244"/>
                    <a:pt x="59121" y="87244"/>
                  </a:cubicBezTo>
                  <a:cubicBezTo>
                    <a:pt x="64195" y="87244"/>
                    <a:pt x="69523" y="86861"/>
                    <a:pt x="74597" y="86861"/>
                  </a:cubicBezTo>
                  <a:cubicBezTo>
                    <a:pt x="77387" y="86861"/>
                    <a:pt x="84237" y="87244"/>
                    <a:pt x="87028" y="87244"/>
                  </a:cubicBezTo>
                  <a:cubicBezTo>
                    <a:pt x="87662" y="87244"/>
                    <a:pt x="89311" y="87244"/>
                    <a:pt x="89311" y="84692"/>
                  </a:cubicBezTo>
                  <a:cubicBezTo>
                    <a:pt x="89311" y="83288"/>
                    <a:pt x="87916" y="83288"/>
                    <a:pt x="86774" y="83288"/>
                  </a:cubicBezTo>
                  <a:cubicBezTo>
                    <a:pt x="81573" y="83160"/>
                    <a:pt x="79924" y="82012"/>
                    <a:pt x="78021" y="77545"/>
                  </a:cubicBezTo>
                  <a:lnTo>
                    <a:pt x="60009" y="35687"/>
                  </a:lnTo>
                  <a:close/>
                </a:path>
              </a:pathLst>
            </a:custGeom>
            <a:solidFill>
              <a:srgbClr val="00000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70" name="Dowolny kształt: kształt 169">
              <a:extLst>
                <a:ext uri="{FF2B5EF4-FFF2-40B4-BE49-F238E27FC236}">
                  <a16:creationId xmlns:a16="http://schemas.microsoft.com/office/drawing/2014/main" id="{D0D8CE0B-3544-FF57-5FB1-6F2DA08984F8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9397585" y="4473770"/>
              <a:ext cx="32853" cy="82006"/>
            </a:xfrm>
            <a:custGeom>
              <a:avLst/>
              <a:gdLst>
                <a:gd name="connsiteX0" fmla="*/ 17765 w 32853"/>
                <a:gd name="connsiteY0" fmla="*/ 25626 h 82006"/>
                <a:gd name="connsiteX1" fmla="*/ 22649 w 32853"/>
                <a:gd name="connsiteY1" fmla="*/ 26609 h 82006"/>
                <a:gd name="connsiteX2" fmla="*/ 29308 w 32853"/>
                <a:gd name="connsiteY2" fmla="*/ 27949 h 82006"/>
                <a:gd name="connsiteX3" fmla="*/ 33126 w 32853"/>
                <a:gd name="connsiteY3" fmla="*/ 24465 h 82006"/>
                <a:gd name="connsiteX4" fmla="*/ 29308 w 32853"/>
                <a:gd name="connsiteY4" fmla="*/ 20981 h 82006"/>
                <a:gd name="connsiteX5" fmla="*/ 22649 w 32853"/>
                <a:gd name="connsiteY5" fmla="*/ 22321 h 82006"/>
                <a:gd name="connsiteX6" fmla="*/ 17765 w 32853"/>
                <a:gd name="connsiteY6" fmla="*/ 23303 h 82006"/>
                <a:gd name="connsiteX7" fmla="*/ 19008 w 32853"/>
                <a:gd name="connsiteY7" fmla="*/ 13656 h 82006"/>
                <a:gd name="connsiteX8" fmla="*/ 20162 w 32853"/>
                <a:gd name="connsiteY8" fmla="*/ 4186 h 82006"/>
                <a:gd name="connsiteX9" fmla="*/ 16700 w 32853"/>
                <a:gd name="connsiteY9" fmla="*/ 77 h 82006"/>
                <a:gd name="connsiteX10" fmla="*/ 13237 w 32853"/>
                <a:gd name="connsiteY10" fmla="*/ 4186 h 82006"/>
                <a:gd name="connsiteX11" fmla="*/ 14480 w 32853"/>
                <a:gd name="connsiteY11" fmla="*/ 14638 h 82006"/>
                <a:gd name="connsiteX12" fmla="*/ 15634 w 32853"/>
                <a:gd name="connsiteY12" fmla="*/ 23303 h 82006"/>
                <a:gd name="connsiteX13" fmla="*/ 10750 w 32853"/>
                <a:gd name="connsiteY13" fmla="*/ 22321 h 82006"/>
                <a:gd name="connsiteX14" fmla="*/ 4091 w 32853"/>
                <a:gd name="connsiteY14" fmla="*/ 20981 h 82006"/>
                <a:gd name="connsiteX15" fmla="*/ 273 w 32853"/>
                <a:gd name="connsiteY15" fmla="*/ 24465 h 82006"/>
                <a:gd name="connsiteX16" fmla="*/ 4091 w 32853"/>
                <a:gd name="connsiteY16" fmla="*/ 27949 h 82006"/>
                <a:gd name="connsiteX17" fmla="*/ 10750 w 32853"/>
                <a:gd name="connsiteY17" fmla="*/ 26609 h 82006"/>
                <a:gd name="connsiteX18" fmla="*/ 15634 w 32853"/>
                <a:gd name="connsiteY18" fmla="*/ 25626 h 82006"/>
                <a:gd name="connsiteX19" fmla="*/ 14391 w 32853"/>
                <a:gd name="connsiteY19" fmla="*/ 32594 h 82006"/>
                <a:gd name="connsiteX20" fmla="*/ 13237 w 32853"/>
                <a:gd name="connsiteY20" fmla="*/ 43403 h 82006"/>
                <a:gd name="connsiteX21" fmla="*/ 15190 w 32853"/>
                <a:gd name="connsiteY21" fmla="*/ 80743 h 82006"/>
                <a:gd name="connsiteX22" fmla="*/ 16700 w 32853"/>
                <a:gd name="connsiteY22" fmla="*/ 82083 h 82006"/>
                <a:gd name="connsiteX23" fmla="*/ 18298 w 32853"/>
                <a:gd name="connsiteY23" fmla="*/ 80297 h 82006"/>
                <a:gd name="connsiteX24" fmla="*/ 19363 w 32853"/>
                <a:gd name="connsiteY24" fmla="*/ 66986 h 82006"/>
                <a:gd name="connsiteX25" fmla="*/ 20162 w 32853"/>
                <a:gd name="connsiteY25" fmla="*/ 43403 h 82006"/>
                <a:gd name="connsiteX26" fmla="*/ 18919 w 32853"/>
                <a:gd name="connsiteY26" fmla="*/ 32415 h 82006"/>
                <a:gd name="connsiteX27" fmla="*/ 17765 w 32853"/>
                <a:gd name="connsiteY27" fmla="*/ 25626 h 82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2853" h="82006">
                  <a:moveTo>
                    <a:pt x="17765" y="25626"/>
                  </a:moveTo>
                  <a:cubicBezTo>
                    <a:pt x="19097" y="25805"/>
                    <a:pt x="19985" y="25894"/>
                    <a:pt x="22649" y="26609"/>
                  </a:cubicBezTo>
                  <a:cubicBezTo>
                    <a:pt x="25490" y="27413"/>
                    <a:pt x="27621" y="27949"/>
                    <a:pt x="29308" y="27949"/>
                  </a:cubicBezTo>
                  <a:cubicBezTo>
                    <a:pt x="32771" y="27949"/>
                    <a:pt x="33126" y="25269"/>
                    <a:pt x="33126" y="24465"/>
                  </a:cubicBezTo>
                  <a:cubicBezTo>
                    <a:pt x="33126" y="23750"/>
                    <a:pt x="32771" y="20981"/>
                    <a:pt x="29308" y="20981"/>
                  </a:cubicBezTo>
                  <a:cubicBezTo>
                    <a:pt x="27621" y="20981"/>
                    <a:pt x="25490" y="21517"/>
                    <a:pt x="22649" y="22321"/>
                  </a:cubicBezTo>
                  <a:cubicBezTo>
                    <a:pt x="19985" y="23035"/>
                    <a:pt x="19097" y="23125"/>
                    <a:pt x="17765" y="23303"/>
                  </a:cubicBezTo>
                  <a:cubicBezTo>
                    <a:pt x="17943" y="20177"/>
                    <a:pt x="18564" y="16425"/>
                    <a:pt x="19008" y="13656"/>
                  </a:cubicBezTo>
                  <a:cubicBezTo>
                    <a:pt x="19363" y="11869"/>
                    <a:pt x="20162" y="7313"/>
                    <a:pt x="20162" y="4186"/>
                  </a:cubicBezTo>
                  <a:cubicBezTo>
                    <a:pt x="20162" y="1506"/>
                    <a:pt x="18919" y="77"/>
                    <a:pt x="16700" y="77"/>
                  </a:cubicBezTo>
                  <a:cubicBezTo>
                    <a:pt x="14835" y="77"/>
                    <a:pt x="13237" y="1060"/>
                    <a:pt x="13237" y="4186"/>
                  </a:cubicBezTo>
                  <a:cubicBezTo>
                    <a:pt x="13237" y="7134"/>
                    <a:pt x="13947" y="11601"/>
                    <a:pt x="14480" y="14638"/>
                  </a:cubicBezTo>
                  <a:cubicBezTo>
                    <a:pt x="14657" y="15621"/>
                    <a:pt x="15456" y="19998"/>
                    <a:pt x="15634" y="23303"/>
                  </a:cubicBezTo>
                  <a:cubicBezTo>
                    <a:pt x="14302" y="23125"/>
                    <a:pt x="13414" y="23035"/>
                    <a:pt x="10750" y="22321"/>
                  </a:cubicBezTo>
                  <a:cubicBezTo>
                    <a:pt x="7909" y="21517"/>
                    <a:pt x="5778" y="20981"/>
                    <a:pt x="4091" y="20981"/>
                  </a:cubicBezTo>
                  <a:cubicBezTo>
                    <a:pt x="628" y="20981"/>
                    <a:pt x="273" y="23661"/>
                    <a:pt x="273" y="24465"/>
                  </a:cubicBezTo>
                  <a:cubicBezTo>
                    <a:pt x="273" y="25179"/>
                    <a:pt x="628" y="27949"/>
                    <a:pt x="4091" y="27949"/>
                  </a:cubicBezTo>
                  <a:cubicBezTo>
                    <a:pt x="5778" y="27949"/>
                    <a:pt x="7909" y="27413"/>
                    <a:pt x="10750" y="26609"/>
                  </a:cubicBezTo>
                  <a:cubicBezTo>
                    <a:pt x="13414" y="25894"/>
                    <a:pt x="14302" y="25805"/>
                    <a:pt x="15634" y="25626"/>
                  </a:cubicBezTo>
                  <a:cubicBezTo>
                    <a:pt x="15456" y="27859"/>
                    <a:pt x="14835" y="30718"/>
                    <a:pt x="14391" y="32594"/>
                  </a:cubicBezTo>
                  <a:cubicBezTo>
                    <a:pt x="13237" y="38132"/>
                    <a:pt x="13237" y="38758"/>
                    <a:pt x="13237" y="43403"/>
                  </a:cubicBezTo>
                  <a:cubicBezTo>
                    <a:pt x="13237" y="60644"/>
                    <a:pt x="14924" y="78957"/>
                    <a:pt x="15190" y="80743"/>
                  </a:cubicBezTo>
                  <a:cubicBezTo>
                    <a:pt x="15279" y="81547"/>
                    <a:pt x="15456" y="82083"/>
                    <a:pt x="16700" y="82083"/>
                  </a:cubicBezTo>
                  <a:cubicBezTo>
                    <a:pt x="18031" y="82083"/>
                    <a:pt x="18120" y="81547"/>
                    <a:pt x="18298" y="80297"/>
                  </a:cubicBezTo>
                  <a:cubicBezTo>
                    <a:pt x="18298" y="80207"/>
                    <a:pt x="19008" y="72436"/>
                    <a:pt x="19363" y="66986"/>
                  </a:cubicBezTo>
                  <a:cubicBezTo>
                    <a:pt x="19807" y="59125"/>
                    <a:pt x="20162" y="51264"/>
                    <a:pt x="20162" y="43403"/>
                  </a:cubicBezTo>
                  <a:cubicBezTo>
                    <a:pt x="20162" y="38758"/>
                    <a:pt x="20162" y="38132"/>
                    <a:pt x="18919" y="32415"/>
                  </a:cubicBezTo>
                  <a:cubicBezTo>
                    <a:pt x="18742" y="31433"/>
                    <a:pt x="17943" y="27859"/>
                    <a:pt x="17765" y="25626"/>
                  </a:cubicBezTo>
                  <a:close/>
                </a:path>
              </a:pathLst>
            </a:custGeom>
            <a:solidFill>
              <a:srgbClr val="00000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94" name="Dowolny kształt: kształt 193">
              <a:extLst>
                <a:ext uri="{FF2B5EF4-FFF2-40B4-BE49-F238E27FC236}">
                  <a16:creationId xmlns:a16="http://schemas.microsoft.com/office/drawing/2014/main" id="{E779ABCA-C2B6-8A53-C214-311B97721B67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9385848" y="4574331"/>
              <a:ext cx="26904" cy="60120"/>
            </a:xfrm>
            <a:custGeom>
              <a:avLst/>
              <a:gdLst>
                <a:gd name="connsiteX0" fmla="*/ 24868 w 26904"/>
                <a:gd name="connsiteY0" fmla="*/ 3479 h 60120"/>
                <a:gd name="connsiteX1" fmla="*/ 21316 w 26904"/>
                <a:gd name="connsiteY1" fmla="*/ 85 h 60120"/>
                <a:gd name="connsiteX2" fmla="*/ 16344 w 26904"/>
                <a:gd name="connsiteY2" fmla="*/ 4998 h 60120"/>
                <a:gd name="connsiteX3" fmla="*/ 19895 w 26904"/>
                <a:gd name="connsiteY3" fmla="*/ 8393 h 60120"/>
                <a:gd name="connsiteX4" fmla="*/ 24868 w 26904"/>
                <a:gd name="connsiteY4" fmla="*/ 3479 h 60120"/>
                <a:gd name="connsiteX5" fmla="*/ 6754 w 26904"/>
                <a:gd name="connsiteY5" fmla="*/ 48860 h 60120"/>
                <a:gd name="connsiteX6" fmla="*/ 5955 w 26904"/>
                <a:gd name="connsiteY6" fmla="*/ 52612 h 60120"/>
                <a:gd name="connsiteX7" fmla="*/ 14390 w 26904"/>
                <a:gd name="connsiteY7" fmla="*/ 60205 h 60120"/>
                <a:gd name="connsiteX8" fmla="*/ 27176 w 26904"/>
                <a:gd name="connsiteY8" fmla="*/ 46537 h 60120"/>
                <a:gd name="connsiteX9" fmla="*/ 25756 w 26904"/>
                <a:gd name="connsiteY9" fmla="*/ 45376 h 60120"/>
                <a:gd name="connsiteX10" fmla="*/ 24069 w 26904"/>
                <a:gd name="connsiteY10" fmla="*/ 46894 h 60120"/>
                <a:gd name="connsiteX11" fmla="*/ 14657 w 26904"/>
                <a:gd name="connsiteY11" fmla="*/ 57703 h 60120"/>
                <a:gd name="connsiteX12" fmla="*/ 12437 w 26904"/>
                <a:gd name="connsiteY12" fmla="*/ 54577 h 60120"/>
                <a:gd name="connsiteX13" fmla="*/ 13857 w 26904"/>
                <a:gd name="connsiteY13" fmla="*/ 48860 h 60120"/>
                <a:gd name="connsiteX14" fmla="*/ 16699 w 26904"/>
                <a:gd name="connsiteY14" fmla="*/ 41713 h 60120"/>
                <a:gd name="connsiteX15" fmla="*/ 21050 w 26904"/>
                <a:gd name="connsiteY15" fmla="*/ 30368 h 60120"/>
                <a:gd name="connsiteX16" fmla="*/ 21582 w 26904"/>
                <a:gd name="connsiteY16" fmla="*/ 27509 h 60120"/>
                <a:gd name="connsiteX17" fmla="*/ 13147 w 26904"/>
                <a:gd name="connsiteY17" fmla="*/ 19916 h 60120"/>
                <a:gd name="connsiteX18" fmla="*/ 272 w 26904"/>
                <a:gd name="connsiteY18" fmla="*/ 33584 h 60120"/>
                <a:gd name="connsiteX19" fmla="*/ 1781 w 26904"/>
                <a:gd name="connsiteY19" fmla="*/ 34745 h 60120"/>
                <a:gd name="connsiteX20" fmla="*/ 3380 w 26904"/>
                <a:gd name="connsiteY20" fmla="*/ 33316 h 60120"/>
                <a:gd name="connsiteX21" fmla="*/ 12881 w 26904"/>
                <a:gd name="connsiteY21" fmla="*/ 22418 h 60120"/>
                <a:gd name="connsiteX22" fmla="*/ 15100 w 26904"/>
                <a:gd name="connsiteY22" fmla="*/ 25544 h 60120"/>
                <a:gd name="connsiteX23" fmla="*/ 12348 w 26904"/>
                <a:gd name="connsiteY23" fmla="*/ 34477 h 60120"/>
                <a:gd name="connsiteX24" fmla="*/ 6754 w 26904"/>
                <a:gd name="connsiteY24" fmla="*/ 48860 h 6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6904" h="60120">
                  <a:moveTo>
                    <a:pt x="24868" y="3479"/>
                  </a:moveTo>
                  <a:cubicBezTo>
                    <a:pt x="24868" y="2050"/>
                    <a:pt x="23802" y="85"/>
                    <a:pt x="21316" y="85"/>
                  </a:cubicBezTo>
                  <a:cubicBezTo>
                    <a:pt x="18919" y="85"/>
                    <a:pt x="16344" y="2407"/>
                    <a:pt x="16344" y="4998"/>
                  </a:cubicBezTo>
                  <a:cubicBezTo>
                    <a:pt x="16344" y="6517"/>
                    <a:pt x="17498" y="8393"/>
                    <a:pt x="19895" y="8393"/>
                  </a:cubicBezTo>
                  <a:cubicBezTo>
                    <a:pt x="22470" y="8393"/>
                    <a:pt x="24868" y="5891"/>
                    <a:pt x="24868" y="3479"/>
                  </a:cubicBezTo>
                  <a:close/>
                  <a:moveTo>
                    <a:pt x="6754" y="48860"/>
                  </a:moveTo>
                  <a:cubicBezTo>
                    <a:pt x="6399" y="50021"/>
                    <a:pt x="5955" y="51093"/>
                    <a:pt x="5955" y="52612"/>
                  </a:cubicBezTo>
                  <a:cubicBezTo>
                    <a:pt x="5955" y="56810"/>
                    <a:pt x="9506" y="60205"/>
                    <a:pt x="14390" y="60205"/>
                  </a:cubicBezTo>
                  <a:cubicBezTo>
                    <a:pt x="23270" y="60205"/>
                    <a:pt x="27176" y="47877"/>
                    <a:pt x="27176" y="46537"/>
                  </a:cubicBezTo>
                  <a:cubicBezTo>
                    <a:pt x="27176" y="45376"/>
                    <a:pt x="26022" y="45376"/>
                    <a:pt x="25756" y="45376"/>
                  </a:cubicBezTo>
                  <a:cubicBezTo>
                    <a:pt x="24513" y="45376"/>
                    <a:pt x="24424" y="45912"/>
                    <a:pt x="24069" y="46894"/>
                  </a:cubicBezTo>
                  <a:cubicBezTo>
                    <a:pt x="22026" y="54041"/>
                    <a:pt x="18119" y="57703"/>
                    <a:pt x="14657" y="57703"/>
                  </a:cubicBezTo>
                  <a:cubicBezTo>
                    <a:pt x="12881" y="57703"/>
                    <a:pt x="12437" y="56542"/>
                    <a:pt x="12437" y="54577"/>
                  </a:cubicBezTo>
                  <a:cubicBezTo>
                    <a:pt x="12437" y="52522"/>
                    <a:pt x="13058" y="50825"/>
                    <a:pt x="13857" y="48860"/>
                  </a:cubicBezTo>
                  <a:cubicBezTo>
                    <a:pt x="14745" y="46448"/>
                    <a:pt x="15722" y="44036"/>
                    <a:pt x="16699" y="41713"/>
                  </a:cubicBezTo>
                  <a:cubicBezTo>
                    <a:pt x="17498" y="39569"/>
                    <a:pt x="20695" y="31440"/>
                    <a:pt x="21050" y="30368"/>
                  </a:cubicBezTo>
                  <a:cubicBezTo>
                    <a:pt x="21316" y="29475"/>
                    <a:pt x="21582" y="28403"/>
                    <a:pt x="21582" y="27509"/>
                  </a:cubicBezTo>
                  <a:cubicBezTo>
                    <a:pt x="21582" y="23311"/>
                    <a:pt x="18031" y="19916"/>
                    <a:pt x="13147" y="19916"/>
                  </a:cubicBezTo>
                  <a:cubicBezTo>
                    <a:pt x="4356" y="19916"/>
                    <a:pt x="272" y="32065"/>
                    <a:pt x="272" y="33584"/>
                  </a:cubicBezTo>
                  <a:cubicBezTo>
                    <a:pt x="272" y="34745"/>
                    <a:pt x="1515" y="34745"/>
                    <a:pt x="1781" y="34745"/>
                  </a:cubicBezTo>
                  <a:cubicBezTo>
                    <a:pt x="3025" y="34745"/>
                    <a:pt x="3113" y="34299"/>
                    <a:pt x="3380" y="33316"/>
                  </a:cubicBezTo>
                  <a:cubicBezTo>
                    <a:pt x="5688" y="25634"/>
                    <a:pt x="9595" y="22418"/>
                    <a:pt x="12881" y="22418"/>
                  </a:cubicBezTo>
                  <a:cubicBezTo>
                    <a:pt x="14301" y="22418"/>
                    <a:pt x="15100" y="23132"/>
                    <a:pt x="15100" y="25544"/>
                  </a:cubicBezTo>
                  <a:cubicBezTo>
                    <a:pt x="15100" y="27599"/>
                    <a:pt x="14568" y="28939"/>
                    <a:pt x="12348" y="34477"/>
                  </a:cubicBezTo>
                  <a:lnTo>
                    <a:pt x="6754" y="48860"/>
                  </a:lnTo>
                  <a:close/>
                </a:path>
              </a:pathLst>
            </a:custGeom>
            <a:solidFill>
              <a:srgbClr val="00000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95" name="Dowolny kształt: kształt 194">
              <a:extLst>
                <a:ext uri="{FF2B5EF4-FFF2-40B4-BE49-F238E27FC236}">
                  <a16:creationId xmlns:a16="http://schemas.microsoft.com/office/drawing/2014/main" id="{9708385A-8558-3112-E4EF-BD82D474D285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9427509" y="4623284"/>
              <a:ext cx="11276" cy="27514"/>
            </a:xfrm>
            <a:custGeom>
              <a:avLst/>
              <a:gdLst>
                <a:gd name="connsiteX0" fmla="*/ 9065 w 11276"/>
                <a:gd name="connsiteY0" fmla="*/ 8929 h 27514"/>
                <a:gd name="connsiteX1" fmla="*/ 2139 w 11276"/>
                <a:gd name="connsiteY1" fmla="*/ 25276 h 27514"/>
                <a:gd name="connsiteX2" fmla="*/ 1518 w 11276"/>
                <a:gd name="connsiteY2" fmla="*/ 26348 h 27514"/>
                <a:gd name="connsiteX3" fmla="*/ 2761 w 11276"/>
                <a:gd name="connsiteY3" fmla="*/ 27599 h 27514"/>
                <a:gd name="connsiteX4" fmla="*/ 11552 w 11276"/>
                <a:gd name="connsiteY4" fmla="*/ 9822 h 27514"/>
                <a:gd name="connsiteX5" fmla="*/ 5336 w 11276"/>
                <a:gd name="connsiteY5" fmla="*/ 85 h 27514"/>
                <a:gd name="connsiteX6" fmla="*/ 275 w 11276"/>
                <a:gd name="connsiteY6" fmla="*/ 5177 h 27514"/>
                <a:gd name="connsiteX7" fmla="*/ 5425 w 11276"/>
                <a:gd name="connsiteY7" fmla="*/ 10358 h 27514"/>
                <a:gd name="connsiteX8" fmla="*/ 9065 w 11276"/>
                <a:gd name="connsiteY8" fmla="*/ 8929 h 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76" h="27514">
                  <a:moveTo>
                    <a:pt x="9065" y="8929"/>
                  </a:moveTo>
                  <a:cubicBezTo>
                    <a:pt x="9065" y="13842"/>
                    <a:pt x="8177" y="19559"/>
                    <a:pt x="2139" y="25276"/>
                  </a:cubicBezTo>
                  <a:cubicBezTo>
                    <a:pt x="1784" y="25634"/>
                    <a:pt x="1518" y="25902"/>
                    <a:pt x="1518" y="26348"/>
                  </a:cubicBezTo>
                  <a:cubicBezTo>
                    <a:pt x="1518" y="26974"/>
                    <a:pt x="2228" y="27599"/>
                    <a:pt x="2761" y="27599"/>
                  </a:cubicBezTo>
                  <a:cubicBezTo>
                    <a:pt x="4004" y="27599"/>
                    <a:pt x="11552" y="20452"/>
                    <a:pt x="11552" y="9822"/>
                  </a:cubicBezTo>
                  <a:cubicBezTo>
                    <a:pt x="11552" y="4283"/>
                    <a:pt x="9421" y="85"/>
                    <a:pt x="5336" y="85"/>
                  </a:cubicBezTo>
                  <a:cubicBezTo>
                    <a:pt x="2406" y="85"/>
                    <a:pt x="275" y="2407"/>
                    <a:pt x="275" y="5177"/>
                  </a:cubicBezTo>
                  <a:cubicBezTo>
                    <a:pt x="275" y="8035"/>
                    <a:pt x="2317" y="10358"/>
                    <a:pt x="5425" y="10358"/>
                  </a:cubicBezTo>
                  <a:cubicBezTo>
                    <a:pt x="7556" y="10358"/>
                    <a:pt x="8977" y="8929"/>
                    <a:pt x="9065" y="8929"/>
                  </a:cubicBezTo>
                  <a:close/>
                </a:path>
              </a:pathLst>
            </a:custGeom>
            <a:solidFill>
              <a:srgbClr val="00000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96" name="Dowolny kształt: kształt 195">
              <a:extLst>
                <a:ext uri="{FF2B5EF4-FFF2-40B4-BE49-F238E27FC236}">
                  <a16:creationId xmlns:a16="http://schemas.microsoft.com/office/drawing/2014/main" id="{72C39AF8-64BB-D9E6-3337-64F9AC9306C5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9453817" y="4594162"/>
              <a:ext cx="55584" cy="58690"/>
            </a:xfrm>
            <a:custGeom>
              <a:avLst/>
              <a:gdLst>
                <a:gd name="connsiteX0" fmla="*/ 22209 w 55584"/>
                <a:gd name="connsiteY0" fmla="*/ 40284 h 58690"/>
                <a:gd name="connsiteX1" fmla="*/ 25228 w 55584"/>
                <a:gd name="connsiteY1" fmla="*/ 40373 h 58690"/>
                <a:gd name="connsiteX2" fmla="*/ 55862 w 55584"/>
                <a:gd name="connsiteY2" fmla="*/ 13127 h 58690"/>
                <a:gd name="connsiteX3" fmla="*/ 44230 w 55584"/>
                <a:gd name="connsiteY3" fmla="*/ 85 h 58690"/>
                <a:gd name="connsiteX4" fmla="*/ 23008 w 55584"/>
                <a:gd name="connsiteY4" fmla="*/ 22507 h 58690"/>
                <a:gd name="connsiteX5" fmla="*/ 19368 w 55584"/>
                <a:gd name="connsiteY5" fmla="*/ 33763 h 58690"/>
                <a:gd name="connsiteX6" fmla="*/ 3385 w 55584"/>
                <a:gd name="connsiteY6" fmla="*/ 21346 h 58690"/>
                <a:gd name="connsiteX7" fmla="*/ 11110 w 55584"/>
                <a:gd name="connsiteY7" fmla="*/ 3211 h 58690"/>
                <a:gd name="connsiteX8" fmla="*/ 11820 w 55584"/>
                <a:gd name="connsiteY8" fmla="*/ 2050 h 58690"/>
                <a:gd name="connsiteX9" fmla="*/ 10400 w 55584"/>
                <a:gd name="connsiteY9" fmla="*/ 978 h 58690"/>
                <a:gd name="connsiteX10" fmla="*/ 7558 w 55584"/>
                <a:gd name="connsiteY10" fmla="*/ 2943 h 58690"/>
                <a:gd name="connsiteX11" fmla="*/ 277 w 55584"/>
                <a:gd name="connsiteY11" fmla="*/ 22239 h 58690"/>
                <a:gd name="connsiteX12" fmla="*/ 17503 w 55584"/>
                <a:gd name="connsiteY12" fmla="*/ 39569 h 58690"/>
                <a:gd name="connsiteX13" fmla="*/ 12531 w 55584"/>
                <a:gd name="connsiteY13" fmla="*/ 55917 h 58690"/>
                <a:gd name="connsiteX14" fmla="*/ 15550 w 55584"/>
                <a:gd name="connsiteY14" fmla="*/ 58775 h 58690"/>
                <a:gd name="connsiteX15" fmla="*/ 19013 w 55584"/>
                <a:gd name="connsiteY15" fmla="*/ 56810 h 58690"/>
                <a:gd name="connsiteX16" fmla="*/ 22209 w 55584"/>
                <a:gd name="connsiteY16" fmla="*/ 40284 h 58690"/>
                <a:gd name="connsiteX17" fmla="*/ 23364 w 55584"/>
                <a:gd name="connsiteY17" fmla="*/ 34209 h 58690"/>
                <a:gd name="connsiteX18" fmla="*/ 30112 w 55584"/>
                <a:gd name="connsiteY18" fmla="*/ 14110 h 58690"/>
                <a:gd name="connsiteX19" fmla="*/ 43253 w 55584"/>
                <a:gd name="connsiteY19" fmla="*/ 6159 h 58690"/>
                <a:gd name="connsiteX20" fmla="*/ 52665 w 55584"/>
                <a:gd name="connsiteY20" fmla="*/ 14914 h 58690"/>
                <a:gd name="connsiteX21" fmla="*/ 26205 w 55584"/>
                <a:gd name="connsiteY21" fmla="*/ 34299 h 58690"/>
                <a:gd name="connsiteX22" fmla="*/ 23364 w 55584"/>
                <a:gd name="connsiteY22" fmla="*/ 34209 h 5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584" h="58690">
                  <a:moveTo>
                    <a:pt x="22209" y="40284"/>
                  </a:moveTo>
                  <a:cubicBezTo>
                    <a:pt x="23186" y="40373"/>
                    <a:pt x="24251" y="40373"/>
                    <a:pt x="25228" y="40373"/>
                  </a:cubicBezTo>
                  <a:cubicBezTo>
                    <a:pt x="41211" y="40373"/>
                    <a:pt x="55862" y="27241"/>
                    <a:pt x="55862" y="13127"/>
                  </a:cubicBezTo>
                  <a:cubicBezTo>
                    <a:pt x="55862" y="5177"/>
                    <a:pt x="51156" y="85"/>
                    <a:pt x="44230" y="85"/>
                  </a:cubicBezTo>
                  <a:cubicBezTo>
                    <a:pt x="31977" y="85"/>
                    <a:pt x="25495" y="15807"/>
                    <a:pt x="23008" y="22507"/>
                  </a:cubicBezTo>
                  <a:cubicBezTo>
                    <a:pt x="21854" y="25812"/>
                    <a:pt x="19901" y="32065"/>
                    <a:pt x="19368" y="33763"/>
                  </a:cubicBezTo>
                  <a:cubicBezTo>
                    <a:pt x="9600" y="32423"/>
                    <a:pt x="3385" y="27956"/>
                    <a:pt x="3385" y="21346"/>
                  </a:cubicBezTo>
                  <a:cubicBezTo>
                    <a:pt x="3385" y="21256"/>
                    <a:pt x="3918" y="11251"/>
                    <a:pt x="11110" y="3211"/>
                  </a:cubicBezTo>
                  <a:cubicBezTo>
                    <a:pt x="11732" y="2586"/>
                    <a:pt x="11820" y="2407"/>
                    <a:pt x="11820" y="2050"/>
                  </a:cubicBezTo>
                  <a:cubicBezTo>
                    <a:pt x="11820" y="978"/>
                    <a:pt x="10666" y="978"/>
                    <a:pt x="10400" y="978"/>
                  </a:cubicBezTo>
                  <a:cubicBezTo>
                    <a:pt x="9600" y="978"/>
                    <a:pt x="9245" y="978"/>
                    <a:pt x="7558" y="2943"/>
                  </a:cubicBezTo>
                  <a:cubicBezTo>
                    <a:pt x="2586" y="9107"/>
                    <a:pt x="277" y="18398"/>
                    <a:pt x="277" y="22239"/>
                  </a:cubicBezTo>
                  <a:cubicBezTo>
                    <a:pt x="277" y="30189"/>
                    <a:pt x="6049" y="37068"/>
                    <a:pt x="17503" y="39569"/>
                  </a:cubicBezTo>
                  <a:cubicBezTo>
                    <a:pt x="13063" y="53416"/>
                    <a:pt x="12531" y="55113"/>
                    <a:pt x="12531" y="55917"/>
                  </a:cubicBezTo>
                  <a:cubicBezTo>
                    <a:pt x="12531" y="58329"/>
                    <a:pt x="14573" y="58775"/>
                    <a:pt x="15550" y="58775"/>
                  </a:cubicBezTo>
                  <a:cubicBezTo>
                    <a:pt x="16526" y="58775"/>
                    <a:pt x="18302" y="58150"/>
                    <a:pt x="19013" y="56810"/>
                  </a:cubicBezTo>
                  <a:cubicBezTo>
                    <a:pt x="19634" y="55470"/>
                    <a:pt x="20433" y="50914"/>
                    <a:pt x="22209" y="40284"/>
                  </a:cubicBezTo>
                  <a:close/>
                  <a:moveTo>
                    <a:pt x="23364" y="34209"/>
                  </a:moveTo>
                  <a:cubicBezTo>
                    <a:pt x="25139" y="23936"/>
                    <a:pt x="25850" y="19916"/>
                    <a:pt x="30112" y="14110"/>
                  </a:cubicBezTo>
                  <a:cubicBezTo>
                    <a:pt x="34108" y="8661"/>
                    <a:pt x="38814" y="6159"/>
                    <a:pt x="43253" y="6159"/>
                  </a:cubicBezTo>
                  <a:cubicBezTo>
                    <a:pt x="49380" y="6159"/>
                    <a:pt x="52665" y="10269"/>
                    <a:pt x="52665" y="14914"/>
                  </a:cubicBezTo>
                  <a:cubicBezTo>
                    <a:pt x="52665" y="23936"/>
                    <a:pt x="41477" y="34299"/>
                    <a:pt x="26205" y="34299"/>
                  </a:cubicBezTo>
                  <a:cubicBezTo>
                    <a:pt x="25406" y="34299"/>
                    <a:pt x="24163" y="34299"/>
                    <a:pt x="23364" y="34209"/>
                  </a:cubicBezTo>
                  <a:close/>
                </a:path>
              </a:pathLst>
            </a:custGeom>
            <a:solidFill>
              <a:srgbClr val="00000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197" name="Prostokąt 196">
            <a:extLst>
              <a:ext uri="{FF2B5EF4-FFF2-40B4-BE49-F238E27FC236}">
                <a16:creationId xmlns:a16="http://schemas.microsoft.com/office/drawing/2014/main" id="{1BFEEF20-927B-F116-68A5-C64A6FC85E2F}"/>
              </a:ext>
            </a:extLst>
          </p:cNvPr>
          <p:cNvSpPr/>
          <p:nvPr/>
        </p:nvSpPr>
        <p:spPr>
          <a:xfrm>
            <a:off x="950363" y="1187948"/>
            <a:ext cx="576064" cy="576064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6" name="Prostokąt 275">
            <a:extLst>
              <a:ext uri="{FF2B5EF4-FFF2-40B4-BE49-F238E27FC236}">
                <a16:creationId xmlns:a16="http://schemas.microsoft.com/office/drawing/2014/main" id="{14CC5A5F-4228-06EB-EAB6-3C0D09F1B5B6}"/>
              </a:ext>
            </a:extLst>
          </p:cNvPr>
          <p:cNvSpPr/>
          <p:nvPr/>
        </p:nvSpPr>
        <p:spPr>
          <a:xfrm>
            <a:off x="-315737" y="3604393"/>
            <a:ext cx="40422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computing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channel QFI: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7" name="Grupa 366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 &#10;=4 \min_{U_\varphi} \max_{\ket{\psi}} \bra{\psi} \otimes \bra{0} \dot{U}_\varphi^\dagger \dot{U}_{\varphi} \ket{\psi} \otimes \ket{0}&#10;$$&#10;\end{document}&#10;" title="IguanaTex Vector Display">
            <a:extLst>
              <a:ext uri="{FF2B5EF4-FFF2-40B4-BE49-F238E27FC236}">
                <a16:creationId xmlns:a16="http://schemas.microsoft.com/office/drawing/2014/main" id="{B056B4AB-40AB-1271-E91E-0E26F3AE0EAB}"/>
              </a:ext>
            </a:extLst>
          </p:cNvPr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>
            <a:off x="3823066" y="4182226"/>
            <a:ext cx="5024998" cy="577851"/>
            <a:chOff x="8874240" y="8365121"/>
            <a:chExt cx="5024998" cy="685968"/>
          </a:xfrm>
        </p:grpSpPr>
        <p:sp>
          <p:nvSpPr>
            <p:cNvPr id="333" name="Dowolny kształt: kształt 332">
              <a:extLst>
                <a:ext uri="{FF2B5EF4-FFF2-40B4-BE49-F238E27FC236}">
                  <a16:creationId xmlns:a16="http://schemas.microsoft.com/office/drawing/2014/main" id="{23EC5163-D0A8-40B9-A9DE-28B79EF20EF7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8874240" y="8577909"/>
              <a:ext cx="219080" cy="89752"/>
            </a:xfrm>
            <a:custGeom>
              <a:avLst/>
              <a:gdLst>
                <a:gd name="connsiteX0" fmla="*/ 208036 w 219080"/>
                <a:gd name="connsiteY0" fmla="*/ 15417 h 89752"/>
                <a:gd name="connsiteX1" fmla="*/ 219238 w 219080"/>
                <a:gd name="connsiteY1" fmla="*/ 7746 h 89752"/>
                <a:gd name="connsiteX2" fmla="*/ 208366 w 219080"/>
                <a:gd name="connsiteY2" fmla="*/ 75 h 89752"/>
                <a:gd name="connsiteX3" fmla="*/ 11028 w 219080"/>
                <a:gd name="connsiteY3" fmla="*/ 75 h 89752"/>
                <a:gd name="connsiteX4" fmla="*/ 157 w 219080"/>
                <a:gd name="connsiteY4" fmla="*/ 7746 h 89752"/>
                <a:gd name="connsiteX5" fmla="*/ 11358 w 219080"/>
                <a:gd name="connsiteY5" fmla="*/ 15417 h 89752"/>
                <a:gd name="connsiteX6" fmla="*/ 208036 w 219080"/>
                <a:gd name="connsiteY6" fmla="*/ 15417 h 89752"/>
                <a:gd name="connsiteX7" fmla="*/ 208366 w 219080"/>
                <a:gd name="connsiteY7" fmla="*/ 89827 h 89752"/>
                <a:gd name="connsiteX8" fmla="*/ 219238 w 219080"/>
                <a:gd name="connsiteY8" fmla="*/ 82156 h 89752"/>
                <a:gd name="connsiteX9" fmla="*/ 208036 w 219080"/>
                <a:gd name="connsiteY9" fmla="*/ 74485 h 89752"/>
                <a:gd name="connsiteX10" fmla="*/ 11358 w 219080"/>
                <a:gd name="connsiteY10" fmla="*/ 74485 h 89752"/>
                <a:gd name="connsiteX11" fmla="*/ 157 w 219080"/>
                <a:gd name="connsiteY11" fmla="*/ 82156 h 89752"/>
                <a:gd name="connsiteX12" fmla="*/ 11028 w 219080"/>
                <a:gd name="connsiteY12" fmla="*/ 89827 h 89752"/>
                <a:gd name="connsiteX13" fmla="*/ 208366 w 219080"/>
                <a:gd name="connsiteY13" fmla="*/ 89827 h 8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080" h="89752">
                  <a:moveTo>
                    <a:pt x="208036" y="15417"/>
                  </a:moveTo>
                  <a:cubicBezTo>
                    <a:pt x="212978" y="15417"/>
                    <a:pt x="219238" y="15417"/>
                    <a:pt x="219238" y="7746"/>
                  </a:cubicBezTo>
                  <a:cubicBezTo>
                    <a:pt x="219238" y="75"/>
                    <a:pt x="212978" y="75"/>
                    <a:pt x="208366" y="75"/>
                  </a:cubicBezTo>
                  <a:lnTo>
                    <a:pt x="11028" y="75"/>
                  </a:lnTo>
                  <a:cubicBezTo>
                    <a:pt x="6416" y="75"/>
                    <a:pt x="157" y="75"/>
                    <a:pt x="157" y="7746"/>
                  </a:cubicBezTo>
                  <a:cubicBezTo>
                    <a:pt x="157" y="15417"/>
                    <a:pt x="6416" y="15417"/>
                    <a:pt x="11358" y="15417"/>
                  </a:cubicBezTo>
                  <a:lnTo>
                    <a:pt x="208036" y="15417"/>
                  </a:lnTo>
                  <a:close/>
                  <a:moveTo>
                    <a:pt x="208366" y="89827"/>
                  </a:moveTo>
                  <a:cubicBezTo>
                    <a:pt x="212978" y="89827"/>
                    <a:pt x="219238" y="89827"/>
                    <a:pt x="219238" y="82156"/>
                  </a:cubicBezTo>
                  <a:cubicBezTo>
                    <a:pt x="219238" y="74485"/>
                    <a:pt x="212978" y="74485"/>
                    <a:pt x="208036" y="74485"/>
                  </a:cubicBezTo>
                  <a:lnTo>
                    <a:pt x="11358" y="74485"/>
                  </a:lnTo>
                  <a:cubicBezTo>
                    <a:pt x="6416" y="74485"/>
                    <a:pt x="157" y="74485"/>
                    <a:pt x="157" y="82156"/>
                  </a:cubicBezTo>
                  <a:cubicBezTo>
                    <a:pt x="157" y="89827"/>
                    <a:pt x="6416" y="89827"/>
                    <a:pt x="11028" y="89827"/>
                  </a:cubicBezTo>
                  <a:lnTo>
                    <a:pt x="208366" y="89827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34" name="Dowolny kształt: kształt 333">
              <a:extLst>
                <a:ext uri="{FF2B5EF4-FFF2-40B4-BE49-F238E27FC236}">
                  <a16:creationId xmlns:a16="http://schemas.microsoft.com/office/drawing/2014/main" id="{872D29AB-E9D3-E00F-B039-80541799646C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9212761" y="8459007"/>
              <a:ext cx="145944" cy="259667"/>
            </a:xfrm>
            <a:custGeom>
              <a:avLst/>
              <a:gdLst>
                <a:gd name="connsiteX0" fmla="*/ 87800 w 145944"/>
                <a:gd name="connsiteY0" fmla="*/ 196456 h 259667"/>
                <a:gd name="connsiteX1" fmla="*/ 87800 w 145944"/>
                <a:gd name="connsiteY1" fmla="*/ 229825 h 259667"/>
                <a:gd name="connsiteX2" fmla="*/ 62762 w 145944"/>
                <a:gd name="connsiteY2" fmla="*/ 247852 h 259667"/>
                <a:gd name="connsiteX3" fmla="*/ 55843 w 145944"/>
                <a:gd name="connsiteY3" fmla="*/ 247852 h 259667"/>
                <a:gd name="connsiteX4" fmla="*/ 55843 w 145944"/>
                <a:gd name="connsiteY4" fmla="*/ 259743 h 259667"/>
                <a:gd name="connsiteX5" fmla="*/ 100319 w 145944"/>
                <a:gd name="connsiteY5" fmla="*/ 258592 h 259667"/>
                <a:gd name="connsiteX6" fmla="*/ 145123 w 145944"/>
                <a:gd name="connsiteY6" fmla="*/ 259743 h 259667"/>
                <a:gd name="connsiteX7" fmla="*/ 145123 w 145944"/>
                <a:gd name="connsiteY7" fmla="*/ 247852 h 259667"/>
                <a:gd name="connsiteX8" fmla="*/ 138205 w 145944"/>
                <a:gd name="connsiteY8" fmla="*/ 247852 h 259667"/>
                <a:gd name="connsiteX9" fmla="*/ 113167 w 145944"/>
                <a:gd name="connsiteY9" fmla="*/ 229825 h 259667"/>
                <a:gd name="connsiteX10" fmla="*/ 113167 w 145944"/>
                <a:gd name="connsiteY10" fmla="*/ 196456 h 259667"/>
                <a:gd name="connsiteX11" fmla="*/ 146111 w 145944"/>
                <a:gd name="connsiteY11" fmla="*/ 196456 h 259667"/>
                <a:gd name="connsiteX12" fmla="*/ 146111 w 145944"/>
                <a:gd name="connsiteY12" fmla="*/ 184565 h 259667"/>
                <a:gd name="connsiteX13" fmla="*/ 113167 w 145944"/>
                <a:gd name="connsiteY13" fmla="*/ 184565 h 259667"/>
                <a:gd name="connsiteX14" fmla="*/ 113167 w 145944"/>
                <a:gd name="connsiteY14" fmla="*/ 10047 h 259667"/>
                <a:gd name="connsiteX15" fmla="*/ 107896 w 145944"/>
                <a:gd name="connsiteY15" fmla="*/ 75 h 259667"/>
                <a:gd name="connsiteX16" fmla="*/ 101307 w 145944"/>
                <a:gd name="connsiteY16" fmla="*/ 4677 h 259667"/>
                <a:gd name="connsiteX17" fmla="*/ 167 w 145944"/>
                <a:gd name="connsiteY17" fmla="*/ 184565 h 259667"/>
                <a:gd name="connsiteX18" fmla="*/ 167 w 145944"/>
                <a:gd name="connsiteY18" fmla="*/ 196456 h 259667"/>
                <a:gd name="connsiteX19" fmla="*/ 87800 w 145944"/>
                <a:gd name="connsiteY19" fmla="*/ 196456 h 259667"/>
                <a:gd name="connsiteX20" fmla="*/ 89776 w 145944"/>
                <a:gd name="connsiteY20" fmla="*/ 184565 h 259667"/>
                <a:gd name="connsiteX21" fmla="*/ 9392 w 145944"/>
                <a:gd name="connsiteY21" fmla="*/ 184565 h 259667"/>
                <a:gd name="connsiteX22" fmla="*/ 89776 w 145944"/>
                <a:gd name="connsiteY22" fmla="*/ 41499 h 259667"/>
                <a:gd name="connsiteX23" fmla="*/ 89776 w 145944"/>
                <a:gd name="connsiteY23" fmla="*/ 184565 h 25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5944" h="259667">
                  <a:moveTo>
                    <a:pt x="87800" y="196456"/>
                  </a:moveTo>
                  <a:lnTo>
                    <a:pt x="87800" y="229825"/>
                  </a:lnTo>
                  <a:cubicBezTo>
                    <a:pt x="87800" y="243633"/>
                    <a:pt x="87141" y="247852"/>
                    <a:pt x="62762" y="247852"/>
                  </a:cubicBezTo>
                  <a:lnTo>
                    <a:pt x="55843" y="247852"/>
                  </a:lnTo>
                  <a:lnTo>
                    <a:pt x="55843" y="259743"/>
                  </a:lnTo>
                  <a:cubicBezTo>
                    <a:pt x="69351" y="258592"/>
                    <a:pt x="86482" y="258592"/>
                    <a:pt x="100319" y="258592"/>
                  </a:cubicBezTo>
                  <a:cubicBezTo>
                    <a:pt x="114155" y="258592"/>
                    <a:pt x="131616" y="258592"/>
                    <a:pt x="145123" y="259743"/>
                  </a:cubicBezTo>
                  <a:lnTo>
                    <a:pt x="145123" y="247852"/>
                  </a:lnTo>
                  <a:lnTo>
                    <a:pt x="138205" y="247852"/>
                  </a:lnTo>
                  <a:cubicBezTo>
                    <a:pt x="113826" y="247852"/>
                    <a:pt x="113167" y="243633"/>
                    <a:pt x="113167" y="229825"/>
                  </a:cubicBezTo>
                  <a:lnTo>
                    <a:pt x="113167" y="196456"/>
                  </a:lnTo>
                  <a:lnTo>
                    <a:pt x="146111" y="196456"/>
                  </a:lnTo>
                  <a:lnTo>
                    <a:pt x="146111" y="184565"/>
                  </a:lnTo>
                  <a:lnTo>
                    <a:pt x="113167" y="184565"/>
                  </a:lnTo>
                  <a:lnTo>
                    <a:pt x="113167" y="10047"/>
                  </a:lnTo>
                  <a:cubicBezTo>
                    <a:pt x="113167" y="2376"/>
                    <a:pt x="113167" y="75"/>
                    <a:pt x="107896" y="75"/>
                  </a:cubicBezTo>
                  <a:cubicBezTo>
                    <a:pt x="104931" y="75"/>
                    <a:pt x="103942" y="75"/>
                    <a:pt x="101307" y="4677"/>
                  </a:cubicBezTo>
                  <a:lnTo>
                    <a:pt x="167" y="184565"/>
                  </a:lnTo>
                  <a:lnTo>
                    <a:pt x="167" y="196456"/>
                  </a:lnTo>
                  <a:lnTo>
                    <a:pt x="87800" y="196456"/>
                  </a:lnTo>
                  <a:close/>
                  <a:moveTo>
                    <a:pt x="89776" y="184565"/>
                  </a:moveTo>
                  <a:lnTo>
                    <a:pt x="9392" y="184565"/>
                  </a:lnTo>
                  <a:lnTo>
                    <a:pt x="89776" y="41499"/>
                  </a:lnTo>
                  <a:lnTo>
                    <a:pt x="89776" y="184565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35" name="Dowolny kształt: kształt 334">
              <a:extLst>
                <a:ext uri="{FF2B5EF4-FFF2-40B4-BE49-F238E27FC236}">
                  <a16:creationId xmlns:a16="http://schemas.microsoft.com/office/drawing/2014/main" id="{4A098679-2ACB-5BAC-4002-5697B0189090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9433708" y="8549142"/>
              <a:ext cx="257296" cy="169532"/>
            </a:xfrm>
            <a:custGeom>
              <a:avLst/>
              <a:gdLst>
                <a:gd name="connsiteX0" fmla="*/ 25871 w 257296"/>
                <a:gd name="connsiteY0" fmla="*/ 37663 h 169532"/>
                <a:gd name="connsiteX1" fmla="*/ 25871 w 257296"/>
                <a:gd name="connsiteY1" fmla="*/ 140456 h 169532"/>
                <a:gd name="connsiteX2" fmla="*/ 174 w 257296"/>
                <a:gd name="connsiteY2" fmla="*/ 157717 h 169532"/>
                <a:gd name="connsiteX3" fmla="*/ 174 w 257296"/>
                <a:gd name="connsiteY3" fmla="*/ 169607 h 169532"/>
                <a:gd name="connsiteX4" fmla="*/ 37401 w 257296"/>
                <a:gd name="connsiteY4" fmla="*/ 168456 h 169532"/>
                <a:gd name="connsiteX5" fmla="*/ 74299 w 257296"/>
                <a:gd name="connsiteY5" fmla="*/ 169607 h 169532"/>
                <a:gd name="connsiteX6" fmla="*/ 74299 w 257296"/>
                <a:gd name="connsiteY6" fmla="*/ 157717 h 169532"/>
                <a:gd name="connsiteX7" fmla="*/ 48602 w 257296"/>
                <a:gd name="connsiteY7" fmla="*/ 140456 h 169532"/>
                <a:gd name="connsiteX8" fmla="*/ 48602 w 257296"/>
                <a:gd name="connsiteY8" fmla="*/ 69882 h 169532"/>
                <a:gd name="connsiteX9" fmla="*/ 93077 w 257296"/>
                <a:gd name="connsiteY9" fmla="*/ 8513 h 169532"/>
                <a:gd name="connsiteX10" fmla="*/ 117456 w 257296"/>
                <a:gd name="connsiteY10" fmla="*/ 51088 h 169532"/>
                <a:gd name="connsiteX11" fmla="*/ 117456 w 257296"/>
                <a:gd name="connsiteY11" fmla="*/ 140456 h 169532"/>
                <a:gd name="connsiteX12" fmla="*/ 91760 w 257296"/>
                <a:gd name="connsiteY12" fmla="*/ 157717 h 169532"/>
                <a:gd name="connsiteX13" fmla="*/ 91760 w 257296"/>
                <a:gd name="connsiteY13" fmla="*/ 169607 h 169532"/>
                <a:gd name="connsiteX14" fmla="*/ 128987 w 257296"/>
                <a:gd name="connsiteY14" fmla="*/ 168456 h 169532"/>
                <a:gd name="connsiteX15" fmla="*/ 165885 w 257296"/>
                <a:gd name="connsiteY15" fmla="*/ 169607 h 169532"/>
                <a:gd name="connsiteX16" fmla="*/ 165885 w 257296"/>
                <a:gd name="connsiteY16" fmla="*/ 157717 h 169532"/>
                <a:gd name="connsiteX17" fmla="*/ 140188 w 257296"/>
                <a:gd name="connsiteY17" fmla="*/ 140456 h 169532"/>
                <a:gd name="connsiteX18" fmla="*/ 140188 w 257296"/>
                <a:gd name="connsiteY18" fmla="*/ 69882 h 169532"/>
                <a:gd name="connsiteX19" fmla="*/ 184663 w 257296"/>
                <a:gd name="connsiteY19" fmla="*/ 8513 h 169532"/>
                <a:gd name="connsiteX20" fmla="*/ 209042 w 257296"/>
                <a:gd name="connsiteY20" fmla="*/ 51088 h 169532"/>
                <a:gd name="connsiteX21" fmla="*/ 209042 w 257296"/>
                <a:gd name="connsiteY21" fmla="*/ 140456 h 169532"/>
                <a:gd name="connsiteX22" fmla="*/ 183345 w 257296"/>
                <a:gd name="connsiteY22" fmla="*/ 157717 h 169532"/>
                <a:gd name="connsiteX23" fmla="*/ 183345 w 257296"/>
                <a:gd name="connsiteY23" fmla="*/ 169607 h 169532"/>
                <a:gd name="connsiteX24" fmla="*/ 220573 w 257296"/>
                <a:gd name="connsiteY24" fmla="*/ 168456 h 169532"/>
                <a:gd name="connsiteX25" fmla="*/ 257470 w 257296"/>
                <a:gd name="connsiteY25" fmla="*/ 169607 h 169532"/>
                <a:gd name="connsiteX26" fmla="*/ 257470 w 257296"/>
                <a:gd name="connsiteY26" fmla="*/ 157717 h 169532"/>
                <a:gd name="connsiteX27" fmla="*/ 231774 w 257296"/>
                <a:gd name="connsiteY27" fmla="*/ 146210 h 169532"/>
                <a:gd name="connsiteX28" fmla="*/ 231774 w 257296"/>
                <a:gd name="connsiteY28" fmla="*/ 72951 h 169532"/>
                <a:gd name="connsiteX29" fmla="*/ 221561 w 257296"/>
                <a:gd name="connsiteY29" fmla="*/ 14266 h 169532"/>
                <a:gd name="connsiteX30" fmla="*/ 186969 w 257296"/>
                <a:gd name="connsiteY30" fmla="*/ 75 h 169532"/>
                <a:gd name="connsiteX31" fmla="*/ 139200 w 257296"/>
                <a:gd name="connsiteY31" fmla="*/ 37663 h 169532"/>
                <a:gd name="connsiteX32" fmla="*/ 95384 w 257296"/>
                <a:gd name="connsiteY32" fmla="*/ 75 h 169532"/>
                <a:gd name="connsiteX33" fmla="*/ 46626 w 257296"/>
                <a:gd name="connsiteY33" fmla="*/ 40348 h 169532"/>
                <a:gd name="connsiteX34" fmla="*/ 46626 w 257296"/>
                <a:gd name="connsiteY34" fmla="*/ 75 h 169532"/>
                <a:gd name="connsiteX35" fmla="*/ 174 w 257296"/>
                <a:gd name="connsiteY35" fmla="*/ 4294 h 169532"/>
                <a:gd name="connsiteX36" fmla="*/ 174 w 257296"/>
                <a:gd name="connsiteY36" fmla="*/ 16184 h 169532"/>
                <a:gd name="connsiteX37" fmla="*/ 25871 w 257296"/>
                <a:gd name="connsiteY37" fmla="*/ 37663 h 169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57296" h="169532">
                  <a:moveTo>
                    <a:pt x="25871" y="37663"/>
                  </a:moveTo>
                  <a:lnTo>
                    <a:pt x="25871" y="140456"/>
                  </a:lnTo>
                  <a:cubicBezTo>
                    <a:pt x="25871" y="157717"/>
                    <a:pt x="22247" y="157717"/>
                    <a:pt x="174" y="157717"/>
                  </a:cubicBezTo>
                  <a:lnTo>
                    <a:pt x="174" y="169607"/>
                  </a:lnTo>
                  <a:cubicBezTo>
                    <a:pt x="11705" y="169223"/>
                    <a:pt x="28506" y="168456"/>
                    <a:pt x="37401" y="168456"/>
                  </a:cubicBezTo>
                  <a:cubicBezTo>
                    <a:pt x="45967" y="168456"/>
                    <a:pt x="63098" y="169223"/>
                    <a:pt x="74299" y="169607"/>
                  </a:cubicBezTo>
                  <a:lnTo>
                    <a:pt x="74299" y="157717"/>
                  </a:lnTo>
                  <a:cubicBezTo>
                    <a:pt x="52226" y="157717"/>
                    <a:pt x="48602" y="157717"/>
                    <a:pt x="48602" y="140456"/>
                  </a:cubicBezTo>
                  <a:lnTo>
                    <a:pt x="48602" y="69882"/>
                  </a:lnTo>
                  <a:cubicBezTo>
                    <a:pt x="48602" y="29992"/>
                    <a:pt x="71993" y="8513"/>
                    <a:pt x="93077" y="8513"/>
                  </a:cubicBezTo>
                  <a:cubicBezTo>
                    <a:pt x="113832" y="8513"/>
                    <a:pt x="117456" y="29225"/>
                    <a:pt x="117456" y="51088"/>
                  </a:cubicBezTo>
                  <a:lnTo>
                    <a:pt x="117456" y="140456"/>
                  </a:lnTo>
                  <a:cubicBezTo>
                    <a:pt x="117456" y="157717"/>
                    <a:pt x="113832" y="157717"/>
                    <a:pt x="91760" y="157717"/>
                  </a:cubicBezTo>
                  <a:lnTo>
                    <a:pt x="91760" y="169607"/>
                  </a:lnTo>
                  <a:cubicBezTo>
                    <a:pt x="103290" y="169223"/>
                    <a:pt x="120092" y="168456"/>
                    <a:pt x="128987" y="168456"/>
                  </a:cubicBezTo>
                  <a:cubicBezTo>
                    <a:pt x="137552" y="168456"/>
                    <a:pt x="154684" y="169223"/>
                    <a:pt x="165885" y="169607"/>
                  </a:cubicBezTo>
                  <a:lnTo>
                    <a:pt x="165885" y="157717"/>
                  </a:lnTo>
                  <a:cubicBezTo>
                    <a:pt x="143812" y="157717"/>
                    <a:pt x="140188" y="157717"/>
                    <a:pt x="140188" y="140456"/>
                  </a:cubicBezTo>
                  <a:lnTo>
                    <a:pt x="140188" y="69882"/>
                  </a:lnTo>
                  <a:cubicBezTo>
                    <a:pt x="140188" y="29992"/>
                    <a:pt x="163579" y="8513"/>
                    <a:pt x="184663" y="8513"/>
                  </a:cubicBezTo>
                  <a:cubicBezTo>
                    <a:pt x="205418" y="8513"/>
                    <a:pt x="209042" y="29225"/>
                    <a:pt x="209042" y="51088"/>
                  </a:cubicBezTo>
                  <a:lnTo>
                    <a:pt x="209042" y="140456"/>
                  </a:lnTo>
                  <a:cubicBezTo>
                    <a:pt x="209042" y="157717"/>
                    <a:pt x="205418" y="157717"/>
                    <a:pt x="183345" y="157717"/>
                  </a:cubicBezTo>
                  <a:lnTo>
                    <a:pt x="183345" y="169607"/>
                  </a:lnTo>
                  <a:cubicBezTo>
                    <a:pt x="194876" y="169223"/>
                    <a:pt x="211678" y="168456"/>
                    <a:pt x="220573" y="168456"/>
                  </a:cubicBezTo>
                  <a:cubicBezTo>
                    <a:pt x="229138" y="168456"/>
                    <a:pt x="246269" y="169223"/>
                    <a:pt x="257470" y="169607"/>
                  </a:cubicBezTo>
                  <a:lnTo>
                    <a:pt x="257470" y="157717"/>
                  </a:lnTo>
                  <a:cubicBezTo>
                    <a:pt x="240339" y="157717"/>
                    <a:pt x="232103" y="157717"/>
                    <a:pt x="231774" y="146210"/>
                  </a:cubicBezTo>
                  <a:lnTo>
                    <a:pt x="231774" y="72951"/>
                  </a:lnTo>
                  <a:cubicBezTo>
                    <a:pt x="231774" y="39965"/>
                    <a:pt x="231774" y="28074"/>
                    <a:pt x="221561" y="14266"/>
                  </a:cubicBezTo>
                  <a:cubicBezTo>
                    <a:pt x="216949" y="7746"/>
                    <a:pt x="206077" y="75"/>
                    <a:pt x="186969" y="75"/>
                  </a:cubicBezTo>
                  <a:cubicBezTo>
                    <a:pt x="159296" y="75"/>
                    <a:pt x="144800" y="23088"/>
                    <a:pt x="139200" y="37663"/>
                  </a:cubicBezTo>
                  <a:cubicBezTo>
                    <a:pt x="134587" y="4294"/>
                    <a:pt x="110209" y="75"/>
                    <a:pt x="95384" y="75"/>
                  </a:cubicBezTo>
                  <a:cubicBezTo>
                    <a:pt x="71334" y="75"/>
                    <a:pt x="55850" y="16568"/>
                    <a:pt x="46626" y="40348"/>
                  </a:cubicBezTo>
                  <a:lnTo>
                    <a:pt x="46626" y="75"/>
                  </a:lnTo>
                  <a:lnTo>
                    <a:pt x="174" y="4294"/>
                  </a:lnTo>
                  <a:lnTo>
                    <a:pt x="174" y="16184"/>
                  </a:lnTo>
                  <a:cubicBezTo>
                    <a:pt x="23235" y="16184"/>
                    <a:pt x="25871" y="18869"/>
                    <a:pt x="25871" y="37663"/>
                  </a:cubicBez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36" name="Dowolny kształt: kształt 335">
              <a:extLst>
                <a:ext uri="{FF2B5EF4-FFF2-40B4-BE49-F238E27FC236}">
                  <a16:creationId xmlns:a16="http://schemas.microsoft.com/office/drawing/2014/main" id="{4384A92B-E413-7115-4E2A-BD9AC7D6DA07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9708576" y="8462075"/>
              <a:ext cx="70501" cy="256599"/>
            </a:xfrm>
            <a:custGeom>
              <a:avLst/>
              <a:gdLst>
                <a:gd name="connsiteX0" fmla="*/ 47622 w 70501"/>
                <a:gd name="connsiteY0" fmla="*/ 87142 h 256599"/>
                <a:gd name="connsiteX1" fmla="*/ 1500 w 70501"/>
                <a:gd name="connsiteY1" fmla="*/ 91361 h 256599"/>
                <a:gd name="connsiteX2" fmla="*/ 1500 w 70501"/>
                <a:gd name="connsiteY2" fmla="*/ 103251 h 256599"/>
                <a:gd name="connsiteX3" fmla="*/ 25879 w 70501"/>
                <a:gd name="connsiteY3" fmla="*/ 124347 h 256599"/>
                <a:gd name="connsiteX4" fmla="*/ 25879 w 70501"/>
                <a:gd name="connsiteY4" fmla="*/ 227524 h 256599"/>
                <a:gd name="connsiteX5" fmla="*/ 182 w 70501"/>
                <a:gd name="connsiteY5" fmla="*/ 244784 h 256599"/>
                <a:gd name="connsiteX6" fmla="*/ 182 w 70501"/>
                <a:gd name="connsiteY6" fmla="*/ 256674 h 256599"/>
                <a:gd name="connsiteX7" fmla="*/ 36421 w 70501"/>
                <a:gd name="connsiteY7" fmla="*/ 255523 h 256599"/>
                <a:gd name="connsiteX8" fmla="*/ 70683 w 70501"/>
                <a:gd name="connsiteY8" fmla="*/ 256674 h 256599"/>
                <a:gd name="connsiteX9" fmla="*/ 70683 w 70501"/>
                <a:gd name="connsiteY9" fmla="*/ 244784 h 256599"/>
                <a:gd name="connsiteX10" fmla="*/ 47622 w 70501"/>
                <a:gd name="connsiteY10" fmla="*/ 227907 h 256599"/>
                <a:gd name="connsiteX11" fmla="*/ 47622 w 70501"/>
                <a:gd name="connsiteY11" fmla="*/ 87142 h 256599"/>
                <a:gd name="connsiteX12" fmla="*/ 48940 w 70501"/>
                <a:gd name="connsiteY12" fmla="*/ 20403 h 256599"/>
                <a:gd name="connsiteX13" fmla="*/ 31480 w 70501"/>
                <a:gd name="connsiteY13" fmla="*/ 75 h 256599"/>
                <a:gd name="connsiteX14" fmla="*/ 14019 w 70501"/>
                <a:gd name="connsiteY14" fmla="*/ 20403 h 256599"/>
                <a:gd name="connsiteX15" fmla="*/ 31480 w 70501"/>
                <a:gd name="connsiteY15" fmla="*/ 40732 h 256599"/>
                <a:gd name="connsiteX16" fmla="*/ 48940 w 70501"/>
                <a:gd name="connsiteY16" fmla="*/ 20403 h 256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501" h="256599">
                  <a:moveTo>
                    <a:pt x="47622" y="87142"/>
                  </a:moveTo>
                  <a:lnTo>
                    <a:pt x="1500" y="91361"/>
                  </a:lnTo>
                  <a:lnTo>
                    <a:pt x="1500" y="103251"/>
                  </a:lnTo>
                  <a:cubicBezTo>
                    <a:pt x="22914" y="103251"/>
                    <a:pt x="25879" y="105553"/>
                    <a:pt x="25879" y="124347"/>
                  </a:cubicBezTo>
                  <a:lnTo>
                    <a:pt x="25879" y="227524"/>
                  </a:lnTo>
                  <a:cubicBezTo>
                    <a:pt x="25879" y="244784"/>
                    <a:pt x="22255" y="244784"/>
                    <a:pt x="182" y="244784"/>
                  </a:cubicBezTo>
                  <a:lnTo>
                    <a:pt x="182" y="256674"/>
                  </a:lnTo>
                  <a:cubicBezTo>
                    <a:pt x="10725" y="256291"/>
                    <a:pt x="28515" y="255523"/>
                    <a:pt x="36421" y="255523"/>
                  </a:cubicBezTo>
                  <a:cubicBezTo>
                    <a:pt x="47952" y="255523"/>
                    <a:pt x="59482" y="256291"/>
                    <a:pt x="70683" y="256674"/>
                  </a:cubicBezTo>
                  <a:lnTo>
                    <a:pt x="70683" y="244784"/>
                  </a:lnTo>
                  <a:cubicBezTo>
                    <a:pt x="48940" y="244784"/>
                    <a:pt x="47622" y="242866"/>
                    <a:pt x="47622" y="227907"/>
                  </a:cubicBezTo>
                  <a:lnTo>
                    <a:pt x="47622" y="87142"/>
                  </a:lnTo>
                  <a:close/>
                  <a:moveTo>
                    <a:pt x="48940" y="20403"/>
                  </a:moveTo>
                  <a:cubicBezTo>
                    <a:pt x="48940" y="8129"/>
                    <a:pt x="40704" y="75"/>
                    <a:pt x="31480" y="75"/>
                  </a:cubicBezTo>
                  <a:cubicBezTo>
                    <a:pt x="21267" y="75"/>
                    <a:pt x="14019" y="10431"/>
                    <a:pt x="14019" y="20403"/>
                  </a:cubicBezTo>
                  <a:cubicBezTo>
                    <a:pt x="14019" y="30759"/>
                    <a:pt x="21267" y="40732"/>
                    <a:pt x="31480" y="40732"/>
                  </a:cubicBezTo>
                  <a:cubicBezTo>
                    <a:pt x="40704" y="40732"/>
                    <a:pt x="48940" y="32677"/>
                    <a:pt x="48940" y="20403"/>
                  </a:cubicBez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37" name="Dowolny kształt: kształt 336">
              <a:extLst>
                <a:ext uri="{FF2B5EF4-FFF2-40B4-BE49-F238E27FC236}">
                  <a16:creationId xmlns:a16="http://schemas.microsoft.com/office/drawing/2014/main" id="{76FA84F8-12BC-6280-1FAF-772D3557E5A8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9799759" y="8549142"/>
              <a:ext cx="165710" cy="169532"/>
            </a:xfrm>
            <a:custGeom>
              <a:avLst/>
              <a:gdLst>
                <a:gd name="connsiteX0" fmla="*/ 25882 w 165710"/>
                <a:gd name="connsiteY0" fmla="*/ 37663 h 169532"/>
                <a:gd name="connsiteX1" fmla="*/ 25882 w 165710"/>
                <a:gd name="connsiteY1" fmla="*/ 140456 h 169532"/>
                <a:gd name="connsiteX2" fmla="*/ 185 w 165710"/>
                <a:gd name="connsiteY2" fmla="*/ 157717 h 169532"/>
                <a:gd name="connsiteX3" fmla="*/ 185 w 165710"/>
                <a:gd name="connsiteY3" fmla="*/ 169607 h 169532"/>
                <a:gd name="connsiteX4" fmla="*/ 37412 w 165710"/>
                <a:gd name="connsiteY4" fmla="*/ 168456 h 169532"/>
                <a:gd name="connsiteX5" fmla="*/ 74310 w 165710"/>
                <a:gd name="connsiteY5" fmla="*/ 169607 h 169532"/>
                <a:gd name="connsiteX6" fmla="*/ 74310 w 165710"/>
                <a:gd name="connsiteY6" fmla="*/ 157717 h 169532"/>
                <a:gd name="connsiteX7" fmla="*/ 48613 w 165710"/>
                <a:gd name="connsiteY7" fmla="*/ 140456 h 169532"/>
                <a:gd name="connsiteX8" fmla="*/ 48613 w 165710"/>
                <a:gd name="connsiteY8" fmla="*/ 69882 h 169532"/>
                <a:gd name="connsiteX9" fmla="*/ 93088 w 165710"/>
                <a:gd name="connsiteY9" fmla="*/ 8513 h 169532"/>
                <a:gd name="connsiteX10" fmla="*/ 117467 w 165710"/>
                <a:gd name="connsiteY10" fmla="*/ 51088 h 169532"/>
                <a:gd name="connsiteX11" fmla="*/ 117467 w 165710"/>
                <a:gd name="connsiteY11" fmla="*/ 140456 h 169532"/>
                <a:gd name="connsiteX12" fmla="*/ 91771 w 165710"/>
                <a:gd name="connsiteY12" fmla="*/ 157717 h 169532"/>
                <a:gd name="connsiteX13" fmla="*/ 91771 w 165710"/>
                <a:gd name="connsiteY13" fmla="*/ 169607 h 169532"/>
                <a:gd name="connsiteX14" fmla="*/ 128998 w 165710"/>
                <a:gd name="connsiteY14" fmla="*/ 168456 h 169532"/>
                <a:gd name="connsiteX15" fmla="*/ 165896 w 165710"/>
                <a:gd name="connsiteY15" fmla="*/ 169607 h 169532"/>
                <a:gd name="connsiteX16" fmla="*/ 165896 w 165710"/>
                <a:gd name="connsiteY16" fmla="*/ 157717 h 169532"/>
                <a:gd name="connsiteX17" fmla="*/ 140199 w 165710"/>
                <a:gd name="connsiteY17" fmla="*/ 146210 h 169532"/>
                <a:gd name="connsiteX18" fmla="*/ 140199 w 165710"/>
                <a:gd name="connsiteY18" fmla="*/ 72951 h 169532"/>
                <a:gd name="connsiteX19" fmla="*/ 129986 w 165710"/>
                <a:gd name="connsiteY19" fmla="*/ 14266 h 169532"/>
                <a:gd name="connsiteX20" fmla="*/ 95395 w 165710"/>
                <a:gd name="connsiteY20" fmla="*/ 75 h 169532"/>
                <a:gd name="connsiteX21" fmla="*/ 46637 w 165710"/>
                <a:gd name="connsiteY21" fmla="*/ 40348 h 169532"/>
                <a:gd name="connsiteX22" fmla="*/ 46637 w 165710"/>
                <a:gd name="connsiteY22" fmla="*/ 75 h 169532"/>
                <a:gd name="connsiteX23" fmla="*/ 185 w 165710"/>
                <a:gd name="connsiteY23" fmla="*/ 4294 h 169532"/>
                <a:gd name="connsiteX24" fmla="*/ 185 w 165710"/>
                <a:gd name="connsiteY24" fmla="*/ 16184 h 169532"/>
                <a:gd name="connsiteX25" fmla="*/ 25882 w 165710"/>
                <a:gd name="connsiteY25" fmla="*/ 37663 h 169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5710" h="169532">
                  <a:moveTo>
                    <a:pt x="25882" y="37663"/>
                  </a:moveTo>
                  <a:lnTo>
                    <a:pt x="25882" y="140456"/>
                  </a:lnTo>
                  <a:cubicBezTo>
                    <a:pt x="25882" y="157717"/>
                    <a:pt x="22258" y="157717"/>
                    <a:pt x="185" y="157717"/>
                  </a:cubicBezTo>
                  <a:lnTo>
                    <a:pt x="185" y="169607"/>
                  </a:lnTo>
                  <a:cubicBezTo>
                    <a:pt x="11716" y="169223"/>
                    <a:pt x="28517" y="168456"/>
                    <a:pt x="37412" y="168456"/>
                  </a:cubicBezTo>
                  <a:cubicBezTo>
                    <a:pt x="45978" y="168456"/>
                    <a:pt x="63109" y="169223"/>
                    <a:pt x="74310" y="169607"/>
                  </a:cubicBezTo>
                  <a:lnTo>
                    <a:pt x="74310" y="157717"/>
                  </a:lnTo>
                  <a:cubicBezTo>
                    <a:pt x="52237" y="157717"/>
                    <a:pt x="48613" y="157717"/>
                    <a:pt x="48613" y="140456"/>
                  </a:cubicBezTo>
                  <a:lnTo>
                    <a:pt x="48613" y="69882"/>
                  </a:lnTo>
                  <a:cubicBezTo>
                    <a:pt x="48613" y="29992"/>
                    <a:pt x="72004" y="8513"/>
                    <a:pt x="93088" y="8513"/>
                  </a:cubicBezTo>
                  <a:cubicBezTo>
                    <a:pt x="113843" y="8513"/>
                    <a:pt x="117467" y="29225"/>
                    <a:pt x="117467" y="51088"/>
                  </a:cubicBezTo>
                  <a:lnTo>
                    <a:pt x="117467" y="140456"/>
                  </a:lnTo>
                  <a:cubicBezTo>
                    <a:pt x="117467" y="157717"/>
                    <a:pt x="113843" y="157717"/>
                    <a:pt x="91771" y="157717"/>
                  </a:cubicBezTo>
                  <a:lnTo>
                    <a:pt x="91771" y="169607"/>
                  </a:lnTo>
                  <a:cubicBezTo>
                    <a:pt x="103301" y="169223"/>
                    <a:pt x="120103" y="168456"/>
                    <a:pt x="128998" y="168456"/>
                  </a:cubicBezTo>
                  <a:cubicBezTo>
                    <a:pt x="137564" y="168456"/>
                    <a:pt x="154695" y="169223"/>
                    <a:pt x="165896" y="169607"/>
                  </a:cubicBezTo>
                  <a:lnTo>
                    <a:pt x="165896" y="157717"/>
                  </a:lnTo>
                  <a:cubicBezTo>
                    <a:pt x="148765" y="157717"/>
                    <a:pt x="140529" y="157717"/>
                    <a:pt x="140199" y="146210"/>
                  </a:cubicBezTo>
                  <a:lnTo>
                    <a:pt x="140199" y="72951"/>
                  </a:lnTo>
                  <a:cubicBezTo>
                    <a:pt x="140199" y="39965"/>
                    <a:pt x="140199" y="28074"/>
                    <a:pt x="129986" y="14266"/>
                  </a:cubicBezTo>
                  <a:cubicBezTo>
                    <a:pt x="125374" y="7746"/>
                    <a:pt x="114502" y="75"/>
                    <a:pt x="95395" y="75"/>
                  </a:cubicBezTo>
                  <a:cubicBezTo>
                    <a:pt x="71345" y="75"/>
                    <a:pt x="55861" y="16568"/>
                    <a:pt x="46637" y="40348"/>
                  </a:cubicBezTo>
                  <a:lnTo>
                    <a:pt x="46637" y="75"/>
                  </a:lnTo>
                  <a:lnTo>
                    <a:pt x="185" y="4294"/>
                  </a:lnTo>
                  <a:lnTo>
                    <a:pt x="185" y="16184"/>
                  </a:lnTo>
                  <a:cubicBezTo>
                    <a:pt x="23246" y="16184"/>
                    <a:pt x="25882" y="18869"/>
                    <a:pt x="25882" y="37663"/>
                  </a:cubicBez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38" name="Dowolny kształt: kształt 337">
              <a:extLst>
                <a:ext uri="{FF2B5EF4-FFF2-40B4-BE49-F238E27FC236}">
                  <a16:creationId xmlns:a16="http://schemas.microsoft.com/office/drawing/2014/main" id="{53BC05F1-1E5C-895B-1A9F-C4014342E5D2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9545338" y="8782690"/>
              <a:ext cx="170882" cy="188748"/>
            </a:xfrm>
            <a:custGeom>
              <a:avLst/>
              <a:gdLst>
                <a:gd name="connsiteX0" fmla="*/ 142003 w 170882"/>
                <a:gd name="connsiteY0" fmla="*/ 29347 h 188748"/>
                <a:gd name="connsiteX1" fmla="*/ 166448 w 170882"/>
                <a:gd name="connsiteY1" fmla="*/ 9747 h 188748"/>
                <a:gd name="connsiteX2" fmla="*/ 171060 w 170882"/>
                <a:gd name="connsiteY2" fmla="*/ 3840 h 188748"/>
                <a:gd name="connsiteX3" fmla="*/ 167601 w 170882"/>
                <a:gd name="connsiteY3" fmla="*/ 81 h 188748"/>
                <a:gd name="connsiteX4" fmla="*/ 143848 w 170882"/>
                <a:gd name="connsiteY4" fmla="*/ 1155 h 188748"/>
                <a:gd name="connsiteX5" fmla="*/ 119634 w 170882"/>
                <a:gd name="connsiteY5" fmla="*/ 81 h 188748"/>
                <a:gd name="connsiteX6" fmla="*/ 115021 w 170882"/>
                <a:gd name="connsiteY6" fmla="*/ 5988 h 188748"/>
                <a:gd name="connsiteX7" fmla="*/ 120095 w 170882"/>
                <a:gd name="connsiteY7" fmla="*/ 9747 h 188748"/>
                <a:gd name="connsiteX8" fmla="*/ 134854 w 170882"/>
                <a:gd name="connsiteY8" fmla="*/ 20755 h 188748"/>
                <a:gd name="connsiteX9" fmla="*/ 134393 w 170882"/>
                <a:gd name="connsiteY9" fmla="*/ 24514 h 188748"/>
                <a:gd name="connsiteX10" fmla="*/ 111101 w 170882"/>
                <a:gd name="connsiteY10" fmla="*/ 131104 h 188748"/>
                <a:gd name="connsiteX11" fmla="*/ 52295 w 170882"/>
                <a:gd name="connsiteY11" fmla="*/ 179164 h 188748"/>
                <a:gd name="connsiteX12" fmla="*/ 20471 w 170882"/>
                <a:gd name="connsiteY12" fmla="*/ 143455 h 188748"/>
                <a:gd name="connsiteX13" fmla="*/ 22546 w 170882"/>
                <a:gd name="connsiteY13" fmla="*/ 124392 h 188748"/>
                <a:gd name="connsiteX14" fmla="*/ 44916 w 170882"/>
                <a:gd name="connsiteY14" fmla="*/ 21023 h 188748"/>
                <a:gd name="connsiteX15" fmla="*/ 65209 w 170882"/>
                <a:gd name="connsiteY15" fmla="*/ 9747 h 188748"/>
                <a:gd name="connsiteX16" fmla="*/ 72128 w 170882"/>
                <a:gd name="connsiteY16" fmla="*/ 3840 h 188748"/>
                <a:gd name="connsiteX17" fmla="*/ 68438 w 170882"/>
                <a:gd name="connsiteY17" fmla="*/ 81 h 188748"/>
                <a:gd name="connsiteX18" fmla="*/ 38228 w 170882"/>
                <a:gd name="connsiteY18" fmla="*/ 1155 h 188748"/>
                <a:gd name="connsiteX19" fmla="*/ 22316 w 170882"/>
                <a:gd name="connsiteY19" fmla="*/ 887 h 188748"/>
                <a:gd name="connsiteX20" fmla="*/ 7787 w 170882"/>
                <a:gd name="connsiteY20" fmla="*/ 81 h 188748"/>
                <a:gd name="connsiteX21" fmla="*/ 2944 w 170882"/>
                <a:gd name="connsiteY21" fmla="*/ 5988 h 188748"/>
                <a:gd name="connsiteX22" fmla="*/ 10324 w 170882"/>
                <a:gd name="connsiteY22" fmla="*/ 9747 h 188748"/>
                <a:gd name="connsiteX23" fmla="*/ 19087 w 170882"/>
                <a:gd name="connsiteY23" fmla="*/ 10284 h 188748"/>
                <a:gd name="connsiteX24" fmla="*/ 24391 w 170882"/>
                <a:gd name="connsiteY24" fmla="*/ 14043 h 188748"/>
                <a:gd name="connsiteX25" fmla="*/ 20701 w 170882"/>
                <a:gd name="connsiteY25" fmla="*/ 32031 h 188748"/>
                <a:gd name="connsiteX26" fmla="*/ 15628 w 170882"/>
                <a:gd name="connsiteY26" fmla="*/ 55658 h 188748"/>
                <a:gd name="connsiteX27" fmla="*/ 2483 w 170882"/>
                <a:gd name="connsiteY27" fmla="*/ 117143 h 188748"/>
                <a:gd name="connsiteX28" fmla="*/ 177 w 170882"/>
                <a:gd name="connsiteY28" fmla="*/ 135668 h 188748"/>
                <a:gd name="connsiteX29" fmla="*/ 51373 w 170882"/>
                <a:gd name="connsiteY29" fmla="*/ 188829 h 188748"/>
                <a:gd name="connsiteX30" fmla="*/ 121709 w 170882"/>
                <a:gd name="connsiteY30" fmla="*/ 123586 h 188748"/>
                <a:gd name="connsiteX31" fmla="*/ 142003 w 170882"/>
                <a:gd name="connsiteY31" fmla="*/ 29347 h 188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0882" h="188748">
                  <a:moveTo>
                    <a:pt x="142003" y="29347"/>
                  </a:moveTo>
                  <a:cubicBezTo>
                    <a:pt x="144309" y="18875"/>
                    <a:pt x="147999" y="10284"/>
                    <a:pt x="166448" y="9747"/>
                  </a:cubicBezTo>
                  <a:cubicBezTo>
                    <a:pt x="167601" y="9747"/>
                    <a:pt x="171060" y="9478"/>
                    <a:pt x="171060" y="3840"/>
                  </a:cubicBezTo>
                  <a:cubicBezTo>
                    <a:pt x="171060" y="2229"/>
                    <a:pt x="169907" y="81"/>
                    <a:pt x="167601" y="81"/>
                  </a:cubicBezTo>
                  <a:cubicBezTo>
                    <a:pt x="160221" y="81"/>
                    <a:pt x="151458" y="1155"/>
                    <a:pt x="143848" y="1155"/>
                  </a:cubicBezTo>
                  <a:cubicBezTo>
                    <a:pt x="136238" y="1155"/>
                    <a:pt x="126552" y="81"/>
                    <a:pt x="119634" y="81"/>
                  </a:cubicBezTo>
                  <a:cubicBezTo>
                    <a:pt x="118481" y="81"/>
                    <a:pt x="115021" y="81"/>
                    <a:pt x="115021" y="5988"/>
                  </a:cubicBezTo>
                  <a:cubicBezTo>
                    <a:pt x="115021" y="9478"/>
                    <a:pt x="118019" y="9747"/>
                    <a:pt x="120095" y="9747"/>
                  </a:cubicBezTo>
                  <a:cubicBezTo>
                    <a:pt x="130934" y="10015"/>
                    <a:pt x="134854" y="14043"/>
                    <a:pt x="134854" y="20755"/>
                  </a:cubicBezTo>
                  <a:cubicBezTo>
                    <a:pt x="134854" y="22097"/>
                    <a:pt x="134623" y="23440"/>
                    <a:pt x="134393" y="24514"/>
                  </a:cubicBezTo>
                  <a:cubicBezTo>
                    <a:pt x="130934" y="41966"/>
                    <a:pt x="114099" y="122781"/>
                    <a:pt x="111101" y="131104"/>
                  </a:cubicBezTo>
                  <a:cubicBezTo>
                    <a:pt x="98187" y="165471"/>
                    <a:pt x="71205" y="179164"/>
                    <a:pt x="52295" y="179164"/>
                  </a:cubicBezTo>
                  <a:cubicBezTo>
                    <a:pt x="36844" y="179164"/>
                    <a:pt x="20471" y="170035"/>
                    <a:pt x="20471" y="143455"/>
                  </a:cubicBezTo>
                  <a:cubicBezTo>
                    <a:pt x="20471" y="137011"/>
                    <a:pt x="21163" y="130567"/>
                    <a:pt x="22546" y="124392"/>
                  </a:cubicBezTo>
                  <a:lnTo>
                    <a:pt x="44916" y="21023"/>
                  </a:lnTo>
                  <a:cubicBezTo>
                    <a:pt x="46991" y="11895"/>
                    <a:pt x="47452" y="9747"/>
                    <a:pt x="65209" y="9747"/>
                  </a:cubicBezTo>
                  <a:cubicBezTo>
                    <a:pt x="69130" y="9747"/>
                    <a:pt x="72128" y="9747"/>
                    <a:pt x="72128" y="3840"/>
                  </a:cubicBezTo>
                  <a:cubicBezTo>
                    <a:pt x="72128" y="2766"/>
                    <a:pt x="71436" y="81"/>
                    <a:pt x="68438" y="81"/>
                  </a:cubicBezTo>
                  <a:cubicBezTo>
                    <a:pt x="61750" y="81"/>
                    <a:pt x="44916" y="1155"/>
                    <a:pt x="38228" y="1155"/>
                  </a:cubicBezTo>
                  <a:cubicBezTo>
                    <a:pt x="34308" y="1155"/>
                    <a:pt x="26236" y="1155"/>
                    <a:pt x="22316" y="887"/>
                  </a:cubicBezTo>
                  <a:cubicBezTo>
                    <a:pt x="17703" y="618"/>
                    <a:pt x="12169" y="81"/>
                    <a:pt x="7787" y="81"/>
                  </a:cubicBezTo>
                  <a:cubicBezTo>
                    <a:pt x="6404" y="81"/>
                    <a:pt x="2944" y="81"/>
                    <a:pt x="2944" y="5988"/>
                  </a:cubicBezTo>
                  <a:cubicBezTo>
                    <a:pt x="2944" y="9747"/>
                    <a:pt x="5712" y="9747"/>
                    <a:pt x="10324" y="9747"/>
                  </a:cubicBezTo>
                  <a:cubicBezTo>
                    <a:pt x="10555" y="9747"/>
                    <a:pt x="14936" y="9747"/>
                    <a:pt x="19087" y="10284"/>
                  </a:cubicBezTo>
                  <a:cubicBezTo>
                    <a:pt x="23930" y="10821"/>
                    <a:pt x="24391" y="11358"/>
                    <a:pt x="24391" y="14043"/>
                  </a:cubicBezTo>
                  <a:cubicBezTo>
                    <a:pt x="24391" y="15654"/>
                    <a:pt x="22085" y="26125"/>
                    <a:pt x="20701" y="32031"/>
                  </a:cubicBezTo>
                  <a:lnTo>
                    <a:pt x="15628" y="55658"/>
                  </a:lnTo>
                  <a:lnTo>
                    <a:pt x="2483" y="117143"/>
                  </a:lnTo>
                  <a:cubicBezTo>
                    <a:pt x="177" y="128151"/>
                    <a:pt x="177" y="130299"/>
                    <a:pt x="177" y="135668"/>
                  </a:cubicBezTo>
                  <a:cubicBezTo>
                    <a:pt x="177" y="168961"/>
                    <a:pt x="23699" y="188829"/>
                    <a:pt x="51373" y="188829"/>
                  </a:cubicBezTo>
                  <a:cubicBezTo>
                    <a:pt x="83197" y="188829"/>
                    <a:pt x="114099" y="158759"/>
                    <a:pt x="121709" y="123586"/>
                  </a:cubicBezTo>
                  <a:lnTo>
                    <a:pt x="142003" y="29347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39" name="Dowolny kształt: kształt 338">
              <a:extLst>
                <a:ext uri="{FF2B5EF4-FFF2-40B4-BE49-F238E27FC236}">
                  <a16:creationId xmlns:a16="http://schemas.microsoft.com/office/drawing/2014/main" id="{202F8080-2EB9-9700-509C-F3B6B6668375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9722202" y="8919658"/>
              <a:ext cx="116129" cy="126573"/>
            </a:xfrm>
            <a:custGeom>
              <a:avLst/>
              <a:gdLst>
                <a:gd name="connsiteX0" fmla="*/ 47458 w 116129"/>
                <a:gd name="connsiteY0" fmla="*/ 86766 h 126573"/>
                <a:gd name="connsiteX1" fmla="*/ 53717 w 116129"/>
                <a:gd name="connsiteY1" fmla="*/ 86958 h 126573"/>
                <a:gd name="connsiteX2" fmla="*/ 116312 w 116129"/>
                <a:gd name="connsiteY2" fmla="*/ 29616 h 126573"/>
                <a:gd name="connsiteX3" fmla="*/ 91109 w 116129"/>
                <a:gd name="connsiteY3" fmla="*/ 82 h 126573"/>
                <a:gd name="connsiteX4" fmla="*/ 58659 w 116129"/>
                <a:gd name="connsiteY4" fmla="*/ 23863 h 126573"/>
                <a:gd name="connsiteX5" fmla="*/ 41198 w 116129"/>
                <a:gd name="connsiteY5" fmla="*/ 71424 h 126573"/>
                <a:gd name="connsiteX6" fmla="*/ 7266 w 116129"/>
                <a:gd name="connsiteY6" fmla="*/ 45725 h 126573"/>
                <a:gd name="connsiteX7" fmla="*/ 20937 w 116129"/>
                <a:gd name="connsiteY7" fmla="*/ 9287 h 126573"/>
                <a:gd name="connsiteX8" fmla="*/ 23902 w 116129"/>
                <a:gd name="connsiteY8" fmla="*/ 4877 h 126573"/>
                <a:gd name="connsiteX9" fmla="*/ 20443 w 116129"/>
                <a:gd name="connsiteY9" fmla="*/ 2192 h 126573"/>
                <a:gd name="connsiteX10" fmla="*/ 13690 w 116129"/>
                <a:gd name="connsiteY10" fmla="*/ 7753 h 126573"/>
                <a:gd name="connsiteX11" fmla="*/ 182 w 116129"/>
                <a:gd name="connsiteY11" fmla="*/ 47643 h 126573"/>
                <a:gd name="connsiteX12" fmla="*/ 37245 w 116129"/>
                <a:gd name="connsiteY12" fmla="*/ 85232 h 126573"/>
                <a:gd name="connsiteX13" fmla="*/ 29503 w 116129"/>
                <a:gd name="connsiteY13" fmla="*/ 113615 h 126573"/>
                <a:gd name="connsiteX14" fmla="*/ 28185 w 116129"/>
                <a:gd name="connsiteY14" fmla="*/ 119944 h 126573"/>
                <a:gd name="connsiteX15" fmla="*/ 34280 w 116129"/>
                <a:gd name="connsiteY15" fmla="*/ 126656 h 126573"/>
                <a:gd name="connsiteX16" fmla="*/ 42516 w 116129"/>
                <a:gd name="connsiteY16" fmla="*/ 118985 h 126573"/>
                <a:gd name="connsiteX17" fmla="*/ 47458 w 116129"/>
                <a:gd name="connsiteY17" fmla="*/ 86766 h 126573"/>
                <a:gd name="connsiteX18" fmla="*/ 52235 w 116129"/>
                <a:gd name="connsiteY18" fmla="*/ 72383 h 126573"/>
                <a:gd name="connsiteX19" fmla="*/ 49929 w 116129"/>
                <a:gd name="connsiteY19" fmla="*/ 71424 h 126573"/>
                <a:gd name="connsiteX20" fmla="*/ 51576 w 116129"/>
                <a:gd name="connsiteY20" fmla="*/ 60492 h 126573"/>
                <a:gd name="connsiteX21" fmla="*/ 89297 w 116129"/>
                <a:gd name="connsiteY21" fmla="*/ 14657 h 126573"/>
                <a:gd name="connsiteX22" fmla="*/ 109064 w 116129"/>
                <a:gd name="connsiteY22" fmla="*/ 32876 h 126573"/>
                <a:gd name="connsiteX23" fmla="*/ 55529 w 116129"/>
                <a:gd name="connsiteY23" fmla="*/ 72383 h 126573"/>
                <a:gd name="connsiteX24" fmla="*/ 52235 w 116129"/>
                <a:gd name="connsiteY24" fmla="*/ 72383 h 126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6129" h="126573">
                  <a:moveTo>
                    <a:pt x="47458" y="86766"/>
                  </a:moveTo>
                  <a:cubicBezTo>
                    <a:pt x="49270" y="86958"/>
                    <a:pt x="51905" y="86958"/>
                    <a:pt x="53717" y="86958"/>
                  </a:cubicBezTo>
                  <a:cubicBezTo>
                    <a:pt x="87321" y="86958"/>
                    <a:pt x="116312" y="59533"/>
                    <a:pt x="116312" y="29616"/>
                  </a:cubicBezTo>
                  <a:cubicBezTo>
                    <a:pt x="116312" y="11397"/>
                    <a:pt x="105275" y="82"/>
                    <a:pt x="91109" y="82"/>
                  </a:cubicBezTo>
                  <a:cubicBezTo>
                    <a:pt x="77931" y="82"/>
                    <a:pt x="66730" y="10438"/>
                    <a:pt x="58659" y="23863"/>
                  </a:cubicBezTo>
                  <a:cubicBezTo>
                    <a:pt x="49929" y="38630"/>
                    <a:pt x="46469" y="51862"/>
                    <a:pt x="41198" y="71424"/>
                  </a:cubicBezTo>
                  <a:cubicBezTo>
                    <a:pt x="28515" y="70081"/>
                    <a:pt x="7266" y="64711"/>
                    <a:pt x="7266" y="45725"/>
                  </a:cubicBezTo>
                  <a:cubicBezTo>
                    <a:pt x="7266" y="41123"/>
                    <a:pt x="10725" y="21178"/>
                    <a:pt x="20937" y="9287"/>
                  </a:cubicBezTo>
                  <a:cubicBezTo>
                    <a:pt x="23738" y="6027"/>
                    <a:pt x="23902" y="5835"/>
                    <a:pt x="23902" y="4877"/>
                  </a:cubicBezTo>
                  <a:cubicBezTo>
                    <a:pt x="23902" y="2192"/>
                    <a:pt x="21432" y="2192"/>
                    <a:pt x="20443" y="2192"/>
                  </a:cubicBezTo>
                  <a:cubicBezTo>
                    <a:pt x="18631" y="2192"/>
                    <a:pt x="17808" y="2192"/>
                    <a:pt x="13690" y="7753"/>
                  </a:cubicBezTo>
                  <a:cubicBezTo>
                    <a:pt x="4795" y="19260"/>
                    <a:pt x="182" y="38821"/>
                    <a:pt x="182" y="47643"/>
                  </a:cubicBezTo>
                  <a:cubicBezTo>
                    <a:pt x="182" y="67396"/>
                    <a:pt x="15337" y="81013"/>
                    <a:pt x="37245" y="85232"/>
                  </a:cubicBezTo>
                  <a:cubicBezTo>
                    <a:pt x="34445" y="96930"/>
                    <a:pt x="33456" y="99999"/>
                    <a:pt x="29503" y="113615"/>
                  </a:cubicBezTo>
                  <a:cubicBezTo>
                    <a:pt x="28185" y="118409"/>
                    <a:pt x="28185" y="118985"/>
                    <a:pt x="28185" y="119944"/>
                  </a:cubicBezTo>
                  <a:cubicBezTo>
                    <a:pt x="28185" y="123971"/>
                    <a:pt x="30986" y="126656"/>
                    <a:pt x="34280" y="126656"/>
                  </a:cubicBezTo>
                  <a:cubicBezTo>
                    <a:pt x="38233" y="126656"/>
                    <a:pt x="41693" y="123396"/>
                    <a:pt x="42516" y="118985"/>
                  </a:cubicBezTo>
                  <a:cubicBezTo>
                    <a:pt x="42516" y="118601"/>
                    <a:pt x="46964" y="89834"/>
                    <a:pt x="47458" y="86766"/>
                  </a:cubicBezTo>
                  <a:close/>
                  <a:moveTo>
                    <a:pt x="52235" y="72383"/>
                  </a:moveTo>
                  <a:cubicBezTo>
                    <a:pt x="51411" y="72383"/>
                    <a:pt x="49929" y="72383"/>
                    <a:pt x="49929" y="71424"/>
                  </a:cubicBezTo>
                  <a:cubicBezTo>
                    <a:pt x="49929" y="70848"/>
                    <a:pt x="51082" y="64136"/>
                    <a:pt x="51576" y="60492"/>
                  </a:cubicBezTo>
                  <a:cubicBezTo>
                    <a:pt x="56518" y="28849"/>
                    <a:pt x="75461" y="14657"/>
                    <a:pt x="89297" y="14657"/>
                  </a:cubicBezTo>
                  <a:cubicBezTo>
                    <a:pt x="98851" y="14657"/>
                    <a:pt x="109064" y="20411"/>
                    <a:pt x="109064" y="32876"/>
                  </a:cubicBezTo>
                  <a:cubicBezTo>
                    <a:pt x="109064" y="51671"/>
                    <a:pt x="88474" y="72383"/>
                    <a:pt x="55529" y="72383"/>
                  </a:cubicBezTo>
                  <a:lnTo>
                    <a:pt x="52235" y="72383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40" name="Dowolny kształt: kształt 339">
              <a:extLst>
                <a:ext uri="{FF2B5EF4-FFF2-40B4-BE49-F238E27FC236}">
                  <a16:creationId xmlns:a16="http://schemas.microsoft.com/office/drawing/2014/main" id="{85E311C6-1091-F847-DD5A-1FDAA3CCFF89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0037690" y="8549142"/>
              <a:ext cx="257296" cy="169532"/>
            </a:xfrm>
            <a:custGeom>
              <a:avLst/>
              <a:gdLst>
                <a:gd name="connsiteX0" fmla="*/ 25889 w 257296"/>
                <a:gd name="connsiteY0" fmla="*/ 37663 h 169532"/>
                <a:gd name="connsiteX1" fmla="*/ 25889 w 257296"/>
                <a:gd name="connsiteY1" fmla="*/ 140456 h 169532"/>
                <a:gd name="connsiteX2" fmla="*/ 192 w 257296"/>
                <a:gd name="connsiteY2" fmla="*/ 157717 h 169532"/>
                <a:gd name="connsiteX3" fmla="*/ 192 w 257296"/>
                <a:gd name="connsiteY3" fmla="*/ 169607 h 169532"/>
                <a:gd name="connsiteX4" fmla="*/ 37420 w 257296"/>
                <a:gd name="connsiteY4" fmla="*/ 168456 h 169532"/>
                <a:gd name="connsiteX5" fmla="*/ 74317 w 257296"/>
                <a:gd name="connsiteY5" fmla="*/ 169607 h 169532"/>
                <a:gd name="connsiteX6" fmla="*/ 74317 w 257296"/>
                <a:gd name="connsiteY6" fmla="*/ 157717 h 169532"/>
                <a:gd name="connsiteX7" fmla="*/ 48621 w 257296"/>
                <a:gd name="connsiteY7" fmla="*/ 140456 h 169532"/>
                <a:gd name="connsiteX8" fmla="*/ 48621 w 257296"/>
                <a:gd name="connsiteY8" fmla="*/ 69882 h 169532"/>
                <a:gd name="connsiteX9" fmla="*/ 93096 w 257296"/>
                <a:gd name="connsiteY9" fmla="*/ 8513 h 169532"/>
                <a:gd name="connsiteX10" fmla="*/ 117475 w 257296"/>
                <a:gd name="connsiteY10" fmla="*/ 51088 h 169532"/>
                <a:gd name="connsiteX11" fmla="*/ 117475 w 257296"/>
                <a:gd name="connsiteY11" fmla="*/ 140456 h 169532"/>
                <a:gd name="connsiteX12" fmla="*/ 91778 w 257296"/>
                <a:gd name="connsiteY12" fmla="*/ 157717 h 169532"/>
                <a:gd name="connsiteX13" fmla="*/ 91778 w 257296"/>
                <a:gd name="connsiteY13" fmla="*/ 169607 h 169532"/>
                <a:gd name="connsiteX14" fmla="*/ 129005 w 257296"/>
                <a:gd name="connsiteY14" fmla="*/ 168456 h 169532"/>
                <a:gd name="connsiteX15" fmla="*/ 165903 w 257296"/>
                <a:gd name="connsiteY15" fmla="*/ 169607 h 169532"/>
                <a:gd name="connsiteX16" fmla="*/ 165903 w 257296"/>
                <a:gd name="connsiteY16" fmla="*/ 157717 h 169532"/>
                <a:gd name="connsiteX17" fmla="*/ 140206 w 257296"/>
                <a:gd name="connsiteY17" fmla="*/ 140456 h 169532"/>
                <a:gd name="connsiteX18" fmla="*/ 140206 w 257296"/>
                <a:gd name="connsiteY18" fmla="*/ 69882 h 169532"/>
                <a:gd name="connsiteX19" fmla="*/ 184681 w 257296"/>
                <a:gd name="connsiteY19" fmla="*/ 8513 h 169532"/>
                <a:gd name="connsiteX20" fmla="*/ 209060 w 257296"/>
                <a:gd name="connsiteY20" fmla="*/ 51088 h 169532"/>
                <a:gd name="connsiteX21" fmla="*/ 209060 w 257296"/>
                <a:gd name="connsiteY21" fmla="*/ 140456 h 169532"/>
                <a:gd name="connsiteX22" fmla="*/ 183364 w 257296"/>
                <a:gd name="connsiteY22" fmla="*/ 157717 h 169532"/>
                <a:gd name="connsiteX23" fmla="*/ 183364 w 257296"/>
                <a:gd name="connsiteY23" fmla="*/ 169607 h 169532"/>
                <a:gd name="connsiteX24" fmla="*/ 220591 w 257296"/>
                <a:gd name="connsiteY24" fmla="*/ 168456 h 169532"/>
                <a:gd name="connsiteX25" fmla="*/ 257489 w 257296"/>
                <a:gd name="connsiteY25" fmla="*/ 169607 h 169532"/>
                <a:gd name="connsiteX26" fmla="*/ 257489 w 257296"/>
                <a:gd name="connsiteY26" fmla="*/ 157717 h 169532"/>
                <a:gd name="connsiteX27" fmla="*/ 231792 w 257296"/>
                <a:gd name="connsiteY27" fmla="*/ 146210 h 169532"/>
                <a:gd name="connsiteX28" fmla="*/ 231792 w 257296"/>
                <a:gd name="connsiteY28" fmla="*/ 72951 h 169532"/>
                <a:gd name="connsiteX29" fmla="*/ 221579 w 257296"/>
                <a:gd name="connsiteY29" fmla="*/ 14266 h 169532"/>
                <a:gd name="connsiteX30" fmla="*/ 186987 w 257296"/>
                <a:gd name="connsiteY30" fmla="*/ 75 h 169532"/>
                <a:gd name="connsiteX31" fmla="*/ 139218 w 257296"/>
                <a:gd name="connsiteY31" fmla="*/ 37663 h 169532"/>
                <a:gd name="connsiteX32" fmla="*/ 95402 w 257296"/>
                <a:gd name="connsiteY32" fmla="*/ 75 h 169532"/>
                <a:gd name="connsiteX33" fmla="*/ 46644 w 257296"/>
                <a:gd name="connsiteY33" fmla="*/ 40348 h 169532"/>
                <a:gd name="connsiteX34" fmla="*/ 46644 w 257296"/>
                <a:gd name="connsiteY34" fmla="*/ 75 h 169532"/>
                <a:gd name="connsiteX35" fmla="*/ 192 w 257296"/>
                <a:gd name="connsiteY35" fmla="*/ 4294 h 169532"/>
                <a:gd name="connsiteX36" fmla="*/ 192 w 257296"/>
                <a:gd name="connsiteY36" fmla="*/ 16184 h 169532"/>
                <a:gd name="connsiteX37" fmla="*/ 25889 w 257296"/>
                <a:gd name="connsiteY37" fmla="*/ 37663 h 169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57296" h="169532">
                  <a:moveTo>
                    <a:pt x="25889" y="37663"/>
                  </a:moveTo>
                  <a:lnTo>
                    <a:pt x="25889" y="140456"/>
                  </a:lnTo>
                  <a:cubicBezTo>
                    <a:pt x="25889" y="157717"/>
                    <a:pt x="22265" y="157717"/>
                    <a:pt x="192" y="157717"/>
                  </a:cubicBezTo>
                  <a:lnTo>
                    <a:pt x="192" y="169607"/>
                  </a:lnTo>
                  <a:cubicBezTo>
                    <a:pt x="11723" y="169223"/>
                    <a:pt x="28525" y="168456"/>
                    <a:pt x="37420" y="168456"/>
                  </a:cubicBezTo>
                  <a:cubicBezTo>
                    <a:pt x="45985" y="168456"/>
                    <a:pt x="63116" y="169223"/>
                    <a:pt x="74317" y="169607"/>
                  </a:cubicBezTo>
                  <a:lnTo>
                    <a:pt x="74317" y="157717"/>
                  </a:lnTo>
                  <a:cubicBezTo>
                    <a:pt x="52245" y="157717"/>
                    <a:pt x="48621" y="157717"/>
                    <a:pt x="48621" y="140456"/>
                  </a:cubicBezTo>
                  <a:lnTo>
                    <a:pt x="48621" y="69882"/>
                  </a:lnTo>
                  <a:cubicBezTo>
                    <a:pt x="48621" y="29992"/>
                    <a:pt x="72011" y="8513"/>
                    <a:pt x="93096" y="8513"/>
                  </a:cubicBezTo>
                  <a:cubicBezTo>
                    <a:pt x="113851" y="8513"/>
                    <a:pt x="117475" y="29225"/>
                    <a:pt x="117475" y="51088"/>
                  </a:cubicBezTo>
                  <a:lnTo>
                    <a:pt x="117475" y="140456"/>
                  </a:lnTo>
                  <a:cubicBezTo>
                    <a:pt x="117475" y="157717"/>
                    <a:pt x="113851" y="157717"/>
                    <a:pt x="91778" y="157717"/>
                  </a:cubicBezTo>
                  <a:lnTo>
                    <a:pt x="91778" y="169607"/>
                  </a:lnTo>
                  <a:cubicBezTo>
                    <a:pt x="103308" y="169223"/>
                    <a:pt x="120110" y="168456"/>
                    <a:pt x="129005" y="168456"/>
                  </a:cubicBezTo>
                  <a:cubicBezTo>
                    <a:pt x="137571" y="168456"/>
                    <a:pt x="154702" y="169223"/>
                    <a:pt x="165903" y="169607"/>
                  </a:cubicBezTo>
                  <a:lnTo>
                    <a:pt x="165903" y="157717"/>
                  </a:lnTo>
                  <a:cubicBezTo>
                    <a:pt x="143830" y="157717"/>
                    <a:pt x="140206" y="157717"/>
                    <a:pt x="140206" y="140456"/>
                  </a:cubicBezTo>
                  <a:lnTo>
                    <a:pt x="140206" y="69882"/>
                  </a:lnTo>
                  <a:cubicBezTo>
                    <a:pt x="140206" y="29992"/>
                    <a:pt x="163597" y="8513"/>
                    <a:pt x="184681" y="8513"/>
                  </a:cubicBezTo>
                  <a:cubicBezTo>
                    <a:pt x="205436" y="8513"/>
                    <a:pt x="209060" y="29225"/>
                    <a:pt x="209060" y="51088"/>
                  </a:cubicBezTo>
                  <a:lnTo>
                    <a:pt x="209060" y="140456"/>
                  </a:lnTo>
                  <a:cubicBezTo>
                    <a:pt x="209060" y="157717"/>
                    <a:pt x="205436" y="157717"/>
                    <a:pt x="183364" y="157717"/>
                  </a:cubicBezTo>
                  <a:lnTo>
                    <a:pt x="183364" y="169607"/>
                  </a:lnTo>
                  <a:cubicBezTo>
                    <a:pt x="194894" y="169223"/>
                    <a:pt x="211696" y="168456"/>
                    <a:pt x="220591" y="168456"/>
                  </a:cubicBezTo>
                  <a:cubicBezTo>
                    <a:pt x="229156" y="168456"/>
                    <a:pt x="246288" y="169223"/>
                    <a:pt x="257489" y="169607"/>
                  </a:cubicBezTo>
                  <a:lnTo>
                    <a:pt x="257489" y="157717"/>
                  </a:lnTo>
                  <a:cubicBezTo>
                    <a:pt x="240358" y="157717"/>
                    <a:pt x="232121" y="157717"/>
                    <a:pt x="231792" y="146210"/>
                  </a:cubicBezTo>
                  <a:lnTo>
                    <a:pt x="231792" y="72951"/>
                  </a:lnTo>
                  <a:cubicBezTo>
                    <a:pt x="231792" y="39965"/>
                    <a:pt x="231792" y="28074"/>
                    <a:pt x="221579" y="14266"/>
                  </a:cubicBezTo>
                  <a:cubicBezTo>
                    <a:pt x="216967" y="7746"/>
                    <a:pt x="206095" y="75"/>
                    <a:pt x="186987" y="75"/>
                  </a:cubicBezTo>
                  <a:cubicBezTo>
                    <a:pt x="159314" y="75"/>
                    <a:pt x="144818" y="23088"/>
                    <a:pt x="139218" y="37663"/>
                  </a:cubicBezTo>
                  <a:cubicBezTo>
                    <a:pt x="134606" y="4294"/>
                    <a:pt x="110227" y="75"/>
                    <a:pt x="95402" y="75"/>
                  </a:cubicBezTo>
                  <a:cubicBezTo>
                    <a:pt x="71352" y="75"/>
                    <a:pt x="55868" y="16568"/>
                    <a:pt x="46644" y="40348"/>
                  </a:cubicBezTo>
                  <a:lnTo>
                    <a:pt x="46644" y="75"/>
                  </a:lnTo>
                  <a:lnTo>
                    <a:pt x="192" y="4294"/>
                  </a:lnTo>
                  <a:lnTo>
                    <a:pt x="192" y="16184"/>
                  </a:lnTo>
                  <a:cubicBezTo>
                    <a:pt x="23253" y="16184"/>
                    <a:pt x="25889" y="18869"/>
                    <a:pt x="25889" y="37663"/>
                  </a:cubicBez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41" name="Dowolny kształt: kształt 340">
              <a:extLst>
                <a:ext uri="{FF2B5EF4-FFF2-40B4-BE49-F238E27FC236}">
                  <a16:creationId xmlns:a16="http://schemas.microsoft.com/office/drawing/2014/main" id="{B1A25099-F2D4-1F76-E79F-E2EB46550FC5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0315523" y="8546841"/>
              <a:ext cx="148579" cy="176052"/>
            </a:xfrm>
            <a:custGeom>
              <a:avLst/>
              <a:gdLst>
                <a:gd name="connsiteX0" fmla="*/ 96069 w 148579"/>
                <a:gd name="connsiteY0" fmla="*/ 142758 h 176052"/>
                <a:gd name="connsiteX1" fmla="*/ 121766 w 148579"/>
                <a:gd name="connsiteY1" fmla="*/ 174209 h 176052"/>
                <a:gd name="connsiteX2" fmla="*/ 148780 w 148579"/>
                <a:gd name="connsiteY2" fmla="*/ 137772 h 176052"/>
                <a:gd name="connsiteX3" fmla="*/ 148780 w 148579"/>
                <a:gd name="connsiteY3" fmla="*/ 116292 h 176052"/>
                <a:gd name="connsiteX4" fmla="*/ 140544 w 148579"/>
                <a:gd name="connsiteY4" fmla="*/ 116292 h 176052"/>
                <a:gd name="connsiteX5" fmla="*/ 140544 w 148579"/>
                <a:gd name="connsiteY5" fmla="*/ 137772 h 176052"/>
                <a:gd name="connsiteX6" fmla="*/ 128684 w 148579"/>
                <a:gd name="connsiteY6" fmla="*/ 162319 h 176052"/>
                <a:gd name="connsiteX7" fmla="*/ 116495 w 148579"/>
                <a:gd name="connsiteY7" fmla="*/ 143141 h 176052"/>
                <a:gd name="connsiteX8" fmla="*/ 116495 w 148579"/>
                <a:gd name="connsiteY8" fmla="*/ 66430 h 176052"/>
                <a:gd name="connsiteX9" fmla="*/ 104635 w 148579"/>
                <a:gd name="connsiteY9" fmla="*/ 21170 h 176052"/>
                <a:gd name="connsiteX10" fmla="*/ 59501 w 148579"/>
                <a:gd name="connsiteY10" fmla="*/ 75 h 176052"/>
                <a:gd name="connsiteX11" fmla="*/ 9754 w 148579"/>
                <a:gd name="connsiteY11" fmla="*/ 43417 h 176052"/>
                <a:gd name="connsiteX12" fmla="*/ 24909 w 148579"/>
                <a:gd name="connsiteY12" fmla="*/ 61444 h 176052"/>
                <a:gd name="connsiteX13" fmla="*/ 40063 w 148579"/>
                <a:gd name="connsiteY13" fmla="*/ 43800 h 176052"/>
                <a:gd name="connsiteX14" fmla="*/ 23262 w 148579"/>
                <a:gd name="connsiteY14" fmla="*/ 26157 h 176052"/>
                <a:gd name="connsiteX15" fmla="*/ 58842 w 148579"/>
                <a:gd name="connsiteY15" fmla="*/ 8513 h 176052"/>
                <a:gd name="connsiteX16" fmla="*/ 93763 w 148579"/>
                <a:gd name="connsiteY16" fmla="*/ 57608 h 176052"/>
                <a:gd name="connsiteX17" fmla="*/ 93763 w 148579"/>
                <a:gd name="connsiteY17" fmla="*/ 71800 h 176052"/>
                <a:gd name="connsiteX18" fmla="*/ 33145 w 148579"/>
                <a:gd name="connsiteY18" fmla="*/ 85608 h 176052"/>
                <a:gd name="connsiteX19" fmla="*/ 201 w 148579"/>
                <a:gd name="connsiteY19" fmla="*/ 135470 h 176052"/>
                <a:gd name="connsiteX20" fmla="*/ 52912 w 148579"/>
                <a:gd name="connsiteY20" fmla="*/ 176127 h 176052"/>
                <a:gd name="connsiteX21" fmla="*/ 96069 w 148579"/>
                <a:gd name="connsiteY21" fmla="*/ 142758 h 176052"/>
                <a:gd name="connsiteX22" fmla="*/ 93763 w 148579"/>
                <a:gd name="connsiteY22" fmla="*/ 79855 h 176052"/>
                <a:gd name="connsiteX23" fmla="*/ 93763 w 148579"/>
                <a:gd name="connsiteY23" fmla="*/ 118210 h 176052"/>
                <a:gd name="connsiteX24" fmla="*/ 55218 w 148579"/>
                <a:gd name="connsiteY24" fmla="*/ 167689 h 176052"/>
                <a:gd name="connsiteX25" fmla="*/ 25568 w 148579"/>
                <a:gd name="connsiteY25" fmla="*/ 135087 h 176052"/>
                <a:gd name="connsiteX26" fmla="*/ 93763 w 148579"/>
                <a:gd name="connsiteY26" fmla="*/ 79855 h 17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8579" h="176052">
                  <a:moveTo>
                    <a:pt x="96069" y="142758"/>
                  </a:moveTo>
                  <a:cubicBezTo>
                    <a:pt x="97387" y="158100"/>
                    <a:pt x="106282" y="174209"/>
                    <a:pt x="121766" y="174209"/>
                  </a:cubicBezTo>
                  <a:cubicBezTo>
                    <a:pt x="128684" y="174209"/>
                    <a:pt x="148780" y="168840"/>
                    <a:pt x="148780" y="137772"/>
                  </a:cubicBezTo>
                  <a:lnTo>
                    <a:pt x="148780" y="116292"/>
                  </a:lnTo>
                  <a:lnTo>
                    <a:pt x="140544" y="116292"/>
                  </a:lnTo>
                  <a:lnTo>
                    <a:pt x="140544" y="137772"/>
                  </a:lnTo>
                  <a:cubicBezTo>
                    <a:pt x="140544" y="160018"/>
                    <a:pt x="132308" y="162319"/>
                    <a:pt x="128684" y="162319"/>
                  </a:cubicBezTo>
                  <a:cubicBezTo>
                    <a:pt x="117812" y="162319"/>
                    <a:pt x="116495" y="145059"/>
                    <a:pt x="116495" y="143141"/>
                  </a:cubicBezTo>
                  <a:lnTo>
                    <a:pt x="116495" y="66430"/>
                  </a:lnTo>
                  <a:cubicBezTo>
                    <a:pt x="116495" y="50321"/>
                    <a:pt x="116495" y="35362"/>
                    <a:pt x="104635" y="21170"/>
                  </a:cubicBezTo>
                  <a:cubicBezTo>
                    <a:pt x="91786" y="6212"/>
                    <a:pt x="75314" y="75"/>
                    <a:pt x="59501" y="75"/>
                  </a:cubicBezTo>
                  <a:cubicBezTo>
                    <a:pt x="32486" y="75"/>
                    <a:pt x="9754" y="18102"/>
                    <a:pt x="9754" y="43417"/>
                  </a:cubicBezTo>
                  <a:cubicBezTo>
                    <a:pt x="9754" y="54923"/>
                    <a:pt x="16343" y="61444"/>
                    <a:pt x="24909" y="61444"/>
                  </a:cubicBezTo>
                  <a:cubicBezTo>
                    <a:pt x="34133" y="61444"/>
                    <a:pt x="40063" y="53773"/>
                    <a:pt x="40063" y="43800"/>
                  </a:cubicBezTo>
                  <a:cubicBezTo>
                    <a:pt x="40063" y="39198"/>
                    <a:pt x="38416" y="26540"/>
                    <a:pt x="23262" y="26157"/>
                  </a:cubicBezTo>
                  <a:cubicBezTo>
                    <a:pt x="32157" y="12732"/>
                    <a:pt x="48299" y="8513"/>
                    <a:pt x="58842" y="8513"/>
                  </a:cubicBezTo>
                  <a:cubicBezTo>
                    <a:pt x="74984" y="8513"/>
                    <a:pt x="93763" y="23472"/>
                    <a:pt x="93763" y="57608"/>
                  </a:cubicBezTo>
                  <a:lnTo>
                    <a:pt x="93763" y="71800"/>
                  </a:lnTo>
                  <a:cubicBezTo>
                    <a:pt x="76961" y="72951"/>
                    <a:pt x="53900" y="74101"/>
                    <a:pt x="33145" y="85608"/>
                  </a:cubicBezTo>
                  <a:cubicBezTo>
                    <a:pt x="8437" y="98649"/>
                    <a:pt x="201" y="118594"/>
                    <a:pt x="201" y="135470"/>
                  </a:cubicBezTo>
                  <a:cubicBezTo>
                    <a:pt x="201" y="166538"/>
                    <a:pt x="32157" y="176127"/>
                    <a:pt x="52912" y="176127"/>
                  </a:cubicBezTo>
                  <a:cubicBezTo>
                    <a:pt x="74655" y="176127"/>
                    <a:pt x="89810" y="160785"/>
                    <a:pt x="96069" y="142758"/>
                  </a:cubicBezTo>
                  <a:close/>
                  <a:moveTo>
                    <a:pt x="93763" y="79855"/>
                  </a:moveTo>
                  <a:lnTo>
                    <a:pt x="93763" y="118210"/>
                  </a:lnTo>
                  <a:cubicBezTo>
                    <a:pt x="93763" y="154648"/>
                    <a:pt x="70043" y="167689"/>
                    <a:pt x="55218" y="167689"/>
                  </a:cubicBezTo>
                  <a:cubicBezTo>
                    <a:pt x="39075" y="167689"/>
                    <a:pt x="25568" y="154265"/>
                    <a:pt x="25568" y="135087"/>
                  </a:cubicBezTo>
                  <a:cubicBezTo>
                    <a:pt x="25568" y="113991"/>
                    <a:pt x="39404" y="82156"/>
                    <a:pt x="93763" y="79855"/>
                  </a:cubicBez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42" name="Dowolny kształt: kształt 341">
              <a:extLst>
                <a:ext uri="{FF2B5EF4-FFF2-40B4-BE49-F238E27FC236}">
                  <a16:creationId xmlns:a16="http://schemas.microsoft.com/office/drawing/2014/main" id="{B6293236-162A-E4FD-FF00-9A4854382095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10470363" y="8553362"/>
              <a:ext cx="166040" cy="165312"/>
            </a:xfrm>
            <a:custGeom>
              <a:avLst/>
              <a:gdLst>
                <a:gd name="connsiteX0" fmla="*/ 90803 w 166040"/>
                <a:gd name="connsiteY0" fmla="*/ 75252 h 165312"/>
                <a:gd name="connsiteX1" fmla="*/ 121112 w 166040"/>
                <a:gd name="connsiteY1" fmla="*/ 31910 h 165312"/>
                <a:gd name="connsiteX2" fmla="*/ 160316 w 166040"/>
                <a:gd name="connsiteY2" fmla="*/ 11965 h 165312"/>
                <a:gd name="connsiteX3" fmla="*/ 160316 w 166040"/>
                <a:gd name="connsiteY3" fmla="*/ 75 h 165312"/>
                <a:gd name="connsiteX4" fmla="*/ 133301 w 166040"/>
                <a:gd name="connsiteY4" fmla="*/ 1225 h 165312"/>
                <a:gd name="connsiteX5" fmla="*/ 101675 w 166040"/>
                <a:gd name="connsiteY5" fmla="*/ 75 h 165312"/>
                <a:gd name="connsiteX6" fmla="*/ 101675 w 166040"/>
                <a:gd name="connsiteY6" fmla="*/ 11965 h 165312"/>
                <a:gd name="connsiteX7" fmla="*/ 111228 w 166040"/>
                <a:gd name="connsiteY7" fmla="*/ 23855 h 165312"/>
                <a:gd name="connsiteX8" fmla="*/ 106287 w 166040"/>
                <a:gd name="connsiteY8" fmla="*/ 37280 h 165312"/>
                <a:gd name="connsiteX9" fmla="*/ 85861 w 166040"/>
                <a:gd name="connsiteY9" fmla="*/ 67197 h 165312"/>
                <a:gd name="connsiteX10" fmla="*/ 60164 w 166040"/>
                <a:gd name="connsiteY10" fmla="*/ 28458 h 165312"/>
                <a:gd name="connsiteX11" fmla="*/ 57199 w 166040"/>
                <a:gd name="connsiteY11" fmla="*/ 21554 h 165312"/>
                <a:gd name="connsiteX12" fmla="*/ 68730 w 166040"/>
                <a:gd name="connsiteY12" fmla="*/ 11965 h 165312"/>
                <a:gd name="connsiteX13" fmla="*/ 68730 w 166040"/>
                <a:gd name="connsiteY13" fmla="*/ 75 h 165312"/>
                <a:gd name="connsiteX14" fmla="*/ 33150 w 166040"/>
                <a:gd name="connsiteY14" fmla="*/ 1225 h 165312"/>
                <a:gd name="connsiteX15" fmla="*/ 1853 w 166040"/>
                <a:gd name="connsiteY15" fmla="*/ 75 h 165312"/>
                <a:gd name="connsiteX16" fmla="*/ 1853 w 166040"/>
                <a:gd name="connsiteY16" fmla="*/ 11965 h 165312"/>
                <a:gd name="connsiteX17" fmla="*/ 40727 w 166040"/>
                <a:gd name="connsiteY17" fmla="*/ 35362 h 165312"/>
                <a:gd name="connsiteX18" fmla="*/ 73342 w 166040"/>
                <a:gd name="connsiteY18" fmla="*/ 84841 h 165312"/>
                <a:gd name="connsiteX19" fmla="*/ 42374 w 166040"/>
                <a:gd name="connsiteY19" fmla="*/ 130484 h 165312"/>
                <a:gd name="connsiteX20" fmla="*/ 206 w 166040"/>
                <a:gd name="connsiteY20" fmla="*/ 153497 h 165312"/>
                <a:gd name="connsiteX21" fmla="*/ 206 w 166040"/>
                <a:gd name="connsiteY21" fmla="*/ 165388 h 165312"/>
                <a:gd name="connsiteX22" fmla="*/ 27549 w 166040"/>
                <a:gd name="connsiteY22" fmla="*/ 164237 h 165312"/>
                <a:gd name="connsiteX23" fmla="*/ 58847 w 166040"/>
                <a:gd name="connsiteY23" fmla="*/ 165388 h 165312"/>
                <a:gd name="connsiteX24" fmla="*/ 58847 w 166040"/>
                <a:gd name="connsiteY24" fmla="*/ 153497 h 165312"/>
                <a:gd name="connsiteX25" fmla="*/ 49293 w 166040"/>
                <a:gd name="connsiteY25" fmla="*/ 141607 h 165312"/>
                <a:gd name="connsiteX26" fmla="*/ 78943 w 166040"/>
                <a:gd name="connsiteY26" fmla="*/ 92895 h 165312"/>
                <a:gd name="connsiteX27" fmla="*/ 103981 w 166040"/>
                <a:gd name="connsiteY27" fmla="*/ 131251 h 165312"/>
                <a:gd name="connsiteX28" fmla="*/ 110899 w 166040"/>
                <a:gd name="connsiteY28" fmla="*/ 143908 h 165312"/>
                <a:gd name="connsiteX29" fmla="*/ 99039 w 166040"/>
                <a:gd name="connsiteY29" fmla="*/ 153497 h 165312"/>
                <a:gd name="connsiteX30" fmla="*/ 99039 w 166040"/>
                <a:gd name="connsiteY30" fmla="*/ 165388 h 165312"/>
                <a:gd name="connsiteX31" fmla="*/ 134619 w 166040"/>
                <a:gd name="connsiteY31" fmla="*/ 164237 h 165312"/>
                <a:gd name="connsiteX32" fmla="*/ 166246 w 166040"/>
                <a:gd name="connsiteY32" fmla="*/ 165388 h 165312"/>
                <a:gd name="connsiteX33" fmla="*/ 166246 w 166040"/>
                <a:gd name="connsiteY33" fmla="*/ 153497 h 165312"/>
                <a:gd name="connsiteX34" fmla="*/ 134948 w 166040"/>
                <a:gd name="connsiteY34" fmla="*/ 141607 h 165312"/>
                <a:gd name="connsiteX35" fmla="*/ 90803 w 166040"/>
                <a:gd name="connsiteY35" fmla="*/ 75252 h 165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6040" h="165312">
                  <a:moveTo>
                    <a:pt x="90803" y="75252"/>
                  </a:moveTo>
                  <a:cubicBezTo>
                    <a:pt x="100686" y="60677"/>
                    <a:pt x="113205" y="41882"/>
                    <a:pt x="121112" y="31910"/>
                  </a:cubicBezTo>
                  <a:cubicBezTo>
                    <a:pt x="131325" y="18102"/>
                    <a:pt x="144832" y="12349"/>
                    <a:pt x="160316" y="11965"/>
                  </a:cubicBezTo>
                  <a:lnTo>
                    <a:pt x="160316" y="75"/>
                  </a:lnTo>
                  <a:cubicBezTo>
                    <a:pt x="151750" y="842"/>
                    <a:pt x="141867" y="1225"/>
                    <a:pt x="133301" y="1225"/>
                  </a:cubicBezTo>
                  <a:cubicBezTo>
                    <a:pt x="123418" y="1225"/>
                    <a:pt x="105957" y="458"/>
                    <a:pt x="101675" y="75"/>
                  </a:cubicBezTo>
                  <a:lnTo>
                    <a:pt x="101675" y="11965"/>
                  </a:lnTo>
                  <a:cubicBezTo>
                    <a:pt x="108593" y="12732"/>
                    <a:pt x="111228" y="17718"/>
                    <a:pt x="111228" y="23855"/>
                  </a:cubicBezTo>
                  <a:cubicBezTo>
                    <a:pt x="111228" y="29992"/>
                    <a:pt x="107934" y="34978"/>
                    <a:pt x="106287" y="37280"/>
                  </a:cubicBezTo>
                  <a:lnTo>
                    <a:pt x="85861" y="67197"/>
                  </a:lnTo>
                  <a:lnTo>
                    <a:pt x="60164" y="28458"/>
                  </a:lnTo>
                  <a:cubicBezTo>
                    <a:pt x="57199" y="24622"/>
                    <a:pt x="57199" y="23855"/>
                    <a:pt x="57199" y="21554"/>
                  </a:cubicBezTo>
                  <a:cubicBezTo>
                    <a:pt x="57199" y="15801"/>
                    <a:pt x="62141" y="12349"/>
                    <a:pt x="68730" y="11965"/>
                  </a:cubicBezTo>
                  <a:lnTo>
                    <a:pt x="68730" y="75"/>
                  </a:lnTo>
                  <a:cubicBezTo>
                    <a:pt x="60164" y="458"/>
                    <a:pt x="38421" y="1225"/>
                    <a:pt x="33150" y="1225"/>
                  </a:cubicBezTo>
                  <a:cubicBezTo>
                    <a:pt x="26232" y="1225"/>
                    <a:pt x="10748" y="842"/>
                    <a:pt x="1853" y="75"/>
                  </a:cubicBezTo>
                  <a:lnTo>
                    <a:pt x="1853" y="11965"/>
                  </a:lnTo>
                  <a:cubicBezTo>
                    <a:pt x="24914" y="11965"/>
                    <a:pt x="25243" y="12349"/>
                    <a:pt x="40727" y="35362"/>
                  </a:cubicBezTo>
                  <a:lnTo>
                    <a:pt x="73342" y="84841"/>
                  </a:lnTo>
                  <a:lnTo>
                    <a:pt x="42374" y="130484"/>
                  </a:lnTo>
                  <a:cubicBezTo>
                    <a:pt x="26561" y="152730"/>
                    <a:pt x="7124" y="153497"/>
                    <a:pt x="206" y="153497"/>
                  </a:cubicBezTo>
                  <a:lnTo>
                    <a:pt x="206" y="165388"/>
                  </a:lnTo>
                  <a:cubicBezTo>
                    <a:pt x="8771" y="164621"/>
                    <a:pt x="18984" y="164237"/>
                    <a:pt x="27549" y="164237"/>
                  </a:cubicBezTo>
                  <a:cubicBezTo>
                    <a:pt x="37103" y="164237"/>
                    <a:pt x="50940" y="165004"/>
                    <a:pt x="58847" y="165388"/>
                  </a:cubicBezTo>
                  <a:lnTo>
                    <a:pt x="58847" y="153497"/>
                  </a:lnTo>
                  <a:cubicBezTo>
                    <a:pt x="51599" y="152347"/>
                    <a:pt x="49293" y="147360"/>
                    <a:pt x="49293" y="141607"/>
                  </a:cubicBezTo>
                  <a:cubicBezTo>
                    <a:pt x="49293" y="133169"/>
                    <a:pt x="58847" y="120512"/>
                    <a:pt x="78943" y="92895"/>
                  </a:cubicBezTo>
                  <a:lnTo>
                    <a:pt x="103981" y="131251"/>
                  </a:lnTo>
                  <a:cubicBezTo>
                    <a:pt x="106616" y="135470"/>
                    <a:pt x="110899" y="141607"/>
                    <a:pt x="110899" y="143908"/>
                  </a:cubicBezTo>
                  <a:cubicBezTo>
                    <a:pt x="110899" y="147360"/>
                    <a:pt x="107934" y="153114"/>
                    <a:pt x="99039" y="153497"/>
                  </a:cubicBezTo>
                  <a:lnTo>
                    <a:pt x="99039" y="165388"/>
                  </a:lnTo>
                  <a:cubicBezTo>
                    <a:pt x="108922" y="165004"/>
                    <a:pt x="127371" y="164237"/>
                    <a:pt x="134619" y="164237"/>
                  </a:cubicBezTo>
                  <a:cubicBezTo>
                    <a:pt x="143514" y="164237"/>
                    <a:pt x="156362" y="164621"/>
                    <a:pt x="166246" y="165388"/>
                  </a:cubicBezTo>
                  <a:lnTo>
                    <a:pt x="166246" y="153497"/>
                  </a:lnTo>
                  <a:cubicBezTo>
                    <a:pt x="148456" y="153497"/>
                    <a:pt x="142526" y="152730"/>
                    <a:pt x="134948" y="141607"/>
                  </a:cubicBezTo>
                  <a:lnTo>
                    <a:pt x="90803" y="75252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43" name="Dowolny kształt: kształt 342">
              <a:extLst>
                <a:ext uri="{FF2B5EF4-FFF2-40B4-BE49-F238E27FC236}">
                  <a16:creationId xmlns:a16="http://schemas.microsoft.com/office/drawing/2014/main" id="{31BEEC98-999F-2D57-EEDB-8BDFDAC895E7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10183424" y="8782600"/>
              <a:ext cx="11299" cy="268489"/>
            </a:xfrm>
            <a:custGeom>
              <a:avLst/>
              <a:gdLst>
                <a:gd name="connsiteX0" fmla="*/ 11496 w 11299"/>
                <a:gd name="connsiteY0" fmla="*/ 10553 h 268489"/>
                <a:gd name="connsiteX1" fmla="*/ 5961 w 11299"/>
                <a:gd name="connsiteY1" fmla="*/ 82 h 268489"/>
                <a:gd name="connsiteX2" fmla="*/ 196 w 11299"/>
                <a:gd name="connsiteY2" fmla="*/ 10553 h 268489"/>
                <a:gd name="connsiteX3" fmla="*/ 196 w 11299"/>
                <a:gd name="connsiteY3" fmla="*/ 258100 h 268489"/>
                <a:gd name="connsiteX4" fmla="*/ 5731 w 11299"/>
                <a:gd name="connsiteY4" fmla="*/ 268571 h 268489"/>
                <a:gd name="connsiteX5" fmla="*/ 11496 w 11299"/>
                <a:gd name="connsiteY5" fmla="*/ 258100 h 268489"/>
                <a:gd name="connsiteX6" fmla="*/ 11496 w 11299"/>
                <a:gd name="connsiteY6" fmla="*/ 10553 h 26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99" h="268489">
                  <a:moveTo>
                    <a:pt x="11496" y="10553"/>
                  </a:moveTo>
                  <a:cubicBezTo>
                    <a:pt x="11496" y="6525"/>
                    <a:pt x="11496" y="82"/>
                    <a:pt x="5961" y="82"/>
                  </a:cubicBezTo>
                  <a:cubicBezTo>
                    <a:pt x="196" y="82"/>
                    <a:pt x="196" y="6257"/>
                    <a:pt x="196" y="10553"/>
                  </a:cubicBezTo>
                  <a:lnTo>
                    <a:pt x="196" y="258100"/>
                  </a:lnTo>
                  <a:cubicBezTo>
                    <a:pt x="196" y="262128"/>
                    <a:pt x="196" y="268571"/>
                    <a:pt x="5731" y="268571"/>
                  </a:cubicBezTo>
                  <a:cubicBezTo>
                    <a:pt x="11496" y="268571"/>
                    <a:pt x="11496" y="262396"/>
                    <a:pt x="11496" y="258100"/>
                  </a:cubicBezTo>
                  <a:lnTo>
                    <a:pt x="11496" y="10553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44" name="Dowolny kształt: kształt 343">
              <a:extLst>
                <a:ext uri="{FF2B5EF4-FFF2-40B4-BE49-F238E27FC236}">
                  <a16:creationId xmlns:a16="http://schemas.microsoft.com/office/drawing/2014/main" id="{1B96E109-9999-A8D1-4BC7-006009E54E24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10239068" y="8797636"/>
              <a:ext cx="154740" cy="241103"/>
            </a:xfrm>
            <a:custGeom>
              <a:avLst/>
              <a:gdLst>
                <a:gd name="connsiteX0" fmla="*/ 114812 w 154740"/>
                <a:gd name="connsiteY0" fmla="*/ 7331 h 241103"/>
                <a:gd name="connsiteX1" fmla="*/ 115504 w 154740"/>
                <a:gd name="connsiteY1" fmla="*/ 3304 h 241103"/>
                <a:gd name="connsiteX2" fmla="*/ 111814 w 154740"/>
                <a:gd name="connsiteY2" fmla="*/ 82 h 241103"/>
                <a:gd name="connsiteX3" fmla="*/ 107202 w 154740"/>
                <a:gd name="connsiteY3" fmla="*/ 5988 h 241103"/>
                <a:gd name="connsiteX4" fmla="*/ 69612 w 154740"/>
                <a:gd name="connsiteY4" fmla="*/ 181044 h 241103"/>
                <a:gd name="connsiteX5" fmla="*/ 40555 w 154740"/>
                <a:gd name="connsiteY5" fmla="*/ 150973 h 241103"/>
                <a:gd name="connsiteX6" fmla="*/ 52086 w 154740"/>
                <a:gd name="connsiteY6" fmla="*/ 106135 h 241103"/>
                <a:gd name="connsiteX7" fmla="*/ 55545 w 154740"/>
                <a:gd name="connsiteY7" fmla="*/ 91100 h 241103"/>
                <a:gd name="connsiteX8" fmla="*/ 33637 w 154740"/>
                <a:gd name="connsiteY8" fmla="*/ 68010 h 241103"/>
                <a:gd name="connsiteX9" fmla="*/ 198 w 154740"/>
                <a:gd name="connsiteY9" fmla="*/ 109088 h 241103"/>
                <a:gd name="connsiteX10" fmla="*/ 4119 w 154740"/>
                <a:gd name="connsiteY10" fmla="*/ 112579 h 241103"/>
                <a:gd name="connsiteX11" fmla="*/ 8270 w 154740"/>
                <a:gd name="connsiteY11" fmla="*/ 108283 h 241103"/>
                <a:gd name="connsiteX12" fmla="*/ 32945 w 154740"/>
                <a:gd name="connsiteY12" fmla="*/ 75527 h 241103"/>
                <a:gd name="connsiteX13" fmla="*/ 38710 w 154740"/>
                <a:gd name="connsiteY13" fmla="*/ 84924 h 241103"/>
                <a:gd name="connsiteX14" fmla="*/ 34329 w 154740"/>
                <a:gd name="connsiteY14" fmla="*/ 104256 h 241103"/>
                <a:gd name="connsiteX15" fmla="*/ 22798 w 154740"/>
                <a:gd name="connsiteY15" fmla="*/ 149093 h 241103"/>
                <a:gd name="connsiteX16" fmla="*/ 67998 w 154740"/>
                <a:gd name="connsiteY16" fmla="*/ 188561 h 241103"/>
                <a:gd name="connsiteX17" fmla="*/ 57621 w 154740"/>
                <a:gd name="connsiteY17" fmla="*/ 237695 h 241103"/>
                <a:gd name="connsiteX18" fmla="*/ 61310 w 154740"/>
                <a:gd name="connsiteY18" fmla="*/ 241185 h 241103"/>
                <a:gd name="connsiteX19" fmla="*/ 65923 w 154740"/>
                <a:gd name="connsiteY19" fmla="*/ 235547 h 241103"/>
                <a:gd name="connsiteX20" fmla="*/ 75839 w 154740"/>
                <a:gd name="connsiteY20" fmla="*/ 189098 h 241103"/>
                <a:gd name="connsiteX21" fmla="*/ 130263 w 154740"/>
                <a:gd name="connsiteY21" fmla="*/ 160907 h 241103"/>
                <a:gd name="connsiteX22" fmla="*/ 146867 w 154740"/>
                <a:gd name="connsiteY22" fmla="*/ 132179 h 241103"/>
                <a:gd name="connsiteX23" fmla="*/ 154939 w 154740"/>
                <a:gd name="connsiteY23" fmla="*/ 88952 h 241103"/>
                <a:gd name="connsiteX24" fmla="*/ 143408 w 154740"/>
                <a:gd name="connsiteY24" fmla="*/ 67741 h 241103"/>
                <a:gd name="connsiteX25" fmla="*/ 130955 w 154740"/>
                <a:gd name="connsiteY25" fmla="*/ 81971 h 241103"/>
                <a:gd name="connsiteX26" fmla="*/ 134184 w 154740"/>
                <a:gd name="connsiteY26" fmla="*/ 89489 h 241103"/>
                <a:gd name="connsiteX27" fmla="*/ 143408 w 154740"/>
                <a:gd name="connsiteY27" fmla="*/ 111773 h 241103"/>
                <a:gd name="connsiteX28" fmla="*/ 77453 w 154740"/>
                <a:gd name="connsiteY28" fmla="*/ 181581 h 241103"/>
                <a:gd name="connsiteX29" fmla="*/ 114812 w 154740"/>
                <a:gd name="connsiteY29" fmla="*/ 7331 h 24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54740" h="241103">
                  <a:moveTo>
                    <a:pt x="114812" y="7331"/>
                  </a:moveTo>
                  <a:cubicBezTo>
                    <a:pt x="115504" y="4646"/>
                    <a:pt x="115504" y="3572"/>
                    <a:pt x="115504" y="3304"/>
                  </a:cubicBezTo>
                  <a:cubicBezTo>
                    <a:pt x="115504" y="82"/>
                    <a:pt x="112506" y="82"/>
                    <a:pt x="111814" y="82"/>
                  </a:cubicBezTo>
                  <a:cubicBezTo>
                    <a:pt x="108355" y="82"/>
                    <a:pt x="108355" y="1156"/>
                    <a:pt x="107202" y="5988"/>
                  </a:cubicBezTo>
                  <a:lnTo>
                    <a:pt x="69612" y="181044"/>
                  </a:lnTo>
                  <a:cubicBezTo>
                    <a:pt x="50702" y="178359"/>
                    <a:pt x="40555" y="168962"/>
                    <a:pt x="40555" y="150973"/>
                  </a:cubicBezTo>
                  <a:cubicBezTo>
                    <a:pt x="40555" y="146945"/>
                    <a:pt x="40555" y="139428"/>
                    <a:pt x="52086" y="106135"/>
                  </a:cubicBezTo>
                  <a:cubicBezTo>
                    <a:pt x="53931" y="100228"/>
                    <a:pt x="55545" y="95664"/>
                    <a:pt x="55545" y="91100"/>
                  </a:cubicBezTo>
                  <a:cubicBezTo>
                    <a:pt x="55545" y="77138"/>
                    <a:pt x="45398" y="68010"/>
                    <a:pt x="33637" y="68010"/>
                  </a:cubicBezTo>
                  <a:cubicBezTo>
                    <a:pt x="10576" y="68010"/>
                    <a:pt x="198" y="104793"/>
                    <a:pt x="198" y="109088"/>
                  </a:cubicBezTo>
                  <a:cubicBezTo>
                    <a:pt x="198" y="112579"/>
                    <a:pt x="3427" y="112579"/>
                    <a:pt x="4119" y="112579"/>
                  </a:cubicBezTo>
                  <a:cubicBezTo>
                    <a:pt x="7347" y="112579"/>
                    <a:pt x="7578" y="111236"/>
                    <a:pt x="8270" y="108283"/>
                  </a:cubicBezTo>
                  <a:cubicBezTo>
                    <a:pt x="13804" y="86267"/>
                    <a:pt x="23951" y="75527"/>
                    <a:pt x="32945" y="75527"/>
                  </a:cubicBezTo>
                  <a:cubicBezTo>
                    <a:pt x="36866" y="75527"/>
                    <a:pt x="38710" y="78481"/>
                    <a:pt x="38710" y="84924"/>
                  </a:cubicBezTo>
                  <a:cubicBezTo>
                    <a:pt x="38710" y="91100"/>
                    <a:pt x="36866" y="96201"/>
                    <a:pt x="34329" y="104256"/>
                  </a:cubicBezTo>
                  <a:cubicBezTo>
                    <a:pt x="22798" y="138085"/>
                    <a:pt x="22798" y="144261"/>
                    <a:pt x="22798" y="149093"/>
                  </a:cubicBezTo>
                  <a:cubicBezTo>
                    <a:pt x="22798" y="179970"/>
                    <a:pt x="50702" y="187487"/>
                    <a:pt x="67998" y="188561"/>
                  </a:cubicBezTo>
                  <a:cubicBezTo>
                    <a:pt x="66384" y="195542"/>
                    <a:pt x="57621" y="236621"/>
                    <a:pt x="57621" y="237695"/>
                  </a:cubicBezTo>
                  <a:cubicBezTo>
                    <a:pt x="57621" y="241185"/>
                    <a:pt x="60388" y="241185"/>
                    <a:pt x="61310" y="241185"/>
                  </a:cubicBezTo>
                  <a:cubicBezTo>
                    <a:pt x="64539" y="241185"/>
                    <a:pt x="65000" y="239843"/>
                    <a:pt x="65923" y="235547"/>
                  </a:cubicBezTo>
                  <a:lnTo>
                    <a:pt x="75839" y="189098"/>
                  </a:lnTo>
                  <a:cubicBezTo>
                    <a:pt x="84833" y="189098"/>
                    <a:pt x="106049" y="189098"/>
                    <a:pt x="130263" y="160907"/>
                  </a:cubicBezTo>
                  <a:cubicBezTo>
                    <a:pt x="136490" y="153389"/>
                    <a:pt x="142716" y="143992"/>
                    <a:pt x="146867" y="132179"/>
                  </a:cubicBezTo>
                  <a:cubicBezTo>
                    <a:pt x="150096" y="123318"/>
                    <a:pt x="154939" y="101302"/>
                    <a:pt x="154939" y="88952"/>
                  </a:cubicBezTo>
                  <a:cubicBezTo>
                    <a:pt x="154939" y="68010"/>
                    <a:pt x="144100" y="67741"/>
                    <a:pt x="143408" y="67741"/>
                  </a:cubicBezTo>
                  <a:cubicBezTo>
                    <a:pt x="137412" y="67741"/>
                    <a:pt x="130955" y="74990"/>
                    <a:pt x="130955" y="81971"/>
                  </a:cubicBezTo>
                  <a:cubicBezTo>
                    <a:pt x="130955" y="86535"/>
                    <a:pt x="133261" y="88683"/>
                    <a:pt x="134184" y="89489"/>
                  </a:cubicBezTo>
                  <a:cubicBezTo>
                    <a:pt x="137873" y="93248"/>
                    <a:pt x="143408" y="99960"/>
                    <a:pt x="143408" y="111773"/>
                  </a:cubicBezTo>
                  <a:cubicBezTo>
                    <a:pt x="143408" y="134326"/>
                    <a:pt x="116888" y="181581"/>
                    <a:pt x="77453" y="181581"/>
                  </a:cubicBezTo>
                  <a:lnTo>
                    <a:pt x="114812" y="7331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45" name="Dowolny kształt: kształt 344">
              <a:extLst>
                <a:ext uri="{FF2B5EF4-FFF2-40B4-BE49-F238E27FC236}">
                  <a16:creationId xmlns:a16="http://schemas.microsoft.com/office/drawing/2014/main" id="{D2BA0FB9-D857-E2F4-ABC0-61DFFF0310C4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10428593" y="8782600"/>
              <a:ext cx="56730" cy="268221"/>
            </a:xfrm>
            <a:custGeom>
              <a:avLst/>
              <a:gdLst>
                <a:gd name="connsiteX0" fmla="*/ 55551 w 56730"/>
                <a:gd name="connsiteY0" fmla="*/ 139428 h 268221"/>
                <a:gd name="connsiteX1" fmla="*/ 56934 w 56730"/>
                <a:gd name="connsiteY1" fmla="*/ 134326 h 268221"/>
                <a:gd name="connsiteX2" fmla="*/ 55551 w 56730"/>
                <a:gd name="connsiteY2" fmla="*/ 128957 h 268221"/>
                <a:gd name="connsiteX3" fmla="*/ 12196 w 56730"/>
                <a:gd name="connsiteY3" fmla="*/ 7062 h 268221"/>
                <a:gd name="connsiteX4" fmla="*/ 5739 w 56730"/>
                <a:gd name="connsiteY4" fmla="*/ 82 h 268221"/>
                <a:gd name="connsiteX5" fmla="*/ 204 w 56730"/>
                <a:gd name="connsiteY5" fmla="*/ 6794 h 268221"/>
                <a:gd name="connsiteX6" fmla="*/ 1588 w 56730"/>
                <a:gd name="connsiteY6" fmla="*/ 11895 h 268221"/>
                <a:gd name="connsiteX7" fmla="*/ 45173 w 56730"/>
                <a:gd name="connsiteY7" fmla="*/ 134058 h 268221"/>
                <a:gd name="connsiteX8" fmla="*/ 1588 w 56730"/>
                <a:gd name="connsiteY8" fmla="*/ 256489 h 268221"/>
                <a:gd name="connsiteX9" fmla="*/ 204 w 56730"/>
                <a:gd name="connsiteY9" fmla="*/ 261591 h 268221"/>
                <a:gd name="connsiteX10" fmla="*/ 5739 w 56730"/>
                <a:gd name="connsiteY10" fmla="*/ 268303 h 268221"/>
                <a:gd name="connsiteX11" fmla="*/ 11965 w 56730"/>
                <a:gd name="connsiteY11" fmla="*/ 261591 h 268221"/>
                <a:gd name="connsiteX12" fmla="*/ 55551 w 56730"/>
                <a:gd name="connsiteY12" fmla="*/ 139428 h 26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730" h="268221">
                  <a:moveTo>
                    <a:pt x="55551" y="139428"/>
                  </a:moveTo>
                  <a:cubicBezTo>
                    <a:pt x="56934" y="135669"/>
                    <a:pt x="56934" y="135132"/>
                    <a:pt x="56934" y="134326"/>
                  </a:cubicBezTo>
                  <a:cubicBezTo>
                    <a:pt x="56934" y="132984"/>
                    <a:pt x="56934" y="132716"/>
                    <a:pt x="55551" y="128957"/>
                  </a:cubicBezTo>
                  <a:lnTo>
                    <a:pt x="12196" y="7062"/>
                  </a:lnTo>
                  <a:cubicBezTo>
                    <a:pt x="10812" y="3035"/>
                    <a:pt x="9428" y="82"/>
                    <a:pt x="5739" y="82"/>
                  </a:cubicBezTo>
                  <a:cubicBezTo>
                    <a:pt x="3202" y="82"/>
                    <a:pt x="204" y="2498"/>
                    <a:pt x="204" y="6794"/>
                  </a:cubicBezTo>
                  <a:cubicBezTo>
                    <a:pt x="204" y="7599"/>
                    <a:pt x="204" y="8136"/>
                    <a:pt x="1588" y="11895"/>
                  </a:cubicBezTo>
                  <a:lnTo>
                    <a:pt x="45173" y="134058"/>
                  </a:lnTo>
                  <a:lnTo>
                    <a:pt x="1588" y="256489"/>
                  </a:lnTo>
                  <a:cubicBezTo>
                    <a:pt x="204" y="260248"/>
                    <a:pt x="204" y="260785"/>
                    <a:pt x="204" y="261591"/>
                  </a:cubicBezTo>
                  <a:cubicBezTo>
                    <a:pt x="204" y="265886"/>
                    <a:pt x="3202" y="268303"/>
                    <a:pt x="5739" y="268303"/>
                  </a:cubicBezTo>
                  <a:cubicBezTo>
                    <a:pt x="9659" y="268303"/>
                    <a:pt x="10581" y="265349"/>
                    <a:pt x="11965" y="261591"/>
                  </a:cubicBezTo>
                  <a:lnTo>
                    <a:pt x="55551" y="139428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46" name="Dowolny kształt: kształt 345">
              <a:extLst>
                <a:ext uri="{FF2B5EF4-FFF2-40B4-BE49-F238E27FC236}">
                  <a16:creationId xmlns:a16="http://schemas.microsoft.com/office/drawing/2014/main" id="{54F70D53-0810-885E-B9AC-86F97FB13D70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10676523" y="8431007"/>
              <a:ext cx="73466" cy="383556"/>
            </a:xfrm>
            <a:custGeom>
              <a:avLst/>
              <a:gdLst>
                <a:gd name="connsiteX0" fmla="*/ 72030 w 73466"/>
                <a:gd name="connsiteY0" fmla="*/ 14650 h 383556"/>
                <a:gd name="connsiteX1" fmla="*/ 73677 w 73466"/>
                <a:gd name="connsiteY1" fmla="*/ 7746 h 383556"/>
                <a:gd name="connsiteX2" fmla="*/ 67088 w 73466"/>
                <a:gd name="connsiteY2" fmla="*/ 75 h 383556"/>
                <a:gd name="connsiteX3" fmla="*/ 59511 w 73466"/>
                <a:gd name="connsiteY3" fmla="*/ 8897 h 383556"/>
                <a:gd name="connsiteX4" fmla="*/ 1858 w 73466"/>
                <a:gd name="connsiteY4" fmla="*/ 184949 h 383556"/>
                <a:gd name="connsiteX5" fmla="*/ 211 w 73466"/>
                <a:gd name="connsiteY5" fmla="*/ 191853 h 383556"/>
                <a:gd name="connsiteX6" fmla="*/ 1858 w 73466"/>
                <a:gd name="connsiteY6" fmla="*/ 198374 h 383556"/>
                <a:gd name="connsiteX7" fmla="*/ 59511 w 73466"/>
                <a:gd name="connsiteY7" fmla="*/ 374426 h 383556"/>
                <a:gd name="connsiteX8" fmla="*/ 67088 w 73466"/>
                <a:gd name="connsiteY8" fmla="*/ 383631 h 383556"/>
                <a:gd name="connsiteX9" fmla="*/ 73677 w 73466"/>
                <a:gd name="connsiteY9" fmla="*/ 375960 h 383556"/>
                <a:gd name="connsiteX10" fmla="*/ 72030 w 73466"/>
                <a:gd name="connsiteY10" fmla="*/ 369823 h 383556"/>
                <a:gd name="connsiteX11" fmla="*/ 13718 w 73466"/>
                <a:gd name="connsiteY11" fmla="*/ 191853 h 383556"/>
                <a:gd name="connsiteX12" fmla="*/ 72030 w 73466"/>
                <a:gd name="connsiteY12" fmla="*/ 14650 h 383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466" h="383556">
                  <a:moveTo>
                    <a:pt x="72030" y="14650"/>
                  </a:moveTo>
                  <a:cubicBezTo>
                    <a:pt x="73677" y="10431"/>
                    <a:pt x="73677" y="9664"/>
                    <a:pt x="73677" y="7746"/>
                  </a:cubicBezTo>
                  <a:cubicBezTo>
                    <a:pt x="73677" y="3527"/>
                    <a:pt x="70712" y="75"/>
                    <a:pt x="67088" y="75"/>
                  </a:cubicBezTo>
                  <a:cubicBezTo>
                    <a:pt x="64123" y="75"/>
                    <a:pt x="61817" y="1993"/>
                    <a:pt x="59511" y="8897"/>
                  </a:cubicBezTo>
                  <a:lnTo>
                    <a:pt x="1858" y="184949"/>
                  </a:lnTo>
                  <a:cubicBezTo>
                    <a:pt x="1199" y="187250"/>
                    <a:pt x="211" y="189552"/>
                    <a:pt x="211" y="191853"/>
                  </a:cubicBezTo>
                  <a:cubicBezTo>
                    <a:pt x="211" y="193004"/>
                    <a:pt x="211" y="193771"/>
                    <a:pt x="1858" y="198374"/>
                  </a:cubicBezTo>
                  <a:lnTo>
                    <a:pt x="59511" y="374426"/>
                  </a:lnTo>
                  <a:cubicBezTo>
                    <a:pt x="60829" y="378645"/>
                    <a:pt x="62476" y="383631"/>
                    <a:pt x="67088" y="383631"/>
                  </a:cubicBezTo>
                  <a:cubicBezTo>
                    <a:pt x="70712" y="383631"/>
                    <a:pt x="73677" y="380179"/>
                    <a:pt x="73677" y="375960"/>
                  </a:cubicBezTo>
                  <a:cubicBezTo>
                    <a:pt x="73677" y="374810"/>
                    <a:pt x="73677" y="374042"/>
                    <a:pt x="72030" y="369823"/>
                  </a:cubicBezTo>
                  <a:lnTo>
                    <a:pt x="13718" y="191853"/>
                  </a:lnTo>
                  <a:lnTo>
                    <a:pt x="72030" y="14650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47" name="Dowolny kształt: kształt 346">
              <a:extLst>
                <a:ext uri="{FF2B5EF4-FFF2-40B4-BE49-F238E27FC236}">
                  <a16:creationId xmlns:a16="http://schemas.microsoft.com/office/drawing/2014/main" id="{338FE68F-E790-C437-77E0-FE47081C7726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10777955" y="8452486"/>
              <a:ext cx="199643" cy="344817"/>
            </a:xfrm>
            <a:custGeom>
              <a:avLst/>
              <a:gdLst>
                <a:gd name="connsiteX0" fmla="*/ 149453 w 199643"/>
                <a:gd name="connsiteY0" fmla="*/ 10047 h 344817"/>
                <a:gd name="connsiteX1" fmla="*/ 150441 w 199643"/>
                <a:gd name="connsiteY1" fmla="*/ 4294 h 344817"/>
                <a:gd name="connsiteX2" fmla="*/ 146488 w 199643"/>
                <a:gd name="connsiteY2" fmla="*/ 75 h 344817"/>
                <a:gd name="connsiteX3" fmla="*/ 141546 w 199643"/>
                <a:gd name="connsiteY3" fmla="*/ 7746 h 344817"/>
                <a:gd name="connsiteX4" fmla="*/ 86859 w 199643"/>
                <a:gd name="connsiteY4" fmla="*/ 261277 h 344817"/>
                <a:gd name="connsiteX5" fmla="*/ 49302 w 199643"/>
                <a:gd name="connsiteY5" fmla="*/ 218318 h 344817"/>
                <a:gd name="connsiteX6" fmla="*/ 67092 w 199643"/>
                <a:gd name="connsiteY6" fmla="*/ 146977 h 344817"/>
                <a:gd name="connsiteX7" fmla="*/ 70716 w 199643"/>
                <a:gd name="connsiteY7" fmla="*/ 128183 h 344817"/>
                <a:gd name="connsiteX8" fmla="*/ 43701 w 199643"/>
                <a:gd name="connsiteY8" fmla="*/ 96731 h 344817"/>
                <a:gd name="connsiteX9" fmla="*/ 215 w 199643"/>
                <a:gd name="connsiteY9" fmla="*/ 155799 h 344817"/>
                <a:gd name="connsiteX10" fmla="*/ 4168 w 199643"/>
                <a:gd name="connsiteY10" fmla="*/ 159634 h 344817"/>
                <a:gd name="connsiteX11" fmla="*/ 9439 w 199643"/>
                <a:gd name="connsiteY11" fmla="*/ 152730 h 344817"/>
                <a:gd name="connsiteX12" fmla="*/ 42713 w 199643"/>
                <a:gd name="connsiteY12" fmla="*/ 105169 h 344817"/>
                <a:gd name="connsiteX13" fmla="*/ 50949 w 199643"/>
                <a:gd name="connsiteY13" fmla="*/ 117443 h 344817"/>
                <a:gd name="connsiteX14" fmla="*/ 43372 w 199643"/>
                <a:gd name="connsiteY14" fmla="*/ 150429 h 344817"/>
                <a:gd name="connsiteX15" fmla="*/ 27559 w 199643"/>
                <a:gd name="connsiteY15" fmla="*/ 215250 h 344817"/>
                <a:gd name="connsiteX16" fmla="*/ 84882 w 199643"/>
                <a:gd name="connsiteY16" fmla="*/ 269715 h 344817"/>
                <a:gd name="connsiteX17" fmla="*/ 77634 w 199643"/>
                <a:gd name="connsiteY17" fmla="*/ 304619 h 344817"/>
                <a:gd name="connsiteX18" fmla="*/ 70057 w 199643"/>
                <a:gd name="connsiteY18" fmla="*/ 341057 h 344817"/>
                <a:gd name="connsiteX19" fmla="*/ 74010 w 199643"/>
                <a:gd name="connsiteY19" fmla="*/ 344892 h 344817"/>
                <a:gd name="connsiteX20" fmla="*/ 76975 w 199643"/>
                <a:gd name="connsiteY20" fmla="*/ 343358 h 344817"/>
                <a:gd name="connsiteX21" fmla="*/ 80929 w 199643"/>
                <a:gd name="connsiteY21" fmla="*/ 327632 h 344817"/>
                <a:gd name="connsiteX22" fmla="*/ 93448 w 199643"/>
                <a:gd name="connsiteY22" fmla="*/ 270482 h 344817"/>
                <a:gd name="connsiteX23" fmla="*/ 165596 w 199643"/>
                <a:gd name="connsiteY23" fmla="*/ 229442 h 344817"/>
                <a:gd name="connsiteX24" fmla="*/ 189645 w 199643"/>
                <a:gd name="connsiteY24" fmla="*/ 183415 h 344817"/>
                <a:gd name="connsiteX25" fmla="*/ 199858 w 199643"/>
                <a:gd name="connsiteY25" fmla="*/ 123580 h 344817"/>
                <a:gd name="connsiteX26" fmla="*/ 185363 w 199643"/>
                <a:gd name="connsiteY26" fmla="*/ 96731 h 344817"/>
                <a:gd name="connsiteX27" fmla="*/ 168890 w 199643"/>
                <a:gd name="connsiteY27" fmla="*/ 115142 h 344817"/>
                <a:gd name="connsiteX28" fmla="*/ 173832 w 199643"/>
                <a:gd name="connsiteY28" fmla="*/ 125498 h 344817"/>
                <a:gd name="connsiteX29" fmla="*/ 185692 w 199643"/>
                <a:gd name="connsiteY29" fmla="*/ 158100 h 344817"/>
                <a:gd name="connsiteX30" fmla="*/ 157030 w 199643"/>
                <a:gd name="connsiteY30" fmla="*/ 227907 h 344817"/>
                <a:gd name="connsiteX31" fmla="*/ 95095 w 199643"/>
                <a:gd name="connsiteY31" fmla="*/ 262044 h 344817"/>
                <a:gd name="connsiteX32" fmla="*/ 149453 w 199643"/>
                <a:gd name="connsiteY32" fmla="*/ 10047 h 344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99643" h="344817">
                  <a:moveTo>
                    <a:pt x="149453" y="10047"/>
                  </a:moveTo>
                  <a:cubicBezTo>
                    <a:pt x="149783" y="8513"/>
                    <a:pt x="150441" y="6212"/>
                    <a:pt x="150441" y="4294"/>
                  </a:cubicBezTo>
                  <a:cubicBezTo>
                    <a:pt x="150441" y="458"/>
                    <a:pt x="148135" y="75"/>
                    <a:pt x="146488" y="75"/>
                  </a:cubicBezTo>
                  <a:cubicBezTo>
                    <a:pt x="143194" y="75"/>
                    <a:pt x="142864" y="842"/>
                    <a:pt x="141546" y="7746"/>
                  </a:cubicBezTo>
                  <a:lnTo>
                    <a:pt x="86859" y="261277"/>
                  </a:lnTo>
                  <a:cubicBezTo>
                    <a:pt x="61821" y="257825"/>
                    <a:pt x="49302" y="243633"/>
                    <a:pt x="49302" y="218318"/>
                  </a:cubicBezTo>
                  <a:cubicBezTo>
                    <a:pt x="49302" y="210647"/>
                    <a:pt x="49302" y="200675"/>
                    <a:pt x="67092" y="146977"/>
                  </a:cubicBezTo>
                  <a:cubicBezTo>
                    <a:pt x="68410" y="142374"/>
                    <a:pt x="70716" y="135854"/>
                    <a:pt x="70716" y="128183"/>
                  </a:cubicBezTo>
                  <a:cubicBezTo>
                    <a:pt x="70716" y="110923"/>
                    <a:pt x="60174" y="96731"/>
                    <a:pt x="43701" y="96731"/>
                  </a:cubicBezTo>
                  <a:cubicBezTo>
                    <a:pt x="12404" y="96731"/>
                    <a:pt x="215" y="152347"/>
                    <a:pt x="215" y="155799"/>
                  </a:cubicBezTo>
                  <a:cubicBezTo>
                    <a:pt x="215" y="159634"/>
                    <a:pt x="3509" y="159634"/>
                    <a:pt x="4168" y="159634"/>
                  </a:cubicBezTo>
                  <a:cubicBezTo>
                    <a:pt x="7462" y="159634"/>
                    <a:pt x="7792" y="158867"/>
                    <a:pt x="9439" y="152730"/>
                  </a:cubicBezTo>
                  <a:cubicBezTo>
                    <a:pt x="18334" y="116292"/>
                    <a:pt x="31512" y="105169"/>
                    <a:pt x="42713" y="105169"/>
                  </a:cubicBezTo>
                  <a:cubicBezTo>
                    <a:pt x="45349" y="105169"/>
                    <a:pt x="50949" y="105169"/>
                    <a:pt x="50949" y="117443"/>
                  </a:cubicBezTo>
                  <a:cubicBezTo>
                    <a:pt x="50949" y="127416"/>
                    <a:pt x="47655" y="137004"/>
                    <a:pt x="43372" y="150429"/>
                  </a:cubicBezTo>
                  <a:cubicBezTo>
                    <a:pt x="27559" y="198757"/>
                    <a:pt x="27559" y="208730"/>
                    <a:pt x="27559" y="215250"/>
                  </a:cubicBezTo>
                  <a:cubicBezTo>
                    <a:pt x="27559" y="251688"/>
                    <a:pt x="53255" y="267414"/>
                    <a:pt x="84882" y="269715"/>
                  </a:cubicBezTo>
                  <a:cubicBezTo>
                    <a:pt x="82246" y="283523"/>
                    <a:pt x="82246" y="284290"/>
                    <a:pt x="77634" y="304619"/>
                  </a:cubicBezTo>
                  <a:cubicBezTo>
                    <a:pt x="76646" y="308838"/>
                    <a:pt x="70057" y="339906"/>
                    <a:pt x="70057" y="341057"/>
                  </a:cubicBezTo>
                  <a:cubicBezTo>
                    <a:pt x="70057" y="341440"/>
                    <a:pt x="70057" y="344892"/>
                    <a:pt x="74010" y="344892"/>
                  </a:cubicBezTo>
                  <a:cubicBezTo>
                    <a:pt x="74669" y="344892"/>
                    <a:pt x="76316" y="344892"/>
                    <a:pt x="76975" y="343358"/>
                  </a:cubicBezTo>
                  <a:cubicBezTo>
                    <a:pt x="77964" y="342591"/>
                    <a:pt x="79940" y="333002"/>
                    <a:pt x="80929" y="327632"/>
                  </a:cubicBezTo>
                  <a:lnTo>
                    <a:pt x="93448" y="270482"/>
                  </a:lnTo>
                  <a:cubicBezTo>
                    <a:pt x="105637" y="270482"/>
                    <a:pt x="134628" y="270482"/>
                    <a:pt x="165596" y="229442"/>
                  </a:cubicBezTo>
                  <a:cubicBezTo>
                    <a:pt x="179103" y="211798"/>
                    <a:pt x="186022" y="194922"/>
                    <a:pt x="189645" y="183415"/>
                  </a:cubicBezTo>
                  <a:cubicBezTo>
                    <a:pt x="192610" y="173826"/>
                    <a:pt x="199858" y="140456"/>
                    <a:pt x="199858" y="123580"/>
                  </a:cubicBezTo>
                  <a:cubicBezTo>
                    <a:pt x="199858" y="102101"/>
                    <a:pt x="190963" y="96731"/>
                    <a:pt x="185363" y="96731"/>
                  </a:cubicBezTo>
                  <a:cubicBezTo>
                    <a:pt x="177126" y="96731"/>
                    <a:pt x="168890" y="106703"/>
                    <a:pt x="168890" y="115142"/>
                  </a:cubicBezTo>
                  <a:cubicBezTo>
                    <a:pt x="168890" y="120128"/>
                    <a:pt x="170867" y="122429"/>
                    <a:pt x="173832" y="125498"/>
                  </a:cubicBezTo>
                  <a:cubicBezTo>
                    <a:pt x="177456" y="129717"/>
                    <a:pt x="185692" y="139689"/>
                    <a:pt x="185692" y="158100"/>
                  </a:cubicBezTo>
                  <a:cubicBezTo>
                    <a:pt x="185692" y="182648"/>
                    <a:pt x="168561" y="214099"/>
                    <a:pt x="157030" y="227907"/>
                  </a:cubicBezTo>
                  <a:cubicBezTo>
                    <a:pt x="128039" y="262044"/>
                    <a:pt x="106955" y="262044"/>
                    <a:pt x="95095" y="262044"/>
                  </a:cubicBezTo>
                  <a:lnTo>
                    <a:pt x="149453" y="10047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48" name="Dowolny kształt: kształt 347">
              <a:extLst>
                <a:ext uri="{FF2B5EF4-FFF2-40B4-BE49-F238E27FC236}">
                  <a16:creationId xmlns:a16="http://schemas.microsoft.com/office/drawing/2014/main" id="{9C3D50B4-7128-2A1F-3200-60442EF84648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11034023" y="8431007"/>
              <a:ext cx="13177" cy="383556"/>
            </a:xfrm>
            <a:custGeom>
              <a:avLst/>
              <a:gdLst>
                <a:gd name="connsiteX0" fmla="*/ 13399 w 13177"/>
                <a:gd name="connsiteY0" fmla="*/ 13883 h 383556"/>
                <a:gd name="connsiteX1" fmla="*/ 6810 w 13177"/>
                <a:gd name="connsiteY1" fmla="*/ 75 h 383556"/>
                <a:gd name="connsiteX2" fmla="*/ 221 w 13177"/>
                <a:gd name="connsiteY2" fmla="*/ 13883 h 383556"/>
                <a:gd name="connsiteX3" fmla="*/ 221 w 13177"/>
                <a:gd name="connsiteY3" fmla="*/ 369823 h 383556"/>
                <a:gd name="connsiteX4" fmla="*/ 6810 w 13177"/>
                <a:gd name="connsiteY4" fmla="*/ 383631 h 383556"/>
                <a:gd name="connsiteX5" fmla="*/ 13399 w 13177"/>
                <a:gd name="connsiteY5" fmla="*/ 369823 h 383556"/>
                <a:gd name="connsiteX6" fmla="*/ 13399 w 13177"/>
                <a:gd name="connsiteY6" fmla="*/ 13883 h 383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77" h="383556">
                  <a:moveTo>
                    <a:pt x="13399" y="13883"/>
                  </a:moveTo>
                  <a:cubicBezTo>
                    <a:pt x="13399" y="6979"/>
                    <a:pt x="13399" y="75"/>
                    <a:pt x="6810" y="75"/>
                  </a:cubicBezTo>
                  <a:cubicBezTo>
                    <a:pt x="221" y="75"/>
                    <a:pt x="221" y="6979"/>
                    <a:pt x="221" y="13883"/>
                  </a:cubicBezTo>
                  <a:lnTo>
                    <a:pt x="221" y="369823"/>
                  </a:lnTo>
                  <a:cubicBezTo>
                    <a:pt x="221" y="376727"/>
                    <a:pt x="221" y="383631"/>
                    <a:pt x="6810" y="383631"/>
                  </a:cubicBezTo>
                  <a:cubicBezTo>
                    <a:pt x="13399" y="383631"/>
                    <a:pt x="13399" y="376727"/>
                    <a:pt x="13399" y="369823"/>
                  </a:cubicBezTo>
                  <a:lnTo>
                    <a:pt x="13399" y="13883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49" name="Dowolny kształt: kształt 348">
              <a:extLst>
                <a:ext uri="{FF2B5EF4-FFF2-40B4-BE49-F238E27FC236}">
                  <a16:creationId xmlns:a16="http://schemas.microsoft.com/office/drawing/2014/main" id="{A003D38A-B699-2F62-A2BB-C8CFC28A3AFC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11177659" y="8495061"/>
              <a:ext cx="219739" cy="255448"/>
            </a:xfrm>
            <a:custGeom>
              <a:avLst/>
              <a:gdLst>
                <a:gd name="connsiteX0" fmla="*/ 219966 w 219739"/>
                <a:gd name="connsiteY0" fmla="*/ 127799 h 255448"/>
                <a:gd name="connsiteX1" fmla="*/ 110261 w 219739"/>
                <a:gd name="connsiteY1" fmla="*/ 75 h 255448"/>
                <a:gd name="connsiteX2" fmla="*/ 226 w 219739"/>
                <a:gd name="connsiteY2" fmla="*/ 127799 h 255448"/>
                <a:gd name="connsiteX3" fmla="*/ 109932 w 219739"/>
                <a:gd name="connsiteY3" fmla="*/ 255523 h 255448"/>
                <a:gd name="connsiteX4" fmla="*/ 219966 w 219739"/>
                <a:gd name="connsiteY4" fmla="*/ 127799 h 255448"/>
                <a:gd name="connsiteX5" fmla="*/ 44702 w 219739"/>
                <a:gd name="connsiteY5" fmla="*/ 45334 h 255448"/>
                <a:gd name="connsiteX6" fmla="*/ 41737 w 219739"/>
                <a:gd name="connsiteY6" fmla="*/ 41115 h 255448"/>
                <a:gd name="connsiteX7" fmla="*/ 109932 w 219739"/>
                <a:gd name="connsiteY7" fmla="*/ 9664 h 255448"/>
                <a:gd name="connsiteX8" fmla="*/ 178786 w 219739"/>
                <a:gd name="connsiteY8" fmla="*/ 41115 h 255448"/>
                <a:gd name="connsiteX9" fmla="*/ 110261 w 219739"/>
                <a:gd name="connsiteY9" fmla="*/ 121279 h 255448"/>
                <a:gd name="connsiteX10" fmla="*/ 44702 w 219739"/>
                <a:gd name="connsiteY10" fmla="*/ 45334 h 255448"/>
                <a:gd name="connsiteX11" fmla="*/ 35148 w 219739"/>
                <a:gd name="connsiteY11" fmla="*/ 207962 h 255448"/>
                <a:gd name="connsiteX12" fmla="*/ 8463 w 219739"/>
                <a:gd name="connsiteY12" fmla="*/ 127799 h 255448"/>
                <a:gd name="connsiteX13" fmla="*/ 35148 w 219739"/>
                <a:gd name="connsiteY13" fmla="*/ 47636 h 255448"/>
                <a:gd name="connsiteX14" fmla="*/ 104002 w 219739"/>
                <a:gd name="connsiteY14" fmla="*/ 127799 h 255448"/>
                <a:gd name="connsiteX15" fmla="*/ 35148 w 219739"/>
                <a:gd name="connsiteY15" fmla="*/ 207962 h 255448"/>
                <a:gd name="connsiteX16" fmla="*/ 184716 w 219739"/>
                <a:gd name="connsiteY16" fmla="*/ 47636 h 255448"/>
                <a:gd name="connsiteX17" fmla="*/ 211730 w 219739"/>
                <a:gd name="connsiteY17" fmla="*/ 127799 h 255448"/>
                <a:gd name="connsiteX18" fmla="*/ 185045 w 219739"/>
                <a:gd name="connsiteY18" fmla="*/ 207962 h 255448"/>
                <a:gd name="connsiteX19" fmla="*/ 116191 w 219739"/>
                <a:gd name="connsiteY19" fmla="*/ 127799 h 255448"/>
                <a:gd name="connsiteX20" fmla="*/ 184716 w 219739"/>
                <a:gd name="connsiteY20" fmla="*/ 47636 h 255448"/>
                <a:gd name="connsiteX21" fmla="*/ 175491 w 219739"/>
                <a:gd name="connsiteY21" fmla="*/ 210264 h 255448"/>
                <a:gd name="connsiteX22" fmla="*/ 178456 w 219739"/>
                <a:gd name="connsiteY22" fmla="*/ 214483 h 255448"/>
                <a:gd name="connsiteX23" fmla="*/ 110261 w 219739"/>
                <a:gd name="connsiteY23" fmla="*/ 245935 h 255448"/>
                <a:gd name="connsiteX24" fmla="*/ 41407 w 219739"/>
                <a:gd name="connsiteY24" fmla="*/ 214483 h 255448"/>
                <a:gd name="connsiteX25" fmla="*/ 109932 w 219739"/>
                <a:gd name="connsiteY25" fmla="*/ 134320 h 255448"/>
                <a:gd name="connsiteX26" fmla="*/ 175491 w 219739"/>
                <a:gd name="connsiteY26" fmla="*/ 210264 h 25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9739" h="255448">
                  <a:moveTo>
                    <a:pt x="219966" y="127799"/>
                  </a:moveTo>
                  <a:cubicBezTo>
                    <a:pt x="219966" y="57225"/>
                    <a:pt x="170549" y="75"/>
                    <a:pt x="110261" y="75"/>
                  </a:cubicBezTo>
                  <a:cubicBezTo>
                    <a:pt x="48984" y="75"/>
                    <a:pt x="226" y="57992"/>
                    <a:pt x="226" y="127799"/>
                  </a:cubicBezTo>
                  <a:cubicBezTo>
                    <a:pt x="226" y="198374"/>
                    <a:pt x="49643" y="255523"/>
                    <a:pt x="109932" y="255523"/>
                  </a:cubicBezTo>
                  <a:cubicBezTo>
                    <a:pt x="171208" y="255523"/>
                    <a:pt x="219966" y="197606"/>
                    <a:pt x="219966" y="127799"/>
                  </a:cubicBezTo>
                  <a:close/>
                  <a:moveTo>
                    <a:pt x="44702" y="45334"/>
                  </a:moveTo>
                  <a:cubicBezTo>
                    <a:pt x="44043" y="44567"/>
                    <a:pt x="41737" y="41882"/>
                    <a:pt x="41737" y="41115"/>
                  </a:cubicBezTo>
                  <a:cubicBezTo>
                    <a:pt x="41737" y="39581"/>
                    <a:pt x="68422" y="9664"/>
                    <a:pt x="109932" y="9664"/>
                  </a:cubicBezTo>
                  <a:cubicBezTo>
                    <a:pt x="121462" y="9664"/>
                    <a:pt x="151771" y="11581"/>
                    <a:pt x="178786" y="41115"/>
                  </a:cubicBezTo>
                  <a:lnTo>
                    <a:pt x="110261" y="121279"/>
                  </a:lnTo>
                  <a:lnTo>
                    <a:pt x="44702" y="45334"/>
                  </a:lnTo>
                  <a:close/>
                  <a:moveTo>
                    <a:pt x="35148" y="207962"/>
                  </a:moveTo>
                  <a:cubicBezTo>
                    <a:pt x="15052" y="181881"/>
                    <a:pt x="8463" y="152347"/>
                    <a:pt x="8463" y="127799"/>
                  </a:cubicBezTo>
                  <a:cubicBezTo>
                    <a:pt x="8463" y="98265"/>
                    <a:pt x="18017" y="70266"/>
                    <a:pt x="35148" y="47636"/>
                  </a:cubicBezTo>
                  <a:lnTo>
                    <a:pt x="104002" y="127799"/>
                  </a:lnTo>
                  <a:lnTo>
                    <a:pt x="35148" y="207962"/>
                  </a:lnTo>
                  <a:close/>
                  <a:moveTo>
                    <a:pt x="184716" y="47636"/>
                  </a:moveTo>
                  <a:cubicBezTo>
                    <a:pt x="200529" y="67197"/>
                    <a:pt x="211730" y="96347"/>
                    <a:pt x="211730" y="127799"/>
                  </a:cubicBezTo>
                  <a:cubicBezTo>
                    <a:pt x="211730" y="157333"/>
                    <a:pt x="202176" y="185333"/>
                    <a:pt x="185045" y="207962"/>
                  </a:cubicBezTo>
                  <a:lnTo>
                    <a:pt x="116191" y="127799"/>
                  </a:lnTo>
                  <a:lnTo>
                    <a:pt x="184716" y="47636"/>
                  </a:lnTo>
                  <a:close/>
                  <a:moveTo>
                    <a:pt x="175491" y="210264"/>
                  </a:moveTo>
                  <a:cubicBezTo>
                    <a:pt x="176150" y="211031"/>
                    <a:pt x="178456" y="213716"/>
                    <a:pt x="178456" y="214483"/>
                  </a:cubicBezTo>
                  <a:cubicBezTo>
                    <a:pt x="178456" y="216017"/>
                    <a:pt x="151771" y="245935"/>
                    <a:pt x="110261" y="245935"/>
                  </a:cubicBezTo>
                  <a:cubicBezTo>
                    <a:pt x="98730" y="245935"/>
                    <a:pt x="68422" y="244017"/>
                    <a:pt x="41407" y="214483"/>
                  </a:cubicBezTo>
                  <a:lnTo>
                    <a:pt x="109932" y="134320"/>
                  </a:lnTo>
                  <a:lnTo>
                    <a:pt x="175491" y="210264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50" name="Dowolny kształt: kształt 349">
              <a:extLst>
                <a:ext uri="{FF2B5EF4-FFF2-40B4-BE49-F238E27FC236}">
                  <a16:creationId xmlns:a16="http://schemas.microsoft.com/office/drawing/2014/main" id="{906C3C94-1E6D-B3D6-A0F3-E60B5422C104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11525223" y="8431007"/>
              <a:ext cx="73466" cy="383556"/>
            </a:xfrm>
            <a:custGeom>
              <a:avLst/>
              <a:gdLst>
                <a:gd name="connsiteX0" fmla="*/ 72055 w 73466"/>
                <a:gd name="connsiteY0" fmla="*/ 14650 h 383556"/>
                <a:gd name="connsiteX1" fmla="*/ 73703 w 73466"/>
                <a:gd name="connsiteY1" fmla="*/ 7746 h 383556"/>
                <a:gd name="connsiteX2" fmla="*/ 67114 w 73466"/>
                <a:gd name="connsiteY2" fmla="*/ 75 h 383556"/>
                <a:gd name="connsiteX3" fmla="*/ 59537 w 73466"/>
                <a:gd name="connsiteY3" fmla="*/ 8897 h 383556"/>
                <a:gd name="connsiteX4" fmla="*/ 1884 w 73466"/>
                <a:gd name="connsiteY4" fmla="*/ 184949 h 383556"/>
                <a:gd name="connsiteX5" fmla="*/ 236 w 73466"/>
                <a:gd name="connsiteY5" fmla="*/ 191853 h 383556"/>
                <a:gd name="connsiteX6" fmla="*/ 1884 w 73466"/>
                <a:gd name="connsiteY6" fmla="*/ 198374 h 383556"/>
                <a:gd name="connsiteX7" fmla="*/ 59537 w 73466"/>
                <a:gd name="connsiteY7" fmla="*/ 374426 h 383556"/>
                <a:gd name="connsiteX8" fmla="*/ 67114 w 73466"/>
                <a:gd name="connsiteY8" fmla="*/ 383631 h 383556"/>
                <a:gd name="connsiteX9" fmla="*/ 73703 w 73466"/>
                <a:gd name="connsiteY9" fmla="*/ 375960 h 383556"/>
                <a:gd name="connsiteX10" fmla="*/ 72055 w 73466"/>
                <a:gd name="connsiteY10" fmla="*/ 369823 h 383556"/>
                <a:gd name="connsiteX11" fmla="*/ 13744 w 73466"/>
                <a:gd name="connsiteY11" fmla="*/ 191853 h 383556"/>
                <a:gd name="connsiteX12" fmla="*/ 72055 w 73466"/>
                <a:gd name="connsiteY12" fmla="*/ 14650 h 383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466" h="383556">
                  <a:moveTo>
                    <a:pt x="72055" y="14650"/>
                  </a:moveTo>
                  <a:cubicBezTo>
                    <a:pt x="73703" y="10431"/>
                    <a:pt x="73703" y="9664"/>
                    <a:pt x="73703" y="7746"/>
                  </a:cubicBezTo>
                  <a:cubicBezTo>
                    <a:pt x="73703" y="3527"/>
                    <a:pt x="70738" y="75"/>
                    <a:pt x="67114" y="75"/>
                  </a:cubicBezTo>
                  <a:cubicBezTo>
                    <a:pt x="64149" y="75"/>
                    <a:pt x="61843" y="1993"/>
                    <a:pt x="59537" y="8897"/>
                  </a:cubicBezTo>
                  <a:lnTo>
                    <a:pt x="1884" y="184949"/>
                  </a:lnTo>
                  <a:cubicBezTo>
                    <a:pt x="1225" y="187250"/>
                    <a:pt x="236" y="189552"/>
                    <a:pt x="236" y="191853"/>
                  </a:cubicBezTo>
                  <a:cubicBezTo>
                    <a:pt x="236" y="193004"/>
                    <a:pt x="236" y="193771"/>
                    <a:pt x="1884" y="198374"/>
                  </a:cubicBezTo>
                  <a:lnTo>
                    <a:pt x="59537" y="374426"/>
                  </a:lnTo>
                  <a:cubicBezTo>
                    <a:pt x="60854" y="378645"/>
                    <a:pt x="62502" y="383631"/>
                    <a:pt x="67114" y="383631"/>
                  </a:cubicBezTo>
                  <a:cubicBezTo>
                    <a:pt x="70738" y="383631"/>
                    <a:pt x="73703" y="380179"/>
                    <a:pt x="73703" y="375960"/>
                  </a:cubicBezTo>
                  <a:cubicBezTo>
                    <a:pt x="73703" y="374810"/>
                    <a:pt x="73703" y="374042"/>
                    <a:pt x="72055" y="369823"/>
                  </a:cubicBezTo>
                  <a:lnTo>
                    <a:pt x="13744" y="191853"/>
                  </a:lnTo>
                  <a:lnTo>
                    <a:pt x="72055" y="14650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51" name="Dowolny kształt: kształt 350">
              <a:extLst>
                <a:ext uri="{FF2B5EF4-FFF2-40B4-BE49-F238E27FC236}">
                  <a16:creationId xmlns:a16="http://schemas.microsoft.com/office/drawing/2014/main" id="{163F0111-CDBB-1F08-9381-211151CC9A64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11629950" y="8463226"/>
              <a:ext cx="138696" cy="263886"/>
            </a:xfrm>
            <a:custGeom>
              <a:avLst/>
              <a:gdLst>
                <a:gd name="connsiteX0" fmla="*/ 138937 w 138696"/>
                <a:gd name="connsiteY0" fmla="*/ 132785 h 263886"/>
                <a:gd name="connsiteX1" fmla="*/ 125759 w 138696"/>
                <a:gd name="connsiteY1" fmla="*/ 43033 h 263886"/>
                <a:gd name="connsiteX2" fmla="*/ 69753 w 138696"/>
                <a:gd name="connsiteY2" fmla="*/ 75 h 263886"/>
                <a:gd name="connsiteX3" fmla="*/ 12430 w 138696"/>
                <a:gd name="connsiteY3" fmla="*/ 45718 h 263886"/>
                <a:gd name="connsiteX4" fmla="*/ 240 w 138696"/>
                <a:gd name="connsiteY4" fmla="*/ 132785 h 263886"/>
                <a:gd name="connsiteX5" fmla="*/ 15065 w 138696"/>
                <a:gd name="connsiteY5" fmla="*/ 225222 h 263886"/>
                <a:gd name="connsiteX6" fmla="*/ 69424 w 138696"/>
                <a:gd name="connsiteY6" fmla="*/ 263962 h 263886"/>
                <a:gd name="connsiteX7" fmla="*/ 126747 w 138696"/>
                <a:gd name="connsiteY7" fmla="*/ 219469 h 263886"/>
                <a:gd name="connsiteX8" fmla="*/ 138937 w 138696"/>
                <a:gd name="connsiteY8" fmla="*/ 132785 h 263886"/>
                <a:gd name="connsiteX9" fmla="*/ 69424 w 138696"/>
                <a:gd name="connsiteY9" fmla="*/ 255523 h 263886"/>
                <a:gd name="connsiteX10" fmla="*/ 31208 w 138696"/>
                <a:gd name="connsiteY10" fmla="*/ 209113 h 263886"/>
                <a:gd name="connsiteX11" fmla="*/ 27584 w 138696"/>
                <a:gd name="connsiteY11" fmla="*/ 128183 h 263886"/>
                <a:gd name="connsiteX12" fmla="*/ 30220 w 138696"/>
                <a:gd name="connsiteY12" fmla="*/ 57608 h 263886"/>
                <a:gd name="connsiteX13" fmla="*/ 69424 w 138696"/>
                <a:gd name="connsiteY13" fmla="*/ 8513 h 263886"/>
                <a:gd name="connsiteX14" fmla="*/ 108298 w 138696"/>
                <a:gd name="connsiteY14" fmla="*/ 53389 h 263886"/>
                <a:gd name="connsiteX15" fmla="*/ 111593 w 138696"/>
                <a:gd name="connsiteY15" fmla="*/ 128183 h 263886"/>
                <a:gd name="connsiteX16" fmla="*/ 107969 w 138696"/>
                <a:gd name="connsiteY16" fmla="*/ 207579 h 263886"/>
                <a:gd name="connsiteX17" fmla="*/ 69424 w 138696"/>
                <a:gd name="connsiteY17" fmla="*/ 255523 h 26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8696" h="263886">
                  <a:moveTo>
                    <a:pt x="138937" y="132785"/>
                  </a:moveTo>
                  <a:cubicBezTo>
                    <a:pt x="138937" y="102101"/>
                    <a:pt x="137289" y="71416"/>
                    <a:pt x="125759" y="43033"/>
                  </a:cubicBezTo>
                  <a:cubicBezTo>
                    <a:pt x="110604" y="6212"/>
                    <a:pt x="83590" y="75"/>
                    <a:pt x="69753" y="75"/>
                  </a:cubicBezTo>
                  <a:cubicBezTo>
                    <a:pt x="49986" y="75"/>
                    <a:pt x="25937" y="10047"/>
                    <a:pt x="12430" y="45718"/>
                  </a:cubicBezTo>
                  <a:cubicBezTo>
                    <a:pt x="1888" y="72183"/>
                    <a:pt x="240" y="102101"/>
                    <a:pt x="240" y="132785"/>
                  </a:cubicBezTo>
                  <a:cubicBezTo>
                    <a:pt x="240" y="161552"/>
                    <a:pt x="1558" y="196072"/>
                    <a:pt x="15065" y="225222"/>
                  </a:cubicBezTo>
                  <a:cubicBezTo>
                    <a:pt x="29231" y="256291"/>
                    <a:pt x="53281" y="263962"/>
                    <a:pt x="69424" y="263962"/>
                  </a:cubicBezTo>
                  <a:cubicBezTo>
                    <a:pt x="87214" y="263962"/>
                    <a:pt x="112252" y="255907"/>
                    <a:pt x="126747" y="219469"/>
                  </a:cubicBezTo>
                  <a:cubicBezTo>
                    <a:pt x="137289" y="193004"/>
                    <a:pt x="138937" y="163086"/>
                    <a:pt x="138937" y="132785"/>
                  </a:cubicBezTo>
                  <a:close/>
                  <a:moveTo>
                    <a:pt x="69424" y="255523"/>
                  </a:moveTo>
                  <a:cubicBezTo>
                    <a:pt x="56575" y="255523"/>
                    <a:pt x="37138" y="245935"/>
                    <a:pt x="31208" y="209113"/>
                  </a:cubicBezTo>
                  <a:cubicBezTo>
                    <a:pt x="27584" y="186100"/>
                    <a:pt x="27584" y="150812"/>
                    <a:pt x="27584" y="128183"/>
                  </a:cubicBezTo>
                  <a:cubicBezTo>
                    <a:pt x="27584" y="103635"/>
                    <a:pt x="27584" y="78320"/>
                    <a:pt x="30220" y="57608"/>
                  </a:cubicBezTo>
                  <a:cubicBezTo>
                    <a:pt x="36479" y="11965"/>
                    <a:pt x="61188" y="8513"/>
                    <a:pt x="69424" y="8513"/>
                  </a:cubicBezTo>
                  <a:cubicBezTo>
                    <a:pt x="80295" y="8513"/>
                    <a:pt x="102039" y="15417"/>
                    <a:pt x="108298" y="53389"/>
                  </a:cubicBezTo>
                  <a:cubicBezTo>
                    <a:pt x="111593" y="74868"/>
                    <a:pt x="111593" y="104019"/>
                    <a:pt x="111593" y="128183"/>
                  </a:cubicBezTo>
                  <a:cubicBezTo>
                    <a:pt x="111593" y="156949"/>
                    <a:pt x="111593" y="183031"/>
                    <a:pt x="107969" y="207579"/>
                  </a:cubicBezTo>
                  <a:cubicBezTo>
                    <a:pt x="103027" y="244017"/>
                    <a:pt x="84249" y="255523"/>
                    <a:pt x="69424" y="255523"/>
                  </a:cubicBez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52" name="Dowolny kształt: kształt 351">
              <a:extLst>
                <a:ext uri="{FF2B5EF4-FFF2-40B4-BE49-F238E27FC236}">
                  <a16:creationId xmlns:a16="http://schemas.microsoft.com/office/drawing/2014/main" id="{3979969E-0783-BCCA-0312-E83538F8555D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11821029" y="8431007"/>
              <a:ext cx="13177" cy="383556"/>
            </a:xfrm>
            <a:custGeom>
              <a:avLst/>
              <a:gdLst>
                <a:gd name="connsiteX0" fmla="*/ 13423 w 13177"/>
                <a:gd name="connsiteY0" fmla="*/ 13883 h 383556"/>
                <a:gd name="connsiteX1" fmla="*/ 6834 w 13177"/>
                <a:gd name="connsiteY1" fmla="*/ 75 h 383556"/>
                <a:gd name="connsiteX2" fmla="*/ 245 w 13177"/>
                <a:gd name="connsiteY2" fmla="*/ 13883 h 383556"/>
                <a:gd name="connsiteX3" fmla="*/ 245 w 13177"/>
                <a:gd name="connsiteY3" fmla="*/ 369823 h 383556"/>
                <a:gd name="connsiteX4" fmla="*/ 6834 w 13177"/>
                <a:gd name="connsiteY4" fmla="*/ 383631 h 383556"/>
                <a:gd name="connsiteX5" fmla="*/ 13423 w 13177"/>
                <a:gd name="connsiteY5" fmla="*/ 369823 h 383556"/>
                <a:gd name="connsiteX6" fmla="*/ 13423 w 13177"/>
                <a:gd name="connsiteY6" fmla="*/ 13883 h 383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77" h="383556">
                  <a:moveTo>
                    <a:pt x="13423" y="13883"/>
                  </a:moveTo>
                  <a:cubicBezTo>
                    <a:pt x="13423" y="6979"/>
                    <a:pt x="13423" y="75"/>
                    <a:pt x="6834" y="75"/>
                  </a:cubicBezTo>
                  <a:cubicBezTo>
                    <a:pt x="245" y="75"/>
                    <a:pt x="245" y="6979"/>
                    <a:pt x="245" y="13883"/>
                  </a:cubicBezTo>
                  <a:lnTo>
                    <a:pt x="245" y="369823"/>
                  </a:lnTo>
                  <a:cubicBezTo>
                    <a:pt x="245" y="376727"/>
                    <a:pt x="245" y="383631"/>
                    <a:pt x="6834" y="383631"/>
                  </a:cubicBezTo>
                  <a:cubicBezTo>
                    <a:pt x="13423" y="383631"/>
                    <a:pt x="13423" y="376727"/>
                    <a:pt x="13423" y="369823"/>
                  </a:cubicBezTo>
                  <a:lnTo>
                    <a:pt x="13423" y="13883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53" name="Dowolny kształt: kształt 352">
              <a:extLst>
                <a:ext uri="{FF2B5EF4-FFF2-40B4-BE49-F238E27FC236}">
                  <a16:creationId xmlns:a16="http://schemas.microsoft.com/office/drawing/2014/main" id="{0051C64E-619F-758B-E52A-3CCC87261BB1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11995163" y="8365121"/>
              <a:ext cx="35250" cy="40657"/>
            </a:xfrm>
            <a:custGeom>
              <a:avLst/>
              <a:gdLst>
                <a:gd name="connsiteX0" fmla="*/ 35502 w 35250"/>
                <a:gd name="connsiteY0" fmla="*/ 20401 h 40657"/>
                <a:gd name="connsiteX1" fmla="*/ 18041 w 35250"/>
                <a:gd name="connsiteY1" fmla="*/ 72 h 40657"/>
                <a:gd name="connsiteX2" fmla="*/ 251 w 35250"/>
                <a:gd name="connsiteY2" fmla="*/ 20401 h 40657"/>
                <a:gd name="connsiteX3" fmla="*/ 17711 w 35250"/>
                <a:gd name="connsiteY3" fmla="*/ 40729 h 40657"/>
                <a:gd name="connsiteX4" fmla="*/ 35502 w 35250"/>
                <a:gd name="connsiteY4" fmla="*/ 20401 h 40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50" h="40657">
                  <a:moveTo>
                    <a:pt x="35502" y="20401"/>
                  </a:moveTo>
                  <a:cubicBezTo>
                    <a:pt x="35502" y="10045"/>
                    <a:pt x="27924" y="72"/>
                    <a:pt x="18041" y="72"/>
                  </a:cubicBezTo>
                  <a:cubicBezTo>
                    <a:pt x="6840" y="72"/>
                    <a:pt x="251" y="10812"/>
                    <a:pt x="251" y="20401"/>
                  </a:cubicBezTo>
                  <a:cubicBezTo>
                    <a:pt x="251" y="30757"/>
                    <a:pt x="7828" y="40729"/>
                    <a:pt x="17711" y="40729"/>
                  </a:cubicBezTo>
                  <a:cubicBezTo>
                    <a:pt x="28913" y="40729"/>
                    <a:pt x="35502" y="29990"/>
                    <a:pt x="35502" y="20401"/>
                  </a:cubicBez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54" name="Dowolny kształt: kształt 353">
              <a:extLst>
                <a:ext uri="{FF2B5EF4-FFF2-40B4-BE49-F238E27FC236}">
                  <a16:creationId xmlns:a16="http://schemas.microsoft.com/office/drawing/2014/main" id="{70CCE3DF-4E6F-9A63-9B1D-3C5038F4F1AC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11895410" y="8456705"/>
              <a:ext cx="228305" cy="270407"/>
            </a:xfrm>
            <a:custGeom>
              <a:avLst/>
              <a:gdLst>
                <a:gd name="connsiteX0" fmla="*/ 187373 w 228305"/>
                <a:gd name="connsiteY0" fmla="*/ 40348 h 270407"/>
                <a:gd name="connsiteX1" fmla="*/ 222953 w 228305"/>
                <a:gd name="connsiteY1" fmla="*/ 11965 h 270407"/>
                <a:gd name="connsiteX2" fmla="*/ 228553 w 228305"/>
                <a:gd name="connsiteY2" fmla="*/ 4294 h 270407"/>
                <a:gd name="connsiteX3" fmla="*/ 224271 w 228305"/>
                <a:gd name="connsiteY3" fmla="*/ 75 h 270407"/>
                <a:gd name="connsiteX4" fmla="*/ 190667 w 228305"/>
                <a:gd name="connsiteY4" fmla="*/ 1225 h 270407"/>
                <a:gd name="connsiteX5" fmla="*/ 156405 w 228305"/>
                <a:gd name="connsiteY5" fmla="*/ 75 h 270407"/>
                <a:gd name="connsiteX6" fmla="*/ 150475 w 228305"/>
                <a:gd name="connsiteY6" fmla="*/ 7746 h 270407"/>
                <a:gd name="connsiteX7" fmla="*/ 156405 w 228305"/>
                <a:gd name="connsiteY7" fmla="*/ 11965 h 270407"/>
                <a:gd name="connsiteX8" fmla="*/ 178807 w 228305"/>
                <a:gd name="connsiteY8" fmla="*/ 28841 h 270407"/>
                <a:gd name="connsiteX9" fmla="*/ 177819 w 228305"/>
                <a:gd name="connsiteY9" fmla="*/ 36896 h 270407"/>
                <a:gd name="connsiteX10" fmla="*/ 148169 w 228305"/>
                <a:gd name="connsiteY10" fmla="*/ 173826 h 270407"/>
                <a:gd name="connsiteX11" fmla="*/ 66137 w 228305"/>
                <a:gd name="connsiteY11" fmla="*/ 258592 h 270407"/>
                <a:gd name="connsiteX12" fmla="*/ 25945 w 228305"/>
                <a:gd name="connsiteY12" fmla="*/ 208730 h 270407"/>
                <a:gd name="connsiteX13" fmla="*/ 29569 w 228305"/>
                <a:gd name="connsiteY13" fmla="*/ 178812 h 270407"/>
                <a:gd name="connsiteX14" fmla="*/ 61525 w 228305"/>
                <a:gd name="connsiteY14" fmla="*/ 29609 h 270407"/>
                <a:gd name="connsiteX15" fmla="*/ 89198 w 228305"/>
                <a:gd name="connsiteY15" fmla="*/ 11965 h 270407"/>
                <a:gd name="connsiteX16" fmla="*/ 100399 w 228305"/>
                <a:gd name="connsiteY16" fmla="*/ 4294 h 270407"/>
                <a:gd name="connsiteX17" fmla="*/ 95787 w 228305"/>
                <a:gd name="connsiteY17" fmla="*/ 75 h 270407"/>
                <a:gd name="connsiteX18" fmla="*/ 53618 w 228305"/>
                <a:gd name="connsiteY18" fmla="*/ 1225 h 270407"/>
                <a:gd name="connsiteX19" fmla="*/ 11120 w 228305"/>
                <a:gd name="connsiteY19" fmla="*/ 75 h 270407"/>
                <a:gd name="connsiteX20" fmla="*/ 4860 w 228305"/>
                <a:gd name="connsiteY20" fmla="*/ 7746 h 270407"/>
                <a:gd name="connsiteX21" fmla="*/ 14085 w 228305"/>
                <a:gd name="connsiteY21" fmla="*/ 11965 h 270407"/>
                <a:gd name="connsiteX22" fmla="*/ 26604 w 228305"/>
                <a:gd name="connsiteY22" fmla="*/ 12732 h 270407"/>
                <a:gd name="connsiteX23" fmla="*/ 35499 w 228305"/>
                <a:gd name="connsiteY23" fmla="*/ 18869 h 270407"/>
                <a:gd name="connsiteX24" fmla="*/ 29898 w 228305"/>
                <a:gd name="connsiteY24" fmla="*/ 46102 h 270407"/>
                <a:gd name="connsiteX25" fmla="*/ 22650 w 228305"/>
                <a:gd name="connsiteY25" fmla="*/ 79855 h 270407"/>
                <a:gd name="connsiteX26" fmla="*/ 2554 w 228305"/>
                <a:gd name="connsiteY26" fmla="*/ 174593 h 270407"/>
                <a:gd name="connsiteX27" fmla="*/ 248 w 228305"/>
                <a:gd name="connsiteY27" fmla="*/ 196839 h 270407"/>
                <a:gd name="connsiteX28" fmla="*/ 64819 w 228305"/>
                <a:gd name="connsiteY28" fmla="*/ 270482 h 270407"/>
                <a:gd name="connsiteX29" fmla="*/ 158052 w 228305"/>
                <a:gd name="connsiteY29" fmla="*/ 176511 h 270407"/>
                <a:gd name="connsiteX30" fmla="*/ 187373 w 228305"/>
                <a:gd name="connsiteY30" fmla="*/ 40348 h 270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28305" h="270407">
                  <a:moveTo>
                    <a:pt x="187373" y="40348"/>
                  </a:moveTo>
                  <a:cubicBezTo>
                    <a:pt x="190667" y="24622"/>
                    <a:pt x="196597" y="13116"/>
                    <a:pt x="222953" y="11965"/>
                  </a:cubicBezTo>
                  <a:cubicBezTo>
                    <a:pt x="224600" y="11965"/>
                    <a:pt x="228553" y="11581"/>
                    <a:pt x="228553" y="4294"/>
                  </a:cubicBezTo>
                  <a:cubicBezTo>
                    <a:pt x="228553" y="3910"/>
                    <a:pt x="228553" y="75"/>
                    <a:pt x="224271" y="75"/>
                  </a:cubicBezTo>
                  <a:cubicBezTo>
                    <a:pt x="213399" y="75"/>
                    <a:pt x="201868" y="1225"/>
                    <a:pt x="190667" y="1225"/>
                  </a:cubicBezTo>
                  <a:cubicBezTo>
                    <a:pt x="179466" y="1225"/>
                    <a:pt x="167277" y="75"/>
                    <a:pt x="156405" y="75"/>
                  </a:cubicBezTo>
                  <a:cubicBezTo>
                    <a:pt x="154428" y="75"/>
                    <a:pt x="150475" y="75"/>
                    <a:pt x="150475" y="7746"/>
                  </a:cubicBezTo>
                  <a:cubicBezTo>
                    <a:pt x="150475" y="11965"/>
                    <a:pt x="153769" y="11965"/>
                    <a:pt x="156405" y="11965"/>
                  </a:cubicBezTo>
                  <a:cubicBezTo>
                    <a:pt x="175183" y="12349"/>
                    <a:pt x="178807" y="20403"/>
                    <a:pt x="178807" y="28841"/>
                  </a:cubicBezTo>
                  <a:cubicBezTo>
                    <a:pt x="178807" y="29992"/>
                    <a:pt x="178148" y="35745"/>
                    <a:pt x="177819" y="36896"/>
                  </a:cubicBezTo>
                  <a:lnTo>
                    <a:pt x="148169" y="173826"/>
                  </a:lnTo>
                  <a:cubicBezTo>
                    <a:pt x="136968" y="225222"/>
                    <a:pt x="99082" y="258592"/>
                    <a:pt x="66137" y="258592"/>
                  </a:cubicBezTo>
                  <a:cubicBezTo>
                    <a:pt x="43735" y="258592"/>
                    <a:pt x="25945" y="241715"/>
                    <a:pt x="25945" y="208730"/>
                  </a:cubicBezTo>
                  <a:cubicBezTo>
                    <a:pt x="25945" y="207962"/>
                    <a:pt x="25945" y="195689"/>
                    <a:pt x="29569" y="178812"/>
                  </a:cubicBezTo>
                  <a:lnTo>
                    <a:pt x="61525" y="29609"/>
                  </a:lnTo>
                  <a:cubicBezTo>
                    <a:pt x="64490" y="15801"/>
                    <a:pt x="65149" y="11965"/>
                    <a:pt x="89198" y="11965"/>
                  </a:cubicBezTo>
                  <a:cubicBezTo>
                    <a:pt x="97764" y="11965"/>
                    <a:pt x="100399" y="11965"/>
                    <a:pt x="100399" y="4294"/>
                  </a:cubicBezTo>
                  <a:cubicBezTo>
                    <a:pt x="100399" y="75"/>
                    <a:pt x="96775" y="75"/>
                    <a:pt x="95787" y="75"/>
                  </a:cubicBezTo>
                  <a:cubicBezTo>
                    <a:pt x="86563" y="75"/>
                    <a:pt x="62843" y="1225"/>
                    <a:pt x="53618" y="1225"/>
                  </a:cubicBezTo>
                  <a:cubicBezTo>
                    <a:pt x="44064" y="1225"/>
                    <a:pt x="20674" y="75"/>
                    <a:pt x="11120" y="75"/>
                  </a:cubicBezTo>
                  <a:cubicBezTo>
                    <a:pt x="8484" y="75"/>
                    <a:pt x="4860" y="75"/>
                    <a:pt x="4860" y="7746"/>
                  </a:cubicBezTo>
                  <a:cubicBezTo>
                    <a:pt x="4860" y="11965"/>
                    <a:pt x="7825" y="11965"/>
                    <a:pt x="14085" y="11965"/>
                  </a:cubicBezTo>
                  <a:cubicBezTo>
                    <a:pt x="14744" y="11965"/>
                    <a:pt x="21003" y="11965"/>
                    <a:pt x="26604" y="12732"/>
                  </a:cubicBezTo>
                  <a:cubicBezTo>
                    <a:pt x="32534" y="13499"/>
                    <a:pt x="35499" y="13883"/>
                    <a:pt x="35499" y="18869"/>
                  </a:cubicBezTo>
                  <a:cubicBezTo>
                    <a:pt x="35499" y="21170"/>
                    <a:pt x="31875" y="37280"/>
                    <a:pt x="29898" y="46102"/>
                  </a:cubicBezTo>
                  <a:lnTo>
                    <a:pt x="22650" y="79855"/>
                  </a:lnTo>
                  <a:cubicBezTo>
                    <a:pt x="19685" y="94813"/>
                    <a:pt x="3872" y="167305"/>
                    <a:pt x="2554" y="174593"/>
                  </a:cubicBezTo>
                  <a:cubicBezTo>
                    <a:pt x="248" y="185333"/>
                    <a:pt x="248" y="191086"/>
                    <a:pt x="248" y="196839"/>
                  </a:cubicBezTo>
                  <a:cubicBezTo>
                    <a:pt x="248" y="243633"/>
                    <a:pt x="30228" y="270482"/>
                    <a:pt x="64819" y="270482"/>
                  </a:cubicBezTo>
                  <a:cubicBezTo>
                    <a:pt x="106329" y="270482"/>
                    <a:pt x="147180" y="227140"/>
                    <a:pt x="158052" y="176511"/>
                  </a:cubicBezTo>
                  <a:lnTo>
                    <a:pt x="187373" y="40348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55" name="Dowolny kształt: kształt 354">
              <a:extLst>
                <a:ext uri="{FF2B5EF4-FFF2-40B4-BE49-F238E27FC236}">
                  <a16:creationId xmlns:a16="http://schemas.microsoft.com/office/drawing/2014/main" id="{992B2182-DD5A-6284-23C1-922D558BE31A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12151950" y="8371290"/>
              <a:ext cx="85326" cy="246473"/>
            </a:xfrm>
            <a:custGeom>
              <a:avLst/>
              <a:gdLst>
                <a:gd name="connsiteX0" fmla="*/ 45686 w 85326"/>
                <a:gd name="connsiteY0" fmla="*/ 76859 h 246473"/>
                <a:gd name="connsiteX1" fmla="*/ 58370 w 85326"/>
                <a:gd name="connsiteY1" fmla="*/ 79812 h 246473"/>
                <a:gd name="connsiteX2" fmla="*/ 75666 w 85326"/>
                <a:gd name="connsiteY2" fmla="*/ 83839 h 246473"/>
                <a:gd name="connsiteX3" fmla="*/ 85582 w 85326"/>
                <a:gd name="connsiteY3" fmla="*/ 73368 h 246473"/>
                <a:gd name="connsiteX4" fmla="*/ 75666 w 85326"/>
                <a:gd name="connsiteY4" fmla="*/ 62897 h 246473"/>
                <a:gd name="connsiteX5" fmla="*/ 58370 w 85326"/>
                <a:gd name="connsiteY5" fmla="*/ 66925 h 246473"/>
                <a:gd name="connsiteX6" fmla="*/ 45686 w 85326"/>
                <a:gd name="connsiteY6" fmla="*/ 69878 h 246473"/>
                <a:gd name="connsiteX7" fmla="*/ 48915 w 85326"/>
                <a:gd name="connsiteY7" fmla="*/ 40881 h 246473"/>
                <a:gd name="connsiteX8" fmla="*/ 51913 w 85326"/>
                <a:gd name="connsiteY8" fmla="*/ 12421 h 246473"/>
                <a:gd name="connsiteX9" fmla="*/ 42919 w 85326"/>
                <a:gd name="connsiteY9" fmla="*/ 71 h 246473"/>
                <a:gd name="connsiteX10" fmla="*/ 33925 w 85326"/>
                <a:gd name="connsiteY10" fmla="*/ 12421 h 246473"/>
                <a:gd name="connsiteX11" fmla="*/ 37154 w 85326"/>
                <a:gd name="connsiteY11" fmla="*/ 43834 h 246473"/>
                <a:gd name="connsiteX12" fmla="*/ 40152 w 85326"/>
                <a:gd name="connsiteY12" fmla="*/ 69878 h 246473"/>
                <a:gd name="connsiteX13" fmla="*/ 27468 w 85326"/>
                <a:gd name="connsiteY13" fmla="*/ 66925 h 246473"/>
                <a:gd name="connsiteX14" fmla="*/ 10172 w 85326"/>
                <a:gd name="connsiteY14" fmla="*/ 62897 h 246473"/>
                <a:gd name="connsiteX15" fmla="*/ 256 w 85326"/>
                <a:gd name="connsiteY15" fmla="*/ 73368 h 246473"/>
                <a:gd name="connsiteX16" fmla="*/ 10172 w 85326"/>
                <a:gd name="connsiteY16" fmla="*/ 83839 h 246473"/>
                <a:gd name="connsiteX17" fmla="*/ 27468 w 85326"/>
                <a:gd name="connsiteY17" fmla="*/ 79812 h 246473"/>
                <a:gd name="connsiteX18" fmla="*/ 40152 w 85326"/>
                <a:gd name="connsiteY18" fmla="*/ 76859 h 246473"/>
                <a:gd name="connsiteX19" fmla="*/ 36923 w 85326"/>
                <a:gd name="connsiteY19" fmla="*/ 97801 h 246473"/>
                <a:gd name="connsiteX20" fmla="*/ 33925 w 85326"/>
                <a:gd name="connsiteY20" fmla="*/ 130288 h 246473"/>
                <a:gd name="connsiteX21" fmla="*/ 38999 w 85326"/>
                <a:gd name="connsiteY21" fmla="*/ 242517 h 246473"/>
                <a:gd name="connsiteX22" fmla="*/ 42919 w 85326"/>
                <a:gd name="connsiteY22" fmla="*/ 246544 h 246473"/>
                <a:gd name="connsiteX23" fmla="*/ 47070 w 85326"/>
                <a:gd name="connsiteY23" fmla="*/ 241174 h 246473"/>
                <a:gd name="connsiteX24" fmla="*/ 49837 w 85326"/>
                <a:gd name="connsiteY24" fmla="*/ 201169 h 246473"/>
                <a:gd name="connsiteX25" fmla="*/ 51913 w 85326"/>
                <a:gd name="connsiteY25" fmla="*/ 130288 h 246473"/>
                <a:gd name="connsiteX26" fmla="*/ 48684 w 85326"/>
                <a:gd name="connsiteY26" fmla="*/ 97264 h 246473"/>
                <a:gd name="connsiteX27" fmla="*/ 45686 w 85326"/>
                <a:gd name="connsiteY27" fmla="*/ 76859 h 246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5326" h="246473">
                  <a:moveTo>
                    <a:pt x="45686" y="76859"/>
                  </a:moveTo>
                  <a:cubicBezTo>
                    <a:pt x="49146" y="77396"/>
                    <a:pt x="51452" y="77664"/>
                    <a:pt x="58370" y="79812"/>
                  </a:cubicBezTo>
                  <a:cubicBezTo>
                    <a:pt x="65750" y="82228"/>
                    <a:pt x="71284" y="83839"/>
                    <a:pt x="75666" y="83839"/>
                  </a:cubicBezTo>
                  <a:cubicBezTo>
                    <a:pt x="84660" y="83839"/>
                    <a:pt x="85582" y="75785"/>
                    <a:pt x="85582" y="73368"/>
                  </a:cubicBezTo>
                  <a:cubicBezTo>
                    <a:pt x="85582" y="71220"/>
                    <a:pt x="84660" y="62897"/>
                    <a:pt x="75666" y="62897"/>
                  </a:cubicBezTo>
                  <a:cubicBezTo>
                    <a:pt x="71284" y="62897"/>
                    <a:pt x="65750" y="64508"/>
                    <a:pt x="58370" y="66925"/>
                  </a:cubicBezTo>
                  <a:cubicBezTo>
                    <a:pt x="51452" y="69072"/>
                    <a:pt x="49146" y="69341"/>
                    <a:pt x="45686" y="69878"/>
                  </a:cubicBezTo>
                  <a:cubicBezTo>
                    <a:pt x="46148" y="60481"/>
                    <a:pt x="47762" y="49204"/>
                    <a:pt x="48915" y="40881"/>
                  </a:cubicBezTo>
                  <a:cubicBezTo>
                    <a:pt x="49837" y="35511"/>
                    <a:pt x="51913" y="21818"/>
                    <a:pt x="51913" y="12421"/>
                  </a:cubicBezTo>
                  <a:cubicBezTo>
                    <a:pt x="51913" y="4366"/>
                    <a:pt x="48684" y="71"/>
                    <a:pt x="42919" y="71"/>
                  </a:cubicBezTo>
                  <a:cubicBezTo>
                    <a:pt x="38076" y="71"/>
                    <a:pt x="33925" y="3024"/>
                    <a:pt x="33925" y="12421"/>
                  </a:cubicBezTo>
                  <a:cubicBezTo>
                    <a:pt x="33925" y="21281"/>
                    <a:pt x="35770" y="34706"/>
                    <a:pt x="37154" y="43834"/>
                  </a:cubicBezTo>
                  <a:cubicBezTo>
                    <a:pt x="37615" y="46788"/>
                    <a:pt x="39690" y="59944"/>
                    <a:pt x="40152" y="69878"/>
                  </a:cubicBezTo>
                  <a:cubicBezTo>
                    <a:pt x="36693" y="69341"/>
                    <a:pt x="34386" y="69072"/>
                    <a:pt x="27468" y="66925"/>
                  </a:cubicBezTo>
                  <a:cubicBezTo>
                    <a:pt x="20089" y="64508"/>
                    <a:pt x="14554" y="62897"/>
                    <a:pt x="10172" y="62897"/>
                  </a:cubicBezTo>
                  <a:cubicBezTo>
                    <a:pt x="1178" y="62897"/>
                    <a:pt x="256" y="70952"/>
                    <a:pt x="256" y="73368"/>
                  </a:cubicBezTo>
                  <a:cubicBezTo>
                    <a:pt x="256" y="75516"/>
                    <a:pt x="1178" y="83839"/>
                    <a:pt x="10172" y="83839"/>
                  </a:cubicBezTo>
                  <a:cubicBezTo>
                    <a:pt x="14554" y="83839"/>
                    <a:pt x="20089" y="82228"/>
                    <a:pt x="27468" y="79812"/>
                  </a:cubicBezTo>
                  <a:cubicBezTo>
                    <a:pt x="34386" y="77664"/>
                    <a:pt x="36693" y="77396"/>
                    <a:pt x="40152" y="76859"/>
                  </a:cubicBezTo>
                  <a:cubicBezTo>
                    <a:pt x="39690" y="83571"/>
                    <a:pt x="38076" y="92163"/>
                    <a:pt x="36923" y="97801"/>
                  </a:cubicBezTo>
                  <a:cubicBezTo>
                    <a:pt x="33925" y="114447"/>
                    <a:pt x="33925" y="116327"/>
                    <a:pt x="33925" y="130288"/>
                  </a:cubicBezTo>
                  <a:cubicBezTo>
                    <a:pt x="33925" y="182107"/>
                    <a:pt x="38307" y="237147"/>
                    <a:pt x="38999" y="242517"/>
                  </a:cubicBezTo>
                  <a:cubicBezTo>
                    <a:pt x="39229" y="244933"/>
                    <a:pt x="39690" y="246544"/>
                    <a:pt x="42919" y="246544"/>
                  </a:cubicBezTo>
                  <a:cubicBezTo>
                    <a:pt x="46378" y="246544"/>
                    <a:pt x="46609" y="244933"/>
                    <a:pt x="47070" y="241174"/>
                  </a:cubicBezTo>
                  <a:cubicBezTo>
                    <a:pt x="47070" y="240906"/>
                    <a:pt x="48915" y="217547"/>
                    <a:pt x="49837" y="201169"/>
                  </a:cubicBezTo>
                  <a:cubicBezTo>
                    <a:pt x="50990" y="177542"/>
                    <a:pt x="51913" y="153915"/>
                    <a:pt x="51913" y="130288"/>
                  </a:cubicBezTo>
                  <a:cubicBezTo>
                    <a:pt x="51913" y="116327"/>
                    <a:pt x="51913" y="114447"/>
                    <a:pt x="48684" y="97264"/>
                  </a:cubicBezTo>
                  <a:cubicBezTo>
                    <a:pt x="48223" y="94310"/>
                    <a:pt x="46148" y="83571"/>
                    <a:pt x="45686" y="76859"/>
                  </a:cubicBez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56" name="Dowolny kształt: kształt 355">
              <a:extLst>
                <a:ext uri="{FF2B5EF4-FFF2-40B4-BE49-F238E27FC236}">
                  <a16:creationId xmlns:a16="http://schemas.microsoft.com/office/drawing/2014/main" id="{869CC916-C66F-7658-95AA-B44BA13643FB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12114187" y="8695092"/>
              <a:ext cx="144362" cy="176397"/>
            </a:xfrm>
            <a:custGeom>
              <a:avLst/>
              <a:gdLst>
                <a:gd name="connsiteX0" fmla="*/ 57216 w 144362"/>
                <a:gd name="connsiteY0" fmla="*/ 120898 h 176397"/>
                <a:gd name="connsiteX1" fmla="*/ 65057 w 144362"/>
                <a:gd name="connsiteY1" fmla="*/ 121166 h 176397"/>
                <a:gd name="connsiteX2" fmla="*/ 144618 w 144362"/>
                <a:gd name="connsiteY2" fmla="*/ 39277 h 176397"/>
                <a:gd name="connsiteX3" fmla="*/ 114407 w 144362"/>
                <a:gd name="connsiteY3" fmla="*/ 77 h 176397"/>
                <a:gd name="connsiteX4" fmla="*/ 59291 w 144362"/>
                <a:gd name="connsiteY4" fmla="*/ 67468 h 176397"/>
                <a:gd name="connsiteX5" fmla="*/ 49836 w 144362"/>
                <a:gd name="connsiteY5" fmla="*/ 101298 h 176397"/>
                <a:gd name="connsiteX6" fmla="*/ 8326 w 144362"/>
                <a:gd name="connsiteY6" fmla="*/ 63978 h 176397"/>
                <a:gd name="connsiteX7" fmla="*/ 28389 w 144362"/>
                <a:gd name="connsiteY7" fmla="*/ 9474 h 176397"/>
                <a:gd name="connsiteX8" fmla="*/ 30234 w 144362"/>
                <a:gd name="connsiteY8" fmla="*/ 5984 h 176397"/>
                <a:gd name="connsiteX9" fmla="*/ 26545 w 144362"/>
                <a:gd name="connsiteY9" fmla="*/ 2762 h 176397"/>
                <a:gd name="connsiteX10" fmla="*/ 19165 w 144362"/>
                <a:gd name="connsiteY10" fmla="*/ 8669 h 176397"/>
                <a:gd name="connsiteX11" fmla="*/ 255 w 144362"/>
                <a:gd name="connsiteY11" fmla="*/ 66663 h 176397"/>
                <a:gd name="connsiteX12" fmla="*/ 44993 w 144362"/>
                <a:gd name="connsiteY12" fmla="*/ 118750 h 176397"/>
                <a:gd name="connsiteX13" fmla="*/ 32079 w 144362"/>
                <a:gd name="connsiteY13" fmla="*/ 167883 h 176397"/>
                <a:gd name="connsiteX14" fmla="*/ 39920 w 144362"/>
                <a:gd name="connsiteY14" fmla="*/ 176475 h 176397"/>
                <a:gd name="connsiteX15" fmla="*/ 48914 w 144362"/>
                <a:gd name="connsiteY15" fmla="*/ 170568 h 176397"/>
                <a:gd name="connsiteX16" fmla="*/ 57216 w 144362"/>
                <a:gd name="connsiteY16" fmla="*/ 120898 h 176397"/>
                <a:gd name="connsiteX17" fmla="*/ 60214 w 144362"/>
                <a:gd name="connsiteY17" fmla="*/ 102640 h 176397"/>
                <a:gd name="connsiteX18" fmla="*/ 77740 w 144362"/>
                <a:gd name="connsiteY18" fmla="*/ 42230 h 176397"/>
                <a:gd name="connsiteX19" fmla="*/ 111871 w 144362"/>
                <a:gd name="connsiteY19" fmla="*/ 18335 h 176397"/>
                <a:gd name="connsiteX20" fmla="*/ 136316 w 144362"/>
                <a:gd name="connsiteY20" fmla="*/ 44646 h 176397"/>
                <a:gd name="connsiteX21" fmla="*/ 67593 w 144362"/>
                <a:gd name="connsiteY21" fmla="*/ 102909 h 176397"/>
                <a:gd name="connsiteX22" fmla="*/ 60214 w 144362"/>
                <a:gd name="connsiteY22" fmla="*/ 102640 h 176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4362" h="176397">
                  <a:moveTo>
                    <a:pt x="57216" y="120898"/>
                  </a:moveTo>
                  <a:cubicBezTo>
                    <a:pt x="59753" y="121166"/>
                    <a:pt x="62520" y="121166"/>
                    <a:pt x="65057" y="121166"/>
                  </a:cubicBezTo>
                  <a:cubicBezTo>
                    <a:pt x="106567" y="121166"/>
                    <a:pt x="144618" y="81698"/>
                    <a:pt x="144618" y="39277"/>
                  </a:cubicBezTo>
                  <a:cubicBezTo>
                    <a:pt x="144618" y="15381"/>
                    <a:pt x="132395" y="77"/>
                    <a:pt x="114407" y="77"/>
                  </a:cubicBezTo>
                  <a:cubicBezTo>
                    <a:pt x="82583" y="77"/>
                    <a:pt x="65748" y="47331"/>
                    <a:pt x="59291" y="67468"/>
                  </a:cubicBezTo>
                  <a:cubicBezTo>
                    <a:pt x="56293" y="77402"/>
                    <a:pt x="51220" y="96197"/>
                    <a:pt x="49836" y="101298"/>
                  </a:cubicBezTo>
                  <a:cubicBezTo>
                    <a:pt x="24469" y="97270"/>
                    <a:pt x="8326" y="83846"/>
                    <a:pt x="8326" y="63978"/>
                  </a:cubicBezTo>
                  <a:cubicBezTo>
                    <a:pt x="8326" y="63709"/>
                    <a:pt x="9710" y="33638"/>
                    <a:pt x="28389" y="9474"/>
                  </a:cubicBezTo>
                  <a:cubicBezTo>
                    <a:pt x="30004" y="7595"/>
                    <a:pt x="30234" y="7058"/>
                    <a:pt x="30234" y="5984"/>
                  </a:cubicBezTo>
                  <a:cubicBezTo>
                    <a:pt x="30234" y="2762"/>
                    <a:pt x="27236" y="2762"/>
                    <a:pt x="26545" y="2762"/>
                  </a:cubicBezTo>
                  <a:cubicBezTo>
                    <a:pt x="24469" y="2762"/>
                    <a:pt x="23547" y="2762"/>
                    <a:pt x="19165" y="8669"/>
                  </a:cubicBezTo>
                  <a:cubicBezTo>
                    <a:pt x="6251" y="27195"/>
                    <a:pt x="255" y="55118"/>
                    <a:pt x="255" y="66663"/>
                  </a:cubicBezTo>
                  <a:cubicBezTo>
                    <a:pt x="255" y="90558"/>
                    <a:pt x="15245" y="111232"/>
                    <a:pt x="44993" y="118750"/>
                  </a:cubicBezTo>
                  <a:cubicBezTo>
                    <a:pt x="33463" y="160366"/>
                    <a:pt x="32079" y="165467"/>
                    <a:pt x="32079" y="167883"/>
                  </a:cubicBezTo>
                  <a:cubicBezTo>
                    <a:pt x="32079" y="175132"/>
                    <a:pt x="37383" y="176475"/>
                    <a:pt x="39920" y="176475"/>
                  </a:cubicBezTo>
                  <a:cubicBezTo>
                    <a:pt x="42457" y="176475"/>
                    <a:pt x="47069" y="174595"/>
                    <a:pt x="48914" y="170568"/>
                  </a:cubicBezTo>
                  <a:cubicBezTo>
                    <a:pt x="50528" y="166541"/>
                    <a:pt x="52604" y="152848"/>
                    <a:pt x="57216" y="120898"/>
                  </a:cubicBezTo>
                  <a:close/>
                  <a:moveTo>
                    <a:pt x="60214" y="102640"/>
                  </a:moveTo>
                  <a:cubicBezTo>
                    <a:pt x="64826" y="71764"/>
                    <a:pt x="66671" y="59682"/>
                    <a:pt x="77740" y="42230"/>
                  </a:cubicBezTo>
                  <a:cubicBezTo>
                    <a:pt x="88118" y="25852"/>
                    <a:pt x="100340" y="18335"/>
                    <a:pt x="111871" y="18335"/>
                  </a:cubicBezTo>
                  <a:cubicBezTo>
                    <a:pt x="127783" y="18335"/>
                    <a:pt x="136316" y="30685"/>
                    <a:pt x="136316" y="44646"/>
                  </a:cubicBezTo>
                  <a:cubicBezTo>
                    <a:pt x="136316" y="71764"/>
                    <a:pt x="107259" y="102909"/>
                    <a:pt x="67593" y="102909"/>
                  </a:cubicBezTo>
                  <a:cubicBezTo>
                    <a:pt x="65518" y="102909"/>
                    <a:pt x="62289" y="102909"/>
                    <a:pt x="60214" y="102640"/>
                  </a:cubicBez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57" name="Dowolny kształt: kształt 356">
              <a:extLst>
                <a:ext uri="{FF2B5EF4-FFF2-40B4-BE49-F238E27FC236}">
                  <a16:creationId xmlns:a16="http://schemas.microsoft.com/office/drawing/2014/main" id="{2F23EDF0-0875-E073-6F34-70BEC6CB5F41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12409853" y="8365121"/>
              <a:ext cx="35250" cy="40657"/>
            </a:xfrm>
            <a:custGeom>
              <a:avLst/>
              <a:gdLst>
                <a:gd name="connsiteX0" fmla="*/ 35514 w 35250"/>
                <a:gd name="connsiteY0" fmla="*/ 20401 h 40657"/>
                <a:gd name="connsiteX1" fmla="*/ 18053 w 35250"/>
                <a:gd name="connsiteY1" fmla="*/ 72 h 40657"/>
                <a:gd name="connsiteX2" fmla="*/ 263 w 35250"/>
                <a:gd name="connsiteY2" fmla="*/ 20401 h 40657"/>
                <a:gd name="connsiteX3" fmla="*/ 17724 w 35250"/>
                <a:gd name="connsiteY3" fmla="*/ 40729 h 40657"/>
                <a:gd name="connsiteX4" fmla="*/ 35514 w 35250"/>
                <a:gd name="connsiteY4" fmla="*/ 20401 h 40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50" h="40657">
                  <a:moveTo>
                    <a:pt x="35514" y="20401"/>
                  </a:moveTo>
                  <a:cubicBezTo>
                    <a:pt x="35514" y="10045"/>
                    <a:pt x="27937" y="72"/>
                    <a:pt x="18053" y="72"/>
                  </a:cubicBezTo>
                  <a:cubicBezTo>
                    <a:pt x="6852" y="72"/>
                    <a:pt x="263" y="10812"/>
                    <a:pt x="263" y="20401"/>
                  </a:cubicBezTo>
                  <a:cubicBezTo>
                    <a:pt x="263" y="30757"/>
                    <a:pt x="7841" y="40729"/>
                    <a:pt x="17724" y="40729"/>
                  </a:cubicBezTo>
                  <a:cubicBezTo>
                    <a:pt x="28925" y="40729"/>
                    <a:pt x="35514" y="29990"/>
                    <a:pt x="35514" y="20401"/>
                  </a:cubicBez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58" name="Dowolny kształt: kształt 357">
              <a:extLst>
                <a:ext uri="{FF2B5EF4-FFF2-40B4-BE49-F238E27FC236}">
                  <a16:creationId xmlns:a16="http://schemas.microsoft.com/office/drawing/2014/main" id="{58D3954F-5D50-8CB5-E41E-C5ED385D1A79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2310100" y="8456705"/>
              <a:ext cx="228305" cy="270407"/>
            </a:xfrm>
            <a:custGeom>
              <a:avLst/>
              <a:gdLst>
                <a:gd name="connsiteX0" fmla="*/ 187385 w 228305"/>
                <a:gd name="connsiteY0" fmla="*/ 40348 h 270407"/>
                <a:gd name="connsiteX1" fmla="*/ 222965 w 228305"/>
                <a:gd name="connsiteY1" fmla="*/ 11965 h 270407"/>
                <a:gd name="connsiteX2" fmla="*/ 228566 w 228305"/>
                <a:gd name="connsiteY2" fmla="*/ 4294 h 270407"/>
                <a:gd name="connsiteX3" fmla="*/ 224283 w 228305"/>
                <a:gd name="connsiteY3" fmla="*/ 75 h 270407"/>
                <a:gd name="connsiteX4" fmla="*/ 190680 w 228305"/>
                <a:gd name="connsiteY4" fmla="*/ 1225 h 270407"/>
                <a:gd name="connsiteX5" fmla="*/ 156417 w 228305"/>
                <a:gd name="connsiteY5" fmla="*/ 75 h 270407"/>
                <a:gd name="connsiteX6" fmla="*/ 150487 w 228305"/>
                <a:gd name="connsiteY6" fmla="*/ 7746 h 270407"/>
                <a:gd name="connsiteX7" fmla="*/ 156417 w 228305"/>
                <a:gd name="connsiteY7" fmla="*/ 11965 h 270407"/>
                <a:gd name="connsiteX8" fmla="*/ 178820 w 228305"/>
                <a:gd name="connsiteY8" fmla="*/ 28841 h 270407"/>
                <a:gd name="connsiteX9" fmla="*/ 177831 w 228305"/>
                <a:gd name="connsiteY9" fmla="*/ 36896 h 270407"/>
                <a:gd name="connsiteX10" fmla="*/ 148181 w 228305"/>
                <a:gd name="connsiteY10" fmla="*/ 173826 h 270407"/>
                <a:gd name="connsiteX11" fmla="*/ 66150 w 228305"/>
                <a:gd name="connsiteY11" fmla="*/ 258592 h 270407"/>
                <a:gd name="connsiteX12" fmla="*/ 25957 w 228305"/>
                <a:gd name="connsiteY12" fmla="*/ 208730 h 270407"/>
                <a:gd name="connsiteX13" fmla="*/ 29581 w 228305"/>
                <a:gd name="connsiteY13" fmla="*/ 178812 h 270407"/>
                <a:gd name="connsiteX14" fmla="*/ 61537 w 228305"/>
                <a:gd name="connsiteY14" fmla="*/ 29609 h 270407"/>
                <a:gd name="connsiteX15" fmla="*/ 89211 w 228305"/>
                <a:gd name="connsiteY15" fmla="*/ 11965 h 270407"/>
                <a:gd name="connsiteX16" fmla="*/ 100412 w 228305"/>
                <a:gd name="connsiteY16" fmla="*/ 4294 h 270407"/>
                <a:gd name="connsiteX17" fmla="*/ 95800 w 228305"/>
                <a:gd name="connsiteY17" fmla="*/ 75 h 270407"/>
                <a:gd name="connsiteX18" fmla="*/ 53631 w 228305"/>
                <a:gd name="connsiteY18" fmla="*/ 1225 h 270407"/>
                <a:gd name="connsiteX19" fmla="*/ 11132 w 228305"/>
                <a:gd name="connsiteY19" fmla="*/ 75 h 270407"/>
                <a:gd name="connsiteX20" fmla="*/ 4873 w 228305"/>
                <a:gd name="connsiteY20" fmla="*/ 7746 h 270407"/>
                <a:gd name="connsiteX21" fmla="*/ 14097 w 228305"/>
                <a:gd name="connsiteY21" fmla="*/ 11965 h 270407"/>
                <a:gd name="connsiteX22" fmla="*/ 26616 w 228305"/>
                <a:gd name="connsiteY22" fmla="*/ 12732 h 270407"/>
                <a:gd name="connsiteX23" fmla="*/ 35511 w 228305"/>
                <a:gd name="connsiteY23" fmla="*/ 18869 h 270407"/>
                <a:gd name="connsiteX24" fmla="*/ 29911 w 228305"/>
                <a:gd name="connsiteY24" fmla="*/ 46102 h 270407"/>
                <a:gd name="connsiteX25" fmla="*/ 22663 w 228305"/>
                <a:gd name="connsiteY25" fmla="*/ 79855 h 270407"/>
                <a:gd name="connsiteX26" fmla="*/ 2567 w 228305"/>
                <a:gd name="connsiteY26" fmla="*/ 174593 h 270407"/>
                <a:gd name="connsiteX27" fmla="*/ 261 w 228305"/>
                <a:gd name="connsiteY27" fmla="*/ 196839 h 270407"/>
                <a:gd name="connsiteX28" fmla="*/ 64832 w 228305"/>
                <a:gd name="connsiteY28" fmla="*/ 270482 h 270407"/>
                <a:gd name="connsiteX29" fmla="*/ 158065 w 228305"/>
                <a:gd name="connsiteY29" fmla="*/ 176511 h 270407"/>
                <a:gd name="connsiteX30" fmla="*/ 187385 w 228305"/>
                <a:gd name="connsiteY30" fmla="*/ 40348 h 270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28305" h="270407">
                  <a:moveTo>
                    <a:pt x="187385" y="40348"/>
                  </a:moveTo>
                  <a:cubicBezTo>
                    <a:pt x="190680" y="24622"/>
                    <a:pt x="196610" y="13116"/>
                    <a:pt x="222965" y="11965"/>
                  </a:cubicBezTo>
                  <a:cubicBezTo>
                    <a:pt x="224613" y="11965"/>
                    <a:pt x="228566" y="11581"/>
                    <a:pt x="228566" y="4294"/>
                  </a:cubicBezTo>
                  <a:cubicBezTo>
                    <a:pt x="228566" y="3910"/>
                    <a:pt x="228566" y="75"/>
                    <a:pt x="224283" y="75"/>
                  </a:cubicBezTo>
                  <a:cubicBezTo>
                    <a:pt x="213411" y="75"/>
                    <a:pt x="201881" y="1225"/>
                    <a:pt x="190680" y="1225"/>
                  </a:cubicBezTo>
                  <a:cubicBezTo>
                    <a:pt x="179479" y="1225"/>
                    <a:pt x="167289" y="75"/>
                    <a:pt x="156417" y="75"/>
                  </a:cubicBezTo>
                  <a:cubicBezTo>
                    <a:pt x="154441" y="75"/>
                    <a:pt x="150487" y="75"/>
                    <a:pt x="150487" y="7746"/>
                  </a:cubicBezTo>
                  <a:cubicBezTo>
                    <a:pt x="150487" y="11965"/>
                    <a:pt x="153782" y="11965"/>
                    <a:pt x="156417" y="11965"/>
                  </a:cubicBezTo>
                  <a:cubicBezTo>
                    <a:pt x="175196" y="12349"/>
                    <a:pt x="178820" y="20403"/>
                    <a:pt x="178820" y="28841"/>
                  </a:cubicBezTo>
                  <a:cubicBezTo>
                    <a:pt x="178820" y="29992"/>
                    <a:pt x="178161" y="35745"/>
                    <a:pt x="177831" y="36896"/>
                  </a:cubicBezTo>
                  <a:lnTo>
                    <a:pt x="148181" y="173826"/>
                  </a:lnTo>
                  <a:cubicBezTo>
                    <a:pt x="136980" y="225222"/>
                    <a:pt x="99094" y="258592"/>
                    <a:pt x="66150" y="258592"/>
                  </a:cubicBezTo>
                  <a:cubicBezTo>
                    <a:pt x="43747" y="258592"/>
                    <a:pt x="25957" y="241715"/>
                    <a:pt x="25957" y="208730"/>
                  </a:cubicBezTo>
                  <a:cubicBezTo>
                    <a:pt x="25957" y="207962"/>
                    <a:pt x="25957" y="195689"/>
                    <a:pt x="29581" y="178812"/>
                  </a:cubicBezTo>
                  <a:lnTo>
                    <a:pt x="61537" y="29609"/>
                  </a:lnTo>
                  <a:cubicBezTo>
                    <a:pt x="64502" y="15801"/>
                    <a:pt x="65161" y="11965"/>
                    <a:pt x="89211" y="11965"/>
                  </a:cubicBezTo>
                  <a:cubicBezTo>
                    <a:pt x="97776" y="11965"/>
                    <a:pt x="100412" y="11965"/>
                    <a:pt x="100412" y="4294"/>
                  </a:cubicBezTo>
                  <a:cubicBezTo>
                    <a:pt x="100412" y="75"/>
                    <a:pt x="96788" y="75"/>
                    <a:pt x="95800" y="75"/>
                  </a:cubicBezTo>
                  <a:cubicBezTo>
                    <a:pt x="86575" y="75"/>
                    <a:pt x="62855" y="1225"/>
                    <a:pt x="53631" y="1225"/>
                  </a:cubicBezTo>
                  <a:cubicBezTo>
                    <a:pt x="44077" y="1225"/>
                    <a:pt x="20686" y="75"/>
                    <a:pt x="11132" y="75"/>
                  </a:cubicBezTo>
                  <a:cubicBezTo>
                    <a:pt x="8497" y="75"/>
                    <a:pt x="4873" y="75"/>
                    <a:pt x="4873" y="7746"/>
                  </a:cubicBezTo>
                  <a:cubicBezTo>
                    <a:pt x="4873" y="11965"/>
                    <a:pt x="7838" y="11965"/>
                    <a:pt x="14097" y="11965"/>
                  </a:cubicBezTo>
                  <a:cubicBezTo>
                    <a:pt x="14756" y="11965"/>
                    <a:pt x="21016" y="11965"/>
                    <a:pt x="26616" y="12732"/>
                  </a:cubicBezTo>
                  <a:cubicBezTo>
                    <a:pt x="32546" y="13499"/>
                    <a:pt x="35511" y="13883"/>
                    <a:pt x="35511" y="18869"/>
                  </a:cubicBezTo>
                  <a:cubicBezTo>
                    <a:pt x="35511" y="21170"/>
                    <a:pt x="31887" y="37280"/>
                    <a:pt x="29911" y="46102"/>
                  </a:cubicBezTo>
                  <a:lnTo>
                    <a:pt x="22663" y="79855"/>
                  </a:lnTo>
                  <a:cubicBezTo>
                    <a:pt x="19698" y="94813"/>
                    <a:pt x="3884" y="167305"/>
                    <a:pt x="2567" y="174593"/>
                  </a:cubicBezTo>
                  <a:cubicBezTo>
                    <a:pt x="261" y="185333"/>
                    <a:pt x="261" y="191086"/>
                    <a:pt x="261" y="196839"/>
                  </a:cubicBezTo>
                  <a:cubicBezTo>
                    <a:pt x="261" y="243633"/>
                    <a:pt x="30240" y="270482"/>
                    <a:pt x="64832" y="270482"/>
                  </a:cubicBezTo>
                  <a:cubicBezTo>
                    <a:pt x="106342" y="270482"/>
                    <a:pt x="147193" y="227140"/>
                    <a:pt x="158065" y="176511"/>
                  </a:cubicBezTo>
                  <a:lnTo>
                    <a:pt x="187385" y="40348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59" name="Dowolny kształt: kształt 358">
              <a:extLst>
                <a:ext uri="{FF2B5EF4-FFF2-40B4-BE49-F238E27FC236}">
                  <a16:creationId xmlns:a16="http://schemas.microsoft.com/office/drawing/2014/main" id="{89D0BD91-AABC-B338-A7C7-F1C5D3DB993E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12528877" y="8657803"/>
              <a:ext cx="144362" cy="176397"/>
            </a:xfrm>
            <a:custGeom>
              <a:avLst/>
              <a:gdLst>
                <a:gd name="connsiteX0" fmla="*/ 57228 w 144362"/>
                <a:gd name="connsiteY0" fmla="*/ 120897 h 176397"/>
                <a:gd name="connsiteX1" fmla="*/ 65069 w 144362"/>
                <a:gd name="connsiteY1" fmla="*/ 121165 h 176397"/>
                <a:gd name="connsiteX2" fmla="*/ 144630 w 144362"/>
                <a:gd name="connsiteY2" fmla="*/ 39276 h 176397"/>
                <a:gd name="connsiteX3" fmla="*/ 114420 w 144362"/>
                <a:gd name="connsiteY3" fmla="*/ 76 h 176397"/>
                <a:gd name="connsiteX4" fmla="*/ 59304 w 144362"/>
                <a:gd name="connsiteY4" fmla="*/ 67467 h 176397"/>
                <a:gd name="connsiteX5" fmla="*/ 49849 w 144362"/>
                <a:gd name="connsiteY5" fmla="*/ 101297 h 176397"/>
                <a:gd name="connsiteX6" fmla="*/ 8339 w 144362"/>
                <a:gd name="connsiteY6" fmla="*/ 63977 h 176397"/>
                <a:gd name="connsiteX7" fmla="*/ 28402 w 144362"/>
                <a:gd name="connsiteY7" fmla="*/ 9473 h 176397"/>
                <a:gd name="connsiteX8" fmla="*/ 30247 w 144362"/>
                <a:gd name="connsiteY8" fmla="*/ 5983 h 176397"/>
                <a:gd name="connsiteX9" fmla="*/ 26557 w 144362"/>
                <a:gd name="connsiteY9" fmla="*/ 2761 h 176397"/>
                <a:gd name="connsiteX10" fmla="*/ 19178 w 144362"/>
                <a:gd name="connsiteY10" fmla="*/ 8668 h 176397"/>
                <a:gd name="connsiteX11" fmla="*/ 267 w 144362"/>
                <a:gd name="connsiteY11" fmla="*/ 66662 h 176397"/>
                <a:gd name="connsiteX12" fmla="*/ 45006 w 144362"/>
                <a:gd name="connsiteY12" fmla="*/ 118749 h 176397"/>
                <a:gd name="connsiteX13" fmla="*/ 32092 w 144362"/>
                <a:gd name="connsiteY13" fmla="*/ 167882 h 176397"/>
                <a:gd name="connsiteX14" fmla="*/ 39933 w 144362"/>
                <a:gd name="connsiteY14" fmla="*/ 176474 h 176397"/>
                <a:gd name="connsiteX15" fmla="*/ 48926 w 144362"/>
                <a:gd name="connsiteY15" fmla="*/ 170567 h 176397"/>
                <a:gd name="connsiteX16" fmla="*/ 57228 w 144362"/>
                <a:gd name="connsiteY16" fmla="*/ 120897 h 176397"/>
                <a:gd name="connsiteX17" fmla="*/ 60226 w 144362"/>
                <a:gd name="connsiteY17" fmla="*/ 102639 h 176397"/>
                <a:gd name="connsiteX18" fmla="*/ 77753 w 144362"/>
                <a:gd name="connsiteY18" fmla="*/ 42229 h 176397"/>
                <a:gd name="connsiteX19" fmla="*/ 111883 w 144362"/>
                <a:gd name="connsiteY19" fmla="*/ 18334 h 176397"/>
                <a:gd name="connsiteX20" fmla="*/ 136328 w 144362"/>
                <a:gd name="connsiteY20" fmla="*/ 44646 h 176397"/>
                <a:gd name="connsiteX21" fmla="*/ 67606 w 144362"/>
                <a:gd name="connsiteY21" fmla="*/ 102908 h 176397"/>
                <a:gd name="connsiteX22" fmla="*/ 60226 w 144362"/>
                <a:gd name="connsiteY22" fmla="*/ 102639 h 176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4362" h="176397">
                  <a:moveTo>
                    <a:pt x="57228" y="120897"/>
                  </a:moveTo>
                  <a:cubicBezTo>
                    <a:pt x="59765" y="121165"/>
                    <a:pt x="62532" y="121165"/>
                    <a:pt x="65069" y="121165"/>
                  </a:cubicBezTo>
                  <a:cubicBezTo>
                    <a:pt x="106579" y="121165"/>
                    <a:pt x="144630" y="81697"/>
                    <a:pt x="144630" y="39276"/>
                  </a:cubicBezTo>
                  <a:cubicBezTo>
                    <a:pt x="144630" y="15380"/>
                    <a:pt x="132408" y="76"/>
                    <a:pt x="114420" y="76"/>
                  </a:cubicBezTo>
                  <a:cubicBezTo>
                    <a:pt x="82596" y="76"/>
                    <a:pt x="65761" y="47330"/>
                    <a:pt x="59304" y="67467"/>
                  </a:cubicBezTo>
                  <a:cubicBezTo>
                    <a:pt x="56306" y="77401"/>
                    <a:pt x="51233" y="96196"/>
                    <a:pt x="49849" y="101297"/>
                  </a:cubicBezTo>
                  <a:cubicBezTo>
                    <a:pt x="24482" y="97269"/>
                    <a:pt x="8339" y="83845"/>
                    <a:pt x="8339" y="63977"/>
                  </a:cubicBezTo>
                  <a:cubicBezTo>
                    <a:pt x="8339" y="63708"/>
                    <a:pt x="9722" y="33637"/>
                    <a:pt x="28402" y="9473"/>
                  </a:cubicBezTo>
                  <a:cubicBezTo>
                    <a:pt x="30016" y="7594"/>
                    <a:pt x="30247" y="7057"/>
                    <a:pt x="30247" y="5983"/>
                  </a:cubicBezTo>
                  <a:cubicBezTo>
                    <a:pt x="30247" y="2761"/>
                    <a:pt x="27249" y="2761"/>
                    <a:pt x="26557" y="2761"/>
                  </a:cubicBezTo>
                  <a:cubicBezTo>
                    <a:pt x="24482" y="2761"/>
                    <a:pt x="23559" y="2761"/>
                    <a:pt x="19178" y="8668"/>
                  </a:cubicBezTo>
                  <a:cubicBezTo>
                    <a:pt x="6263" y="27194"/>
                    <a:pt x="267" y="55117"/>
                    <a:pt x="267" y="66662"/>
                  </a:cubicBezTo>
                  <a:cubicBezTo>
                    <a:pt x="267" y="90557"/>
                    <a:pt x="15257" y="111231"/>
                    <a:pt x="45006" y="118749"/>
                  </a:cubicBezTo>
                  <a:cubicBezTo>
                    <a:pt x="33475" y="160365"/>
                    <a:pt x="32092" y="165466"/>
                    <a:pt x="32092" y="167882"/>
                  </a:cubicBezTo>
                  <a:cubicBezTo>
                    <a:pt x="32092" y="175131"/>
                    <a:pt x="37396" y="176474"/>
                    <a:pt x="39933" y="176474"/>
                  </a:cubicBezTo>
                  <a:cubicBezTo>
                    <a:pt x="42469" y="176474"/>
                    <a:pt x="47082" y="174594"/>
                    <a:pt x="48926" y="170567"/>
                  </a:cubicBezTo>
                  <a:cubicBezTo>
                    <a:pt x="50541" y="166540"/>
                    <a:pt x="52616" y="152847"/>
                    <a:pt x="57228" y="120897"/>
                  </a:cubicBezTo>
                  <a:close/>
                  <a:moveTo>
                    <a:pt x="60226" y="102639"/>
                  </a:moveTo>
                  <a:cubicBezTo>
                    <a:pt x="64839" y="71763"/>
                    <a:pt x="66683" y="59681"/>
                    <a:pt x="77753" y="42229"/>
                  </a:cubicBezTo>
                  <a:cubicBezTo>
                    <a:pt x="88130" y="25851"/>
                    <a:pt x="100353" y="18334"/>
                    <a:pt x="111883" y="18334"/>
                  </a:cubicBezTo>
                  <a:cubicBezTo>
                    <a:pt x="127795" y="18334"/>
                    <a:pt x="136328" y="30684"/>
                    <a:pt x="136328" y="44646"/>
                  </a:cubicBezTo>
                  <a:cubicBezTo>
                    <a:pt x="136328" y="71763"/>
                    <a:pt x="107271" y="102908"/>
                    <a:pt x="67606" y="102908"/>
                  </a:cubicBezTo>
                  <a:cubicBezTo>
                    <a:pt x="65530" y="102908"/>
                    <a:pt x="62302" y="102908"/>
                    <a:pt x="60226" y="102639"/>
                  </a:cubicBez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60" name="Dowolny kształt: kształt 359">
              <a:extLst>
                <a:ext uri="{FF2B5EF4-FFF2-40B4-BE49-F238E27FC236}">
                  <a16:creationId xmlns:a16="http://schemas.microsoft.com/office/drawing/2014/main" id="{F36CD3F3-4146-93BC-EE28-0D781F7A7CD2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12741920" y="8431007"/>
              <a:ext cx="13177" cy="383556"/>
            </a:xfrm>
            <a:custGeom>
              <a:avLst/>
              <a:gdLst>
                <a:gd name="connsiteX0" fmla="*/ 13451 w 13177"/>
                <a:gd name="connsiteY0" fmla="*/ 13883 h 383556"/>
                <a:gd name="connsiteX1" fmla="*/ 6862 w 13177"/>
                <a:gd name="connsiteY1" fmla="*/ 75 h 383556"/>
                <a:gd name="connsiteX2" fmla="*/ 273 w 13177"/>
                <a:gd name="connsiteY2" fmla="*/ 13883 h 383556"/>
                <a:gd name="connsiteX3" fmla="*/ 273 w 13177"/>
                <a:gd name="connsiteY3" fmla="*/ 369823 h 383556"/>
                <a:gd name="connsiteX4" fmla="*/ 6862 w 13177"/>
                <a:gd name="connsiteY4" fmla="*/ 383631 h 383556"/>
                <a:gd name="connsiteX5" fmla="*/ 13451 w 13177"/>
                <a:gd name="connsiteY5" fmla="*/ 369823 h 383556"/>
                <a:gd name="connsiteX6" fmla="*/ 13451 w 13177"/>
                <a:gd name="connsiteY6" fmla="*/ 13883 h 383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77" h="383556">
                  <a:moveTo>
                    <a:pt x="13451" y="13883"/>
                  </a:moveTo>
                  <a:cubicBezTo>
                    <a:pt x="13451" y="6979"/>
                    <a:pt x="13451" y="75"/>
                    <a:pt x="6862" y="75"/>
                  </a:cubicBezTo>
                  <a:cubicBezTo>
                    <a:pt x="273" y="75"/>
                    <a:pt x="273" y="6979"/>
                    <a:pt x="273" y="13883"/>
                  </a:cubicBezTo>
                  <a:lnTo>
                    <a:pt x="273" y="369823"/>
                  </a:lnTo>
                  <a:cubicBezTo>
                    <a:pt x="273" y="376727"/>
                    <a:pt x="273" y="383631"/>
                    <a:pt x="6862" y="383631"/>
                  </a:cubicBezTo>
                  <a:cubicBezTo>
                    <a:pt x="13451" y="383631"/>
                    <a:pt x="13451" y="376727"/>
                    <a:pt x="13451" y="369823"/>
                  </a:cubicBezTo>
                  <a:lnTo>
                    <a:pt x="13451" y="13883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61" name="Dowolny kształt: kształt 360">
              <a:extLst>
                <a:ext uri="{FF2B5EF4-FFF2-40B4-BE49-F238E27FC236}">
                  <a16:creationId xmlns:a16="http://schemas.microsoft.com/office/drawing/2014/main" id="{75D7D533-1E09-D9CC-A24F-0A624E3151EE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12803783" y="8452486"/>
              <a:ext cx="199643" cy="344817"/>
            </a:xfrm>
            <a:custGeom>
              <a:avLst/>
              <a:gdLst>
                <a:gd name="connsiteX0" fmla="*/ 149514 w 199643"/>
                <a:gd name="connsiteY0" fmla="*/ 10047 h 344817"/>
                <a:gd name="connsiteX1" fmla="*/ 150503 w 199643"/>
                <a:gd name="connsiteY1" fmla="*/ 4294 h 344817"/>
                <a:gd name="connsiteX2" fmla="*/ 146549 w 199643"/>
                <a:gd name="connsiteY2" fmla="*/ 75 h 344817"/>
                <a:gd name="connsiteX3" fmla="*/ 141608 w 199643"/>
                <a:gd name="connsiteY3" fmla="*/ 7746 h 344817"/>
                <a:gd name="connsiteX4" fmla="*/ 86920 w 199643"/>
                <a:gd name="connsiteY4" fmla="*/ 261277 h 344817"/>
                <a:gd name="connsiteX5" fmla="*/ 49363 w 199643"/>
                <a:gd name="connsiteY5" fmla="*/ 218318 h 344817"/>
                <a:gd name="connsiteX6" fmla="*/ 67153 w 199643"/>
                <a:gd name="connsiteY6" fmla="*/ 146977 h 344817"/>
                <a:gd name="connsiteX7" fmla="*/ 70777 w 199643"/>
                <a:gd name="connsiteY7" fmla="*/ 128183 h 344817"/>
                <a:gd name="connsiteX8" fmla="*/ 43763 w 199643"/>
                <a:gd name="connsiteY8" fmla="*/ 96731 h 344817"/>
                <a:gd name="connsiteX9" fmla="*/ 276 w 199643"/>
                <a:gd name="connsiteY9" fmla="*/ 155799 h 344817"/>
                <a:gd name="connsiteX10" fmla="*/ 4229 w 199643"/>
                <a:gd name="connsiteY10" fmla="*/ 159634 h 344817"/>
                <a:gd name="connsiteX11" fmla="*/ 9500 w 199643"/>
                <a:gd name="connsiteY11" fmla="*/ 152730 h 344817"/>
                <a:gd name="connsiteX12" fmla="*/ 42774 w 199643"/>
                <a:gd name="connsiteY12" fmla="*/ 105169 h 344817"/>
                <a:gd name="connsiteX13" fmla="*/ 51010 w 199643"/>
                <a:gd name="connsiteY13" fmla="*/ 117443 h 344817"/>
                <a:gd name="connsiteX14" fmla="*/ 43433 w 199643"/>
                <a:gd name="connsiteY14" fmla="*/ 150429 h 344817"/>
                <a:gd name="connsiteX15" fmla="*/ 27620 w 199643"/>
                <a:gd name="connsiteY15" fmla="*/ 215250 h 344817"/>
                <a:gd name="connsiteX16" fmla="*/ 84943 w 199643"/>
                <a:gd name="connsiteY16" fmla="*/ 269715 h 344817"/>
                <a:gd name="connsiteX17" fmla="*/ 77695 w 199643"/>
                <a:gd name="connsiteY17" fmla="*/ 304619 h 344817"/>
                <a:gd name="connsiteX18" fmla="*/ 70118 w 199643"/>
                <a:gd name="connsiteY18" fmla="*/ 341057 h 344817"/>
                <a:gd name="connsiteX19" fmla="*/ 74072 w 199643"/>
                <a:gd name="connsiteY19" fmla="*/ 344892 h 344817"/>
                <a:gd name="connsiteX20" fmla="*/ 77037 w 199643"/>
                <a:gd name="connsiteY20" fmla="*/ 343358 h 344817"/>
                <a:gd name="connsiteX21" fmla="*/ 80990 w 199643"/>
                <a:gd name="connsiteY21" fmla="*/ 327632 h 344817"/>
                <a:gd name="connsiteX22" fmla="*/ 93509 w 199643"/>
                <a:gd name="connsiteY22" fmla="*/ 270482 h 344817"/>
                <a:gd name="connsiteX23" fmla="*/ 165657 w 199643"/>
                <a:gd name="connsiteY23" fmla="*/ 229442 h 344817"/>
                <a:gd name="connsiteX24" fmla="*/ 189707 w 199643"/>
                <a:gd name="connsiteY24" fmla="*/ 183415 h 344817"/>
                <a:gd name="connsiteX25" fmla="*/ 199919 w 199643"/>
                <a:gd name="connsiteY25" fmla="*/ 123580 h 344817"/>
                <a:gd name="connsiteX26" fmla="*/ 185424 w 199643"/>
                <a:gd name="connsiteY26" fmla="*/ 96731 h 344817"/>
                <a:gd name="connsiteX27" fmla="*/ 168952 w 199643"/>
                <a:gd name="connsiteY27" fmla="*/ 115142 h 344817"/>
                <a:gd name="connsiteX28" fmla="*/ 173893 w 199643"/>
                <a:gd name="connsiteY28" fmla="*/ 125498 h 344817"/>
                <a:gd name="connsiteX29" fmla="*/ 185753 w 199643"/>
                <a:gd name="connsiteY29" fmla="*/ 158100 h 344817"/>
                <a:gd name="connsiteX30" fmla="*/ 157092 w 199643"/>
                <a:gd name="connsiteY30" fmla="*/ 227907 h 344817"/>
                <a:gd name="connsiteX31" fmla="*/ 95156 w 199643"/>
                <a:gd name="connsiteY31" fmla="*/ 262044 h 344817"/>
                <a:gd name="connsiteX32" fmla="*/ 149514 w 199643"/>
                <a:gd name="connsiteY32" fmla="*/ 10047 h 344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99643" h="344817">
                  <a:moveTo>
                    <a:pt x="149514" y="10047"/>
                  </a:moveTo>
                  <a:cubicBezTo>
                    <a:pt x="149844" y="8513"/>
                    <a:pt x="150503" y="6212"/>
                    <a:pt x="150503" y="4294"/>
                  </a:cubicBezTo>
                  <a:cubicBezTo>
                    <a:pt x="150503" y="458"/>
                    <a:pt x="148197" y="75"/>
                    <a:pt x="146549" y="75"/>
                  </a:cubicBezTo>
                  <a:cubicBezTo>
                    <a:pt x="143255" y="75"/>
                    <a:pt x="142925" y="842"/>
                    <a:pt x="141608" y="7746"/>
                  </a:cubicBezTo>
                  <a:lnTo>
                    <a:pt x="86920" y="261277"/>
                  </a:lnTo>
                  <a:cubicBezTo>
                    <a:pt x="61882" y="257825"/>
                    <a:pt x="49363" y="243633"/>
                    <a:pt x="49363" y="218318"/>
                  </a:cubicBezTo>
                  <a:cubicBezTo>
                    <a:pt x="49363" y="210647"/>
                    <a:pt x="49363" y="200675"/>
                    <a:pt x="67153" y="146977"/>
                  </a:cubicBezTo>
                  <a:cubicBezTo>
                    <a:pt x="68471" y="142374"/>
                    <a:pt x="70777" y="135854"/>
                    <a:pt x="70777" y="128183"/>
                  </a:cubicBezTo>
                  <a:cubicBezTo>
                    <a:pt x="70777" y="110923"/>
                    <a:pt x="60235" y="96731"/>
                    <a:pt x="43763" y="96731"/>
                  </a:cubicBezTo>
                  <a:cubicBezTo>
                    <a:pt x="12465" y="96731"/>
                    <a:pt x="276" y="152347"/>
                    <a:pt x="276" y="155799"/>
                  </a:cubicBezTo>
                  <a:cubicBezTo>
                    <a:pt x="276" y="159634"/>
                    <a:pt x="3570" y="159634"/>
                    <a:pt x="4229" y="159634"/>
                  </a:cubicBezTo>
                  <a:cubicBezTo>
                    <a:pt x="7524" y="159634"/>
                    <a:pt x="7853" y="158867"/>
                    <a:pt x="9500" y="152730"/>
                  </a:cubicBezTo>
                  <a:cubicBezTo>
                    <a:pt x="18395" y="116292"/>
                    <a:pt x="31573" y="105169"/>
                    <a:pt x="42774" y="105169"/>
                  </a:cubicBezTo>
                  <a:cubicBezTo>
                    <a:pt x="45410" y="105169"/>
                    <a:pt x="51010" y="105169"/>
                    <a:pt x="51010" y="117443"/>
                  </a:cubicBezTo>
                  <a:cubicBezTo>
                    <a:pt x="51010" y="127416"/>
                    <a:pt x="47716" y="137004"/>
                    <a:pt x="43433" y="150429"/>
                  </a:cubicBezTo>
                  <a:cubicBezTo>
                    <a:pt x="27620" y="198757"/>
                    <a:pt x="27620" y="208730"/>
                    <a:pt x="27620" y="215250"/>
                  </a:cubicBezTo>
                  <a:cubicBezTo>
                    <a:pt x="27620" y="251688"/>
                    <a:pt x="53317" y="267414"/>
                    <a:pt x="84943" y="269715"/>
                  </a:cubicBezTo>
                  <a:cubicBezTo>
                    <a:pt x="82308" y="283523"/>
                    <a:pt x="82308" y="284290"/>
                    <a:pt x="77695" y="304619"/>
                  </a:cubicBezTo>
                  <a:cubicBezTo>
                    <a:pt x="76707" y="308838"/>
                    <a:pt x="70118" y="339906"/>
                    <a:pt x="70118" y="341057"/>
                  </a:cubicBezTo>
                  <a:cubicBezTo>
                    <a:pt x="70118" y="341440"/>
                    <a:pt x="70118" y="344892"/>
                    <a:pt x="74072" y="344892"/>
                  </a:cubicBezTo>
                  <a:cubicBezTo>
                    <a:pt x="74730" y="344892"/>
                    <a:pt x="76378" y="344892"/>
                    <a:pt x="77037" y="343358"/>
                  </a:cubicBezTo>
                  <a:cubicBezTo>
                    <a:pt x="78025" y="342591"/>
                    <a:pt x="80002" y="333002"/>
                    <a:pt x="80990" y="327632"/>
                  </a:cubicBezTo>
                  <a:lnTo>
                    <a:pt x="93509" y="270482"/>
                  </a:lnTo>
                  <a:cubicBezTo>
                    <a:pt x="105698" y="270482"/>
                    <a:pt x="134689" y="270482"/>
                    <a:pt x="165657" y="229442"/>
                  </a:cubicBezTo>
                  <a:cubicBezTo>
                    <a:pt x="179164" y="211798"/>
                    <a:pt x="186083" y="194922"/>
                    <a:pt x="189707" y="183415"/>
                  </a:cubicBezTo>
                  <a:cubicBezTo>
                    <a:pt x="192672" y="173826"/>
                    <a:pt x="199919" y="140456"/>
                    <a:pt x="199919" y="123580"/>
                  </a:cubicBezTo>
                  <a:cubicBezTo>
                    <a:pt x="199919" y="102101"/>
                    <a:pt x="191024" y="96731"/>
                    <a:pt x="185424" y="96731"/>
                  </a:cubicBezTo>
                  <a:cubicBezTo>
                    <a:pt x="177188" y="96731"/>
                    <a:pt x="168952" y="106703"/>
                    <a:pt x="168952" y="115142"/>
                  </a:cubicBezTo>
                  <a:cubicBezTo>
                    <a:pt x="168952" y="120128"/>
                    <a:pt x="170928" y="122429"/>
                    <a:pt x="173893" y="125498"/>
                  </a:cubicBezTo>
                  <a:cubicBezTo>
                    <a:pt x="177517" y="129717"/>
                    <a:pt x="185753" y="139689"/>
                    <a:pt x="185753" y="158100"/>
                  </a:cubicBezTo>
                  <a:cubicBezTo>
                    <a:pt x="185753" y="182648"/>
                    <a:pt x="168622" y="214099"/>
                    <a:pt x="157092" y="227907"/>
                  </a:cubicBezTo>
                  <a:cubicBezTo>
                    <a:pt x="128100" y="262044"/>
                    <a:pt x="107016" y="262044"/>
                    <a:pt x="95156" y="262044"/>
                  </a:cubicBezTo>
                  <a:lnTo>
                    <a:pt x="149514" y="10047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62" name="Dowolny kształt: kształt 361">
              <a:extLst>
                <a:ext uri="{FF2B5EF4-FFF2-40B4-BE49-F238E27FC236}">
                  <a16:creationId xmlns:a16="http://schemas.microsoft.com/office/drawing/2014/main" id="{AC870100-ACF4-979C-2944-C364D70C0A95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13038766" y="8431007"/>
              <a:ext cx="73466" cy="383556"/>
            </a:xfrm>
            <a:custGeom>
              <a:avLst/>
              <a:gdLst>
                <a:gd name="connsiteX0" fmla="*/ 72102 w 73466"/>
                <a:gd name="connsiteY0" fmla="*/ 198374 h 383556"/>
                <a:gd name="connsiteX1" fmla="*/ 73749 w 73466"/>
                <a:gd name="connsiteY1" fmla="*/ 191853 h 383556"/>
                <a:gd name="connsiteX2" fmla="*/ 72102 w 73466"/>
                <a:gd name="connsiteY2" fmla="*/ 185333 h 383556"/>
                <a:gd name="connsiteX3" fmla="*/ 14449 w 73466"/>
                <a:gd name="connsiteY3" fmla="*/ 8897 h 383556"/>
                <a:gd name="connsiteX4" fmla="*/ 6872 w 73466"/>
                <a:gd name="connsiteY4" fmla="*/ 75 h 383556"/>
                <a:gd name="connsiteX5" fmla="*/ 283 w 73466"/>
                <a:gd name="connsiteY5" fmla="*/ 7746 h 383556"/>
                <a:gd name="connsiteX6" fmla="*/ 1930 w 73466"/>
                <a:gd name="connsiteY6" fmla="*/ 13883 h 383556"/>
                <a:gd name="connsiteX7" fmla="*/ 60242 w 73466"/>
                <a:gd name="connsiteY7" fmla="*/ 191853 h 383556"/>
                <a:gd name="connsiteX8" fmla="*/ 1930 w 73466"/>
                <a:gd name="connsiteY8" fmla="*/ 369056 h 383556"/>
                <a:gd name="connsiteX9" fmla="*/ 283 w 73466"/>
                <a:gd name="connsiteY9" fmla="*/ 375960 h 383556"/>
                <a:gd name="connsiteX10" fmla="*/ 6872 w 73466"/>
                <a:gd name="connsiteY10" fmla="*/ 383631 h 383556"/>
                <a:gd name="connsiteX11" fmla="*/ 13790 w 73466"/>
                <a:gd name="connsiteY11" fmla="*/ 375960 h 383556"/>
                <a:gd name="connsiteX12" fmla="*/ 72102 w 73466"/>
                <a:gd name="connsiteY12" fmla="*/ 198374 h 383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466" h="383556">
                  <a:moveTo>
                    <a:pt x="72102" y="198374"/>
                  </a:moveTo>
                  <a:cubicBezTo>
                    <a:pt x="73749" y="193771"/>
                    <a:pt x="73749" y="193004"/>
                    <a:pt x="73749" y="191853"/>
                  </a:cubicBezTo>
                  <a:cubicBezTo>
                    <a:pt x="73749" y="190702"/>
                    <a:pt x="73749" y="189935"/>
                    <a:pt x="72102" y="185333"/>
                  </a:cubicBezTo>
                  <a:lnTo>
                    <a:pt x="14449" y="8897"/>
                  </a:lnTo>
                  <a:cubicBezTo>
                    <a:pt x="12472" y="2376"/>
                    <a:pt x="10496" y="75"/>
                    <a:pt x="6872" y="75"/>
                  </a:cubicBezTo>
                  <a:cubicBezTo>
                    <a:pt x="3248" y="75"/>
                    <a:pt x="283" y="3527"/>
                    <a:pt x="283" y="7746"/>
                  </a:cubicBezTo>
                  <a:cubicBezTo>
                    <a:pt x="283" y="8897"/>
                    <a:pt x="283" y="9664"/>
                    <a:pt x="1930" y="13883"/>
                  </a:cubicBezTo>
                  <a:lnTo>
                    <a:pt x="60242" y="191853"/>
                  </a:lnTo>
                  <a:lnTo>
                    <a:pt x="1930" y="369056"/>
                  </a:lnTo>
                  <a:cubicBezTo>
                    <a:pt x="283" y="373275"/>
                    <a:pt x="283" y="374042"/>
                    <a:pt x="283" y="375960"/>
                  </a:cubicBezTo>
                  <a:cubicBezTo>
                    <a:pt x="283" y="380179"/>
                    <a:pt x="3248" y="383631"/>
                    <a:pt x="6872" y="383631"/>
                  </a:cubicBezTo>
                  <a:cubicBezTo>
                    <a:pt x="11154" y="383631"/>
                    <a:pt x="12472" y="379796"/>
                    <a:pt x="13790" y="375960"/>
                  </a:cubicBezTo>
                  <a:lnTo>
                    <a:pt x="72102" y="198374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63" name="Dowolny kształt: kształt 362">
              <a:extLst>
                <a:ext uri="{FF2B5EF4-FFF2-40B4-BE49-F238E27FC236}">
                  <a16:creationId xmlns:a16="http://schemas.microsoft.com/office/drawing/2014/main" id="{4C08E4BA-50A9-840C-D03C-B180CB9BCE56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13240092" y="8495061"/>
              <a:ext cx="219739" cy="255448"/>
            </a:xfrm>
            <a:custGeom>
              <a:avLst/>
              <a:gdLst>
                <a:gd name="connsiteX0" fmla="*/ 220029 w 219739"/>
                <a:gd name="connsiteY0" fmla="*/ 127799 h 255448"/>
                <a:gd name="connsiteX1" fmla="*/ 110323 w 219739"/>
                <a:gd name="connsiteY1" fmla="*/ 75 h 255448"/>
                <a:gd name="connsiteX2" fmla="*/ 289 w 219739"/>
                <a:gd name="connsiteY2" fmla="*/ 127799 h 255448"/>
                <a:gd name="connsiteX3" fmla="*/ 109994 w 219739"/>
                <a:gd name="connsiteY3" fmla="*/ 255523 h 255448"/>
                <a:gd name="connsiteX4" fmla="*/ 220029 w 219739"/>
                <a:gd name="connsiteY4" fmla="*/ 127799 h 255448"/>
                <a:gd name="connsiteX5" fmla="*/ 44764 w 219739"/>
                <a:gd name="connsiteY5" fmla="*/ 45334 h 255448"/>
                <a:gd name="connsiteX6" fmla="*/ 41799 w 219739"/>
                <a:gd name="connsiteY6" fmla="*/ 41115 h 255448"/>
                <a:gd name="connsiteX7" fmla="*/ 109994 w 219739"/>
                <a:gd name="connsiteY7" fmla="*/ 9664 h 255448"/>
                <a:gd name="connsiteX8" fmla="*/ 178848 w 219739"/>
                <a:gd name="connsiteY8" fmla="*/ 41115 h 255448"/>
                <a:gd name="connsiteX9" fmla="*/ 110323 w 219739"/>
                <a:gd name="connsiteY9" fmla="*/ 121279 h 255448"/>
                <a:gd name="connsiteX10" fmla="*/ 44764 w 219739"/>
                <a:gd name="connsiteY10" fmla="*/ 45334 h 255448"/>
                <a:gd name="connsiteX11" fmla="*/ 35210 w 219739"/>
                <a:gd name="connsiteY11" fmla="*/ 207962 h 255448"/>
                <a:gd name="connsiteX12" fmla="*/ 8525 w 219739"/>
                <a:gd name="connsiteY12" fmla="*/ 127799 h 255448"/>
                <a:gd name="connsiteX13" fmla="*/ 35210 w 219739"/>
                <a:gd name="connsiteY13" fmla="*/ 47636 h 255448"/>
                <a:gd name="connsiteX14" fmla="*/ 104064 w 219739"/>
                <a:gd name="connsiteY14" fmla="*/ 127799 h 255448"/>
                <a:gd name="connsiteX15" fmla="*/ 35210 w 219739"/>
                <a:gd name="connsiteY15" fmla="*/ 207962 h 255448"/>
                <a:gd name="connsiteX16" fmla="*/ 184778 w 219739"/>
                <a:gd name="connsiteY16" fmla="*/ 47636 h 255448"/>
                <a:gd name="connsiteX17" fmla="*/ 211792 w 219739"/>
                <a:gd name="connsiteY17" fmla="*/ 127799 h 255448"/>
                <a:gd name="connsiteX18" fmla="*/ 185107 w 219739"/>
                <a:gd name="connsiteY18" fmla="*/ 207962 h 255448"/>
                <a:gd name="connsiteX19" fmla="*/ 116253 w 219739"/>
                <a:gd name="connsiteY19" fmla="*/ 127799 h 255448"/>
                <a:gd name="connsiteX20" fmla="*/ 184778 w 219739"/>
                <a:gd name="connsiteY20" fmla="*/ 47636 h 255448"/>
                <a:gd name="connsiteX21" fmla="*/ 175553 w 219739"/>
                <a:gd name="connsiteY21" fmla="*/ 210264 h 255448"/>
                <a:gd name="connsiteX22" fmla="*/ 178518 w 219739"/>
                <a:gd name="connsiteY22" fmla="*/ 214483 h 255448"/>
                <a:gd name="connsiteX23" fmla="*/ 110323 w 219739"/>
                <a:gd name="connsiteY23" fmla="*/ 245935 h 255448"/>
                <a:gd name="connsiteX24" fmla="*/ 41469 w 219739"/>
                <a:gd name="connsiteY24" fmla="*/ 214483 h 255448"/>
                <a:gd name="connsiteX25" fmla="*/ 109994 w 219739"/>
                <a:gd name="connsiteY25" fmla="*/ 134320 h 255448"/>
                <a:gd name="connsiteX26" fmla="*/ 175553 w 219739"/>
                <a:gd name="connsiteY26" fmla="*/ 210264 h 25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19739" h="255448">
                  <a:moveTo>
                    <a:pt x="220029" y="127799"/>
                  </a:moveTo>
                  <a:cubicBezTo>
                    <a:pt x="220029" y="57225"/>
                    <a:pt x="170612" y="75"/>
                    <a:pt x="110323" y="75"/>
                  </a:cubicBezTo>
                  <a:cubicBezTo>
                    <a:pt x="49047" y="75"/>
                    <a:pt x="289" y="57992"/>
                    <a:pt x="289" y="127799"/>
                  </a:cubicBezTo>
                  <a:cubicBezTo>
                    <a:pt x="289" y="198374"/>
                    <a:pt x="49706" y="255523"/>
                    <a:pt x="109994" y="255523"/>
                  </a:cubicBezTo>
                  <a:cubicBezTo>
                    <a:pt x="171271" y="255523"/>
                    <a:pt x="220029" y="197606"/>
                    <a:pt x="220029" y="127799"/>
                  </a:cubicBezTo>
                  <a:close/>
                  <a:moveTo>
                    <a:pt x="44764" y="45334"/>
                  </a:moveTo>
                  <a:cubicBezTo>
                    <a:pt x="44105" y="44567"/>
                    <a:pt x="41799" y="41882"/>
                    <a:pt x="41799" y="41115"/>
                  </a:cubicBezTo>
                  <a:cubicBezTo>
                    <a:pt x="41799" y="39581"/>
                    <a:pt x="68484" y="9664"/>
                    <a:pt x="109994" y="9664"/>
                  </a:cubicBezTo>
                  <a:cubicBezTo>
                    <a:pt x="121525" y="9664"/>
                    <a:pt x="151833" y="11581"/>
                    <a:pt x="178848" y="41115"/>
                  </a:cubicBezTo>
                  <a:lnTo>
                    <a:pt x="110323" y="121279"/>
                  </a:lnTo>
                  <a:lnTo>
                    <a:pt x="44764" y="45334"/>
                  </a:lnTo>
                  <a:close/>
                  <a:moveTo>
                    <a:pt x="35210" y="207962"/>
                  </a:moveTo>
                  <a:cubicBezTo>
                    <a:pt x="15114" y="181881"/>
                    <a:pt x="8525" y="152347"/>
                    <a:pt x="8525" y="127799"/>
                  </a:cubicBezTo>
                  <a:cubicBezTo>
                    <a:pt x="8525" y="98265"/>
                    <a:pt x="18079" y="70266"/>
                    <a:pt x="35210" y="47636"/>
                  </a:cubicBezTo>
                  <a:lnTo>
                    <a:pt x="104064" y="127799"/>
                  </a:lnTo>
                  <a:lnTo>
                    <a:pt x="35210" y="207962"/>
                  </a:lnTo>
                  <a:close/>
                  <a:moveTo>
                    <a:pt x="184778" y="47636"/>
                  </a:moveTo>
                  <a:cubicBezTo>
                    <a:pt x="200591" y="67197"/>
                    <a:pt x="211792" y="96347"/>
                    <a:pt x="211792" y="127799"/>
                  </a:cubicBezTo>
                  <a:cubicBezTo>
                    <a:pt x="211792" y="157333"/>
                    <a:pt x="202239" y="185333"/>
                    <a:pt x="185107" y="207962"/>
                  </a:cubicBezTo>
                  <a:lnTo>
                    <a:pt x="116253" y="127799"/>
                  </a:lnTo>
                  <a:lnTo>
                    <a:pt x="184778" y="47636"/>
                  </a:lnTo>
                  <a:close/>
                  <a:moveTo>
                    <a:pt x="175553" y="210264"/>
                  </a:moveTo>
                  <a:cubicBezTo>
                    <a:pt x="176212" y="211031"/>
                    <a:pt x="178518" y="213716"/>
                    <a:pt x="178518" y="214483"/>
                  </a:cubicBezTo>
                  <a:cubicBezTo>
                    <a:pt x="178518" y="216017"/>
                    <a:pt x="151833" y="245935"/>
                    <a:pt x="110323" y="245935"/>
                  </a:cubicBezTo>
                  <a:cubicBezTo>
                    <a:pt x="98793" y="245935"/>
                    <a:pt x="68484" y="244017"/>
                    <a:pt x="41469" y="214483"/>
                  </a:cubicBezTo>
                  <a:lnTo>
                    <a:pt x="109994" y="134320"/>
                  </a:lnTo>
                  <a:lnTo>
                    <a:pt x="175553" y="210264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64" name="Dowolny kształt: kształt 363">
              <a:extLst>
                <a:ext uri="{FF2B5EF4-FFF2-40B4-BE49-F238E27FC236}">
                  <a16:creationId xmlns:a16="http://schemas.microsoft.com/office/drawing/2014/main" id="{E8339BAE-F012-4315-CD93-B1B738D0771E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13590620" y="8431007"/>
              <a:ext cx="13177" cy="383556"/>
            </a:xfrm>
            <a:custGeom>
              <a:avLst/>
              <a:gdLst>
                <a:gd name="connsiteX0" fmla="*/ 13477 w 13177"/>
                <a:gd name="connsiteY0" fmla="*/ 13883 h 383556"/>
                <a:gd name="connsiteX1" fmla="*/ 6888 w 13177"/>
                <a:gd name="connsiteY1" fmla="*/ 75 h 383556"/>
                <a:gd name="connsiteX2" fmla="*/ 299 w 13177"/>
                <a:gd name="connsiteY2" fmla="*/ 13883 h 383556"/>
                <a:gd name="connsiteX3" fmla="*/ 299 w 13177"/>
                <a:gd name="connsiteY3" fmla="*/ 369823 h 383556"/>
                <a:gd name="connsiteX4" fmla="*/ 6888 w 13177"/>
                <a:gd name="connsiteY4" fmla="*/ 383631 h 383556"/>
                <a:gd name="connsiteX5" fmla="*/ 13477 w 13177"/>
                <a:gd name="connsiteY5" fmla="*/ 369823 h 383556"/>
                <a:gd name="connsiteX6" fmla="*/ 13477 w 13177"/>
                <a:gd name="connsiteY6" fmla="*/ 13883 h 383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77" h="383556">
                  <a:moveTo>
                    <a:pt x="13477" y="13883"/>
                  </a:moveTo>
                  <a:cubicBezTo>
                    <a:pt x="13477" y="6979"/>
                    <a:pt x="13477" y="75"/>
                    <a:pt x="6888" y="75"/>
                  </a:cubicBezTo>
                  <a:cubicBezTo>
                    <a:pt x="299" y="75"/>
                    <a:pt x="299" y="6979"/>
                    <a:pt x="299" y="13883"/>
                  </a:cubicBezTo>
                  <a:lnTo>
                    <a:pt x="299" y="369823"/>
                  </a:lnTo>
                  <a:cubicBezTo>
                    <a:pt x="299" y="376727"/>
                    <a:pt x="299" y="383631"/>
                    <a:pt x="6888" y="383631"/>
                  </a:cubicBezTo>
                  <a:cubicBezTo>
                    <a:pt x="13477" y="383631"/>
                    <a:pt x="13477" y="376727"/>
                    <a:pt x="13477" y="369823"/>
                  </a:cubicBezTo>
                  <a:lnTo>
                    <a:pt x="13477" y="13883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65" name="Dowolny kształt: kształt 364">
              <a:extLst>
                <a:ext uri="{FF2B5EF4-FFF2-40B4-BE49-F238E27FC236}">
                  <a16:creationId xmlns:a16="http://schemas.microsoft.com/office/drawing/2014/main" id="{9764DF3C-B1B3-18FE-28D1-60A20F7D2401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13655778" y="8463226"/>
              <a:ext cx="138696" cy="263886"/>
            </a:xfrm>
            <a:custGeom>
              <a:avLst/>
              <a:gdLst>
                <a:gd name="connsiteX0" fmla="*/ 138998 w 138696"/>
                <a:gd name="connsiteY0" fmla="*/ 132785 h 263886"/>
                <a:gd name="connsiteX1" fmla="*/ 125820 w 138696"/>
                <a:gd name="connsiteY1" fmla="*/ 43033 h 263886"/>
                <a:gd name="connsiteX2" fmla="*/ 69814 w 138696"/>
                <a:gd name="connsiteY2" fmla="*/ 75 h 263886"/>
                <a:gd name="connsiteX3" fmla="*/ 12491 w 138696"/>
                <a:gd name="connsiteY3" fmla="*/ 45718 h 263886"/>
                <a:gd name="connsiteX4" fmla="*/ 302 w 138696"/>
                <a:gd name="connsiteY4" fmla="*/ 132785 h 263886"/>
                <a:gd name="connsiteX5" fmla="*/ 15127 w 138696"/>
                <a:gd name="connsiteY5" fmla="*/ 225222 h 263886"/>
                <a:gd name="connsiteX6" fmla="*/ 69485 w 138696"/>
                <a:gd name="connsiteY6" fmla="*/ 263962 h 263886"/>
                <a:gd name="connsiteX7" fmla="*/ 126808 w 138696"/>
                <a:gd name="connsiteY7" fmla="*/ 219469 h 263886"/>
                <a:gd name="connsiteX8" fmla="*/ 138998 w 138696"/>
                <a:gd name="connsiteY8" fmla="*/ 132785 h 263886"/>
                <a:gd name="connsiteX9" fmla="*/ 69485 w 138696"/>
                <a:gd name="connsiteY9" fmla="*/ 255523 h 263886"/>
                <a:gd name="connsiteX10" fmla="*/ 31269 w 138696"/>
                <a:gd name="connsiteY10" fmla="*/ 209113 h 263886"/>
                <a:gd name="connsiteX11" fmla="*/ 27645 w 138696"/>
                <a:gd name="connsiteY11" fmla="*/ 128183 h 263886"/>
                <a:gd name="connsiteX12" fmla="*/ 30281 w 138696"/>
                <a:gd name="connsiteY12" fmla="*/ 57608 h 263886"/>
                <a:gd name="connsiteX13" fmla="*/ 69485 w 138696"/>
                <a:gd name="connsiteY13" fmla="*/ 8513 h 263886"/>
                <a:gd name="connsiteX14" fmla="*/ 108359 w 138696"/>
                <a:gd name="connsiteY14" fmla="*/ 53389 h 263886"/>
                <a:gd name="connsiteX15" fmla="*/ 111654 w 138696"/>
                <a:gd name="connsiteY15" fmla="*/ 128183 h 263886"/>
                <a:gd name="connsiteX16" fmla="*/ 108030 w 138696"/>
                <a:gd name="connsiteY16" fmla="*/ 207579 h 263886"/>
                <a:gd name="connsiteX17" fmla="*/ 69485 w 138696"/>
                <a:gd name="connsiteY17" fmla="*/ 255523 h 26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8696" h="263886">
                  <a:moveTo>
                    <a:pt x="138998" y="132785"/>
                  </a:moveTo>
                  <a:cubicBezTo>
                    <a:pt x="138998" y="102101"/>
                    <a:pt x="137351" y="71416"/>
                    <a:pt x="125820" y="43033"/>
                  </a:cubicBezTo>
                  <a:cubicBezTo>
                    <a:pt x="110666" y="6212"/>
                    <a:pt x="83651" y="75"/>
                    <a:pt x="69814" y="75"/>
                  </a:cubicBezTo>
                  <a:cubicBezTo>
                    <a:pt x="50048" y="75"/>
                    <a:pt x="25998" y="10047"/>
                    <a:pt x="12491" y="45718"/>
                  </a:cubicBezTo>
                  <a:cubicBezTo>
                    <a:pt x="1949" y="72183"/>
                    <a:pt x="302" y="102101"/>
                    <a:pt x="302" y="132785"/>
                  </a:cubicBezTo>
                  <a:cubicBezTo>
                    <a:pt x="302" y="161552"/>
                    <a:pt x="1619" y="196072"/>
                    <a:pt x="15127" y="225222"/>
                  </a:cubicBezTo>
                  <a:cubicBezTo>
                    <a:pt x="29293" y="256291"/>
                    <a:pt x="53342" y="263962"/>
                    <a:pt x="69485" y="263962"/>
                  </a:cubicBezTo>
                  <a:cubicBezTo>
                    <a:pt x="87275" y="263962"/>
                    <a:pt x="112313" y="255907"/>
                    <a:pt x="126808" y="219469"/>
                  </a:cubicBezTo>
                  <a:cubicBezTo>
                    <a:pt x="137351" y="193004"/>
                    <a:pt x="138998" y="163086"/>
                    <a:pt x="138998" y="132785"/>
                  </a:cubicBezTo>
                  <a:close/>
                  <a:moveTo>
                    <a:pt x="69485" y="255523"/>
                  </a:moveTo>
                  <a:cubicBezTo>
                    <a:pt x="56637" y="255523"/>
                    <a:pt x="37199" y="245935"/>
                    <a:pt x="31269" y="209113"/>
                  </a:cubicBezTo>
                  <a:cubicBezTo>
                    <a:pt x="27645" y="186100"/>
                    <a:pt x="27645" y="150812"/>
                    <a:pt x="27645" y="128183"/>
                  </a:cubicBezTo>
                  <a:cubicBezTo>
                    <a:pt x="27645" y="103635"/>
                    <a:pt x="27645" y="78320"/>
                    <a:pt x="30281" y="57608"/>
                  </a:cubicBezTo>
                  <a:cubicBezTo>
                    <a:pt x="36540" y="11965"/>
                    <a:pt x="61249" y="8513"/>
                    <a:pt x="69485" y="8513"/>
                  </a:cubicBezTo>
                  <a:cubicBezTo>
                    <a:pt x="80357" y="8513"/>
                    <a:pt x="102100" y="15417"/>
                    <a:pt x="108359" y="53389"/>
                  </a:cubicBezTo>
                  <a:cubicBezTo>
                    <a:pt x="111654" y="74868"/>
                    <a:pt x="111654" y="104019"/>
                    <a:pt x="111654" y="128183"/>
                  </a:cubicBezTo>
                  <a:cubicBezTo>
                    <a:pt x="111654" y="156949"/>
                    <a:pt x="111654" y="183031"/>
                    <a:pt x="108030" y="207579"/>
                  </a:cubicBezTo>
                  <a:cubicBezTo>
                    <a:pt x="103088" y="244017"/>
                    <a:pt x="84310" y="255523"/>
                    <a:pt x="69485" y="255523"/>
                  </a:cubicBez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66" name="Dowolny kształt: kształt 365">
              <a:extLst>
                <a:ext uri="{FF2B5EF4-FFF2-40B4-BE49-F238E27FC236}">
                  <a16:creationId xmlns:a16="http://schemas.microsoft.com/office/drawing/2014/main" id="{FD08EAD8-D268-DB5D-0962-D2A844EB7BD3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13825772" y="8431007"/>
              <a:ext cx="73466" cy="383556"/>
            </a:xfrm>
            <a:custGeom>
              <a:avLst/>
              <a:gdLst>
                <a:gd name="connsiteX0" fmla="*/ 72126 w 73466"/>
                <a:gd name="connsiteY0" fmla="*/ 198374 h 383556"/>
                <a:gd name="connsiteX1" fmla="*/ 73773 w 73466"/>
                <a:gd name="connsiteY1" fmla="*/ 191853 h 383556"/>
                <a:gd name="connsiteX2" fmla="*/ 72126 w 73466"/>
                <a:gd name="connsiteY2" fmla="*/ 185333 h 383556"/>
                <a:gd name="connsiteX3" fmla="*/ 14473 w 73466"/>
                <a:gd name="connsiteY3" fmla="*/ 8897 h 383556"/>
                <a:gd name="connsiteX4" fmla="*/ 6895 w 73466"/>
                <a:gd name="connsiteY4" fmla="*/ 75 h 383556"/>
                <a:gd name="connsiteX5" fmla="*/ 307 w 73466"/>
                <a:gd name="connsiteY5" fmla="*/ 7746 h 383556"/>
                <a:gd name="connsiteX6" fmla="*/ 1954 w 73466"/>
                <a:gd name="connsiteY6" fmla="*/ 13883 h 383556"/>
                <a:gd name="connsiteX7" fmla="*/ 60266 w 73466"/>
                <a:gd name="connsiteY7" fmla="*/ 191853 h 383556"/>
                <a:gd name="connsiteX8" fmla="*/ 1954 w 73466"/>
                <a:gd name="connsiteY8" fmla="*/ 369056 h 383556"/>
                <a:gd name="connsiteX9" fmla="*/ 307 w 73466"/>
                <a:gd name="connsiteY9" fmla="*/ 375960 h 383556"/>
                <a:gd name="connsiteX10" fmla="*/ 6895 w 73466"/>
                <a:gd name="connsiteY10" fmla="*/ 383631 h 383556"/>
                <a:gd name="connsiteX11" fmla="*/ 13814 w 73466"/>
                <a:gd name="connsiteY11" fmla="*/ 375960 h 383556"/>
                <a:gd name="connsiteX12" fmla="*/ 72126 w 73466"/>
                <a:gd name="connsiteY12" fmla="*/ 198374 h 383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466" h="383556">
                  <a:moveTo>
                    <a:pt x="72126" y="198374"/>
                  </a:moveTo>
                  <a:cubicBezTo>
                    <a:pt x="73773" y="193771"/>
                    <a:pt x="73773" y="193004"/>
                    <a:pt x="73773" y="191853"/>
                  </a:cubicBezTo>
                  <a:cubicBezTo>
                    <a:pt x="73773" y="190702"/>
                    <a:pt x="73773" y="189935"/>
                    <a:pt x="72126" y="185333"/>
                  </a:cubicBezTo>
                  <a:lnTo>
                    <a:pt x="14473" y="8897"/>
                  </a:lnTo>
                  <a:cubicBezTo>
                    <a:pt x="12496" y="2376"/>
                    <a:pt x="10519" y="75"/>
                    <a:pt x="6895" y="75"/>
                  </a:cubicBezTo>
                  <a:cubicBezTo>
                    <a:pt x="3272" y="75"/>
                    <a:pt x="307" y="3527"/>
                    <a:pt x="307" y="7746"/>
                  </a:cubicBezTo>
                  <a:cubicBezTo>
                    <a:pt x="307" y="8897"/>
                    <a:pt x="307" y="9664"/>
                    <a:pt x="1954" y="13883"/>
                  </a:cubicBezTo>
                  <a:lnTo>
                    <a:pt x="60266" y="191853"/>
                  </a:lnTo>
                  <a:lnTo>
                    <a:pt x="1954" y="369056"/>
                  </a:lnTo>
                  <a:cubicBezTo>
                    <a:pt x="307" y="373275"/>
                    <a:pt x="307" y="374042"/>
                    <a:pt x="307" y="375960"/>
                  </a:cubicBezTo>
                  <a:cubicBezTo>
                    <a:pt x="307" y="380179"/>
                    <a:pt x="3272" y="383631"/>
                    <a:pt x="6895" y="383631"/>
                  </a:cubicBezTo>
                  <a:cubicBezTo>
                    <a:pt x="11178" y="383631"/>
                    <a:pt x="12496" y="379796"/>
                    <a:pt x="13814" y="375960"/>
                  </a:cubicBezTo>
                  <a:lnTo>
                    <a:pt x="72126" y="198374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grpSp>
        <p:nvGrpSpPr>
          <p:cNvPr id="307" name="Grupa 306" descr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K_{i,\varphi} = _{E}\!\bra{i} U_{\varphi} \ket{0}_E$$&#10;\end{document}&#10;" title="IguanaTex Vector Display">
            <a:extLst>
              <a:ext uri="{FF2B5EF4-FFF2-40B4-BE49-F238E27FC236}">
                <a16:creationId xmlns:a16="http://schemas.microsoft.com/office/drawing/2014/main" id="{49DAA6FD-4CC3-3362-2A12-669C4A7E105F}"/>
              </a:ext>
            </a:extLst>
          </p:cNvPr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516950" y="5946128"/>
            <a:ext cx="2124433" cy="303000"/>
            <a:chOff x="5677678" y="7676793"/>
            <a:chExt cx="2124433" cy="303000"/>
          </a:xfrm>
        </p:grpSpPr>
        <p:sp>
          <p:nvSpPr>
            <p:cNvPr id="292" name="Dowolny kształt: kształt 291">
              <a:extLst>
                <a:ext uri="{FF2B5EF4-FFF2-40B4-BE49-F238E27FC236}">
                  <a16:creationId xmlns:a16="http://schemas.microsoft.com/office/drawing/2014/main" id="{117CD33D-B1CE-C800-203E-954769CB3BD9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5677678" y="7696106"/>
              <a:ext cx="232505" cy="196870"/>
            </a:xfrm>
            <a:custGeom>
              <a:avLst/>
              <a:gdLst>
                <a:gd name="connsiteX0" fmla="*/ 128879 w 232505"/>
                <a:gd name="connsiteY0" fmla="*/ 80495 h 196870"/>
                <a:gd name="connsiteX1" fmla="*/ 127512 w 232505"/>
                <a:gd name="connsiteY1" fmla="*/ 76459 h 196870"/>
                <a:gd name="connsiteX2" fmla="*/ 135436 w 232505"/>
                <a:gd name="connsiteY2" fmla="*/ 69830 h 196870"/>
                <a:gd name="connsiteX3" fmla="*/ 183248 w 232505"/>
                <a:gd name="connsiteY3" fmla="*/ 30917 h 196870"/>
                <a:gd name="connsiteX4" fmla="*/ 227782 w 232505"/>
                <a:gd name="connsiteY4" fmla="*/ 9010 h 196870"/>
                <a:gd name="connsiteX5" fmla="*/ 232700 w 232505"/>
                <a:gd name="connsiteY5" fmla="*/ 3245 h 196870"/>
                <a:gd name="connsiteX6" fmla="*/ 229695 w 232505"/>
                <a:gd name="connsiteY6" fmla="*/ 75 h 196870"/>
                <a:gd name="connsiteX7" fmla="*/ 210297 w 232505"/>
                <a:gd name="connsiteY7" fmla="*/ 939 h 196870"/>
                <a:gd name="connsiteX8" fmla="*/ 179970 w 232505"/>
                <a:gd name="connsiteY8" fmla="*/ 75 h 196870"/>
                <a:gd name="connsiteX9" fmla="*/ 174779 w 232505"/>
                <a:gd name="connsiteY9" fmla="*/ 5840 h 196870"/>
                <a:gd name="connsiteX10" fmla="*/ 178057 w 232505"/>
                <a:gd name="connsiteY10" fmla="*/ 9010 h 196870"/>
                <a:gd name="connsiteX11" fmla="*/ 186527 w 232505"/>
                <a:gd name="connsiteY11" fmla="*/ 15063 h 196870"/>
                <a:gd name="connsiteX12" fmla="*/ 176691 w 232505"/>
                <a:gd name="connsiteY12" fmla="*/ 28323 h 196870"/>
                <a:gd name="connsiteX13" fmla="*/ 70137 w 232505"/>
                <a:gd name="connsiteY13" fmla="*/ 114795 h 196870"/>
                <a:gd name="connsiteX14" fmla="*/ 91994 w 232505"/>
                <a:gd name="connsiteY14" fmla="*/ 22269 h 196870"/>
                <a:gd name="connsiteX15" fmla="*/ 114945 w 232505"/>
                <a:gd name="connsiteY15" fmla="*/ 9010 h 196870"/>
                <a:gd name="connsiteX16" fmla="*/ 124234 w 232505"/>
                <a:gd name="connsiteY16" fmla="*/ 3245 h 196870"/>
                <a:gd name="connsiteX17" fmla="*/ 120409 w 232505"/>
                <a:gd name="connsiteY17" fmla="*/ 75 h 196870"/>
                <a:gd name="connsiteX18" fmla="*/ 85437 w 232505"/>
                <a:gd name="connsiteY18" fmla="*/ 939 h 196870"/>
                <a:gd name="connsiteX19" fmla="*/ 50193 w 232505"/>
                <a:gd name="connsiteY19" fmla="*/ 75 h 196870"/>
                <a:gd name="connsiteX20" fmla="*/ 44728 w 232505"/>
                <a:gd name="connsiteY20" fmla="*/ 5551 h 196870"/>
                <a:gd name="connsiteX21" fmla="*/ 52652 w 232505"/>
                <a:gd name="connsiteY21" fmla="*/ 9010 h 196870"/>
                <a:gd name="connsiteX22" fmla="*/ 64400 w 232505"/>
                <a:gd name="connsiteY22" fmla="*/ 9587 h 196870"/>
                <a:gd name="connsiteX23" fmla="*/ 70411 w 232505"/>
                <a:gd name="connsiteY23" fmla="*/ 14199 h 196870"/>
                <a:gd name="connsiteX24" fmla="*/ 69318 w 232505"/>
                <a:gd name="connsiteY24" fmla="*/ 19675 h 196870"/>
                <a:gd name="connsiteX25" fmla="*/ 32707 w 232505"/>
                <a:gd name="connsiteY25" fmla="*/ 174462 h 196870"/>
                <a:gd name="connsiteX26" fmla="*/ 7844 w 232505"/>
                <a:gd name="connsiteY26" fmla="*/ 188009 h 196870"/>
                <a:gd name="connsiteX27" fmla="*/ 194 w 232505"/>
                <a:gd name="connsiteY27" fmla="*/ 193486 h 196870"/>
                <a:gd name="connsiteX28" fmla="*/ 4293 w 232505"/>
                <a:gd name="connsiteY28" fmla="*/ 196945 h 196870"/>
                <a:gd name="connsiteX29" fmla="*/ 38991 w 232505"/>
                <a:gd name="connsiteY29" fmla="*/ 196080 h 196870"/>
                <a:gd name="connsiteX30" fmla="*/ 56477 w 232505"/>
                <a:gd name="connsiteY30" fmla="*/ 196368 h 196870"/>
                <a:gd name="connsiteX31" fmla="*/ 74236 w 232505"/>
                <a:gd name="connsiteY31" fmla="*/ 196945 h 196870"/>
                <a:gd name="connsiteX32" fmla="*/ 79700 w 232505"/>
                <a:gd name="connsiteY32" fmla="*/ 191180 h 196870"/>
                <a:gd name="connsiteX33" fmla="*/ 72050 w 232505"/>
                <a:gd name="connsiteY33" fmla="*/ 188009 h 196870"/>
                <a:gd name="connsiteX34" fmla="*/ 54291 w 232505"/>
                <a:gd name="connsiteY34" fmla="*/ 182821 h 196870"/>
                <a:gd name="connsiteX35" fmla="*/ 56750 w 232505"/>
                <a:gd name="connsiteY35" fmla="*/ 170138 h 196870"/>
                <a:gd name="connsiteX36" fmla="*/ 67678 w 232505"/>
                <a:gd name="connsiteY36" fmla="*/ 124884 h 196870"/>
                <a:gd name="connsiteX37" fmla="*/ 108387 w 232505"/>
                <a:gd name="connsiteY37" fmla="*/ 91448 h 196870"/>
                <a:gd name="connsiteX38" fmla="*/ 140080 w 232505"/>
                <a:gd name="connsiteY38" fmla="*/ 168985 h 196870"/>
                <a:gd name="connsiteX39" fmla="*/ 143359 w 232505"/>
                <a:gd name="connsiteY39" fmla="*/ 179074 h 196870"/>
                <a:gd name="connsiteX40" fmla="*/ 129152 w 232505"/>
                <a:gd name="connsiteY40" fmla="*/ 188009 h 196870"/>
                <a:gd name="connsiteX41" fmla="*/ 123141 w 232505"/>
                <a:gd name="connsiteY41" fmla="*/ 193774 h 196870"/>
                <a:gd name="connsiteX42" fmla="*/ 126966 w 232505"/>
                <a:gd name="connsiteY42" fmla="*/ 196945 h 196870"/>
                <a:gd name="connsiteX43" fmla="*/ 160298 w 232505"/>
                <a:gd name="connsiteY43" fmla="*/ 196080 h 196870"/>
                <a:gd name="connsiteX44" fmla="*/ 187073 w 232505"/>
                <a:gd name="connsiteY44" fmla="*/ 196945 h 196870"/>
                <a:gd name="connsiteX45" fmla="*/ 191991 w 232505"/>
                <a:gd name="connsiteY45" fmla="*/ 191180 h 196870"/>
                <a:gd name="connsiteX46" fmla="*/ 186527 w 232505"/>
                <a:gd name="connsiteY46" fmla="*/ 188009 h 196870"/>
                <a:gd name="connsiteX47" fmla="*/ 167675 w 232505"/>
                <a:gd name="connsiteY47" fmla="*/ 175038 h 196870"/>
                <a:gd name="connsiteX48" fmla="*/ 128879 w 232505"/>
                <a:gd name="connsiteY48" fmla="*/ 80495 h 19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32505" h="196870">
                  <a:moveTo>
                    <a:pt x="128879" y="80495"/>
                  </a:moveTo>
                  <a:cubicBezTo>
                    <a:pt x="128605" y="79630"/>
                    <a:pt x="127512" y="77324"/>
                    <a:pt x="127512" y="76459"/>
                  </a:cubicBezTo>
                  <a:cubicBezTo>
                    <a:pt x="127512" y="76171"/>
                    <a:pt x="132430" y="72135"/>
                    <a:pt x="135436" y="69830"/>
                  </a:cubicBezTo>
                  <a:lnTo>
                    <a:pt x="183248" y="30917"/>
                  </a:lnTo>
                  <a:cubicBezTo>
                    <a:pt x="208930" y="11028"/>
                    <a:pt x="219586" y="9875"/>
                    <a:pt x="227782" y="9010"/>
                  </a:cubicBezTo>
                  <a:cubicBezTo>
                    <a:pt x="229968" y="8722"/>
                    <a:pt x="232700" y="8434"/>
                    <a:pt x="232700" y="3245"/>
                  </a:cubicBezTo>
                  <a:cubicBezTo>
                    <a:pt x="232700" y="2092"/>
                    <a:pt x="231881" y="75"/>
                    <a:pt x="229695" y="75"/>
                  </a:cubicBezTo>
                  <a:cubicBezTo>
                    <a:pt x="223684" y="75"/>
                    <a:pt x="216854" y="939"/>
                    <a:pt x="210297" y="939"/>
                  </a:cubicBezTo>
                  <a:cubicBezTo>
                    <a:pt x="200461" y="939"/>
                    <a:pt x="189805" y="75"/>
                    <a:pt x="179970" y="75"/>
                  </a:cubicBezTo>
                  <a:cubicBezTo>
                    <a:pt x="178057" y="75"/>
                    <a:pt x="174779" y="75"/>
                    <a:pt x="174779" y="5840"/>
                  </a:cubicBezTo>
                  <a:cubicBezTo>
                    <a:pt x="174779" y="7857"/>
                    <a:pt x="176145" y="8722"/>
                    <a:pt x="178057" y="9010"/>
                  </a:cubicBezTo>
                  <a:cubicBezTo>
                    <a:pt x="184068" y="9587"/>
                    <a:pt x="186527" y="11028"/>
                    <a:pt x="186527" y="15063"/>
                  </a:cubicBezTo>
                  <a:cubicBezTo>
                    <a:pt x="186527" y="20252"/>
                    <a:pt x="178330" y="26881"/>
                    <a:pt x="176691" y="28323"/>
                  </a:cubicBezTo>
                  <a:lnTo>
                    <a:pt x="70137" y="114795"/>
                  </a:lnTo>
                  <a:lnTo>
                    <a:pt x="91994" y="22269"/>
                  </a:lnTo>
                  <a:cubicBezTo>
                    <a:pt x="94453" y="11893"/>
                    <a:pt x="95000" y="9010"/>
                    <a:pt x="114945" y="9010"/>
                  </a:cubicBezTo>
                  <a:cubicBezTo>
                    <a:pt x="121775" y="9010"/>
                    <a:pt x="124234" y="9010"/>
                    <a:pt x="124234" y="3245"/>
                  </a:cubicBezTo>
                  <a:cubicBezTo>
                    <a:pt x="124234" y="651"/>
                    <a:pt x="122048" y="75"/>
                    <a:pt x="120409" y="75"/>
                  </a:cubicBezTo>
                  <a:cubicBezTo>
                    <a:pt x="112759" y="75"/>
                    <a:pt x="93087" y="939"/>
                    <a:pt x="85437" y="939"/>
                  </a:cubicBezTo>
                  <a:cubicBezTo>
                    <a:pt x="77514" y="939"/>
                    <a:pt x="58116" y="75"/>
                    <a:pt x="50193" y="75"/>
                  </a:cubicBezTo>
                  <a:cubicBezTo>
                    <a:pt x="48280" y="75"/>
                    <a:pt x="44728" y="75"/>
                    <a:pt x="44728" y="5551"/>
                  </a:cubicBezTo>
                  <a:cubicBezTo>
                    <a:pt x="44728" y="9010"/>
                    <a:pt x="47187" y="9010"/>
                    <a:pt x="52652" y="9010"/>
                  </a:cubicBezTo>
                  <a:cubicBezTo>
                    <a:pt x="56203" y="9010"/>
                    <a:pt x="61121" y="9298"/>
                    <a:pt x="64400" y="9587"/>
                  </a:cubicBezTo>
                  <a:cubicBezTo>
                    <a:pt x="68771" y="10163"/>
                    <a:pt x="70411" y="11028"/>
                    <a:pt x="70411" y="14199"/>
                  </a:cubicBezTo>
                  <a:cubicBezTo>
                    <a:pt x="70411" y="15352"/>
                    <a:pt x="70137" y="16216"/>
                    <a:pt x="69318" y="19675"/>
                  </a:cubicBezTo>
                  <a:lnTo>
                    <a:pt x="32707" y="174462"/>
                  </a:lnTo>
                  <a:cubicBezTo>
                    <a:pt x="29975" y="185703"/>
                    <a:pt x="29428" y="188009"/>
                    <a:pt x="7844" y="188009"/>
                  </a:cubicBezTo>
                  <a:cubicBezTo>
                    <a:pt x="3200" y="188009"/>
                    <a:pt x="194" y="188009"/>
                    <a:pt x="194" y="193486"/>
                  </a:cubicBezTo>
                  <a:cubicBezTo>
                    <a:pt x="194" y="196945"/>
                    <a:pt x="3473" y="196945"/>
                    <a:pt x="4293" y="196945"/>
                  </a:cubicBezTo>
                  <a:cubicBezTo>
                    <a:pt x="11943" y="196945"/>
                    <a:pt x="31341" y="196080"/>
                    <a:pt x="38991" y="196080"/>
                  </a:cubicBezTo>
                  <a:cubicBezTo>
                    <a:pt x="44728" y="196080"/>
                    <a:pt x="50739" y="196368"/>
                    <a:pt x="56477" y="196368"/>
                  </a:cubicBezTo>
                  <a:cubicBezTo>
                    <a:pt x="62487" y="196368"/>
                    <a:pt x="68498" y="196945"/>
                    <a:pt x="74236" y="196945"/>
                  </a:cubicBezTo>
                  <a:cubicBezTo>
                    <a:pt x="76148" y="196945"/>
                    <a:pt x="79700" y="196945"/>
                    <a:pt x="79700" y="191180"/>
                  </a:cubicBezTo>
                  <a:cubicBezTo>
                    <a:pt x="79700" y="188009"/>
                    <a:pt x="77241" y="188009"/>
                    <a:pt x="72050" y="188009"/>
                  </a:cubicBezTo>
                  <a:cubicBezTo>
                    <a:pt x="61941" y="188009"/>
                    <a:pt x="54291" y="188009"/>
                    <a:pt x="54291" y="182821"/>
                  </a:cubicBezTo>
                  <a:cubicBezTo>
                    <a:pt x="54291" y="180803"/>
                    <a:pt x="55930" y="174462"/>
                    <a:pt x="56750" y="170138"/>
                  </a:cubicBezTo>
                  <a:cubicBezTo>
                    <a:pt x="60575" y="155149"/>
                    <a:pt x="64127" y="139873"/>
                    <a:pt x="67678" y="124884"/>
                  </a:cubicBezTo>
                  <a:lnTo>
                    <a:pt x="108387" y="91448"/>
                  </a:lnTo>
                  <a:lnTo>
                    <a:pt x="140080" y="168985"/>
                  </a:lnTo>
                  <a:cubicBezTo>
                    <a:pt x="143359" y="176768"/>
                    <a:pt x="143359" y="177344"/>
                    <a:pt x="143359" y="179074"/>
                  </a:cubicBezTo>
                  <a:cubicBezTo>
                    <a:pt x="143359" y="187721"/>
                    <a:pt x="131611" y="188009"/>
                    <a:pt x="129152" y="188009"/>
                  </a:cubicBezTo>
                  <a:cubicBezTo>
                    <a:pt x="126146" y="188009"/>
                    <a:pt x="123141" y="188009"/>
                    <a:pt x="123141" y="193774"/>
                  </a:cubicBezTo>
                  <a:cubicBezTo>
                    <a:pt x="123141" y="196945"/>
                    <a:pt x="126420" y="196945"/>
                    <a:pt x="126966" y="196945"/>
                  </a:cubicBezTo>
                  <a:cubicBezTo>
                    <a:pt x="137895" y="196945"/>
                    <a:pt x="149370" y="196080"/>
                    <a:pt x="160298" y="196080"/>
                  </a:cubicBezTo>
                  <a:cubicBezTo>
                    <a:pt x="166309" y="196080"/>
                    <a:pt x="181063" y="196945"/>
                    <a:pt x="187073" y="196945"/>
                  </a:cubicBezTo>
                  <a:cubicBezTo>
                    <a:pt x="188439" y="196945"/>
                    <a:pt x="191991" y="196945"/>
                    <a:pt x="191991" y="191180"/>
                  </a:cubicBezTo>
                  <a:cubicBezTo>
                    <a:pt x="191991" y="188009"/>
                    <a:pt x="188986" y="188009"/>
                    <a:pt x="186527" y="188009"/>
                  </a:cubicBezTo>
                  <a:cubicBezTo>
                    <a:pt x="175325" y="187721"/>
                    <a:pt x="171773" y="185127"/>
                    <a:pt x="167675" y="175038"/>
                  </a:cubicBezTo>
                  <a:lnTo>
                    <a:pt x="128879" y="80495"/>
                  </a:lnTo>
                  <a:close/>
                </a:path>
              </a:pathLst>
            </a:custGeom>
            <a:solidFill>
              <a:srgbClr val="00000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3" name="Dowolny kształt: kształt 292">
              <a:extLst>
                <a:ext uri="{FF2B5EF4-FFF2-40B4-BE49-F238E27FC236}">
                  <a16:creationId xmlns:a16="http://schemas.microsoft.com/office/drawing/2014/main" id="{0FF26B82-94EE-06ED-8721-5BE8E1ABCE80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5908328" y="7802438"/>
              <a:ext cx="57948" cy="135791"/>
            </a:xfrm>
            <a:custGeom>
              <a:avLst/>
              <a:gdLst>
                <a:gd name="connsiteX0" fmla="*/ 53179 w 57948"/>
                <a:gd name="connsiteY0" fmla="*/ 7743 h 135791"/>
                <a:gd name="connsiteX1" fmla="*/ 45529 w 57948"/>
                <a:gd name="connsiteY1" fmla="*/ 76 h 135791"/>
                <a:gd name="connsiteX2" fmla="*/ 34819 w 57948"/>
                <a:gd name="connsiteY2" fmla="*/ 11174 h 135791"/>
                <a:gd name="connsiteX3" fmla="*/ 42469 w 57948"/>
                <a:gd name="connsiteY3" fmla="*/ 18841 h 135791"/>
                <a:gd name="connsiteX4" fmla="*/ 53179 w 57948"/>
                <a:gd name="connsiteY4" fmla="*/ 7743 h 135791"/>
                <a:gd name="connsiteX5" fmla="*/ 14164 w 57948"/>
                <a:gd name="connsiteY5" fmla="*/ 110243 h 135791"/>
                <a:gd name="connsiteX6" fmla="*/ 12443 w 57948"/>
                <a:gd name="connsiteY6" fmla="*/ 118717 h 135791"/>
                <a:gd name="connsiteX7" fmla="*/ 30612 w 57948"/>
                <a:gd name="connsiteY7" fmla="*/ 135868 h 135791"/>
                <a:gd name="connsiteX8" fmla="*/ 58152 w 57948"/>
                <a:gd name="connsiteY8" fmla="*/ 104997 h 135791"/>
                <a:gd name="connsiteX9" fmla="*/ 55092 w 57948"/>
                <a:gd name="connsiteY9" fmla="*/ 102374 h 135791"/>
                <a:gd name="connsiteX10" fmla="*/ 51458 w 57948"/>
                <a:gd name="connsiteY10" fmla="*/ 105804 h 135791"/>
                <a:gd name="connsiteX11" fmla="*/ 31185 w 57948"/>
                <a:gd name="connsiteY11" fmla="*/ 130218 h 135791"/>
                <a:gd name="connsiteX12" fmla="*/ 26404 w 57948"/>
                <a:gd name="connsiteY12" fmla="*/ 123156 h 135791"/>
                <a:gd name="connsiteX13" fmla="*/ 29464 w 57948"/>
                <a:gd name="connsiteY13" fmla="*/ 110243 h 135791"/>
                <a:gd name="connsiteX14" fmla="*/ 35584 w 57948"/>
                <a:gd name="connsiteY14" fmla="*/ 94101 h 135791"/>
                <a:gd name="connsiteX15" fmla="*/ 44955 w 57948"/>
                <a:gd name="connsiteY15" fmla="*/ 68476 h 135791"/>
                <a:gd name="connsiteX16" fmla="*/ 46103 w 57948"/>
                <a:gd name="connsiteY16" fmla="*/ 62020 h 135791"/>
                <a:gd name="connsiteX17" fmla="*/ 27934 w 57948"/>
                <a:gd name="connsiteY17" fmla="*/ 44869 h 135791"/>
                <a:gd name="connsiteX18" fmla="*/ 203 w 57948"/>
                <a:gd name="connsiteY18" fmla="*/ 75740 h 135791"/>
                <a:gd name="connsiteX19" fmla="*/ 3454 w 57948"/>
                <a:gd name="connsiteY19" fmla="*/ 78363 h 135791"/>
                <a:gd name="connsiteX20" fmla="*/ 6897 w 57948"/>
                <a:gd name="connsiteY20" fmla="*/ 75135 h 135791"/>
                <a:gd name="connsiteX21" fmla="*/ 27360 w 57948"/>
                <a:gd name="connsiteY21" fmla="*/ 50519 h 135791"/>
                <a:gd name="connsiteX22" fmla="*/ 32142 w 57948"/>
                <a:gd name="connsiteY22" fmla="*/ 57581 h 135791"/>
                <a:gd name="connsiteX23" fmla="*/ 26213 w 57948"/>
                <a:gd name="connsiteY23" fmla="*/ 77758 h 135791"/>
                <a:gd name="connsiteX24" fmla="*/ 14164 w 57948"/>
                <a:gd name="connsiteY24" fmla="*/ 110243 h 135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948" h="135791">
                  <a:moveTo>
                    <a:pt x="53179" y="7743"/>
                  </a:moveTo>
                  <a:cubicBezTo>
                    <a:pt x="53179" y="4515"/>
                    <a:pt x="50884" y="76"/>
                    <a:pt x="45529" y="76"/>
                  </a:cubicBezTo>
                  <a:cubicBezTo>
                    <a:pt x="40365" y="76"/>
                    <a:pt x="34819" y="5322"/>
                    <a:pt x="34819" y="11174"/>
                  </a:cubicBezTo>
                  <a:cubicBezTo>
                    <a:pt x="34819" y="14604"/>
                    <a:pt x="37305" y="18841"/>
                    <a:pt x="42469" y="18841"/>
                  </a:cubicBezTo>
                  <a:cubicBezTo>
                    <a:pt x="48015" y="18841"/>
                    <a:pt x="53179" y="13191"/>
                    <a:pt x="53179" y="7743"/>
                  </a:cubicBezTo>
                  <a:close/>
                  <a:moveTo>
                    <a:pt x="14164" y="110243"/>
                  </a:moveTo>
                  <a:cubicBezTo>
                    <a:pt x="13399" y="112866"/>
                    <a:pt x="12443" y="115287"/>
                    <a:pt x="12443" y="118717"/>
                  </a:cubicBezTo>
                  <a:cubicBezTo>
                    <a:pt x="12443" y="128200"/>
                    <a:pt x="20093" y="135868"/>
                    <a:pt x="30612" y="135868"/>
                  </a:cubicBezTo>
                  <a:cubicBezTo>
                    <a:pt x="49737" y="135868"/>
                    <a:pt x="58152" y="108023"/>
                    <a:pt x="58152" y="104997"/>
                  </a:cubicBezTo>
                  <a:cubicBezTo>
                    <a:pt x="58152" y="102374"/>
                    <a:pt x="55665" y="102374"/>
                    <a:pt x="55092" y="102374"/>
                  </a:cubicBezTo>
                  <a:cubicBezTo>
                    <a:pt x="52414" y="102374"/>
                    <a:pt x="52223" y="103584"/>
                    <a:pt x="51458" y="105804"/>
                  </a:cubicBezTo>
                  <a:cubicBezTo>
                    <a:pt x="47059" y="121945"/>
                    <a:pt x="38644" y="130218"/>
                    <a:pt x="31185" y="130218"/>
                  </a:cubicBezTo>
                  <a:cubicBezTo>
                    <a:pt x="27360" y="130218"/>
                    <a:pt x="26404" y="127595"/>
                    <a:pt x="26404" y="123156"/>
                  </a:cubicBezTo>
                  <a:cubicBezTo>
                    <a:pt x="26404" y="118515"/>
                    <a:pt x="27743" y="114682"/>
                    <a:pt x="29464" y="110243"/>
                  </a:cubicBezTo>
                  <a:cubicBezTo>
                    <a:pt x="31377" y="104795"/>
                    <a:pt x="33480" y="99347"/>
                    <a:pt x="35584" y="94101"/>
                  </a:cubicBezTo>
                  <a:cubicBezTo>
                    <a:pt x="37305" y="89259"/>
                    <a:pt x="44190" y="70898"/>
                    <a:pt x="44955" y="68476"/>
                  </a:cubicBezTo>
                  <a:cubicBezTo>
                    <a:pt x="45529" y="66459"/>
                    <a:pt x="46103" y="64037"/>
                    <a:pt x="46103" y="62020"/>
                  </a:cubicBezTo>
                  <a:cubicBezTo>
                    <a:pt x="46103" y="52536"/>
                    <a:pt x="38453" y="44869"/>
                    <a:pt x="27934" y="44869"/>
                  </a:cubicBezTo>
                  <a:cubicBezTo>
                    <a:pt x="9000" y="44869"/>
                    <a:pt x="203" y="72310"/>
                    <a:pt x="203" y="75740"/>
                  </a:cubicBezTo>
                  <a:cubicBezTo>
                    <a:pt x="203" y="78363"/>
                    <a:pt x="2880" y="78363"/>
                    <a:pt x="3454" y="78363"/>
                  </a:cubicBezTo>
                  <a:cubicBezTo>
                    <a:pt x="6131" y="78363"/>
                    <a:pt x="6323" y="77354"/>
                    <a:pt x="6897" y="75135"/>
                  </a:cubicBezTo>
                  <a:cubicBezTo>
                    <a:pt x="11869" y="57782"/>
                    <a:pt x="20284" y="50519"/>
                    <a:pt x="27360" y="50519"/>
                  </a:cubicBezTo>
                  <a:cubicBezTo>
                    <a:pt x="30420" y="50519"/>
                    <a:pt x="32142" y="52133"/>
                    <a:pt x="32142" y="57581"/>
                  </a:cubicBezTo>
                  <a:cubicBezTo>
                    <a:pt x="32142" y="62221"/>
                    <a:pt x="30994" y="65248"/>
                    <a:pt x="26213" y="77758"/>
                  </a:cubicBezTo>
                  <a:lnTo>
                    <a:pt x="14164" y="110243"/>
                  </a:lnTo>
                  <a:close/>
                </a:path>
              </a:pathLst>
            </a:custGeom>
            <a:solidFill>
              <a:srgbClr val="00000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4" name="Dowolny kształt: kształt 293">
              <a:extLst>
                <a:ext uri="{FF2B5EF4-FFF2-40B4-BE49-F238E27FC236}">
                  <a16:creationId xmlns:a16="http://schemas.microsoft.com/office/drawing/2014/main" id="{F2A498E1-BF56-CB32-4EB5-DE828A88DBE4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5998060" y="7913008"/>
              <a:ext cx="24288" cy="62145"/>
            </a:xfrm>
            <a:custGeom>
              <a:avLst/>
              <a:gdLst>
                <a:gd name="connsiteX0" fmla="*/ 19139 w 24288"/>
                <a:gd name="connsiteY0" fmla="*/ 20051 h 62145"/>
                <a:gd name="connsiteX1" fmla="*/ 4222 w 24288"/>
                <a:gd name="connsiteY1" fmla="*/ 56975 h 62145"/>
                <a:gd name="connsiteX2" fmla="*/ 2883 w 24288"/>
                <a:gd name="connsiteY2" fmla="*/ 59397 h 62145"/>
                <a:gd name="connsiteX3" fmla="*/ 5561 w 24288"/>
                <a:gd name="connsiteY3" fmla="*/ 62221 h 62145"/>
                <a:gd name="connsiteX4" fmla="*/ 24494 w 24288"/>
                <a:gd name="connsiteY4" fmla="*/ 22069 h 62145"/>
                <a:gd name="connsiteX5" fmla="*/ 11107 w 24288"/>
                <a:gd name="connsiteY5" fmla="*/ 76 h 62145"/>
                <a:gd name="connsiteX6" fmla="*/ 206 w 24288"/>
                <a:gd name="connsiteY6" fmla="*/ 11577 h 62145"/>
                <a:gd name="connsiteX7" fmla="*/ 11298 w 24288"/>
                <a:gd name="connsiteY7" fmla="*/ 23280 h 62145"/>
                <a:gd name="connsiteX8" fmla="*/ 19139 w 24288"/>
                <a:gd name="connsiteY8" fmla="*/ 20051 h 62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88" h="62145">
                  <a:moveTo>
                    <a:pt x="19139" y="20051"/>
                  </a:moveTo>
                  <a:cubicBezTo>
                    <a:pt x="19139" y="31149"/>
                    <a:pt x="17227" y="44062"/>
                    <a:pt x="4222" y="56975"/>
                  </a:cubicBezTo>
                  <a:cubicBezTo>
                    <a:pt x="3457" y="57782"/>
                    <a:pt x="2883" y="58388"/>
                    <a:pt x="2883" y="59397"/>
                  </a:cubicBezTo>
                  <a:cubicBezTo>
                    <a:pt x="2883" y="60809"/>
                    <a:pt x="4413" y="62221"/>
                    <a:pt x="5561" y="62221"/>
                  </a:cubicBezTo>
                  <a:cubicBezTo>
                    <a:pt x="8238" y="62221"/>
                    <a:pt x="24494" y="46080"/>
                    <a:pt x="24494" y="22069"/>
                  </a:cubicBezTo>
                  <a:cubicBezTo>
                    <a:pt x="24494" y="9559"/>
                    <a:pt x="19904" y="76"/>
                    <a:pt x="11107" y="76"/>
                  </a:cubicBezTo>
                  <a:cubicBezTo>
                    <a:pt x="4796" y="76"/>
                    <a:pt x="206" y="5322"/>
                    <a:pt x="206" y="11577"/>
                  </a:cubicBezTo>
                  <a:cubicBezTo>
                    <a:pt x="206" y="18034"/>
                    <a:pt x="4604" y="23280"/>
                    <a:pt x="11298" y="23280"/>
                  </a:cubicBezTo>
                  <a:cubicBezTo>
                    <a:pt x="15888" y="23280"/>
                    <a:pt x="18948" y="20051"/>
                    <a:pt x="19139" y="20051"/>
                  </a:cubicBezTo>
                  <a:close/>
                </a:path>
              </a:pathLst>
            </a:custGeom>
            <a:solidFill>
              <a:srgbClr val="00000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5" name="Dowolny kształt: kształt 294">
              <a:extLst>
                <a:ext uri="{FF2B5EF4-FFF2-40B4-BE49-F238E27FC236}">
                  <a16:creationId xmlns:a16="http://schemas.microsoft.com/office/drawing/2014/main" id="{AB2AE81B-DFEE-0352-0F1E-95A807032C05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6054725" y="7847231"/>
              <a:ext cx="119722" cy="132562"/>
            </a:xfrm>
            <a:custGeom>
              <a:avLst/>
              <a:gdLst>
                <a:gd name="connsiteX0" fmla="*/ 47447 w 119722"/>
                <a:gd name="connsiteY0" fmla="*/ 90873 h 132562"/>
                <a:gd name="connsiteX1" fmla="*/ 53949 w 119722"/>
                <a:gd name="connsiteY1" fmla="*/ 91075 h 132562"/>
                <a:gd name="connsiteX2" fmla="*/ 119931 w 119722"/>
                <a:gd name="connsiteY2" fmla="*/ 29535 h 132562"/>
                <a:gd name="connsiteX3" fmla="*/ 94877 w 119722"/>
                <a:gd name="connsiteY3" fmla="*/ 76 h 132562"/>
                <a:gd name="connsiteX4" fmla="*/ 49168 w 119722"/>
                <a:gd name="connsiteY4" fmla="*/ 50721 h 132562"/>
                <a:gd name="connsiteX5" fmla="*/ 41327 w 119722"/>
                <a:gd name="connsiteY5" fmla="*/ 76144 h 132562"/>
                <a:gd name="connsiteX6" fmla="*/ 6902 w 119722"/>
                <a:gd name="connsiteY6" fmla="*/ 48098 h 132562"/>
                <a:gd name="connsiteX7" fmla="*/ 23540 w 119722"/>
                <a:gd name="connsiteY7" fmla="*/ 7138 h 132562"/>
                <a:gd name="connsiteX8" fmla="*/ 25070 w 119722"/>
                <a:gd name="connsiteY8" fmla="*/ 4515 h 132562"/>
                <a:gd name="connsiteX9" fmla="*/ 22010 w 119722"/>
                <a:gd name="connsiteY9" fmla="*/ 2094 h 132562"/>
                <a:gd name="connsiteX10" fmla="*/ 15890 w 119722"/>
                <a:gd name="connsiteY10" fmla="*/ 6533 h 132562"/>
                <a:gd name="connsiteX11" fmla="*/ 208 w 119722"/>
                <a:gd name="connsiteY11" fmla="*/ 50115 h 132562"/>
                <a:gd name="connsiteX12" fmla="*/ 37310 w 119722"/>
                <a:gd name="connsiteY12" fmla="*/ 89259 h 132562"/>
                <a:gd name="connsiteX13" fmla="*/ 26600 w 119722"/>
                <a:gd name="connsiteY13" fmla="*/ 126183 h 132562"/>
                <a:gd name="connsiteX14" fmla="*/ 33103 w 119722"/>
                <a:gd name="connsiteY14" fmla="*/ 132639 h 132562"/>
                <a:gd name="connsiteX15" fmla="*/ 40562 w 119722"/>
                <a:gd name="connsiteY15" fmla="*/ 128200 h 132562"/>
                <a:gd name="connsiteX16" fmla="*/ 47447 w 119722"/>
                <a:gd name="connsiteY16" fmla="*/ 90873 h 132562"/>
                <a:gd name="connsiteX17" fmla="*/ 49933 w 119722"/>
                <a:gd name="connsiteY17" fmla="*/ 77152 h 132562"/>
                <a:gd name="connsiteX18" fmla="*/ 64468 w 119722"/>
                <a:gd name="connsiteY18" fmla="*/ 31754 h 132562"/>
                <a:gd name="connsiteX19" fmla="*/ 92773 w 119722"/>
                <a:gd name="connsiteY19" fmla="*/ 13797 h 132562"/>
                <a:gd name="connsiteX20" fmla="*/ 113046 w 119722"/>
                <a:gd name="connsiteY20" fmla="*/ 33570 h 132562"/>
                <a:gd name="connsiteX21" fmla="*/ 56053 w 119722"/>
                <a:gd name="connsiteY21" fmla="*/ 77354 h 132562"/>
                <a:gd name="connsiteX22" fmla="*/ 49933 w 119722"/>
                <a:gd name="connsiteY22" fmla="*/ 77152 h 13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9722" h="132562">
                  <a:moveTo>
                    <a:pt x="47447" y="90873"/>
                  </a:moveTo>
                  <a:cubicBezTo>
                    <a:pt x="49551" y="91075"/>
                    <a:pt x="51846" y="91075"/>
                    <a:pt x="53949" y="91075"/>
                  </a:cubicBezTo>
                  <a:cubicBezTo>
                    <a:pt x="88374" y="91075"/>
                    <a:pt x="119931" y="61414"/>
                    <a:pt x="119931" y="29535"/>
                  </a:cubicBezTo>
                  <a:cubicBezTo>
                    <a:pt x="119931" y="11577"/>
                    <a:pt x="109794" y="76"/>
                    <a:pt x="94877" y="76"/>
                  </a:cubicBezTo>
                  <a:cubicBezTo>
                    <a:pt x="68484" y="76"/>
                    <a:pt x="54523" y="35588"/>
                    <a:pt x="49168" y="50721"/>
                  </a:cubicBezTo>
                  <a:cubicBezTo>
                    <a:pt x="46682" y="58186"/>
                    <a:pt x="42474" y="72310"/>
                    <a:pt x="41327" y="76144"/>
                  </a:cubicBezTo>
                  <a:cubicBezTo>
                    <a:pt x="20289" y="73117"/>
                    <a:pt x="6902" y="63029"/>
                    <a:pt x="6902" y="48098"/>
                  </a:cubicBezTo>
                  <a:cubicBezTo>
                    <a:pt x="6902" y="47896"/>
                    <a:pt x="8049" y="25297"/>
                    <a:pt x="23540" y="7138"/>
                  </a:cubicBezTo>
                  <a:cubicBezTo>
                    <a:pt x="24879" y="5726"/>
                    <a:pt x="25070" y="5322"/>
                    <a:pt x="25070" y="4515"/>
                  </a:cubicBezTo>
                  <a:cubicBezTo>
                    <a:pt x="25070" y="2094"/>
                    <a:pt x="22584" y="2094"/>
                    <a:pt x="22010" y="2094"/>
                  </a:cubicBezTo>
                  <a:cubicBezTo>
                    <a:pt x="20289" y="2094"/>
                    <a:pt x="19524" y="2094"/>
                    <a:pt x="15890" y="6533"/>
                  </a:cubicBezTo>
                  <a:cubicBezTo>
                    <a:pt x="5180" y="20455"/>
                    <a:pt x="208" y="41439"/>
                    <a:pt x="208" y="50115"/>
                  </a:cubicBezTo>
                  <a:cubicBezTo>
                    <a:pt x="208" y="68073"/>
                    <a:pt x="12639" y="83609"/>
                    <a:pt x="37310" y="89259"/>
                  </a:cubicBezTo>
                  <a:cubicBezTo>
                    <a:pt x="27748" y="120533"/>
                    <a:pt x="26600" y="124367"/>
                    <a:pt x="26600" y="126183"/>
                  </a:cubicBezTo>
                  <a:cubicBezTo>
                    <a:pt x="26600" y="131630"/>
                    <a:pt x="30999" y="132639"/>
                    <a:pt x="33103" y="132639"/>
                  </a:cubicBezTo>
                  <a:cubicBezTo>
                    <a:pt x="35207" y="132639"/>
                    <a:pt x="39032" y="131227"/>
                    <a:pt x="40562" y="128200"/>
                  </a:cubicBezTo>
                  <a:cubicBezTo>
                    <a:pt x="41900" y="125174"/>
                    <a:pt x="43622" y="114883"/>
                    <a:pt x="47447" y="90873"/>
                  </a:cubicBezTo>
                  <a:close/>
                  <a:moveTo>
                    <a:pt x="49933" y="77152"/>
                  </a:moveTo>
                  <a:cubicBezTo>
                    <a:pt x="53758" y="53949"/>
                    <a:pt x="55288" y="44869"/>
                    <a:pt x="64468" y="31754"/>
                  </a:cubicBezTo>
                  <a:cubicBezTo>
                    <a:pt x="73074" y="19446"/>
                    <a:pt x="83211" y="13797"/>
                    <a:pt x="92773" y="13797"/>
                  </a:cubicBezTo>
                  <a:cubicBezTo>
                    <a:pt x="105969" y="13797"/>
                    <a:pt x="113046" y="23078"/>
                    <a:pt x="113046" y="33570"/>
                  </a:cubicBezTo>
                  <a:cubicBezTo>
                    <a:pt x="113046" y="53949"/>
                    <a:pt x="88948" y="77354"/>
                    <a:pt x="56053" y="77354"/>
                  </a:cubicBezTo>
                  <a:cubicBezTo>
                    <a:pt x="54332" y="77354"/>
                    <a:pt x="51654" y="77354"/>
                    <a:pt x="49933" y="77152"/>
                  </a:cubicBezTo>
                  <a:close/>
                </a:path>
              </a:pathLst>
            </a:custGeom>
            <a:solidFill>
              <a:srgbClr val="00000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6" name="Dowolny kształt: kształt 295">
              <a:extLst>
                <a:ext uri="{FF2B5EF4-FFF2-40B4-BE49-F238E27FC236}">
                  <a16:creationId xmlns:a16="http://schemas.microsoft.com/office/drawing/2014/main" id="{3F08B483-2059-9398-F8AE-02FF73F4380D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6290084" y="7787190"/>
              <a:ext cx="181687" cy="67448"/>
            </a:xfrm>
            <a:custGeom>
              <a:avLst/>
              <a:gdLst>
                <a:gd name="connsiteX0" fmla="*/ 172615 w 181687"/>
                <a:gd name="connsiteY0" fmla="*/ 11604 h 67448"/>
                <a:gd name="connsiteX1" fmla="*/ 181904 w 181687"/>
                <a:gd name="connsiteY1" fmla="*/ 5840 h 67448"/>
                <a:gd name="connsiteX2" fmla="*/ 172888 w 181687"/>
                <a:gd name="connsiteY2" fmla="*/ 75 h 67448"/>
                <a:gd name="connsiteX3" fmla="*/ 9233 w 181687"/>
                <a:gd name="connsiteY3" fmla="*/ 75 h 67448"/>
                <a:gd name="connsiteX4" fmla="*/ 216 w 181687"/>
                <a:gd name="connsiteY4" fmla="*/ 5840 h 67448"/>
                <a:gd name="connsiteX5" fmla="*/ 9506 w 181687"/>
                <a:gd name="connsiteY5" fmla="*/ 11604 h 67448"/>
                <a:gd name="connsiteX6" fmla="*/ 172615 w 181687"/>
                <a:gd name="connsiteY6" fmla="*/ 11604 h 67448"/>
                <a:gd name="connsiteX7" fmla="*/ 172888 w 181687"/>
                <a:gd name="connsiteY7" fmla="*/ 67524 h 67448"/>
                <a:gd name="connsiteX8" fmla="*/ 181904 w 181687"/>
                <a:gd name="connsiteY8" fmla="*/ 61759 h 67448"/>
                <a:gd name="connsiteX9" fmla="*/ 172615 w 181687"/>
                <a:gd name="connsiteY9" fmla="*/ 55994 h 67448"/>
                <a:gd name="connsiteX10" fmla="*/ 9506 w 181687"/>
                <a:gd name="connsiteY10" fmla="*/ 55994 h 67448"/>
                <a:gd name="connsiteX11" fmla="*/ 216 w 181687"/>
                <a:gd name="connsiteY11" fmla="*/ 61759 h 67448"/>
                <a:gd name="connsiteX12" fmla="*/ 9233 w 181687"/>
                <a:gd name="connsiteY12" fmla="*/ 67524 h 67448"/>
                <a:gd name="connsiteX13" fmla="*/ 172888 w 181687"/>
                <a:gd name="connsiteY13" fmla="*/ 67524 h 67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1687" h="67448">
                  <a:moveTo>
                    <a:pt x="172615" y="11604"/>
                  </a:moveTo>
                  <a:cubicBezTo>
                    <a:pt x="176713" y="11604"/>
                    <a:pt x="181904" y="11604"/>
                    <a:pt x="181904" y="5840"/>
                  </a:cubicBezTo>
                  <a:cubicBezTo>
                    <a:pt x="181904" y="75"/>
                    <a:pt x="176713" y="75"/>
                    <a:pt x="172888" y="75"/>
                  </a:cubicBezTo>
                  <a:lnTo>
                    <a:pt x="9233" y="75"/>
                  </a:lnTo>
                  <a:cubicBezTo>
                    <a:pt x="5408" y="75"/>
                    <a:pt x="216" y="75"/>
                    <a:pt x="216" y="5840"/>
                  </a:cubicBezTo>
                  <a:cubicBezTo>
                    <a:pt x="216" y="11604"/>
                    <a:pt x="5408" y="11604"/>
                    <a:pt x="9506" y="11604"/>
                  </a:cubicBezTo>
                  <a:lnTo>
                    <a:pt x="172615" y="11604"/>
                  </a:lnTo>
                  <a:close/>
                  <a:moveTo>
                    <a:pt x="172888" y="67524"/>
                  </a:moveTo>
                  <a:cubicBezTo>
                    <a:pt x="176713" y="67524"/>
                    <a:pt x="181904" y="67524"/>
                    <a:pt x="181904" y="61759"/>
                  </a:cubicBezTo>
                  <a:cubicBezTo>
                    <a:pt x="181904" y="55994"/>
                    <a:pt x="176713" y="55994"/>
                    <a:pt x="172615" y="55994"/>
                  </a:cubicBezTo>
                  <a:lnTo>
                    <a:pt x="9506" y="55994"/>
                  </a:lnTo>
                  <a:cubicBezTo>
                    <a:pt x="5408" y="55994"/>
                    <a:pt x="216" y="55994"/>
                    <a:pt x="216" y="61759"/>
                  </a:cubicBezTo>
                  <a:cubicBezTo>
                    <a:pt x="216" y="67524"/>
                    <a:pt x="5408" y="67524"/>
                    <a:pt x="9233" y="67524"/>
                  </a:cubicBezTo>
                  <a:lnTo>
                    <a:pt x="172888" y="67524"/>
                  </a:lnTo>
                  <a:close/>
                </a:path>
              </a:pathLst>
            </a:custGeom>
            <a:solidFill>
              <a:srgbClr val="00000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7" name="Dowolny kształt: kształt 296">
              <a:extLst>
                <a:ext uri="{FF2B5EF4-FFF2-40B4-BE49-F238E27FC236}">
                  <a16:creationId xmlns:a16="http://schemas.microsoft.com/office/drawing/2014/main" id="{424FDE7F-822A-0A36-D5E1-6D560312C35F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6500482" y="7799210"/>
              <a:ext cx="147769" cy="137001"/>
            </a:xfrm>
            <a:custGeom>
              <a:avLst/>
              <a:gdLst>
                <a:gd name="connsiteX0" fmla="*/ 138498 w 147769"/>
                <a:gd name="connsiteY0" fmla="*/ 90469 h 137001"/>
                <a:gd name="connsiteX1" fmla="*/ 139646 w 147769"/>
                <a:gd name="connsiteY1" fmla="*/ 86837 h 137001"/>
                <a:gd name="connsiteX2" fmla="*/ 136394 w 147769"/>
                <a:gd name="connsiteY2" fmla="*/ 84013 h 137001"/>
                <a:gd name="connsiteX3" fmla="*/ 134291 w 147769"/>
                <a:gd name="connsiteY3" fmla="*/ 84820 h 137001"/>
                <a:gd name="connsiteX4" fmla="*/ 131422 w 147769"/>
                <a:gd name="connsiteY4" fmla="*/ 90671 h 137001"/>
                <a:gd name="connsiteX5" fmla="*/ 78063 w 147769"/>
                <a:gd name="connsiteY5" fmla="*/ 129814 h 137001"/>
                <a:gd name="connsiteX6" fmla="*/ 45551 w 147769"/>
                <a:gd name="connsiteY6" fmla="*/ 129814 h 137001"/>
                <a:gd name="connsiteX7" fmla="*/ 39430 w 147769"/>
                <a:gd name="connsiteY7" fmla="*/ 127797 h 137001"/>
                <a:gd name="connsiteX8" fmla="*/ 40196 w 147769"/>
                <a:gd name="connsiteY8" fmla="*/ 123560 h 137001"/>
                <a:gd name="connsiteX9" fmla="*/ 53009 w 147769"/>
                <a:gd name="connsiteY9" fmla="*/ 69485 h 137001"/>
                <a:gd name="connsiteX10" fmla="*/ 74429 w 147769"/>
                <a:gd name="connsiteY10" fmla="*/ 69485 h 137001"/>
                <a:gd name="connsiteX11" fmla="*/ 91833 w 147769"/>
                <a:gd name="connsiteY11" fmla="*/ 78767 h 137001"/>
                <a:gd name="connsiteX12" fmla="*/ 90494 w 147769"/>
                <a:gd name="connsiteY12" fmla="*/ 87846 h 137001"/>
                <a:gd name="connsiteX13" fmla="*/ 89921 w 147769"/>
                <a:gd name="connsiteY13" fmla="*/ 90267 h 137001"/>
                <a:gd name="connsiteX14" fmla="*/ 93172 w 147769"/>
                <a:gd name="connsiteY14" fmla="*/ 93092 h 137001"/>
                <a:gd name="connsiteX15" fmla="*/ 96806 w 147769"/>
                <a:gd name="connsiteY15" fmla="*/ 88653 h 137001"/>
                <a:gd name="connsiteX16" fmla="*/ 107324 w 147769"/>
                <a:gd name="connsiteY16" fmla="*/ 44466 h 137001"/>
                <a:gd name="connsiteX17" fmla="*/ 107898 w 147769"/>
                <a:gd name="connsiteY17" fmla="*/ 41439 h 137001"/>
                <a:gd name="connsiteX18" fmla="*/ 104647 w 147769"/>
                <a:gd name="connsiteY18" fmla="*/ 38614 h 137001"/>
                <a:gd name="connsiteX19" fmla="*/ 100822 w 147769"/>
                <a:gd name="connsiteY19" fmla="*/ 43860 h 137001"/>
                <a:gd name="connsiteX20" fmla="*/ 74812 w 147769"/>
                <a:gd name="connsiteY20" fmla="*/ 62221 h 137001"/>
                <a:gd name="connsiteX21" fmla="*/ 54731 w 147769"/>
                <a:gd name="connsiteY21" fmla="*/ 62221 h 137001"/>
                <a:gd name="connsiteX22" fmla="*/ 66206 w 147769"/>
                <a:gd name="connsiteY22" fmla="*/ 14200 h 137001"/>
                <a:gd name="connsiteX23" fmla="*/ 75959 w 147769"/>
                <a:gd name="connsiteY23" fmla="*/ 7340 h 137001"/>
                <a:gd name="connsiteX24" fmla="*/ 107133 w 147769"/>
                <a:gd name="connsiteY24" fmla="*/ 7340 h 137001"/>
                <a:gd name="connsiteX25" fmla="*/ 138498 w 147769"/>
                <a:gd name="connsiteY25" fmla="*/ 30745 h 137001"/>
                <a:gd name="connsiteX26" fmla="*/ 137733 w 147769"/>
                <a:gd name="connsiteY26" fmla="*/ 43053 h 137001"/>
                <a:gd name="connsiteX27" fmla="*/ 140985 w 147769"/>
                <a:gd name="connsiteY27" fmla="*/ 46483 h 137001"/>
                <a:gd name="connsiteX28" fmla="*/ 144427 w 147769"/>
                <a:gd name="connsiteY28" fmla="*/ 41237 h 137001"/>
                <a:gd name="connsiteX29" fmla="*/ 147870 w 147769"/>
                <a:gd name="connsiteY29" fmla="*/ 6129 h 137001"/>
                <a:gd name="connsiteX30" fmla="*/ 142323 w 147769"/>
                <a:gd name="connsiteY30" fmla="*/ 76 h 137001"/>
                <a:gd name="connsiteX31" fmla="*/ 37135 w 147769"/>
                <a:gd name="connsiteY31" fmla="*/ 76 h 137001"/>
                <a:gd name="connsiteX32" fmla="*/ 31015 w 147769"/>
                <a:gd name="connsiteY32" fmla="*/ 4515 h 137001"/>
                <a:gd name="connsiteX33" fmla="*/ 37327 w 147769"/>
                <a:gd name="connsiteY33" fmla="*/ 7340 h 137001"/>
                <a:gd name="connsiteX34" fmla="*/ 44594 w 147769"/>
                <a:gd name="connsiteY34" fmla="*/ 7743 h 137001"/>
                <a:gd name="connsiteX35" fmla="*/ 48802 w 147769"/>
                <a:gd name="connsiteY35" fmla="*/ 10568 h 137001"/>
                <a:gd name="connsiteX36" fmla="*/ 48037 w 147769"/>
                <a:gd name="connsiteY36" fmla="*/ 15007 h 137001"/>
                <a:gd name="connsiteX37" fmla="*/ 22983 w 147769"/>
                <a:gd name="connsiteY37" fmla="*/ 120533 h 137001"/>
                <a:gd name="connsiteX38" fmla="*/ 5962 w 147769"/>
                <a:gd name="connsiteY38" fmla="*/ 129814 h 137001"/>
                <a:gd name="connsiteX39" fmla="*/ 224 w 147769"/>
                <a:gd name="connsiteY39" fmla="*/ 134253 h 137001"/>
                <a:gd name="connsiteX40" fmla="*/ 5962 w 147769"/>
                <a:gd name="connsiteY40" fmla="*/ 137078 h 137001"/>
                <a:gd name="connsiteX41" fmla="*/ 114018 w 147769"/>
                <a:gd name="connsiteY41" fmla="*/ 137078 h 137001"/>
                <a:gd name="connsiteX42" fmla="*/ 120521 w 147769"/>
                <a:gd name="connsiteY42" fmla="*/ 133446 h 137001"/>
                <a:gd name="connsiteX43" fmla="*/ 138498 w 147769"/>
                <a:gd name="connsiteY43" fmla="*/ 90469 h 137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47769" h="137001">
                  <a:moveTo>
                    <a:pt x="138498" y="90469"/>
                  </a:moveTo>
                  <a:cubicBezTo>
                    <a:pt x="139646" y="87846"/>
                    <a:pt x="139646" y="87039"/>
                    <a:pt x="139646" y="86837"/>
                  </a:cubicBezTo>
                  <a:cubicBezTo>
                    <a:pt x="139646" y="85627"/>
                    <a:pt x="138881" y="84013"/>
                    <a:pt x="136394" y="84013"/>
                  </a:cubicBezTo>
                  <a:cubicBezTo>
                    <a:pt x="136012" y="84013"/>
                    <a:pt x="135056" y="84013"/>
                    <a:pt x="134291" y="84820"/>
                  </a:cubicBezTo>
                  <a:cubicBezTo>
                    <a:pt x="133908" y="85223"/>
                    <a:pt x="133717" y="85425"/>
                    <a:pt x="131422" y="90671"/>
                  </a:cubicBezTo>
                  <a:cubicBezTo>
                    <a:pt x="118991" y="119726"/>
                    <a:pt x="109237" y="129814"/>
                    <a:pt x="78063" y="129814"/>
                  </a:cubicBezTo>
                  <a:lnTo>
                    <a:pt x="45551" y="129814"/>
                  </a:lnTo>
                  <a:cubicBezTo>
                    <a:pt x="39622" y="129814"/>
                    <a:pt x="39430" y="129613"/>
                    <a:pt x="39430" y="127797"/>
                  </a:cubicBezTo>
                  <a:cubicBezTo>
                    <a:pt x="39430" y="127595"/>
                    <a:pt x="39430" y="126586"/>
                    <a:pt x="40196" y="123560"/>
                  </a:cubicBezTo>
                  <a:lnTo>
                    <a:pt x="53009" y="69485"/>
                  </a:lnTo>
                  <a:lnTo>
                    <a:pt x="74429" y="69485"/>
                  </a:lnTo>
                  <a:cubicBezTo>
                    <a:pt x="89538" y="69485"/>
                    <a:pt x="91833" y="72108"/>
                    <a:pt x="91833" y="78767"/>
                  </a:cubicBezTo>
                  <a:cubicBezTo>
                    <a:pt x="91833" y="80986"/>
                    <a:pt x="91259" y="84416"/>
                    <a:pt x="90494" y="87846"/>
                  </a:cubicBezTo>
                  <a:cubicBezTo>
                    <a:pt x="89921" y="89662"/>
                    <a:pt x="89921" y="89864"/>
                    <a:pt x="89921" y="90267"/>
                  </a:cubicBezTo>
                  <a:cubicBezTo>
                    <a:pt x="89921" y="90671"/>
                    <a:pt x="90112" y="93092"/>
                    <a:pt x="93172" y="93092"/>
                  </a:cubicBezTo>
                  <a:cubicBezTo>
                    <a:pt x="95849" y="93092"/>
                    <a:pt x="96041" y="92083"/>
                    <a:pt x="96806" y="88653"/>
                  </a:cubicBezTo>
                  <a:lnTo>
                    <a:pt x="107324" y="44466"/>
                  </a:lnTo>
                  <a:cubicBezTo>
                    <a:pt x="107898" y="42044"/>
                    <a:pt x="107898" y="41641"/>
                    <a:pt x="107898" y="41439"/>
                  </a:cubicBezTo>
                  <a:cubicBezTo>
                    <a:pt x="107898" y="39421"/>
                    <a:pt x="106368" y="38614"/>
                    <a:pt x="104647" y="38614"/>
                  </a:cubicBezTo>
                  <a:cubicBezTo>
                    <a:pt x="102161" y="38614"/>
                    <a:pt x="101969" y="39623"/>
                    <a:pt x="100822" y="43860"/>
                  </a:cubicBezTo>
                  <a:cubicBezTo>
                    <a:pt x="96806" y="59598"/>
                    <a:pt x="91068" y="62221"/>
                    <a:pt x="74812" y="62221"/>
                  </a:cubicBezTo>
                  <a:lnTo>
                    <a:pt x="54731" y="62221"/>
                  </a:lnTo>
                  <a:lnTo>
                    <a:pt x="66206" y="14200"/>
                  </a:lnTo>
                  <a:cubicBezTo>
                    <a:pt x="67736" y="7945"/>
                    <a:pt x="67927" y="7340"/>
                    <a:pt x="75959" y="7340"/>
                  </a:cubicBezTo>
                  <a:lnTo>
                    <a:pt x="107133" y="7340"/>
                  </a:lnTo>
                  <a:cubicBezTo>
                    <a:pt x="132187" y="7340"/>
                    <a:pt x="138498" y="12788"/>
                    <a:pt x="138498" y="30745"/>
                  </a:cubicBezTo>
                  <a:cubicBezTo>
                    <a:pt x="138498" y="35991"/>
                    <a:pt x="137733" y="42044"/>
                    <a:pt x="137733" y="43053"/>
                  </a:cubicBezTo>
                  <a:cubicBezTo>
                    <a:pt x="137733" y="44667"/>
                    <a:pt x="138307" y="46483"/>
                    <a:pt x="140985" y="46483"/>
                  </a:cubicBezTo>
                  <a:cubicBezTo>
                    <a:pt x="143853" y="46483"/>
                    <a:pt x="144045" y="44667"/>
                    <a:pt x="144427" y="41237"/>
                  </a:cubicBezTo>
                  <a:lnTo>
                    <a:pt x="147870" y="6129"/>
                  </a:lnTo>
                  <a:cubicBezTo>
                    <a:pt x="148443" y="76"/>
                    <a:pt x="147105" y="76"/>
                    <a:pt x="142323" y="76"/>
                  </a:cubicBezTo>
                  <a:lnTo>
                    <a:pt x="37135" y="76"/>
                  </a:lnTo>
                  <a:cubicBezTo>
                    <a:pt x="33310" y="76"/>
                    <a:pt x="31015" y="76"/>
                    <a:pt x="31015" y="4515"/>
                  </a:cubicBezTo>
                  <a:cubicBezTo>
                    <a:pt x="31015" y="7340"/>
                    <a:pt x="33119" y="7340"/>
                    <a:pt x="37327" y="7340"/>
                  </a:cubicBezTo>
                  <a:cubicBezTo>
                    <a:pt x="40387" y="7340"/>
                    <a:pt x="41152" y="7340"/>
                    <a:pt x="44594" y="7743"/>
                  </a:cubicBezTo>
                  <a:cubicBezTo>
                    <a:pt x="48419" y="8147"/>
                    <a:pt x="48802" y="8551"/>
                    <a:pt x="48802" y="10568"/>
                  </a:cubicBezTo>
                  <a:cubicBezTo>
                    <a:pt x="48802" y="11981"/>
                    <a:pt x="48228" y="13998"/>
                    <a:pt x="48037" y="15007"/>
                  </a:cubicBezTo>
                  <a:lnTo>
                    <a:pt x="22983" y="120533"/>
                  </a:lnTo>
                  <a:cubicBezTo>
                    <a:pt x="21070" y="128402"/>
                    <a:pt x="20879" y="129814"/>
                    <a:pt x="5962" y="129814"/>
                  </a:cubicBezTo>
                  <a:cubicBezTo>
                    <a:pt x="2519" y="129814"/>
                    <a:pt x="224" y="129814"/>
                    <a:pt x="224" y="134253"/>
                  </a:cubicBezTo>
                  <a:cubicBezTo>
                    <a:pt x="224" y="137078"/>
                    <a:pt x="2519" y="137078"/>
                    <a:pt x="5962" y="137078"/>
                  </a:cubicBezTo>
                  <a:lnTo>
                    <a:pt x="114018" y="137078"/>
                  </a:lnTo>
                  <a:cubicBezTo>
                    <a:pt x="118799" y="137078"/>
                    <a:pt x="118991" y="137078"/>
                    <a:pt x="120521" y="133446"/>
                  </a:cubicBezTo>
                  <a:lnTo>
                    <a:pt x="138498" y="90469"/>
                  </a:lnTo>
                  <a:close/>
                </a:path>
              </a:pathLst>
            </a:custGeom>
            <a:solidFill>
              <a:srgbClr val="00000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8" name="Dowolny kształt: kształt 297">
              <a:extLst>
                <a:ext uri="{FF2B5EF4-FFF2-40B4-BE49-F238E27FC236}">
                  <a16:creationId xmlns:a16="http://schemas.microsoft.com/office/drawing/2014/main" id="{383BED6C-D2A1-4B6A-5EB3-AEA2AD7C0155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6732268" y="7676793"/>
              <a:ext cx="60926" cy="288243"/>
            </a:xfrm>
            <a:custGeom>
              <a:avLst/>
              <a:gdLst>
                <a:gd name="connsiteX0" fmla="*/ 59793 w 60926"/>
                <a:gd name="connsiteY0" fmla="*/ 11028 h 288243"/>
                <a:gd name="connsiteX1" fmla="*/ 61159 w 60926"/>
                <a:gd name="connsiteY1" fmla="*/ 5840 h 288243"/>
                <a:gd name="connsiteX2" fmla="*/ 55695 w 60926"/>
                <a:gd name="connsiteY2" fmla="*/ 75 h 288243"/>
                <a:gd name="connsiteX3" fmla="*/ 49411 w 60926"/>
                <a:gd name="connsiteY3" fmla="*/ 6704 h 288243"/>
                <a:gd name="connsiteX4" fmla="*/ 1598 w 60926"/>
                <a:gd name="connsiteY4" fmla="*/ 139008 h 288243"/>
                <a:gd name="connsiteX5" fmla="*/ 232 w 60926"/>
                <a:gd name="connsiteY5" fmla="*/ 144196 h 288243"/>
                <a:gd name="connsiteX6" fmla="*/ 1598 w 60926"/>
                <a:gd name="connsiteY6" fmla="*/ 149096 h 288243"/>
                <a:gd name="connsiteX7" fmla="*/ 49411 w 60926"/>
                <a:gd name="connsiteY7" fmla="*/ 281400 h 288243"/>
                <a:gd name="connsiteX8" fmla="*/ 55695 w 60926"/>
                <a:gd name="connsiteY8" fmla="*/ 288318 h 288243"/>
                <a:gd name="connsiteX9" fmla="*/ 61159 w 60926"/>
                <a:gd name="connsiteY9" fmla="*/ 282553 h 288243"/>
                <a:gd name="connsiteX10" fmla="*/ 59793 w 60926"/>
                <a:gd name="connsiteY10" fmla="*/ 277941 h 288243"/>
                <a:gd name="connsiteX11" fmla="*/ 11434 w 60926"/>
                <a:gd name="connsiteY11" fmla="*/ 144196 h 288243"/>
                <a:gd name="connsiteX12" fmla="*/ 59793 w 60926"/>
                <a:gd name="connsiteY12" fmla="*/ 11028 h 2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926" h="288243">
                  <a:moveTo>
                    <a:pt x="59793" y="11028"/>
                  </a:moveTo>
                  <a:cubicBezTo>
                    <a:pt x="61159" y="7857"/>
                    <a:pt x="61159" y="7281"/>
                    <a:pt x="61159" y="5840"/>
                  </a:cubicBezTo>
                  <a:cubicBezTo>
                    <a:pt x="61159" y="2669"/>
                    <a:pt x="58700" y="75"/>
                    <a:pt x="55695" y="75"/>
                  </a:cubicBezTo>
                  <a:cubicBezTo>
                    <a:pt x="53236" y="75"/>
                    <a:pt x="51323" y="1516"/>
                    <a:pt x="49411" y="6704"/>
                  </a:cubicBezTo>
                  <a:lnTo>
                    <a:pt x="1598" y="139008"/>
                  </a:lnTo>
                  <a:cubicBezTo>
                    <a:pt x="1052" y="140737"/>
                    <a:pt x="232" y="142467"/>
                    <a:pt x="232" y="144196"/>
                  </a:cubicBezTo>
                  <a:cubicBezTo>
                    <a:pt x="232" y="145061"/>
                    <a:pt x="232" y="145637"/>
                    <a:pt x="1598" y="149096"/>
                  </a:cubicBezTo>
                  <a:lnTo>
                    <a:pt x="49411" y="281400"/>
                  </a:lnTo>
                  <a:cubicBezTo>
                    <a:pt x="50504" y="284571"/>
                    <a:pt x="51870" y="288318"/>
                    <a:pt x="55695" y="288318"/>
                  </a:cubicBezTo>
                  <a:cubicBezTo>
                    <a:pt x="58700" y="288318"/>
                    <a:pt x="61159" y="285724"/>
                    <a:pt x="61159" y="282553"/>
                  </a:cubicBezTo>
                  <a:cubicBezTo>
                    <a:pt x="61159" y="281688"/>
                    <a:pt x="61159" y="281112"/>
                    <a:pt x="59793" y="277941"/>
                  </a:cubicBezTo>
                  <a:lnTo>
                    <a:pt x="11434" y="144196"/>
                  </a:lnTo>
                  <a:lnTo>
                    <a:pt x="59793" y="11028"/>
                  </a:lnTo>
                  <a:close/>
                </a:path>
              </a:pathLst>
            </a:custGeom>
            <a:solidFill>
              <a:srgbClr val="00000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9" name="Dowolny kształt: kształt 298">
              <a:extLst>
                <a:ext uri="{FF2B5EF4-FFF2-40B4-BE49-F238E27FC236}">
                  <a16:creationId xmlns:a16="http://schemas.microsoft.com/office/drawing/2014/main" id="{ABE1FC78-1D5B-B8E7-10A0-4DB4DD269B4C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6816388" y="7702447"/>
              <a:ext cx="72128" cy="193699"/>
            </a:xfrm>
            <a:custGeom>
              <a:avLst/>
              <a:gdLst>
                <a:gd name="connsiteX0" fmla="*/ 69906 w 72128"/>
                <a:gd name="connsiteY0" fmla="*/ 10451 h 193699"/>
                <a:gd name="connsiteX1" fmla="*/ 59797 w 72128"/>
                <a:gd name="connsiteY1" fmla="*/ 75 h 193699"/>
                <a:gd name="connsiteX2" fmla="*/ 45043 w 72128"/>
                <a:gd name="connsiteY2" fmla="*/ 15352 h 193699"/>
                <a:gd name="connsiteX3" fmla="*/ 55425 w 72128"/>
                <a:gd name="connsiteY3" fmla="*/ 25728 h 193699"/>
                <a:gd name="connsiteX4" fmla="*/ 69906 w 72128"/>
                <a:gd name="connsiteY4" fmla="*/ 10451 h 193699"/>
                <a:gd name="connsiteX5" fmla="*/ 49141 w 72128"/>
                <a:gd name="connsiteY5" fmla="*/ 118831 h 193699"/>
                <a:gd name="connsiteX6" fmla="*/ 55152 w 72128"/>
                <a:gd name="connsiteY6" fmla="*/ 102113 h 193699"/>
                <a:gd name="connsiteX7" fmla="*/ 58704 w 72128"/>
                <a:gd name="connsiteY7" fmla="*/ 86836 h 193699"/>
                <a:gd name="connsiteX8" fmla="*/ 36300 w 72128"/>
                <a:gd name="connsiteY8" fmla="*/ 63200 h 193699"/>
                <a:gd name="connsiteX9" fmla="*/ 236 w 72128"/>
                <a:gd name="connsiteY9" fmla="*/ 107589 h 193699"/>
                <a:gd name="connsiteX10" fmla="*/ 3514 w 72128"/>
                <a:gd name="connsiteY10" fmla="*/ 110472 h 193699"/>
                <a:gd name="connsiteX11" fmla="*/ 7886 w 72128"/>
                <a:gd name="connsiteY11" fmla="*/ 105283 h 193699"/>
                <a:gd name="connsiteX12" fmla="*/ 35481 w 72128"/>
                <a:gd name="connsiteY12" fmla="*/ 69541 h 193699"/>
                <a:gd name="connsiteX13" fmla="*/ 42311 w 72128"/>
                <a:gd name="connsiteY13" fmla="*/ 78765 h 193699"/>
                <a:gd name="connsiteX14" fmla="*/ 39306 w 72128"/>
                <a:gd name="connsiteY14" fmla="*/ 93754 h 193699"/>
                <a:gd name="connsiteX15" fmla="*/ 20454 w 72128"/>
                <a:gd name="connsiteY15" fmla="*/ 147079 h 193699"/>
                <a:gd name="connsiteX16" fmla="*/ 14170 w 72128"/>
                <a:gd name="connsiteY16" fmla="*/ 170138 h 193699"/>
                <a:gd name="connsiteX17" fmla="*/ 36573 w 72128"/>
                <a:gd name="connsiteY17" fmla="*/ 193774 h 193699"/>
                <a:gd name="connsiteX18" fmla="*/ 72365 w 72128"/>
                <a:gd name="connsiteY18" fmla="*/ 149385 h 193699"/>
                <a:gd name="connsiteX19" fmla="*/ 69086 w 72128"/>
                <a:gd name="connsiteY19" fmla="*/ 146502 h 193699"/>
                <a:gd name="connsiteX20" fmla="*/ 64988 w 72128"/>
                <a:gd name="connsiteY20" fmla="*/ 151691 h 193699"/>
                <a:gd name="connsiteX21" fmla="*/ 37120 w 72128"/>
                <a:gd name="connsiteY21" fmla="*/ 187433 h 193699"/>
                <a:gd name="connsiteX22" fmla="*/ 30563 w 72128"/>
                <a:gd name="connsiteY22" fmla="*/ 177921 h 193699"/>
                <a:gd name="connsiteX23" fmla="*/ 38486 w 72128"/>
                <a:gd name="connsiteY23" fmla="*/ 149096 h 193699"/>
                <a:gd name="connsiteX24" fmla="*/ 49141 w 72128"/>
                <a:gd name="connsiteY24" fmla="*/ 118831 h 19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2128" h="193699">
                  <a:moveTo>
                    <a:pt x="69906" y="10451"/>
                  </a:moveTo>
                  <a:cubicBezTo>
                    <a:pt x="69906" y="4687"/>
                    <a:pt x="66081" y="75"/>
                    <a:pt x="59797" y="75"/>
                  </a:cubicBezTo>
                  <a:cubicBezTo>
                    <a:pt x="52420" y="75"/>
                    <a:pt x="45043" y="7569"/>
                    <a:pt x="45043" y="15352"/>
                  </a:cubicBezTo>
                  <a:cubicBezTo>
                    <a:pt x="45043" y="20828"/>
                    <a:pt x="48868" y="25728"/>
                    <a:pt x="55425" y="25728"/>
                  </a:cubicBezTo>
                  <a:cubicBezTo>
                    <a:pt x="61709" y="25728"/>
                    <a:pt x="69906" y="19099"/>
                    <a:pt x="69906" y="10451"/>
                  </a:cubicBezTo>
                  <a:close/>
                  <a:moveTo>
                    <a:pt x="49141" y="118831"/>
                  </a:moveTo>
                  <a:cubicBezTo>
                    <a:pt x="52420" y="110472"/>
                    <a:pt x="52420" y="109895"/>
                    <a:pt x="55152" y="102113"/>
                  </a:cubicBezTo>
                  <a:cubicBezTo>
                    <a:pt x="57338" y="96348"/>
                    <a:pt x="58704" y="92313"/>
                    <a:pt x="58704" y="86836"/>
                  </a:cubicBezTo>
                  <a:cubicBezTo>
                    <a:pt x="58704" y="73865"/>
                    <a:pt x="49961" y="63200"/>
                    <a:pt x="36300" y="63200"/>
                  </a:cubicBezTo>
                  <a:cubicBezTo>
                    <a:pt x="10618" y="63200"/>
                    <a:pt x="236" y="104995"/>
                    <a:pt x="236" y="107589"/>
                  </a:cubicBezTo>
                  <a:cubicBezTo>
                    <a:pt x="236" y="110472"/>
                    <a:pt x="2968" y="110472"/>
                    <a:pt x="3514" y="110472"/>
                  </a:cubicBezTo>
                  <a:cubicBezTo>
                    <a:pt x="6247" y="110472"/>
                    <a:pt x="6520" y="109895"/>
                    <a:pt x="7886" y="105283"/>
                  </a:cubicBezTo>
                  <a:cubicBezTo>
                    <a:pt x="15263" y="78189"/>
                    <a:pt x="26191" y="69541"/>
                    <a:pt x="35481" y="69541"/>
                  </a:cubicBezTo>
                  <a:cubicBezTo>
                    <a:pt x="37666" y="69541"/>
                    <a:pt x="42311" y="69541"/>
                    <a:pt x="42311" y="78765"/>
                  </a:cubicBezTo>
                  <a:cubicBezTo>
                    <a:pt x="42311" y="84818"/>
                    <a:pt x="40398" y="90871"/>
                    <a:pt x="39306" y="93754"/>
                  </a:cubicBezTo>
                  <a:cubicBezTo>
                    <a:pt x="37120" y="101248"/>
                    <a:pt x="24825" y="134684"/>
                    <a:pt x="20454" y="147079"/>
                  </a:cubicBezTo>
                  <a:cubicBezTo>
                    <a:pt x="17722" y="154573"/>
                    <a:pt x="14170" y="164085"/>
                    <a:pt x="14170" y="170138"/>
                  </a:cubicBezTo>
                  <a:cubicBezTo>
                    <a:pt x="14170" y="183686"/>
                    <a:pt x="23459" y="193774"/>
                    <a:pt x="36573" y="193774"/>
                  </a:cubicBezTo>
                  <a:cubicBezTo>
                    <a:pt x="62256" y="193774"/>
                    <a:pt x="72365" y="151979"/>
                    <a:pt x="72365" y="149385"/>
                  </a:cubicBezTo>
                  <a:cubicBezTo>
                    <a:pt x="72365" y="146502"/>
                    <a:pt x="69906" y="146502"/>
                    <a:pt x="69086" y="146502"/>
                  </a:cubicBezTo>
                  <a:cubicBezTo>
                    <a:pt x="66354" y="146502"/>
                    <a:pt x="66354" y="147367"/>
                    <a:pt x="64988" y="151691"/>
                  </a:cubicBezTo>
                  <a:cubicBezTo>
                    <a:pt x="60070" y="169850"/>
                    <a:pt x="51054" y="187433"/>
                    <a:pt x="37120" y="187433"/>
                  </a:cubicBezTo>
                  <a:cubicBezTo>
                    <a:pt x="32475" y="187433"/>
                    <a:pt x="30563" y="184550"/>
                    <a:pt x="30563" y="177921"/>
                  </a:cubicBezTo>
                  <a:cubicBezTo>
                    <a:pt x="30563" y="170715"/>
                    <a:pt x="32202" y="166679"/>
                    <a:pt x="38486" y="149096"/>
                  </a:cubicBezTo>
                  <a:lnTo>
                    <a:pt x="49141" y="118831"/>
                  </a:lnTo>
                  <a:close/>
                </a:path>
              </a:pathLst>
            </a:custGeom>
            <a:solidFill>
              <a:srgbClr val="00000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0" name="Dowolny kształt: kształt 299">
              <a:extLst>
                <a:ext uri="{FF2B5EF4-FFF2-40B4-BE49-F238E27FC236}">
                  <a16:creationId xmlns:a16="http://schemas.microsoft.com/office/drawing/2014/main" id="{A03F582A-5BFA-EB8D-C40F-527A55D00038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6935104" y="7676793"/>
              <a:ext cx="10928" cy="288243"/>
            </a:xfrm>
            <a:custGeom>
              <a:avLst/>
              <a:gdLst>
                <a:gd name="connsiteX0" fmla="*/ 11168 w 10928"/>
                <a:gd name="connsiteY0" fmla="*/ 10451 h 288243"/>
                <a:gd name="connsiteX1" fmla="*/ 5704 w 10928"/>
                <a:gd name="connsiteY1" fmla="*/ 75 h 288243"/>
                <a:gd name="connsiteX2" fmla="*/ 239 w 10928"/>
                <a:gd name="connsiteY2" fmla="*/ 10451 h 288243"/>
                <a:gd name="connsiteX3" fmla="*/ 239 w 10928"/>
                <a:gd name="connsiteY3" fmla="*/ 277941 h 288243"/>
                <a:gd name="connsiteX4" fmla="*/ 5704 w 10928"/>
                <a:gd name="connsiteY4" fmla="*/ 288318 h 288243"/>
                <a:gd name="connsiteX5" fmla="*/ 11168 w 10928"/>
                <a:gd name="connsiteY5" fmla="*/ 277941 h 288243"/>
                <a:gd name="connsiteX6" fmla="*/ 11168 w 10928"/>
                <a:gd name="connsiteY6" fmla="*/ 10451 h 2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28" h="288243">
                  <a:moveTo>
                    <a:pt x="11168" y="10451"/>
                  </a:moveTo>
                  <a:cubicBezTo>
                    <a:pt x="11168" y="5263"/>
                    <a:pt x="11168" y="75"/>
                    <a:pt x="5704" y="75"/>
                  </a:cubicBezTo>
                  <a:cubicBezTo>
                    <a:pt x="239" y="75"/>
                    <a:pt x="239" y="5263"/>
                    <a:pt x="239" y="10451"/>
                  </a:cubicBezTo>
                  <a:lnTo>
                    <a:pt x="239" y="277941"/>
                  </a:lnTo>
                  <a:cubicBezTo>
                    <a:pt x="239" y="283129"/>
                    <a:pt x="239" y="288318"/>
                    <a:pt x="5704" y="288318"/>
                  </a:cubicBezTo>
                  <a:cubicBezTo>
                    <a:pt x="11168" y="288318"/>
                    <a:pt x="11168" y="283129"/>
                    <a:pt x="11168" y="277941"/>
                  </a:cubicBezTo>
                  <a:lnTo>
                    <a:pt x="11168" y="10451"/>
                  </a:lnTo>
                  <a:close/>
                </a:path>
              </a:pathLst>
            </a:custGeom>
            <a:solidFill>
              <a:srgbClr val="00000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1" name="Dowolny kształt: kształt 300">
              <a:extLst>
                <a:ext uri="{FF2B5EF4-FFF2-40B4-BE49-F238E27FC236}">
                  <a16:creationId xmlns:a16="http://schemas.microsoft.com/office/drawing/2014/main" id="{3787B0C3-AC36-9676-F4C3-B98CA8F786EE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6996790" y="7696106"/>
              <a:ext cx="189337" cy="203211"/>
            </a:xfrm>
            <a:custGeom>
              <a:avLst/>
              <a:gdLst>
                <a:gd name="connsiteX0" fmla="*/ 155428 w 189337"/>
                <a:gd name="connsiteY0" fmla="*/ 30340 h 203211"/>
                <a:gd name="connsiteX1" fmla="*/ 184935 w 189337"/>
                <a:gd name="connsiteY1" fmla="*/ 9010 h 203211"/>
                <a:gd name="connsiteX2" fmla="*/ 189580 w 189337"/>
                <a:gd name="connsiteY2" fmla="*/ 3245 h 203211"/>
                <a:gd name="connsiteX3" fmla="*/ 186028 w 189337"/>
                <a:gd name="connsiteY3" fmla="*/ 75 h 203211"/>
                <a:gd name="connsiteX4" fmla="*/ 158160 w 189337"/>
                <a:gd name="connsiteY4" fmla="*/ 939 h 203211"/>
                <a:gd name="connsiteX5" fmla="*/ 129746 w 189337"/>
                <a:gd name="connsiteY5" fmla="*/ 75 h 203211"/>
                <a:gd name="connsiteX6" fmla="*/ 124828 w 189337"/>
                <a:gd name="connsiteY6" fmla="*/ 5840 h 203211"/>
                <a:gd name="connsiteX7" fmla="*/ 129746 w 189337"/>
                <a:gd name="connsiteY7" fmla="*/ 9010 h 203211"/>
                <a:gd name="connsiteX8" fmla="*/ 148325 w 189337"/>
                <a:gd name="connsiteY8" fmla="*/ 21693 h 203211"/>
                <a:gd name="connsiteX9" fmla="*/ 147505 w 189337"/>
                <a:gd name="connsiteY9" fmla="*/ 27746 h 203211"/>
                <a:gd name="connsiteX10" fmla="*/ 122916 w 189337"/>
                <a:gd name="connsiteY10" fmla="*/ 130649 h 203211"/>
                <a:gd name="connsiteX11" fmla="*/ 54885 w 189337"/>
                <a:gd name="connsiteY11" fmla="*/ 194351 h 203211"/>
                <a:gd name="connsiteX12" fmla="*/ 21553 w 189337"/>
                <a:gd name="connsiteY12" fmla="*/ 156879 h 203211"/>
                <a:gd name="connsiteX13" fmla="*/ 24558 w 189337"/>
                <a:gd name="connsiteY13" fmla="*/ 134396 h 203211"/>
                <a:gd name="connsiteX14" fmla="*/ 51060 w 189337"/>
                <a:gd name="connsiteY14" fmla="*/ 22269 h 203211"/>
                <a:gd name="connsiteX15" fmla="*/ 74010 w 189337"/>
                <a:gd name="connsiteY15" fmla="*/ 9010 h 203211"/>
                <a:gd name="connsiteX16" fmla="*/ 83299 w 189337"/>
                <a:gd name="connsiteY16" fmla="*/ 3245 h 203211"/>
                <a:gd name="connsiteX17" fmla="*/ 79474 w 189337"/>
                <a:gd name="connsiteY17" fmla="*/ 75 h 203211"/>
                <a:gd name="connsiteX18" fmla="*/ 44503 w 189337"/>
                <a:gd name="connsiteY18" fmla="*/ 939 h 203211"/>
                <a:gd name="connsiteX19" fmla="*/ 9258 w 189337"/>
                <a:gd name="connsiteY19" fmla="*/ 75 h 203211"/>
                <a:gd name="connsiteX20" fmla="*/ 4067 w 189337"/>
                <a:gd name="connsiteY20" fmla="*/ 5840 h 203211"/>
                <a:gd name="connsiteX21" fmla="*/ 11717 w 189337"/>
                <a:gd name="connsiteY21" fmla="*/ 9010 h 203211"/>
                <a:gd name="connsiteX22" fmla="*/ 22099 w 189337"/>
                <a:gd name="connsiteY22" fmla="*/ 9587 h 203211"/>
                <a:gd name="connsiteX23" fmla="*/ 29476 w 189337"/>
                <a:gd name="connsiteY23" fmla="*/ 14199 h 203211"/>
                <a:gd name="connsiteX24" fmla="*/ 24831 w 189337"/>
                <a:gd name="connsiteY24" fmla="*/ 34664 h 203211"/>
                <a:gd name="connsiteX25" fmla="*/ 18821 w 189337"/>
                <a:gd name="connsiteY25" fmla="*/ 60029 h 203211"/>
                <a:gd name="connsiteX26" fmla="*/ 2155 w 189337"/>
                <a:gd name="connsiteY26" fmla="*/ 131225 h 203211"/>
                <a:gd name="connsiteX27" fmla="*/ 242 w 189337"/>
                <a:gd name="connsiteY27" fmla="*/ 147943 h 203211"/>
                <a:gd name="connsiteX28" fmla="*/ 53792 w 189337"/>
                <a:gd name="connsiteY28" fmla="*/ 203286 h 203211"/>
                <a:gd name="connsiteX29" fmla="*/ 131112 w 189337"/>
                <a:gd name="connsiteY29" fmla="*/ 132667 h 203211"/>
                <a:gd name="connsiteX30" fmla="*/ 155428 w 189337"/>
                <a:gd name="connsiteY30" fmla="*/ 30340 h 20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9337" h="203211">
                  <a:moveTo>
                    <a:pt x="155428" y="30340"/>
                  </a:moveTo>
                  <a:cubicBezTo>
                    <a:pt x="158160" y="18522"/>
                    <a:pt x="163078" y="9875"/>
                    <a:pt x="184935" y="9010"/>
                  </a:cubicBezTo>
                  <a:cubicBezTo>
                    <a:pt x="186301" y="9010"/>
                    <a:pt x="189580" y="8722"/>
                    <a:pt x="189580" y="3245"/>
                  </a:cubicBezTo>
                  <a:cubicBezTo>
                    <a:pt x="189580" y="2957"/>
                    <a:pt x="189580" y="75"/>
                    <a:pt x="186028" y="75"/>
                  </a:cubicBezTo>
                  <a:cubicBezTo>
                    <a:pt x="177012" y="75"/>
                    <a:pt x="167450" y="939"/>
                    <a:pt x="158160" y="939"/>
                  </a:cubicBezTo>
                  <a:cubicBezTo>
                    <a:pt x="148871" y="939"/>
                    <a:pt x="138762" y="75"/>
                    <a:pt x="129746" y="75"/>
                  </a:cubicBezTo>
                  <a:cubicBezTo>
                    <a:pt x="128107" y="75"/>
                    <a:pt x="124828" y="75"/>
                    <a:pt x="124828" y="5840"/>
                  </a:cubicBezTo>
                  <a:cubicBezTo>
                    <a:pt x="124828" y="9010"/>
                    <a:pt x="127560" y="9010"/>
                    <a:pt x="129746" y="9010"/>
                  </a:cubicBezTo>
                  <a:cubicBezTo>
                    <a:pt x="145319" y="9298"/>
                    <a:pt x="148325" y="15352"/>
                    <a:pt x="148325" y="21693"/>
                  </a:cubicBezTo>
                  <a:cubicBezTo>
                    <a:pt x="148325" y="22558"/>
                    <a:pt x="147778" y="26881"/>
                    <a:pt x="147505" y="27746"/>
                  </a:cubicBezTo>
                  <a:lnTo>
                    <a:pt x="122916" y="130649"/>
                  </a:lnTo>
                  <a:cubicBezTo>
                    <a:pt x="113626" y="169273"/>
                    <a:pt x="82207" y="194351"/>
                    <a:pt x="54885" y="194351"/>
                  </a:cubicBezTo>
                  <a:cubicBezTo>
                    <a:pt x="36306" y="194351"/>
                    <a:pt x="21553" y="181668"/>
                    <a:pt x="21553" y="156879"/>
                  </a:cubicBezTo>
                  <a:cubicBezTo>
                    <a:pt x="21553" y="156302"/>
                    <a:pt x="21553" y="147079"/>
                    <a:pt x="24558" y="134396"/>
                  </a:cubicBezTo>
                  <a:lnTo>
                    <a:pt x="51060" y="22269"/>
                  </a:lnTo>
                  <a:cubicBezTo>
                    <a:pt x="53519" y="11893"/>
                    <a:pt x="54065" y="9010"/>
                    <a:pt x="74010" y="9010"/>
                  </a:cubicBezTo>
                  <a:cubicBezTo>
                    <a:pt x="81114" y="9010"/>
                    <a:pt x="83299" y="9010"/>
                    <a:pt x="83299" y="3245"/>
                  </a:cubicBezTo>
                  <a:cubicBezTo>
                    <a:pt x="83299" y="75"/>
                    <a:pt x="80294" y="75"/>
                    <a:pt x="79474" y="75"/>
                  </a:cubicBezTo>
                  <a:cubicBezTo>
                    <a:pt x="71824" y="75"/>
                    <a:pt x="52153" y="939"/>
                    <a:pt x="44503" y="939"/>
                  </a:cubicBezTo>
                  <a:cubicBezTo>
                    <a:pt x="36580" y="939"/>
                    <a:pt x="17181" y="75"/>
                    <a:pt x="9258" y="75"/>
                  </a:cubicBezTo>
                  <a:cubicBezTo>
                    <a:pt x="7072" y="75"/>
                    <a:pt x="4067" y="75"/>
                    <a:pt x="4067" y="5840"/>
                  </a:cubicBezTo>
                  <a:cubicBezTo>
                    <a:pt x="4067" y="9010"/>
                    <a:pt x="6526" y="9010"/>
                    <a:pt x="11717" y="9010"/>
                  </a:cubicBezTo>
                  <a:cubicBezTo>
                    <a:pt x="12264" y="9010"/>
                    <a:pt x="17455" y="9010"/>
                    <a:pt x="22099" y="9587"/>
                  </a:cubicBezTo>
                  <a:cubicBezTo>
                    <a:pt x="27017" y="10163"/>
                    <a:pt x="29476" y="10451"/>
                    <a:pt x="29476" y="14199"/>
                  </a:cubicBezTo>
                  <a:cubicBezTo>
                    <a:pt x="29476" y="15928"/>
                    <a:pt x="26471" y="28034"/>
                    <a:pt x="24831" y="34664"/>
                  </a:cubicBezTo>
                  <a:lnTo>
                    <a:pt x="18821" y="60029"/>
                  </a:lnTo>
                  <a:cubicBezTo>
                    <a:pt x="16362" y="71271"/>
                    <a:pt x="3247" y="125749"/>
                    <a:pt x="2155" y="131225"/>
                  </a:cubicBezTo>
                  <a:cubicBezTo>
                    <a:pt x="242" y="139296"/>
                    <a:pt x="242" y="143620"/>
                    <a:pt x="242" y="147943"/>
                  </a:cubicBezTo>
                  <a:cubicBezTo>
                    <a:pt x="242" y="183109"/>
                    <a:pt x="25105" y="203286"/>
                    <a:pt x="53792" y="203286"/>
                  </a:cubicBezTo>
                  <a:cubicBezTo>
                    <a:pt x="88217" y="203286"/>
                    <a:pt x="122096" y="170715"/>
                    <a:pt x="131112" y="132667"/>
                  </a:cubicBezTo>
                  <a:lnTo>
                    <a:pt x="155428" y="30340"/>
                  </a:lnTo>
                  <a:close/>
                </a:path>
              </a:pathLst>
            </a:custGeom>
            <a:solidFill>
              <a:srgbClr val="00000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2" name="Dowolny kształt: kształt 301">
              <a:extLst>
                <a:ext uri="{FF2B5EF4-FFF2-40B4-BE49-F238E27FC236}">
                  <a16:creationId xmlns:a16="http://schemas.microsoft.com/office/drawing/2014/main" id="{5DF0E342-A1C0-B1D0-5841-283F6CE5C0C8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7178226" y="7847231"/>
              <a:ext cx="119722" cy="132562"/>
            </a:xfrm>
            <a:custGeom>
              <a:avLst/>
              <a:gdLst>
                <a:gd name="connsiteX0" fmla="*/ 47488 w 119722"/>
                <a:gd name="connsiteY0" fmla="*/ 90873 h 132562"/>
                <a:gd name="connsiteX1" fmla="*/ 53990 w 119722"/>
                <a:gd name="connsiteY1" fmla="*/ 91075 h 132562"/>
                <a:gd name="connsiteX2" fmla="*/ 119972 w 119722"/>
                <a:gd name="connsiteY2" fmla="*/ 29535 h 132562"/>
                <a:gd name="connsiteX3" fmla="*/ 94918 w 119722"/>
                <a:gd name="connsiteY3" fmla="*/ 76 h 132562"/>
                <a:gd name="connsiteX4" fmla="*/ 49209 w 119722"/>
                <a:gd name="connsiteY4" fmla="*/ 50721 h 132562"/>
                <a:gd name="connsiteX5" fmla="*/ 41368 w 119722"/>
                <a:gd name="connsiteY5" fmla="*/ 76144 h 132562"/>
                <a:gd name="connsiteX6" fmla="*/ 6943 w 119722"/>
                <a:gd name="connsiteY6" fmla="*/ 48098 h 132562"/>
                <a:gd name="connsiteX7" fmla="*/ 23581 w 119722"/>
                <a:gd name="connsiteY7" fmla="*/ 7138 h 132562"/>
                <a:gd name="connsiteX8" fmla="*/ 25111 w 119722"/>
                <a:gd name="connsiteY8" fmla="*/ 4515 h 132562"/>
                <a:gd name="connsiteX9" fmla="*/ 22051 w 119722"/>
                <a:gd name="connsiteY9" fmla="*/ 2094 h 132562"/>
                <a:gd name="connsiteX10" fmla="*/ 15931 w 119722"/>
                <a:gd name="connsiteY10" fmla="*/ 6533 h 132562"/>
                <a:gd name="connsiteX11" fmla="*/ 249 w 119722"/>
                <a:gd name="connsiteY11" fmla="*/ 50115 h 132562"/>
                <a:gd name="connsiteX12" fmla="*/ 37351 w 119722"/>
                <a:gd name="connsiteY12" fmla="*/ 89259 h 132562"/>
                <a:gd name="connsiteX13" fmla="*/ 26641 w 119722"/>
                <a:gd name="connsiteY13" fmla="*/ 126183 h 132562"/>
                <a:gd name="connsiteX14" fmla="*/ 33144 w 119722"/>
                <a:gd name="connsiteY14" fmla="*/ 132639 h 132562"/>
                <a:gd name="connsiteX15" fmla="*/ 40603 w 119722"/>
                <a:gd name="connsiteY15" fmla="*/ 128200 h 132562"/>
                <a:gd name="connsiteX16" fmla="*/ 47488 w 119722"/>
                <a:gd name="connsiteY16" fmla="*/ 90873 h 132562"/>
                <a:gd name="connsiteX17" fmla="*/ 49974 w 119722"/>
                <a:gd name="connsiteY17" fmla="*/ 77152 h 132562"/>
                <a:gd name="connsiteX18" fmla="*/ 64509 w 119722"/>
                <a:gd name="connsiteY18" fmla="*/ 31754 h 132562"/>
                <a:gd name="connsiteX19" fmla="*/ 92814 w 119722"/>
                <a:gd name="connsiteY19" fmla="*/ 13797 h 132562"/>
                <a:gd name="connsiteX20" fmla="*/ 113087 w 119722"/>
                <a:gd name="connsiteY20" fmla="*/ 33570 h 132562"/>
                <a:gd name="connsiteX21" fmla="*/ 56094 w 119722"/>
                <a:gd name="connsiteY21" fmla="*/ 77354 h 132562"/>
                <a:gd name="connsiteX22" fmla="*/ 49974 w 119722"/>
                <a:gd name="connsiteY22" fmla="*/ 77152 h 13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9722" h="132562">
                  <a:moveTo>
                    <a:pt x="47488" y="90873"/>
                  </a:moveTo>
                  <a:cubicBezTo>
                    <a:pt x="49591" y="91075"/>
                    <a:pt x="51886" y="91075"/>
                    <a:pt x="53990" y="91075"/>
                  </a:cubicBezTo>
                  <a:cubicBezTo>
                    <a:pt x="88415" y="91075"/>
                    <a:pt x="119972" y="61414"/>
                    <a:pt x="119972" y="29535"/>
                  </a:cubicBezTo>
                  <a:cubicBezTo>
                    <a:pt x="119972" y="11577"/>
                    <a:pt x="109835" y="76"/>
                    <a:pt x="94918" y="76"/>
                  </a:cubicBezTo>
                  <a:cubicBezTo>
                    <a:pt x="68525" y="76"/>
                    <a:pt x="54564" y="35588"/>
                    <a:pt x="49209" y="50721"/>
                  </a:cubicBezTo>
                  <a:cubicBezTo>
                    <a:pt x="46723" y="58186"/>
                    <a:pt x="42515" y="72310"/>
                    <a:pt x="41368" y="76144"/>
                  </a:cubicBezTo>
                  <a:cubicBezTo>
                    <a:pt x="20330" y="73117"/>
                    <a:pt x="6943" y="63029"/>
                    <a:pt x="6943" y="48098"/>
                  </a:cubicBezTo>
                  <a:cubicBezTo>
                    <a:pt x="6943" y="47896"/>
                    <a:pt x="8090" y="25297"/>
                    <a:pt x="23581" y="7138"/>
                  </a:cubicBezTo>
                  <a:cubicBezTo>
                    <a:pt x="24920" y="5726"/>
                    <a:pt x="25111" y="5322"/>
                    <a:pt x="25111" y="4515"/>
                  </a:cubicBezTo>
                  <a:cubicBezTo>
                    <a:pt x="25111" y="2094"/>
                    <a:pt x="22625" y="2094"/>
                    <a:pt x="22051" y="2094"/>
                  </a:cubicBezTo>
                  <a:cubicBezTo>
                    <a:pt x="20330" y="2094"/>
                    <a:pt x="19565" y="2094"/>
                    <a:pt x="15931" y="6533"/>
                  </a:cubicBezTo>
                  <a:cubicBezTo>
                    <a:pt x="5221" y="20455"/>
                    <a:pt x="249" y="41439"/>
                    <a:pt x="249" y="50115"/>
                  </a:cubicBezTo>
                  <a:cubicBezTo>
                    <a:pt x="249" y="68073"/>
                    <a:pt x="12680" y="83609"/>
                    <a:pt x="37351" y="89259"/>
                  </a:cubicBezTo>
                  <a:cubicBezTo>
                    <a:pt x="27789" y="120533"/>
                    <a:pt x="26641" y="124367"/>
                    <a:pt x="26641" y="126183"/>
                  </a:cubicBezTo>
                  <a:cubicBezTo>
                    <a:pt x="26641" y="131630"/>
                    <a:pt x="31040" y="132639"/>
                    <a:pt x="33144" y="132639"/>
                  </a:cubicBezTo>
                  <a:cubicBezTo>
                    <a:pt x="35248" y="132639"/>
                    <a:pt x="39073" y="131227"/>
                    <a:pt x="40603" y="128200"/>
                  </a:cubicBezTo>
                  <a:cubicBezTo>
                    <a:pt x="41941" y="125174"/>
                    <a:pt x="43663" y="114883"/>
                    <a:pt x="47488" y="90873"/>
                  </a:cubicBezTo>
                  <a:close/>
                  <a:moveTo>
                    <a:pt x="49974" y="77152"/>
                  </a:moveTo>
                  <a:cubicBezTo>
                    <a:pt x="53799" y="53949"/>
                    <a:pt x="55329" y="44869"/>
                    <a:pt x="64509" y="31754"/>
                  </a:cubicBezTo>
                  <a:cubicBezTo>
                    <a:pt x="73115" y="19446"/>
                    <a:pt x="83252" y="13797"/>
                    <a:pt x="92814" y="13797"/>
                  </a:cubicBezTo>
                  <a:cubicBezTo>
                    <a:pt x="106010" y="13797"/>
                    <a:pt x="113087" y="23078"/>
                    <a:pt x="113087" y="33570"/>
                  </a:cubicBezTo>
                  <a:cubicBezTo>
                    <a:pt x="113087" y="53949"/>
                    <a:pt x="88989" y="77354"/>
                    <a:pt x="56094" y="77354"/>
                  </a:cubicBezTo>
                  <a:cubicBezTo>
                    <a:pt x="54373" y="77354"/>
                    <a:pt x="51695" y="77354"/>
                    <a:pt x="49974" y="77152"/>
                  </a:cubicBezTo>
                  <a:close/>
                </a:path>
              </a:pathLst>
            </a:custGeom>
            <a:solidFill>
              <a:srgbClr val="00000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3" name="Dowolny kształt: kształt 302">
              <a:extLst>
                <a:ext uri="{FF2B5EF4-FFF2-40B4-BE49-F238E27FC236}">
                  <a16:creationId xmlns:a16="http://schemas.microsoft.com/office/drawing/2014/main" id="{AE3A99D7-CD8A-6D20-ADFB-46593F575701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7354907" y="7676793"/>
              <a:ext cx="10928" cy="288243"/>
            </a:xfrm>
            <a:custGeom>
              <a:avLst/>
              <a:gdLst>
                <a:gd name="connsiteX0" fmla="*/ 11183 w 10928"/>
                <a:gd name="connsiteY0" fmla="*/ 10451 h 288243"/>
                <a:gd name="connsiteX1" fmla="*/ 5719 w 10928"/>
                <a:gd name="connsiteY1" fmla="*/ 75 h 288243"/>
                <a:gd name="connsiteX2" fmla="*/ 255 w 10928"/>
                <a:gd name="connsiteY2" fmla="*/ 10451 h 288243"/>
                <a:gd name="connsiteX3" fmla="*/ 255 w 10928"/>
                <a:gd name="connsiteY3" fmla="*/ 277941 h 288243"/>
                <a:gd name="connsiteX4" fmla="*/ 5719 w 10928"/>
                <a:gd name="connsiteY4" fmla="*/ 288318 h 288243"/>
                <a:gd name="connsiteX5" fmla="*/ 11183 w 10928"/>
                <a:gd name="connsiteY5" fmla="*/ 277941 h 288243"/>
                <a:gd name="connsiteX6" fmla="*/ 11183 w 10928"/>
                <a:gd name="connsiteY6" fmla="*/ 10451 h 2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28" h="288243">
                  <a:moveTo>
                    <a:pt x="11183" y="10451"/>
                  </a:moveTo>
                  <a:cubicBezTo>
                    <a:pt x="11183" y="5263"/>
                    <a:pt x="11183" y="75"/>
                    <a:pt x="5719" y="75"/>
                  </a:cubicBezTo>
                  <a:cubicBezTo>
                    <a:pt x="255" y="75"/>
                    <a:pt x="255" y="5263"/>
                    <a:pt x="255" y="10451"/>
                  </a:cubicBezTo>
                  <a:lnTo>
                    <a:pt x="255" y="277941"/>
                  </a:lnTo>
                  <a:cubicBezTo>
                    <a:pt x="255" y="283129"/>
                    <a:pt x="255" y="288318"/>
                    <a:pt x="5719" y="288318"/>
                  </a:cubicBezTo>
                  <a:cubicBezTo>
                    <a:pt x="11183" y="288318"/>
                    <a:pt x="11183" y="283129"/>
                    <a:pt x="11183" y="277941"/>
                  </a:cubicBezTo>
                  <a:lnTo>
                    <a:pt x="11183" y="10451"/>
                  </a:lnTo>
                  <a:close/>
                </a:path>
              </a:pathLst>
            </a:custGeom>
            <a:solidFill>
              <a:srgbClr val="00000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4" name="Dowolny kształt: kształt 303">
              <a:extLst>
                <a:ext uri="{FF2B5EF4-FFF2-40B4-BE49-F238E27FC236}">
                  <a16:creationId xmlns:a16="http://schemas.microsoft.com/office/drawing/2014/main" id="{9731B67E-CC36-04F0-2FB4-AFBD5DC78773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7408943" y="7701006"/>
              <a:ext cx="115023" cy="198311"/>
            </a:xfrm>
            <a:custGeom>
              <a:avLst/>
              <a:gdLst>
                <a:gd name="connsiteX0" fmla="*/ 115281 w 115023"/>
                <a:gd name="connsiteY0" fmla="*/ 99807 h 198311"/>
                <a:gd name="connsiteX1" fmla="*/ 104352 w 115023"/>
                <a:gd name="connsiteY1" fmla="*/ 32358 h 198311"/>
                <a:gd name="connsiteX2" fmla="*/ 57906 w 115023"/>
                <a:gd name="connsiteY2" fmla="*/ 75 h 198311"/>
                <a:gd name="connsiteX3" fmla="*/ 10366 w 115023"/>
                <a:gd name="connsiteY3" fmla="*/ 34376 h 198311"/>
                <a:gd name="connsiteX4" fmla="*/ 257 w 115023"/>
                <a:gd name="connsiteY4" fmla="*/ 99807 h 198311"/>
                <a:gd name="connsiteX5" fmla="*/ 12552 w 115023"/>
                <a:gd name="connsiteY5" fmla="*/ 169273 h 198311"/>
                <a:gd name="connsiteX6" fmla="*/ 57633 w 115023"/>
                <a:gd name="connsiteY6" fmla="*/ 198386 h 198311"/>
                <a:gd name="connsiteX7" fmla="*/ 105172 w 115023"/>
                <a:gd name="connsiteY7" fmla="*/ 164950 h 198311"/>
                <a:gd name="connsiteX8" fmla="*/ 115281 w 115023"/>
                <a:gd name="connsiteY8" fmla="*/ 99807 h 198311"/>
                <a:gd name="connsiteX9" fmla="*/ 57633 w 115023"/>
                <a:gd name="connsiteY9" fmla="*/ 192045 h 198311"/>
                <a:gd name="connsiteX10" fmla="*/ 25940 w 115023"/>
                <a:gd name="connsiteY10" fmla="*/ 157167 h 198311"/>
                <a:gd name="connsiteX11" fmla="*/ 22934 w 115023"/>
                <a:gd name="connsiteY11" fmla="*/ 96348 h 198311"/>
                <a:gd name="connsiteX12" fmla="*/ 25120 w 115023"/>
                <a:gd name="connsiteY12" fmla="*/ 43311 h 198311"/>
                <a:gd name="connsiteX13" fmla="*/ 57633 w 115023"/>
                <a:gd name="connsiteY13" fmla="*/ 6416 h 198311"/>
                <a:gd name="connsiteX14" fmla="*/ 89872 w 115023"/>
                <a:gd name="connsiteY14" fmla="*/ 40141 h 198311"/>
                <a:gd name="connsiteX15" fmla="*/ 92604 w 115023"/>
                <a:gd name="connsiteY15" fmla="*/ 96348 h 198311"/>
                <a:gd name="connsiteX16" fmla="*/ 89599 w 115023"/>
                <a:gd name="connsiteY16" fmla="*/ 156014 h 198311"/>
                <a:gd name="connsiteX17" fmla="*/ 57633 w 115023"/>
                <a:gd name="connsiteY17" fmla="*/ 192045 h 19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023" h="198311">
                  <a:moveTo>
                    <a:pt x="115281" y="99807"/>
                  </a:moveTo>
                  <a:cubicBezTo>
                    <a:pt x="115281" y="76747"/>
                    <a:pt x="113915" y="53688"/>
                    <a:pt x="104352" y="32358"/>
                  </a:cubicBezTo>
                  <a:cubicBezTo>
                    <a:pt x="91784" y="4687"/>
                    <a:pt x="69381" y="75"/>
                    <a:pt x="57906" y="75"/>
                  </a:cubicBezTo>
                  <a:cubicBezTo>
                    <a:pt x="41513" y="75"/>
                    <a:pt x="21568" y="7569"/>
                    <a:pt x="10366" y="34376"/>
                  </a:cubicBezTo>
                  <a:cubicBezTo>
                    <a:pt x="1623" y="54264"/>
                    <a:pt x="257" y="76747"/>
                    <a:pt x="257" y="99807"/>
                  </a:cubicBezTo>
                  <a:cubicBezTo>
                    <a:pt x="257" y="121425"/>
                    <a:pt x="1350" y="147367"/>
                    <a:pt x="12552" y="169273"/>
                  </a:cubicBezTo>
                  <a:cubicBezTo>
                    <a:pt x="24300" y="192621"/>
                    <a:pt x="44245" y="198386"/>
                    <a:pt x="57633" y="198386"/>
                  </a:cubicBezTo>
                  <a:cubicBezTo>
                    <a:pt x="72386" y="198386"/>
                    <a:pt x="93150" y="192333"/>
                    <a:pt x="105172" y="164950"/>
                  </a:cubicBezTo>
                  <a:cubicBezTo>
                    <a:pt x="113915" y="145061"/>
                    <a:pt x="115281" y="122578"/>
                    <a:pt x="115281" y="99807"/>
                  </a:cubicBezTo>
                  <a:close/>
                  <a:moveTo>
                    <a:pt x="57633" y="192045"/>
                  </a:moveTo>
                  <a:cubicBezTo>
                    <a:pt x="46977" y="192045"/>
                    <a:pt x="30857" y="184839"/>
                    <a:pt x="25940" y="157167"/>
                  </a:cubicBezTo>
                  <a:cubicBezTo>
                    <a:pt x="22934" y="139873"/>
                    <a:pt x="22934" y="113354"/>
                    <a:pt x="22934" y="96348"/>
                  </a:cubicBezTo>
                  <a:cubicBezTo>
                    <a:pt x="22934" y="77900"/>
                    <a:pt x="22934" y="58876"/>
                    <a:pt x="25120" y="43311"/>
                  </a:cubicBezTo>
                  <a:cubicBezTo>
                    <a:pt x="30311" y="9010"/>
                    <a:pt x="50802" y="6416"/>
                    <a:pt x="57633" y="6416"/>
                  </a:cubicBezTo>
                  <a:cubicBezTo>
                    <a:pt x="66649" y="6416"/>
                    <a:pt x="84681" y="11604"/>
                    <a:pt x="89872" y="40141"/>
                  </a:cubicBezTo>
                  <a:cubicBezTo>
                    <a:pt x="92604" y="56282"/>
                    <a:pt x="92604" y="78189"/>
                    <a:pt x="92604" y="96348"/>
                  </a:cubicBezTo>
                  <a:cubicBezTo>
                    <a:pt x="92604" y="117966"/>
                    <a:pt x="92604" y="137567"/>
                    <a:pt x="89599" y="156014"/>
                  </a:cubicBezTo>
                  <a:cubicBezTo>
                    <a:pt x="85500" y="183397"/>
                    <a:pt x="69927" y="192045"/>
                    <a:pt x="57633" y="192045"/>
                  </a:cubicBezTo>
                  <a:close/>
                </a:path>
              </a:pathLst>
            </a:custGeom>
            <a:solidFill>
              <a:srgbClr val="00000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5" name="Dowolny kształt: kształt 304">
              <a:extLst>
                <a:ext uri="{FF2B5EF4-FFF2-40B4-BE49-F238E27FC236}">
                  <a16:creationId xmlns:a16="http://schemas.microsoft.com/office/drawing/2014/main" id="{B9CD77DA-6569-9459-0F8E-0D23CCEA8CB9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7549922" y="7676793"/>
              <a:ext cx="60926" cy="288243"/>
            </a:xfrm>
            <a:custGeom>
              <a:avLst/>
              <a:gdLst>
                <a:gd name="connsiteX0" fmla="*/ 59823 w 60926"/>
                <a:gd name="connsiteY0" fmla="*/ 149096 h 288243"/>
                <a:gd name="connsiteX1" fmla="*/ 61189 w 60926"/>
                <a:gd name="connsiteY1" fmla="*/ 144196 h 288243"/>
                <a:gd name="connsiteX2" fmla="*/ 59823 w 60926"/>
                <a:gd name="connsiteY2" fmla="*/ 139296 h 288243"/>
                <a:gd name="connsiteX3" fmla="*/ 12011 w 60926"/>
                <a:gd name="connsiteY3" fmla="*/ 6704 h 288243"/>
                <a:gd name="connsiteX4" fmla="*/ 5727 w 60926"/>
                <a:gd name="connsiteY4" fmla="*/ 75 h 288243"/>
                <a:gd name="connsiteX5" fmla="*/ 262 w 60926"/>
                <a:gd name="connsiteY5" fmla="*/ 5840 h 288243"/>
                <a:gd name="connsiteX6" fmla="*/ 1628 w 60926"/>
                <a:gd name="connsiteY6" fmla="*/ 10451 h 288243"/>
                <a:gd name="connsiteX7" fmla="*/ 49988 w 60926"/>
                <a:gd name="connsiteY7" fmla="*/ 144196 h 288243"/>
                <a:gd name="connsiteX8" fmla="*/ 1628 w 60926"/>
                <a:gd name="connsiteY8" fmla="*/ 277365 h 288243"/>
                <a:gd name="connsiteX9" fmla="*/ 262 w 60926"/>
                <a:gd name="connsiteY9" fmla="*/ 282553 h 288243"/>
                <a:gd name="connsiteX10" fmla="*/ 5727 w 60926"/>
                <a:gd name="connsiteY10" fmla="*/ 288318 h 288243"/>
                <a:gd name="connsiteX11" fmla="*/ 11464 w 60926"/>
                <a:gd name="connsiteY11" fmla="*/ 282553 h 288243"/>
                <a:gd name="connsiteX12" fmla="*/ 59823 w 60926"/>
                <a:gd name="connsiteY12" fmla="*/ 149096 h 2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926" h="288243">
                  <a:moveTo>
                    <a:pt x="59823" y="149096"/>
                  </a:moveTo>
                  <a:cubicBezTo>
                    <a:pt x="61189" y="145637"/>
                    <a:pt x="61189" y="145061"/>
                    <a:pt x="61189" y="144196"/>
                  </a:cubicBezTo>
                  <a:cubicBezTo>
                    <a:pt x="61189" y="143332"/>
                    <a:pt x="61189" y="142755"/>
                    <a:pt x="59823" y="139296"/>
                  </a:cubicBezTo>
                  <a:lnTo>
                    <a:pt x="12011" y="6704"/>
                  </a:lnTo>
                  <a:cubicBezTo>
                    <a:pt x="10371" y="1804"/>
                    <a:pt x="8732" y="75"/>
                    <a:pt x="5727" y="75"/>
                  </a:cubicBezTo>
                  <a:cubicBezTo>
                    <a:pt x="2721" y="75"/>
                    <a:pt x="262" y="2669"/>
                    <a:pt x="262" y="5840"/>
                  </a:cubicBezTo>
                  <a:cubicBezTo>
                    <a:pt x="262" y="6704"/>
                    <a:pt x="262" y="7281"/>
                    <a:pt x="1628" y="10451"/>
                  </a:cubicBezTo>
                  <a:lnTo>
                    <a:pt x="49988" y="144196"/>
                  </a:lnTo>
                  <a:lnTo>
                    <a:pt x="1628" y="277365"/>
                  </a:lnTo>
                  <a:cubicBezTo>
                    <a:pt x="262" y="280535"/>
                    <a:pt x="262" y="281112"/>
                    <a:pt x="262" y="282553"/>
                  </a:cubicBezTo>
                  <a:cubicBezTo>
                    <a:pt x="262" y="285724"/>
                    <a:pt x="2721" y="288318"/>
                    <a:pt x="5727" y="288318"/>
                  </a:cubicBezTo>
                  <a:cubicBezTo>
                    <a:pt x="9278" y="288318"/>
                    <a:pt x="10371" y="285435"/>
                    <a:pt x="11464" y="282553"/>
                  </a:cubicBezTo>
                  <a:lnTo>
                    <a:pt x="59823" y="149096"/>
                  </a:lnTo>
                  <a:close/>
                </a:path>
              </a:pathLst>
            </a:custGeom>
            <a:solidFill>
              <a:srgbClr val="00000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6" name="Dowolny kształt: kształt 305">
              <a:extLst>
                <a:ext uri="{FF2B5EF4-FFF2-40B4-BE49-F238E27FC236}">
                  <a16:creationId xmlns:a16="http://schemas.microsoft.com/office/drawing/2014/main" id="{7F2DDECF-0C7B-5992-DA24-DC44FC4F39D1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7654342" y="7799210"/>
              <a:ext cx="147769" cy="137001"/>
            </a:xfrm>
            <a:custGeom>
              <a:avLst/>
              <a:gdLst>
                <a:gd name="connsiteX0" fmla="*/ 138540 w 147769"/>
                <a:gd name="connsiteY0" fmla="*/ 90469 h 137001"/>
                <a:gd name="connsiteX1" fmla="*/ 139688 w 147769"/>
                <a:gd name="connsiteY1" fmla="*/ 86837 h 137001"/>
                <a:gd name="connsiteX2" fmla="*/ 136437 w 147769"/>
                <a:gd name="connsiteY2" fmla="*/ 84013 h 137001"/>
                <a:gd name="connsiteX3" fmla="*/ 134333 w 147769"/>
                <a:gd name="connsiteY3" fmla="*/ 84820 h 137001"/>
                <a:gd name="connsiteX4" fmla="*/ 131464 w 147769"/>
                <a:gd name="connsiteY4" fmla="*/ 90671 h 137001"/>
                <a:gd name="connsiteX5" fmla="*/ 78105 w 147769"/>
                <a:gd name="connsiteY5" fmla="*/ 129814 h 137001"/>
                <a:gd name="connsiteX6" fmla="*/ 45593 w 147769"/>
                <a:gd name="connsiteY6" fmla="*/ 129814 h 137001"/>
                <a:gd name="connsiteX7" fmla="*/ 39473 w 147769"/>
                <a:gd name="connsiteY7" fmla="*/ 127797 h 137001"/>
                <a:gd name="connsiteX8" fmla="*/ 40238 w 147769"/>
                <a:gd name="connsiteY8" fmla="*/ 123560 h 137001"/>
                <a:gd name="connsiteX9" fmla="*/ 53051 w 147769"/>
                <a:gd name="connsiteY9" fmla="*/ 69485 h 137001"/>
                <a:gd name="connsiteX10" fmla="*/ 74471 w 147769"/>
                <a:gd name="connsiteY10" fmla="*/ 69485 h 137001"/>
                <a:gd name="connsiteX11" fmla="*/ 91875 w 147769"/>
                <a:gd name="connsiteY11" fmla="*/ 78767 h 137001"/>
                <a:gd name="connsiteX12" fmla="*/ 90536 w 147769"/>
                <a:gd name="connsiteY12" fmla="*/ 87846 h 137001"/>
                <a:gd name="connsiteX13" fmla="*/ 89963 w 147769"/>
                <a:gd name="connsiteY13" fmla="*/ 90267 h 137001"/>
                <a:gd name="connsiteX14" fmla="*/ 93214 w 147769"/>
                <a:gd name="connsiteY14" fmla="*/ 93092 h 137001"/>
                <a:gd name="connsiteX15" fmla="*/ 96848 w 147769"/>
                <a:gd name="connsiteY15" fmla="*/ 88653 h 137001"/>
                <a:gd name="connsiteX16" fmla="*/ 107366 w 147769"/>
                <a:gd name="connsiteY16" fmla="*/ 44466 h 137001"/>
                <a:gd name="connsiteX17" fmla="*/ 107940 w 147769"/>
                <a:gd name="connsiteY17" fmla="*/ 41439 h 137001"/>
                <a:gd name="connsiteX18" fmla="*/ 104689 w 147769"/>
                <a:gd name="connsiteY18" fmla="*/ 38614 h 137001"/>
                <a:gd name="connsiteX19" fmla="*/ 100864 w 147769"/>
                <a:gd name="connsiteY19" fmla="*/ 43860 h 137001"/>
                <a:gd name="connsiteX20" fmla="*/ 74854 w 147769"/>
                <a:gd name="connsiteY20" fmla="*/ 62221 h 137001"/>
                <a:gd name="connsiteX21" fmla="*/ 54773 w 147769"/>
                <a:gd name="connsiteY21" fmla="*/ 62221 h 137001"/>
                <a:gd name="connsiteX22" fmla="*/ 66248 w 147769"/>
                <a:gd name="connsiteY22" fmla="*/ 14200 h 137001"/>
                <a:gd name="connsiteX23" fmla="*/ 76001 w 147769"/>
                <a:gd name="connsiteY23" fmla="*/ 7340 h 137001"/>
                <a:gd name="connsiteX24" fmla="*/ 107175 w 147769"/>
                <a:gd name="connsiteY24" fmla="*/ 7340 h 137001"/>
                <a:gd name="connsiteX25" fmla="*/ 138540 w 147769"/>
                <a:gd name="connsiteY25" fmla="*/ 30745 h 137001"/>
                <a:gd name="connsiteX26" fmla="*/ 137775 w 147769"/>
                <a:gd name="connsiteY26" fmla="*/ 43053 h 137001"/>
                <a:gd name="connsiteX27" fmla="*/ 141027 w 147769"/>
                <a:gd name="connsiteY27" fmla="*/ 46483 h 137001"/>
                <a:gd name="connsiteX28" fmla="*/ 144469 w 147769"/>
                <a:gd name="connsiteY28" fmla="*/ 41237 h 137001"/>
                <a:gd name="connsiteX29" fmla="*/ 147912 w 147769"/>
                <a:gd name="connsiteY29" fmla="*/ 6129 h 137001"/>
                <a:gd name="connsiteX30" fmla="*/ 142365 w 147769"/>
                <a:gd name="connsiteY30" fmla="*/ 76 h 137001"/>
                <a:gd name="connsiteX31" fmla="*/ 37178 w 147769"/>
                <a:gd name="connsiteY31" fmla="*/ 76 h 137001"/>
                <a:gd name="connsiteX32" fmla="*/ 31058 w 147769"/>
                <a:gd name="connsiteY32" fmla="*/ 4515 h 137001"/>
                <a:gd name="connsiteX33" fmla="*/ 37369 w 147769"/>
                <a:gd name="connsiteY33" fmla="*/ 7340 h 137001"/>
                <a:gd name="connsiteX34" fmla="*/ 44636 w 147769"/>
                <a:gd name="connsiteY34" fmla="*/ 7743 h 137001"/>
                <a:gd name="connsiteX35" fmla="*/ 48844 w 147769"/>
                <a:gd name="connsiteY35" fmla="*/ 10568 h 137001"/>
                <a:gd name="connsiteX36" fmla="*/ 48079 w 147769"/>
                <a:gd name="connsiteY36" fmla="*/ 15007 h 137001"/>
                <a:gd name="connsiteX37" fmla="*/ 23025 w 147769"/>
                <a:gd name="connsiteY37" fmla="*/ 120533 h 137001"/>
                <a:gd name="connsiteX38" fmla="*/ 6004 w 147769"/>
                <a:gd name="connsiteY38" fmla="*/ 129814 h 137001"/>
                <a:gd name="connsiteX39" fmla="*/ 266 w 147769"/>
                <a:gd name="connsiteY39" fmla="*/ 134253 h 137001"/>
                <a:gd name="connsiteX40" fmla="*/ 6004 w 147769"/>
                <a:gd name="connsiteY40" fmla="*/ 137078 h 137001"/>
                <a:gd name="connsiteX41" fmla="*/ 114060 w 147769"/>
                <a:gd name="connsiteY41" fmla="*/ 137078 h 137001"/>
                <a:gd name="connsiteX42" fmla="*/ 120563 w 147769"/>
                <a:gd name="connsiteY42" fmla="*/ 133446 h 137001"/>
                <a:gd name="connsiteX43" fmla="*/ 138540 w 147769"/>
                <a:gd name="connsiteY43" fmla="*/ 90469 h 137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47769" h="137001">
                  <a:moveTo>
                    <a:pt x="138540" y="90469"/>
                  </a:moveTo>
                  <a:cubicBezTo>
                    <a:pt x="139688" y="87846"/>
                    <a:pt x="139688" y="87039"/>
                    <a:pt x="139688" y="86837"/>
                  </a:cubicBezTo>
                  <a:cubicBezTo>
                    <a:pt x="139688" y="85627"/>
                    <a:pt x="138923" y="84013"/>
                    <a:pt x="136437" y="84013"/>
                  </a:cubicBezTo>
                  <a:cubicBezTo>
                    <a:pt x="136054" y="84013"/>
                    <a:pt x="135098" y="84013"/>
                    <a:pt x="134333" y="84820"/>
                  </a:cubicBezTo>
                  <a:cubicBezTo>
                    <a:pt x="133950" y="85223"/>
                    <a:pt x="133759" y="85425"/>
                    <a:pt x="131464" y="90671"/>
                  </a:cubicBezTo>
                  <a:cubicBezTo>
                    <a:pt x="119033" y="119726"/>
                    <a:pt x="109279" y="129814"/>
                    <a:pt x="78105" y="129814"/>
                  </a:cubicBezTo>
                  <a:lnTo>
                    <a:pt x="45593" y="129814"/>
                  </a:lnTo>
                  <a:cubicBezTo>
                    <a:pt x="39664" y="129814"/>
                    <a:pt x="39473" y="129613"/>
                    <a:pt x="39473" y="127797"/>
                  </a:cubicBezTo>
                  <a:cubicBezTo>
                    <a:pt x="39473" y="127595"/>
                    <a:pt x="39473" y="126586"/>
                    <a:pt x="40238" y="123560"/>
                  </a:cubicBezTo>
                  <a:lnTo>
                    <a:pt x="53051" y="69485"/>
                  </a:lnTo>
                  <a:lnTo>
                    <a:pt x="74471" y="69485"/>
                  </a:lnTo>
                  <a:cubicBezTo>
                    <a:pt x="89580" y="69485"/>
                    <a:pt x="91875" y="72108"/>
                    <a:pt x="91875" y="78767"/>
                  </a:cubicBezTo>
                  <a:cubicBezTo>
                    <a:pt x="91875" y="80986"/>
                    <a:pt x="91301" y="84416"/>
                    <a:pt x="90536" y="87846"/>
                  </a:cubicBezTo>
                  <a:cubicBezTo>
                    <a:pt x="89963" y="89662"/>
                    <a:pt x="89963" y="89864"/>
                    <a:pt x="89963" y="90267"/>
                  </a:cubicBezTo>
                  <a:cubicBezTo>
                    <a:pt x="89963" y="90671"/>
                    <a:pt x="90154" y="93092"/>
                    <a:pt x="93214" y="93092"/>
                  </a:cubicBezTo>
                  <a:cubicBezTo>
                    <a:pt x="95891" y="93092"/>
                    <a:pt x="96083" y="92083"/>
                    <a:pt x="96848" y="88653"/>
                  </a:cubicBezTo>
                  <a:lnTo>
                    <a:pt x="107366" y="44466"/>
                  </a:lnTo>
                  <a:cubicBezTo>
                    <a:pt x="107940" y="42044"/>
                    <a:pt x="107940" y="41641"/>
                    <a:pt x="107940" y="41439"/>
                  </a:cubicBezTo>
                  <a:cubicBezTo>
                    <a:pt x="107940" y="39421"/>
                    <a:pt x="106410" y="38614"/>
                    <a:pt x="104689" y="38614"/>
                  </a:cubicBezTo>
                  <a:cubicBezTo>
                    <a:pt x="102203" y="38614"/>
                    <a:pt x="102011" y="39623"/>
                    <a:pt x="100864" y="43860"/>
                  </a:cubicBezTo>
                  <a:cubicBezTo>
                    <a:pt x="96848" y="59598"/>
                    <a:pt x="91110" y="62221"/>
                    <a:pt x="74854" y="62221"/>
                  </a:cubicBezTo>
                  <a:lnTo>
                    <a:pt x="54773" y="62221"/>
                  </a:lnTo>
                  <a:lnTo>
                    <a:pt x="66248" y="14200"/>
                  </a:lnTo>
                  <a:cubicBezTo>
                    <a:pt x="67778" y="7945"/>
                    <a:pt x="67969" y="7340"/>
                    <a:pt x="76001" y="7340"/>
                  </a:cubicBezTo>
                  <a:lnTo>
                    <a:pt x="107175" y="7340"/>
                  </a:lnTo>
                  <a:cubicBezTo>
                    <a:pt x="132229" y="7340"/>
                    <a:pt x="138540" y="12788"/>
                    <a:pt x="138540" y="30745"/>
                  </a:cubicBezTo>
                  <a:cubicBezTo>
                    <a:pt x="138540" y="35991"/>
                    <a:pt x="137775" y="42044"/>
                    <a:pt x="137775" y="43053"/>
                  </a:cubicBezTo>
                  <a:cubicBezTo>
                    <a:pt x="137775" y="44667"/>
                    <a:pt x="138349" y="46483"/>
                    <a:pt x="141027" y="46483"/>
                  </a:cubicBezTo>
                  <a:cubicBezTo>
                    <a:pt x="143895" y="46483"/>
                    <a:pt x="144087" y="44667"/>
                    <a:pt x="144469" y="41237"/>
                  </a:cubicBezTo>
                  <a:lnTo>
                    <a:pt x="147912" y="6129"/>
                  </a:lnTo>
                  <a:cubicBezTo>
                    <a:pt x="148485" y="76"/>
                    <a:pt x="147147" y="76"/>
                    <a:pt x="142365" y="76"/>
                  </a:cubicBezTo>
                  <a:lnTo>
                    <a:pt x="37178" y="76"/>
                  </a:lnTo>
                  <a:cubicBezTo>
                    <a:pt x="33353" y="76"/>
                    <a:pt x="31058" y="76"/>
                    <a:pt x="31058" y="4515"/>
                  </a:cubicBezTo>
                  <a:cubicBezTo>
                    <a:pt x="31058" y="7340"/>
                    <a:pt x="33161" y="7340"/>
                    <a:pt x="37369" y="7340"/>
                  </a:cubicBezTo>
                  <a:cubicBezTo>
                    <a:pt x="40429" y="7340"/>
                    <a:pt x="41194" y="7340"/>
                    <a:pt x="44636" y="7743"/>
                  </a:cubicBezTo>
                  <a:cubicBezTo>
                    <a:pt x="48461" y="8147"/>
                    <a:pt x="48844" y="8551"/>
                    <a:pt x="48844" y="10568"/>
                  </a:cubicBezTo>
                  <a:cubicBezTo>
                    <a:pt x="48844" y="11981"/>
                    <a:pt x="48270" y="13998"/>
                    <a:pt x="48079" y="15007"/>
                  </a:cubicBezTo>
                  <a:lnTo>
                    <a:pt x="23025" y="120533"/>
                  </a:lnTo>
                  <a:cubicBezTo>
                    <a:pt x="21113" y="128402"/>
                    <a:pt x="20921" y="129814"/>
                    <a:pt x="6004" y="129814"/>
                  </a:cubicBezTo>
                  <a:cubicBezTo>
                    <a:pt x="2561" y="129814"/>
                    <a:pt x="266" y="129814"/>
                    <a:pt x="266" y="134253"/>
                  </a:cubicBezTo>
                  <a:cubicBezTo>
                    <a:pt x="266" y="137078"/>
                    <a:pt x="2561" y="137078"/>
                    <a:pt x="6004" y="137078"/>
                  </a:cubicBezTo>
                  <a:lnTo>
                    <a:pt x="114060" y="137078"/>
                  </a:lnTo>
                  <a:cubicBezTo>
                    <a:pt x="118842" y="137078"/>
                    <a:pt x="119033" y="137078"/>
                    <a:pt x="120563" y="133446"/>
                  </a:cubicBezTo>
                  <a:lnTo>
                    <a:pt x="138540" y="90469"/>
                  </a:lnTo>
                  <a:close/>
                </a:path>
              </a:pathLst>
            </a:custGeom>
            <a:solidFill>
              <a:srgbClr val="00000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402" name="pole tekstowe 401">
            <a:extLst>
              <a:ext uri="{FF2B5EF4-FFF2-40B4-BE49-F238E27FC236}">
                <a16:creationId xmlns:a16="http://schemas.microsoft.com/office/drawing/2014/main" id="{714E35FE-DEF6-203B-A288-625C6C7F4F6B}"/>
              </a:ext>
            </a:extLst>
          </p:cNvPr>
          <p:cNvSpPr txBox="1"/>
          <p:nvPr/>
        </p:nvSpPr>
        <p:spPr>
          <a:xfrm>
            <a:off x="4657813" y="6440542"/>
            <a:ext cx="63221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A.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Fujiwara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, H.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Imai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, J.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Phys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. A 41, 255304 (2008) </a:t>
            </a:r>
            <a:endParaRPr lang="pl-PL" sz="1600" dirty="0"/>
          </a:p>
        </p:txBody>
      </p:sp>
      <p:grpSp>
        <p:nvGrpSpPr>
          <p:cNvPr id="192" name="Grupa 191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 &#10;=4 \min_{K_{i,\varphi}} \max_{\ket{\psi}} \bra{\psi} \sum_{i}\dot{K}_{i,\varphi}^\dagger  \dot{K}_{i,\varphi} \ket{\psi} &#10;$$&#10;\end{document}&#10;" title="IguanaTex Vector Display">
            <a:extLst>
              <a:ext uri="{FF2B5EF4-FFF2-40B4-BE49-F238E27FC236}">
                <a16:creationId xmlns:a16="http://schemas.microsoft.com/office/drawing/2014/main" id="{680C31DB-013F-5C93-F20E-B98BF221E67E}"/>
              </a:ext>
            </a:extLst>
          </p:cNvPr>
          <p:cNvGrpSpPr>
            <a:grpSpLocks noChangeAspect="1"/>
          </p:cNvGrpSpPr>
          <p:nvPr>
            <p:custDataLst>
              <p:tags r:id="rId11"/>
            </p:custDataLst>
          </p:nvPr>
        </p:nvGrpSpPr>
        <p:grpSpPr>
          <a:xfrm>
            <a:off x="3822701" y="4927601"/>
            <a:ext cx="4277692" cy="711736"/>
            <a:chOff x="9298005" y="7188519"/>
            <a:chExt cx="4496649" cy="748167"/>
          </a:xfrm>
        </p:grpSpPr>
        <p:sp>
          <p:nvSpPr>
            <p:cNvPr id="127" name="Dowolny kształt: kształt 126">
              <a:extLst>
                <a:ext uri="{FF2B5EF4-FFF2-40B4-BE49-F238E27FC236}">
                  <a16:creationId xmlns:a16="http://schemas.microsoft.com/office/drawing/2014/main" id="{AAD54729-6737-815A-A62A-D7871A3B82EE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9298005" y="7398522"/>
              <a:ext cx="219274" cy="81043"/>
            </a:xfrm>
            <a:custGeom>
              <a:avLst/>
              <a:gdLst>
                <a:gd name="connsiteX0" fmla="*/ 208228 w 219274"/>
                <a:gd name="connsiteY0" fmla="*/ 13928 h 81043"/>
                <a:gd name="connsiteX1" fmla="*/ 219439 w 219274"/>
                <a:gd name="connsiteY1" fmla="*/ 7002 h 81043"/>
                <a:gd name="connsiteX2" fmla="*/ 208558 w 219274"/>
                <a:gd name="connsiteY2" fmla="*/ 75 h 81043"/>
                <a:gd name="connsiteX3" fmla="*/ 11046 w 219274"/>
                <a:gd name="connsiteY3" fmla="*/ 75 h 81043"/>
                <a:gd name="connsiteX4" fmla="*/ 165 w 219274"/>
                <a:gd name="connsiteY4" fmla="*/ 7002 h 81043"/>
                <a:gd name="connsiteX5" fmla="*/ 11376 w 219274"/>
                <a:gd name="connsiteY5" fmla="*/ 13928 h 81043"/>
                <a:gd name="connsiteX6" fmla="*/ 208228 w 219274"/>
                <a:gd name="connsiteY6" fmla="*/ 13928 h 81043"/>
                <a:gd name="connsiteX7" fmla="*/ 208558 w 219274"/>
                <a:gd name="connsiteY7" fmla="*/ 81118 h 81043"/>
                <a:gd name="connsiteX8" fmla="*/ 219439 w 219274"/>
                <a:gd name="connsiteY8" fmla="*/ 74191 h 81043"/>
                <a:gd name="connsiteX9" fmla="*/ 208228 w 219274"/>
                <a:gd name="connsiteY9" fmla="*/ 67264 h 81043"/>
                <a:gd name="connsiteX10" fmla="*/ 11376 w 219274"/>
                <a:gd name="connsiteY10" fmla="*/ 67264 h 81043"/>
                <a:gd name="connsiteX11" fmla="*/ 165 w 219274"/>
                <a:gd name="connsiteY11" fmla="*/ 74191 h 81043"/>
                <a:gd name="connsiteX12" fmla="*/ 11046 w 219274"/>
                <a:gd name="connsiteY12" fmla="*/ 81118 h 81043"/>
                <a:gd name="connsiteX13" fmla="*/ 208558 w 219274"/>
                <a:gd name="connsiteY13" fmla="*/ 81118 h 81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274" h="81043">
                  <a:moveTo>
                    <a:pt x="208228" y="13928"/>
                  </a:moveTo>
                  <a:cubicBezTo>
                    <a:pt x="213174" y="13928"/>
                    <a:pt x="219439" y="13928"/>
                    <a:pt x="219439" y="7002"/>
                  </a:cubicBezTo>
                  <a:cubicBezTo>
                    <a:pt x="219439" y="75"/>
                    <a:pt x="213174" y="75"/>
                    <a:pt x="208558" y="75"/>
                  </a:cubicBezTo>
                  <a:lnTo>
                    <a:pt x="11046" y="75"/>
                  </a:lnTo>
                  <a:cubicBezTo>
                    <a:pt x="6430" y="75"/>
                    <a:pt x="165" y="75"/>
                    <a:pt x="165" y="7002"/>
                  </a:cubicBezTo>
                  <a:cubicBezTo>
                    <a:pt x="165" y="13928"/>
                    <a:pt x="6430" y="13928"/>
                    <a:pt x="11376" y="13928"/>
                  </a:cubicBezTo>
                  <a:lnTo>
                    <a:pt x="208228" y="13928"/>
                  </a:lnTo>
                  <a:close/>
                  <a:moveTo>
                    <a:pt x="208558" y="81118"/>
                  </a:moveTo>
                  <a:cubicBezTo>
                    <a:pt x="213174" y="81118"/>
                    <a:pt x="219439" y="81118"/>
                    <a:pt x="219439" y="74191"/>
                  </a:cubicBezTo>
                  <a:cubicBezTo>
                    <a:pt x="219439" y="67264"/>
                    <a:pt x="213174" y="67264"/>
                    <a:pt x="208228" y="67264"/>
                  </a:cubicBezTo>
                  <a:lnTo>
                    <a:pt x="11376" y="67264"/>
                  </a:lnTo>
                  <a:cubicBezTo>
                    <a:pt x="6430" y="67264"/>
                    <a:pt x="165" y="67264"/>
                    <a:pt x="165" y="74191"/>
                  </a:cubicBezTo>
                  <a:cubicBezTo>
                    <a:pt x="165" y="81118"/>
                    <a:pt x="6430" y="81118"/>
                    <a:pt x="11046" y="81118"/>
                  </a:cubicBezTo>
                  <a:lnTo>
                    <a:pt x="208558" y="81118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8" name="Dowolny kształt: kształt 127">
              <a:extLst>
                <a:ext uri="{FF2B5EF4-FFF2-40B4-BE49-F238E27FC236}">
                  <a16:creationId xmlns:a16="http://schemas.microsoft.com/office/drawing/2014/main" id="{EA108034-2CC3-FB1A-CBB1-DBB950C92200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9636826" y="7291157"/>
              <a:ext cx="146073" cy="234471"/>
            </a:xfrm>
            <a:custGeom>
              <a:avLst/>
              <a:gdLst>
                <a:gd name="connsiteX0" fmla="*/ 87885 w 146073"/>
                <a:gd name="connsiteY0" fmla="*/ 177400 h 234471"/>
                <a:gd name="connsiteX1" fmla="*/ 87885 w 146073"/>
                <a:gd name="connsiteY1" fmla="*/ 207532 h 234471"/>
                <a:gd name="connsiteX2" fmla="*/ 62825 w 146073"/>
                <a:gd name="connsiteY2" fmla="*/ 223810 h 234471"/>
                <a:gd name="connsiteX3" fmla="*/ 55901 w 146073"/>
                <a:gd name="connsiteY3" fmla="*/ 223810 h 234471"/>
                <a:gd name="connsiteX4" fmla="*/ 55901 w 146073"/>
                <a:gd name="connsiteY4" fmla="*/ 234546 h 234471"/>
                <a:gd name="connsiteX5" fmla="*/ 100415 w 146073"/>
                <a:gd name="connsiteY5" fmla="*/ 233507 h 234471"/>
                <a:gd name="connsiteX6" fmla="*/ 145259 w 146073"/>
                <a:gd name="connsiteY6" fmla="*/ 234546 h 234471"/>
                <a:gd name="connsiteX7" fmla="*/ 145259 w 146073"/>
                <a:gd name="connsiteY7" fmla="*/ 223810 h 234471"/>
                <a:gd name="connsiteX8" fmla="*/ 138335 w 146073"/>
                <a:gd name="connsiteY8" fmla="*/ 223810 h 234471"/>
                <a:gd name="connsiteX9" fmla="*/ 113275 w 146073"/>
                <a:gd name="connsiteY9" fmla="*/ 207532 h 234471"/>
                <a:gd name="connsiteX10" fmla="*/ 113275 w 146073"/>
                <a:gd name="connsiteY10" fmla="*/ 177400 h 234471"/>
                <a:gd name="connsiteX11" fmla="*/ 146249 w 146073"/>
                <a:gd name="connsiteY11" fmla="*/ 177400 h 234471"/>
                <a:gd name="connsiteX12" fmla="*/ 146249 w 146073"/>
                <a:gd name="connsiteY12" fmla="*/ 166664 h 234471"/>
                <a:gd name="connsiteX13" fmla="*/ 113275 w 146073"/>
                <a:gd name="connsiteY13" fmla="*/ 166664 h 234471"/>
                <a:gd name="connsiteX14" fmla="*/ 113275 w 146073"/>
                <a:gd name="connsiteY14" fmla="*/ 9080 h 234471"/>
                <a:gd name="connsiteX15" fmla="*/ 107999 w 146073"/>
                <a:gd name="connsiteY15" fmla="*/ 75 h 234471"/>
                <a:gd name="connsiteX16" fmla="*/ 101404 w 146073"/>
                <a:gd name="connsiteY16" fmla="*/ 4231 h 234471"/>
                <a:gd name="connsiteX17" fmla="*/ 175 w 146073"/>
                <a:gd name="connsiteY17" fmla="*/ 166664 h 234471"/>
                <a:gd name="connsiteX18" fmla="*/ 175 w 146073"/>
                <a:gd name="connsiteY18" fmla="*/ 177400 h 234471"/>
                <a:gd name="connsiteX19" fmla="*/ 87885 w 146073"/>
                <a:gd name="connsiteY19" fmla="*/ 177400 h 234471"/>
                <a:gd name="connsiteX20" fmla="*/ 89864 w 146073"/>
                <a:gd name="connsiteY20" fmla="*/ 166664 h 234471"/>
                <a:gd name="connsiteX21" fmla="*/ 9408 w 146073"/>
                <a:gd name="connsiteY21" fmla="*/ 166664 h 234471"/>
                <a:gd name="connsiteX22" fmla="*/ 89864 w 146073"/>
                <a:gd name="connsiteY22" fmla="*/ 37479 h 234471"/>
                <a:gd name="connsiteX23" fmla="*/ 89864 w 146073"/>
                <a:gd name="connsiteY23" fmla="*/ 166664 h 23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6073" h="234471">
                  <a:moveTo>
                    <a:pt x="87885" y="177400"/>
                  </a:moveTo>
                  <a:lnTo>
                    <a:pt x="87885" y="207532"/>
                  </a:lnTo>
                  <a:cubicBezTo>
                    <a:pt x="87885" y="220000"/>
                    <a:pt x="87226" y="223810"/>
                    <a:pt x="62825" y="223810"/>
                  </a:cubicBezTo>
                  <a:lnTo>
                    <a:pt x="55901" y="223810"/>
                  </a:lnTo>
                  <a:lnTo>
                    <a:pt x="55901" y="234546"/>
                  </a:lnTo>
                  <a:cubicBezTo>
                    <a:pt x="69420" y="233507"/>
                    <a:pt x="86566" y="233507"/>
                    <a:pt x="100415" y="233507"/>
                  </a:cubicBezTo>
                  <a:cubicBezTo>
                    <a:pt x="114264" y="233507"/>
                    <a:pt x="131740" y="233507"/>
                    <a:pt x="145259" y="234546"/>
                  </a:cubicBezTo>
                  <a:lnTo>
                    <a:pt x="145259" y="223810"/>
                  </a:lnTo>
                  <a:lnTo>
                    <a:pt x="138335" y="223810"/>
                  </a:lnTo>
                  <a:cubicBezTo>
                    <a:pt x="113934" y="223810"/>
                    <a:pt x="113275" y="220000"/>
                    <a:pt x="113275" y="207532"/>
                  </a:cubicBezTo>
                  <a:lnTo>
                    <a:pt x="113275" y="177400"/>
                  </a:lnTo>
                  <a:lnTo>
                    <a:pt x="146249" y="177400"/>
                  </a:lnTo>
                  <a:lnTo>
                    <a:pt x="146249" y="166664"/>
                  </a:lnTo>
                  <a:lnTo>
                    <a:pt x="113275" y="166664"/>
                  </a:lnTo>
                  <a:lnTo>
                    <a:pt x="113275" y="9080"/>
                  </a:lnTo>
                  <a:cubicBezTo>
                    <a:pt x="113275" y="2153"/>
                    <a:pt x="113275" y="75"/>
                    <a:pt x="107999" y="75"/>
                  </a:cubicBezTo>
                  <a:cubicBezTo>
                    <a:pt x="105031" y="75"/>
                    <a:pt x="104042" y="75"/>
                    <a:pt x="101404" y="4231"/>
                  </a:cubicBezTo>
                  <a:lnTo>
                    <a:pt x="175" y="166664"/>
                  </a:lnTo>
                  <a:lnTo>
                    <a:pt x="175" y="177400"/>
                  </a:lnTo>
                  <a:lnTo>
                    <a:pt x="87885" y="177400"/>
                  </a:lnTo>
                  <a:close/>
                  <a:moveTo>
                    <a:pt x="89864" y="166664"/>
                  </a:moveTo>
                  <a:lnTo>
                    <a:pt x="9408" y="166664"/>
                  </a:lnTo>
                  <a:lnTo>
                    <a:pt x="89864" y="37479"/>
                  </a:lnTo>
                  <a:lnTo>
                    <a:pt x="89864" y="166664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9" name="Dowolny kształt: kształt 128">
              <a:extLst>
                <a:ext uri="{FF2B5EF4-FFF2-40B4-BE49-F238E27FC236}">
                  <a16:creationId xmlns:a16="http://schemas.microsoft.com/office/drawing/2014/main" id="{805D3815-76F6-F694-4497-FA9FC5E70F4E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9859661" y="7372547"/>
              <a:ext cx="257523" cy="153081"/>
            </a:xfrm>
            <a:custGeom>
              <a:avLst/>
              <a:gdLst>
                <a:gd name="connsiteX0" fmla="*/ 25902 w 257523"/>
                <a:gd name="connsiteY0" fmla="*/ 34016 h 153081"/>
                <a:gd name="connsiteX1" fmla="*/ 25902 w 257523"/>
                <a:gd name="connsiteY1" fmla="*/ 126835 h 153081"/>
                <a:gd name="connsiteX2" fmla="*/ 182 w 257523"/>
                <a:gd name="connsiteY2" fmla="*/ 142420 h 153081"/>
                <a:gd name="connsiteX3" fmla="*/ 182 w 257523"/>
                <a:gd name="connsiteY3" fmla="*/ 153157 h 153081"/>
                <a:gd name="connsiteX4" fmla="*/ 37442 w 257523"/>
                <a:gd name="connsiteY4" fmla="*/ 152118 h 153081"/>
                <a:gd name="connsiteX5" fmla="*/ 74373 w 257523"/>
                <a:gd name="connsiteY5" fmla="*/ 153157 h 153081"/>
                <a:gd name="connsiteX6" fmla="*/ 74373 w 257523"/>
                <a:gd name="connsiteY6" fmla="*/ 142420 h 153081"/>
                <a:gd name="connsiteX7" fmla="*/ 48653 w 257523"/>
                <a:gd name="connsiteY7" fmla="*/ 126835 h 153081"/>
                <a:gd name="connsiteX8" fmla="*/ 48653 w 257523"/>
                <a:gd name="connsiteY8" fmla="*/ 63108 h 153081"/>
                <a:gd name="connsiteX9" fmla="*/ 93168 w 257523"/>
                <a:gd name="connsiteY9" fmla="*/ 7694 h 153081"/>
                <a:gd name="connsiteX10" fmla="*/ 117568 w 257523"/>
                <a:gd name="connsiteY10" fmla="*/ 46138 h 153081"/>
                <a:gd name="connsiteX11" fmla="*/ 117568 w 257523"/>
                <a:gd name="connsiteY11" fmla="*/ 126835 h 153081"/>
                <a:gd name="connsiteX12" fmla="*/ 91849 w 257523"/>
                <a:gd name="connsiteY12" fmla="*/ 142420 h 153081"/>
                <a:gd name="connsiteX13" fmla="*/ 91849 w 257523"/>
                <a:gd name="connsiteY13" fmla="*/ 153157 h 153081"/>
                <a:gd name="connsiteX14" fmla="*/ 129109 w 257523"/>
                <a:gd name="connsiteY14" fmla="*/ 152118 h 153081"/>
                <a:gd name="connsiteX15" fmla="*/ 166039 w 257523"/>
                <a:gd name="connsiteY15" fmla="*/ 153157 h 153081"/>
                <a:gd name="connsiteX16" fmla="*/ 166039 w 257523"/>
                <a:gd name="connsiteY16" fmla="*/ 142420 h 153081"/>
                <a:gd name="connsiteX17" fmla="*/ 140320 w 257523"/>
                <a:gd name="connsiteY17" fmla="*/ 126835 h 153081"/>
                <a:gd name="connsiteX18" fmla="*/ 140320 w 257523"/>
                <a:gd name="connsiteY18" fmla="*/ 63108 h 153081"/>
                <a:gd name="connsiteX19" fmla="*/ 184834 w 257523"/>
                <a:gd name="connsiteY19" fmla="*/ 7694 h 153081"/>
                <a:gd name="connsiteX20" fmla="*/ 209235 w 257523"/>
                <a:gd name="connsiteY20" fmla="*/ 46138 h 153081"/>
                <a:gd name="connsiteX21" fmla="*/ 209235 w 257523"/>
                <a:gd name="connsiteY21" fmla="*/ 126835 h 153081"/>
                <a:gd name="connsiteX22" fmla="*/ 183515 w 257523"/>
                <a:gd name="connsiteY22" fmla="*/ 142420 h 153081"/>
                <a:gd name="connsiteX23" fmla="*/ 183515 w 257523"/>
                <a:gd name="connsiteY23" fmla="*/ 153157 h 153081"/>
                <a:gd name="connsiteX24" fmla="*/ 220776 w 257523"/>
                <a:gd name="connsiteY24" fmla="*/ 152118 h 153081"/>
                <a:gd name="connsiteX25" fmla="*/ 257706 w 257523"/>
                <a:gd name="connsiteY25" fmla="*/ 153157 h 153081"/>
                <a:gd name="connsiteX26" fmla="*/ 257706 w 257523"/>
                <a:gd name="connsiteY26" fmla="*/ 142420 h 153081"/>
                <a:gd name="connsiteX27" fmla="*/ 231987 w 257523"/>
                <a:gd name="connsiteY27" fmla="*/ 132030 h 153081"/>
                <a:gd name="connsiteX28" fmla="*/ 231987 w 257523"/>
                <a:gd name="connsiteY28" fmla="*/ 65879 h 153081"/>
                <a:gd name="connsiteX29" fmla="*/ 221765 w 257523"/>
                <a:gd name="connsiteY29" fmla="*/ 12889 h 153081"/>
                <a:gd name="connsiteX30" fmla="*/ 187143 w 257523"/>
                <a:gd name="connsiteY30" fmla="*/ 75 h 153081"/>
                <a:gd name="connsiteX31" fmla="*/ 139331 w 257523"/>
                <a:gd name="connsiteY31" fmla="*/ 34016 h 153081"/>
                <a:gd name="connsiteX32" fmla="*/ 95476 w 257523"/>
                <a:gd name="connsiteY32" fmla="*/ 75 h 153081"/>
                <a:gd name="connsiteX33" fmla="*/ 46675 w 257523"/>
                <a:gd name="connsiteY33" fmla="*/ 36440 h 153081"/>
                <a:gd name="connsiteX34" fmla="*/ 46675 w 257523"/>
                <a:gd name="connsiteY34" fmla="*/ 75 h 153081"/>
                <a:gd name="connsiteX35" fmla="*/ 182 w 257523"/>
                <a:gd name="connsiteY35" fmla="*/ 3884 h 153081"/>
                <a:gd name="connsiteX36" fmla="*/ 182 w 257523"/>
                <a:gd name="connsiteY36" fmla="*/ 14621 h 153081"/>
                <a:gd name="connsiteX37" fmla="*/ 25902 w 257523"/>
                <a:gd name="connsiteY37" fmla="*/ 34016 h 153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57523" h="153081">
                  <a:moveTo>
                    <a:pt x="25902" y="34016"/>
                  </a:moveTo>
                  <a:lnTo>
                    <a:pt x="25902" y="126835"/>
                  </a:lnTo>
                  <a:cubicBezTo>
                    <a:pt x="25902" y="142420"/>
                    <a:pt x="22274" y="142420"/>
                    <a:pt x="182" y="142420"/>
                  </a:cubicBezTo>
                  <a:lnTo>
                    <a:pt x="182" y="153157"/>
                  </a:lnTo>
                  <a:cubicBezTo>
                    <a:pt x="11723" y="152810"/>
                    <a:pt x="28539" y="152118"/>
                    <a:pt x="37442" y="152118"/>
                  </a:cubicBezTo>
                  <a:cubicBezTo>
                    <a:pt x="46015" y="152118"/>
                    <a:pt x="63162" y="152810"/>
                    <a:pt x="74373" y="153157"/>
                  </a:cubicBezTo>
                  <a:lnTo>
                    <a:pt x="74373" y="142420"/>
                  </a:lnTo>
                  <a:cubicBezTo>
                    <a:pt x="52280" y="142420"/>
                    <a:pt x="48653" y="142420"/>
                    <a:pt x="48653" y="126835"/>
                  </a:cubicBezTo>
                  <a:lnTo>
                    <a:pt x="48653" y="63108"/>
                  </a:lnTo>
                  <a:cubicBezTo>
                    <a:pt x="48653" y="27089"/>
                    <a:pt x="72065" y="7694"/>
                    <a:pt x="93168" y="7694"/>
                  </a:cubicBezTo>
                  <a:cubicBezTo>
                    <a:pt x="113941" y="7694"/>
                    <a:pt x="117568" y="26396"/>
                    <a:pt x="117568" y="46138"/>
                  </a:cubicBezTo>
                  <a:lnTo>
                    <a:pt x="117568" y="126835"/>
                  </a:lnTo>
                  <a:cubicBezTo>
                    <a:pt x="117568" y="142420"/>
                    <a:pt x="113941" y="142420"/>
                    <a:pt x="91849" y="142420"/>
                  </a:cubicBezTo>
                  <a:lnTo>
                    <a:pt x="91849" y="153157"/>
                  </a:lnTo>
                  <a:cubicBezTo>
                    <a:pt x="103390" y="152810"/>
                    <a:pt x="120206" y="152118"/>
                    <a:pt x="129109" y="152118"/>
                  </a:cubicBezTo>
                  <a:cubicBezTo>
                    <a:pt x="137682" y="152118"/>
                    <a:pt x="154828" y="152810"/>
                    <a:pt x="166039" y="153157"/>
                  </a:cubicBezTo>
                  <a:lnTo>
                    <a:pt x="166039" y="142420"/>
                  </a:lnTo>
                  <a:cubicBezTo>
                    <a:pt x="143947" y="142420"/>
                    <a:pt x="140320" y="142420"/>
                    <a:pt x="140320" y="126835"/>
                  </a:cubicBezTo>
                  <a:lnTo>
                    <a:pt x="140320" y="63108"/>
                  </a:lnTo>
                  <a:cubicBezTo>
                    <a:pt x="140320" y="27089"/>
                    <a:pt x="163731" y="7694"/>
                    <a:pt x="184834" y="7694"/>
                  </a:cubicBezTo>
                  <a:cubicBezTo>
                    <a:pt x="205608" y="7694"/>
                    <a:pt x="209235" y="26396"/>
                    <a:pt x="209235" y="46138"/>
                  </a:cubicBezTo>
                  <a:lnTo>
                    <a:pt x="209235" y="126835"/>
                  </a:lnTo>
                  <a:cubicBezTo>
                    <a:pt x="209235" y="142420"/>
                    <a:pt x="205608" y="142420"/>
                    <a:pt x="183515" y="142420"/>
                  </a:cubicBezTo>
                  <a:lnTo>
                    <a:pt x="183515" y="153157"/>
                  </a:lnTo>
                  <a:cubicBezTo>
                    <a:pt x="195056" y="152810"/>
                    <a:pt x="211873" y="152118"/>
                    <a:pt x="220776" y="152118"/>
                  </a:cubicBezTo>
                  <a:cubicBezTo>
                    <a:pt x="229349" y="152118"/>
                    <a:pt x="246495" y="152810"/>
                    <a:pt x="257706" y="153157"/>
                  </a:cubicBezTo>
                  <a:lnTo>
                    <a:pt x="257706" y="142420"/>
                  </a:lnTo>
                  <a:cubicBezTo>
                    <a:pt x="240560" y="142420"/>
                    <a:pt x="232316" y="142420"/>
                    <a:pt x="231987" y="132030"/>
                  </a:cubicBezTo>
                  <a:lnTo>
                    <a:pt x="231987" y="65879"/>
                  </a:lnTo>
                  <a:cubicBezTo>
                    <a:pt x="231987" y="36094"/>
                    <a:pt x="231987" y="25357"/>
                    <a:pt x="221765" y="12889"/>
                  </a:cubicBezTo>
                  <a:cubicBezTo>
                    <a:pt x="217149" y="7002"/>
                    <a:pt x="206267" y="75"/>
                    <a:pt x="187143" y="75"/>
                  </a:cubicBezTo>
                  <a:cubicBezTo>
                    <a:pt x="159445" y="75"/>
                    <a:pt x="144936" y="20855"/>
                    <a:pt x="139331" y="34016"/>
                  </a:cubicBezTo>
                  <a:cubicBezTo>
                    <a:pt x="134714" y="3884"/>
                    <a:pt x="110314" y="75"/>
                    <a:pt x="95476" y="75"/>
                  </a:cubicBezTo>
                  <a:cubicBezTo>
                    <a:pt x="71405" y="75"/>
                    <a:pt x="55908" y="14967"/>
                    <a:pt x="46675" y="36440"/>
                  </a:cubicBezTo>
                  <a:lnTo>
                    <a:pt x="46675" y="75"/>
                  </a:lnTo>
                  <a:lnTo>
                    <a:pt x="182" y="3884"/>
                  </a:lnTo>
                  <a:lnTo>
                    <a:pt x="182" y="14621"/>
                  </a:lnTo>
                  <a:cubicBezTo>
                    <a:pt x="23264" y="14621"/>
                    <a:pt x="25902" y="17045"/>
                    <a:pt x="25902" y="34016"/>
                  </a:cubicBez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0" name="Dowolny kształt: kształt 129">
              <a:extLst>
                <a:ext uri="{FF2B5EF4-FFF2-40B4-BE49-F238E27FC236}">
                  <a16:creationId xmlns:a16="http://schemas.microsoft.com/office/drawing/2014/main" id="{22FE5630-744E-B4AB-0B3B-B44F9FD4232F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0134772" y="7293928"/>
              <a:ext cx="70563" cy="231700"/>
            </a:xfrm>
            <a:custGeom>
              <a:avLst/>
              <a:gdLst>
                <a:gd name="connsiteX0" fmla="*/ 47672 w 70563"/>
                <a:gd name="connsiteY0" fmla="*/ 78694 h 231700"/>
                <a:gd name="connsiteX1" fmla="*/ 1509 w 70563"/>
                <a:gd name="connsiteY1" fmla="*/ 82503 h 231700"/>
                <a:gd name="connsiteX2" fmla="*/ 1509 w 70563"/>
                <a:gd name="connsiteY2" fmla="*/ 93240 h 231700"/>
                <a:gd name="connsiteX3" fmla="*/ 25910 w 70563"/>
                <a:gd name="connsiteY3" fmla="*/ 112289 h 231700"/>
                <a:gd name="connsiteX4" fmla="*/ 25910 w 70563"/>
                <a:gd name="connsiteY4" fmla="*/ 205454 h 231700"/>
                <a:gd name="connsiteX5" fmla="*/ 190 w 70563"/>
                <a:gd name="connsiteY5" fmla="*/ 221039 h 231700"/>
                <a:gd name="connsiteX6" fmla="*/ 190 w 70563"/>
                <a:gd name="connsiteY6" fmla="*/ 231775 h 231700"/>
                <a:gd name="connsiteX7" fmla="*/ 36461 w 70563"/>
                <a:gd name="connsiteY7" fmla="*/ 230736 h 231700"/>
                <a:gd name="connsiteX8" fmla="*/ 70754 w 70563"/>
                <a:gd name="connsiteY8" fmla="*/ 231775 h 231700"/>
                <a:gd name="connsiteX9" fmla="*/ 70754 w 70563"/>
                <a:gd name="connsiteY9" fmla="*/ 221039 h 231700"/>
                <a:gd name="connsiteX10" fmla="*/ 47672 w 70563"/>
                <a:gd name="connsiteY10" fmla="*/ 205800 h 231700"/>
                <a:gd name="connsiteX11" fmla="*/ 47672 w 70563"/>
                <a:gd name="connsiteY11" fmla="*/ 78694 h 231700"/>
                <a:gd name="connsiteX12" fmla="*/ 48991 w 70563"/>
                <a:gd name="connsiteY12" fmla="*/ 18431 h 231700"/>
                <a:gd name="connsiteX13" fmla="*/ 31515 w 70563"/>
                <a:gd name="connsiteY13" fmla="*/ 75 h 231700"/>
                <a:gd name="connsiteX14" fmla="*/ 14039 w 70563"/>
                <a:gd name="connsiteY14" fmla="*/ 18431 h 231700"/>
                <a:gd name="connsiteX15" fmla="*/ 31515 w 70563"/>
                <a:gd name="connsiteY15" fmla="*/ 36787 h 231700"/>
                <a:gd name="connsiteX16" fmla="*/ 48991 w 70563"/>
                <a:gd name="connsiteY16" fmla="*/ 18431 h 23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563" h="231700">
                  <a:moveTo>
                    <a:pt x="47672" y="78694"/>
                  </a:moveTo>
                  <a:lnTo>
                    <a:pt x="1509" y="82503"/>
                  </a:lnTo>
                  <a:lnTo>
                    <a:pt x="1509" y="93240"/>
                  </a:lnTo>
                  <a:cubicBezTo>
                    <a:pt x="22942" y="93240"/>
                    <a:pt x="25910" y="95318"/>
                    <a:pt x="25910" y="112289"/>
                  </a:cubicBezTo>
                  <a:lnTo>
                    <a:pt x="25910" y="205454"/>
                  </a:lnTo>
                  <a:cubicBezTo>
                    <a:pt x="25910" y="221039"/>
                    <a:pt x="22283" y="221039"/>
                    <a:pt x="190" y="221039"/>
                  </a:cubicBezTo>
                  <a:lnTo>
                    <a:pt x="190" y="231775"/>
                  </a:lnTo>
                  <a:cubicBezTo>
                    <a:pt x="10742" y="231429"/>
                    <a:pt x="28548" y="230736"/>
                    <a:pt x="36461" y="230736"/>
                  </a:cubicBezTo>
                  <a:cubicBezTo>
                    <a:pt x="48002" y="230736"/>
                    <a:pt x="59543" y="231429"/>
                    <a:pt x="70754" y="231775"/>
                  </a:cubicBezTo>
                  <a:lnTo>
                    <a:pt x="70754" y="221039"/>
                  </a:lnTo>
                  <a:cubicBezTo>
                    <a:pt x="48991" y="221039"/>
                    <a:pt x="47672" y="219307"/>
                    <a:pt x="47672" y="205800"/>
                  </a:cubicBezTo>
                  <a:lnTo>
                    <a:pt x="47672" y="78694"/>
                  </a:lnTo>
                  <a:close/>
                  <a:moveTo>
                    <a:pt x="48991" y="18431"/>
                  </a:moveTo>
                  <a:cubicBezTo>
                    <a:pt x="48991" y="7348"/>
                    <a:pt x="40748" y="75"/>
                    <a:pt x="31515" y="75"/>
                  </a:cubicBezTo>
                  <a:cubicBezTo>
                    <a:pt x="21293" y="75"/>
                    <a:pt x="14039" y="9426"/>
                    <a:pt x="14039" y="18431"/>
                  </a:cubicBezTo>
                  <a:cubicBezTo>
                    <a:pt x="14039" y="27782"/>
                    <a:pt x="21293" y="36787"/>
                    <a:pt x="31515" y="36787"/>
                  </a:cubicBezTo>
                  <a:cubicBezTo>
                    <a:pt x="40748" y="36787"/>
                    <a:pt x="48991" y="29514"/>
                    <a:pt x="48991" y="18431"/>
                  </a:cubicBez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1" name="Dowolny kształt: kształt 130">
              <a:extLst>
                <a:ext uri="{FF2B5EF4-FFF2-40B4-BE49-F238E27FC236}">
                  <a16:creationId xmlns:a16="http://schemas.microsoft.com/office/drawing/2014/main" id="{3B87B6E5-E914-20FC-B3F4-B942955EB510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0226036" y="7372547"/>
              <a:ext cx="165857" cy="153081"/>
            </a:xfrm>
            <a:custGeom>
              <a:avLst/>
              <a:gdLst>
                <a:gd name="connsiteX0" fmla="*/ 25913 w 165857"/>
                <a:gd name="connsiteY0" fmla="*/ 34016 h 153081"/>
                <a:gd name="connsiteX1" fmla="*/ 25913 w 165857"/>
                <a:gd name="connsiteY1" fmla="*/ 126835 h 153081"/>
                <a:gd name="connsiteX2" fmla="*/ 193 w 165857"/>
                <a:gd name="connsiteY2" fmla="*/ 142420 h 153081"/>
                <a:gd name="connsiteX3" fmla="*/ 193 w 165857"/>
                <a:gd name="connsiteY3" fmla="*/ 153157 h 153081"/>
                <a:gd name="connsiteX4" fmla="*/ 37453 w 165857"/>
                <a:gd name="connsiteY4" fmla="*/ 152118 h 153081"/>
                <a:gd name="connsiteX5" fmla="*/ 74384 w 165857"/>
                <a:gd name="connsiteY5" fmla="*/ 153157 h 153081"/>
                <a:gd name="connsiteX6" fmla="*/ 74384 w 165857"/>
                <a:gd name="connsiteY6" fmla="*/ 142420 h 153081"/>
                <a:gd name="connsiteX7" fmla="*/ 48664 w 165857"/>
                <a:gd name="connsiteY7" fmla="*/ 126835 h 153081"/>
                <a:gd name="connsiteX8" fmla="*/ 48664 w 165857"/>
                <a:gd name="connsiteY8" fmla="*/ 63108 h 153081"/>
                <a:gd name="connsiteX9" fmla="*/ 93179 w 165857"/>
                <a:gd name="connsiteY9" fmla="*/ 7694 h 153081"/>
                <a:gd name="connsiteX10" fmla="*/ 117579 w 165857"/>
                <a:gd name="connsiteY10" fmla="*/ 46138 h 153081"/>
                <a:gd name="connsiteX11" fmla="*/ 117579 w 165857"/>
                <a:gd name="connsiteY11" fmla="*/ 126835 h 153081"/>
                <a:gd name="connsiteX12" fmla="*/ 91860 w 165857"/>
                <a:gd name="connsiteY12" fmla="*/ 142420 h 153081"/>
                <a:gd name="connsiteX13" fmla="*/ 91860 w 165857"/>
                <a:gd name="connsiteY13" fmla="*/ 153157 h 153081"/>
                <a:gd name="connsiteX14" fmla="*/ 129120 w 165857"/>
                <a:gd name="connsiteY14" fmla="*/ 152118 h 153081"/>
                <a:gd name="connsiteX15" fmla="*/ 166050 w 165857"/>
                <a:gd name="connsiteY15" fmla="*/ 153157 h 153081"/>
                <a:gd name="connsiteX16" fmla="*/ 166050 w 165857"/>
                <a:gd name="connsiteY16" fmla="*/ 142420 h 153081"/>
                <a:gd name="connsiteX17" fmla="*/ 140331 w 165857"/>
                <a:gd name="connsiteY17" fmla="*/ 132030 h 153081"/>
                <a:gd name="connsiteX18" fmla="*/ 140331 w 165857"/>
                <a:gd name="connsiteY18" fmla="*/ 65879 h 153081"/>
                <a:gd name="connsiteX19" fmla="*/ 130109 w 165857"/>
                <a:gd name="connsiteY19" fmla="*/ 12889 h 153081"/>
                <a:gd name="connsiteX20" fmla="*/ 95487 w 165857"/>
                <a:gd name="connsiteY20" fmla="*/ 75 h 153081"/>
                <a:gd name="connsiteX21" fmla="*/ 46686 w 165857"/>
                <a:gd name="connsiteY21" fmla="*/ 36440 h 153081"/>
                <a:gd name="connsiteX22" fmla="*/ 46686 w 165857"/>
                <a:gd name="connsiteY22" fmla="*/ 75 h 153081"/>
                <a:gd name="connsiteX23" fmla="*/ 193 w 165857"/>
                <a:gd name="connsiteY23" fmla="*/ 3884 h 153081"/>
                <a:gd name="connsiteX24" fmla="*/ 193 w 165857"/>
                <a:gd name="connsiteY24" fmla="*/ 14621 h 153081"/>
                <a:gd name="connsiteX25" fmla="*/ 25913 w 165857"/>
                <a:gd name="connsiteY25" fmla="*/ 34016 h 153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5857" h="153081">
                  <a:moveTo>
                    <a:pt x="25913" y="34016"/>
                  </a:moveTo>
                  <a:lnTo>
                    <a:pt x="25913" y="126835"/>
                  </a:lnTo>
                  <a:cubicBezTo>
                    <a:pt x="25913" y="142420"/>
                    <a:pt x="22285" y="142420"/>
                    <a:pt x="193" y="142420"/>
                  </a:cubicBezTo>
                  <a:lnTo>
                    <a:pt x="193" y="153157"/>
                  </a:lnTo>
                  <a:cubicBezTo>
                    <a:pt x="11734" y="152810"/>
                    <a:pt x="28550" y="152118"/>
                    <a:pt x="37453" y="152118"/>
                  </a:cubicBezTo>
                  <a:cubicBezTo>
                    <a:pt x="46026" y="152118"/>
                    <a:pt x="63173" y="152810"/>
                    <a:pt x="74384" y="153157"/>
                  </a:cubicBezTo>
                  <a:lnTo>
                    <a:pt x="74384" y="142420"/>
                  </a:lnTo>
                  <a:cubicBezTo>
                    <a:pt x="52291" y="142420"/>
                    <a:pt x="48664" y="142420"/>
                    <a:pt x="48664" y="126835"/>
                  </a:cubicBezTo>
                  <a:lnTo>
                    <a:pt x="48664" y="63108"/>
                  </a:lnTo>
                  <a:cubicBezTo>
                    <a:pt x="48664" y="27089"/>
                    <a:pt x="72076" y="7694"/>
                    <a:pt x="93179" y="7694"/>
                  </a:cubicBezTo>
                  <a:cubicBezTo>
                    <a:pt x="113952" y="7694"/>
                    <a:pt x="117579" y="26396"/>
                    <a:pt x="117579" y="46138"/>
                  </a:cubicBezTo>
                  <a:lnTo>
                    <a:pt x="117579" y="126835"/>
                  </a:lnTo>
                  <a:cubicBezTo>
                    <a:pt x="117579" y="142420"/>
                    <a:pt x="113952" y="142420"/>
                    <a:pt x="91860" y="142420"/>
                  </a:cubicBezTo>
                  <a:lnTo>
                    <a:pt x="91860" y="153157"/>
                  </a:lnTo>
                  <a:cubicBezTo>
                    <a:pt x="103401" y="152810"/>
                    <a:pt x="120217" y="152118"/>
                    <a:pt x="129120" y="152118"/>
                  </a:cubicBezTo>
                  <a:cubicBezTo>
                    <a:pt x="137693" y="152118"/>
                    <a:pt x="154839" y="152810"/>
                    <a:pt x="166050" y="153157"/>
                  </a:cubicBezTo>
                  <a:lnTo>
                    <a:pt x="166050" y="142420"/>
                  </a:lnTo>
                  <a:cubicBezTo>
                    <a:pt x="148904" y="142420"/>
                    <a:pt x="140661" y="142420"/>
                    <a:pt x="140331" y="132030"/>
                  </a:cubicBezTo>
                  <a:lnTo>
                    <a:pt x="140331" y="65879"/>
                  </a:lnTo>
                  <a:cubicBezTo>
                    <a:pt x="140331" y="36094"/>
                    <a:pt x="140331" y="25357"/>
                    <a:pt x="130109" y="12889"/>
                  </a:cubicBezTo>
                  <a:cubicBezTo>
                    <a:pt x="125493" y="7002"/>
                    <a:pt x="114612" y="75"/>
                    <a:pt x="95487" y="75"/>
                  </a:cubicBezTo>
                  <a:cubicBezTo>
                    <a:pt x="71416" y="75"/>
                    <a:pt x="55919" y="14967"/>
                    <a:pt x="46686" y="36440"/>
                  </a:cubicBezTo>
                  <a:lnTo>
                    <a:pt x="46686" y="75"/>
                  </a:lnTo>
                  <a:lnTo>
                    <a:pt x="193" y="3884"/>
                  </a:lnTo>
                  <a:lnTo>
                    <a:pt x="193" y="14621"/>
                  </a:lnTo>
                  <a:cubicBezTo>
                    <a:pt x="23275" y="14621"/>
                    <a:pt x="25913" y="17045"/>
                    <a:pt x="25913" y="34016"/>
                  </a:cubicBez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2" name="Dowolny kształt: kształt 131">
              <a:extLst>
                <a:ext uri="{FF2B5EF4-FFF2-40B4-BE49-F238E27FC236}">
                  <a16:creationId xmlns:a16="http://schemas.microsoft.com/office/drawing/2014/main" id="{BD76129C-7B69-F7A9-9F35-7AE4511DAB26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9863344" y="7583433"/>
              <a:ext cx="210041" cy="165584"/>
            </a:xfrm>
            <a:custGeom>
              <a:avLst/>
              <a:gdLst>
                <a:gd name="connsiteX0" fmla="*/ 116282 w 210041"/>
                <a:gd name="connsiteY0" fmla="*/ 68206 h 165584"/>
                <a:gd name="connsiteX1" fmla="*/ 114897 w 210041"/>
                <a:gd name="connsiteY1" fmla="*/ 65297 h 165584"/>
                <a:gd name="connsiteX2" fmla="*/ 120437 w 210041"/>
                <a:gd name="connsiteY2" fmla="*/ 60690 h 165584"/>
                <a:gd name="connsiteX3" fmla="*/ 143749 w 210041"/>
                <a:gd name="connsiteY3" fmla="*/ 43477 h 165584"/>
                <a:gd name="connsiteX4" fmla="*/ 204915 w 210041"/>
                <a:gd name="connsiteY4" fmla="*/ 8809 h 165584"/>
                <a:gd name="connsiteX5" fmla="*/ 210224 w 210041"/>
                <a:gd name="connsiteY5" fmla="*/ 3475 h 165584"/>
                <a:gd name="connsiteX6" fmla="*/ 207223 w 210041"/>
                <a:gd name="connsiteY6" fmla="*/ 324 h 165584"/>
                <a:gd name="connsiteX7" fmla="*/ 191297 w 210041"/>
                <a:gd name="connsiteY7" fmla="*/ 1051 h 165584"/>
                <a:gd name="connsiteX8" fmla="*/ 163368 w 210041"/>
                <a:gd name="connsiteY8" fmla="*/ 81 h 165584"/>
                <a:gd name="connsiteX9" fmla="*/ 158521 w 210041"/>
                <a:gd name="connsiteY9" fmla="*/ 5415 h 165584"/>
                <a:gd name="connsiteX10" fmla="*/ 161984 w 210041"/>
                <a:gd name="connsiteY10" fmla="*/ 8809 h 165584"/>
                <a:gd name="connsiteX11" fmla="*/ 167754 w 210041"/>
                <a:gd name="connsiteY11" fmla="*/ 12203 h 165584"/>
                <a:gd name="connsiteX12" fmla="*/ 157598 w 210041"/>
                <a:gd name="connsiteY12" fmla="*/ 24082 h 165584"/>
                <a:gd name="connsiteX13" fmla="*/ 61348 w 210041"/>
                <a:gd name="connsiteY13" fmla="*/ 95359 h 165584"/>
                <a:gd name="connsiteX14" fmla="*/ 79582 w 210041"/>
                <a:gd name="connsiteY14" fmla="*/ 18991 h 165584"/>
                <a:gd name="connsiteX15" fmla="*/ 99894 w 210041"/>
                <a:gd name="connsiteY15" fmla="*/ 8809 h 165584"/>
                <a:gd name="connsiteX16" fmla="*/ 106819 w 210041"/>
                <a:gd name="connsiteY16" fmla="*/ 3718 h 165584"/>
                <a:gd name="connsiteX17" fmla="*/ 103126 w 210041"/>
                <a:gd name="connsiteY17" fmla="*/ 81 h 165584"/>
                <a:gd name="connsiteX18" fmla="*/ 72889 w 210041"/>
                <a:gd name="connsiteY18" fmla="*/ 1051 h 165584"/>
                <a:gd name="connsiteX19" fmla="*/ 56963 w 210041"/>
                <a:gd name="connsiteY19" fmla="*/ 808 h 165584"/>
                <a:gd name="connsiteX20" fmla="*/ 42421 w 210041"/>
                <a:gd name="connsiteY20" fmla="*/ 81 h 165584"/>
                <a:gd name="connsiteX21" fmla="*/ 37574 w 210041"/>
                <a:gd name="connsiteY21" fmla="*/ 5415 h 165584"/>
                <a:gd name="connsiteX22" fmla="*/ 45191 w 210041"/>
                <a:gd name="connsiteY22" fmla="*/ 8809 h 165584"/>
                <a:gd name="connsiteX23" fmla="*/ 53962 w 210041"/>
                <a:gd name="connsiteY23" fmla="*/ 9294 h 165584"/>
                <a:gd name="connsiteX24" fmla="*/ 59040 w 210041"/>
                <a:gd name="connsiteY24" fmla="*/ 12688 h 165584"/>
                <a:gd name="connsiteX25" fmla="*/ 58117 w 210041"/>
                <a:gd name="connsiteY25" fmla="*/ 18022 h 165584"/>
                <a:gd name="connsiteX26" fmla="*/ 27418 w 210041"/>
                <a:gd name="connsiteY26" fmla="*/ 146756 h 165584"/>
                <a:gd name="connsiteX27" fmla="*/ 7106 w 210041"/>
                <a:gd name="connsiteY27" fmla="*/ 156938 h 165584"/>
                <a:gd name="connsiteX28" fmla="*/ 182 w 210041"/>
                <a:gd name="connsiteY28" fmla="*/ 162272 h 165584"/>
                <a:gd name="connsiteX29" fmla="*/ 3875 w 210041"/>
                <a:gd name="connsiteY29" fmla="*/ 165666 h 165584"/>
                <a:gd name="connsiteX30" fmla="*/ 33881 w 210041"/>
                <a:gd name="connsiteY30" fmla="*/ 164696 h 165584"/>
                <a:gd name="connsiteX31" fmla="*/ 49807 w 210041"/>
                <a:gd name="connsiteY31" fmla="*/ 164938 h 165584"/>
                <a:gd name="connsiteX32" fmla="*/ 64579 w 210041"/>
                <a:gd name="connsiteY32" fmla="*/ 165666 h 165584"/>
                <a:gd name="connsiteX33" fmla="*/ 69427 w 210041"/>
                <a:gd name="connsiteY33" fmla="*/ 160332 h 165584"/>
                <a:gd name="connsiteX34" fmla="*/ 62041 w 210041"/>
                <a:gd name="connsiteY34" fmla="*/ 156938 h 165584"/>
                <a:gd name="connsiteX35" fmla="*/ 53270 w 210041"/>
                <a:gd name="connsiteY35" fmla="*/ 156453 h 165584"/>
                <a:gd name="connsiteX36" fmla="*/ 47961 w 210041"/>
                <a:gd name="connsiteY36" fmla="*/ 152817 h 165584"/>
                <a:gd name="connsiteX37" fmla="*/ 58809 w 210041"/>
                <a:gd name="connsiteY37" fmla="*/ 106269 h 165584"/>
                <a:gd name="connsiteX38" fmla="*/ 97124 w 210041"/>
                <a:gd name="connsiteY38" fmla="*/ 77903 h 165584"/>
                <a:gd name="connsiteX39" fmla="*/ 130593 w 210041"/>
                <a:gd name="connsiteY39" fmla="*/ 146028 h 165584"/>
                <a:gd name="connsiteX40" fmla="*/ 132208 w 210041"/>
                <a:gd name="connsiteY40" fmla="*/ 150635 h 165584"/>
                <a:gd name="connsiteX41" fmla="*/ 121591 w 210041"/>
                <a:gd name="connsiteY41" fmla="*/ 156938 h 165584"/>
                <a:gd name="connsiteX42" fmla="*/ 115590 w 210041"/>
                <a:gd name="connsiteY42" fmla="*/ 162272 h 165584"/>
                <a:gd name="connsiteX43" fmla="*/ 119514 w 210041"/>
                <a:gd name="connsiteY43" fmla="*/ 165666 h 165584"/>
                <a:gd name="connsiteX44" fmla="*/ 149058 w 210041"/>
                <a:gd name="connsiteY44" fmla="*/ 164696 h 165584"/>
                <a:gd name="connsiteX45" fmla="*/ 171678 w 210041"/>
                <a:gd name="connsiteY45" fmla="*/ 165666 h 165584"/>
                <a:gd name="connsiteX46" fmla="*/ 176294 w 210041"/>
                <a:gd name="connsiteY46" fmla="*/ 160575 h 165584"/>
                <a:gd name="connsiteX47" fmla="*/ 170985 w 210041"/>
                <a:gd name="connsiteY47" fmla="*/ 156938 h 165584"/>
                <a:gd name="connsiteX48" fmla="*/ 155752 w 210041"/>
                <a:gd name="connsiteY48" fmla="*/ 148938 h 165584"/>
                <a:gd name="connsiteX49" fmla="*/ 116282 w 210041"/>
                <a:gd name="connsiteY49" fmla="*/ 68206 h 16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10041" h="165584">
                  <a:moveTo>
                    <a:pt x="116282" y="68206"/>
                  </a:moveTo>
                  <a:cubicBezTo>
                    <a:pt x="115359" y="66267"/>
                    <a:pt x="114897" y="65539"/>
                    <a:pt x="114897" y="65297"/>
                  </a:cubicBezTo>
                  <a:cubicBezTo>
                    <a:pt x="114897" y="64812"/>
                    <a:pt x="115128" y="64569"/>
                    <a:pt x="120437" y="60690"/>
                  </a:cubicBezTo>
                  <a:lnTo>
                    <a:pt x="143749" y="43477"/>
                  </a:lnTo>
                  <a:cubicBezTo>
                    <a:pt x="174217" y="20931"/>
                    <a:pt x="188527" y="10263"/>
                    <a:pt x="204915" y="8809"/>
                  </a:cubicBezTo>
                  <a:cubicBezTo>
                    <a:pt x="207454" y="8566"/>
                    <a:pt x="210224" y="8324"/>
                    <a:pt x="210224" y="3475"/>
                  </a:cubicBezTo>
                  <a:cubicBezTo>
                    <a:pt x="210224" y="1536"/>
                    <a:pt x="208608" y="324"/>
                    <a:pt x="207223" y="324"/>
                  </a:cubicBezTo>
                  <a:cubicBezTo>
                    <a:pt x="202376" y="324"/>
                    <a:pt x="196375" y="1051"/>
                    <a:pt x="191297" y="1051"/>
                  </a:cubicBezTo>
                  <a:cubicBezTo>
                    <a:pt x="185065" y="1051"/>
                    <a:pt x="169600" y="81"/>
                    <a:pt x="163368" y="81"/>
                  </a:cubicBezTo>
                  <a:cubicBezTo>
                    <a:pt x="161984" y="81"/>
                    <a:pt x="158521" y="81"/>
                    <a:pt x="158521" y="5415"/>
                  </a:cubicBezTo>
                  <a:cubicBezTo>
                    <a:pt x="158521" y="5657"/>
                    <a:pt x="158521" y="8566"/>
                    <a:pt x="161984" y="8809"/>
                  </a:cubicBezTo>
                  <a:cubicBezTo>
                    <a:pt x="164753" y="9051"/>
                    <a:pt x="167754" y="9536"/>
                    <a:pt x="167754" y="12203"/>
                  </a:cubicBezTo>
                  <a:cubicBezTo>
                    <a:pt x="167754" y="16567"/>
                    <a:pt x="160599" y="21900"/>
                    <a:pt x="157598" y="24082"/>
                  </a:cubicBezTo>
                  <a:lnTo>
                    <a:pt x="61348" y="95359"/>
                  </a:lnTo>
                  <a:lnTo>
                    <a:pt x="79582" y="18991"/>
                  </a:lnTo>
                  <a:cubicBezTo>
                    <a:pt x="81660" y="10748"/>
                    <a:pt x="81891" y="8809"/>
                    <a:pt x="99894" y="8809"/>
                  </a:cubicBezTo>
                  <a:cubicBezTo>
                    <a:pt x="103587" y="8809"/>
                    <a:pt x="106819" y="8809"/>
                    <a:pt x="106819" y="3718"/>
                  </a:cubicBezTo>
                  <a:cubicBezTo>
                    <a:pt x="106819" y="1536"/>
                    <a:pt x="105434" y="81"/>
                    <a:pt x="103126" y="81"/>
                  </a:cubicBezTo>
                  <a:cubicBezTo>
                    <a:pt x="96432" y="81"/>
                    <a:pt x="79582" y="1051"/>
                    <a:pt x="72889" y="1051"/>
                  </a:cubicBezTo>
                  <a:cubicBezTo>
                    <a:pt x="68965" y="1051"/>
                    <a:pt x="60886" y="1051"/>
                    <a:pt x="56963" y="808"/>
                  </a:cubicBezTo>
                  <a:cubicBezTo>
                    <a:pt x="52346" y="566"/>
                    <a:pt x="46807" y="81"/>
                    <a:pt x="42421" y="81"/>
                  </a:cubicBezTo>
                  <a:cubicBezTo>
                    <a:pt x="41036" y="81"/>
                    <a:pt x="37574" y="81"/>
                    <a:pt x="37574" y="5415"/>
                  </a:cubicBezTo>
                  <a:cubicBezTo>
                    <a:pt x="37574" y="8809"/>
                    <a:pt x="40113" y="8809"/>
                    <a:pt x="45191" y="8809"/>
                  </a:cubicBezTo>
                  <a:cubicBezTo>
                    <a:pt x="48884" y="8809"/>
                    <a:pt x="49807" y="8809"/>
                    <a:pt x="53962" y="9294"/>
                  </a:cubicBezTo>
                  <a:cubicBezTo>
                    <a:pt x="58578" y="9779"/>
                    <a:pt x="59040" y="10263"/>
                    <a:pt x="59040" y="12688"/>
                  </a:cubicBezTo>
                  <a:cubicBezTo>
                    <a:pt x="59040" y="13173"/>
                    <a:pt x="59040" y="14385"/>
                    <a:pt x="58117" y="18022"/>
                  </a:cubicBezTo>
                  <a:lnTo>
                    <a:pt x="27418" y="146756"/>
                  </a:lnTo>
                  <a:cubicBezTo>
                    <a:pt x="25572" y="154999"/>
                    <a:pt x="25110" y="156938"/>
                    <a:pt x="7106" y="156938"/>
                  </a:cubicBezTo>
                  <a:cubicBezTo>
                    <a:pt x="2952" y="156938"/>
                    <a:pt x="182" y="156938"/>
                    <a:pt x="182" y="162272"/>
                  </a:cubicBezTo>
                  <a:cubicBezTo>
                    <a:pt x="182" y="162514"/>
                    <a:pt x="182" y="165666"/>
                    <a:pt x="3875" y="165666"/>
                  </a:cubicBezTo>
                  <a:cubicBezTo>
                    <a:pt x="10569" y="165666"/>
                    <a:pt x="27187" y="164696"/>
                    <a:pt x="33881" y="164696"/>
                  </a:cubicBezTo>
                  <a:cubicBezTo>
                    <a:pt x="37805" y="164696"/>
                    <a:pt x="45883" y="164696"/>
                    <a:pt x="49807" y="164938"/>
                  </a:cubicBezTo>
                  <a:cubicBezTo>
                    <a:pt x="54424" y="165181"/>
                    <a:pt x="60194" y="165666"/>
                    <a:pt x="64579" y="165666"/>
                  </a:cubicBezTo>
                  <a:cubicBezTo>
                    <a:pt x="65964" y="165666"/>
                    <a:pt x="69427" y="165666"/>
                    <a:pt x="69427" y="160332"/>
                  </a:cubicBezTo>
                  <a:cubicBezTo>
                    <a:pt x="69427" y="156938"/>
                    <a:pt x="66657" y="156938"/>
                    <a:pt x="62041" y="156938"/>
                  </a:cubicBezTo>
                  <a:cubicBezTo>
                    <a:pt x="61810" y="156938"/>
                    <a:pt x="57424" y="156938"/>
                    <a:pt x="53270" y="156453"/>
                  </a:cubicBezTo>
                  <a:cubicBezTo>
                    <a:pt x="47961" y="155968"/>
                    <a:pt x="47961" y="155241"/>
                    <a:pt x="47961" y="152817"/>
                  </a:cubicBezTo>
                  <a:cubicBezTo>
                    <a:pt x="47961" y="150877"/>
                    <a:pt x="50269" y="141907"/>
                    <a:pt x="58809" y="106269"/>
                  </a:cubicBezTo>
                  <a:lnTo>
                    <a:pt x="97124" y="77903"/>
                  </a:lnTo>
                  <a:lnTo>
                    <a:pt x="130593" y="146028"/>
                  </a:lnTo>
                  <a:cubicBezTo>
                    <a:pt x="132208" y="149180"/>
                    <a:pt x="132208" y="149422"/>
                    <a:pt x="132208" y="150635"/>
                  </a:cubicBezTo>
                  <a:cubicBezTo>
                    <a:pt x="132208" y="156211"/>
                    <a:pt x="125746" y="156938"/>
                    <a:pt x="121591" y="156938"/>
                  </a:cubicBezTo>
                  <a:cubicBezTo>
                    <a:pt x="118821" y="156938"/>
                    <a:pt x="115590" y="156938"/>
                    <a:pt x="115590" y="162272"/>
                  </a:cubicBezTo>
                  <a:cubicBezTo>
                    <a:pt x="115590" y="162514"/>
                    <a:pt x="115820" y="165666"/>
                    <a:pt x="119514" y="165666"/>
                  </a:cubicBezTo>
                  <a:cubicBezTo>
                    <a:pt x="125976" y="165666"/>
                    <a:pt x="142595" y="164696"/>
                    <a:pt x="149058" y="164696"/>
                  </a:cubicBezTo>
                  <a:cubicBezTo>
                    <a:pt x="155982" y="164696"/>
                    <a:pt x="165215" y="165666"/>
                    <a:pt x="171678" y="165666"/>
                  </a:cubicBezTo>
                  <a:cubicBezTo>
                    <a:pt x="174678" y="165666"/>
                    <a:pt x="176294" y="163969"/>
                    <a:pt x="176294" y="160575"/>
                  </a:cubicBezTo>
                  <a:cubicBezTo>
                    <a:pt x="176294" y="156938"/>
                    <a:pt x="173294" y="156938"/>
                    <a:pt x="170985" y="156938"/>
                  </a:cubicBezTo>
                  <a:cubicBezTo>
                    <a:pt x="166831" y="156938"/>
                    <a:pt x="159675" y="156696"/>
                    <a:pt x="155752" y="148938"/>
                  </a:cubicBezTo>
                  <a:lnTo>
                    <a:pt x="116282" y="68206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3" name="Dowolny kształt: kształt 132">
              <a:extLst>
                <a:ext uri="{FF2B5EF4-FFF2-40B4-BE49-F238E27FC236}">
                  <a16:creationId xmlns:a16="http://schemas.microsoft.com/office/drawing/2014/main" id="{1C668085-4B33-7F43-FB2C-7CD7A16A8529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0083986" y="7668147"/>
              <a:ext cx="58033" cy="117408"/>
            </a:xfrm>
            <a:custGeom>
              <a:avLst/>
              <a:gdLst>
                <a:gd name="connsiteX0" fmla="*/ 50474 w 58033"/>
                <a:gd name="connsiteY0" fmla="*/ 7528 h 117408"/>
                <a:gd name="connsiteX1" fmla="*/ 43219 w 58033"/>
                <a:gd name="connsiteY1" fmla="*/ 82 h 117408"/>
                <a:gd name="connsiteX2" fmla="*/ 33162 w 58033"/>
                <a:gd name="connsiteY2" fmla="*/ 10472 h 117408"/>
                <a:gd name="connsiteX3" fmla="*/ 40252 w 58033"/>
                <a:gd name="connsiteY3" fmla="*/ 17919 h 117408"/>
                <a:gd name="connsiteX4" fmla="*/ 50474 w 58033"/>
                <a:gd name="connsiteY4" fmla="*/ 7528 h 117408"/>
                <a:gd name="connsiteX5" fmla="*/ 58222 w 58033"/>
                <a:gd name="connsiteY5" fmla="*/ 90650 h 117408"/>
                <a:gd name="connsiteX6" fmla="*/ 54760 w 58033"/>
                <a:gd name="connsiteY6" fmla="*/ 88225 h 117408"/>
                <a:gd name="connsiteX7" fmla="*/ 50803 w 58033"/>
                <a:gd name="connsiteY7" fmla="*/ 92208 h 117408"/>
                <a:gd name="connsiteX8" fmla="*/ 32338 w 58033"/>
                <a:gd name="connsiteY8" fmla="*/ 111603 h 117408"/>
                <a:gd name="connsiteX9" fmla="*/ 27392 w 58033"/>
                <a:gd name="connsiteY9" fmla="*/ 105023 h 117408"/>
                <a:gd name="connsiteX10" fmla="*/ 29535 w 58033"/>
                <a:gd name="connsiteY10" fmla="*/ 96191 h 117408"/>
                <a:gd name="connsiteX11" fmla="*/ 32997 w 58033"/>
                <a:gd name="connsiteY11" fmla="*/ 86840 h 117408"/>
                <a:gd name="connsiteX12" fmla="*/ 42395 w 58033"/>
                <a:gd name="connsiteY12" fmla="*/ 62943 h 117408"/>
                <a:gd name="connsiteX13" fmla="*/ 44703 w 58033"/>
                <a:gd name="connsiteY13" fmla="*/ 54284 h 117408"/>
                <a:gd name="connsiteX14" fmla="*/ 26732 w 58033"/>
                <a:gd name="connsiteY14" fmla="*/ 39045 h 117408"/>
                <a:gd name="connsiteX15" fmla="*/ 189 w 58033"/>
                <a:gd name="connsiteY15" fmla="*/ 65887 h 117408"/>
                <a:gd name="connsiteX16" fmla="*/ 3651 w 58033"/>
                <a:gd name="connsiteY16" fmla="*/ 68311 h 117408"/>
                <a:gd name="connsiteX17" fmla="*/ 7443 w 58033"/>
                <a:gd name="connsiteY17" fmla="*/ 64848 h 117408"/>
                <a:gd name="connsiteX18" fmla="*/ 26073 w 58033"/>
                <a:gd name="connsiteY18" fmla="*/ 44933 h 117408"/>
                <a:gd name="connsiteX19" fmla="*/ 31019 w 58033"/>
                <a:gd name="connsiteY19" fmla="*/ 51513 h 117408"/>
                <a:gd name="connsiteX20" fmla="*/ 30030 w 58033"/>
                <a:gd name="connsiteY20" fmla="*/ 57748 h 117408"/>
                <a:gd name="connsiteX21" fmla="*/ 19149 w 58033"/>
                <a:gd name="connsiteY21" fmla="*/ 85282 h 117408"/>
                <a:gd name="connsiteX22" fmla="*/ 15521 w 58033"/>
                <a:gd name="connsiteY22" fmla="*/ 94459 h 117408"/>
                <a:gd name="connsiteX23" fmla="*/ 13708 w 58033"/>
                <a:gd name="connsiteY23" fmla="*/ 102252 h 117408"/>
                <a:gd name="connsiteX24" fmla="*/ 31679 w 58033"/>
                <a:gd name="connsiteY24" fmla="*/ 117491 h 117408"/>
                <a:gd name="connsiteX25" fmla="*/ 58222 w 58033"/>
                <a:gd name="connsiteY25" fmla="*/ 90650 h 11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033" h="117408">
                  <a:moveTo>
                    <a:pt x="50474" y="7528"/>
                  </a:moveTo>
                  <a:cubicBezTo>
                    <a:pt x="50474" y="3372"/>
                    <a:pt x="47506" y="82"/>
                    <a:pt x="43219" y="82"/>
                  </a:cubicBezTo>
                  <a:cubicBezTo>
                    <a:pt x="38603" y="82"/>
                    <a:pt x="33162" y="4758"/>
                    <a:pt x="33162" y="10472"/>
                  </a:cubicBezTo>
                  <a:cubicBezTo>
                    <a:pt x="33162" y="15321"/>
                    <a:pt x="36789" y="17919"/>
                    <a:pt x="40252" y="17919"/>
                  </a:cubicBezTo>
                  <a:cubicBezTo>
                    <a:pt x="45692" y="17919"/>
                    <a:pt x="50474" y="12724"/>
                    <a:pt x="50474" y="7528"/>
                  </a:cubicBezTo>
                  <a:close/>
                  <a:moveTo>
                    <a:pt x="58222" y="90650"/>
                  </a:moveTo>
                  <a:cubicBezTo>
                    <a:pt x="58222" y="88225"/>
                    <a:pt x="55420" y="88225"/>
                    <a:pt x="54760" y="88225"/>
                  </a:cubicBezTo>
                  <a:cubicBezTo>
                    <a:pt x="51957" y="88225"/>
                    <a:pt x="51792" y="88918"/>
                    <a:pt x="50803" y="92208"/>
                  </a:cubicBezTo>
                  <a:cubicBezTo>
                    <a:pt x="48000" y="101733"/>
                    <a:pt x="40581" y="111603"/>
                    <a:pt x="32338" y="111603"/>
                  </a:cubicBezTo>
                  <a:cubicBezTo>
                    <a:pt x="28546" y="111603"/>
                    <a:pt x="27392" y="108833"/>
                    <a:pt x="27392" y="105023"/>
                  </a:cubicBezTo>
                  <a:cubicBezTo>
                    <a:pt x="27392" y="101386"/>
                    <a:pt x="28216" y="99481"/>
                    <a:pt x="29535" y="96191"/>
                  </a:cubicBezTo>
                  <a:cubicBezTo>
                    <a:pt x="30854" y="92728"/>
                    <a:pt x="32173" y="89264"/>
                    <a:pt x="32997" y="86840"/>
                  </a:cubicBezTo>
                  <a:cubicBezTo>
                    <a:pt x="33657" y="85282"/>
                    <a:pt x="40087" y="69177"/>
                    <a:pt x="42395" y="62943"/>
                  </a:cubicBezTo>
                  <a:cubicBezTo>
                    <a:pt x="43714" y="59479"/>
                    <a:pt x="44703" y="57228"/>
                    <a:pt x="44703" y="54284"/>
                  </a:cubicBezTo>
                  <a:cubicBezTo>
                    <a:pt x="44703" y="45972"/>
                    <a:pt x="37119" y="39045"/>
                    <a:pt x="26732" y="39045"/>
                  </a:cubicBezTo>
                  <a:cubicBezTo>
                    <a:pt x="9421" y="39045"/>
                    <a:pt x="189" y="61211"/>
                    <a:pt x="189" y="65887"/>
                  </a:cubicBezTo>
                  <a:cubicBezTo>
                    <a:pt x="189" y="68311"/>
                    <a:pt x="2827" y="68311"/>
                    <a:pt x="3651" y="68311"/>
                  </a:cubicBezTo>
                  <a:cubicBezTo>
                    <a:pt x="6454" y="68311"/>
                    <a:pt x="6619" y="67445"/>
                    <a:pt x="7443" y="64848"/>
                  </a:cubicBezTo>
                  <a:cubicBezTo>
                    <a:pt x="11070" y="52552"/>
                    <a:pt x="18984" y="44933"/>
                    <a:pt x="26073" y="44933"/>
                  </a:cubicBezTo>
                  <a:cubicBezTo>
                    <a:pt x="29205" y="44933"/>
                    <a:pt x="31019" y="46838"/>
                    <a:pt x="31019" y="51513"/>
                  </a:cubicBezTo>
                  <a:cubicBezTo>
                    <a:pt x="31019" y="52206"/>
                    <a:pt x="31019" y="54457"/>
                    <a:pt x="30030" y="57748"/>
                  </a:cubicBezTo>
                  <a:cubicBezTo>
                    <a:pt x="28876" y="60865"/>
                    <a:pt x="21457" y="79394"/>
                    <a:pt x="19149" y="85282"/>
                  </a:cubicBezTo>
                  <a:cubicBezTo>
                    <a:pt x="17994" y="88225"/>
                    <a:pt x="17994" y="88572"/>
                    <a:pt x="15521" y="94459"/>
                  </a:cubicBezTo>
                  <a:cubicBezTo>
                    <a:pt x="14697" y="96884"/>
                    <a:pt x="13708" y="99308"/>
                    <a:pt x="13708" y="102252"/>
                  </a:cubicBezTo>
                  <a:cubicBezTo>
                    <a:pt x="13708" y="111257"/>
                    <a:pt x="21786" y="117491"/>
                    <a:pt x="31679" y="117491"/>
                  </a:cubicBezTo>
                  <a:cubicBezTo>
                    <a:pt x="48990" y="117491"/>
                    <a:pt x="58222" y="94979"/>
                    <a:pt x="58222" y="90650"/>
                  </a:cubicBez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4" name="Dowolny kształt: kształt 133">
              <a:extLst>
                <a:ext uri="{FF2B5EF4-FFF2-40B4-BE49-F238E27FC236}">
                  <a16:creationId xmlns:a16="http://schemas.microsoft.com/office/drawing/2014/main" id="{0FE211C7-43E1-5007-7614-810B539A484C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0184650" y="7762524"/>
              <a:ext cx="22422" cy="54721"/>
            </a:xfrm>
            <a:custGeom>
              <a:avLst/>
              <a:gdLst>
                <a:gd name="connsiteX0" fmla="*/ 17008 w 22422"/>
                <a:gd name="connsiteY0" fmla="*/ 18784 h 54721"/>
                <a:gd name="connsiteX1" fmla="*/ 3983 w 22422"/>
                <a:gd name="connsiteY1" fmla="*/ 48743 h 54721"/>
                <a:gd name="connsiteX2" fmla="*/ 2005 w 22422"/>
                <a:gd name="connsiteY2" fmla="*/ 51687 h 54721"/>
                <a:gd name="connsiteX3" fmla="*/ 4973 w 22422"/>
                <a:gd name="connsiteY3" fmla="*/ 54804 h 54721"/>
                <a:gd name="connsiteX4" fmla="*/ 22613 w 22422"/>
                <a:gd name="connsiteY4" fmla="*/ 19650 h 54721"/>
                <a:gd name="connsiteX5" fmla="*/ 10248 w 22422"/>
                <a:gd name="connsiteY5" fmla="*/ 82 h 54721"/>
                <a:gd name="connsiteX6" fmla="*/ 191 w 22422"/>
                <a:gd name="connsiteY6" fmla="*/ 10645 h 54721"/>
                <a:gd name="connsiteX7" fmla="*/ 10248 w 22422"/>
                <a:gd name="connsiteY7" fmla="*/ 21209 h 54721"/>
                <a:gd name="connsiteX8" fmla="*/ 17008 w 22422"/>
                <a:gd name="connsiteY8" fmla="*/ 18784 h 5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22" h="54721">
                  <a:moveTo>
                    <a:pt x="17008" y="18784"/>
                  </a:moveTo>
                  <a:cubicBezTo>
                    <a:pt x="17008" y="35409"/>
                    <a:pt x="8435" y="44933"/>
                    <a:pt x="3983" y="48743"/>
                  </a:cubicBezTo>
                  <a:cubicBezTo>
                    <a:pt x="2335" y="50128"/>
                    <a:pt x="2005" y="50474"/>
                    <a:pt x="2005" y="51687"/>
                  </a:cubicBezTo>
                  <a:cubicBezTo>
                    <a:pt x="2005" y="52726"/>
                    <a:pt x="3489" y="54804"/>
                    <a:pt x="4973" y="54804"/>
                  </a:cubicBezTo>
                  <a:cubicBezTo>
                    <a:pt x="7116" y="54804"/>
                    <a:pt x="22613" y="41296"/>
                    <a:pt x="22613" y="19650"/>
                  </a:cubicBezTo>
                  <a:cubicBezTo>
                    <a:pt x="22613" y="7875"/>
                    <a:pt x="17667" y="82"/>
                    <a:pt x="10248" y="82"/>
                  </a:cubicBezTo>
                  <a:cubicBezTo>
                    <a:pt x="3983" y="82"/>
                    <a:pt x="191" y="5277"/>
                    <a:pt x="191" y="10645"/>
                  </a:cubicBezTo>
                  <a:cubicBezTo>
                    <a:pt x="191" y="16187"/>
                    <a:pt x="3983" y="21209"/>
                    <a:pt x="10248" y="21209"/>
                  </a:cubicBezTo>
                  <a:cubicBezTo>
                    <a:pt x="12721" y="21209"/>
                    <a:pt x="15194" y="20516"/>
                    <a:pt x="17008" y="18784"/>
                  </a:cubicBez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5" name="Dowolny kształt: kształt 134">
              <a:extLst>
                <a:ext uri="{FF2B5EF4-FFF2-40B4-BE49-F238E27FC236}">
                  <a16:creationId xmlns:a16="http://schemas.microsoft.com/office/drawing/2014/main" id="{9F3FE7C1-0C82-309E-1B29-6DDFF36D6C37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0251148" y="7707110"/>
              <a:ext cx="116232" cy="114291"/>
            </a:xfrm>
            <a:custGeom>
              <a:avLst/>
              <a:gdLst>
                <a:gd name="connsiteX0" fmla="*/ 47511 w 116232"/>
                <a:gd name="connsiteY0" fmla="*/ 78355 h 114291"/>
                <a:gd name="connsiteX1" fmla="*/ 53776 w 116232"/>
                <a:gd name="connsiteY1" fmla="*/ 78528 h 114291"/>
                <a:gd name="connsiteX2" fmla="*/ 116426 w 116232"/>
                <a:gd name="connsiteY2" fmla="*/ 26750 h 114291"/>
                <a:gd name="connsiteX3" fmla="*/ 91201 w 116232"/>
                <a:gd name="connsiteY3" fmla="*/ 82 h 114291"/>
                <a:gd name="connsiteX4" fmla="*/ 58722 w 116232"/>
                <a:gd name="connsiteY4" fmla="*/ 21555 h 114291"/>
                <a:gd name="connsiteX5" fmla="*/ 41246 w 116232"/>
                <a:gd name="connsiteY5" fmla="*/ 64501 h 114291"/>
                <a:gd name="connsiteX6" fmla="*/ 7283 w 116232"/>
                <a:gd name="connsiteY6" fmla="*/ 41296 h 114291"/>
                <a:gd name="connsiteX7" fmla="*/ 20967 w 116232"/>
                <a:gd name="connsiteY7" fmla="*/ 8394 h 114291"/>
                <a:gd name="connsiteX8" fmla="*/ 23935 w 116232"/>
                <a:gd name="connsiteY8" fmla="*/ 4411 h 114291"/>
                <a:gd name="connsiteX9" fmla="*/ 20472 w 116232"/>
                <a:gd name="connsiteY9" fmla="*/ 1987 h 114291"/>
                <a:gd name="connsiteX10" fmla="*/ 13713 w 116232"/>
                <a:gd name="connsiteY10" fmla="*/ 7009 h 114291"/>
                <a:gd name="connsiteX11" fmla="*/ 194 w 116232"/>
                <a:gd name="connsiteY11" fmla="*/ 43028 h 114291"/>
                <a:gd name="connsiteX12" fmla="*/ 37289 w 116232"/>
                <a:gd name="connsiteY12" fmla="*/ 76969 h 114291"/>
                <a:gd name="connsiteX13" fmla="*/ 29540 w 116232"/>
                <a:gd name="connsiteY13" fmla="*/ 102598 h 114291"/>
                <a:gd name="connsiteX14" fmla="*/ 28221 w 116232"/>
                <a:gd name="connsiteY14" fmla="*/ 108313 h 114291"/>
                <a:gd name="connsiteX15" fmla="*/ 34321 w 116232"/>
                <a:gd name="connsiteY15" fmla="*/ 114374 h 114291"/>
                <a:gd name="connsiteX16" fmla="*/ 42565 w 116232"/>
                <a:gd name="connsiteY16" fmla="*/ 107447 h 114291"/>
                <a:gd name="connsiteX17" fmla="*/ 47511 w 116232"/>
                <a:gd name="connsiteY17" fmla="*/ 78355 h 114291"/>
                <a:gd name="connsiteX18" fmla="*/ 52292 w 116232"/>
                <a:gd name="connsiteY18" fmla="*/ 65367 h 114291"/>
                <a:gd name="connsiteX19" fmla="*/ 49984 w 116232"/>
                <a:gd name="connsiteY19" fmla="*/ 64501 h 114291"/>
                <a:gd name="connsiteX20" fmla="*/ 51633 w 116232"/>
                <a:gd name="connsiteY20" fmla="*/ 54630 h 114291"/>
                <a:gd name="connsiteX21" fmla="*/ 89387 w 116232"/>
                <a:gd name="connsiteY21" fmla="*/ 13243 h 114291"/>
                <a:gd name="connsiteX22" fmla="*/ 109172 w 116232"/>
                <a:gd name="connsiteY22" fmla="*/ 29694 h 114291"/>
                <a:gd name="connsiteX23" fmla="*/ 55589 w 116232"/>
                <a:gd name="connsiteY23" fmla="*/ 65367 h 114291"/>
                <a:gd name="connsiteX24" fmla="*/ 52292 w 116232"/>
                <a:gd name="connsiteY24" fmla="*/ 65367 h 11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6232" h="114291">
                  <a:moveTo>
                    <a:pt x="47511" y="78355"/>
                  </a:moveTo>
                  <a:cubicBezTo>
                    <a:pt x="49324" y="78528"/>
                    <a:pt x="51962" y="78528"/>
                    <a:pt x="53776" y="78528"/>
                  </a:cubicBezTo>
                  <a:cubicBezTo>
                    <a:pt x="87409" y="78528"/>
                    <a:pt x="116426" y="53765"/>
                    <a:pt x="116426" y="26750"/>
                  </a:cubicBezTo>
                  <a:cubicBezTo>
                    <a:pt x="116426" y="10299"/>
                    <a:pt x="105380" y="82"/>
                    <a:pt x="91201" y="82"/>
                  </a:cubicBezTo>
                  <a:cubicBezTo>
                    <a:pt x="78011" y="82"/>
                    <a:pt x="66800" y="9433"/>
                    <a:pt x="58722" y="21555"/>
                  </a:cubicBezTo>
                  <a:cubicBezTo>
                    <a:pt x="49984" y="34889"/>
                    <a:pt x="46522" y="46838"/>
                    <a:pt x="41246" y="64501"/>
                  </a:cubicBezTo>
                  <a:cubicBezTo>
                    <a:pt x="28551" y="63289"/>
                    <a:pt x="7283" y="58440"/>
                    <a:pt x="7283" y="41296"/>
                  </a:cubicBezTo>
                  <a:cubicBezTo>
                    <a:pt x="7283" y="37140"/>
                    <a:pt x="10745" y="19131"/>
                    <a:pt x="20967" y="8394"/>
                  </a:cubicBezTo>
                  <a:cubicBezTo>
                    <a:pt x="23770" y="5450"/>
                    <a:pt x="23935" y="5277"/>
                    <a:pt x="23935" y="4411"/>
                  </a:cubicBezTo>
                  <a:cubicBezTo>
                    <a:pt x="23935" y="1987"/>
                    <a:pt x="21462" y="1987"/>
                    <a:pt x="20472" y="1987"/>
                  </a:cubicBezTo>
                  <a:cubicBezTo>
                    <a:pt x="18659" y="1987"/>
                    <a:pt x="17835" y="1987"/>
                    <a:pt x="13713" y="7009"/>
                  </a:cubicBezTo>
                  <a:cubicBezTo>
                    <a:pt x="4810" y="17399"/>
                    <a:pt x="194" y="35062"/>
                    <a:pt x="194" y="43028"/>
                  </a:cubicBezTo>
                  <a:cubicBezTo>
                    <a:pt x="194" y="60865"/>
                    <a:pt x="15362" y="73160"/>
                    <a:pt x="37289" y="76969"/>
                  </a:cubicBezTo>
                  <a:cubicBezTo>
                    <a:pt x="34486" y="87533"/>
                    <a:pt x="33497" y="90303"/>
                    <a:pt x="29540" y="102598"/>
                  </a:cubicBezTo>
                  <a:cubicBezTo>
                    <a:pt x="28221" y="106928"/>
                    <a:pt x="28221" y="107447"/>
                    <a:pt x="28221" y="108313"/>
                  </a:cubicBezTo>
                  <a:cubicBezTo>
                    <a:pt x="28221" y="111950"/>
                    <a:pt x="31024" y="114374"/>
                    <a:pt x="34321" y="114374"/>
                  </a:cubicBezTo>
                  <a:cubicBezTo>
                    <a:pt x="38278" y="114374"/>
                    <a:pt x="41740" y="111430"/>
                    <a:pt x="42565" y="107447"/>
                  </a:cubicBezTo>
                  <a:cubicBezTo>
                    <a:pt x="42565" y="107101"/>
                    <a:pt x="47016" y="81125"/>
                    <a:pt x="47511" y="78355"/>
                  </a:cubicBezTo>
                  <a:close/>
                  <a:moveTo>
                    <a:pt x="52292" y="65367"/>
                  </a:moveTo>
                  <a:cubicBezTo>
                    <a:pt x="51468" y="65367"/>
                    <a:pt x="49984" y="65367"/>
                    <a:pt x="49984" y="64501"/>
                  </a:cubicBezTo>
                  <a:cubicBezTo>
                    <a:pt x="49984" y="63982"/>
                    <a:pt x="51138" y="57921"/>
                    <a:pt x="51633" y="54630"/>
                  </a:cubicBezTo>
                  <a:cubicBezTo>
                    <a:pt x="56579" y="26058"/>
                    <a:pt x="75538" y="13243"/>
                    <a:pt x="89387" y="13243"/>
                  </a:cubicBezTo>
                  <a:cubicBezTo>
                    <a:pt x="98950" y="13243"/>
                    <a:pt x="109172" y="18438"/>
                    <a:pt x="109172" y="29694"/>
                  </a:cubicBezTo>
                  <a:cubicBezTo>
                    <a:pt x="109172" y="46665"/>
                    <a:pt x="88563" y="65367"/>
                    <a:pt x="55589" y="65367"/>
                  </a:cubicBezTo>
                  <a:lnTo>
                    <a:pt x="52292" y="65367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6" name="Dowolny kształt: kształt 135">
              <a:extLst>
                <a:ext uri="{FF2B5EF4-FFF2-40B4-BE49-F238E27FC236}">
                  <a16:creationId xmlns:a16="http://schemas.microsoft.com/office/drawing/2014/main" id="{6DB19117-445A-D5B9-A132-DA5FEAD49A7C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0465870" y="7372547"/>
              <a:ext cx="257523" cy="153081"/>
            </a:xfrm>
            <a:custGeom>
              <a:avLst/>
              <a:gdLst>
                <a:gd name="connsiteX0" fmla="*/ 25920 w 257523"/>
                <a:gd name="connsiteY0" fmla="*/ 34016 h 153081"/>
                <a:gd name="connsiteX1" fmla="*/ 25920 w 257523"/>
                <a:gd name="connsiteY1" fmla="*/ 126835 h 153081"/>
                <a:gd name="connsiteX2" fmla="*/ 200 w 257523"/>
                <a:gd name="connsiteY2" fmla="*/ 142420 h 153081"/>
                <a:gd name="connsiteX3" fmla="*/ 200 w 257523"/>
                <a:gd name="connsiteY3" fmla="*/ 153157 h 153081"/>
                <a:gd name="connsiteX4" fmla="*/ 37461 w 257523"/>
                <a:gd name="connsiteY4" fmla="*/ 152118 h 153081"/>
                <a:gd name="connsiteX5" fmla="*/ 74391 w 257523"/>
                <a:gd name="connsiteY5" fmla="*/ 153157 h 153081"/>
                <a:gd name="connsiteX6" fmla="*/ 74391 w 257523"/>
                <a:gd name="connsiteY6" fmla="*/ 142420 h 153081"/>
                <a:gd name="connsiteX7" fmla="*/ 48672 w 257523"/>
                <a:gd name="connsiteY7" fmla="*/ 126835 h 153081"/>
                <a:gd name="connsiteX8" fmla="*/ 48672 w 257523"/>
                <a:gd name="connsiteY8" fmla="*/ 63108 h 153081"/>
                <a:gd name="connsiteX9" fmla="*/ 93186 w 257523"/>
                <a:gd name="connsiteY9" fmla="*/ 7694 h 153081"/>
                <a:gd name="connsiteX10" fmla="*/ 117586 w 257523"/>
                <a:gd name="connsiteY10" fmla="*/ 46138 h 153081"/>
                <a:gd name="connsiteX11" fmla="*/ 117586 w 257523"/>
                <a:gd name="connsiteY11" fmla="*/ 126835 h 153081"/>
                <a:gd name="connsiteX12" fmla="*/ 91867 w 257523"/>
                <a:gd name="connsiteY12" fmla="*/ 142420 h 153081"/>
                <a:gd name="connsiteX13" fmla="*/ 91867 w 257523"/>
                <a:gd name="connsiteY13" fmla="*/ 153157 h 153081"/>
                <a:gd name="connsiteX14" fmla="*/ 129127 w 257523"/>
                <a:gd name="connsiteY14" fmla="*/ 152118 h 153081"/>
                <a:gd name="connsiteX15" fmla="*/ 166058 w 257523"/>
                <a:gd name="connsiteY15" fmla="*/ 153157 h 153081"/>
                <a:gd name="connsiteX16" fmla="*/ 166058 w 257523"/>
                <a:gd name="connsiteY16" fmla="*/ 142420 h 153081"/>
                <a:gd name="connsiteX17" fmla="*/ 140338 w 257523"/>
                <a:gd name="connsiteY17" fmla="*/ 126835 h 153081"/>
                <a:gd name="connsiteX18" fmla="*/ 140338 w 257523"/>
                <a:gd name="connsiteY18" fmla="*/ 63108 h 153081"/>
                <a:gd name="connsiteX19" fmla="*/ 184853 w 257523"/>
                <a:gd name="connsiteY19" fmla="*/ 7694 h 153081"/>
                <a:gd name="connsiteX20" fmla="*/ 209253 w 257523"/>
                <a:gd name="connsiteY20" fmla="*/ 46138 h 153081"/>
                <a:gd name="connsiteX21" fmla="*/ 209253 w 257523"/>
                <a:gd name="connsiteY21" fmla="*/ 126835 h 153081"/>
                <a:gd name="connsiteX22" fmla="*/ 183534 w 257523"/>
                <a:gd name="connsiteY22" fmla="*/ 142420 h 153081"/>
                <a:gd name="connsiteX23" fmla="*/ 183534 w 257523"/>
                <a:gd name="connsiteY23" fmla="*/ 153157 h 153081"/>
                <a:gd name="connsiteX24" fmla="*/ 220794 w 257523"/>
                <a:gd name="connsiteY24" fmla="*/ 152118 h 153081"/>
                <a:gd name="connsiteX25" fmla="*/ 257724 w 257523"/>
                <a:gd name="connsiteY25" fmla="*/ 153157 h 153081"/>
                <a:gd name="connsiteX26" fmla="*/ 257724 w 257523"/>
                <a:gd name="connsiteY26" fmla="*/ 142420 h 153081"/>
                <a:gd name="connsiteX27" fmla="*/ 232005 w 257523"/>
                <a:gd name="connsiteY27" fmla="*/ 132030 h 153081"/>
                <a:gd name="connsiteX28" fmla="*/ 232005 w 257523"/>
                <a:gd name="connsiteY28" fmla="*/ 65879 h 153081"/>
                <a:gd name="connsiteX29" fmla="*/ 221783 w 257523"/>
                <a:gd name="connsiteY29" fmla="*/ 12889 h 153081"/>
                <a:gd name="connsiteX30" fmla="*/ 187161 w 257523"/>
                <a:gd name="connsiteY30" fmla="*/ 75 h 153081"/>
                <a:gd name="connsiteX31" fmla="*/ 139349 w 257523"/>
                <a:gd name="connsiteY31" fmla="*/ 34016 h 153081"/>
                <a:gd name="connsiteX32" fmla="*/ 95494 w 257523"/>
                <a:gd name="connsiteY32" fmla="*/ 75 h 153081"/>
                <a:gd name="connsiteX33" fmla="*/ 46693 w 257523"/>
                <a:gd name="connsiteY33" fmla="*/ 36440 h 153081"/>
                <a:gd name="connsiteX34" fmla="*/ 46693 w 257523"/>
                <a:gd name="connsiteY34" fmla="*/ 75 h 153081"/>
                <a:gd name="connsiteX35" fmla="*/ 200 w 257523"/>
                <a:gd name="connsiteY35" fmla="*/ 3884 h 153081"/>
                <a:gd name="connsiteX36" fmla="*/ 200 w 257523"/>
                <a:gd name="connsiteY36" fmla="*/ 14621 h 153081"/>
                <a:gd name="connsiteX37" fmla="*/ 25920 w 257523"/>
                <a:gd name="connsiteY37" fmla="*/ 34016 h 153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57523" h="153081">
                  <a:moveTo>
                    <a:pt x="25920" y="34016"/>
                  </a:moveTo>
                  <a:lnTo>
                    <a:pt x="25920" y="126835"/>
                  </a:lnTo>
                  <a:cubicBezTo>
                    <a:pt x="25920" y="142420"/>
                    <a:pt x="22293" y="142420"/>
                    <a:pt x="200" y="142420"/>
                  </a:cubicBezTo>
                  <a:lnTo>
                    <a:pt x="200" y="153157"/>
                  </a:lnTo>
                  <a:cubicBezTo>
                    <a:pt x="11741" y="152810"/>
                    <a:pt x="28558" y="152118"/>
                    <a:pt x="37461" y="152118"/>
                  </a:cubicBezTo>
                  <a:cubicBezTo>
                    <a:pt x="46034" y="152118"/>
                    <a:pt x="63180" y="152810"/>
                    <a:pt x="74391" y="153157"/>
                  </a:cubicBezTo>
                  <a:lnTo>
                    <a:pt x="74391" y="142420"/>
                  </a:lnTo>
                  <a:cubicBezTo>
                    <a:pt x="52299" y="142420"/>
                    <a:pt x="48672" y="142420"/>
                    <a:pt x="48672" y="126835"/>
                  </a:cubicBezTo>
                  <a:lnTo>
                    <a:pt x="48672" y="63108"/>
                  </a:lnTo>
                  <a:cubicBezTo>
                    <a:pt x="48672" y="27089"/>
                    <a:pt x="72083" y="7694"/>
                    <a:pt x="93186" y="7694"/>
                  </a:cubicBezTo>
                  <a:cubicBezTo>
                    <a:pt x="113959" y="7694"/>
                    <a:pt x="117586" y="26396"/>
                    <a:pt x="117586" y="46138"/>
                  </a:cubicBezTo>
                  <a:lnTo>
                    <a:pt x="117586" y="126835"/>
                  </a:lnTo>
                  <a:cubicBezTo>
                    <a:pt x="117586" y="142420"/>
                    <a:pt x="113959" y="142420"/>
                    <a:pt x="91867" y="142420"/>
                  </a:cubicBezTo>
                  <a:lnTo>
                    <a:pt x="91867" y="153157"/>
                  </a:lnTo>
                  <a:cubicBezTo>
                    <a:pt x="103408" y="152810"/>
                    <a:pt x="120224" y="152118"/>
                    <a:pt x="129127" y="152118"/>
                  </a:cubicBezTo>
                  <a:cubicBezTo>
                    <a:pt x="137700" y="152118"/>
                    <a:pt x="154847" y="152810"/>
                    <a:pt x="166058" y="153157"/>
                  </a:cubicBezTo>
                  <a:lnTo>
                    <a:pt x="166058" y="142420"/>
                  </a:lnTo>
                  <a:cubicBezTo>
                    <a:pt x="143965" y="142420"/>
                    <a:pt x="140338" y="142420"/>
                    <a:pt x="140338" y="126835"/>
                  </a:cubicBezTo>
                  <a:lnTo>
                    <a:pt x="140338" y="63108"/>
                  </a:lnTo>
                  <a:cubicBezTo>
                    <a:pt x="140338" y="27089"/>
                    <a:pt x="163750" y="7694"/>
                    <a:pt x="184853" y="7694"/>
                  </a:cubicBezTo>
                  <a:cubicBezTo>
                    <a:pt x="205626" y="7694"/>
                    <a:pt x="209253" y="26396"/>
                    <a:pt x="209253" y="46138"/>
                  </a:cubicBezTo>
                  <a:lnTo>
                    <a:pt x="209253" y="126835"/>
                  </a:lnTo>
                  <a:cubicBezTo>
                    <a:pt x="209253" y="142420"/>
                    <a:pt x="205626" y="142420"/>
                    <a:pt x="183534" y="142420"/>
                  </a:cubicBezTo>
                  <a:lnTo>
                    <a:pt x="183534" y="153157"/>
                  </a:lnTo>
                  <a:cubicBezTo>
                    <a:pt x="195075" y="152810"/>
                    <a:pt x="211891" y="152118"/>
                    <a:pt x="220794" y="152118"/>
                  </a:cubicBezTo>
                  <a:cubicBezTo>
                    <a:pt x="229367" y="152118"/>
                    <a:pt x="246513" y="152810"/>
                    <a:pt x="257724" y="153157"/>
                  </a:cubicBezTo>
                  <a:lnTo>
                    <a:pt x="257724" y="142420"/>
                  </a:lnTo>
                  <a:cubicBezTo>
                    <a:pt x="240578" y="142420"/>
                    <a:pt x="232335" y="142420"/>
                    <a:pt x="232005" y="132030"/>
                  </a:cubicBezTo>
                  <a:lnTo>
                    <a:pt x="232005" y="65879"/>
                  </a:lnTo>
                  <a:cubicBezTo>
                    <a:pt x="232005" y="36094"/>
                    <a:pt x="232005" y="25357"/>
                    <a:pt x="221783" y="12889"/>
                  </a:cubicBezTo>
                  <a:cubicBezTo>
                    <a:pt x="217167" y="7002"/>
                    <a:pt x="206286" y="75"/>
                    <a:pt x="187161" y="75"/>
                  </a:cubicBezTo>
                  <a:cubicBezTo>
                    <a:pt x="159463" y="75"/>
                    <a:pt x="144955" y="20855"/>
                    <a:pt x="139349" y="34016"/>
                  </a:cubicBezTo>
                  <a:cubicBezTo>
                    <a:pt x="134733" y="3884"/>
                    <a:pt x="110332" y="75"/>
                    <a:pt x="95494" y="75"/>
                  </a:cubicBezTo>
                  <a:cubicBezTo>
                    <a:pt x="71423" y="75"/>
                    <a:pt x="55926" y="14967"/>
                    <a:pt x="46693" y="36440"/>
                  </a:cubicBezTo>
                  <a:lnTo>
                    <a:pt x="46693" y="75"/>
                  </a:lnTo>
                  <a:lnTo>
                    <a:pt x="200" y="3884"/>
                  </a:lnTo>
                  <a:lnTo>
                    <a:pt x="200" y="14621"/>
                  </a:lnTo>
                  <a:cubicBezTo>
                    <a:pt x="23282" y="14621"/>
                    <a:pt x="25920" y="17045"/>
                    <a:pt x="25920" y="34016"/>
                  </a:cubicBez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7" name="Dowolny kształt: kształt 136">
              <a:extLst>
                <a:ext uri="{FF2B5EF4-FFF2-40B4-BE49-F238E27FC236}">
                  <a16:creationId xmlns:a16="http://schemas.microsoft.com/office/drawing/2014/main" id="{68F7A78D-17FB-8CB7-93A6-0E43DBB9C960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0743948" y="7370469"/>
              <a:ext cx="148711" cy="158969"/>
            </a:xfrm>
            <a:custGeom>
              <a:avLst/>
              <a:gdLst>
                <a:gd name="connsiteX0" fmla="*/ 96162 w 148711"/>
                <a:gd name="connsiteY0" fmla="*/ 128913 h 158969"/>
                <a:gd name="connsiteX1" fmla="*/ 121881 w 148711"/>
                <a:gd name="connsiteY1" fmla="*/ 157313 h 158969"/>
                <a:gd name="connsiteX2" fmla="*/ 148920 w 148711"/>
                <a:gd name="connsiteY2" fmla="*/ 124410 h 158969"/>
                <a:gd name="connsiteX3" fmla="*/ 148920 w 148711"/>
                <a:gd name="connsiteY3" fmla="*/ 105015 h 158969"/>
                <a:gd name="connsiteX4" fmla="*/ 140676 w 148711"/>
                <a:gd name="connsiteY4" fmla="*/ 105015 h 158969"/>
                <a:gd name="connsiteX5" fmla="*/ 140676 w 148711"/>
                <a:gd name="connsiteY5" fmla="*/ 124410 h 158969"/>
                <a:gd name="connsiteX6" fmla="*/ 128806 w 148711"/>
                <a:gd name="connsiteY6" fmla="*/ 146576 h 158969"/>
                <a:gd name="connsiteX7" fmla="*/ 116606 w 148711"/>
                <a:gd name="connsiteY7" fmla="*/ 129259 h 158969"/>
                <a:gd name="connsiteX8" fmla="*/ 116606 w 148711"/>
                <a:gd name="connsiteY8" fmla="*/ 59991 h 158969"/>
                <a:gd name="connsiteX9" fmla="*/ 104735 w 148711"/>
                <a:gd name="connsiteY9" fmla="*/ 19123 h 158969"/>
                <a:gd name="connsiteX10" fmla="*/ 59561 w 148711"/>
                <a:gd name="connsiteY10" fmla="*/ 75 h 158969"/>
                <a:gd name="connsiteX11" fmla="*/ 9771 w 148711"/>
                <a:gd name="connsiteY11" fmla="*/ 39211 h 158969"/>
                <a:gd name="connsiteX12" fmla="*/ 24939 w 148711"/>
                <a:gd name="connsiteY12" fmla="*/ 55489 h 158969"/>
                <a:gd name="connsiteX13" fmla="*/ 40107 w 148711"/>
                <a:gd name="connsiteY13" fmla="*/ 39557 h 158969"/>
                <a:gd name="connsiteX14" fmla="*/ 23290 w 148711"/>
                <a:gd name="connsiteY14" fmla="*/ 23626 h 158969"/>
                <a:gd name="connsiteX15" fmla="*/ 58902 w 148711"/>
                <a:gd name="connsiteY15" fmla="*/ 7694 h 158969"/>
                <a:gd name="connsiteX16" fmla="*/ 93854 w 148711"/>
                <a:gd name="connsiteY16" fmla="*/ 52026 h 158969"/>
                <a:gd name="connsiteX17" fmla="*/ 93854 w 148711"/>
                <a:gd name="connsiteY17" fmla="*/ 64840 h 158969"/>
                <a:gd name="connsiteX18" fmla="*/ 33182 w 148711"/>
                <a:gd name="connsiteY18" fmla="*/ 77308 h 158969"/>
                <a:gd name="connsiteX19" fmla="*/ 209 w 148711"/>
                <a:gd name="connsiteY19" fmla="*/ 122332 h 158969"/>
                <a:gd name="connsiteX20" fmla="*/ 52966 w 148711"/>
                <a:gd name="connsiteY20" fmla="*/ 159044 h 158969"/>
                <a:gd name="connsiteX21" fmla="*/ 96162 w 148711"/>
                <a:gd name="connsiteY21" fmla="*/ 128913 h 158969"/>
                <a:gd name="connsiteX22" fmla="*/ 93854 w 148711"/>
                <a:gd name="connsiteY22" fmla="*/ 72113 h 158969"/>
                <a:gd name="connsiteX23" fmla="*/ 93854 w 148711"/>
                <a:gd name="connsiteY23" fmla="*/ 106747 h 158969"/>
                <a:gd name="connsiteX24" fmla="*/ 55275 w 148711"/>
                <a:gd name="connsiteY24" fmla="*/ 151425 h 158969"/>
                <a:gd name="connsiteX25" fmla="*/ 25598 w 148711"/>
                <a:gd name="connsiteY25" fmla="*/ 121986 h 158969"/>
                <a:gd name="connsiteX26" fmla="*/ 93854 w 148711"/>
                <a:gd name="connsiteY26" fmla="*/ 72113 h 15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8711" h="158969">
                  <a:moveTo>
                    <a:pt x="96162" y="128913"/>
                  </a:moveTo>
                  <a:cubicBezTo>
                    <a:pt x="97481" y="142766"/>
                    <a:pt x="106384" y="157313"/>
                    <a:pt x="121881" y="157313"/>
                  </a:cubicBezTo>
                  <a:cubicBezTo>
                    <a:pt x="128806" y="157313"/>
                    <a:pt x="148920" y="152464"/>
                    <a:pt x="148920" y="124410"/>
                  </a:cubicBezTo>
                  <a:lnTo>
                    <a:pt x="148920" y="105015"/>
                  </a:lnTo>
                  <a:lnTo>
                    <a:pt x="140676" y="105015"/>
                  </a:lnTo>
                  <a:lnTo>
                    <a:pt x="140676" y="124410"/>
                  </a:lnTo>
                  <a:cubicBezTo>
                    <a:pt x="140676" y="144498"/>
                    <a:pt x="132433" y="146576"/>
                    <a:pt x="128806" y="146576"/>
                  </a:cubicBezTo>
                  <a:cubicBezTo>
                    <a:pt x="117925" y="146576"/>
                    <a:pt x="116606" y="130991"/>
                    <a:pt x="116606" y="129259"/>
                  </a:cubicBezTo>
                  <a:lnTo>
                    <a:pt x="116606" y="59991"/>
                  </a:lnTo>
                  <a:cubicBezTo>
                    <a:pt x="116606" y="45445"/>
                    <a:pt x="116606" y="31938"/>
                    <a:pt x="104735" y="19123"/>
                  </a:cubicBezTo>
                  <a:cubicBezTo>
                    <a:pt x="91875" y="5616"/>
                    <a:pt x="75389" y="75"/>
                    <a:pt x="59561" y="75"/>
                  </a:cubicBezTo>
                  <a:cubicBezTo>
                    <a:pt x="32523" y="75"/>
                    <a:pt x="9771" y="16353"/>
                    <a:pt x="9771" y="39211"/>
                  </a:cubicBezTo>
                  <a:cubicBezTo>
                    <a:pt x="9771" y="49601"/>
                    <a:pt x="16366" y="55489"/>
                    <a:pt x="24939" y="55489"/>
                  </a:cubicBezTo>
                  <a:cubicBezTo>
                    <a:pt x="34172" y="55489"/>
                    <a:pt x="40107" y="48562"/>
                    <a:pt x="40107" y="39557"/>
                  </a:cubicBezTo>
                  <a:cubicBezTo>
                    <a:pt x="40107" y="35401"/>
                    <a:pt x="38458" y="23972"/>
                    <a:pt x="23290" y="23626"/>
                  </a:cubicBezTo>
                  <a:cubicBezTo>
                    <a:pt x="32193" y="11504"/>
                    <a:pt x="48350" y="7694"/>
                    <a:pt x="58902" y="7694"/>
                  </a:cubicBezTo>
                  <a:cubicBezTo>
                    <a:pt x="75059" y="7694"/>
                    <a:pt x="93854" y="21201"/>
                    <a:pt x="93854" y="52026"/>
                  </a:cubicBezTo>
                  <a:lnTo>
                    <a:pt x="93854" y="64840"/>
                  </a:lnTo>
                  <a:cubicBezTo>
                    <a:pt x="77037" y="65879"/>
                    <a:pt x="53956" y="66918"/>
                    <a:pt x="33182" y="77308"/>
                  </a:cubicBezTo>
                  <a:cubicBezTo>
                    <a:pt x="8452" y="89084"/>
                    <a:pt x="209" y="107093"/>
                    <a:pt x="209" y="122332"/>
                  </a:cubicBezTo>
                  <a:cubicBezTo>
                    <a:pt x="209" y="150386"/>
                    <a:pt x="32193" y="159044"/>
                    <a:pt x="52966" y="159044"/>
                  </a:cubicBezTo>
                  <a:cubicBezTo>
                    <a:pt x="74729" y="159044"/>
                    <a:pt x="89897" y="145191"/>
                    <a:pt x="96162" y="128913"/>
                  </a:cubicBezTo>
                  <a:close/>
                  <a:moveTo>
                    <a:pt x="93854" y="72113"/>
                  </a:moveTo>
                  <a:lnTo>
                    <a:pt x="93854" y="106747"/>
                  </a:lnTo>
                  <a:cubicBezTo>
                    <a:pt x="93854" y="139649"/>
                    <a:pt x="70113" y="151425"/>
                    <a:pt x="55275" y="151425"/>
                  </a:cubicBezTo>
                  <a:cubicBezTo>
                    <a:pt x="39118" y="151425"/>
                    <a:pt x="25598" y="139303"/>
                    <a:pt x="25598" y="121986"/>
                  </a:cubicBezTo>
                  <a:cubicBezTo>
                    <a:pt x="25598" y="102937"/>
                    <a:pt x="39447" y="74191"/>
                    <a:pt x="93854" y="72113"/>
                  </a:cubicBez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8" name="Dowolny kształt: kształt 137">
              <a:extLst>
                <a:ext uri="{FF2B5EF4-FFF2-40B4-BE49-F238E27FC236}">
                  <a16:creationId xmlns:a16="http://schemas.microsoft.com/office/drawing/2014/main" id="{0F1FA17A-6EBB-B730-8182-13201F8230B7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0898925" y="7376357"/>
              <a:ext cx="166187" cy="149272"/>
            </a:xfrm>
            <a:custGeom>
              <a:avLst/>
              <a:gdLst>
                <a:gd name="connsiteX0" fmla="*/ 90891 w 166187"/>
                <a:gd name="connsiteY0" fmla="*/ 67957 h 149272"/>
                <a:gd name="connsiteX1" fmla="*/ 121227 w 166187"/>
                <a:gd name="connsiteY1" fmla="*/ 28821 h 149272"/>
                <a:gd name="connsiteX2" fmla="*/ 160465 w 166187"/>
                <a:gd name="connsiteY2" fmla="*/ 10811 h 149272"/>
                <a:gd name="connsiteX3" fmla="*/ 160465 w 166187"/>
                <a:gd name="connsiteY3" fmla="*/ 75 h 149272"/>
                <a:gd name="connsiteX4" fmla="*/ 133427 w 166187"/>
                <a:gd name="connsiteY4" fmla="*/ 1114 h 149272"/>
                <a:gd name="connsiteX5" fmla="*/ 101772 w 166187"/>
                <a:gd name="connsiteY5" fmla="*/ 75 h 149272"/>
                <a:gd name="connsiteX6" fmla="*/ 101772 w 166187"/>
                <a:gd name="connsiteY6" fmla="*/ 10811 h 149272"/>
                <a:gd name="connsiteX7" fmla="*/ 111335 w 166187"/>
                <a:gd name="connsiteY7" fmla="*/ 21548 h 149272"/>
                <a:gd name="connsiteX8" fmla="*/ 106389 w 166187"/>
                <a:gd name="connsiteY8" fmla="*/ 33670 h 149272"/>
                <a:gd name="connsiteX9" fmla="*/ 85945 w 166187"/>
                <a:gd name="connsiteY9" fmla="*/ 60684 h 149272"/>
                <a:gd name="connsiteX10" fmla="*/ 60226 w 166187"/>
                <a:gd name="connsiteY10" fmla="*/ 25704 h 149272"/>
                <a:gd name="connsiteX11" fmla="*/ 57258 w 166187"/>
                <a:gd name="connsiteY11" fmla="*/ 19470 h 149272"/>
                <a:gd name="connsiteX12" fmla="*/ 68799 w 166187"/>
                <a:gd name="connsiteY12" fmla="*/ 10811 h 149272"/>
                <a:gd name="connsiteX13" fmla="*/ 68799 w 166187"/>
                <a:gd name="connsiteY13" fmla="*/ 75 h 149272"/>
                <a:gd name="connsiteX14" fmla="*/ 33187 w 166187"/>
                <a:gd name="connsiteY14" fmla="*/ 1114 h 149272"/>
                <a:gd name="connsiteX15" fmla="*/ 1862 w 166187"/>
                <a:gd name="connsiteY15" fmla="*/ 75 h 149272"/>
                <a:gd name="connsiteX16" fmla="*/ 1862 w 166187"/>
                <a:gd name="connsiteY16" fmla="*/ 10811 h 149272"/>
                <a:gd name="connsiteX17" fmla="*/ 40771 w 166187"/>
                <a:gd name="connsiteY17" fmla="*/ 31938 h 149272"/>
                <a:gd name="connsiteX18" fmla="*/ 73415 w 166187"/>
                <a:gd name="connsiteY18" fmla="*/ 76616 h 149272"/>
                <a:gd name="connsiteX19" fmla="*/ 42420 w 166187"/>
                <a:gd name="connsiteY19" fmla="*/ 117830 h 149272"/>
                <a:gd name="connsiteX20" fmla="*/ 214 w 166187"/>
                <a:gd name="connsiteY20" fmla="*/ 138610 h 149272"/>
                <a:gd name="connsiteX21" fmla="*/ 214 w 166187"/>
                <a:gd name="connsiteY21" fmla="*/ 149347 h 149272"/>
                <a:gd name="connsiteX22" fmla="*/ 27582 w 166187"/>
                <a:gd name="connsiteY22" fmla="*/ 148308 h 149272"/>
                <a:gd name="connsiteX23" fmla="*/ 58907 w 166187"/>
                <a:gd name="connsiteY23" fmla="*/ 149347 h 149272"/>
                <a:gd name="connsiteX24" fmla="*/ 58907 w 166187"/>
                <a:gd name="connsiteY24" fmla="*/ 138610 h 149272"/>
                <a:gd name="connsiteX25" fmla="*/ 49344 w 166187"/>
                <a:gd name="connsiteY25" fmla="*/ 127874 h 149272"/>
                <a:gd name="connsiteX26" fmla="*/ 79021 w 166187"/>
                <a:gd name="connsiteY26" fmla="*/ 83889 h 149272"/>
                <a:gd name="connsiteX27" fmla="*/ 104081 w 166187"/>
                <a:gd name="connsiteY27" fmla="*/ 118523 h 149272"/>
                <a:gd name="connsiteX28" fmla="*/ 111005 w 166187"/>
                <a:gd name="connsiteY28" fmla="*/ 129952 h 149272"/>
                <a:gd name="connsiteX29" fmla="*/ 99135 w 166187"/>
                <a:gd name="connsiteY29" fmla="*/ 138610 h 149272"/>
                <a:gd name="connsiteX30" fmla="*/ 99135 w 166187"/>
                <a:gd name="connsiteY30" fmla="*/ 149347 h 149272"/>
                <a:gd name="connsiteX31" fmla="*/ 134746 w 166187"/>
                <a:gd name="connsiteY31" fmla="*/ 148308 h 149272"/>
                <a:gd name="connsiteX32" fmla="*/ 166401 w 166187"/>
                <a:gd name="connsiteY32" fmla="*/ 149347 h 149272"/>
                <a:gd name="connsiteX33" fmla="*/ 166401 w 166187"/>
                <a:gd name="connsiteY33" fmla="*/ 138610 h 149272"/>
                <a:gd name="connsiteX34" fmla="*/ 135076 w 166187"/>
                <a:gd name="connsiteY34" fmla="*/ 127874 h 149272"/>
                <a:gd name="connsiteX35" fmla="*/ 90891 w 166187"/>
                <a:gd name="connsiteY35" fmla="*/ 67957 h 1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6187" h="149272">
                  <a:moveTo>
                    <a:pt x="90891" y="67957"/>
                  </a:moveTo>
                  <a:cubicBezTo>
                    <a:pt x="100783" y="54796"/>
                    <a:pt x="113313" y="37826"/>
                    <a:pt x="121227" y="28821"/>
                  </a:cubicBezTo>
                  <a:cubicBezTo>
                    <a:pt x="131449" y="16353"/>
                    <a:pt x="144968" y="11158"/>
                    <a:pt x="160465" y="10811"/>
                  </a:cubicBezTo>
                  <a:lnTo>
                    <a:pt x="160465" y="75"/>
                  </a:lnTo>
                  <a:cubicBezTo>
                    <a:pt x="151892" y="767"/>
                    <a:pt x="142000" y="1114"/>
                    <a:pt x="133427" y="1114"/>
                  </a:cubicBezTo>
                  <a:cubicBezTo>
                    <a:pt x="123535" y="1114"/>
                    <a:pt x="106059" y="421"/>
                    <a:pt x="101772" y="75"/>
                  </a:cubicBezTo>
                  <a:lnTo>
                    <a:pt x="101772" y="10811"/>
                  </a:lnTo>
                  <a:cubicBezTo>
                    <a:pt x="108697" y="11504"/>
                    <a:pt x="111335" y="16006"/>
                    <a:pt x="111335" y="21548"/>
                  </a:cubicBezTo>
                  <a:cubicBezTo>
                    <a:pt x="111335" y="27089"/>
                    <a:pt x="108037" y="31592"/>
                    <a:pt x="106389" y="33670"/>
                  </a:cubicBezTo>
                  <a:lnTo>
                    <a:pt x="85945" y="60684"/>
                  </a:lnTo>
                  <a:lnTo>
                    <a:pt x="60226" y="25704"/>
                  </a:lnTo>
                  <a:cubicBezTo>
                    <a:pt x="57258" y="22240"/>
                    <a:pt x="57258" y="21548"/>
                    <a:pt x="57258" y="19470"/>
                  </a:cubicBezTo>
                  <a:cubicBezTo>
                    <a:pt x="57258" y="14275"/>
                    <a:pt x="62204" y="11158"/>
                    <a:pt x="68799" y="10811"/>
                  </a:cubicBezTo>
                  <a:lnTo>
                    <a:pt x="68799" y="75"/>
                  </a:lnTo>
                  <a:cubicBezTo>
                    <a:pt x="60226" y="421"/>
                    <a:pt x="38463" y="1114"/>
                    <a:pt x="33187" y="1114"/>
                  </a:cubicBezTo>
                  <a:cubicBezTo>
                    <a:pt x="26263" y="1114"/>
                    <a:pt x="10765" y="767"/>
                    <a:pt x="1862" y="75"/>
                  </a:cubicBezTo>
                  <a:lnTo>
                    <a:pt x="1862" y="10811"/>
                  </a:lnTo>
                  <a:cubicBezTo>
                    <a:pt x="24944" y="10811"/>
                    <a:pt x="25274" y="11158"/>
                    <a:pt x="40771" y="31938"/>
                  </a:cubicBezTo>
                  <a:lnTo>
                    <a:pt x="73415" y="76616"/>
                  </a:lnTo>
                  <a:lnTo>
                    <a:pt x="42420" y="117830"/>
                  </a:lnTo>
                  <a:cubicBezTo>
                    <a:pt x="26593" y="137918"/>
                    <a:pt x="7138" y="138610"/>
                    <a:pt x="214" y="138610"/>
                  </a:cubicBezTo>
                  <a:lnTo>
                    <a:pt x="214" y="149347"/>
                  </a:lnTo>
                  <a:cubicBezTo>
                    <a:pt x="8787" y="148654"/>
                    <a:pt x="19009" y="148308"/>
                    <a:pt x="27582" y="148308"/>
                  </a:cubicBezTo>
                  <a:cubicBezTo>
                    <a:pt x="37144" y="148308"/>
                    <a:pt x="50993" y="149000"/>
                    <a:pt x="58907" y="149347"/>
                  </a:cubicBezTo>
                  <a:lnTo>
                    <a:pt x="58907" y="138610"/>
                  </a:lnTo>
                  <a:cubicBezTo>
                    <a:pt x="51653" y="137571"/>
                    <a:pt x="49344" y="133069"/>
                    <a:pt x="49344" y="127874"/>
                  </a:cubicBezTo>
                  <a:cubicBezTo>
                    <a:pt x="49344" y="120254"/>
                    <a:pt x="58907" y="108825"/>
                    <a:pt x="79021" y="83889"/>
                  </a:cubicBezTo>
                  <a:lnTo>
                    <a:pt x="104081" y="118523"/>
                  </a:lnTo>
                  <a:cubicBezTo>
                    <a:pt x="106718" y="122332"/>
                    <a:pt x="111005" y="127874"/>
                    <a:pt x="111005" y="129952"/>
                  </a:cubicBezTo>
                  <a:cubicBezTo>
                    <a:pt x="111005" y="133069"/>
                    <a:pt x="108037" y="138264"/>
                    <a:pt x="99135" y="138610"/>
                  </a:cubicBezTo>
                  <a:lnTo>
                    <a:pt x="99135" y="149347"/>
                  </a:lnTo>
                  <a:cubicBezTo>
                    <a:pt x="109027" y="149000"/>
                    <a:pt x="127492" y="148308"/>
                    <a:pt x="134746" y="148308"/>
                  </a:cubicBezTo>
                  <a:cubicBezTo>
                    <a:pt x="143649" y="148308"/>
                    <a:pt x="156509" y="148654"/>
                    <a:pt x="166401" y="149347"/>
                  </a:cubicBezTo>
                  <a:lnTo>
                    <a:pt x="166401" y="138610"/>
                  </a:lnTo>
                  <a:cubicBezTo>
                    <a:pt x="148595" y="138610"/>
                    <a:pt x="142660" y="137918"/>
                    <a:pt x="135076" y="127874"/>
                  </a:cubicBezTo>
                  <a:lnTo>
                    <a:pt x="90891" y="67957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9" name="Dowolny kształt: kształt 138">
              <a:extLst>
                <a:ext uri="{FF2B5EF4-FFF2-40B4-BE49-F238E27FC236}">
                  <a16:creationId xmlns:a16="http://schemas.microsoft.com/office/drawing/2014/main" id="{B4176A63-591B-C872-328C-E2BAA6CCAFFE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0611732" y="7583351"/>
              <a:ext cx="11309" cy="242437"/>
            </a:xfrm>
            <a:custGeom>
              <a:avLst/>
              <a:gdLst>
                <a:gd name="connsiteX0" fmla="*/ 11514 w 11309"/>
                <a:gd name="connsiteY0" fmla="*/ 9537 h 242437"/>
                <a:gd name="connsiteX1" fmla="*/ 5974 w 11309"/>
                <a:gd name="connsiteY1" fmla="*/ 82 h 242437"/>
                <a:gd name="connsiteX2" fmla="*/ 204 w 11309"/>
                <a:gd name="connsiteY2" fmla="*/ 9537 h 242437"/>
                <a:gd name="connsiteX3" fmla="*/ 204 w 11309"/>
                <a:gd name="connsiteY3" fmla="*/ 233064 h 242437"/>
                <a:gd name="connsiteX4" fmla="*/ 5744 w 11309"/>
                <a:gd name="connsiteY4" fmla="*/ 242519 h 242437"/>
                <a:gd name="connsiteX5" fmla="*/ 11514 w 11309"/>
                <a:gd name="connsiteY5" fmla="*/ 233064 h 242437"/>
                <a:gd name="connsiteX6" fmla="*/ 11514 w 11309"/>
                <a:gd name="connsiteY6" fmla="*/ 9537 h 242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09" h="242437">
                  <a:moveTo>
                    <a:pt x="11514" y="9537"/>
                  </a:moveTo>
                  <a:cubicBezTo>
                    <a:pt x="11514" y="5900"/>
                    <a:pt x="11514" y="82"/>
                    <a:pt x="5974" y="82"/>
                  </a:cubicBezTo>
                  <a:cubicBezTo>
                    <a:pt x="204" y="82"/>
                    <a:pt x="204" y="5658"/>
                    <a:pt x="204" y="9537"/>
                  </a:cubicBezTo>
                  <a:lnTo>
                    <a:pt x="204" y="233064"/>
                  </a:lnTo>
                  <a:cubicBezTo>
                    <a:pt x="204" y="236700"/>
                    <a:pt x="204" y="242519"/>
                    <a:pt x="5744" y="242519"/>
                  </a:cubicBezTo>
                  <a:cubicBezTo>
                    <a:pt x="11514" y="242519"/>
                    <a:pt x="11514" y="236943"/>
                    <a:pt x="11514" y="233064"/>
                  </a:cubicBezTo>
                  <a:lnTo>
                    <a:pt x="11514" y="9537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1" name="Dowolny kształt: kształt 150">
              <a:extLst>
                <a:ext uri="{FF2B5EF4-FFF2-40B4-BE49-F238E27FC236}">
                  <a16:creationId xmlns:a16="http://schemas.microsoft.com/office/drawing/2014/main" id="{BA702879-AFDD-FB5C-8BD0-6B813B047DBB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0667425" y="7596928"/>
              <a:ext cx="154877" cy="217708"/>
            </a:xfrm>
            <a:custGeom>
              <a:avLst/>
              <a:gdLst>
                <a:gd name="connsiteX0" fmla="*/ 114922 w 154877"/>
                <a:gd name="connsiteY0" fmla="*/ 6627 h 217708"/>
                <a:gd name="connsiteX1" fmla="*/ 115614 w 154877"/>
                <a:gd name="connsiteY1" fmla="*/ 2991 h 217708"/>
                <a:gd name="connsiteX2" fmla="*/ 111921 w 154877"/>
                <a:gd name="connsiteY2" fmla="*/ 82 h 217708"/>
                <a:gd name="connsiteX3" fmla="*/ 107305 w 154877"/>
                <a:gd name="connsiteY3" fmla="*/ 5415 h 217708"/>
                <a:gd name="connsiteX4" fmla="*/ 69682 w 154877"/>
                <a:gd name="connsiteY4" fmla="*/ 163484 h 217708"/>
                <a:gd name="connsiteX5" fmla="*/ 40599 w 154877"/>
                <a:gd name="connsiteY5" fmla="*/ 136331 h 217708"/>
                <a:gd name="connsiteX6" fmla="*/ 52140 w 154877"/>
                <a:gd name="connsiteY6" fmla="*/ 95844 h 217708"/>
                <a:gd name="connsiteX7" fmla="*/ 55602 w 154877"/>
                <a:gd name="connsiteY7" fmla="*/ 82268 h 217708"/>
                <a:gd name="connsiteX8" fmla="*/ 33675 w 154877"/>
                <a:gd name="connsiteY8" fmla="*/ 61418 h 217708"/>
                <a:gd name="connsiteX9" fmla="*/ 206 w 154877"/>
                <a:gd name="connsiteY9" fmla="*/ 98511 h 217708"/>
                <a:gd name="connsiteX10" fmla="*/ 4130 w 154877"/>
                <a:gd name="connsiteY10" fmla="*/ 101663 h 217708"/>
                <a:gd name="connsiteX11" fmla="*/ 8285 w 154877"/>
                <a:gd name="connsiteY11" fmla="*/ 97784 h 217708"/>
                <a:gd name="connsiteX12" fmla="*/ 32982 w 154877"/>
                <a:gd name="connsiteY12" fmla="*/ 68207 h 217708"/>
                <a:gd name="connsiteX13" fmla="*/ 38753 w 154877"/>
                <a:gd name="connsiteY13" fmla="*/ 76692 h 217708"/>
                <a:gd name="connsiteX14" fmla="*/ 34367 w 154877"/>
                <a:gd name="connsiteY14" fmla="*/ 94147 h 217708"/>
                <a:gd name="connsiteX15" fmla="*/ 22826 w 154877"/>
                <a:gd name="connsiteY15" fmla="*/ 134634 h 217708"/>
                <a:gd name="connsiteX16" fmla="*/ 68066 w 154877"/>
                <a:gd name="connsiteY16" fmla="*/ 170273 h 217708"/>
                <a:gd name="connsiteX17" fmla="*/ 57679 w 154877"/>
                <a:gd name="connsiteY17" fmla="*/ 214639 h 217708"/>
                <a:gd name="connsiteX18" fmla="*/ 61373 w 154877"/>
                <a:gd name="connsiteY18" fmla="*/ 217790 h 217708"/>
                <a:gd name="connsiteX19" fmla="*/ 65989 w 154877"/>
                <a:gd name="connsiteY19" fmla="*/ 212699 h 217708"/>
                <a:gd name="connsiteX20" fmla="*/ 75914 w 154877"/>
                <a:gd name="connsiteY20" fmla="*/ 170757 h 217708"/>
                <a:gd name="connsiteX21" fmla="*/ 130386 w 154877"/>
                <a:gd name="connsiteY21" fmla="*/ 145302 h 217708"/>
                <a:gd name="connsiteX22" fmla="*/ 147005 w 154877"/>
                <a:gd name="connsiteY22" fmla="*/ 119361 h 217708"/>
                <a:gd name="connsiteX23" fmla="*/ 155084 w 154877"/>
                <a:gd name="connsiteY23" fmla="*/ 80328 h 217708"/>
                <a:gd name="connsiteX24" fmla="*/ 143543 w 154877"/>
                <a:gd name="connsiteY24" fmla="*/ 61176 h 217708"/>
                <a:gd name="connsiteX25" fmla="*/ 131079 w 154877"/>
                <a:gd name="connsiteY25" fmla="*/ 74025 h 217708"/>
                <a:gd name="connsiteX26" fmla="*/ 134310 w 154877"/>
                <a:gd name="connsiteY26" fmla="*/ 80813 h 217708"/>
                <a:gd name="connsiteX27" fmla="*/ 143543 w 154877"/>
                <a:gd name="connsiteY27" fmla="*/ 100936 h 217708"/>
                <a:gd name="connsiteX28" fmla="*/ 77530 w 154877"/>
                <a:gd name="connsiteY28" fmla="*/ 163969 h 217708"/>
                <a:gd name="connsiteX29" fmla="*/ 114922 w 154877"/>
                <a:gd name="connsiteY29" fmla="*/ 6627 h 217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54877" h="217708">
                  <a:moveTo>
                    <a:pt x="114922" y="6627"/>
                  </a:moveTo>
                  <a:cubicBezTo>
                    <a:pt x="115614" y="4203"/>
                    <a:pt x="115614" y="3233"/>
                    <a:pt x="115614" y="2991"/>
                  </a:cubicBezTo>
                  <a:cubicBezTo>
                    <a:pt x="115614" y="82"/>
                    <a:pt x="112614" y="82"/>
                    <a:pt x="111921" y="82"/>
                  </a:cubicBezTo>
                  <a:cubicBezTo>
                    <a:pt x="108459" y="82"/>
                    <a:pt x="108459" y="1051"/>
                    <a:pt x="107305" y="5415"/>
                  </a:cubicBezTo>
                  <a:lnTo>
                    <a:pt x="69682" y="163484"/>
                  </a:lnTo>
                  <a:cubicBezTo>
                    <a:pt x="50755" y="161060"/>
                    <a:pt x="40599" y="152575"/>
                    <a:pt x="40599" y="136331"/>
                  </a:cubicBezTo>
                  <a:cubicBezTo>
                    <a:pt x="40599" y="132695"/>
                    <a:pt x="40599" y="125907"/>
                    <a:pt x="52140" y="95844"/>
                  </a:cubicBezTo>
                  <a:cubicBezTo>
                    <a:pt x="53986" y="90511"/>
                    <a:pt x="55602" y="86389"/>
                    <a:pt x="55602" y="82268"/>
                  </a:cubicBezTo>
                  <a:cubicBezTo>
                    <a:pt x="55602" y="69661"/>
                    <a:pt x="45446" y="61418"/>
                    <a:pt x="33675" y="61418"/>
                  </a:cubicBezTo>
                  <a:cubicBezTo>
                    <a:pt x="10593" y="61418"/>
                    <a:pt x="206" y="94632"/>
                    <a:pt x="206" y="98511"/>
                  </a:cubicBezTo>
                  <a:cubicBezTo>
                    <a:pt x="206" y="101663"/>
                    <a:pt x="3438" y="101663"/>
                    <a:pt x="4130" y="101663"/>
                  </a:cubicBezTo>
                  <a:cubicBezTo>
                    <a:pt x="7362" y="101663"/>
                    <a:pt x="7593" y="100451"/>
                    <a:pt x="8285" y="97784"/>
                  </a:cubicBezTo>
                  <a:cubicBezTo>
                    <a:pt x="13825" y="77904"/>
                    <a:pt x="23980" y="68207"/>
                    <a:pt x="32982" y="68207"/>
                  </a:cubicBezTo>
                  <a:cubicBezTo>
                    <a:pt x="36906" y="68207"/>
                    <a:pt x="38753" y="70873"/>
                    <a:pt x="38753" y="76692"/>
                  </a:cubicBezTo>
                  <a:cubicBezTo>
                    <a:pt x="38753" y="82268"/>
                    <a:pt x="36906" y="86874"/>
                    <a:pt x="34367" y="94147"/>
                  </a:cubicBezTo>
                  <a:cubicBezTo>
                    <a:pt x="22826" y="124694"/>
                    <a:pt x="22826" y="130270"/>
                    <a:pt x="22826" y="134634"/>
                  </a:cubicBezTo>
                  <a:cubicBezTo>
                    <a:pt x="22826" y="162515"/>
                    <a:pt x="50755" y="169303"/>
                    <a:pt x="68066" y="170273"/>
                  </a:cubicBezTo>
                  <a:cubicBezTo>
                    <a:pt x="66450" y="176576"/>
                    <a:pt x="57679" y="213669"/>
                    <a:pt x="57679" y="214639"/>
                  </a:cubicBezTo>
                  <a:cubicBezTo>
                    <a:pt x="57679" y="217790"/>
                    <a:pt x="60449" y="217790"/>
                    <a:pt x="61373" y="217790"/>
                  </a:cubicBezTo>
                  <a:cubicBezTo>
                    <a:pt x="64604" y="217790"/>
                    <a:pt x="65066" y="216578"/>
                    <a:pt x="65989" y="212699"/>
                  </a:cubicBezTo>
                  <a:lnTo>
                    <a:pt x="75914" y="170757"/>
                  </a:lnTo>
                  <a:cubicBezTo>
                    <a:pt x="84916" y="170757"/>
                    <a:pt x="106151" y="170757"/>
                    <a:pt x="130386" y="145302"/>
                  </a:cubicBezTo>
                  <a:cubicBezTo>
                    <a:pt x="136618" y="138513"/>
                    <a:pt x="142850" y="130028"/>
                    <a:pt x="147005" y="119361"/>
                  </a:cubicBezTo>
                  <a:cubicBezTo>
                    <a:pt x="150236" y="111360"/>
                    <a:pt x="155084" y="91480"/>
                    <a:pt x="155084" y="80328"/>
                  </a:cubicBezTo>
                  <a:cubicBezTo>
                    <a:pt x="155084" y="61418"/>
                    <a:pt x="144235" y="61176"/>
                    <a:pt x="143543" y="61176"/>
                  </a:cubicBezTo>
                  <a:cubicBezTo>
                    <a:pt x="137542" y="61176"/>
                    <a:pt x="131079" y="67722"/>
                    <a:pt x="131079" y="74025"/>
                  </a:cubicBezTo>
                  <a:cubicBezTo>
                    <a:pt x="131079" y="78146"/>
                    <a:pt x="133387" y="80086"/>
                    <a:pt x="134310" y="80813"/>
                  </a:cubicBezTo>
                  <a:cubicBezTo>
                    <a:pt x="138003" y="84207"/>
                    <a:pt x="143543" y="90268"/>
                    <a:pt x="143543" y="100936"/>
                  </a:cubicBezTo>
                  <a:cubicBezTo>
                    <a:pt x="143543" y="121300"/>
                    <a:pt x="116999" y="163969"/>
                    <a:pt x="77530" y="163969"/>
                  </a:cubicBezTo>
                  <a:lnTo>
                    <a:pt x="114922" y="6627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71" name="Dowolny kształt: kształt 170">
              <a:extLst>
                <a:ext uri="{FF2B5EF4-FFF2-40B4-BE49-F238E27FC236}">
                  <a16:creationId xmlns:a16="http://schemas.microsoft.com/office/drawing/2014/main" id="{646B2FB5-3949-3CA8-CD56-16B6819B13C1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0857118" y="7583351"/>
              <a:ext cx="56780" cy="242194"/>
            </a:xfrm>
            <a:custGeom>
              <a:avLst/>
              <a:gdLst>
                <a:gd name="connsiteX0" fmla="*/ 55608 w 56780"/>
                <a:gd name="connsiteY0" fmla="*/ 125907 h 242194"/>
                <a:gd name="connsiteX1" fmla="*/ 56993 w 56780"/>
                <a:gd name="connsiteY1" fmla="*/ 121300 h 242194"/>
                <a:gd name="connsiteX2" fmla="*/ 55608 w 56780"/>
                <a:gd name="connsiteY2" fmla="*/ 116451 h 242194"/>
                <a:gd name="connsiteX3" fmla="*/ 12214 w 56780"/>
                <a:gd name="connsiteY3" fmla="*/ 6385 h 242194"/>
                <a:gd name="connsiteX4" fmla="*/ 5752 w 56780"/>
                <a:gd name="connsiteY4" fmla="*/ 82 h 242194"/>
                <a:gd name="connsiteX5" fmla="*/ 212 w 56780"/>
                <a:gd name="connsiteY5" fmla="*/ 6143 h 242194"/>
                <a:gd name="connsiteX6" fmla="*/ 1597 w 56780"/>
                <a:gd name="connsiteY6" fmla="*/ 10749 h 242194"/>
                <a:gd name="connsiteX7" fmla="*/ 45221 w 56780"/>
                <a:gd name="connsiteY7" fmla="*/ 121058 h 242194"/>
                <a:gd name="connsiteX8" fmla="*/ 1597 w 56780"/>
                <a:gd name="connsiteY8" fmla="*/ 231609 h 242194"/>
                <a:gd name="connsiteX9" fmla="*/ 212 w 56780"/>
                <a:gd name="connsiteY9" fmla="*/ 236216 h 242194"/>
                <a:gd name="connsiteX10" fmla="*/ 5752 w 56780"/>
                <a:gd name="connsiteY10" fmla="*/ 242276 h 242194"/>
                <a:gd name="connsiteX11" fmla="*/ 11984 w 56780"/>
                <a:gd name="connsiteY11" fmla="*/ 236216 h 242194"/>
                <a:gd name="connsiteX12" fmla="*/ 55608 w 56780"/>
                <a:gd name="connsiteY12" fmla="*/ 125907 h 24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780" h="242194">
                  <a:moveTo>
                    <a:pt x="55608" y="125907"/>
                  </a:moveTo>
                  <a:cubicBezTo>
                    <a:pt x="56993" y="122512"/>
                    <a:pt x="56993" y="122028"/>
                    <a:pt x="56993" y="121300"/>
                  </a:cubicBezTo>
                  <a:cubicBezTo>
                    <a:pt x="56993" y="120088"/>
                    <a:pt x="56993" y="119846"/>
                    <a:pt x="55608" y="116451"/>
                  </a:cubicBezTo>
                  <a:lnTo>
                    <a:pt x="12214" y="6385"/>
                  </a:lnTo>
                  <a:cubicBezTo>
                    <a:pt x="10829" y="2748"/>
                    <a:pt x="9445" y="82"/>
                    <a:pt x="5752" y="82"/>
                  </a:cubicBezTo>
                  <a:cubicBezTo>
                    <a:pt x="3213" y="82"/>
                    <a:pt x="212" y="2264"/>
                    <a:pt x="212" y="6143"/>
                  </a:cubicBezTo>
                  <a:cubicBezTo>
                    <a:pt x="212" y="6870"/>
                    <a:pt x="212" y="7355"/>
                    <a:pt x="1597" y="10749"/>
                  </a:cubicBezTo>
                  <a:lnTo>
                    <a:pt x="45221" y="121058"/>
                  </a:lnTo>
                  <a:lnTo>
                    <a:pt x="1597" y="231609"/>
                  </a:lnTo>
                  <a:cubicBezTo>
                    <a:pt x="212" y="235003"/>
                    <a:pt x="212" y="235488"/>
                    <a:pt x="212" y="236216"/>
                  </a:cubicBezTo>
                  <a:cubicBezTo>
                    <a:pt x="212" y="240095"/>
                    <a:pt x="3213" y="242276"/>
                    <a:pt x="5752" y="242276"/>
                  </a:cubicBezTo>
                  <a:cubicBezTo>
                    <a:pt x="9675" y="242276"/>
                    <a:pt x="10599" y="239610"/>
                    <a:pt x="11984" y="236216"/>
                  </a:cubicBezTo>
                  <a:lnTo>
                    <a:pt x="55608" y="125907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72" name="Dowolny kształt: kształt 171">
              <a:extLst>
                <a:ext uri="{FF2B5EF4-FFF2-40B4-BE49-F238E27FC236}">
                  <a16:creationId xmlns:a16="http://schemas.microsoft.com/office/drawing/2014/main" id="{DCBE90CF-3BE1-E1CA-DE24-1E381387F17F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1105267" y="7265874"/>
              <a:ext cx="73531" cy="346338"/>
            </a:xfrm>
            <a:custGeom>
              <a:avLst/>
              <a:gdLst>
                <a:gd name="connsiteX0" fmla="*/ 72101 w 73531"/>
                <a:gd name="connsiteY0" fmla="*/ 13236 h 346338"/>
                <a:gd name="connsiteX1" fmla="*/ 73750 w 73531"/>
                <a:gd name="connsiteY1" fmla="*/ 7002 h 346338"/>
                <a:gd name="connsiteX2" fmla="*/ 67155 w 73531"/>
                <a:gd name="connsiteY2" fmla="*/ 75 h 346338"/>
                <a:gd name="connsiteX3" fmla="*/ 59571 w 73531"/>
                <a:gd name="connsiteY3" fmla="*/ 8041 h 346338"/>
                <a:gd name="connsiteX4" fmla="*/ 1868 w 73531"/>
                <a:gd name="connsiteY4" fmla="*/ 167010 h 346338"/>
                <a:gd name="connsiteX5" fmla="*/ 219 w 73531"/>
                <a:gd name="connsiteY5" fmla="*/ 173244 h 346338"/>
                <a:gd name="connsiteX6" fmla="*/ 1868 w 73531"/>
                <a:gd name="connsiteY6" fmla="*/ 179132 h 346338"/>
                <a:gd name="connsiteX7" fmla="*/ 59571 w 73531"/>
                <a:gd name="connsiteY7" fmla="*/ 338102 h 346338"/>
                <a:gd name="connsiteX8" fmla="*/ 67155 w 73531"/>
                <a:gd name="connsiteY8" fmla="*/ 346414 h 346338"/>
                <a:gd name="connsiteX9" fmla="*/ 73750 w 73531"/>
                <a:gd name="connsiteY9" fmla="*/ 339487 h 346338"/>
                <a:gd name="connsiteX10" fmla="*/ 72101 w 73531"/>
                <a:gd name="connsiteY10" fmla="*/ 333945 h 346338"/>
                <a:gd name="connsiteX11" fmla="*/ 13738 w 73531"/>
                <a:gd name="connsiteY11" fmla="*/ 173244 h 346338"/>
                <a:gd name="connsiteX12" fmla="*/ 72101 w 73531"/>
                <a:gd name="connsiteY12" fmla="*/ 13236 h 346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531" h="346338">
                  <a:moveTo>
                    <a:pt x="72101" y="13236"/>
                  </a:moveTo>
                  <a:cubicBezTo>
                    <a:pt x="73750" y="9426"/>
                    <a:pt x="73750" y="8733"/>
                    <a:pt x="73750" y="7002"/>
                  </a:cubicBezTo>
                  <a:cubicBezTo>
                    <a:pt x="73750" y="3192"/>
                    <a:pt x="70782" y="75"/>
                    <a:pt x="67155" y="75"/>
                  </a:cubicBezTo>
                  <a:cubicBezTo>
                    <a:pt x="64188" y="75"/>
                    <a:pt x="61880" y="1806"/>
                    <a:pt x="59571" y="8041"/>
                  </a:cubicBezTo>
                  <a:lnTo>
                    <a:pt x="1868" y="167010"/>
                  </a:lnTo>
                  <a:cubicBezTo>
                    <a:pt x="1208" y="169088"/>
                    <a:pt x="219" y="171166"/>
                    <a:pt x="219" y="173244"/>
                  </a:cubicBezTo>
                  <a:cubicBezTo>
                    <a:pt x="219" y="174283"/>
                    <a:pt x="219" y="174976"/>
                    <a:pt x="1868" y="179132"/>
                  </a:cubicBezTo>
                  <a:lnTo>
                    <a:pt x="59571" y="338102"/>
                  </a:lnTo>
                  <a:cubicBezTo>
                    <a:pt x="60890" y="341911"/>
                    <a:pt x="62539" y="346414"/>
                    <a:pt x="67155" y="346414"/>
                  </a:cubicBezTo>
                  <a:cubicBezTo>
                    <a:pt x="70782" y="346414"/>
                    <a:pt x="73750" y="343297"/>
                    <a:pt x="73750" y="339487"/>
                  </a:cubicBezTo>
                  <a:cubicBezTo>
                    <a:pt x="73750" y="338448"/>
                    <a:pt x="73750" y="337755"/>
                    <a:pt x="72101" y="333945"/>
                  </a:cubicBezTo>
                  <a:lnTo>
                    <a:pt x="13738" y="173244"/>
                  </a:lnTo>
                  <a:lnTo>
                    <a:pt x="72101" y="13236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73" name="Dowolny kształt: kształt 172">
              <a:extLst>
                <a:ext uri="{FF2B5EF4-FFF2-40B4-BE49-F238E27FC236}">
                  <a16:creationId xmlns:a16="http://schemas.microsoft.com/office/drawing/2014/main" id="{776340F1-41D0-1B59-E4F3-51DAA5C64828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1206790" y="7285269"/>
              <a:ext cx="199820" cy="311358"/>
            </a:xfrm>
            <a:custGeom>
              <a:avLst/>
              <a:gdLst>
                <a:gd name="connsiteX0" fmla="*/ 149593 w 199820"/>
                <a:gd name="connsiteY0" fmla="*/ 9080 h 311358"/>
                <a:gd name="connsiteX1" fmla="*/ 150583 w 199820"/>
                <a:gd name="connsiteY1" fmla="*/ 3884 h 311358"/>
                <a:gd name="connsiteX2" fmla="*/ 146626 w 199820"/>
                <a:gd name="connsiteY2" fmla="*/ 75 h 311358"/>
                <a:gd name="connsiteX3" fmla="*/ 141680 w 199820"/>
                <a:gd name="connsiteY3" fmla="*/ 7002 h 311358"/>
                <a:gd name="connsiteX4" fmla="*/ 86943 w 199820"/>
                <a:gd name="connsiteY4" fmla="*/ 235932 h 311358"/>
                <a:gd name="connsiteX5" fmla="*/ 49353 w 199820"/>
                <a:gd name="connsiteY5" fmla="*/ 197142 h 311358"/>
                <a:gd name="connsiteX6" fmla="*/ 67159 w 199820"/>
                <a:gd name="connsiteY6" fmla="*/ 132723 h 311358"/>
                <a:gd name="connsiteX7" fmla="*/ 70786 w 199820"/>
                <a:gd name="connsiteY7" fmla="*/ 115752 h 311358"/>
                <a:gd name="connsiteX8" fmla="*/ 43748 w 199820"/>
                <a:gd name="connsiteY8" fmla="*/ 87352 h 311358"/>
                <a:gd name="connsiteX9" fmla="*/ 223 w 199820"/>
                <a:gd name="connsiteY9" fmla="*/ 140688 h 311358"/>
                <a:gd name="connsiteX10" fmla="*/ 4180 w 199820"/>
                <a:gd name="connsiteY10" fmla="*/ 144152 h 311358"/>
                <a:gd name="connsiteX11" fmla="*/ 9455 w 199820"/>
                <a:gd name="connsiteY11" fmla="*/ 137918 h 311358"/>
                <a:gd name="connsiteX12" fmla="*/ 42759 w 199820"/>
                <a:gd name="connsiteY12" fmla="*/ 94972 h 311358"/>
                <a:gd name="connsiteX13" fmla="*/ 51002 w 199820"/>
                <a:gd name="connsiteY13" fmla="*/ 106054 h 311358"/>
                <a:gd name="connsiteX14" fmla="*/ 43418 w 199820"/>
                <a:gd name="connsiteY14" fmla="*/ 135840 h 311358"/>
                <a:gd name="connsiteX15" fmla="*/ 27591 w 199820"/>
                <a:gd name="connsiteY15" fmla="*/ 194371 h 311358"/>
                <a:gd name="connsiteX16" fmla="*/ 84965 w 199820"/>
                <a:gd name="connsiteY16" fmla="*/ 243551 h 311358"/>
                <a:gd name="connsiteX17" fmla="*/ 77711 w 199820"/>
                <a:gd name="connsiteY17" fmla="*/ 275068 h 311358"/>
                <a:gd name="connsiteX18" fmla="*/ 70127 w 199820"/>
                <a:gd name="connsiteY18" fmla="*/ 307970 h 311358"/>
                <a:gd name="connsiteX19" fmla="*/ 74084 w 199820"/>
                <a:gd name="connsiteY19" fmla="*/ 311433 h 311358"/>
                <a:gd name="connsiteX20" fmla="*/ 77051 w 199820"/>
                <a:gd name="connsiteY20" fmla="*/ 310048 h 311358"/>
                <a:gd name="connsiteX21" fmla="*/ 81008 w 199820"/>
                <a:gd name="connsiteY21" fmla="*/ 295848 h 311358"/>
                <a:gd name="connsiteX22" fmla="*/ 93538 w 199820"/>
                <a:gd name="connsiteY22" fmla="*/ 244244 h 311358"/>
                <a:gd name="connsiteX23" fmla="*/ 165750 w 199820"/>
                <a:gd name="connsiteY23" fmla="*/ 207185 h 311358"/>
                <a:gd name="connsiteX24" fmla="*/ 189821 w 199820"/>
                <a:gd name="connsiteY24" fmla="*/ 165625 h 311358"/>
                <a:gd name="connsiteX25" fmla="*/ 200043 w 199820"/>
                <a:gd name="connsiteY25" fmla="*/ 111596 h 311358"/>
                <a:gd name="connsiteX26" fmla="*/ 185535 w 199820"/>
                <a:gd name="connsiteY26" fmla="*/ 87352 h 311358"/>
                <a:gd name="connsiteX27" fmla="*/ 169048 w 199820"/>
                <a:gd name="connsiteY27" fmla="*/ 103976 h 311358"/>
                <a:gd name="connsiteX28" fmla="*/ 173994 w 199820"/>
                <a:gd name="connsiteY28" fmla="*/ 113328 h 311358"/>
                <a:gd name="connsiteX29" fmla="*/ 185864 w 199820"/>
                <a:gd name="connsiteY29" fmla="*/ 142766 h 311358"/>
                <a:gd name="connsiteX30" fmla="*/ 157177 w 199820"/>
                <a:gd name="connsiteY30" fmla="*/ 205800 h 311358"/>
                <a:gd name="connsiteX31" fmla="*/ 95187 w 199820"/>
                <a:gd name="connsiteY31" fmla="*/ 236624 h 311358"/>
                <a:gd name="connsiteX32" fmla="*/ 149593 w 199820"/>
                <a:gd name="connsiteY32" fmla="*/ 9080 h 31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99820" h="311358">
                  <a:moveTo>
                    <a:pt x="149593" y="9080"/>
                  </a:moveTo>
                  <a:cubicBezTo>
                    <a:pt x="149923" y="7694"/>
                    <a:pt x="150583" y="5616"/>
                    <a:pt x="150583" y="3884"/>
                  </a:cubicBezTo>
                  <a:cubicBezTo>
                    <a:pt x="150583" y="421"/>
                    <a:pt x="148274" y="75"/>
                    <a:pt x="146626" y="75"/>
                  </a:cubicBezTo>
                  <a:cubicBezTo>
                    <a:pt x="143328" y="75"/>
                    <a:pt x="142999" y="767"/>
                    <a:pt x="141680" y="7002"/>
                  </a:cubicBezTo>
                  <a:lnTo>
                    <a:pt x="86943" y="235932"/>
                  </a:lnTo>
                  <a:cubicBezTo>
                    <a:pt x="61883" y="232815"/>
                    <a:pt x="49353" y="220000"/>
                    <a:pt x="49353" y="197142"/>
                  </a:cubicBezTo>
                  <a:cubicBezTo>
                    <a:pt x="49353" y="190215"/>
                    <a:pt x="49353" y="181210"/>
                    <a:pt x="67159" y="132723"/>
                  </a:cubicBezTo>
                  <a:cubicBezTo>
                    <a:pt x="68478" y="128566"/>
                    <a:pt x="70786" y="122679"/>
                    <a:pt x="70786" y="115752"/>
                  </a:cubicBezTo>
                  <a:cubicBezTo>
                    <a:pt x="70786" y="100167"/>
                    <a:pt x="60235" y="87352"/>
                    <a:pt x="43748" y="87352"/>
                  </a:cubicBezTo>
                  <a:cubicBezTo>
                    <a:pt x="12423" y="87352"/>
                    <a:pt x="223" y="137571"/>
                    <a:pt x="223" y="140688"/>
                  </a:cubicBezTo>
                  <a:cubicBezTo>
                    <a:pt x="223" y="144152"/>
                    <a:pt x="3520" y="144152"/>
                    <a:pt x="4180" y="144152"/>
                  </a:cubicBezTo>
                  <a:cubicBezTo>
                    <a:pt x="7477" y="144152"/>
                    <a:pt x="7807" y="143459"/>
                    <a:pt x="9455" y="137918"/>
                  </a:cubicBezTo>
                  <a:cubicBezTo>
                    <a:pt x="18358" y="105015"/>
                    <a:pt x="31548" y="94972"/>
                    <a:pt x="42759" y="94972"/>
                  </a:cubicBezTo>
                  <a:cubicBezTo>
                    <a:pt x="45397" y="94972"/>
                    <a:pt x="51002" y="94972"/>
                    <a:pt x="51002" y="106054"/>
                  </a:cubicBezTo>
                  <a:cubicBezTo>
                    <a:pt x="51002" y="115059"/>
                    <a:pt x="47705" y="123718"/>
                    <a:pt x="43418" y="135840"/>
                  </a:cubicBezTo>
                  <a:cubicBezTo>
                    <a:pt x="27591" y="179478"/>
                    <a:pt x="27591" y="188483"/>
                    <a:pt x="27591" y="194371"/>
                  </a:cubicBezTo>
                  <a:cubicBezTo>
                    <a:pt x="27591" y="227273"/>
                    <a:pt x="53310" y="241473"/>
                    <a:pt x="84965" y="243551"/>
                  </a:cubicBezTo>
                  <a:cubicBezTo>
                    <a:pt x="82327" y="256019"/>
                    <a:pt x="82327" y="256712"/>
                    <a:pt x="77711" y="275068"/>
                  </a:cubicBezTo>
                  <a:cubicBezTo>
                    <a:pt x="76722" y="278878"/>
                    <a:pt x="70127" y="306931"/>
                    <a:pt x="70127" y="307970"/>
                  </a:cubicBezTo>
                  <a:cubicBezTo>
                    <a:pt x="70127" y="308316"/>
                    <a:pt x="70127" y="311433"/>
                    <a:pt x="74084" y="311433"/>
                  </a:cubicBezTo>
                  <a:cubicBezTo>
                    <a:pt x="74743" y="311433"/>
                    <a:pt x="76392" y="311433"/>
                    <a:pt x="77051" y="310048"/>
                  </a:cubicBezTo>
                  <a:cubicBezTo>
                    <a:pt x="78041" y="309355"/>
                    <a:pt x="80019" y="300697"/>
                    <a:pt x="81008" y="295848"/>
                  </a:cubicBezTo>
                  <a:lnTo>
                    <a:pt x="93538" y="244244"/>
                  </a:lnTo>
                  <a:cubicBezTo>
                    <a:pt x="105738" y="244244"/>
                    <a:pt x="134755" y="244244"/>
                    <a:pt x="165750" y="207185"/>
                  </a:cubicBezTo>
                  <a:cubicBezTo>
                    <a:pt x="179270" y="191254"/>
                    <a:pt x="186194" y="176015"/>
                    <a:pt x="189821" y="165625"/>
                  </a:cubicBezTo>
                  <a:cubicBezTo>
                    <a:pt x="192789" y="156966"/>
                    <a:pt x="200043" y="126835"/>
                    <a:pt x="200043" y="111596"/>
                  </a:cubicBezTo>
                  <a:cubicBezTo>
                    <a:pt x="200043" y="92201"/>
                    <a:pt x="191140" y="87352"/>
                    <a:pt x="185535" y="87352"/>
                  </a:cubicBezTo>
                  <a:cubicBezTo>
                    <a:pt x="177291" y="87352"/>
                    <a:pt x="169048" y="96357"/>
                    <a:pt x="169048" y="103976"/>
                  </a:cubicBezTo>
                  <a:cubicBezTo>
                    <a:pt x="169048" y="108479"/>
                    <a:pt x="171026" y="110557"/>
                    <a:pt x="173994" y="113328"/>
                  </a:cubicBezTo>
                  <a:cubicBezTo>
                    <a:pt x="177621" y="117137"/>
                    <a:pt x="185864" y="126142"/>
                    <a:pt x="185864" y="142766"/>
                  </a:cubicBezTo>
                  <a:cubicBezTo>
                    <a:pt x="185864" y="164932"/>
                    <a:pt x="168718" y="193332"/>
                    <a:pt x="157177" y="205800"/>
                  </a:cubicBezTo>
                  <a:cubicBezTo>
                    <a:pt x="128160" y="236624"/>
                    <a:pt x="107057" y="236624"/>
                    <a:pt x="95187" y="236624"/>
                  </a:cubicBezTo>
                  <a:lnTo>
                    <a:pt x="149593" y="9080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74" name="Dowolny kształt: kształt 173">
              <a:extLst>
                <a:ext uri="{FF2B5EF4-FFF2-40B4-BE49-F238E27FC236}">
                  <a16:creationId xmlns:a16="http://schemas.microsoft.com/office/drawing/2014/main" id="{23CC9277-FDB6-1407-FEC7-EDA25CFAFE0C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1463084" y="7265874"/>
              <a:ext cx="13189" cy="346338"/>
            </a:xfrm>
            <a:custGeom>
              <a:avLst/>
              <a:gdLst>
                <a:gd name="connsiteX0" fmla="*/ 13419 w 13189"/>
                <a:gd name="connsiteY0" fmla="*/ 12543 h 346338"/>
                <a:gd name="connsiteX1" fmla="*/ 6824 w 13189"/>
                <a:gd name="connsiteY1" fmla="*/ 75 h 346338"/>
                <a:gd name="connsiteX2" fmla="*/ 230 w 13189"/>
                <a:gd name="connsiteY2" fmla="*/ 12543 h 346338"/>
                <a:gd name="connsiteX3" fmla="*/ 230 w 13189"/>
                <a:gd name="connsiteY3" fmla="*/ 333945 h 346338"/>
                <a:gd name="connsiteX4" fmla="*/ 6824 w 13189"/>
                <a:gd name="connsiteY4" fmla="*/ 346414 h 346338"/>
                <a:gd name="connsiteX5" fmla="*/ 13419 w 13189"/>
                <a:gd name="connsiteY5" fmla="*/ 333945 h 346338"/>
                <a:gd name="connsiteX6" fmla="*/ 13419 w 13189"/>
                <a:gd name="connsiteY6" fmla="*/ 12543 h 346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89" h="346338">
                  <a:moveTo>
                    <a:pt x="13419" y="12543"/>
                  </a:moveTo>
                  <a:cubicBezTo>
                    <a:pt x="13419" y="6309"/>
                    <a:pt x="13419" y="75"/>
                    <a:pt x="6824" y="75"/>
                  </a:cubicBezTo>
                  <a:cubicBezTo>
                    <a:pt x="230" y="75"/>
                    <a:pt x="230" y="6309"/>
                    <a:pt x="230" y="12543"/>
                  </a:cubicBezTo>
                  <a:lnTo>
                    <a:pt x="230" y="333945"/>
                  </a:lnTo>
                  <a:cubicBezTo>
                    <a:pt x="230" y="340180"/>
                    <a:pt x="230" y="346414"/>
                    <a:pt x="6824" y="346414"/>
                  </a:cubicBezTo>
                  <a:cubicBezTo>
                    <a:pt x="13419" y="346414"/>
                    <a:pt x="13419" y="340180"/>
                    <a:pt x="13419" y="333945"/>
                  </a:cubicBezTo>
                  <a:lnTo>
                    <a:pt x="13419" y="12543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75" name="Dowolny kształt: kształt 174">
              <a:extLst>
                <a:ext uri="{FF2B5EF4-FFF2-40B4-BE49-F238E27FC236}">
                  <a16:creationId xmlns:a16="http://schemas.microsoft.com/office/drawing/2014/main" id="{01462768-E136-8868-2928-5D7E8C5B6F45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1588859" y="7196605"/>
              <a:ext cx="438878" cy="484874"/>
            </a:xfrm>
            <a:custGeom>
              <a:avLst/>
              <a:gdLst>
                <a:gd name="connsiteX0" fmla="*/ 399215 w 438878"/>
                <a:gd name="connsiteY0" fmla="*/ 484940 h 484874"/>
                <a:gd name="connsiteX1" fmla="*/ 439113 w 438878"/>
                <a:gd name="connsiteY1" fmla="*/ 374111 h 484874"/>
                <a:gd name="connsiteX2" fmla="*/ 430870 w 438878"/>
                <a:gd name="connsiteY2" fmla="*/ 374111 h 484874"/>
                <a:gd name="connsiteX3" fmla="*/ 345138 w 438878"/>
                <a:gd name="connsiteY3" fmla="*/ 444072 h 484874"/>
                <a:gd name="connsiteX4" fmla="*/ 242590 w 438878"/>
                <a:gd name="connsiteY4" fmla="*/ 454808 h 484874"/>
                <a:gd name="connsiteX5" fmla="*/ 43759 w 438878"/>
                <a:gd name="connsiteY5" fmla="*/ 454808 h 484874"/>
                <a:gd name="connsiteX6" fmla="*/ 211595 w 438878"/>
                <a:gd name="connsiteY6" fmla="*/ 248044 h 484874"/>
                <a:gd name="connsiteX7" fmla="*/ 214563 w 438878"/>
                <a:gd name="connsiteY7" fmla="*/ 242503 h 484874"/>
                <a:gd name="connsiteX8" fmla="*/ 212254 w 438878"/>
                <a:gd name="connsiteY8" fmla="*/ 237307 h 484874"/>
                <a:gd name="connsiteX9" fmla="*/ 58597 w 438878"/>
                <a:gd name="connsiteY9" fmla="*/ 16690 h 484874"/>
                <a:gd name="connsiteX10" fmla="*/ 239293 w 438878"/>
                <a:gd name="connsiteY10" fmla="*/ 16690 h 484874"/>
                <a:gd name="connsiteX11" fmla="*/ 316451 w 438878"/>
                <a:gd name="connsiteY11" fmla="*/ 22231 h 484874"/>
                <a:gd name="connsiteX12" fmla="*/ 388993 w 438878"/>
                <a:gd name="connsiteY12" fmla="*/ 48206 h 484874"/>
                <a:gd name="connsiteX13" fmla="*/ 430870 w 438878"/>
                <a:gd name="connsiteY13" fmla="*/ 97387 h 484874"/>
                <a:gd name="connsiteX14" fmla="*/ 439113 w 438878"/>
                <a:gd name="connsiteY14" fmla="*/ 97387 h 484874"/>
                <a:gd name="connsiteX15" fmla="*/ 399215 w 438878"/>
                <a:gd name="connsiteY15" fmla="*/ 65 h 484874"/>
                <a:gd name="connsiteX16" fmla="*/ 9467 w 438878"/>
                <a:gd name="connsiteY16" fmla="*/ 65 h 484874"/>
                <a:gd name="connsiteX17" fmla="*/ 564 w 438878"/>
                <a:gd name="connsiteY17" fmla="*/ 2490 h 484874"/>
                <a:gd name="connsiteX18" fmla="*/ 234 w 438878"/>
                <a:gd name="connsiteY18" fmla="*/ 13919 h 484874"/>
                <a:gd name="connsiteX19" fmla="*/ 174665 w 438878"/>
                <a:gd name="connsiteY19" fmla="*/ 264668 h 484874"/>
                <a:gd name="connsiteX20" fmla="*/ 3861 w 438878"/>
                <a:gd name="connsiteY20" fmla="*/ 474896 h 484874"/>
                <a:gd name="connsiteX21" fmla="*/ 564 w 438878"/>
                <a:gd name="connsiteY21" fmla="*/ 481130 h 484874"/>
                <a:gd name="connsiteX22" fmla="*/ 9467 w 438878"/>
                <a:gd name="connsiteY22" fmla="*/ 484940 h 484874"/>
                <a:gd name="connsiteX23" fmla="*/ 399215 w 438878"/>
                <a:gd name="connsiteY23" fmla="*/ 484940 h 484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8878" h="484874">
                  <a:moveTo>
                    <a:pt x="399215" y="484940"/>
                  </a:moveTo>
                  <a:lnTo>
                    <a:pt x="439113" y="374111"/>
                  </a:lnTo>
                  <a:lnTo>
                    <a:pt x="430870" y="374111"/>
                  </a:lnTo>
                  <a:cubicBezTo>
                    <a:pt x="418010" y="410131"/>
                    <a:pt x="383058" y="433682"/>
                    <a:pt x="345138" y="444072"/>
                  </a:cubicBezTo>
                  <a:cubicBezTo>
                    <a:pt x="338214" y="445803"/>
                    <a:pt x="305900" y="454808"/>
                    <a:pt x="242590" y="454808"/>
                  </a:cubicBezTo>
                  <a:lnTo>
                    <a:pt x="43759" y="454808"/>
                  </a:lnTo>
                  <a:lnTo>
                    <a:pt x="211595" y="248044"/>
                  </a:lnTo>
                  <a:cubicBezTo>
                    <a:pt x="213903" y="245273"/>
                    <a:pt x="214563" y="244234"/>
                    <a:pt x="214563" y="242503"/>
                  </a:cubicBezTo>
                  <a:cubicBezTo>
                    <a:pt x="214563" y="241810"/>
                    <a:pt x="214563" y="240771"/>
                    <a:pt x="212254" y="237307"/>
                  </a:cubicBezTo>
                  <a:lnTo>
                    <a:pt x="58597" y="16690"/>
                  </a:lnTo>
                  <a:lnTo>
                    <a:pt x="239293" y="16690"/>
                  </a:lnTo>
                  <a:cubicBezTo>
                    <a:pt x="283478" y="16690"/>
                    <a:pt x="313484" y="21538"/>
                    <a:pt x="316451" y="22231"/>
                  </a:cubicBezTo>
                  <a:cubicBezTo>
                    <a:pt x="334257" y="25002"/>
                    <a:pt x="362944" y="30889"/>
                    <a:pt x="388993" y="48206"/>
                  </a:cubicBezTo>
                  <a:cubicBezTo>
                    <a:pt x="397237" y="53748"/>
                    <a:pt x="419659" y="69333"/>
                    <a:pt x="430870" y="97387"/>
                  </a:cubicBezTo>
                  <a:lnTo>
                    <a:pt x="439113" y="97387"/>
                  </a:lnTo>
                  <a:lnTo>
                    <a:pt x="399215" y="65"/>
                  </a:lnTo>
                  <a:lnTo>
                    <a:pt x="9467" y="65"/>
                  </a:lnTo>
                  <a:cubicBezTo>
                    <a:pt x="1883" y="65"/>
                    <a:pt x="1553" y="412"/>
                    <a:pt x="564" y="2490"/>
                  </a:cubicBezTo>
                  <a:cubicBezTo>
                    <a:pt x="234" y="3529"/>
                    <a:pt x="234" y="10109"/>
                    <a:pt x="234" y="13919"/>
                  </a:cubicBezTo>
                  <a:lnTo>
                    <a:pt x="174665" y="264668"/>
                  </a:lnTo>
                  <a:lnTo>
                    <a:pt x="3861" y="474896"/>
                  </a:lnTo>
                  <a:cubicBezTo>
                    <a:pt x="564" y="479052"/>
                    <a:pt x="564" y="480784"/>
                    <a:pt x="564" y="481130"/>
                  </a:cubicBezTo>
                  <a:cubicBezTo>
                    <a:pt x="564" y="484940"/>
                    <a:pt x="3531" y="484940"/>
                    <a:pt x="9467" y="484940"/>
                  </a:cubicBezTo>
                  <a:lnTo>
                    <a:pt x="399215" y="484940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76" name="Dowolny kształt: kształt 175">
              <a:extLst>
                <a:ext uri="{FF2B5EF4-FFF2-40B4-BE49-F238E27FC236}">
                  <a16:creationId xmlns:a16="http://schemas.microsoft.com/office/drawing/2014/main" id="{F7FF8096-7602-1404-4810-1A83A104DD44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1772739" y="7773526"/>
              <a:ext cx="69937" cy="163160"/>
            </a:xfrm>
            <a:custGeom>
              <a:avLst/>
              <a:gdLst>
                <a:gd name="connsiteX0" fmla="*/ 64176 w 69937"/>
                <a:gd name="connsiteY0" fmla="*/ 9299 h 163160"/>
                <a:gd name="connsiteX1" fmla="*/ 54943 w 69937"/>
                <a:gd name="connsiteY1" fmla="*/ 86 h 163160"/>
                <a:gd name="connsiteX2" fmla="*/ 42017 w 69937"/>
                <a:gd name="connsiteY2" fmla="*/ 13421 h 163160"/>
                <a:gd name="connsiteX3" fmla="*/ 51250 w 69937"/>
                <a:gd name="connsiteY3" fmla="*/ 22633 h 163160"/>
                <a:gd name="connsiteX4" fmla="*/ 64176 w 69937"/>
                <a:gd name="connsiteY4" fmla="*/ 9299 h 163160"/>
                <a:gd name="connsiteX5" fmla="*/ 17089 w 69937"/>
                <a:gd name="connsiteY5" fmla="*/ 132457 h 163160"/>
                <a:gd name="connsiteX6" fmla="*/ 15012 w 69937"/>
                <a:gd name="connsiteY6" fmla="*/ 142640 h 163160"/>
                <a:gd name="connsiteX7" fmla="*/ 36940 w 69937"/>
                <a:gd name="connsiteY7" fmla="*/ 163247 h 163160"/>
                <a:gd name="connsiteX8" fmla="*/ 70177 w 69937"/>
                <a:gd name="connsiteY8" fmla="*/ 126154 h 163160"/>
                <a:gd name="connsiteX9" fmla="*/ 66484 w 69937"/>
                <a:gd name="connsiteY9" fmla="*/ 123002 h 163160"/>
                <a:gd name="connsiteX10" fmla="*/ 62098 w 69937"/>
                <a:gd name="connsiteY10" fmla="*/ 127124 h 163160"/>
                <a:gd name="connsiteX11" fmla="*/ 37632 w 69937"/>
                <a:gd name="connsiteY11" fmla="*/ 156459 h 163160"/>
                <a:gd name="connsiteX12" fmla="*/ 31862 w 69937"/>
                <a:gd name="connsiteY12" fmla="*/ 147973 h 163160"/>
                <a:gd name="connsiteX13" fmla="*/ 35555 w 69937"/>
                <a:gd name="connsiteY13" fmla="*/ 132457 h 163160"/>
                <a:gd name="connsiteX14" fmla="*/ 42941 w 69937"/>
                <a:gd name="connsiteY14" fmla="*/ 113062 h 163160"/>
                <a:gd name="connsiteX15" fmla="*/ 54251 w 69937"/>
                <a:gd name="connsiteY15" fmla="*/ 82273 h 163160"/>
                <a:gd name="connsiteX16" fmla="*/ 55636 w 69937"/>
                <a:gd name="connsiteY16" fmla="*/ 74515 h 163160"/>
                <a:gd name="connsiteX17" fmla="*/ 33708 w 69937"/>
                <a:gd name="connsiteY17" fmla="*/ 53908 h 163160"/>
                <a:gd name="connsiteX18" fmla="*/ 240 w 69937"/>
                <a:gd name="connsiteY18" fmla="*/ 91000 h 163160"/>
                <a:gd name="connsiteX19" fmla="*/ 4164 w 69937"/>
                <a:gd name="connsiteY19" fmla="*/ 94152 h 163160"/>
                <a:gd name="connsiteX20" fmla="*/ 8318 w 69937"/>
                <a:gd name="connsiteY20" fmla="*/ 90273 h 163160"/>
                <a:gd name="connsiteX21" fmla="*/ 33016 w 69937"/>
                <a:gd name="connsiteY21" fmla="*/ 60696 h 163160"/>
                <a:gd name="connsiteX22" fmla="*/ 38786 w 69937"/>
                <a:gd name="connsiteY22" fmla="*/ 69181 h 163160"/>
                <a:gd name="connsiteX23" fmla="*/ 31631 w 69937"/>
                <a:gd name="connsiteY23" fmla="*/ 93425 h 163160"/>
                <a:gd name="connsiteX24" fmla="*/ 17089 w 69937"/>
                <a:gd name="connsiteY24" fmla="*/ 132457 h 16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9937" h="163160">
                  <a:moveTo>
                    <a:pt x="64176" y="9299"/>
                  </a:moveTo>
                  <a:cubicBezTo>
                    <a:pt x="64176" y="5420"/>
                    <a:pt x="61406" y="86"/>
                    <a:pt x="54943" y="86"/>
                  </a:cubicBezTo>
                  <a:cubicBezTo>
                    <a:pt x="48711" y="86"/>
                    <a:pt x="42017" y="6390"/>
                    <a:pt x="42017" y="13421"/>
                  </a:cubicBezTo>
                  <a:cubicBezTo>
                    <a:pt x="42017" y="17542"/>
                    <a:pt x="45018" y="22633"/>
                    <a:pt x="51250" y="22633"/>
                  </a:cubicBezTo>
                  <a:cubicBezTo>
                    <a:pt x="57944" y="22633"/>
                    <a:pt x="64176" y="15845"/>
                    <a:pt x="64176" y="9299"/>
                  </a:cubicBezTo>
                  <a:close/>
                  <a:moveTo>
                    <a:pt x="17089" y="132457"/>
                  </a:moveTo>
                  <a:cubicBezTo>
                    <a:pt x="16166" y="135609"/>
                    <a:pt x="15012" y="138518"/>
                    <a:pt x="15012" y="142640"/>
                  </a:cubicBezTo>
                  <a:cubicBezTo>
                    <a:pt x="15012" y="154034"/>
                    <a:pt x="24245" y="163247"/>
                    <a:pt x="36940" y="163247"/>
                  </a:cubicBezTo>
                  <a:cubicBezTo>
                    <a:pt x="60021" y="163247"/>
                    <a:pt x="70177" y="129790"/>
                    <a:pt x="70177" y="126154"/>
                  </a:cubicBezTo>
                  <a:cubicBezTo>
                    <a:pt x="70177" y="123002"/>
                    <a:pt x="67176" y="123002"/>
                    <a:pt x="66484" y="123002"/>
                  </a:cubicBezTo>
                  <a:cubicBezTo>
                    <a:pt x="63252" y="123002"/>
                    <a:pt x="63022" y="124457"/>
                    <a:pt x="62098" y="127124"/>
                  </a:cubicBezTo>
                  <a:cubicBezTo>
                    <a:pt x="56790" y="146519"/>
                    <a:pt x="46634" y="156459"/>
                    <a:pt x="37632" y="156459"/>
                  </a:cubicBezTo>
                  <a:cubicBezTo>
                    <a:pt x="33016" y="156459"/>
                    <a:pt x="31862" y="153307"/>
                    <a:pt x="31862" y="147973"/>
                  </a:cubicBezTo>
                  <a:cubicBezTo>
                    <a:pt x="31862" y="142397"/>
                    <a:pt x="33477" y="137791"/>
                    <a:pt x="35555" y="132457"/>
                  </a:cubicBezTo>
                  <a:cubicBezTo>
                    <a:pt x="37863" y="125911"/>
                    <a:pt x="40402" y="119366"/>
                    <a:pt x="42941" y="113062"/>
                  </a:cubicBezTo>
                  <a:cubicBezTo>
                    <a:pt x="45018" y="107244"/>
                    <a:pt x="53327" y="85182"/>
                    <a:pt x="54251" y="82273"/>
                  </a:cubicBezTo>
                  <a:cubicBezTo>
                    <a:pt x="54943" y="79848"/>
                    <a:pt x="55636" y="76939"/>
                    <a:pt x="55636" y="74515"/>
                  </a:cubicBezTo>
                  <a:cubicBezTo>
                    <a:pt x="55636" y="63120"/>
                    <a:pt x="46403" y="53908"/>
                    <a:pt x="33708" y="53908"/>
                  </a:cubicBezTo>
                  <a:cubicBezTo>
                    <a:pt x="10857" y="53908"/>
                    <a:pt x="240" y="86879"/>
                    <a:pt x="240" y="91000"/>
                  </a:cubicBezTo>
                  <a:cubicBezTo>
                    <a:pt x="240" y="94152"/>
                    <a:pt x="3471" y="94152"/>
                    <a:pt x="4164" y="94152"/>
                  </a:cubicBezTo>
                  <a:cubicBezTo>
                    <a:pt x="7395" y="94152"/>
                    <a:pt x="7626" y="92940"/>
                    <a:pt x="8318" y="90273"/>
                  </a:cubicBezTo>
                  <a:cubicBezTo>
                    <a:pt x="14320" y="69424"/>
                    <a:pt x="24475" y="60696"/>
                    <a:pt x="33016" y="60696"/>
                  </a:cubicBezTo>
                  <a:cubicBezTo>
                    <a:pt x="36709" y="60696"/>
                    <a:pt x="38786" y="62635"/>
                    <a:pt x="38786" y="69181"/>
                  </a:cubicBezTo>
                  <a:cubicBezTo>
                    <a:pt x="38786" y="74757"/>
                    <a:pt x="37401" y="78394"/>
                    <a:pt x="31631" y="93425"/>
                  </a:cubicBezTo>
                  <a:lnTo>
                    <a:pt x="17089" y="132457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77" name="Dowolny kształt: kształt 176">
              <a:extLst>
                <a:ext uri="{FF2B5EF4-FFF2-40B4-BE49-F238E27FC236}">
                  <a16:creationId xmlns:a16="http://schemas.microsoft.com/office/drawing/2014/main" id="{A1C52074-50A7-4224-E3BA-7C0B81DBF211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2254001" y="7206381"/>
              <a:ext cx="35281" cy="36711"/>
            </a:xfrm>
            <a:custGeom>
              <a:avLst/>
              <a:gdLst>
                <a:gd name="connsiteX0" fmla="*/ 35536 w 35281"/>
                <a:gd name="connsiteY0" fmla="*/ 18428 h 36711"/>
                <a:gd name="connsiteX1" fmla="*/ 18060 w 35281"/>
                <a:gd name="connsiteY1" fmla="*/ 72 h 36711"/>
                <a:gd name="connsiteX2" fmla="*/ 254 w 35281"/>
                <a:gd name="connsiteY2" fmla="*/ 18428 h 36711"/>
                <a:gd name="connsiteX3" fmla="*/ 17730 w 35281"/>
                <a:gd name="connsiteY3" fmla="*/ 36784 h 36711"/>
                <a:gd name="connsiteX4" fmla="*/ 35536 w 35281"/>
                <a:gd name="connsiteY4" fmla="*/ 18428 h 36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81" h="36711">
                  <a:moveTo>
                    <a:pt x="35536" y="18428"/>
                  </a:moveTo>
                  <a:cubicBezTo>
                    <a:pt x="35536" y="9077"/>
                    <a:pt x="27952" y="72"/>
                    <a:pt x="18060" y="72"/>
                  </a:cubicBezTo>
                  <a:cubicBezTo>
                    <a:pt x="6849" y="72"/>
                    <a:pt x="254" y="9770"/>
                    <a:pt x="254" y="18428"/>
                  </a:cubicBezTo>
                  <a:cubicBezTo>
                    <a:pt x="254" y="27779"/>
                    <a:pt x="7838" y="36784"/>
                    <a:pt x="17730" y="36784"/>
                  </a:cubicBezTo>
                  <a:cubicBezTo>
                    <a:pt x="28941" y="36784"/>
                    <a:pt x="35536" y="27087"/>
                    <a:pt x="35536" y="18428"/>
                  </a:cubicBez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78" name="Dowolny kształt: kształt 177">
              <a:extLst>
                <a:ext uri="{FF2B5EF4-FFF2-40B4-BE49-F238E27FC236}">
                  <a16:creationId xmlns:a16="http://schemas.microsoft.com/office/drawing/2014/main" id="{4471B1C8-786E-F583-9D89-AF09B0668246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2114165" y="7289079"/>
              <a:ext cx="280605" cy="236549"/>
            </a:xfrm>
            <a:custGeom>
              <a:avLst/>
              <a:gdLst>
                <a:gd name="connsiteX0" fmla="*/ 155556 w 280605"/>
                <a:gd name="connsiteY0" fmla="*/ 96703 h 236549"/>
                <a:gd name="connsiteX1" fmla="*/ 153907 w 280605"/>
                <a:gd name="connsiteY1" fmla="*/ 91855 h 236549"/>
                <a:gd name="connsiteX2" fmla="*/ 163470 w 280605"/>
                <a:gd name="connsiteY2" fmla="*/ 83889 h 236549"/>
                <a:gd name="connsiteX3" fmla="*/ 221173 w 280605"/>
                <a:gd name="connsiteY3" fmla="*/ 37133 h 236549"/>
                <a:gd name="connsiteX4" fmla="*/ 274920 w 280605"/>
                <a:gd name="connsiteY4" fmla="*/ 10811 h 236549"/>
                <a:gd name="connsiteX5" fmla="*/ 280856 w 280605"/>
                <a:gd name="connsiteY5" fmla="*/ 3884 h 236549"/>
                <a:gd name="connsiteX6" fmla="*/ 277229 w 280605"/>
                <a:gd name="connsiteY6" fmla="*/ 75 h 236549"/>
                <a:gd name="connsiteX7" fmla="*/ 253817 w 280605"/>
                <a:gd name="connsiteY7" fmla="*/ 1114 h 236549"/>
                <a:gd name="connsiteX8" fmla="*/ 217217 w 280605"/>
                <a:gd name="connsiteY8" fmla="*/ 75 h 236549"/>
                <a:gd name="connsiteX9" fmla="*/ 210952 w 280605"/>
                <a:gd name="connsiteY9" fmla="*/ 7002 h 236549"/>
                <a:gd name="connsiteX10" fmla="*/ 214908 w 280605"/>
                <a:gd name="connsiteY10" fmla="*/ 10811 h 236549"/>
                <a:gd name="connsiteX11" fmla="*/ 225130 w 280605"/>
                <a:gd name="connsiteY11" fmla="*/ 18084 h 236549"/>
                <a:gd name="connsiteX12" fmla="*/ 213260 w 280605"/>
                <a:gd name="connsiteY12" fmla="*/ 34016 h 236549"/>
                <a:gd name="connsiteX13" fmla="*/ 84663 w 280605"/>
                <a:gd name="connsiteY13" fmla="*/ 137918 h 236549"/>
                <a:gd name="connsiteX14" fmla="*/ 111042 w 280605"/>
                <a:gd name="connsiteY14" fmla="*/ 26743 h 236549"/>
                <a:gd name="connsiteX15" fmla="*/ 138739 w 280605"/>
                <a:gd name="connsiteY15" fmla="*/ 10811 h 236549"/>
                <a:gd name="connsiteX16" fmla="*/ 149950 w 280605"/>
                <a:gd name="connsiteY16" fmla="*/ 3884 h 236549"/>
                <a:gd name="connsiteX17" fmla="*/ 145334 w 280605"/>
                <a:gd name="connsiteY17" fmla="*/ 75 h 236549"/>
                <a:gd name="connsiteX18" fmla="*/ 103128 w 280605"/>
                <a:gd name="connsiteY18" fmla="*/ 1114 h 236549"/>
                <a:gd name="connsiteX19" fmla="*/ 60592 w 280605"/>
                <a:gd name="connsiteY19" fmla="*/ 75 h 236549"/>
                <a:gd name="connsiteX20" fmla="*/ 53997 w 280605"/>
                <a:gd name="connsiteY20" fmla="*/ 6655 h 236549"/>
                <a:gd name="connsiteX21" fmla="*/ 63559 w 280605"/>
                <a:gd name="connsiteY21" fmla="*/ 10811 h 236549"/>
                <a:gd name="connsiteX22" fmla="*/ 77738 w 280605"/>
                <a:gd name="connsiteY22" fmla="*/ 11504 h 236549"/>
                <a:gd name="connsiteX23" fmla="*/ 84992 w 280605"/>
                <a:gd name="connsiteY23" fmla="*/ 17045 h 236549"/>
                <a:gd name="connsiteX24" fmla="*/ 83673 w 280605"/>
                <a:gd name="connsiteY24" fmla="*/ 23626 h 236549"/>
                <a:gd name="connsiteX25" fmla="*/ 39489 w 280605"/>
                <a:gd name="connsiteY25" fmla="*/ 209610 h 236549"/>
                <a:gd name="connsiteX26" fmla="*/ 9483 w 280605"/>
                <a:gd name="connsiteY26" fmla="*/ 225888 h 236549"/>
                <a:gd name="connsiteX27" fmla="*/ 250 w 280605"/>
                <a:gd name="connsiteY27" fmla="*/ 232468 h 236549"/>
                <a:gd name="connsiteX28" fmla="*/ 5196 w 280605"/>
                <a:gd name="connsiteY28" fmla="*/ 236624 h 236549"/>
                <a:gd name="connsiteX29" fmla="*/ 47073 w 280605"/>
                <a:gd name="connsiteY29" fmla="*/ 235585 h 236549"/>
                <a:gd name="connsiteX30" fmla="*/ 68176 w 280605"/>
                <a:gd name="connsiteY30" fmla="*/ 235932 h 236549"/>
                <a:gd name="connsiteX31" fmla="*/ 89609 w 280605"/>
                <a:gd name="connsiteY31" fmla="*/ 236624 h 236549"/>
                <a:gd name="connsiteX32" fmla="*/ 96203 w 280605"/>
                <a:gd name="connsiteY32" fmla="*/ 229697 h 236549"/>
                <a:gd name="connsiteX33" fmla="*/ 86971 w 280605"/>
                <a:gd name="connsiteY33" fmla="*/ 225888 h 236549"/>
                <a:gd name="connsiteX34" fmla="*/ 65538 w 280605"/>
                <a:gd name="connsiteY34" fmla="*/ 219654 h 236549"/>
                <a:gd name="connsiteX35" fmla="*/ 68506 w 280605"/>
                <a:gd name="connsiteY35" fmla="*/ 204415 h 236549"/>
                <a:gd name="connsiteX36" fmla="*/ 81695 w 280605"/>
                <a:gd name="connsiteY36" fmla="*/ 150039 h 236549"/>
                <a:gd name="connsiteX37" fmla="*/ 130826 w 280605"/>
                <a:gd name="connsiteY37" fmla="*/ 109864 h 236549"/>
                <a:gd name="connsiteX38" fmla="*/ 169075 w 280605"/>
                <a:gd name="connsiteY38" fmla="*/ 203029 h 236549"/>
                <a:gd name="connsiteX39" fmla="*/ 173032 w 280605"/>
                <a:gd name="connsiteY39" fmla="*/ 215151 h 236549"/>
                <a:gd name="connsiteX40" fmla="*/ 155886 w 280605"/>
                <a:gd name="connsiteY40" fmla="*/ 225888 h 236549"/>
                <a:gd name="connsiteX41" fmla="*/ 148631 w 280605"/>
                <a:gd name="connsiteY41" fmla="*/ 232814 h 236549"/>
                <a:gd name="connsiteX42" fmla="*/ 153248 w 280605"/>
                <a:gd name="connsiteY42" fmla="*/ 236624 h 236549"/>
                <a:gd name="connsiteX43" fmla="*/ 193476 w 280605"/>
                <a:gd name="connsiteY43" fmla="*/ 235585 h 236549"/>
                <a:gd name="connsiteX44" fmla="*/ 225790 w 280605"/>
                <a:gd name="connsiteY44" fmla="*/ 236624 h 236549"/>
                <a:gd name="connsiteX45" fmla="*/ 231725 w 280605"/>
                <a:gd name="connsiteY45" fmla="*/ 229697 h 236549"/>
                <a:gd name="connsiteX46" fmla="*/ 225130 w 280605"/>
                <a:gd name="connsiteY46" fmla="*/ 225888 h 236549"/>
                <a:gd name="connsiteX47" fmla="*/ 202378 w 280605"/>
                <a:gd name="connsiteY47" fmla="*/ 210302 h 236549"/>
                <a:gd name="connsiteX48" fmla="*/ 155556 w 280605"/>
                <a:gd name="connsiteY48" fmla="*/ 96703 h 236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80605" h="236549">
                  <a:moveTo>
                    <a:pt x="155556" y="96703"/>
                  </a:moveTo>
                  <a:cubicBezTo>
                    <a:pt x="155226" y="95664"/>
                    <a:pt x="153907" y="92894"/>
                    <a:pt x="153907" y="91855"/>
                  </a:cubicBezTo>
                  <a:cubicBezTo>
                    <a:pt x="153907" y="91508"/>
                    <a:pt x="159842" y="86659"/>
                    <a:pt x="163470" y="83889"/>
                  </a:cubicBezTo>
                  <a:lnTo>
                    <a:pt x="221173" y="37133"/>
                  </a:lnTo>
                  <a:cubicBezTo>
                    <a:pt x="252169" y="13236"/>
                    <a:pt x="265028" y="11850"/>
                    <a:pt x="274920" y="10811"/>
                  </a:cubicBezTo>
                  <a:cubicBezTo>
                    <a:pt x="277558" y="10465"/>
                    <a:pt x="280856" y="10119"/>
                    <a:pt x="280856" y="3884"/>
                  </a:cubicBezTo>
                  <a:cubicBezTo>
                    <a:pt x="280856" y="2499"/>
                    <a:pt x="279866" y="75"/>
                    <a:pt x="277229" y="75"/>
                  </a:cubicBezTo>
                  <a:cubicBezTo>
                    <a:pt x="269974" y="75"/>
                    <a:pt x="261731" y="1114"/>
                    <a:pt x="253817" y="1114"/>
                  </a:cubicBezTo>
                  <a:cubicBezTo>
                    <a:pt x="241947" y="1114"/>
                    <a:pt x="229087" y="75"/>
                    <a:pt x="217217" y="75"/>
                  </a:cubicBezTo>
                  <a:cubicBezTo>
                    <a:pt x="214908" y="75"/>
                    <a:pt x="210952" y="75"/>
                    <a:pt x="210952" y="7002"/>
                  </a:cubicBezTo>
                  <a:cubicBezTo>
                    <a:pt x="210952" y="9426"/>
                    <a:pt x="212600" y="10465"/>
                    <a:pt x="214908" y="10811"/>
                  </a:cubicBezTo>
                  <a:cubicBezTo>
                    <a:pt x="222163" y="11504"/>
                    <a:pt x="225130" y="13236"/>
                    <a:pt x="225130" y="18084"/>
                  </a:cubicBezTo>
                  <a:cubicBezTo>
                    <a:pt x="225130" y="24318"/>
                    <a:pt x="215238" y="32284"/>
                    <a:pt x="213260" y="34016"/>
                  </a:cubicBezTo>
                  <a:lnTo>
                    <a:pt x="84663" y="137918"/>
                  </a:lnTo>
                  <a:lnTo>
                    <a:pt x="111042" y="26743"/>
                  </a:lnTo>
                  <a:cubicBezTo>
                    <a:pt x="114009" y="14275"/>
                    <a:pt x="114669" y="10811"/>
                    <a:pt x="138739" y="10811"/>
                  </a:cubicBezTo>
                  <a:cubicBezTo>
                    <a:pt x="146983" y="10811"/>
                    <a:pt x="149950" y="10811"/>
                    <a:pt x="149950" y="3884"/>
                  </a:cubicBezTo>
                  <a:cubicBezTo>
                    <a:pt x="149950" y="767"/>
                    <a:pt x="147313" y="75"/>
                    <a:pt x="145334" y="75"/>
                  </a:cubicBezTo>
                  <a:cubicBezTo>
                    <a:pt x="136101" y="75"/>
                    <a:pt x="112360" y="1114"/>
                    <a:pt x="103128" y="1114"/>
                  </a:cubicBezTo>
                  <a:cubicBezTo>
                    <a:pt x="93565" y="1114"/>
                    <a:pt x="70154" y="75"/>
                    <a:pt x="60592" y="75"/>
                  </a:cubicBezTo>
                  <a:cubicBezTo>
                    <a:pt x="58284" y="75"/>
                    <a:pt x="53997" y="75"/>
                    <a:pt x="53997" y="6655"/>
                  </a:cubicBezTo>
                  <a:cubicBezTo>
                    <a:pt x="53997" y="10811"/>
                    <a:pt x="56965" y="10811"/>
                    <a:pt x="63559" y="10811"/>
                  </a:cubicBezTo>
                  <a:cubicBezTo>
                    <a:pt x="67846" y="10811"/>
                    <a:pt x="73781" y="11158"/>
                    <a:pt x="77738" y="11504"/>
                  </a:cubicBezTo>
                  <a:cubicBezTo>
                    <a:pt x="83014" y="12197"/>
                    <a:pt x="84992" y="13236"/>
                    <a:pt x="84992" y="17045"/>
                  </a:cubicBezTo>
                  <a:cubicBezTo>
                    <a:pt x="84992" y="18431"/>
                    <a:pt x="84663" y="19470"/>
                    <a:pt x="83673" y="23626"/>
                  </a:cubicBezTo>
                  <a:lnTo>
                    <a:pt x="39489" y="209610"/>
                  </a:lnTo>
                  <a:cubicBezTo>
                    <a:pt x="36191" y="223117"/>
                    <a:pt x="35532" y="225888"/>
                    <a:pt x="9483" y="225888"/>
                  </a:cubicBezTo>
                  <a:cubicBezTo>
                    <a:pt x="3877" y="225888"/>
                    <a:pt x="250" y="225888"/>
                    <a:pt x="250" y="232468"/>
                  </a:cubicBezTo>
                  <a:cubicBezTo>
                    <a:pt x="250" y="236624"/>
                    <a:pt x="4207" y="236624"/>
                    <a:pt x="5196" y="236624"/>
                  </a:cubicBezTo>
                  <a:cubicBezTo>
                    <a:pt x="14429" y="236624"/>
                    <a:pt x="37840" y="235585"/>
                    <a:pt x="47073" y="235585"/>
                  </a:cubicBezTo>
                  <a:cubicBezTo>
                    <a:pt x="53997" y="235585"/>
                    <a:pt x="61251" y="235932"/>
                    <a:pt x="68176" y="235932"/>
                  </a:cubicBezTo>
                  <a:cubicBezTo>
                    <a:pt x="75430" y="235932"/>
                    <a:pt x="82684" y="236624"/>
                    <a:pt x="89609" y="236624"/>
                  </a:cubicBezTo>
                  <a:cubicBezTo>
                    <a:pt x="91917" y="236624"/>
                    <a:pt x="96203" y="236624"/>
                    <a:pt x="96203" y="229697"/>
                  </a:cubicBezTo>
                  <a:cubicBezTo>
                    <a:pt x="96203" y="225888"/>
                    <a:pt x="93236" y="225888"/>
                    <a:pt x="86971" y="225888"/>
                  </a:cubicBezTo>
                  <a:cubicBezTo>
                    <a:pt x="74771" y="225888"/>
                    <a:pt x="65538" y="225888"/>
                    <a:pt x="65538" y="219654"/>
                  </a:cubicBezTo>
                  <a:cubicBezTo>
                    <a:pt x="65538" y="217229"/>
                    <a:pt x="67516" y="209610"/>
                    <a:pt x="68506" y="204415"/>
                  </a:cubicBezTo>
                  <a:cubicBezTo>
                    <a:pt x="73122" y="186405"/>
                    <a:pt x="77408" y="168049"/>
                    <a:pt x="81695" y="150039"/>
                  </a:cubicBezTo>
                  <a:lnTo>
                    <a:pt x="130826" y="109864"/>
                  </a:lnTo>
                  <a:lnTo>
                    <a:pt x="169075" y="203029"/>
                  </a:lnTo>
                  <a:cubicBezTo>
                    <a:pt x="173032" y="212380"/>
                    <a:pt x="173032" y="213073"/>
                    <a:pt x="173032" y="215151"/>
                  </a:cubicBezTo>
                  <a:cubicBezTo>
                    <a:pt x="173032" y="225541"/>
                    <a:pt x="158853" y="225888"/>
                    <a:pt x="155886" y="225888"/>
                  </a:cubicBezTo>
                  <a:cubicBezTo>
                    <a:pt x="152259" y="225888"/>
                    <a:pt x="148631" y="225888"/>
                    <a:pt x="148631" y="232814"/>
                  </a:cubicBezTo>
                  <a:cubicBezTo>
                    <a:pt x="148631" y="236624"/>
                    <a:pt x="152588" y="236624"/>
                    <a:pt x="153248" y="236624"/>
                  </a:cubicBezTo>
                  <a:cubicBezTo>
                    <a:pt x="166437" y="236624"/>
                    <a:pt x="180286" y="235585"/>
                    <a:pt x="193476" y="235585"/>
                  </a:cubicBezTo>
                  <a:cubicBezTo>
                    <a:pt x="200730" y="235585"/>
                    <a:pt x="218536" y="236624"/>
                    <a:pt x="225790" y="236624"/>
                  </a:cubicBezTo>
                  <a:cubicBezTo>
                    <a:pt x="227438" y="236624"/>
                    <a:pt x="231725" y="236624"/>
                    <a:pt x="231725" y="229697"/>
                  </a:cubicBezTo>
                  <a:cubicBezTo>
                    <a:pt x="231725" y="225888"/>
                    <a:pt x="228098" y="225888"/>
                    <a:pt x="225130" y="225888"/>
                  </a:cubicBezTo>
                  <a:cubicBezTo>
                    <a:pt x="211611" y="225541"/>
                    <a:pt x="207324" y="222424"/>
                    <a:pt x="202378" y="210302"/>
                  </a:cubicBezTo>
                  <a:lnTo>
                    <a:pt x="155556" y="96703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79" name="Dowolny kształt: kształt 178">
              <a:extLst>
                <a:ext uri="{FF2B5EF4-FFF2-40B4-BE49-F238E27FC236}">
                  <a16:creationId xmlns:a16="http://schemas.microsoft.com/office/drawing/2014/main" id="{8EA03399-050E-7E04-CB0F-1B01046BD9E7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2423040" y="7188519"/>
              <a:ext cx="85401" cy="222557"/>
            </a:xfrm>
            <a:custGeom>
              <a:avLst/>
              <a:gdLst>
                <a:gd name="connsiteX0" fmla="*/ 45730 w 85401"/>
                <a:gd name="connsiteY0" fmla="*/ 69407 h 222557"/>
                <a:gd name="connsiteX1" fmla="*/ 58425 w 85401"/>
                <a:gd name="connsiteY1" fmla="*/ 72074 h 222557"/>
                <a:gd name="connsiteX2" fmla="*/ 75736 w 85401"/>
                <a:gd name="connsiteY2" fmla="*/ 75710 h 222557"/>
                <a:gd name="connsiteX3" fmla="*/ 85661 w 85401"/>
                <a:gd name="connsiteY3" fmla="*/ 66255 h 222557"/>
                <a:gd name="connsiteX4" fmla="*/ 75736 w 85401"/>
                <a:gd name="connsiteY4" fmla="*/ 56800 h 222557"/>
                <a:gd name="connsiteX5" fmla="*/ 58425 w 85401"/>
                <a:gd name="connsiteY5" fmla="*/ 60437 h 222557"/>
                <a:gd name="connsiteX6" fmla="*/ 45730 w 85401"/>
                <a:gd name="connsiteY6" fmla="*/ 63104 h 222557"/>
                <a:gd name="connsiteX7" fmla="*/ 48961 w 85401"/>
                <a:gd name="connsiteY7" fmla="*/ 36920 h 222557"/>
                <a:gd name="connsiteX8" fmla="*/ 51962 w 85401"/>
                <a:gd name="connsiteY8" fmla="*/ 11222 h 222557"/>
                <a:gd name="connsiteX9" fmla="*/ 42960 w 85401"/>
                <a:gd name="connsiteY9" fmla="*/ 70 h 222557"/>
                <a:gd name="connsiteX10" fmla="*/ 33958 w 85401"/>
                <a:gd name="connsiteY10" fmla="*/ 11222 h 222557"/>
                <a:gd name="connsiteX11" fmla="*/ 37190 w 85401"/>
                <a:gd name="connsiteY11" fmla="*/ 39587 h 222557"/>
                <a:gd name="connsiteX12" fmla="*/ 40190 w 85401"/>
                <a:gd name="connsiteY12" fmla="*/ 63104 h 222557"/>
                <a:gd name="connsiteX13" fmla="*/ 27496 w 85401"/>
                <a:gd name="connsiteY13" fmla="*/ 60437 h 222557"/>
                <a:gd name="connsiteX14" fmla="*/ 10184 w 85401"/>
                <a:gd name="connsiteY14" fmla="*/ 56800 h 222557"/>
                <a:gd name="connsiteX15" fmla="*/ 259 w 85401"/>
                <a:gd name="connsiteY15" fmla="*/ 66255 h 222557"/>
                <a:gd name="connsiteX16" fmla="*/ 10184 w 85401"/>
                <a:gd name="connsiteY16" fmla="*/ 75710 h 222557"/>
                <a:gd name="connsiteX17" fmla="*/ 27496 w 85401"/>
                <a:gd name="connsiteY17" fmla="*/ 72074 h 222557"/>
                <a:gd name="connsiteX18" fmla="*/ 40190 w 85401"/>
                <a:gd name="connsiteY18" fmla="*/ 69407 h 222557"/>
                <a:gd name="connsiteX19" fmla="*/ 36959 w 85401"/>
                <a:gd name="connsiteY19" fmla="*/ 88317 h 222557"/>
                <a:gd name="connsiteX20" fmla="*/ 33958 w 85401"/>
                <a:gd name="connsiteY20" fmla="*/ 117652 h 222557"/>
                <a:gd name="connsiteX21" fmla="*/ 39036 w 85401"/>
                <a:gd name="connsiteY21" fmla="*/ 218991 h 222557"/>
                <a:gd name="connsiteX22" fmla="*/ 42960 w 85401"/>
                <a:gd name="connsiteY22" fmla="*/ 222627 h 222557"/>
                <a:gd name="connsiteX23" fmla="*/ 47115 w 85401"/>
                <a:gd name="connsiteY23" fmla="*/ 217779 h 222557"/>
                <a:gd name="connsiteX24" fmla="*/ 49885 w 85401"/>
                <a:gd name="connsiteY24" fmla="*/ 181655 h 222557"/>
                <a:gd name="connsiteX25" fmla="*/ 51962 w 85401"/>
                <a:gd name="connsiteY25" fmla="*/ 117652 h 222557"/>
                <a:gd name="connsiteX26" fmla="*/ 48731 w 85401"/>
                <a:gd name="connsiteY26" fmla="*/ 87832 h 222557"/>
                <a:gd name="connsiteX27" fmla="*/ 45730 w 85401"/>
                <a:gd name="connsiteY27" fmla="*/ 69407 h 222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5401" h="222557">
                  <a:moveTo>
                    <a:pt x="45730" y="69407"/>
                  </a:moveTo>
                  <a:cubicBezTo>
                    <a:pt x="49192" y="69892"/>
                    <a:pt x="51500" y="70134"/>
                    <a:pt x="58425" y="72074"/>
                  </a:cubicBezTo>
                  <a:cubicBezTo>
                    <a:pt x="65811" y="74256"/>
                    <a:pt x="71350" y="75710"/>
                    <a:pt x="75736" y="75710"/>
                  </a:cubicBezTo>
                  <a:cubicBezTo>
                    <a:pt x="84738" y="75710"/>
                    <a:pt x="85661" y="68437"/>
                    <a:pt x="85661" y="66255"/>
                  </a:cubicBezTo>
                  <a:cubicBezTo>
                    <a:pt x="85661" y="64316"/>
                    <a:pt x="84738" y="56800"/>
                    <a:pt x="75736" y="56800"/>
                  </a:cubicBezTo>
                  <a:cubicBezTo>
                    <a:pt x="71350" y="56800"/>
                    <a:pt x="65811" y="58255"/>
                    <a:pt x="58425" y="60437"/>
                  </a:cubicBezTo>
                  <a:cubicBezTo>
                    <a:pt x="51500" y="62376"/>
                    <a:pt x="49192" y="62619"/>
                    <a:pt x="45730" y="63104"/>
                  </a:cubicBezTo>
                  <a:cubicBezTo>
                    <a:pt x="46192" y="54618"/>
                    <a:pt x="47807" y="44436"/>
                    <a:pt x="48961" y="36920"/>
                  </a:cubicBezTo>
                  <a:cubicBezTo>
                    <a:pt x="49885" y="32072"/>
                    <a:pt x="51962" y="19707"/>
                    <a:pt x="51962" y="11222"/>
                  </a:cubicBezTo>
                  <a:cubicBezTo>
                    <a:pt x="51962" y="3949"/>
                    <a:pt x="48731" y="70"/>
                    <a:pt x="42960" y="70"/>
                  </a:cubicBezTo>
                  <a:cubicBezTo>
                    <a:pt x="38113" y="70"/>
                    <a:pt x="33958" y="2737"/>
                    <a:pt x="33958" y="11222"/>
                  </a:cubicBezTo>
                  <a:cubicBezTo>
                    <a:pt x="33958" y="19222"/>
                    <a:pt x="35805" y="31344"/>
                    <a:pt x="37190" y="39587"/>
                  </a:cubicBezTo>
                  <a:cubicBezTo>
                    <a:pt x="37651" y="42254"/>
                    <a:pt x="39729" y="54133"/>
                    <a:pt x="40190" y="63104"/>
                  </a:cubicBezTo>
                  <a:cubicBezTo>
                    <a:pt x="36728" y="62619"/>
                    <a:pt x="34420" y="62376"/>
                    <a:pt x="27496" y="60437"/>
                  </a:cubicBezTo>
                  <a:cubicBezTo>
                    <a:pt x="20109" y="58255"/>
                    <a:pt x="14570" y="56800"/>
                    <a:pt x="10184" y="56800"/>
                  </a:cubicBezTo>
                  <a:cubicBezTo>
                    <a:pt x="1183" y="56800"/>
                    <a:pt x="259" y="64073"/>
                    <a:pt x="259" y="66255"/>
                  </a:cubicBezTo>
                  <a:cubicBezTo>
                    <a:pt x="259" y="68195"/>
                    <a:pt x="1183" y="75710"/>
                    <a:pt x="10184" y="75710"/>
                  </a:cubicBezTo>
                  <a:cubicBezTo>
                    <a:pt x="14570" y="75710"/>
                    <a:pt x="20109" y="74256"/>
                    <a:pt x="27496" y="72074"/>
                  </a:cubicBezTo>
                  <a:cubicBezTo>
                    <a:pt x="34420" y="70134"/>
                    <a:pt x="36728" y="69892"/>
                    <a:pt x="40190" y="69407"/>
                  </a:cubicBezTo>
                  <a:cubicBezTo>
                    <a:pt x="39729" y="75468"/>
                    <a:pt x="38113" y="83226"/>
                    <a:pt x="36959" y="88317"/>
                  </a:cubicBezTo>
                  <a:cubicBezTo>
                    <a:pt x="33958" y="103348"/>
                    <a:pt x="33958" y="105045"/>
                    <a:pt x="33958" y="117652"/>
                  </a:cubicBezTo>
                  <a:cubicBezTo>
                    <a:pt x="33958" y="164442"/>
                    <a:pt x="38344" y="214142"/>
                    <a:pt x="39036" y="218991"/>
                  </a:cubicBezTo>
                  <a:cubicBezTo>
                    <a:pt x="39267" y="221173"/>
                    <a:pt x="39729" y="222627"/>
                    <a:pt x="42960" y="222627"/>
                  </a:cubicBezTo>
                  <a:cubicBezTo>
                    <a:pt x="46422" y="222627"/>
                    <a:pt x="46653" y="221173"/>
                    <a:pt x="47115" y="217779"/>
                  </a:cubicBezTo>
                  <a:cubicBezTo>
                    <a:pt x="47115" y="217536"/>
                    <a:pt x="48961" y="196444"/>
                    <a:pt x="49885" y="181655"/>
                  </a:cubicBezTo>
                  <a:cubicBezTo>
                    <a:pt x="51039" y="160321"/>
                    <a:pt x="51962" y="138986"/>
                    <a:pt x="51962" y="117652"/>
                  </a:cubicBezTo>
                  <a:cubicBezTo>
                    <a:pt x="51962" y="105045"/>
                    <a:pt x="51962" y="103348"/>
                    <a:pt x="48731" y="87832"/>
                  </a:cubicBezTo>
                  <a:cubicBezTo>
                    <a:pt x="48269" y="85165"/>
                    <a:pt x="46192" y="75468"/>
                    <a:pt x="45730" y="69407"/>
                  </a:cubicBez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80" name="Dowolny kształt: kształt 179">
              <a:extLst>
                <a:ext uri="{FF2B5EF4-FFF2-40B4-BE49-F238E27FC236}">
                  <a16:creationId xmlns:a16="http://schemas.microsoft.com/office/drawing/2014/main" id="{64954A0E-3AD9-9459-461D-FA272AB71547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2392530" y="7461432"/>
              <a:ext cx="69937" cy="163160"/>
            </a:xfrm>
            <a:custGeom>
              <a:avLst/>
              <a:gdLst>
                <a:gd name="connsiteX0" fmla="*/ 64194 w 69937"/>
                <a:gd name="connsiteY0" fmla="*/ 9290 h 163160"/>
                <a:gd name="connsiteX1" fmla="*/ 54962 w 69937"/>
                <a:gd name="connsiteY1" fmla="*/ 77 h 163160"/>
                <a:gd name="connsiteX2" fmla="*/ 42036 w 69937"/>
                <a:gd name="connsiteY2" fmla="*/ 13412 h 163160"/>
                <a:gd name="connsiteX3" fmla="*/ 51269 w 69937"/>
                <a:gd name="connsiteY3" fmla="*/ 22624 h 163160"/>
                <a:gd name="connsiteX4" fmla="*/ 64194 w 69937"/>
                <a:gd name="connsiteY4" fmla="*/ 9290 h 163160"/>
                <a:gd name="connsiteX5" fmla="*/ 17108 w 69937"/>
                <a:gd name="connsiteY5" fmla="*/ 132448 h 163160"/>
                <a:gd name="connsiteX6" fmla="*/ 15031 w 69937"/>
                <a:gd name="connsiteY6" fmla="*/ 142631 h 163160"/>
                <a:gd name="connsiteX7" fmla="*/ 36958 w 69937"/>
                <a:gd name="connsiteY7" fmla="*/ 163238 h 163160"/>
                <a:gd name="connsiteX8" fmla="*/ 70196 w 69937"/>
                <a:gd name="connsiteY8" fmla="*/ 126145 h 163160"/>
                <a:gd name="connsiteX9" fmla="*/ 66503 w 69937"/>
                <a:gd name="connsiteY9" fmla="*/ 122993 h 163160"/>
                <a:gd name="connsiteX10" fmla="*/ 62117 w 69937"/>
                <a:gd name="connsiteY10" fmla="*/ 127115 h 163160"/>
                <a:gd name="connsiteX11" fmla="*/ 37651 w 69937"/>
                <a:gd name="connsiteY11" fmla="*/ 156450 h 163160"/>
                <a:gd name="connsiteX12" fmla="*/ 31880 w 69937"/>
                <a:gd name="connsiteY12" fmla="*/ 147964 h 163160"/>
                <a:gd name="connsiteX13" fmla="*/ 35573 w 69937"/>
                <a:gd name="connsiteY13" fmla="*/ 132448 h 163160"/>
                <a:gd name="connsiteX14" fmla="*/ 42959 w 69937"/>
                <a:gd name="connsiteY14" fmla="*/ 113053 h 163160"/>
                <a:gd name="connsiteX15" fmla="*/ 54269 w 69937"/>
                <a:gd name="connsiteY15" fmla="*/ 82264 h 163160"/>
                <a:gd name="connsiteX16" fmla="*/ 55654 w 69937"/>
                <a:gd name="connsiteY16" fmla="*/ 74506 h 163160"/>
                <a:gd name="connsiteX17" fmla="*/ 33727 w 69937"/>
                <a:gd name="connsiteY17" fmla="*/ 53899 h 163160"/>
                <a:gd name="connsiteX18" fmla="*/ 259 w 69937"/>
                <a:gd name="connsiteY18" fmla="*/ 90991 h 163160"/>
                <a:gd name="connsiteX19" fmla="*/ 4182 w 69937"/>
                <a:gd name="connsiteY19" fmla="*/ 94143 h 163160"/>
                <a:gd name="connsiteX20" fmla="*/ 8337 w 69937"/>
                <a:gd name="connsiteY20" fmla="*/ 90264 h 163160"/>
                <a:gd name="connsiteX21" fmla="*/ 33034 w 69937"/>
                <a:gd name="connsiteY21" fmla="*/ 60687 h 163160"/>
                <a:gd name="connsiteX22" fmla="*/ 38805 w 69937"/>
                <a:gd name="connsiteY22" fmla="*/ 69172 h 163160"/>
                <a:gd name="connsiteX23" fmla="*/ 31649 w 69937"/>
                <a:gd name="connsiteY23" fmla="*/ 93416 h 163160"/>
                <a:gd name="connsiteX24" fmla="*/ 17108 w 69937"/>
                <a:gd name="connsiteY24" fmla="*/ 132448 h 16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9937" h="163160">
                  <a:moveTo>
                    <a:pt x="64194" y="9290"/>
                  </a:moveTo>
                  <a:cubicBezTo>
                    <a:pt x="64194" y="5411"/>
                    <a:pt x="61425" y="77"/>
                    <a:pt x="54962" y="77"/>
                  </a:cubicBezTo>
                  <a:cubicBezTo>
                    <a:pt x="48730" y="77"/>
                    <a:pt x="42036" y="6381"/>
                    <a:pt x="42036" y="13412"/>
                  </a:cubicBezTo>
                  <a:cubicBezTo>
                    <a:pt x="42036" y="17533"/>
                    <a:pt x="45037" y="22624"/>
                    <a:pt x="51269" y="22624"/>
                  </a:cubicBezTo>
                  <a:cubicBezTo>
                    <a:pt x="57962" y="22624"/>
                    <a:pt x="64194" y="15836"/>
                    <a:pt x="64194" y="9290"/>
                  </a:cubicBezTo>
                  <a:close/>
                  <a:moveTo>
                    <a:pt x="17108" y="132448"/>
                  </a:moveTo>
                  <a:cubicBezTo>
                    <a:pt x="16185" y="135600"/>
                    <a:pt x="15031" y="138509"/>
                    <a:pt x="15031" y="142631"/>
                  </a:cubicBezTo>
                  <a:cubicBezTo>
                    <a:pt x="15031" y="154025"/>
                    <a:pt x="24263" y="163238"/>
                    <a:pt x="36958" y="163238"/>
                  </a:cubicBezTo>
                  <a:cubicBezTo>
                    <a:pt x="60040" y="163238"/>
                    <a:pt x="70196" y="129781"/>
                    <a:pt x="70196" y="126145"/>
                  </a:cubicBezTo>
                  <a:cubicBezTo>
                    <a:pt x="70196" y="122993"/>
                    <a:pt x="67195" y="122993"/>
                    <a:pt x="66503" y="122993"/>
                  </a:cubicBezTo>
                  <a:cubicBezTo>
                    <a:pt x="63271" y="122993"/>
                    <a:pt x="63040" y="124448"/>
                    <a:pt x="62117" y="127115"/>
                  </a:cubicBezTo>
                  <a:cubicBezTo>
                    <a:pt x="56808" y="146510"/>
                    <a:pt x="46652" y="156450"/>
                    <a:pt x="37651" y="156450"/>
                  </a:cubicBezTo>
                  <a:cubicBezTo>
                    <a:pt x="33034" y="156450"/>
                    <a:pt x="31880" y="153298"/>
                    <a:pt x="31880" y="147964"/>
                  </a:cubicBezTo>
                  <a:cubicBezTo>
                    <a:pt x="31880" y="142388"/>
                    <a:pt x="33496" y="137782"/>
                    <a:pt x="35573" y="132448"/>
                  </a:cubicBezTo>
                  <a:cubicBezTo>
                    <a:pt x="37881" y="125902"/>
                    <a:pt x="40420" y="119357"/>
                    <a:pt x="42959" y="113053"/>
                  </a:cubicBezTo>
                  <a:cubicBezTo>
                    <a:pt x="45037" y="107235"/>
                    <a:pt x="53346" y="85173"/>
                    <a:pt x="54269" y="82264"/>
                  </a:cubicBezTo>
                  <a:cubicBezTo>
                    <a:pt x="54962" y="79839"/>
                    <a:pt x="55654" y="76930"/>
                    <a:pt x="55654" y="74506"/>
                  </a:cubicBezTo>
                  <a:cubicBezTo>
                    <a:pt x="55654" y="63111"/>
                    <a:pt x="46422" y="53899"/>
                    <a:pt x="33727" y="53899"/>
                  </a:cubicBezTo>
                  <a:cubicBezTo>
                    <a:pt x="10876" y="53899"/>
                    <a:pt x="259" y="86870"/>
                    <a:pt x="259" y="90991"/>
                  </a:cubicBezTo>
                  <a:cubicBezTo>
                    <a:pt x="259" y="94143"/>
                    <a:pt x="3490" y="94143"/>
                    <a:pt x="4182" y="94143"/>
                  </a:cubicBezTo>
                  <a:cubicBezTo>
                    <a:pt x="7414" y="94143"/>
                    <a:pt x="7645" y="92931"/>
                    <a:pt x="8337" y="90264"/>
                  </a:cubicBezTo>
                  <a:cubicBezTo>
                    <a:pt x="14338" y="69415"/>
                    <a:pt x="24494" y="60687"/>
                    <a:pt x="33034" y="60687"/>
                  </a:cubicBezTo>
                  <a:cubicBezTo>
                    <a:pt x="36727" y="60687"/>
                    <a:pt x="38805" y="62626"/>
                    <a:pt x="38805" y="69172"/>
                  </a:cubicBezTo>
                  <a:cubicBezTo>
                    <a:pt x="38805" y="74748"/>
                    <a:pt x="37420" y="78385"/>
                    <a:pt x="31649" y="93416"/>
                  </a:cubicBezTo>
                  <a:lnTo>
                    <a:pt x="17108" y="132448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81" name="Dowolny kształt: kształt 180">
              <a:extLst>
                <a:ext uri="{FF2B5EF4-FFF2-40B4-BE49-F238E27FC236}">
                  <a16:creationId xmlns:a16="http://schemas.microsoft.com/office/drawing/2014/main" id="{A8D313AB-EE00-4437-2B67-AF1FE976DF87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2500826" y="7594287"/>
              <a:ext cx="29313" cy="74670"/>
            </a:xfrm>
            <a:custGeom>
              <a:avLst/>
              <a:gdLst>
                <a:gd name="connsiteX0" fmla="*/ 23112 w 29313"/>
                <a:gd name="connsiteY0" fmla="*/ 24079 h 74670"/>
                <a:gd name="connsiteX1" fmla="*/ 5109 w 29313"/>
                <a:gd name="connsiteY1" fmla="*/ 68445 h 74670"/>
                <a:gd name="connsiteX2" fmla="*/ 3493 w 29313"/>
                <a:gd name="connsiteY2" fmla="*/ 71354 h 74670"/>
                <a:gd name="connsiteX3" fmla="*/ 6724 w 29313"/>
                <a:gd name="connsiteY3" fmla="*/ 74748 h 74670"/>
                <a:gd name="connsiteX4" fmla="*/ 29575 w 29313"/>
                <a:gd name="connsiteY4" fmla="*/ 26503 h 74670"/>
                <a:gd name="connsiteX5" fmla="*/ 13418 w 29313"/>
                <a:gd name="connsiteY5" fmla="*/ 77 h 74670"/>
                <a:gd name="connsiteX6" fmla="*/ 261 w 29313"/>
                <a:gd name="connsiteY6" fmla="*/ 13896 h 74670"/>
                <a:gd name="connsiteX7" fmla="*/ 13649 w 29313"/>
                <a:gd name="connsiteY7" fmla="*/ 27958 h 74670"/>
                <a:gd name="connsiteX8" fmla="*/ 23112 w 29313"/>
                <a:gd name="connsiteY8" fmla="*/ 24079 h 7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13" h="74670">
                  <a:moveTo>
                    <a:pt x="23112" y="24079"/>
                  </a:moveTo>
                  <a:cubicBezTo>
                    <a:pt x="23112" y="37413"/>
                    <a:pt x="20804" y="52929"/>
                    <a:pt x="5109" y="68445"/>
                  </a:cubicBezTo>
                  <a:cubicBezTo>
                    <a:pt x="4185" y="69415"/>
                    <a:pt x="3493" y="70142"/>
                    <a:pt x="3493" y="71354"/>
                  </a:cubicBezTo>
                  <a:cubicBezTo>
                    <a:pt x="3493" y="73051"/>
                    <a:pt x="5339" y="74748"/>
                    <a:pt x="6724" y="74748"/>
                  </a:cubicBezTo>
                  <a:cubicBezTo>
                    <a:pt x="9956" y="74748"/>
                    <a:pt x="29575" y="55353"/>
                    <a:pt x="29575" y="26503"/>
                  </a:cubicBezTo>
                  <a:cubicBezTo>
                    <a:pt x="29575" y="11472"/>
                    <a:pt x="24035" y="77"/>
                    <a:pt x="13418" y="77"/>
                  </a:cubicBezTo>
                  <a:cubicBezTo>
                    <a:pt x="5801" y="77"/>
                    <a:pt x="261" y="6381"/>
                    <a:pt x="261" y="13896"/>
                  </a:cubicBezTo>
                  <a:cubicBezTo>
                    <a:pt x="261" y="21654"/>
                    <a:pt x="5570" y="27958"/>
                    <a:pt x="13649" y="27958"/>
                  </a:cubicBezTo>
                  <a:cubicBezTo>
                    <a:pt x="19188" y="27958"/>
                    <a:pt x="22881" y="24079"/>
                    <a:pt x="23112" y="24079"/>
                  </a:cubicBez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82" name="Dowolny kształt: kształt 181">
              <a:extLst>
                <a:ext uri="{FF2B5EF4-FFF2-40B4-BE49-F238E27FC236}">
                  <a16:creationId xmlns:a16="http://schemas.microsoft.com/office/drawing/2014/main" id="{62BA341E-1C7F-EC8E-C29E-174F28B7338F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2569213" y="7515253"/>
              <a:ext cx="144490" cy="159281"/>
            </a:xfrm>
            <a:custGeom>
              <a:avLst/>
              <a:gdLst>
                <a:gd name="connsiteX0" fmla="*/ 57275 w 144490"/>
                <a:gd name="connsiteY0" fmla="*/ 109174 h 159281"/>
                <a:gd name="connsiteX1" fmla="*/ 65123 w 144490"/>
                <a:gd name="connsiteY1" fmla="*/ 109417 h 159281"/>
                <a:gd name="connsiteX2" fmla="*/ 144754 w 144490"/>
                <a:gd name="connsiteY2" fmla="*/ 35473 h 159281"/>
                <a:gd name="connsiteX3" fmla="*/ 114517 w 144490"/>
                <a:gd name="connsiteY3" fmla="*/ 77 h 159281"/>
                <a:gd name="connsiteX4" fmla="*/ 59353 w 144490"/>
                <a:gd name="connsiteY4" fmla="*/ 60929 h 159281"/>
                <a:gd name="connsiteX5" fmla="*/ 49889 w 144490"/>
                <a:gd name="connsiteY5" fmla="*/ 91476 h 159281"/>
                <a:gd name="connsiteX6" fmla="*/ 8342 w 144490"/>
                <a:gd name="connsiteY6" fmla="*/ 57778 h 159281"/>
                <a:gd name="connsiteX7" fmla="*/ 28423 w 144490"/>
                <a:gd name="connsiteY7" fmla="*/ 8563 h 159281"/>
                <a:gd name="connsiteX8" fmla="*/ 30270 w 144490"/>
                <a:gd name="connsiteY8" fmla="*/ 5411 h 159281"/>
                <a:gd name="connsiteX9" fmla="*/ 26577 w 144490"/>
                <a:gd name="connsiteY9" fmla="*/ 2502 h 159281"/>
                <a:gd name="connsiteX10" fmla="*/ 19191 w 144490"/>
                <a:gd name="connsiteY10" fmla="*/ 7835 h 159281"/>
                <a:gd name="connsiteX11" fmla="*/ 264 w 144490"/>
                <a:gd name="connsiteY11" fmla="*/ 60202 h 159281"/>
                <a:gd name="connsiteX12" fmla="*/ 45042 w 144490"/>
                <a:gd name="connsiteY12" fmla="*/ 107235 h 159281"/>
                <a:gd name="connsiteX13" fmla="*/ 32116 w 144490"/>
                <a:gd name="connsiteY13" fmla="*/ 151601 h 159281"/>
                <a:gd name="connsiteX14" fmla="*/ 39964 w 144490"/>
                <a:gd name="connsiteY14" fmla="*/ 159359 h 159281"/>
                <a:gd name="connsiteX15" fmla="*/ 48966 w 144490"/>
                <a:gd name="connsiteY15" fmla="*/ 154025 h 159281"/>
                <a:gd name="connsiteX16" fmla="*/ 57275 w 144490"/>
                <a:gd name="connsiteY16" fmla="*/ 109174 h 159281"/>
                <a:gd name="connsiteX17" fmla="*/ 60276 w 144490"/>
                <a:gd name="connsiteY17" fmla="*/ 92689 h 159281"/>
                <a:gd name="connsiteX18" fmla="*/ 77818 w 144490"/>
                <a:gd name="connsiteY18" fmla="*/ 38140 h 159281"/>
                <a:gd name="connsiteX19" fmla="*/ 111978 w 144490"/>
                <a:gd name="connsiteY19" fmla="*/ 16563 h 159281"/>
                <a:gd name="connsiteX20" fmla="*/ 136445 w 144490"/>
                <a:gd name="connsiteY20" fmla="*/ 40322 h 159281"/>
                <a:gd name="connsiteX21" fmla="*/ 67662 w 144490"/>
                <a:gd name="connsiteY21" fmla="*/ 92931 h 159281"/>
                <a:gd name="connsiteX22" fmla="*/ 60276 w 144490"/>
                <a:gd name="connsiteY22" fmla="*/ 92689 h 15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4490" h="159281">
                  <a:moveTo>
                    <a:pt x="57275" y="109174"/>
                  </a:moveTo>
                  <a:cubicBezTo>
                    <a:pt x="59814" y="109417"/>
                    <a:pt x="62584" y="109417"/>
                    <a:pt x="65123" y="109417"/>
                  </a:cubicBezTo>
                  <a:cubicBezTo>
                    <a:pt x="106670" y="109417"/>
                    <a:pt x="144754" y="73778"/>
                    <a:pt x="144754" y="35473"/>
                  </a:cubicBezTo>
                  <a:cubicBezTo>
                    <a:pt x="144754" y="13896"/>
                    <a:pt x="132521" y="77"/>
                    <a:pt x="114517" y="77"/>
                  </a:cubicBezTo>
                  <a:cubicBezTo>
                    <a:pt x="82665" y="77"/>
                    <a:pt x="65815" y="42746"/>
                    <a:pt x="59353" y="60929"/>
                  </a:cubicBezTo>
                  <a:cubicBezTo>
                    <a:pt x="56352" y="69899"/>
                    <a:pt x="51274" y="86870"/>
                    <a:pt x="49889" y="91476"/>
                  </a:cubicBezTo>
                  <a:cubicBezTo>
                    <a:pt x="24499" y="87840"/>
                    <a:pt x="8342" y="75718"/>
                    <a:pt x="8342" y="57778"/>
                  </a:cubicBezTo>
                  <a:cubicBezTo>
                    <a:pt x="8342" y="57535"/>
                    <a:pt x="9727" y="30382"/>
                    <a:pt x="28423" y="8563"/>
                  </a:cubicBezTo>
                  <a:cubicBezTo>
                    <a:pt x="30039" y="6866"/>
                    <a:pt x="30270" y="6381"/>
                    <a:pt x="30270" y="5411"/>
                  </a:cubicBezTo>
                  <a:cubicBezTo>
                    <a:pt x="30270" y="2502"/>
                    <a:pt x="27269" y="2502"/>
                    <a:pt x="26577" y="2502"/>
                  </a:cubicBezTo>
                  <a:cubicBezTo>
                    <a:pt x="24499" y="2502"/>
                    <a:pt x="23576" y="2502"/>
                    <a:pt x="19191" y="7835"/>
                  </a:cubicBezTo>
                  <a:cubicBezTo>
                    <a:pt x="6265" y="24564"/>
                    <a:pt x="264" y="49777"/>
                    <a:pt x="264" y="60202"/>
                  </a:cubicBezTo>
                  <a:cubicBezTo>
                    <a:pt x="264" y="81779"/>
                    <a:pt x="15267" y="100447"/>
                    <a:pt x="45042" y="107235"/>
                  </a:cubicBezTo>
                  <a:cubicBezTo>
                    <a:pt x="33501" y="144813"/>
                    <a:pt x="32116" y="149419"/>
                    <a:pt x="32116" y="151601"/>
                  </a:cubicBezTo>
                  <a:cubicBezTo>
                    <a:pt x="32116" y="158147"/>
                    <a:pt x="37425" y="159359"/>
                    <a:pt x="39964" y="159359"/>
                  </a:cubicBezTo>
                  <a:cubicBezTo>
                    <a:pt x="42503" y="159359"/>
                    <a:pt x="47119" y="157662"/>
                    <a:pt x="48966" y="154025"/>
                  </a:cubicBezTo>
                  <a:cubicBezTo>
                    <a:pt x="50581" y="150389"/>
                    <a:pt x="52659" y="138024"/>
                    <a:pt x="57275" y="109174"/>
                  </a:cubicBezTo>
                  <a:close/>
                  <a:moveTo>
                    <a:pt x="60276" y="92689"/>
                  </a:moveTo>
                  <a:cubicBezTo>
                    <a:pt x="64892" y="64808"/>
                    <a:pt x="66739" y="53899"/>
                    <a:pt x="77818" y="38140"/>
                  </a:cubicBezTo>
                  <a:cubicBezTo>
                    <a:pt x="88204" y="23351"/>
                    <a:pt x="100438" y="16563"/>
                    <a:pt x="111978" y="16563"/>
                  </a:cubicBezTo>
                  <a:cubicBezTo>
                    <a:pt x="127905" y="16563"/>
                    <a:pt x="136445" y="27715"/>
                    <a:pt x="136445" y="40322"/>
                  </a:cubicBezTo>
                  <a:cubicBezTo>
                    <a:pt x="136445" y="64808"/>
                    <a:pt x="107362" y="92931"/>
                    <a:pt x="67662" y="92931"/>
                  </a:cubicBezTo>
                  <a:cubicBezTo>
                    <a:pt x="65585" y="92931"/>
                    <a:pt x="62353" y="92931"/>
                    <a:pt x="60276" y="92689"/>
                  </a:cubicBez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83" name="Dowolny kształt: kształt 182">
              <a:extLst>
                <a:ext uri="{FF2B5EF4-FFF2-40B4-BE49-F238E27FC236}">
                  <a16:creationId xmlns:a16="http://schemas.microsoft.com/office/drawing/2014/main" id="{601D8831-23E1-78AD-500A-CBE846E5DF6C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2895572" y="7206381"/>
              <a:ext cx="35281" cy="36711"/>
            </a:xfrm>
            <a:custGeom>
              <a:avLst/>
              <a:gdLst>
                <a:gd name="connsiteX0" fmla="*/ 35555 w 35281"/>
                <a:gd name="connsiteY0" fmla="*/ 18428 h 36711"/>
                <a:gd name="connsiteX1" fmla="*/ 18079 w 35281"/>
                <a:gd name="connsiteY1" fmla="*/ 72 h 36711"/>
                <a:gd name="connsiteX2" fmla="*/ 273 w 35281"/>
                <a:gd name="connsiteY2" fmla="*/ 18428 h 36711"/>
                <a:gd name="connsiteX3" fmla="*/ 17749 w 35281"/>
                <a:gd name="connsiteY3" fmla="*/ 36784 h 36711"/>
                <a:gd name="connsiteX4" fmla="*/ 35555 w 35281"/>
                <a:gd name="connsiteY4" fmla="*/ 18428 h 36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81" h="36711">
                  <a:moveTo>
                    <a:pt x="35555" y="18428"/>
                  </a:moveTo>
                  <a:cubicBezTo>
                    <a:pt x="35555" y="9077"/>
                    <a:pt x="27971" y="72"/>
                    <a:pt x="18079" y="72"/>
                  </a:cubicBezTo>
                  <a:cubicBezTo>
                    <a:pt x="6868" y="72"/>
                    <a:pt x="273" y="9770"/>
                    <a:pt x="273" y="18428"/>
                  </a:cubicBezTo>
                  <a:cubicBezTo>
                    <a:pt x="273" y="27779"/>
                    <a:pt x="7857" y="36784"/>
                    <a:pt x="17749" y="36784"/>
                  </a:cubicBezTo>
                  <a:cubicBezTo>
                    <a:pt x="28960" y="36784"/>
                    <a:pt x="35555" y="27087"/>
                    <a:pt x="35555" y="18428"/>
                  </a:cubicBez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84" name="Dowolny kształt: kształt 183">
              <a:extLst>
                <a:ext uri="{FF2B5EF4-FFF2-40B4-BE49-F238E27FC236}">
                  <a16:creationId xmlns:a16="http://schemas.microsoft.com/office/drawing/2014/main" id="{F6D1F4D0-A186-97E8-3877-55D6C01748A0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2755736" y="7289079"/>
              <a:ext cx="280605" cy="236549"/>
            </a:xfrm>
            <a:custGeom>
              <a:avLst/>
              <a:gdLst>
                <a:gd name="connsiteX0" fmla="*/ 155575 w 280605"/>
                <a:gd name="connsiteY0" fmla="*/ 96703 h 236549"/>
                <a:gd name="connsiteX1" fmla="*/ 153927 w 280605"/>
                <a:gd name="connsiteY1" fmla="*/ 91855 h 236549"/>
                <a:gd name="connsiteX2" fmla="*/ 163489 w 280605"/>
                <a:gd name="connsiteY2" fmla="*/ 83889 h 236549"/>
                <a:gd name="connsiteX3" fmla="*/ 221193 w 280605"/>
                <a:gd name="connsiteY3" fmla="*/ 37133 h 236549"/>
                <a:gd name="connsiteX4" fmla="*/ 274940 w 280605"/>
                <a:gd name="connsiteY4" fmla="*/ 10811 h 236549"/>
                <a:gd name="connsiteX5" fmla="*/ 280875 w 280605"/>
                <a:gd name="connsiteY5" fmla="*/ 3884 h 236549"/>
                <a:gd name="connsiteX6" fmla="*/ 277248 w 280605"/>
                <a:gd name="connsiteY6" fmla="*/ 75 h 236549"/>
                <a:gd name="connsiteX7" fmla="*/ 253837 w 280605"/>
                <a:gd name="connsiteY7" fmla="*/ 1114 h 236549"/>
                <a:gd name="connsiteX8" fmla="*/ 217236 w 280605"/>
                <a:gd name="connsiteY8" fmla="*/ 75 h 236549"/>
                <a:gd name="connsiteX9" fmla="*/ 210971 w 280605"/>
                <a:gd name="connsiteY9" fmla="*/ 7002 h 236549"/>
                <a:gd name="connsiteX10" fmla="*/ 214928 w 280605"/>
                <a:gd name="connsiteY10" fmla="*/ 10811 h 236549"/>
                <a:gd name="connsiteX11" fmla="*/ 225150 w 280605"/>
                <a:gd name="connsiteY11" fmla="*/ 18084 h 236549"/>
                <a:gd name="connsiteX12" fmla="*/ 213279 w 280605"/>
                <a:gd name="connsiteY12" fmla="*/ 34016 h 236549"/>
                <a:gd name="connsiteX13" fmla="*/ 84682 w 280605"/>
                <a:gd name="connsiteY13" fmla="*/ 137918 h 236549"/>
                <a:gd name="connsiteX14" fmla="*/ 111061 w 280605"/>
                <a:gd name="connsiteY14" fmla="*/ 26743 h 236549"/>
                <a:gd name="connsiteX15" fmla="*/ 138759 w 280605"/>
                <a:gd name="connsiteY15" fmla="*/ 10811 h 236549"/>
                <a:gd name="connsiteX16" fmla="*/ 149970 w 280605"/>
                <a:gd name="connsiteY16" fmla="*/ 3884 h 236549"/>
                <a:gd name="connsiteX17" fmla="*/ 145353 w 280605"/>
                <a:gd name="connsiteY17" fmla="*/ 75 h 236549"/>
                <a:gd name="connsiteX18" fmla="*/ 103147 w 280605"/>
                <a:gd name="connsiteY18" fmla="*/ 1114 h 236549"/>
                <a:gd name="connsiteX19" fmla="*/ 60611 w 280605"/>
                <a:gd name="connsiteY19" fmla="*/ 75 h 236549"/>
                <a:gd name="connsiteX20" fmla="*/ 54017 w 280605"/>
                <a:gd name="connsiteY20" fmla="*/ 6655 h 236549"/>
                <a:gd name="connsiteX21" fmla="*/ 63579 w 280605"/>
                <a:gd name="connsiteY21" fmla="*/ 10811 h 236549"/>
                <a:gd name="connsiteX22" fmla="*/ 77758 w 280605"/>
                <a:gd name="connsiteY22" fmla="*/ 11504 h 236549"/>
                <a:gd name="connsiteX23" fmla="*/ 85012 w 280605"/>
                <a:gd name="connsiteY23" fmla="*/ 17045 h 236549"/>
                <a:gd name="connsiteX24" fmla="*/ 83693 w 280605"/>
                <a:gd name="connsiteY24" fmla="*/ 23626 h 236549"/>
                <a:gd name="connsiteX25" fmla="*/ 39508 w 280605"/>
                <a:gd name="connsiteY25" fmla="*/ 209610 h 236549"/>
                <a:gd name="connsiteX26" fmla="*/ 9502 w 280605"/>
                <a:gd name="connsiteY26" fmla="*/ 225888 h 236549"/>
                <a:gd name="connsiteX27" fmla="*/ 270 w 280605"/>
                <a:gd name="connsiteY27" fmla="*/ 232468 h 236549"/>
                <a:gd name="connsiteX28" fmla="*/ 5216 w 280605"/>
                <a:gd name="connsiteY28" fmla="*/ 236624 h 236549"/>
                <a:gd name="connsiteX29" fmla="*/ 47092 w 280605"/>
                <a:gd name="connsiteY29" fmla="*/ 235585 h 236549"/>
                <a:gd name="connsiteX30" fmla="*/ 68195 w 280605"/>
                <a:gd name="connsiteY30" fmla="*/ 235932 h 236549"/>
                <a:gd name="connsiteX31" fmla="*/ 89628 w 280605"/>
                <a:gd name="connsiteY31" fmla="*/ 236624 h 236549"/>
                <a:gd name="connsiteX32" fmla="*/ 96223 w 280605"/>
                <a:gd name="connsiteY32" fmla="*/ 229697 h 236549"/>
                <a:gd name="connsiteX33" fmla="*/ 86990 w 280605"/>
                <a:gd name="connsiteY33" fmla="*/ 225888 h 236549"/>
                <a:gd name="connsiteX34" fmla="*/ 65557 w 280605"/>
                <a:gd name="connsiteY34" fmla="*/ 219654 h 236549"/>
                <a:gd name="connsiteX35" fmla="*/ 68525 w 280605"/>
                <a:gd name="connsiteY35" fmla="*/ 204415 h 236549"/>
                <a:gd name="connsiteX36" fmla="*/ 81714 w 280605"/>
                <a:gd name="connsiteY36" fmla="*/ 150039 h 236549"/>
                <a:gd name="connsiteX37" fmla="*/ 130845 w 280605"/>
                <a:gd name="connsiteY37" fmla="*/ 109864 h 236549"/>
                <a:gd name="connsiteX38" fmla="*/ 169094 w 280605"/>
                <a:gd name="connsiteY38" fmla="*/ 203029 h 236549"/>
                <a:gd name="connsiteX39" fmla="*/ 173051 w 280605"/>
                <a:gd name="connsiteY39" fmla="*/ 215151 h 236549"/>
                <a:gd name="connsiteX40" fmla="*/ 155905 w 280605"/>
                <a:gd name="connsiteY40" fmla="*/ 225888 h 236549"/>
                <a:gd name="connsiteX41" fmla="*/ 148651 w 280605"/>
                <a:gd name="connsiteY41" fmla="*/ 232814 h 236549"/>
                <a:gd name="connsiteX42" fmla="*/ 153267 w 280605"/>
                <a:gd name="connsiteY42" fmla="*/ 236624 h 236549"/>
                <a:gd name="connsiteX43" fmla="*/ 193495 w 280605"/>
                <a:gd name="connsiteY43" fmla="*/ 235585 h 236549"/>
                <a:gd name="connsiteX44" fmla="*/ 225809 w 280605"/>
                <a:gd name="connsiteY44" fmla="*/ 236624 h 236549"/>
                <a:gd name="connsiteX45" fmla="*/ 231744 w 280605"/>
                <a:gd name="connsiteY45" fmla="*/ 229697 h 236549"/>
                <a:gd name="connsiteX46" fmla="*/ 225150 w 280605"/>
                <a:gd name="connsiteY46" fmla="*/ 225888 h 236549"/>
                <a:gd name="connsiteX47" fmla="*/ 202398 w 280605"/>
                <a:gd name="connsiteY47" fmla="*/ 210302 h 236549"/>
                <a:gd name="connsiteX48" fmla="*/ 155575 w 280605"/>
                <a:gd name="connsiteY48" fmla="*/ 96703 h 236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80605" h="236549">
                  <a:moveTo>
                    <a:pt x="155575" y="96703"/>
                  </a:moveTo>
                  <a:cubicBezTo>
                    <a:pt x="155246" y="95664"/>
                    <a:pt x="153927" y="92894"/>
                    <a:pt x="153927" y="91855"/>
                  </a:cubicBezTo>
                  <a:cubicBezTo>
                    <a:pt x="153927" y="91508"/>
                    <a:pt x="159862" y="86659"/>
                    <a:pt x="163489" y="83889"/>
                  </a:cubicBezTo>
                  <a:lnTo>
                    <a:pt x="221193" y="37133"/>
                  </a:lnTo>
                  <a:cubicBezTo>
                    <a:pt x="252188" y="13236"/>
                    <a:pt x="265048" y="11850"/>
                    <a:pt x="274940" y="10811"/>
                  </a:cubicBezTo>
                  <a:cubicBezTo>
                    <a:pt x="277578" y="10465"/>
                    <a:pt x="280875" y="10119"/>
                    <a:pt x="280875" y="3884"/>
                  </a:cubicBezTo>
                  <a:cubicBezTo>
                    <a:pt x="280875" y="2499"/>
                    <a:pt x="279886" y="75"/>
                    <a:pt x="277248" y="75"/>
                  </a:cubicBezTo>
                  <a:cubicBezTo>
                    <a:pt x="269994" y="75"/>
                    <a:pt x="261750" y="1114"/>
                    <a:pt x="253837" y="1114"/>
                  </a:cubicBezTo>
                  <a:cubicBezTo>
                    <a:pt x="241966" y="1114"/>
                    <a:pt x="229107" y="75"/>
                    <a:pt x="217236" y="75"/>
                  </a:cubicBezTo>
                  <a:cubicBezTo>
                    <a:pt x="214928" y="75"/>
                    <a:pt x="210971" y="75"/>
                    <a:pt x="210971" y="7002"/>
                  </a:cubicBezTo>
                  <a:cubicBezTo>
                    <a:pt x="210971" y="9426"/>
                    <a:pt x="212620" y="10465"/>
                    <a:pt x="214928" y="10811"/>
                  </a:cubicBezTo>
                  <a:cubicBezTo>
                    <a:pt x="222182" y="11504"/>
                    <a:pt x="225150" y="13236"/>
                    <a:pt x="225150" y="18084"/>
                  </a:cubicBezTo>
                  <a:cubicBezTo>
                    <a:pt x="225150" y="24318"/>
                    <a:pt x="215258" y="32284"/>
                    <a:pt x="213279" y="34016"/>
                  </a:cubicBezTo>
                  <a:lnTo>
                    <a:pt x="84682" y="137918"/>
                  </a:lnTo>
                  <a:lnTo>
                    <a:pt x="111061" y="26743"/>
                  </a:lnTo>
                  <a:cubicBezTo>
                    <a:pt x="114029" y="14275"/>
                    <a:pt x="114688" y="10811"/>
                    <a:pt x="138759" y="10811"/>
                  </a:cubicBezTo>
                  <a:cubicBezTo>
                    <a:pt x="147002" y="10811"/>
                    <a:pt x="149970" y="10811"/>
                    <a:pt x="149970" y="3884"/>
                  </a:cubicBezTo>
                  <a:cubicBezTo>
                    <a:pt x="149970" y="767"/>
                    <a:pt x="147332" y="75"/>
                    <a:pt x="145353" y="75"/>
                  </a:cubicBezTo>
                  <a:cubicBezTo>
                    <a:pt x="136121" y="75"/>
                    <a:pt x="112380" y="1114"/>
                    <a:pt x="103147" y="1114"/>
                  </a:cubicBezTo>
                  <a:cubicBezTo>
                    <a:pt x="93585" y="1114"/>
                    <a:pt x="70174" y="75"/>
                    <a:pt x="60611" y="75"/>
                  </a:cubicBezTo>
                  <a:cubicBezTo>
                    <a:pt x="58303" y="75"/>
                    <a:pt x="54017" y="75"/>
                    <a:pt x="54017" y="6655"/>
                  </a:cubicBezTo>
                  <a:cubicBezTo>
                    <a:pt x="54017" y="10811"/>
                    <a:pt x="56984" y="10811"/>
                    <a:pt x="63579" y="10811"/>
                  </a:cubicBezTo>
                  <a:cubicBezTo>
                    <a:pt x="67865" y="10811"/>
                    <a:pt x="73801" y="11158"/>
                    <a:pt x="77758" y="11504"/>
                  </a:cubicBezTo>
                  <a:cubicBezTo>
                    <a:pt x="83033" y="12197"/>
                    <a:pt x="85012" y="13236"/>
                    <a:pt x="85012" y="17045"/>
                  </a:cubicBezTo>
                  <a:cubicBezTo>
                    <a:pt x="85012" y="18431"/>
                    <a:pt x="84682" y="19470"/>
                    <a:pt x="83693" y="23626"/>
                  </a:cubicBezTo>
                  <a:lnTo>
                    <a:pt x="39508" y="209610"/>
                  </a:lnTo>
                  <a:cubicBezTo>
                    <a:pt x="36211" y="223117"/>
                    <a:pt x="35551" y="225888"/>
                    <a:pt x="9502" y="225888"/>
                  </a:cubicBezTo>
                  <a:cubicBezTo>
                    <a:pt x="3897" y="225888"/>
                    <a:pt x="270" y="225888"/>
                    <a:pt x="270" y="232468"/>
                  </a:cubicBezTo>
                  <a:cubicBezTo>
                    <a:pt x="270" y="236624"/>
                    <a:pt x="4226" y="236624"/>
                    <a:pt x="5216" y="236624"/>
                  </a:cubicBezTo>
                  <a:cubicBezTo>
                    <a:pt x="14448" y="236624"/>
                    <a:pt x="37859" y="235585"/>
                    <a:pt x="47092" y="235585"/>
                  </a:cubicBezTo>
                  <a:cubicBezTo>
                    <a:pt x="54017" y="235585"/>
                    <a:pt x="61271" y="235932"/>
                    <a:pt x="68195" y="235932"/>
                  </a:cubicBezTo>
                  <a:cubicBezTo>
                    <a:pt x="75449" y="235932"/>
                    <a:pt x="82704" y="236624"/>
                    <a:pt x="89628" y="236624"/>
                  </a:cubicBezTo>
                  <a:cubicBezTo>
                    <a:pt x="91936" y="236624"/>
                    <a:pt x="96223" y="236624"/>
                    <a:pt x="96223" y="229697"/>
                  </a:cubicBezTo>
                  <a:cubicBezTo>
                    <a:pt x="96223" y="225888"/>
                    <a:pt x="93255" y="225888"/>
                    <a:pt x="86990" y="225888"/>
                  </a:cubicBezTo>
                  <a:cubicBezTo>
                    <a:pt x="74790" y="225888"/>
                    <a:pt x="65557" y="225888"/>
                    <a:pt x="65557" y="219654"/>
                  </a:cubicBezTo>
                  <a:cubicBezTo>
                    <a:pt x="65557" y="217229"/>
                    <a:pt x="67536" y="209610"/>
                    <a:pt x="68525" y="204415"/>
                  </a:cubicBezTo>
                  <a:cubicBezTo>
                    <a:pt x="73141" y="186405"/>
                    <a:pt x="77428" y="168049"/>
                    <a:pt x="81714" y="150039"/>
                  </a:cubicBezTo>
                  <a:lnTo>
                    <a:pt x="130845" y="109864"/>
                  </a:lnTo>
                  <a:lnTo>
                    <a:pt x="169094" y="203029"/>
                  </a:lnTo>
                  <a:cubicBezTo>
                    <a:pt x="173051" y="212380"/>
                    <a:pt x="173051" y="213073"/>
                    <a:pt x="173051" y="215151"/>
                  </a:cubicBezTo>
                  <a:cubicBezTo>
                    <a:pt x="173051" y="225541"/>
                    <a:pt x="158873" y="225888"/>
                    <a:pt x="155905" y="225888"/>
                  </a:cubicBezTo>
                  <a:cubicBezTo>
                    <a:pt x="152278" y="225888"/>
                    <a:pt x="148651" y="225888"/>
                    <a:pt x="148651" y="232814"/>
                  </a:cubicBezTo>
                  <a:cubicBezTo>
                    <a:pt x="148651" y="236624"/>
                    <a:pt x="152608" y="236624"/>
                    <a:pt x="153267" y="236624"/>
                  </a:cubicBezTo>
                  <a:cubicBezTo>
                    <a:pt x="166457" y="236624"/>
                    <a:pt x="180306" y="235585"/>
                    <a:pt x="193495" y="235585"/>
                  </a:cubicBezTo>
                  <a:cubicBezTo>
                    <a:pt x="200749" y="235585"/>
                    <a:pt x="218555" y="236624"/>
                    <a:pt x="225809" y="236624"/>
                  </a:cubicBezTo>
                  <a:cubicBezTo>
                    <a:pt x="227458" y="236624"/>
                    <a:pt x="231744" y="236624"/>
                    <a:pt x="231744" y="229697"/>
                  </a:cubicBezTo>
                  <a:cubicBezTo>
                    <a:pt x="231744" y="225888"/>
                    <a:pt x="228117" y="225888"/>
                    <a:pt x="225150" y="225888"/>
                  </a:cubicBezTo>
                  <a:cubicBezTo>
                    <a:pt x="211630" y="225541"/>
                    <a:pt x="207344" y="222424"/>
                    <a:pt x="202398" y="210302"/>
                  </a:cubicBezTo>
                  <a:lnTo>
                    <a:pt x="155575" y="96703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85" name="Dowolny kształt: kształt 184">
              <a:extLst>
                <a:ext uri="{FF2B5EF4-FFF2-40B4-BE49-F238E27FC236}">
                  <a16:creationId xmlns:a16="http://schemas.microsoft.com/office/drawing/2014/main" id="{7A52D768-25C4-3CD5-0D79-6F327B02B274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3034101" y="7416843"/>
              <a:ext cx="69937" cy="163160"/>
            </a:xfrm>
            <a:custGeom>
              <a:avLst/>
              <a:gdLst>
                <a:gd name="connsiteX0" fmla="*/ 64214 w 69937"/>
                <a:gd name="connsiteY0" fmla="*/ 9289 h 163160"/>
                <a:gd name="connsiteX1" fmla="*/ 54981 w 69937"/>
                <a:gd name="connsiteY1" fmla="*/ 76 h 163160"/>
                <a:gd name="connsiteX2" fmla="*/ 42056 w 69937"/>
                <a:gd name="connsiteY2" fmla="*/ 13410 h 163160"/>
                <a:gd name="connsiteX3" fmla="*/ 51288 w 69937"/>
                <a:gd name="connsiteY3" fmla="*/ 22623 h 163160"/>
                <a:gd name="connsiteX4" fmla="*/ 64214 w 69937"/>
                <a:gd name="connsiteY4" fmla="*/ 9289 h 163160"/>
                <a:gd name="connsiteX5" fmla="*/ 17128 w 69937"/>
                <a:gd name="connsiteY5" fmla="*/ 132447 h 163160"/>
                <a:gd name="connsiteX6" fmla="*/ 15050 w 69937"/>
                <a:gd name="connsiteY6" fmla="*/ 142629 h 163160"/>
                <a:gd name="connsiteX7" fmla="*/ 36978 w 69937"/>
                <a:gd name="connsiteY7" fmla="*/ 163236 h 163160"/>
                <a:gd name="connsiteX8" fmla="*/ 70215 w 69937"/>
                <a:gd name="connsiteY8" fmla="*/ 126144 h 163160"/>
                <a:gd name="connsiteX9" fmla="*/ 66522 w 69937"/>
                <a:gd name="connsiteY9" fmla="*/ 122992 h 163160"/>
                <a:gd name="connsiteX10" fmla="*/ 62136 w 69937"/>
                <a:gd name="connsiteY10" fmla="*/ 127113 h 163160"/>
                <a:gd name="connsiteX11" fmla="*/ 37670 w 69937"/>
                <a:gd name="connsiteY11" fmla="*/ 156448 h 163160"/>
                <a:gd name="connsiteX12" fmla="*/ 31900 w 69937"/>
                <a:gd name="connsiteY12" fmla="*/ 147963 h 163160"/>
                <a:gd name="connsiteX13" fmla="*/ 35593 w 69937"/>
                <a:gd name="connsiteY13" fmla="*/ 132447 h 163160"/>
                <a:gd name="connsiteX14" fmla="*/ 42979 w 69937"/>
                <a:gd name="connsiteY14" fmla="*/ 113052 h 163160"/>
                <a:gd name="connsiteX15" fmla="*/ 54289 w 69937"/>
                <a:gd name="connsiteY15" fmla="*/ 82262 h 163160"/>
                <a:gd name="connsiteX16" fmla="*/ 55674 w 69937"/>
                <a:gd name="connsiteY16" fmla="*/ 74504 h 163160"/>
                <a:gd name="connsiteX17" fmla="*/ 33746 w 69937"/>
                <a:gd name="connsiteY17" fmla="*/ 53897 h 163160"/>
                <a:gd name="connsiteX18" fmla="*/ 278 w 69937"/>
                <a:gd name="connsiteY18" fmla="*/ 90990 h 163160"/>
                <a:gd name="connsiteX19" fmla="*/ 4202 w 69937"/>
                <a:gd name="connsiteY19" fmla="*/ 94142 h 163160"/>
                <a:gd name="connsiteX20" fmla="*/ 8357 w 69937"/>
                <a:gd name="connsiteY20" fmla="*/ 90263 h 163160"/>
                <a:gd name="connsiteX21" fmla="*/ 33054 w 69937"/>
                <a:gd name="connsiteY21" fmla="*/ 60686 h 163160"/>
                <a:gd name="connsiteX22" fmla="*/ 38824 w 69937"/>
                <a:gd name="connsiteY22" fmla="*/ 69171 h 163160"/>
                <a:gd name="connsiteX23" fmla="*/ 31669 w 69937"/>
                <a:gd name="connsiteY23" fmla="*/ 93415 h 163160"/>
                <a:gd name="connsiteX24" fmla="*/ 17128 w 69937"/>
                <a:gd name="connsiteY24" fmla="*/ 132447 h 16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9937" h="163160">
                  <a:moveTo>
                    <a:pt x="64214" y="9289"/>
                  </a:moveTo>
                  <a:cubicBezTo>
                    <a:pt x="64214" y="5410"/>
                    <a:pt x="61444" y="76"/>
                    <a:pt x="54981" y="76"/>
                  </a:cubicBezTo>
                  <a:cubicBezTo>
                    <a:pt x="48749" y="76"/>
                    <a:pt x="42056" y="6380"/>
                    <a:pt x="42056" y="13410"/>
                  </a:cubicBezTo>
                  <a:cubicBezTo>
                    <a:pt x="42056" y="17532"/>
                    <a:pt x="45056" y="22623"/>
                    <a:pt x="51288" y="22623"/>
                  </a:cubicBezTo>
                  <a:cubicBezTo>
                    <a:pt x="57982" y="22623"/>
                    <a:pt x="64214" y="15835"/>
                    <a:pt x="64214" y="9289"/>
                  </a:cubicBezTo>
                  <a:close/>
                  <a:moveTo>
                    <a:pt x="17128" y="132447"/>
                  </a:moveTo>
                  <a:cubicBezTo>
                    <a:pt x="16204" y="135599"/>
                    <a:pt x="15050" y="138508"/>
                    <a:pt x="15050" y="142629"/>
                  </a:cubicBezTo>
                  <a:cubicBezTo>
                    <a:pt x="15050" y="154024"/>
                    <a:pt x="24283" y="163236"/>
                    <a:pt x="36978" y="163236"/>
                  </a:cubicBezTo>
                  <a:cubicBezTo>
                    <a:pt x="60059" y="163236"/>
                    <a:pt x="70215" y="129780"/>
                    <a:pt x="70215" y="126144"/>
                  </a:cubicBezTo>
                  <a:cubicBezTo>
                    <a:pt x="70215" y="122992"/>
                    <a:pt x="67214" y="122992"/>
                    <a:pt x="66522" y="122992"/>
                  </a:cubicBezTo>
                  <a:cubicBezTo>
                    <a:pt x="63291" y="122992"/>
                    <a:pt x="63060" y="124447"/>
                    <a:pt x="62136" y="127113"/>
                  </a:cubicBezTo>
                  <a:cubicBezTo>
                    <a:pt x="56828" y="146508"/>
                    <a:pt x="46672" y="156448"/>
                    <a:pt x="37670" y="156448"/>
                  </a:cubicBezTo>
                  <a:cubicBezTo>
                    <a:pt x="33054" y="156448"/>
                    <a:pt x="31900" y="153297"/>
                    <a:pt x="31900" y="147963"/>
                  </a:cubicBezTo>
                  <a:cubicBezTo>
                    <a:pt x="31900" y="142387"/>
                    <a:pt x="33515" y="137781"/>
                    <a:pt x="35593" y="132447"/>
                  </a:cubicBezTo>
                  <a:cubicBezTo>
                    <a:pt x="37901" y="125901"/>
                    <a:pt x="40440" y="119355"/>
                    <a:pt x="42979" y="113052"/>
                  </a:cubicBezTo>
                  <a:cubicBezTo>
                    <a:pt x="45056" y="107233"/>
                    <a:pt x="53366" y="85172"/>
                    <a:pt x="54289" y="82262"/>
                  </a:cubicBezTo>
                  <a:cubicBezTo>
                    <a:pt x="54981" y="79838"/>
                    <a:pt x="55674" y="76929"/>
                    <a:pt x="55674" y="74504"/>
                  </a:cubicBezTo>
                  <a:cubicBezTo>
                    <a:pt x="55674" y="63110"/>
                    <a:pt x="46441" y="53897"/>
                    <a:pt x="33746" y="53897"/>
                  </a:cubicBezTo>
                  <a:cubicBezTo>
                    <a:pt x="10895" y="53897"/>
                    <a:pt x="278" y="86869"/>
                    <a:pt x="278" y="90990"/>
                  </a:cubicBezTo>
                  <a:cubicBezTo>
                    <a:pt x="278" y="94142"/>
                    <a:pt x="3509" y="94142"/>
                    <a:pt x="4202" y="94142"/>
                  </a:cubicBezTo>
                  <a:cubicBezTo>
                    <a:pt x="7433" y="94142"/>
                    <a:pt x="7664" y="92930"/>
                    <a:pt x="8357" y="90263"/>
                  </a:cubicBezTo>
                  <a:cubicBezTo>
                    <a:pt x="14358" y="69413"/>
                    <a:pt x="24514" y="60686"/>
                    <a:pt x="33054" y="60686"/>
                  </a:cubicBezTo>
                  <a:cubicBezTo>
                    <a:pt x="36747" y="60686"/>
                    <a:pt x="38824" y="62625"/>
                    <a:pt x="38824" y="69171"/>
                  </a:cubicBezTo>
                  <a:cubicBezTo>
                    <a:pt x="38824" y="74747"/>
                    <a:pt x="37439" y="78383"/>
                    <a:pt x="31669" y="93415"/>
                  </a:cubicBezTo>
                  <a:lnTo>
                    <a:pt x="17128" y="132447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86" name="Dowolny kształt: kształt 185">
              <a:extLst>
                <a:ext uri="{FF2B5EF4-FFF2-40B4-BE49-F238E27FC236}">
                  <a16:creationId xmlns:a16="http://schemas.microsoft.com/office/drawing/2014/main" id="{00379A6F-7F7A-D087-E249-F1B350C3086C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3142396" y="7549699"/>
              <a:ext cx="29313" cy="74670"/>
            </a:xfrm>
            <a:custGeom>
              <a:avLst/>
              <a:gdLst>
                <a:gd name="connsiteX0" fmla="*/ 23132 w 29313"/>
                <a:gd name="connsiteY0" fmla="*/ 24078 h 74670"/>
                <a:gd name="connsiteX1" fmla="*/ 5128 w 29313"/>
                <a:gd name="connsiteY1" fmla="*/ 68444 h 74670"/>
                <a:gd name="connsiteX2" fmla="*/ 3512 w 29313"/>
                <a:gd name="connsiteY2" fmla="*/ 71353 h 74670"/>
                <a:gd name="connsiteX3" fmla="*/ 6744 w 29313"/>
                <a:gd name="connsiteY3" fmla="*/ 74747 h 74670"/>
                <a:gd name="connsiteX4" fmla="*/ 29594 w 29313"/>
                <a:gd name="connsiteY4" fmla="*/ 26502 h 74670"/>
                <a:gd name="connsiteX5" fmla="*/ 13437 w 29313"/>
                <a:gd name="connsiteY5" fmla="*/ 76 h 74670"/>
                <a:gd name="connsiteX6" fmla="*/ 281 w 29313"/>
                <a:gd name="connsiteY6" fmla="*/ 13895 h 74670"/>
                <a:gd name="connsiteX7" fmla="*/ 13668 w 29313"/>
                <a:gd name="connsiteY7" fmla="*/ 27957 h 74670"/>
                <a:gd name="connsiteX8" fmla="*/ 23132 w 29313"/>
                <a:gd name="connsiteY8" fmla="*/ 24078 h 7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13" h="74670">
                  <a:moveTo>
                    <a:pt x="23132" y="24078"/>
                  </a:moveTo>
                  <a:cubicBezTo>
                    <a:pt x="23132" y="37412"/>
                    <a:pt x="20823" y="52928"/>
                    <a:pt x="5128" y="68444"/>
                  </a:cubicBezTo>
                  <a:cubicBezTo>
                    <a:pt x="4205" y="69413"/>
                    <a:pt x="3512" y="70141"/>
                    <a:pt x="3512" y="71353"/>
                  </a:cubicBezTo>
                  <a:cubicBezTo>
                    <a:pt x="3512" y="73050"/>
                    <a:pt x="5359" y="74747"/>
                    <a:pt x="6744" y="74747"/>
                  </a:cubicBezTo>
                  <a:cubicBezTo>
                    <a:pt x="9975" y="74747"/>
                    <a:pt x="29594" y="55352"/>
                    <a:pt x="29594" y="26502"/>
                  </a:cubicBezTo>
                  <a:cubicBezTo>
                    <a:pt x="29594" y="11471"/>
                    <a:pt x="24055" y="76"/>
                    <a:pt x="13437" y="76"/>
                  </a:cubicBezTo>
                  <a:cubicBezTo>
                    <a:pt x="5820" y="76"/>
                    <a:pt x="281" y="6380"/>
                    <a:pt x="281" y="13895"/>
                  </a:cubicBezTo>
                  <a:cubicBezTo>
                    <a:pt x="281" y="21653"/>
                    <a:pt x="5590" y="27957"/>
                    <a:pt x="13668" y="27957"/>
                  </a:cubicBezTo>
                  <a:cubicBezTo>
                    <a:pt x="19208" y="27957"/>
                    <a:pt x="22901" y="24078"/>
                    <a:pt x="23132" y="24078"/>
                  </a:cubicBez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88" name="Dowolny kształt: kształt 187">
              <a:extLst>
                <a:ext uri="{FF2B5EF4-FFF2-40B4-BE49-F238E27FC236}">
                  <a16:creationId xmlns:a16="http://schemas.microsoft.com/office/drawing/2014/main" id="{5700B2C0-72C8-C614-C283-3E841739E529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3210784" y="7470664"/>
              <a:ext cx="144490" cy="159281"/>
            </a:xfrm>
            <a:custGeom>
              <a:avLst/>
              <a:gdLst>
                <a:gd name="connsiteX0" fmla="*/ 57295 w 144490"/>
                <a:gd name="connsiteY0" fmla="*/ 109173 h 159281"/>
                <a:gd name="connsiteX1" fmla="*/ 65142 w 144490"/>
                <a:gd name="connsiteY1" fmla="*/ 109415 h 159281"/>
                <a:gd name="connsiteX2" fmla="*/ 144774 w 144490"/>
                <a:gd name="connsiteY2" fmla="*/ 35472 h 159281"/>
                <a:gd name="connsiteX3" fmla="*/ 114537 w 144490"/>
                <a:gd name="connsiteY3" fmla="*/ 76 h 159281"/>
                <a:gd name="connsiteX4" fmla="*/ 59372 w 144490"/>
                <a:gd name="connsiteY4" fmla="*/ 60928 h 159281"/>
                <a:gd name="connsiteX5" fmla="*/ 49908 w 144490"/>
                <a:gd name="connsiteY5" fmla="*/ 91475 h 159281"/>
                <a:gd name="connsiteX6" fmla="*/ 8362 w 144490"/>
                <a:gd name="connsiteY6" fmla="*/ 57776 h 159281"/>
                <a:gd name="connsiteX7" fmla="*/ 28443 w 144490"/>
                <a:gd name="connsiteY7" fmla="*/ 8562 h 159281"/>
                <a:gd name="connsiteX8" fmla="*/ 30289 w 144490"/>
                <a:gd name="connsiteY8" fmla="*/ 5410 h 159281"/>
                <a:gd name="connsiteX9" fmla="*/ 26596 w 144490"/>
                <a:gd name="connsiteY9" fmla="*/ 2501 h 159281"/>
                <a:gd name="connsiteX10" fmla="*/ 19210 w 144490"/>
                <a:gd name="connsiteY10" fmla="*/ 7834 h 159281"/>
                <a:gd name="connsiteX11" fmla="*/ 283 w 144490"/>
                <a:gd name="connsiteY11" fmla="*/ 60201 h 159281"/>
                <a:gd name="connsiteX12" fmla="*/ 45061 w 144490"/>
                <a:gd name="connsiteY12" fmla="*/ 107234 h 159281"/>
                <a:gd name="connsiteX13" fmla="*/ 32136 w 144490"/>
                <a:gd name="connsiteY13" fmla="*/ 151600 h 159281"/>
                <a:gd name="connsiteX14" fmla="*/ 39983 w 144490"/>
                <a:gd name="connsiteY14" fmla="*/ 159358 h 159281"/>
                <a:gd name="connsiteX15" fmla="*/ 48985 w 144490"/>
                <a:gd name="connsiteY15" fmla="*/ 154024 h 159281"/>
                <a:gd name="connsiteX16" fmla="*/ 57295 w 144490"/>
                <a:gd name="connsiteY16" fmla="*/ 109173 h 159281"/>
                <a:gd name="connsiteX17" fmla="*/ 60295 w 144490"/>
                <a:gd name="connsiteY17" fmla="*/ 92687 h 159281"/>
                <a:gd name="connsiteX18" fmla="*/ 77837 w 144490"/>
                <a:gd name="connsiteY18" fmla="*/ 38139 h 159281"/>
                <a:gd name="connsiteX19" fmla="*/ 111998 w 144490"/>
                <a:gd name="connsiteY19" fmla="*/ 16562 h 159281"/>
                <a:gd name="connsiteX20" fmla="*/ 136464 w 144490"/>
                <a:gd name="connsiteY20" fmla="*/ 40321 h 159281"/>
                <a:gd name="connsiteX21" fmla="*/ 67681 w 144490"/>
                <a:gd name="connsiteY21" fmla="*/ 92930 h 159281"/>
                <a:gd name="connsiteX22" fmla="*/ 60295 w 144490"/>
                <a:gd name="connsiteY22" fmla="*/ 92687 h 15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4490" h="159281">
                  <a:moveTo>
                    <a:pt x="57295" y="109173"/>
                  </a:moveTo>
                  <a:cubicBezTo>
                    <a:pt x="59833" y="109415"/>
                    <a:pt x="62603" y="109415"/>
                    <a:pt x="65142" y="109415"/>
                  </a:cubicBezTo>
                  <a:cubicBezTo>
                    <a:pt x="106689" y="109415"/>
                    <a:pt x="144774" y="73777"/>
                    <a:pt x="144774" y="35472"/>
                  </a:cubicBezTo>
                  <a:cubicBezTo>
                    <a:pt x="144774" y="13895"/>
                    <a:pt x="132540" y="76"/>
                    <a:pt x="114537" y="76"/>
                  </a:cubicBezTo>
                  <a:cubicBezTo>
                    <a:pt x="82684" y="76"/>
                    <a:pt x="65835" y="42745"/>
                    <a:pt x="59372" y="60928"/>
                  </a:cubicBezTo>
                  <a:cubicBezTo>
                    <a:pt x="56371" y="69898"/>
                    <a:pt x="51293" y="86869"/>
                    <a:pt x="49908" y="91475"/>
                  </a:cubicBezTo>
                  <a:cubicBezTo>
                    <a:pt x="24519" y="87839"/>
                    <a:pt x="8362" y="75717"/>
                    <a:pt x="8362" y="57776"/>
                  </a:cubicBezTo>
                  <a:cubicBezTo>
                    <a:pt x="8362" y="57534"/>
                    <a:pt x="9747" y="30381"/>
                    <a:pt x="28443" y="8562"/>
                  </a:cubicBezTo>
                  <a:cubicBezTo>
                    <a:pt x="30058" y="6864"/>
                    <a:pt x="30289" y="6380"/>
                    <a:pt x="30289" y="5410"/>
                  </a:cubicBezTo>
                  <a:cubicBezTo>
                    <a:pt x="30289" y="2501"/>
                    <a:pt x="27289" y="2501"/>
                    <a:pt x="26596" y="2501"/>
                  </a:cubicBezTo>
                  <a:cubicBezTo>
                    <a:pt x="24519" y="2501"/>
                    <a:pt x="23595" y="2501"/>
                    <a:pt x="19210" y="7834"/>
                  </a:cubicBezTo>
                  <a:cubicBezTo>
                    <a:pt x="6284" y="24562"/>
                    <a:pt x="283" y="49776"/>
                    <a:pt x="283" y="60201"/>
                  </a:cubicBezTo>
                  <a:cubicBezTo>
                    <a:pt x="283" y="81778"/>
                    <a:pt x="15286" y="100445"/>
                    <a:pt x="45061" y="107234"/>
                  </a:cubicBezTo>
                  <a:cubicBezTo>
                    <a:pt x="33521" y="144811"/>
                    <a:pt x="32136" y="149418"/>
                    <a:pt x="32136" y="151600"/>
                  </a:cubicBezTo>
                  <a:cubicBezTo>
                    <a:pt x="32136" y="158145"/>
                    <a:pt x="37444" y="159358"/>
                    <a:pt x="39983" y="159358"/>
                  </a:cubicBezTo>
                  <a:cubicBezTo>
                    <a:pt x="42522" y="159358"/>
                    <a:pt x="47139" y="157660"/>
                    <a:pt x="48985" y="154024"/>
                  </a:cubicBezTo>
                  <a:cubicBezTo>
                    <a:pt x="50601" y="150387"/>
                    <a:pt x="52678" y="138023"/>
                    <a:pt x="57295" y="109173"/>
                  </a:cubicBezTo>
                  <a:close/>
                  <a:moveTo>
                    <a:pt x="60295" y="92687"/>
                  </a:moveTo>
                  <a:cubicBezTo>
                    <a:pt x="64911" y="64807"/>
                    <a:pt x="66758" y="53897"/>
                    <a:pt x="77837" y="38139"/>
                  </a:cubicBezTo>
                  <a:cubicBezTo>
                    <a:pt x="88224" y="23350"/>
                    <a:pt x="100457" y="16562"/>
                    <a:pt x="111998" y="16562"/>
                  </a:cubicBezTo>
                  <a:cubicBezTo>
                    <a:pt x="127924" y="16562"/>
                    <a:pt x="136464" y="27714"/>
                    <a:pt x="136464" y="40321"/>
                  </a:cubicBezTo>
                  <a:cubicBezTo>
                    <a:pt x="136464" y="64807"/>
                    <a:pt x="107381" y="92930"/>
                    <a:pt x="67681" y="92930"/>
                  </a:cubicBezTo>
                  <a:cubicBezTo>
                    <a:pt x="65604" y="92930"/>
                    <a:pt x="62372" y="92930"/>
                    <a:pt x="60295" y="92687"/>
                  </a:cubicBez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89" name="Dowolny kształt: kształt 188">
              <a:extLst>
                <a:ext uri="{FF2B5EF4-FFF2-40B4-BE49-F238E27FC236}">
                  <a16:creationId xmlns:a16="http://schemas.microsoft.com/office/drawing/2014/main" id="{242960BB-7F18-BAC6-98D8-8A41551F2FDE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3424015" y="7265874"/>
              <a:ext cx="13189" cy="346338"/>
            </a:xfrm>
            <a:custGeom>
              <a:avLst/>
              <a:gdLst>
                <a:gd name="connsiteX0" fmla="*/ 13478 w 13189"/>
                <a:gd name="connsiteY0" fmla="*/ 12543 h 346338"/>
                <a:gd name="connsiteX1" fmla="*/ 6884 w 13189"/>
                <a:gd name="connsiteY1" fmla="*/ 75 h 346338"/>
                <a:gd name="connsiteX2" fmla="*/ 289 w 13189"/>
                <a:gd name="connsiteY2" fmla="*/ 12543 h 346338"/>
                <a:gd name="connsiteX3" fmla="*/ 289 w 13189"/>
                <a:gd name="connsiteY3" fmla="*/ 333945 h 346338"/>
                <a:gd name="connsiteX4" fmla="*/ 6884 w 13189"/>
                <a:gd name="connsiteY4" fmla="*/ 346414 h 346338"/>
                <a:gd name="connsiteX5" fmla="*/ 13478 w 13189"/>
                <a:gd name="connsiteY5" fmla="*/ 333945 h 346338"/>
                <a:gd name="connsiteX6" fmla="*/ 13478 w 13189"/>
                <a:gd name="connsiteY6" fmla="*/ 12543 h 346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89" h="346338">
                  <a:moveTo>
                    <a:pt x="13478" y="12543"/>
                  </a:moveTo>
                  <a:cubicBezTo>
                    <a:pt x="13478" y="6309"/>
                    <a:pt x="13478" y="75"/>
                    <a:pt x="6884" y="75"/>
                  </a:cubicBezTo>
                  <a:cubicBezTo>
                    <a:pt x="289" y="75"/>
                    <a:pt x="289" y="6309"/>
                    <a:pt x="289" y="12543"/>
                  </a:cubicBezTo>
                  <a:lnTo>
                    <a:pt x="289" y="333945"/>
                  </a:lnTo>
                  <a:cubicBezTo>
                    <a:pt x="289" y="340180"/>
                    <a:pt x="289" y="346414"/>
                    <a:pt x="6884" y="346414"/>
                  </a:cubicBezTo>
                  <a:cubicBezTo>
                    <a:pt x="13478" y="346414"/>
                    <a:pt x="13478" y="340180"/>
                    <a:pt x="13478" y="333945"/>
                  </a:cubicBezTo>
                  <a:lnTo>
                    <a:pt x="13478" y="12543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90" name="Dowolny kształt: kształt 189">
              <a:extLst>
                <a:ext uri="{FF2B5EF4-FFF2-40B4-BE49-F238E27FC236}">
                  <a16:creationId xmlns:a16="http://schemas.microsoft.com/office/drawing/2014/main" id="{8870D9BB-63AF-3E08-B707-CDACB68760B5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3485933" y="7285269"/>
              <a:ext cx="199820" cy="311358"/>
            </a:xfrm>
            <a:custGeom>
              <a:avLst/>
              <a:gdLst>
                <a:gd name="connsiteX0" fmla="*/ 149662 w 199820"/>
                <a:gd name="connsiteY0" fmla="*/ 9080 h 311358"/>
                <a:gd name="connsiteX1" fmla="*/ 150651 w 199820"/>
                <a:gd name="connsiteY1" fmla="*/ 3884 h 311358"/>
                <a:gd name="connsiteX2" fmla="*/ 146695 w 199820"/>
                <a:gd name="connsiteY2" fmla="*/ 75 h 311358"/>
                <a:gd name="connsiteX3" fmla="*/ 141749 w 199820"/>
                <a:gd name="connsiteY3" fmla="*/ 7002 h 311358"/>
                <a:gd name="connsiteX4" fmla="*/ 87012 w 199820"/>
                <a:gd name="connsiteY4" fmla="*/ 235932 h 311358"/>
                <a:gd name="connsiteX5" fmla="*/ 49422 w 199820"/>
                <a:gd name="connsiteY5" fmla="*/ 197142 h 311358"/>
                <a:gd name="connsiteX6" fmla="*/ 67228 w 199820"/>
                <a:gd name="connsiteY6" fmla="*/ 132723 h 311358"/>
                <a:gd name="connsiteX7" fmla="*/ 70855 w 199820"/>
                <a:gd name="connsiteY7" fmla="*/ 115752 h 311358"/>
                <a:gd name="connsiteX8" fmla="*/ 43817 w 199820"/>
                <a:gd name="connsiteY8" fmla="*/ 87352 h 311358"/>
                <a:gd name="connsiteX9" fmla="*/ 292 w 199820"/>
                <a:gd name="connsiteY9" fmla="*/ 140688 h 311358"/>
                <a:gd name="connsiteX10" fmla="*/ 4248 w 199820"/>
                <a:gd name="connsiteY10" fmla="*/ 144152 h 311358"/>
                <a:gd name="connsiteX11" fmla="*/ 9524 w 199820"/>
                <a:gd name="connsiteY11" fmla="*/ 137918 h 311358"/>
                <a:gd name="connsiteX12" fmla="*/ 42828 w 199820"/>
                <a:gd name="connsiteY12" fmla="*/ 94972 h 311358"/>
                <a:gd name="connsiteX13" fmla="*/ 51071 w 199820"/>
                <a:gd name="connsiteY13" fmla="*/ 106054 h 311358"/>
                <a:gd name="connsiteX14" fmla="*/ 43487 w 199820"/>
                <a:gd name="connsiteY14" fmla="*/ 135840 h 311358"/>
                <a:gd name="connsiteX15" fmla="*/ 27660 w 199820"/>
                <a:gd name="connsiteY15" fmla="*/ 194371 h 311358"/>
                <a:gd name="connsiteX16" fmla="*/ 85034 w 199820"/>
                <a:gd name="connsiteY16" fmla="*/ 243551 h 311358"/>
                <a:gd name="connsiteX17" fmla="*/ 77780 w 199820"/>
                <a:gd name="connsiteY17" fmla="*/ 275068 h 311358"/>
                <a:gd name="connsiteX18" fmla="*/ 70196 w 199820"/>
                <a:gd name="connsiteY18" fmla="*/ 307970 h 311358"/>
                <a:gd name="connsiteX19" fmla="*/ 74153 w 199820"/>
                <a:gd name="connsiteY19" fmla="*/ 311433 h 311358"/>
                <a:gd name="connsiteX20" fmla="*/ 77120 w 199820"/>
                <a:gd name="connsiteY20" fmla="*/ 310048 h 311358"/>
                <a:gd name="connsiteX21" fmla="*/ 81077 w 199820"/>
                <a:gd name="connsiteY21" fmla="*/ 295848 h 311358"/>
                <a:gd name="connsiteX22" fmla="*/ 93607 w 199820"/>
                <a:gd name="connsiteY22" fmla="*/ 244244 h 311358"/>
                <a:gd name="connsiteX23" fmla="*/ 165819 w 199820"/>
                <a:gd name="connsiteY23" fmla="*/ 207185 h 311358"/>
                <a:gd name="connsiteX24" fmla="*/ 189890 w 199820"/>
                <a:gd name="connsiteY24" fmla="*/ 165625 h 311358"/>
                <a:gd name="connsiteX25" fmla="*/ 200112 w 199820"/>
                <a:gd name="connsiteY25" fmla="*/ 111596 h 311358"/>
                <a:gd name="connsiteX26" fmla="*/ 185603 w 199820"/>
                <a:gd name="connsiteY26" fmla="*/ 87352 h 311358"/>
                <a:gd name="connsiteX27" fmla="*/ 169117 w 199820"/>
                <a:gd name="connsiteY27" fmla="*/ 103976 h 311358"/>
                <a:gd name="connsiteX28" fmla="*/ 174063 w 199820"/>
                <a:gd name="connsiteY28" fmla="*/ 113328 h 311358"/>
                <a:gd name="connsiteX29" fmla="*/ 185933 w 199820"/>
                <a:gd name="connsiteY29" fmla="*/ 142766 h 311358"/>
                <a:gd name="connsiteX30" fmla="*/ 157246 w 199820"/>
                <a:gd name="connsiteY30" fmla="*/ 205800 h 311358"/>
                <a:gd name="connsiteX31" fmla="*/ 95256 w 199820"/>
                <a:gd name="connsiteY31" fmla="*/ 236624 h 311358"/>
                <a:gd name="connsiteX32" fmla="*/ 149662 w 199820"/>
                <a:gd name="connsiteY32" fmla="*/ 9080 h 31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99820" h="311358">
                  <a:moveTo>
                    <a:pt x="149662" y="9080"/>
                  </a:moveTo>
                  <a:cubicBezTo>
                    <a:pt x="149992" y="7694"/>
                    <a:pt x="150651" y="5616"/>
                    <a:pt x="150651" y="3884"/>
                  </a:cubicBezTo>
                  <a:cubicBezTo>
                    <a:pt x="150651" y="421"/>
                    <a:pt x="148343" y="75"/>
                    <a:pt x="146695" y="75"/>
                  </a:cubicBezTo>
                  <a:cubicBezTo>
                    <a:pt x="143397" y="75"/>
                    <a:pt x="143067" y="767"/>
                    <a:pt x="141749" y="7002"/>
                  </a:cubicBezTo>
                  <a:lnTo>
                    <a:pt x="87012" y="235932"/>
                  </a:lnTo>
                  <a:cubicBezTo>
                    <a:pt x="61952" y="232815"/>
                    <a:pt x="49422" y="220000"/>
                    <a:pt x="49422" y="197142"/>
                  </a:cubicBezTo>
                  <a:cubicBezTo>
                    <a:pt x="49422" y="190215"/>
                    <a:pt x="49422" y="181210"/>
                    <a:pt x="67228" y="132723"/>
                  </a:cubicBezTo>
                  <a:cubicBezTo>
                    <a:pt x="68547" y="128566"/>
                    <a:pt x="70855" y="122679"/>
                    <a:pt x="70855" y="115752"/>
                  </a:cubicBezTo>
                  <a:cubicBezTo>
                    <a:pt x="70855" y="100167"/>
                    <a:pt x="60304" y="87352"/>
                    <a:pt x="43817" y="87352"/>
                  </a:cubicBezTo>
                  <a:cubicBezTo>
                    <a:pt x="12492" y="87352"/>
                    <a:pt x="292" y="137571"/>
                    <a:pt x="292" y="140688"/>
                  </a:cubicBezTo>
                  <a:cubicBezTo>
                    <a:pt x="292" y="144152"/>
                    <a:pt x="3589" y="144152"/>
                    <a:pt x="4248" y="144152"/>
                  </a:cubicBezTo>
                  <a:cubicBezTo>
                    <a:pt x="7546" y="144152"/>
                    <a:pt x="7876" y="143459"/>
                    <a:pt x="9524" y="137918"/>
                  </a:cubicBezTo>
                  <a:cubicBezTo>
                    <a:pt x="18427" y="105015"/>
                    <a:pt x="31617" y="94972"/>
                    <a:pt x="42828" y="94972"/>
                  </a:cubicBezTo>
                  <a:cubicBezTo>
                    <a:pt x="45466" y="94972"/>
                    <a:pt x="51071" y="94972"/>
                    <a:pt x="51071" y="106054"/>
                  </a:cubicBezTo>
                  <a:cubicBezTo>
                    <a:pt x="51071" y="115059"/>
                    <a:pt x="47774" y="123718"/>
                    <a:pt x="43487" y="135840"/>
                  </a:cubicBezTo>
                  <a:cubicBezTo>
                    <a:pt x="27660" y="179478"/>
                    <a:pt x="27660" y="188483"/>
                    <a:pt x="27660" y="194371"/>
                  </a:cubicBezTo>
                  <a:cubicBezTo>
                    <a:pt x="27660" y="227273"/>
                    <a:pt x="53379" y="241473"/>
                    <a:pt x="85034" y="243551"/>
                  </a:cubicBezTo>
                  <a:cubicBezTo>
                    <a:pt x="82396" y="256019"/>
                    <a:pt x="82396" y="256712"/>
                    <a:pt x="77780" y="275068"/>
                  </a:cubicBezTo>
                  <a:cubicBezTo>
                    <a:pt x="76790" y="278878"/>
                    <a:pt x="70196" y="306931"/>
                    <a:pt x="70196" y="307970"/>
                  </a:cubicBezTo>
                  <a:cubicBezTo>
                    <a:pt x="70196" y="308316"/>
                    <a:pt x="70196" y="311433"/>
                    <a:pt x="74153" y="311433"/>
                  </a:cubicBezTo>
                  <a:cubicBezTo>
                    <a:pt x="74812" y="311433"/>
                    <a:pt x="76461" y="311433"/>
                    <a:pt x="77120" y="310048"/>
                  </a:cubicBezTo>
                  <a:cubicBezTo>
                    <a:pt x="78109" y="309355"/>
                    <a:pt x="80088" y="300697"/>
                    <a:pt x="81077" y="295848"/>
                  </a:cubicBezTo>
                  <a:lnTo>
                    <a:pt x="93607" y="244244"/>
                  </a:lnTo>
                  <a:cubicBezTo>
                    <a:pt x="105807" y="244244"/>
                    <a:pt x="134824" y="244244"/>
                    <a:pt x="165819" y="207185"/>
                  </a:cubicBezTo>
                  <a:cubicBezTo>
                    <a:pt x="179338" y="191254"/>
                    <a:pt x="186263" y="176015"/>
                    <a:pt x="189890" y="165625"/>
                  </a:cubicBezTo>
                  <a:cubicBezTo>
                    <a:pt x="192858" y="156966"/>
                    <a:pt x="200112" y="126835"/>
                    <a:pt x="200112" y="111596"/>
                  </a:cubicBezTo>
                  <a:cubicBezTo>
                    <a:pt x="200112" y="92201"/>
                    <a:pt x="191209" y="87352"/>
                    <a:pt x="185603" y="87352"/>
                  </a:cubicBezTo>
                  <a:cubicBezTo>
                    <a:pt x="177360" y="87352"/>
                    <a:pt x="169117" y="96357"/>
                    <a:pt x="169117" y="103976"/>
                  </a:cubicBezTo>
                  <a:cubicBezTo>
                    <a:pt x="169117" y="108479"/>
                    <a:pt x="171095" y="110557"/>
                    <a:pt x="174063" y="113328"/>
                  </a:cubicBezTo>
                  <a:cubicBezTo>
                    <a:pt x="177690" y="117137"/>
                    <a:pt x="185933" y="126142"/>
                    <a:pt x="185933" y="142766"/>
                  </a:cubicBezTo>
                  <a:cubicBezTo>
                    <a:pt x="185933" y="164932"/>
                    <a:pt x="168787" y="193332"/>
                    <a:pt x="157246" y="205800"/>
                  </a:cubicBezTo>
                  <a:cubicBezTo>
                    <a:pt x="128229" y="236624"/>
                    <a:pt x="107126" y="236624"/>
                    <a:pt x="95256" y="236624"/>
                  </a:cubicBezTo>
                  <a:lnTo>
                    <a:pt x="149662" y="9080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91" name="Dowolny kształt: kształt 190">
              <a:extLst>
                <a:ext uri="{FF2B5EF4-FFF2-40B4-BE49-F238E27FC236}">
                  <a16:creationId xmlns:a16="http://schemas.microsoft.com/office/drawing/2014/main" id="{7BF72C68-062B-FD38-0E92-40295CF22465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3721123" y="7265874"/>
              <a:ext cx="73531" cy="346338"/>
            </a:xfrm>
            <a:custGeom>
              <a:avLst/>
              <a:gdLst>
                <a:gd name="connsiteX0" fmla="*/ 72181 w 73531"/>
                <a:gd name="connsiteY0" fmla="*/ 179132 h 346338"/>
                <a:gd name="connsiteX1" fmla="*/ 73830 w 73531"/>
                <a:gd name="connsiteY1" fmla="*/ 173244 h 346338"/>
                <a:gd name="connsiteX2" fmla="*/ 72181 w 73531"/>
                <a:gd name="connsiteY2" fmla="*/ 167356 h 346338"/>
                <a:gd name="connsiteX3" fmla="*/ 14477 w 73531"/>
                <a:gd name="connsiteY3" fmla="*/ 8041 h 346338"/>
                <a:gd name="connsiteX4" fmla="*/ 6893 w 73531"/>
                <a:gd name="connsiteY4" fmla="*/ 75 h 346338"/>
                <a:gd name="connsiteX5" fmla="*/ 299 w 73531"/>
                <a:gd name="connsiteY5" fmla="*/ 7002 h 346338"/>
                <a:gd name="connsiteX6" fmla="*/ 1947 w 73531"/>
                <a:gd name="connsiteY6" fmla="*/ 12543 h 346338"/>
                <a:gd name="connsiteX7" fmla="*/ 60311 w 73531"/>
                <a:gd name="connsiteY7" fmla="*/ 173244 h 346338"/>
                <a:gd name="connsiteX8" fmla="*/ 1947 w 73531"/>
                <a:gd name="connsiteY8" fmla="*/ 333253 h 346338"/>
                <a:gd name="connsiteX9" fmla="*/ 299 w 73531"/>
                <a:gd name="connsiteY9" fmla="*/ 339487 h 346338"/>
                <a:gd name="connsiteX10" fmla="*/ 6893 w 73531"/>
                <a:gd name="connsiteY10" fmla="*/ 346414 h 346338"/>
                <a:gd name="connsiteX11" fmla="*/ 13818 w 73531"/>
                <a:gd name="connsiteY11" fmla="*/ 339487 h 346338"/>
                <a:gd name="connsiteX12" fmla="*/ 72181 w 73531"/>
                <a:gd name="connsiteY12" fmla="*/ 179132 h 346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531" h="346338">
                  <a:moveTo>
                    <a:pt x="72181" y="179132"/>
                  </a:moveTo>
                  <a:cubicBezTo>
                    <a:pt x="73830" y="174976"/>
                    <a:pt x="73830" y="174283"/>
                    <a:pt x="73830" y="173244"/>
                  </a:cubicBezTo>
                  <a:cubicBezTo>
                    <a:pt x="73830" y="172205"/>
                    <a:pt x="73830" y="171513"/>
                    <a:pt x="72181" y="167356"/>
                  </a:cubicBezTo>
                  <a:lnTo>
                    <a:pt x="14477" y="8041"/>
                  </a:lnTo>
                  <a:cubicBezTo>
                    <a:pt x="12499" y="2153"/>
                    <a:pt x="10520" y="75"/>
                    <a:pt x="6893" y="75"/>
                  </a:cubicBezTo>
                  <a:cubicBezTo>
                    <a:pt x="3266" y="75"/>
                    <a:pt x="299" y="3192"/>
                    <a:pt x="299" y="7002"/>
                  </a:cubicBezTo>
                  <a:cubicBezTo>
                    <a:pt x="299" y="8041"/>
                    <a:pt x="299" y="8733"/>
                    <a:pt x="1947" y="12543"/>
                  </a:cubicBezTo>
                  <a:lnTo>
                    <a:pt x="60311" y="173244"/>
                  </a:lnTo>
                  <a:lnTo>
                    <a:pt x="1947" y="333253"/>
                  </a:lnTo>
                  <a:cubicBezTo>
                    <a:pt x="299" y="337063"/>
                    <a:pt x="299" y="337755"/>
                    <a:pt x="299" y="339487"/>
                  </a:cubicBezTo>
                  <a:cubicBezTo>
                    <a:pt x="299" y="343297"/>
                    <a:pt x="3266" y="346414"/>
                    <a:pt x="6893" y="346414"/>
                  </a:cubicBezTo>
                  <a:cubicBezTo>
                    <a:pt x="11180" y="346414"/>
                    <a:pt x="12499" y="342950"/>
                    <a:pt x="13818" y="339487"/>
                  </a:cubicBezTo>
                  <a:lnTo>
                    <a:pt x="72181" y="179132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grpSp>
        <p:nvGrpSpPr>
          <p:cNvPr id="312" name="Grupa 311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 &#10;=4 \min_{K_{i,\varphi}} \| \sum_{i}\dot{K}_{i,\varphi}^\dagger  \dot{K}_{i,\varphi} \| &#10;$$&#10;\end{document}&#10;" title="IguanaTex Vector Display">
            <a:extLst>
              <a:ext uri="{FF2B5EF4-FFF2-40B4-BE49-F238E27FC236}">
                <a16:creationId xmlns:a16="http://schemas.microsoft.com/office/drawing/2014/main" id="{404BD66F-C4B7-001E-8388-EF0401DFB5CE}"/>
              </a:ext>
            </a:extLst>
          </p:cNvPr>
          <p:cNvGrpSpPr>
            <a:grpSpLocks noChangeAspect="1"/>
          </p:cNvGrpSpPr>
          <p:nvPr>
            <p:custDataLst>
              <p:tags r:id="rId12"/>
            </p:custDataLst>
          </p:nvPr>
        </p:nvGrpSpPr>
        <p:grpSpPr>
          <a:xfrm>
            <a:off x="3810000" y="5727700"/>
            <a:ext cx="3171346" cy="712078"/>
            <a:chOff x="9610462" y="7880204"/>
            <a:chExt cx="3171346" cy="712078"/>
          </a:xfrm>
        </p:grpSpPr>
        <p:sp>
          <p:nvSpPr>
            <p:cNvPr id="271" name="Dowolny kształt: kształt 270">
              <a:extLst>
                <a:ext uri="{FF2B5EF4-FFF2-40B4-BE49-F238E27FC236}">
                  <a16:creationId xmlns:a16="http://schemas.microsoft.com/office/drawing/2014/main" id="{96F93D69-901F-4285-1971-04BB66B10D6E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9610462" y="8080077"/>
              <a:ext cx="209928" cy="77134"/>
            </a:xfrm>
            <a:custGeom>
              <a:avLst/>
              <a:gdLst>
                <a:gd name="connsiteX0" fmla="*/ 199378 w 209928"/>
                <a:gd name="connsiteY0" fmla="*/ 13260 h 77134"/>
                <a:gd name="connsiteX1" fmla="*/ 210111 w 209928"/>
                <a:gd name="connsiteY1" fmla="*/ 6667 h 77134"/>
                <a:gd name="connsiteX2" fmla="*/ 199694 w 209928"/>
                <a:gd name="connsiteY2" fmla="*/ 75 h 77134"/>
                <a:gd name="connsiteX3" fmla="*/ 10600 w 209928"/>
                <a:gd name="connsiteY3" fmla="*/ 75 h 77134"/>
                <a:gd name="connsiteX4" fmla="*/ 183 w 209928"/>
                <a:gd name="connsiteY4" fmla="*/ 6667 h 77134"/>
                <a:gd name="connsiteX5" fmla="*/ 10916 w 209928"/>
                <a:gd name="connsiteY5" fmla="*/ 13260 h 77134"/>
                <a:gd name="connsiteX6" fmla="*/ 199378 w 209928"/>
                <a:gd name="connsiteY6" fmla="*/ 13260 h 77134"/>
                <a:gd name="connsiteX7" fmla="*/ 199694 w 209928"/>
                <a:gd name="connsiteY7" fmla="*/ 77209 h 77134"/>
                <a:gd name="connsiteX8" fmla="*/ 210111 w 209928"/>
                <a:gd name="connsiteY8" fmla="*/ 70616 h 77134"/>
                <a:gd name="connsiteX9" fmla="*/ 199378 w 209928"/>
                <a:gd name="connsiteY9" fmla="*/ 64024 h 77134"/>
                <a:gd name="connsiteX10" fmla="*/ 10916 w 209928"/>
                <a:gd name="connsiteY10" fmla="*/ 64024 h 77134"/>
                <a:gd name="connsiteX11" fmla="*/ 183 w 209928"/>
                <a:gd name="connsiteY11" fmla="*/ 70616 h 77134"/>
                <a:gd name="connsiteX12" fmla="*/ 10600 w 209928"/>
                <a:gd name="connsiteY12" fmla="*/ 77209 h 77134"/>
                <a:gd name="connsiteX13" fmla="*/ 199694 w 209928"/>
                <a:gd name="connsiteY13" fmla="*/ 77209 h 77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928" h="77134">
                  <a:moveTo>
                    <a:pt x="199378" y="13260"/>
                  </a:moveTo>
                  <a:cubicBezTo>
                    <a:pt x="204113" y="13260"/>
                    <a:pt x="210111" y="13260"/>
                    <a:pt x="210111" y="6667"/>
                  </a:cubicBezTo>
                  <a:cubicBezTo>
                    <a:pt x="210111" y="75"/>
                    <a:pt x="204113" y="75"/>
                    <a:pt x="199694" y="75"/>
                  </a:cubicBezTo>
                  <a:lnTo>
                    <a:pt x="10600" y="75"/>
                  </a:lnTo>
                  <a:cubicBezTo>
                    <a:pt x="6181" y="75"/>
                    <a:pt x="183" y="75"/>
                    <a:pt x="183" y="6667"/>
                  </a:cubicBezTo>
                  <a:cubicBezTo>
                    <a:pt x="183" y="13260"/>
                    <a:pt x="6181" y="13260"/>
                    <a:pt x="10916" y="13260"/>
                  </a:cubicBezTo>
                  <a:lnTo>
                    <a:pt x="199378" y="13260"/>
                  </a:lnTo>
                  <a:close/>
                  <a:moveTo>
                    <a:pt x="199694" y="77209"/>
                  </a:moveTo>
                  <a:cubicBezTo>
                    <a:pt x="204113" y="77209"/>
                    <a:pt x="210111" y="77209"/>
                    <a:pt x="210111" y="70616"/>
                  </a:cubicBezTo>
                  <a:cubicBezTo>
                    <a:pt x="210111" y="64024"/>
                    <a:pt x="204113" y="64024"/>
                    <a:pt x="199378" y="64024"/>
                  </a:cubicBezTo>
                  <a:lnTo>
                    <a:pt x="10916" y="64024"/>
                  </a:lnTo>
                  <a:cubicBezTo>
                    <a:pt x="6181" y="64024"/>
                    <a:pt x="183" y="64024"/>
                    <a:pt x="183" y="70616"/>
                  </a:cubicBezTo>
                  <a:cubicBezTo>
                    <a:pt x="183" y="77209"/>
                    <a:pt x="6181" y="77209"/>
                    <a:pt x="10600" y="77209"/>
                  </a:cubicBezTo>
                  <a:lnTo>
                    <a:pt x="199694" y="77209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72" name="Dowolny kształt: kształt 271">
              <a:extLst>
                <a:ext uri="{FF2B5EF4-FFF2-40B4-BE49-F238E27FC236}">
                  <a16:creationId xmlns:a16="http://schemas.microsoft.com/office/drawing/2014/main" id="{CDA39E1E-B93B-490E-B15C-266429717D87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9934842" y="7977891"/>
              <a:ext cx="139847" cy="223161"/>
            </a:xfrm>
            <a:custGeom>
              <a:avLst/>
              <a:gdLst>
                <a:gd name="connsiteX0" fmla="*/ 84165 w 139847"/>
                <a:gd name="connsiteY0" fmla="*/ 168847 h 223161"/>
                <a:gd name="connsiteX1" fmla="*/ 84165 w 139847"/>
                <a:gd name="connsiteY1" fmla="*/ 197525 h 223161"/>
                <a:gd name="connsiteX2" fmla="*/ 60173 w 139847"/>
                <a:gd name="connsiteY2" fmla="*/ 213018 h 223161"/>
                <a:gd name="connsiteX3" fmla="*/ 53543 w 139847"/>
                <a:gd name="connsiteY3" fmla="*/ 213018 h 223161"/>
                <a:gd name="connsiteX4" fmla="*/ 53543 w 139847"/>
                <a:gd name="connsiteY4" fmla="*/ 223236 h 223161"/>
                <a:gd name="connsiteX5" fmla="*/ 96161 w 139847"/>
                <a:gd name="connsiteY5" fmla="*/ 222247 h 223161"/>
                <a:gd name="connsiteX6" fmla="*/ 139093 w 139847"/>
                <a:gd name="connsiteY6" fmla="*/ 223236 h 223161"/>
                <a:gd name="connsiteX7" fmla="*/ 139093 w 139847"/>
                <a:gd name="connsiteY7" fmla="*/ 213018 h 223161"/>
                <a:gd name="connsiteX8" fmla="*/ 132464 w 139847"/>
                <a:gd name="connsiteY8" fmla="*/ 213018 h 223161"/>
                <a:gd name="connsiteX9" fmla="*/ 108472 w 139847"/>
                <a:gd name="connsiteY9" fmla="*/ 197525 h 223161"/>
                <a:gd name="connsiteX10" fmla="*/ 108472 w 139847"/>
                <a:gd name="connsiteY10" fmla="*/ 168847 h 223161"/>
                <a:gd name="connsiteX11" fmla="*/ 140040 w 139847"/>
                <a:gd name="connsiteY11" fmla="*/ 168847 h 223161"/>
                <a:gd name="connsiteX12" fmla="*/ 140040 w 139847"/>
                <a:gd name="connsiteY12" fmla="*/ 158628 h 223161"/>
                <a:gd name="connsiteX13" fmla="*/ 108472 w 139847"/>
                <a:gd name="connsiteY13" fmla="*/ 158628 h 223161"/>
                <a:gd name="connsiteX14" fmla="*/ 108472 w 139847"/>
                <a:gd name="connsiteY14" fmla="*/ 8645 h 223161"/>
                <a:gd name="connsiteX15" fmla="*/ 103421 w 139847"/>
                <a:gd name="connsiteY15" fmla="*/ 75 h 223161"/>
                <a:gd name="connsiteX16" fmla="*/ 97108 w 139847"/>
                <a:gd name="connsiteY16" fmla="*/ 4030 h 223161"/>
                <a:gd name="connsiteX17" fmla="*/ 193 w 139847"/>
                <a:gd name="connsiteY17" fmla="*/ 158628 h 223161"/>
                <a:gd name="connsiteX18" fmla="*/ 193 w 139847"/>
                <a:gd name="connsiteY18" fmla="*/ 168847 h 223161"/>
                <a:gd name="connsiteX19" fmla="*/ 84165 w 139847"/>
                <a:gd name="connsiteY19" fmla="*/ 168847 h 223161"/>
                <a:gd name="connsiteX20" fmla="*/ 86059 w 139847"/>
                <a:gd name="connsiteY20" fmla="*/ 158628 h 223161"/>
                <a:gd name="connsiteX21" fmla="*/ 9032 w 139847"/>
                <a:gd name="connsiteY21" fmla="*/ 158628 h 223161"/>
                <a:gd name="connsiteX22" fmla="*/ 86059 w 139847"/>
                <a:gd name="connsiteY22" fmla="*/ 35675 h 223161"/>
                <a:gd name="connsiteX23" fmla="*/ 86059 w 139847"/>
                <a:gd name="connsiteY23" fmla="*/ 158628 h 22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9847" h="223161">
                  <a:moveTo>
                    <a:pt x="84165" y="168847"/>
                  </a:moveTo>
                  <a:lnTo>
                    <a:pt x="84165" y="197525"/>
                  </a:lnTo>
                  <a:cubicBezTo>
                    <a:pt x="84165" y="209392"/>
                    <a:pt x="83533" y="213018"/>
                    <a:pt x="60173" y="213018"/>
                  </a:cubicBezTo>
                  <a:lnTo>
                    <a:pt x="53543" y="213018"/>
                  </a:lnTo>
                  <a:lnTo>
                    <a:pt x="53543" y="223236"/>
                  </a:lnTo>
                  <a:cubicBezTo>
                    <a:pt x="66486" y="222247"/>
                    <a:pt x="82902" y="222247"/>
                    <a:pt x="96161" y="222247"/>
                  </a:cubicBezTo>
                  <a:cubicBezTo>
                    <a:pt x="109419" y="222247"/>
                    <a:pt x="126150" y="222247"/>
                    <a:pt x="139093" y="223236"/>
                  </a:cubicBezTo>
                  <a:lnTo>
                    <a:pt x="139093" y="213018"/>
                  </a:lnTo>
                  <a:lnTo>
                    <a:pt x="132464" y="213018"/>
                  </a:lnTo>
                  <a:cubicBezTo>
                    <a:pt x="109104" y="213018"/>
                    <a:pt x="108472" y="209392"/>
                    <a:pt x="108472" y="197525"/>
                  </a:cubicBezTo>
                  <a:lnTo>
                    <a:pt x="108472" y="168847"/>
                  </a:lnTo>
                  <a:lnTo>
                    <a:pt x="140040" y="168847"/>
                  </a:lnTo>
                  <a:lnTo>
                    <a:pt x="140040" y="158628"/>
                  </a:lnTo>
                  <a:lnTo>
                    <a:pt x="108472" y="158628"/>
                  </a:lnTo>
                  <a:lnTo>
                    <a:pt x="108472" y="8645"/>
                  </a:lnTo>
                  <a:cubicBezTo>
                    <a:pt x="108472" y="2052"/>
                    <a:pt x="108472" y="75"/>
                    <a:pt x="103421" y="75"/>
                  </a:cubicBezTo>
                  <a:cubicBezTo>
                    <a:pt x="100580" y="75"/>
                    <a:pt x="99633" y="75"/>
                    <a:pt x="97108" y="4030"/>
                  </a:cubicBezTo>
                  <a:lnTo>
                    <a:pt x="193" y="158628"/>
                  </a:lnTo>
                  <a:lnTo>
                    <a:pt x="193" y="168847"/>
                  </a:lnTo>
                  <a:lnTo>
                    <a:pt x="84165" y="168847"/>
                  </a:lnTo>
                  <a:close/>
                  <a:moveTo>
                    <a:pt x="86059" y="158628"/>
                  </a:moveTo>
                  <a:lnTo>
                    <a:pt x="9032" y="158628"/>
                  </a:lnTo>
                  <a:lnTo>
                    <a:pt x="86059" y="35675"/>
                  </a:lnTo>
                  <a:lnTo>
                    <a:pt x="86059" y="158628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73" name="Dowolny kształt: kształt 272">
              <a:extLst>
                <a:ext uri="{FF2B5EF4-FFF2-40B4-BE49-F238E27FC236}">
                  <a16:creationId xmlns:a16="http://schemas.microsoft.com/office/drawing/2014/main" id="{620105AC-DB8B-DDCB-FB08-0B8A6D108950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0148178" y="8055355"/>
              <a:ext cx="246547" cy="145697"/>
            </a:xfrm>
            <a:custGeom>
              <a:avLst/>
              <a:gdLst>
                <a:gd name="connsiteX0" fmla="*/ 24823 w 246547"/>
                <a:gd name="connsiteY0" fmla="*/ 32379 h 145697"/>
                <a:gd name="connsiteX1" fmla="*/ 24823 w 246547"/>
                <a:gd name="connsiteY1" fmla="*/ 120720 h 145697"/>
                <a:gd name="connsiteX2" fmla="*/ 200 w 246547"/>
                <a:gd name="connsiteY2" fmla="*/ 135554 h 145697"/>
                <a:gd name="connsiteX3" fmla="*/ 200 w 246547"/>
                <a:gd name="connsiteY3" fmla="*/ 145773 h 145697"/>
                <a:gd name="connsiteX4" fmla="*/ 35872 w 246547"/>
                <a:gd name="connsiteY4" fmla="*/ 144784 h 145697"/>
                <a:gd name="connsiteX5" fmla="*/ 71228 w 246547"/>
                <a:gd name="connsiteY5" fmla="*/ 145773 h 145697"/>
                <a:gd name="connsiteX6" fmla="*/ 71228 w 246547"/>
                <a:gd name="connsiteY6" fmla="*/ 135554 h 145697"/>
                <a:gd name="connsiteX7" fmla="*/ 46605 w 246547"/>
                <a:gd name="connsiteY7" fmla="*/ 120720 h 145697"/>
                <a:gd name="connsiteX8" fmla="*/ 46605 w 246547"/>
                <a:gd name="connsiteY8" fmla="*/ 60068 h 145697"/>
                <a:gd name="connsiteX9" fmla="*/ 89222 w 246547"/>
                <a:gd name="connsiteY9" fmla="*/ 7327 h 145697"/>
                <a:gd name="connsiteX10" fmla="*/ 112583 w 246547"/>
                <a:gd name="connsiteY10" fmla="*/ 43916 h 145697"/>
                <a:gd name="connsiteX11" fmla="*/ 112583 w 246547"/>
                <a:gd name="connsiteY11" fmla="*/ 120720 h 145697"/>
                <a:gd name="connsiteX12" fmla="*/ 87960 w 246547"/>
                <a:gd name="connsiteY12" fmla="*/ 135554 h 145697"/>
                <a:gd name="connsiteX13" fmla="*/ 87960 w 246547"/>
                <a:gd name="connsiteY13" fmla="*/ 145773 h 145697"/>
                <a:gd name="connsiteX14" fmla="*/ 123632 w 246547"/>
                <a:gd name="connsiteY14" fmla="*/ 144784 h 145697"/>
                <a:gd name="connsiteX15" fmla="*/ 158988 w 246547"/>
                <a:gd name="connsiteY15" fmla="*/ 145773 h 145697"/>
                <a:gd name="connsiteX16" fmla="*/ 158988 w 246547"/>
                <a:gd name="connsiteY16" fmla="*/ 135554 h 145697"/>
                <a:gd name="connsiteX17" fmla="*/ 134365 w 246547"/>
                <a:gd name="connsiteY17" fmla="*/ 120720 h 145697"/>
                <a:gd name="connsiteX18" fmla="*/ 134365 w 246547"/>
                <a:gd name="connsiteY18" fmla="*/ 60068 h 145697"/>
                <a:gd name="connsiteX19" fmla="*/ 176982 w 246547"/>
                <a:gd name="connsiteY19" fmla="*/ 7327 h 145697"/>
                <a:gd name="connsiteX20" fmla="*/ 200342 w 246547"/>
                <a:gd name="connsiteY20" fmla="*/ 43916 h 145697"/>
                <a:gd name="connsiteX21" fmla="*/ 200342 w 246547"/>
                <a:gd name="connsiteY21" fmla="*/ 120720 h 145697"/>
                <a:gd name="connsiteX22" fmla="*/ 175719 w 246547"/>
                <a:gd name="connsiteY22" fmla="*/ 135554 h 145697"/>
                <a:gd name="connsiteX23" fmla="*/ 175719 w 246547"/>
                <a:gd name="connsiteY23" fmla="*/ 145773 h 145697"/>
                <a:gd name="connsiteX24" fmla="*/ 211391 w 246547"/>
                <a:gd name="connsiteY24" fmla="*/ 144784 h 145697"/>
                <a:gd name="connsiteX25" fmla="*/ 246748 w 246547"/>
                <a:gd name="connsiteY25" fmla="*/ 145773 h 145697"/>
                <a:gd name="connsiteX26" fmla="*/ 246748 w 246547"/>
                <a:gd name="connsiteY26" fmla="*/ 135554 h 145697"/>
                <a:gd name="connsiteX27" fmla="*/ 222124 w 246547"/>
                <a:gd name="connsiteY27" fmla="*/ 125665 h 145697"/>
                <a:gd name="connsiteX28" fmla="*/ 222124 w 246547"/>
                <a:gd name="connsiteY28" fmla="*/ 62705 h 145697"/>
                <a:gd name="connsiteX29" fmla="*/ 212338 w 246547"/>
                <a:gd name="connsiteY29" fmla="*/ 12271 h 145697"/>
                <a:gd name="connsiteX30" fmla="*/ 179192 w 246547"/>
                <a:gd name="connsiteY30" fmla="*/ 75 h 145697"/>
                <a:gd name="connsiteX31" fmla="*/ 133418 w 246547"/>
                <a:gd name="connsiteY31" fmla="*/ 32379 h 145697"/>
                <a:gd name="connsiteX32" fmla="*/ 91432 w 246547"/>
                <a:gd name="connsiteY32" fmla="*/ 75 h 145697"/>
                <a:gd name="connsiteX33" fmla="*/ 44711 w 246547"/>
                <a:gd name="connsiteY33" fmla="*/ 34686 h 145697"/>
                <a:gd name="connsiteX34" fmla="*/ 44711 w 246547"/>
                <a:gd name="connsiteY34" fmla="*/ 75 h 145697"/>
                <a:gd name="connsiteX35" fmla="*/ 200 w 246547"/>
                <a:gd name="connsiteY35" fmla="*/ 3701 h 145697"/>
                <a:gd name="connsiteX36" fmla="*/ 200 w 246547"/>
                <a:gd name="connsiteY36" fmla="*/ 13919 h 145697"/>
                <a:gd name="connsiteX37" fmla="*/ 24823 w 246547"/>
                <a:gd name="connsiteY37" fmla="*/ 32379 h 14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46547" h="145697">
                  <a:moveTo>
                    <a:pt x="24823" y="32379"/>
                  </a:moveTo>
                  <a:lnTo>
                    <a:pt x="24823" y="120720"/>
                  </a:lnTo>
                  <a:cubicBezTo>
                    <a:pt x="24823" y="135554"/>
                    <a:pt x="21351" y="135554"/>
                    <a:pt x="200" y="135554"/>
                  </a:cubicBezTo>
                  <a:lnTo>
                    <a:pt x="200" y="145773"/>
                  </a:lnTo>
                  <a:cubicBezTo>
                    <a:pt x="11249" y="145443"/>
                    <a:pt x="27349" y="144784"/>
                    <a:pt x="35872" y="144784"/>
                  </a:cubicBezTo>
                  <a:cubicBezTo>
                    <a:pt x="44080" y="144784"/>
                    <a:pt x="60495" y="145443"/>
                    <a:pt x="71228" y="145773"/>
                  </a:cubicBezTo>
                  <a:lnTo>
                    <a:pt x="71228" y="135554"/>
                  </a:lnTo>
                  <a:cubicBezTo>
                    <a:pt x="50078" y="135554"/>
                    <a:pt x="46605" y="135554"/>
                    <a:pt x="46605" y="120720"/>
                  </a:cubicBezTo>
                  <a:lnTo>
                    <a:pt x="46605" y="60068"/>
                  </a:lnTo>
                  <a:cubicBezTo>
                    <a:pt x="46605" y="25786"/>
                    <a:pt x="69019" y="7327"/>
                    <a:pt x="89222" y="7327"/>
                  </a:cubicBezTo>
                  <a:cubicBezTo>
                    <a:pt x="109110" y="7327"/>
                    <a:pt x="112583" y="25127"/>
                    <a:pt x="112583" y="43916"/>
                  </a:cubicBezTo>
                  <a:lnTo>
                    <a:pt x="112583" y="120720"/>
                  </a:lnTo>
                  <a:cubicBezTo>
                    <a:pt x="112583" y="135554"/>
                    <a:pt x="109110" y="135554"/>
                    <a:pt x="87960" y="135554"/>
                  </a:cubicBezTo>
                  <a:lnTo>
                    <a:pt x="87960" y="145773"/>
                  </a:lnTo>
                  <a:cubicBezTo>
                    <a:pt x="99008" y="145443"/>
                    <a:pt x="115108" y="144784"/>
                    <a:pt x="123632" y="144784"/>
                  </a:cubicBezTo>
                  <a:cubicBezTo>
                    <a:pt x="131839" y="144784"/>
                    <a:pt x="148255" y="145443"/>
                    <a:pt x="158988" y="145773"/>
                  </a:cubicBezTo>
                  <a:lnTo>
                    <a:pt x="158988" y="135554"/>
                  </a:lnTo>
                  <a:cubicBezTo>
                    <a:pt x="137837" y="135554"/>
                    <a:pt x="134365" y="135554"/>
                    <a:pt x="134365" y="120720"/>
                  </a:cubicBezTo>
                  <a:lnTo>
                    <a:pt x="134365" y="60068"/>
                  </a:lnTo>
                  <a:cubicBezTo>
                    <a:pt x="134365" y="25786"/>
                    <a:pt x="156778" y="7327"/>
                    <a:pt x="176982" y="7327"/>
                  </a:cubicBezTo>
                  <a:cubicBezTo>
                    <a:pt x="196870" y="7327"/>
                    <a:pt x="200342" y="25127"/>
                    <a:pt x="200342" y="43916"/>
                  </a:cubicBezTo>
                  <a:lnTo>
                    <a:pt x="200342" y="120720"/>
                  </a:lnTo>
                  <a:cubicBezTo>
                    <a:pt x="200342" y="135554"/>
                    <a:pt x="196870" y="135554"/>
                    <a:pt x="175719" y="135554"/>
                  </a:cubicBezTo>
                  <a:lnTo>
                    <a:pt x="175719" y="145773"/>
                  </a:lnTo>
                  <a:cubicBezTo>
                    <a:pt x="186768" y="145443"/>
                    <a:pt x="202868" y="144784"/>
                    <a:pt x="211391" y="144784"/>
                  </a:cubicBezTo>
                  <a:cubicBezTo>
                    <a:pt x="219599" y="144784"/>
                    <a:pt x="236015" y="145443"/>
                    <a:pt x="246748" y="145773"/>
                  </a:cubicBezTo>
                  <a:lnTo>
                    <a:pt x="246748" y="135554"/>
                  </a:lnTo>
                  <a:cubicBezTo>
                    <a:pt x="230332" y="135554"/>
                    <a:pt x="222440" y="135554"/>
                    <a:pt x="222124" y="125665"/>
                  </a:cubicBezTo>
                  <a:lnTo>
                    <a:pt x="222124" y="62705"/>
                  </a:lnTo>
                  <a:cubicBezTo>
                    <a:pt x="222124" y="34357"/>
                    <a:pt x="222124" y="24138"/>
                    <a:pt x="212338" y="12271"/>
                  </a:cubicBezTo>
                  <a:cubicBezTo>
                    <a:pt x="207919" y="6667"/>
                    <a:pt x="197501" y="75"/>
                    <a:pt x="179192" y="75"/>
                  </a:cubicBezTo>
                  <a:cubicBezTo>
                    <a:pt x="152674" y="75"/>
                    <a:pt x="138784" y="19853"/>
                    <a:pt x="133418" y="32379"/>
                  </a:cubicBezTo>
                  <a:cubicBezTo>
                    <a:pt x="128998" y="3701"/>
                    <a:pt x="105638" y="75"/>
                    <a:pt x="91432" y="75"/>
                  </a:cubicBezTo>
                  <a:cubicBezTo>
                    <a:pt x="68387" y="75"/>
                    <a:pt x="53550" y="14249"/>
                    <a:pt x="44711" y="34686"/>
                  </a:cubicBezTo>
                  <a:lnTo>
                    <a:pt x="44711" y="75"/>
                  </a:lnTo>
                  <a:lnTo>
                    <a:pt x="200" y="3701"/>
                  </a:lnTo>
                  <a:lnTo>
                    <a:pt x="200" y="13919"/>
                  </a:lnTo>
                  <a:cubicBezTo>
                    <a:pt x="22298" y="13919"/>
                    <a:pt x="24823" y="16227"/>
                    <a:pt x="24823" y="32379"/>
                  </a:cubicBez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74" name="Dowolny kształt: kształt 273">
              <a:extLst>
                <a:ext uri="{FF2B5EF4-FFF2-40B4-BE49-F238E27FC236}">
                  <a16:creationId xmlns:a16="http://schemas.microsoft.com/office/drawing/2014/main" id="{35B54DE4-8972-BEC9-976A-64B92528CCBA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0411564" y="7980528"/>
              <a:ext cx="67556" cy="220524"/>
            </a:xfrm>
            <a:custGeom>
              <a:avLst/>
              <a:gdLst>
                <a:gd name="connsiteX0" fmla="*/ 45666 w 67556"/>
                <a:gd name="connsiteY0" fmla="*/ 74901 h 220524"/>
                <a:gd name="connsiteX1" fmla="*/ 1471 w 67556"/>
                <a:gd name="connsiteY1" fmla="*/ 78527 h 220524"/>
                <a:gd name="connsiteX2" fmla="*/ 1471 w 67556"/>
                <a:gd name="connsiteY2" fmla="*/ 88746 h 220524"/>
                <a:gd name="connsiteX3" fmla="*/ 24831 w 67556"/>
                <a:gd name="connsiteY3" fmla="*/ 106876 h 220524"/>
                <a:gd name="connsiteX4" fmla="*/ 24831 w 67556"/>
                <a:gd name="connsiteY4" fmla="*/ 195547 h 220524"/>
                <a:gd name="connsiteX5" fmla="*/ 208 w 67556"/>
                <a:gd name="connsiteY5" fmla="*/ 210381 h 220524"/>
                <a:gd name="connsiteX6" fmla="*/ 208 w 67556"/>
                <a:gd name="connsiteY6" fmla="*/ 220599 h 220524"/>
                <a:gd name="connsiteX7" fmla="*/ 34933 w 67556"/>
                <a:gd name="connsiteY7" fmla="*/ 219610 h 220524"/>
                <a:gd name="connsiteX8" fmla="*/ 67764 w 67556"/>
                <a:gd name="connsiteY8" fmla="*/ 220599 h 220524"/>
                <a:gd name="connsiteX9" fmla="*/ 67764 w 67556"/>
                <a:gd name="connsiteY9" fmla="*/ 210381 h 220524"/>
                <a:gd name="connsiteX10" fmla="*/ 45666 w 67556"/>
                <a:gd name="connsiteY10" fmla="*/ 195877 h 220524"/>
                <a:gd name="connsiteX11" fmla="*/ 45666 w 67556"/>
                <a:gd name="connsiteY11" fmla="*/ 74901 h 220524"/>
                <a:gd name="connsiteX12" fmla="*/ 46929 w 67556"/>
                <a:gd name="connsiteY12" fmla="*/ 17545 h 220524"/>
                <a:gd name="connsiteX13" fmla="*/ 30198 w 67556"/>
                <a:gd name="connsiteY13" fmla="*/ 75 h 220524"/>
                <a:gd name="connsiteX14" fmla="*/ 13467 w 67556"/>
                <a:gd name="connsiteY14" fmla="*/ 17545 h 220524"/>
                <a:gd name="connsiteX15" fmla="*/ 30198 w 67556"/>
                <a:gd name="connsiteY15" fmla="*/ 35016 h 220524"/>
                <a:gd name="connsiteX16" fmla="*/ 46929 w 67556"/>
                <a:gd name="connsiteY16" fmla="*/ 17545 h 220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556" h="220524">
                  <a:moveTo>
                    <a:pt x="45666" y="74901"/>
                  </a:moveTo>
                  <a:lnTo>
                    <a:pt x="1471" y="78527"/>
                  </a:lnTo>
                  <a:lnTo>
                    <a:pt x="1471" y="88746"/>
                  </a:lnTo>
                  <a:cubicBezTo>
                    <a:pt x="21990" y="88746"/>
                    <a:pt x="24831" y="90724"/>
                    <a:pt x="24831" y="106876"/>
                  </a:cubicBezTo>
                  <a:lnTo>
                    <a:pt x="24831" y="195547"/>
                  </a:lnTo>
                  <a:cubicBezTo>
                    <a:pt x="24831" y="210381"/>
                    <a:pt x="21359" y="210381"/>
                    <a:pt x="208" y="210381"/>
                  </a:cubicBezTo>
                  <a:lnTo>
                    <a:pt x="208" y="220599"/>
                  </a:lnTo>
                  <a:cubicBezTo>
                    <a:pt x="10310" y="220270"/>
                    <a:pt x="27357" y="219610"/>
                    <a:pt x="34933" y="219610"/>
                  </a:cubicBezTo>
                  <a:cubicBezTo>
                    <a:pt x="45982" y="219610"/>
                    <a:pt x="57031" y="220270"/>
                    <a:pt x="67764" y="220599"/>
                  </a:cubicBezTo>
                  <a:lnTo>
                    <a:pt x="67764" y="210381"/>
                  </a:lnTo>
                  <a:cubicBezTo>
                    <a:pt x="46929" y="210381"/>
                    <a:pt x="45666" y="208732"/>
                    <a:pt x="45666" y="195877"/>
                  </a:cubicBezTo>
                  <a:lnTo>
                    <a:pt x="45666" y="74901"/>
                  </a:lnTo>
                  <a:close/>
                  <a:moveTo>
                    <a:pt x="46929" y="17545"/>
                  </a:moveTo>
                  <a:cubicBezTo>
                    <a:pt x="46929" y="6997"/>
                    <a:pt x="39037" y="75"/>
                    <a:pt x="30198" y="75"/>
                  </a:cubicBezTo>
                  <a:cubicBezTo>
                    <a:pt x="20412" y="75"/>
                    <a:pt x="13467" y="8975"/>
                    <a:pt x="13467" y="17545"/>
                  </a:cubicBezTo>
                  <a:cubicBezTo>
                    <a:pt x="13467" y="26445"/>
                    <a:pt x="20412" y="35016"/>
                    <a:pt x="30198" y="35016"/>
                  </a:cubicBezTo>
                  <a:cubicBezTo>
                    <a:pt x="39037" y="35016"/>
                    <a:pt x="46929" y="28094"/>
                    <a:pt x="46929" y="17545"/>
                  </a:cubicBez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75" name="Dowolny kształt: kształt 274">
              <a:extLst>
                <a:ext uri="{FF2B5EF4-FFF2-40B4-BE49-F238E27FC236}">
                  <a16:creationId xmlns:a16="http://schemas.microsoft.com/office/drawing/2014/main" id="{6D09DAE8-AACF-792C-B85F-59621C58CDF8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0498938" y="8055355"/>
              <a:ext cx="158788" cy="145697"/>
            </a:xfrm>
            <a:custGeom>
              <a:avLst/>
              <a:gdLst>
                <a:gd name="connsiteX0" fmla="*/ 24834 w 158788"/>
                <a:gd name="connsiteY0" fmla="*/ 32379 h 145697"/>
                <a:gd name="connsiteX1" fmla="*/ 24834 w 158788"/>
                <a:gd name="connsiteY1" fmla="*/ 120720 h 145697"/>
                <a:gd name="connsiteX2" fmla="*/ 211 w 158788"/>
                <a:gd name="connsiteY2" fmla="*/ 135554 h 145697"/>
                <a:gd name="connsiteX3" fmla="*/ 211 w 158788"/>
                <a:gd name="connsiteY3" fmla="*/ 145773 h 145697"/>
                <a:gd name="connsiteX4" fmla="*/ 35883 w 158788"/>
                <a:gd name="connsiteY4" fmla="*/ 144784 h 145697"/>
                <a:gd name="connsiteX5" fmla="*/ 71239 w 158788"/>
                <a:gd name="connsiteY5" fmla="*/ 145773 h 145697"/>
                <a:gd name="connsiteX6" fmla="*/ 71239 w 158788"/>
                <a:gd name="connsiteY6" fmla="*/ 135554 h 145697"/>
                <a:gd name="connsiteX7" fmla="*/ 46616 w 158788"/>
                <a:gd name="connsiteY7" fmla="*/ 120720 h 145697"/>
                <a:gd name="connsiteX8" fmla="*/ 46616 w 158788"/>
                <a:gd name="connsiteY8" fmla="*/ 60068 h 145697"/>
                <a:gd name="connsiteX9" fmla="*/ 89233 w 158788"/>
                <a:gd name="connsiteY9" fmla="*/ 7327 h 145697"/>
                <a:gd name="connsiteX10" fmla="*/ 112594 w 158788"/>
                <a:gd name="connsiteY10" fmla="*/ 43916 h 145697"/>
                <a:gd name="connsiteX11" fmla="*/ 112594 w 158788"/>
                <a:gd name="connsiteY11" fmla="*/ 120720 h 145697"/>
                <a:gd name="connsiteX12" fmla="*/ 87971 w 158788"/>
                <a:gd name="connsiteY12" fmla="*/ 135554 h 145697"/>
                <a:gd name="connsiteX13" fmla="*/ 87971 w 158788"/>
                <a:gd name="connsiteY13" fmla="*/ 145773 h 145697"/>
                <a:gd name="connsiteX14" fmla="*/ 123643 w 158788"/>
                <a:gd name="connsiteY14" fmla="*/ 144784 h 145697"/>
                <a:gd name="connsiteX15" fmla="*/ 158999 w 158788"/>
                <a:gd name="connsiteY15" fmla="*/ 145773 h 145697"/>
                <a:gd name="connsiteX16" fmla="*/ 158999 w 158788"/>
                <a:gd name="connsiteY16" fmla="*/ 135554 h 145697"/>
                <a:gd name="connsiteX17" fmla="*/ 134376 w 158788"/>
                <a:gd name="connsiteY17" fmla="*/ 125665 h 145697"/>
                <a:gd name="connsiteX18" fmla="*/ 134376 w 158788"/>
                <a:gd name="connsiteY18" fmla="*/ 62705 h 145697"/>
                <a:gd name="connsiteX19" fmla="*/ 124590 w 158788"/>
                <a:gd name="connsiteY19" fmla="*/ 12271 h 145697"/>
                <a:gd name="connsiteX20" fmla="*/ 91443 w 158788"/>
                <a:gd name="connsiteY20" fmla="*/ 75 h 145697"/>
                <a:gd name="connsiteX21" fmla="*/ 44722 w 158788"/>
                <a:gd name="connsiteY21" fmla="*/ 34686 h 145697"/>
                <a:gd name="connsiteX22" fmla="*/ 44722 w 158788"/>
                <a:gd name="connsiteY22" fmla="*/ 75 h 145697"/>
                <a:gd name="connsiteX23" fmla="*/ 211 w 158788"/>
                <a:gd name="connsiteY23" fmla="*/ 3701 h 145697"/>
                <a:gd name="connsiteX24" fmla="*/ 211 w 158788"/>
                <a:gd name="connsiteY24" fmla="*/ 13919 h 145697"/>
                <a:gd name="connsiteX25" fmla="*/ 24834 w 158788"/>
                <a:gd name="connsiteY25" fmla="*/ 32379 h 14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8788" h="145697">
                  <a:moveTo>
                    <a:pt x="24834" y="32379"/>
                  </a:moveTo>
                  <a:lnTo>
                    <a:pt x="24834" y="120720"/>
                  </a:lnTo>
                  <a:cubicBezTo>
                    <a:pt x="24834" y="135554"/>
                    <a:pt x="21362" y="135554"/>
                    <a:pt x="211" y="135554"/>
                  </a:cubicBezTo>
                  <a:lnTo>
                    <a:pt x="211" y="145773"/>
                  </a:lnTo>
                  <a:cubicBezTo>
                    <a:pt x="11260" y="145443"/>
                    <a:pt x="27360" y="144784"/>
                    <a:pt x="35883" y="144784"/>
                  </a:cubicBezTo>
                  <a:cubicBezTo>
                    <a:pt x="44091" y="144784"/>
                    <a:pt x="60506" y="145443"/>
                    <a:pt x="71239" y="145773"/>
                  </a:cubicBezTo>
                  <a:lnTo>
                    <a:pt x="71239" y="135554"/>
                  </a:lnTo>
                  <a:cubicBezTo>
                    <a:pt x="50089" y="135554"/>
                    <a:pt x="46616" y="135554"/>
                    <a:pt x="46616" y="120720"/>
                  </a:cubicBezTo>
                  <a:lnTo>
                    <a:pt x="46616" y="60068"/>
                  </a:lnTo>
                  <a:cubicBezTo>
                    <a:pt x="46616" y="25786"/>
                    <a:pt x="69030" y="7327"/>
                    <a:pt x="89233" y="7327"/>
                  </a:cubicBezTo>
                  <a:cubicBezTo>
                    <a:pt x="109121" y="7327"/>
                    <a:pt x="112594" y="25127"/>
                    <a:pt x="112594" y="43916"/>
                  </a:cubicBezTo>
                  <a:lnTo>
                    <a:pt x="112594" y="120720"/>
                  </a:lnTo>
                  <a:cubicBezTo>
                    <a:pt x="112594" y="135554"/>
                    <a:pt x="109121" y="135554"/>
                    <a:pt x="87971" y="135554"/>
                  </a:cubicBezTo>
                  <a:lnTo>
                    <a:pt x="87971" y="145773"/>
                  </a:lnTo>
                  <a:cubicBezTo>
                    <a:pt x="99019" y="145443"/>
                    <a:pt x="115119" y="144784"/>
                    <a:pt x="123643" y="144784"/>
                  </a:cubicBezTo>
                  <a:cubicBezTo>
                    <a:pt x="131850" y="144784"/>
                    <a:pt x="148266" y="145443"/>
                    <a:pt x="158999" y="145773"/>
                  </a:cubicBezTo>
                  <a:lnTo>
                    <a:pt x="158999" y="135554"/>
                  </a:lnTo>
                  <a:cubicBezTo>
                    <a:pt x="142584" y="135554"/>
                    <a:pt x="134692" y="135554"/>
                    <a:pt x="134376" y="125665"/>
                  </a:cubicBezTo>
                  <a:lnTo>
                    <a:pt x="134376" y="62705"/>
                  </a:lnTo>
                  <a:cubicBezTo>
                    <a:pt x="134376" y="34357"/>
                    <a:pt x="134376" y="24138"/>
                    <a:pt x="124590" y="12271"/>
                  </a:cubicBezTo>
                  <a:cubicBezTo>
                    <a:pt x="120170" y="6667"/>
                    <a:pt x="109753" y="75"/>
                    <a:pt x="91443" y="75"/>
                  </a:cubicBezTo>
                  <a:cubicBezTo>
                    <a:pt x="68398" y="75"/>
                    <a:pt x="53561" y="14249"/>
                    <a:pt x="44722" y="34686"/>
                  </a:cubicBezTo>
                  <a:lnTo>
                    <a:pt x="44722" y="75"/>
                  </a:lnTo>
                  <a:lnTo>
                    <a:pt x="211" y="3701"/>
                  </a:lnTo>
                  <a:lnTo>
                    <a:pt x="211" y="13919"/>
                  </a:lnTo>
                  <a:cubicBezTo>
                    <a:pt x="22309" y="13919"/>
                    <a:pt x="24834" y="16227"/>
                    <a:pt x="24834" y="32379"/>
                  </a:cubicBez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77" name="Dowolny kształt: kształt 276">
              <a:extLst>
                <a:ext uri="{FF2B5EF4-FFF2-40B4-BE49-F238E27FC236}">
                  <a16:creationId xmlns:a16="http://schemas.microsoft.com/office/drawing/2014/main" id="{E64345BA-6435-C363-8227-0C02CD6C0907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0151704" y="8256068"/>
              <a:ext cx="201089" cy="157597"/>
            </a:xfrm>
            <a:custGeom>
              <a:avLst/>
              <a:gdLst>
                <a:gd name="connsiteX0" fmla="*/ 111352 w 201089"/>
                <a:gd name="connsiteY0" fmla="*/ 64920 h 157597"/>
                <a:gd name="connsiteX1" fmla="*/ 110026 w 201089"/>
                <a:gd name="connsiteY1" fmla="*/ 62151 h 157597"/>
                <a:gd name="connsiteX2" fmla="*/ 115329 w 201089"/>
                <a:gd name="connsiteY2" fmla="*/ 57767 h 157597"/>
                <a:gd name="connsiteX3" fmla="*/ 137648 w 201089"/>
                <a:gd name="connsiteY3" fmla="*/ 41384 h 157597"/>
                <a:gd name="connsiteX4" fmla="*/ 196207 w 201089"/>
                <a:gd name="connsiteY4" fmla="*/ 8388 h 157597"/>
                <a:gd name="connsiteX5" fmla="*/ 201289 w 201089"/>
                <a:gd name="connsiteY5" fmla="*/ 3312 h 157597"/>
                <a:gd name="connsiteX6" fmla="*/ 198417 w 201089"/>
                <a:gd name="connsiteY6" fmla="*/ 312 h 157597"/>
                <a:gd name="connsiteX7" fmla="*/ 183169 w 201089"/>
                <a:gd name="connsiteY7" fmla="*/ 1004 h 157597"/>
                <a:gd name="connsiteX8" fmla="*/ 156431 w 201089"/>
                <a:gd name="connsiteY8" fmla="*/ 81 h 157597"/>
                <a:gd name="connsiteX9" fmla="*/ 151790 w 201089"/>
                <a:gd name="connsiteY9" fmla="*/ 5157 h 157597"/>
                <a:gd name="connsiteX10" fmla="*/ 155105 w 201089"/>
                <a:gd name="connsiteY10" fmla="*/ 8388 h 157597"/>
                <a:gd name="connsiteX11" fmla="*/ 160630 w 201089"/>
                <a:gd name="connsiteY11" fmla="*/ 11618 h 157597"/>
                <a:gd name="connsiteX12" fmla="*/ 150907 w 201089"/>
                <a:gd name="connsiteY12" fmla="*/ 22925 h 157597"/>
                <a:gd name="connsiteX13" fmla="*/ 58759 w 201089"/>
                <a:gd name="connsiteY13" fmla="*/ 90763 h 157597"/>
                <a:gd name="connsiteX14" fmla="*/ 76216 w 201089"/>
                <a:gd name="connsiteY14" fmla="*/ 18079 h 157597"/>
                <a:gd name="connsiteX15" fmla="*/ 95662 w 201089"/>
                <a:gd name="connsiteY15" fmla="*/ 8388 h 157597"/>
                <a:gd name="connsiteX16" fmla="*/ 102291 w 201089"/>
                <a:gd name="connsiteY16" fmla="*/ 3542 h 157597"/>
                <a:gd name="connsiteX17" fmla="*/ 98756 w 201089"/>
                <a:gd name="connsiteY17" fmla="*/ 81 h 157597"/>
                <a:gd name="connsiteX18" fmla="*/ 69808 w 201089"/>
                <a:gd name="connsiteY18" fmla="*/ 1004 h 157597"/>
                <a:gd name="connsiteX19" fmla="*/ 54560 w 201089"/>
                <a:gd name="connsiteY19" fmla="*/ 773 h 157597"/>
                <a:gd name="connsiteX20" fmla="*/ 40639 w 201089"/>
                <a:gd name="connsiteY20" fmla="*/ 81 h 157597"/>
                <a:gd name="connsiteX21" fmla="*/ 35998 w 201089"/>
                <a:gd name="connsiteY21" fmla="*/ 5157 h 157597"/>
                <a:gd name="connsiteX22" fmla="*/ 43290 w 201089"/>
                <a:gd name="connsiteY22" fmla="*/ 8388 h 157597"/>
                <a:gd name="connsiteX23" fmla="*/ 51688 w 201089"/>
                <a:gd name="connsiteY23" fmla="*/ 8849 h 157597"/>
                <a:gd name="connsiteX24" fmla="*/ 56549 w 201089"/>
                <a:gd name="connsiteY24" fmla="*/ 12080 h 157597"/>
                <a:gd name="connsiteX25" fmla="*/ 55665 w 201089"/>
                <a:gd name="connsiteY25" fmla="*/ 17156 h 157597"/>
                <a:gd name="connsiteX26" fmla="*/ 26275 w 201089"/>
                <a:gd name="connsiteY26" fmla="*/ 139681 h 157597"/>
                <a:gd name="connsiteX27" fmla="*/ 6829 w 201089"/>
                <a:gd name="connsiteY27" fmla="*/ 149372 h 157597"/>
                <a:gd name="connsiteX28" fmla="*/ 200 w 201089"/>
                <a:gd name="connsiteY28" fmla="*/ 154448 h 157597"/>
                <a:gd name="connsiteX29" fmla="*/ 3735 w 201089"/>
                <a:gd name="connsiteY29" fmla="*/ 157679 h 157597"/>
                <a:gd name="connsiteX30" fmla="*/ 32463 w 201089"/>
                <a:gd name="connsiteY30" fmla="*/ 156756 h 157597"/>
                <a:gd name="connsiteX31" fmla="*/ 47710 w 201089"/>
                <a:gd name="connsiteY31" fmla="*/ 156986 h 157597"/>
                <a:gd name="connsiteX32" fmla="*/ 61853 w 201089"/>
                <a:gd name="connsiteY32" fmla="*/ 157679 h 157597"/>
                <a:gd name="connsiteX33" fmla="*/ 66493 w 201089"/>
                <a:gd name="connsiteY33" fmla="*/ 152602 h 157597"/>
                <a:gd name="connsiteX34" fmla="*/ 59422 w 201089"/>
                <a:gd name="connsiteY34" fmla="*/ 149372 h 157597"/>
                <a:gd name="connsiteX35" fmla="*/ 51025 w 201089"/>
                <a:gd name="connsiteY35" fmla="*/ 148910 h 157597"/>
                <a:gd name="connsiteX36" fmla="*/ 45942 w 201089"/>
                <a:gd name="connsiteY36" fmla="*/ 145449 h 157597"/>
                <a:gd name="connsiteX37" fmla="*/ 56328 w 201089"/>
                <a:gd name="connsiteY37" fmla="*/ 101147 h 157597"/>
                <a:gd name="connsiteX38" fmla="*/ 93010 w 201089"/>
                <a:gd name="connsiteY38" fmla="*/ 74150 h 157597"/>
                <a:gd name="connsiteX39" fmla="*/ 125052 w 201089"/>
                <a:gd name="connsiteY39" fmla="*/ 138988 h 157597"/>
                <a:gd name="connsiteX40" fmla="*/ 126599 w 201089"/>
                <a:gd name="connsiteY40" fmla="*/ 143373 h 157597"/>
                <a:gd name="connsiteX41" fmla="*/ 116434 w 201089"/>
                <a:gd name="connsiteY41" fmla="*/ 149372 h 157597"/>
                <a:gd name="connsiteX42" fmla="*/ 110689 w 201089"/>
                <a:gd name="connsiteY42" fmla="*/ 154448 h 157597"/>
                <a:gd name="connsiteX43" fmla="*/ 114445 w 201089"/>
                <a:gd name="connsiteY43" fmla="*/ 157679 h 157597"/>
                <a:gd name="connsiteX44" fmla="*/ 142730 w 201089"/>
                <a:gd name="connsiteY44" fmla="*/ 156756 h 157597"/>
                <a:gd name="connsiteX45" fmla="*/ 164386 w 201089"/>
                <a:gd name="connsiteY45" fmla="*/ 157679 h 157597"/>
                <a:gd name="connsiteX46" fmla="*/ 168806 w 201089"/>
                <a:gd name="connsiteY46" fmla="*/ 152833 h 157597"/>
                <a:gd name="connsiteX47" fmla="*/ 163723 w 201089"/>
                <a:gd name="connsiteY47" fmla="*/ 149372 h 157597"/>
                <a:gd name="connsiteX48" fmla="*/ 149139 w 201089"/>
                <a:gd name="connsiteY48" fmla="*/ 141757 h 157597"/>
                <a:gd name="connsiteX49" fmla="*/ 111352 w 201089"/>
                <a:gd name="connsiteY49" fmla="*/ 64920 h 15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1089" h="157597">
                  <a:moveTo>
                    <a:pt x="111352" y="64920"/>
                  </a:moveTo>
                  <a:cubicBezTo>
                    <a:pt x="110468" y="63074"/>
                    <a:pt x="110026" y="62382"/>
                    <a:pt x="110026" y="62151"/>
                  </a:cubicBezTo>
                  <a:cubicBezTo>
                    <a:pt x="110026" y="61690"/>
                    <a:pt x="110247" y="61459"/>
                    <a:pt x="115329" y="57767"/>
                  </a:cubicBezTo>
                  <a:lnTo>
                    <a:pt x="137648" y="41384"/>
                  </a:lnTo>
                  <a:cubicBezTo>
                    <a:pt x="166817" y="19925"/>
                    <a:pt x="180518" y="9772"/>
                    <a:pt x="196207" y="8388"/>
                  </a:cubicBezTo>
                  <a:cubicBezTo>
                    <a:pt x="198638" y="8157"/>
                    <a:pt x="201289" y="7926"/>
                    <a:pt x="201289" y="3312"/>
                  </a:cubicBezTo>
                  <a:cubicBezTo>
                    <a:pt x="201289" y="1466"/>
                    <a:pt x="199743" y="312"/>
                    <a:pt x="198417" y="312"/>
                  </a:cubicBezTo>
                  <a:cubicBezTo>
                    <a:pt x="193776" y="312"/>
                    <a:pt x="188031" y="1004"/>
                    <a:pt x="183169" y="1004"/>
                  </a:cubicBezTo>
                  <a:cubicBezTo>
                    <a:pt x="177203" y="1004"/>
                    <a:pt x="162397" y="81"/>
                    <a:pt x="156431" y="81"/>
                  </a:cubicBezTo>
                  <a:cubicBezTo>
                    <a:pt x="155105" y="81"/>
                    <a:pt x="151790" y="81"/>
                    <a:pt x="151790" y="5157"/>
                  </a:cubicBezTo>
                  <a:cubicBezTo>
                    <a:pt x="151790" y="5388"/>
                    <a:pt x="151790" y="8157"/>
                    <a:pt x="155105" y="8388"/>
                  </a:cubicBezTo>
                  <a:cubicBezTo>
                    <a:pt x="157757" y="8619"/>
                    <a:pt x="160630" y="9080"/>
                    <a:pt x="160630" y="11618"/>
                  </a:cubicBezTo>
                  <a:cubicBezTo>
                    <a:pt x="160630" y="15772"/>
                    <a:pt x="153779" y="20848"/>
                    <a:pt x="150907" y="22925"/>
                  </a:cubicBezTo>
                  <a:lnTo>
                    <a:pt x="58759" y="90763"/>
                  </a:lnTo>
                  <a:lnTo>
                    <a:pt x="76216" y="18079"/>
                  </a:lnTo>
                  <a:cubicBezTo>
                    <a:pt x="78205" y="10234"/>
                    <a:pt x="78426" y="8388"/>
                    <a:pt x="95662" y="8388"/>
                  </a:cubicBezTo>
                  <a:cubicBezTo>
                    <a:pt x="99198" y="8388"/>
                    <a:pt x="102291" y="8388"/>
                    <a:pt x="102291" y="3542"/>
                  </a:cubicBezTo>
                  <a:cubicBezTo>
                    <a:pt x="102291" y="1466"/>
                    <a:pt x="100966" y="81"/>
                    <a:pt x="98756" y="81"/>
                  </a:cubicBezTo>
                  <a:cubicBezTo>
                    <a:pt x="92347" y="81"/>
                    <a:pt x="76216" y="1004"/>
                    <a:pt x="69808" y="1004"/>
                  </a:cubicBezTo>
                  <a:cubicBezTo>
                    <a:pt x="66051" y="1004"/>
                    <a:pt x="58317" y="1004"/>
                    <a:pt x="54560" y="773"/>
                  </a:cubicBezTo>
                  <a:cubicBezTo>
                    <a:pt x="50141" y="543"/>
                    <a:pt x="44837" y="81"/>
                    <a:pt x="40639" y="81"/>
                  </a:cubicBezTo>
                  <a:cubicBezTo>
                    <a:pt x="39313" y="81"/>
                    <a:pt x="35998" y="81"/>
                    <a:pt x="35998" y="5157"/>
                  </a:cubicBezTo>
                  <a:cubicBezTo>
                    <a:pt x="35998" y="8388"/>
                    <a:pt x="38429" y="8388"/>
                    <a:pt x="43290" y="8388"/>
                  </a:cubicBezTo>
                  <a:cubicBezTo>
                    <a:pt x="46826" y="8388"/>
                    <a:pt x="47710" y="8388"/>
                    <a:pt x="51688" y="8849"/>
                  </a:cubicBezTo>
                  <a:cubicBezTo>
                    <a:pt x="56107" y="9311"/>
                    <a:pt x="56549" y="9772"/>
                    <a:pt x="56549" y="12080"/>
                  </a:cubicBezTo>
                  <a:cubicBezTo>
                    <a:pt x="56549" y="12541"/>
                    <a:pt x="56549" y="13695"/>
                    <a:pt x="55665" y="17156"/>
                  </a:cubicBezTo>
                  <a:lnTo>
                    <a:pt x="26275" y="139681"/>
                  </a:lnTo>
                  <a:cubicBezTo>
                    <a:pt x="24507" y="147526"/>
                    <a:pt x="24065" y="149372"/>
                    <a:pt x="6829" y="149372"/>
                  </a:cubicBezTo>
                  <a:cubicBezTo>
                    <a:pt x="2852" y="149372"/>
                    <a:pt x="200" y="149372"/>
                    <a:pt x="200" y="154448"/>
                  </a:cubicBezTo>
                  <a:cubicBezTo>
                    <a:pt x="200" y="154679"/>
                    <a:pt x="200" y="157679"/>
                    <a:pt x="3735" y="157679"/>
                  </a:cubicBezTo>
                  <a:cubicBezTo>
                    <a:pt x="10144" y="157679"/>
                    <a:pt x="26054" y="156756"/>
                    <a:pt x="32463" y="156756"/>
                  </a:cubicBezTo>
                  <a:cubicBezTo>
                    <a:pt x="36219" y="156756"/>
                    <a:pt x="43953" y="156756"/>
                    <a:pt x="47710" y="156986"/>
                  </a:cubicBezTo>
                  <a:cubicBezTo>
                    <a:pt x="52130" y="157217"/>
                    <a:pt x="57654" y="157679"/>
                    <a:pt x="61853" y="157679"/>
                  </a:cubicBezTo>
                  <a:cubicBezTo>
                    <a:pt x="63178" y="157679"/>
                    <a:pt x="66493" y="157679"/>
                    <a:pt x="66493" y="152602"/>
                  </a:cubicBezTo>
                  <a:cubicBezTo>
                    <a:pt x="66493" y="149372"/>
                    <a:pt x="63841" y="149372"/>
                    <a:pt x="59422" y="149372"/>
                  </a:cubicBezTo>
                  <a:cubicBezTo>
                    <a:pt x="59201" y="149372"/>
                    <a:pt x="55002" y="149372"/>
                    <a:pt x="51025" y="148910"/>
                  </a:cubicBezTo>
                  <a:cubicBezTo>
                    <a:pt x="45942" y="148449"/>
                    <a:pt x="45942" y="147757"/>
                    <a:pt x="45942" y="145449"/>
                  </a:cubicBezTo>
                  <a:cubicBezTo>
                    <a:pt x="45942" y="143603"/>
                    <a:pt x="48152" y="135066"/>
                    <a:pt x="56328" y="101147"/>
                  </a:cubicBezTo>
                  <a:lnTo>
                    <a:pt x="93010" y="74150"/>
                  </a:lnTo>
                  <a:lnTo>
                    <a:pt x="125052" y="138988"/>
                  </a:lnTo>
                  <a:cubicBezTo>
                    <a:pt x="126599" y="141988"/>
                    <a:pt x="126599" y="142219"/>
                    <a:pt x="126599" y="143373"/>
                  </a:cubicBezTo>
                  <a:cubicBezTo>
                    <a:pt x="126599" y="148680"/>
                    <a:pt x="120412" y="149372"/>
                    <a:pt x="116434" y="149372"/>
                  </a:cubicBezTo>
                  <a:cubicBezTo>
                    <a:pt x="113782" y="149372"/>
                    <a:pt x="110689" y="149372"/>
                    <a:pt x="110689" y="154448"/>
                  </a:cubicBezTo>
                  <a:cubicBezTo>
                    <a:pt x="110689" y="154679"/>
                    <a:pt x="110910" y="157679"/>
                    <a:pt x="114445" y="157679"/>
                  </a:cubicBezTo>
                  <a:cubicBezTo>
                    <a:pt x="120633" y="157679"/>
                    <a:pt x="136543" y="156756"/>
                    <a:pt x="142730" y="156756"/>
                  </a:cubicBezTo>
                  <a:cubicBezTo>
                    <a:pt x="149360" y="156756"/>
                    <a:pt x="158199" y="157679"/>
                    <a:pt x="164386" y="157679"/>
                  </a:cubicBezTo>
                  <a:cubicBezTo>
                    <a:pt x="167259" y="157679"/>
                    <a:pt x="168806" y="156063"/>
                    <a:pt x="168806" y="152833"/>
                  </a:cubicBezTo>
                  <a:cubicBezTo>
                    <a:pt x="168806" y="149372"/>
                    <a:pt x="165933" y="149372"/>
                    <a:pt x="163723" y="149372"/>
                  </a:cubicBezTo>
                  <a:cubicBezTo>
                    <a:pt x="159746" y="149372"/>
                    <a:pt x="152895" y="149141"/>
                    <a:pt x="149139" y="141757"/>
                  </a:cubicBezTo>
                  <a:lnTo>
                    <a:pt x="111352" y="64920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78" name="Dowolny kształt: kształt 277">
              <a:extLst>
                <a:ext uri="{FF2B5EF4-FFF2-40B4-BE49-F238E27FC236}">
                  <a16:creationId xmlns:a16="http://schemas.microsoft.com/office/drawing/2014/main" id="{1C3CFF5B-BFBC-DF31-E929-D1B81B9EDB51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0362943" y="8336697"/>
              <a:ext cx="55560" cy="111745"/>
            </a:xfrm>
            <a:custGeom>
              <a:avLst/>
              <a:gdLst>
                <a:gd name="connsiteX0" fmla="*/ 48348 w 55560"/>
                <a:gd name="connsiteY0" fmla="*/ 7169 h 111745"/>
                <a:gd name="connsiteX1" fmla="*/ 41403 w 55560"/>
                <a:gd name="connsiteY1" fmla="*/ 82 h 111745"/>
                <a:gd name="connsiteX2" fmla="*/ 31775 w 55560"/>
                <a:gd name="connsiteY2" fmla="*/ 9971 h 111745"/>
                <a:gd name="connsiteX3" fmla="*/ 38562 w 55560"/>
                <a:gd name="connsiteY3" fmla="*/ 17058 h 111745"/>
                <a:gd name="connsiteX4" fmla="*/ 48348 w 55560"/>
                <a:gd name="connsiteY4" fmla="*/ 7169 h 111745"/>
                <a:gd name="connsiteX5" fmla="*/ 55767 w 55560"/>
                <a:gd name="connsiteY5" fmla="*/ 86281 h 111745"/>
                <a:gd name="connsiteX6" fmla="*/ 52452 w 55560"/>
                <a:gd name="connsiteY6" fmla="*/ 83974 h 111745"/>
                <a:gd name="connsiteX7" fmla="*/ 48664 w 55560"/>
                <a:gd name="connsiteY7" fmla="*/ 87765 h 111745"/>
                <a:gd name="connsiteX8" fmla="*/ 30986 w 55560"/>
                <a:gd name="connsiteY8" fmla="*/ 106224 h 111745"/>
                <a:gd name="connsiteX9" fmla="*/ 26250 w 55560"/>
                <a:gd name="connsiteY9" fmla="*/ 99961 h 111745"/>
                <a:gd name="connsiteX10" fmla="*/ 28302 w 55560"/>
                <a:gd name="connsiteY10" fmla="*/ 91555 h 111745"/>
                <a:gd name="connsiteX11" fmla="*/ 31617 w 55560"/>
                <a:gd name="connsiteY11" fmla="*/ 82655 h 111745"/>
                <a:gd name="connsiteX12" fmla="*/ 40614 w 55560"/>
                <a:gd name="connsiteY12" fmla="*/ 59911 h 111745"/>
                <a:gd name="connsiteX13" fmla="*/ 42824 w 55560"/>
                <a:gd name="connsiteY13" fmla="*/ 51670 h 111745"/>
                <a:gd name="connsiteX14" fmla="*/ 25619 w 55560"/>
                <a:gd name="connsiteY14" fmla="*/ 37166 h 111745"/>
                <a:gd name="connsiteX15" fmla="*/ 206 w 55560"/>
                <a:gd name="connsiteY15" fmla="*/ 62712 h 111745"/>
                <a:gd name="connsiteX16" fmla="*/ 3521 w 55560"/>
                <a:gd name="connsiteY16" fmla="*/ 65020 h 111745"/>
                <a:gd name="connsiteX17" fmla="*/ 7152 w 55560"/>
                <a:gd name="connsiteY17" fmla="*/ 61723 h 111745"/>
                <a:gd name="connsiteX18" fmla="*/ 24988 w 55560"/>
                <a:gd name="connsiteY18" fmla="*/ 42770 h 111745"/>
                <a:gd name="connsiteX19" fmla="*/ 29723 w 55560"/>
                <a:gd name="connsiteY19" fmla="*/ 49033 h 111745"/>
                <a:gd name="connsiteX20" fmla="*/ 28776 w 55560"/>
                <a:gd name="connsiteY20" fmla="*/ 54966 h 111745"/>
                <a:gd name="connsiteX21" fmla="*/ 18358 w 55560"/>
                <a:gd name="connsiteY21" fmla="*/ 81172 h 111745"/>
                <a:gd name="connsiteX22" fmla="*/ 14886 w 55560"/>
                <a:gd name="connsiteY22" fmla="*/ 89907 h 111745"/>
                <a:gd name="connsiteX23" fmla="*/ 13149 w 55560"/>
                <a:gd name="connsiteY23" fmla="*/ 97324 h 111745"/>
                <a:gd name="connsiteX24" fmla="*/ 30354 w 55560"/>
                <a:gd name="connsiteY24" fmla="*/ 111828 h 111745"/>
                <a:gd name="connsiteX25" fmla="*/ 55767 w 55560"/>
                <a:gd name="connsiteY25" fmla="*/ 86281 h 11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5560" h="111745">
                  <a:moveTo>
                    <a:pt x="48348" y="7169"/>
                  </a:moveTo>
                  <a:cubicBezTo>
                    <a:pt x="48348" y="3214"/>
                    <a:pt x="45507" y="82"/>
                    <a:pt x="41403" y="82"/>
                  </a:cubicBezTo>
                  <a:cubicBezTo>
                    <a:pt x="36983" y="82"/>
                    <a:pt x="31775" y="4532"/>
                    <a:pt x="31775" y="9971"/>
                  </a:cubicBezTo>
                  <a:cubicBezTo>
                    <a:pt x="31775" y="14586"/>
                    <a:pt x="35247" y="17058"/>
                    <a:pt x="38562" y="17058"/>
                  </a:cubicBezTo>
                  <a:cubicBezTo>
                    <a:pt x="43771" y="17058"/>
                    <a:pt x="48348" y="12114"/>
                    <a:pt x="48348" y="7169"/>
                  </a:cubicBezTo>
                  <a:close/>
                  <a:moveTo>
                    <a:pt x="55767" y="86281"/>
                  </a:moveTo>
                  <a:cubicBezTo>
                    <a:pt x="55767" y="83974"/>
                    <a:pt x="53083" y="83974"/>
                    <a:pt x="52452" y="83974"/>
                  </a:cubicBezTo>
                  <a:cubicBezTo>
                    <a:pt x="49769" y="83974"/>
                    <a:pt x="49611" y="84633"/>
                    <a:pt x="48664" y="87765"/>
                  </a:cubicBezTo>
                  <a:cubicBezTo>
                    <a:pt x="45980" y="96829"/>
                    <a:pt x="38878" y="106224"/>
                    <a:pt x="30986" y="106224"/>
                  </a:cubicBezTo>
                  <a:cubicBezTo>
                    <a:pt x="27355" y="106224"/>
                    <a:pt x="26250" y="103587"/>
                    <a:pt x="26250" y="99961"/>
                  </a:cubicBezTo>
                  <a:cubicBezTo>
                    <a:pt x="26250" y="96500"/>
                    <a:pt x="27040" y="94687"/>
                    <a:pt x="28302" y="91555"/>
                  </a:cubicBezTo>
                  <a:cubicBezTo>
                    <a:pt x="29565" y="88259"/>
                    <a:pt x="30828" y="84963"/>
                    <a:pt x="31617" y="82655"/>
                  </a:cubicBezTo>
                  <a:cubicBezTo>
                    <a:pt x="32248" y="81172"/>
                    <a:pt x="38404" y="65844"/>
                    <a:pt x="40614" y="59911"/>
                  </a:cubicBezTo>
                  <a:cubicBezTo>
                    <a:pt x="41877" y="56614"/>
                    <a:pt x="42824" y="54472"/>
                    <a:pt x="42824" y="51670"/>
                  </a:cubicBezTo>
                  <a:cubicBezTo>
                    <a:pt x="42824" y="43758"/>
                    <a:pt x="35563" y="37166"/>
                    <a:pt x="25619" y="37166"/>
                  </a:cubicBezTo>
                  <a:cubicBezTo>
                    <a:pt x="9046" y="37166"/>
                    <a:pt x="206" y="58262"/>
                    <a:pt x="206" y="62712"/>
                  </a:cubicBezTo>
                  <a:cubicBezTo>
                    <a:pt x="206" y="65020"/>
                    <a:pt x="2732" y="65020"/>
                    <a:pt x="3521" y="65020"/>
                  </a:cubicBezTo>
                  <a:cubicBezTo>
                    <a:pt x="6204" y="65020"/>
                    <a:pt x="6362" y="64196"/>
                    <a:pt x="7152" y="61723"/>
                  </a:cubicBezTo>
                  <a:cubicBezTo>
                    <a:pt x="10624" y="50022"/>
                    <a:pt x="18200" y="42770"/>
                    <a:pt x="24988" y="42770"/>
                  </a:cubicBezTo>
                  <a:cubicBezTo>
                    <a:pt x="27987" y="42770"/>
                    <a:pt x="29723" y="44583"/>
                    <a:pt x="29723" y="49033"/>
                  </a:cubicBezTo>
                  <a:cubicBezTo>
                    <a:pt x="29723" y="49692"/>
                    <a:pt x="29723" y="51835"/>
                    <a:pt x="28776" y="54966"/>
                  </a:cubicBezTo>
                  <a:cubicBezTo>
                    <a:pt x="27671" y="57933"/>
                    <a:pt x="20568" y="75568"/>
                    <a:pt x="18358" y="81172"/>
                  </a:cubicBezTo>
                  <a:cubicBezTo>
                    <a:pt x="17253" y="83974"/>
                    <a:pt x="17253" y="84303"/>
                    <a:pt x="14886" y="89907"/>
                  </a:cubicBezTo>
                  <a:cubicBezTo>
                    <a:pt x="14097" y="92215"/>
                    <a:pt x="13149" y="94522"/>
                    <a:pt x="13149" y="97324"/>
                  </a:cubicBezTo>
                  <a:cubicBezTo>
                    <a:pt x="13149" y="105894"/>
                    <a:pt x="20884" y="111828"/>
                    <a:pt x="30354" y="111828"/>
                  </a:cubicBezTo>
                  <a:cubicBezTo>
                    <a:pt x="46927" y="111828"/>
                    <a:pt x="55767" y="90402"/>
                    <a:pt x="55767" y="86281"/>
                  </a:cubicBez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79" name="Dowolny kształt: kształt 278">
              <a:extLst>
                <a:ext uri="{FF2B5EF4-FFF2-40B4-BE49-F238E27FC236}">
                  <a16:creationId xmlns:a16="http://schemas.microsoft.com/office/drawing/2014/main" id="{6D5D7645-EF6A-7309-5959-59D0D55EE67E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0459316" y="8426522"/>
              <a:ext cx="21466" cy="52082"/>
            </a:xfrm>
            <a:custGeom>
              <a:avLst/>
              <a:gdLst>
                <a:gd name="connsiteX0" fmla="*/ 16309 w 21466"/>
                <a:gd name="connsiteY0" fmla="*/ 17882 h 52082"/>
                <a:gd name="connsiteX1" fmla="*/ 3839 w 21466"/>
                <a:gd name="connsiteY1" fmla="*/ 46396 h 52082"/>
                <a:gd name="connsiteX2" fmla="*/ 1945 w 21466"/>
                <a:gd name="connsiteY2" fmla="*/ 49197 h 52082"/>
                <a:gd name="connsiteX3" fmla="*/ 4787 w 21466"/>
                <a:gd name="connsiteY3" fmla="*/ 52164 h 52082"/>
                <a:gd name="connsiteX4" fmla="*/ 21676 w 21466"/>
                <a:gd name="connsiteY4" fmla="*/ 18706 h 52082"/>
                <a:gd name="connsiteX5" fmla="*/ 9837 w 21466"/>
                <a:gd name="connsiteY5" fmla="*/ 82 h 52082"/>
                <a:gd name="connsiteX6" fmla="*/ 209 w 21466"/>
                <a:gd name="connsiteY6" fmla="*/ 10136 h 52082"/>
                <a:gd name="connsiteX7" fmla="*/ 9837 w 21466"/>
                <a:gd name="connsiteY7" fmla="*/ 20190 h 52082"/>
                <a:gd name="connsiteX8" fmla="*/ 16309 w 21466"/>
                <a:gd name="connsiteY8" fmla="*/ 17882 h 52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466" h="52082">
                  <a:moveTo>
                    <a:pt x="16309" y="17882"/>
                  </a:moveTo>
                  <a:cubicBezTo>
                    <a:pt x="16309" y="33705"/>
                    <a:pt x="8101" y="42770"/>
                    <a:pt x="3839" y="46396"/>
                  </a:cubicBezTo>
                  <a:cubicBezTo>
                    <a:pt x="2261" y="47714"/>
                    <a:pt x="1945" y="48044"/>
                    <a:pt x="1945" y="49197"/>
                  </a:cubicBezTo>
                  <a:cubicBezTo>
                    <a:pt x="1945" y="50186"/>
                    <a:pt x="3366" y="52164"/>
                    <a:pt x="4787" y="52164"/>
                  </a:cubicBezTo>
                  <a:cubicBezTo>
                    <a:pt x="6838" y="52164"/>
                    <a:pt x="21676" y="39308"/>
                    <a:pt x="21676" y="18706"/>
                  </a:cubicBezTo>
                  <a:cubicBezTo>
                    <a:pt x="21676" y="7499"/>
                    <a:pt x="16940" y="82"/>
                    <a:pt x="9837" y="82"/>
                  </a:cubicBezTo>
                  <a:cubicBezTo>
                    <a:pt x="3839" y="82"/>
                    <a:pt x="209" y="5027"/>
                    <a:pt x="209" y="10136"/>
                  </a:cubicBezTo>
                  <a:cubicBezTo>
                    <a:pt x="209" y="15410"/>
                    <a:pt x="3839" y="20190"/>
                    <a:pt x="9837" y="20190"/>
                  </a:cubicBezTo>
                  <a:cubicBezTo>
                    <a:pt x="12205" y="20190"/>
                    <a:pt x="14573" y="19530"/>
                    <a:pt x="16309" y="17882"/>
                  </a:cubicBez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80" name="Dowolny kształt: kształt 279">
              <a:extLst>
                <a:ext uri="{FF2B5EF4-FFF2-40B4-BE49-F238E27FC236}">
                  <a16:creationId xmlns:a16="http://schemas.microsoft.com/office/drawing/2014/main" id="{7A6E643D-871F-6A85-2222-D05F0A15AD79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0522980" y="8373780"/>
              <a:ext cx="111278" cy="108778"/>
            </a:xfrm>
            <a:custGeom>
              <a:avLst/>
              <a:gdLst>
                <a:gd name="connsiteX0" fmla="*/ 45512 w 111278"/>
                <a:gd name="connsiteY0" fmla="*/ 74579 h 108778"/>
                <a:gd name="connsiteX1" fmla="*/ 51510 w 111278"/>
                <a:gd name="connsiteY1" fmla="*/ 74744 h 108778"/>
                <a:gd name="connsiteX2" fmla="*/ 111489 w 111278"/>
                <a:gd name="connsiteY2" fmla="*/ 25464 h 108778"/>
                <a:gd name="connsiteX3" fmla="*/ 87340 w 111278"/>
                <a:gd name="connsiteY3" fmla="*/ 82 h 108778"/>
                <a:gd name="connsiteX4" fmla="*/ 56245 w 111278"/>
                <a:gd name="connsiteY4" fmla="*/ 20519 h 108778"/>
                <a:gd name="connsiteX5" fmla="*/ 39514 w 111278"/>
                <a:gd name="connsiteY5" fmla="*/ 61394 h 108778"/>
                <a:gd name="connsiteX6" fmla="*/ 6999 w 111278"/>
                <a:gd name="connsiteY6" fmla="*/ 39308 h 108778"/>
                <a:gd name="connsiteX7" fmla="*/ 20099 w 111278"/>
                <a:gd name="connsiteY7" fmla="*/ 7993 h 108778"/>
                <a:gd name="connsiteX8" fmla="*/ 22941 w 111278"/>
                <a:gd name="connsiteY8" fmla="*/ 4203 h 108778"/>
                <a:gd name="connsiteX9" fmla="*/ 19626 w 111278"/>
                <a:gd name="connsiteY9" fmla="*/ 1895 h 108778"/>
                <a:gd name="connsiteX10" fmla="*/ 13154 w 111278"/>
                <a:gd name="connsiteY10" fmla="*/ 6675 h 108778"/>
                <a:gd name="connsiteX11" fmla="*/ 211 w 111278"/>
                <a:gd name="connsiteY11" fmla="*/ 40957 h 108778"/>
                <a:gd name="connsiteX12" fmla="*/ 35726 w 111278"/>
                <a:gd name="connsiteY12" fmla="*/ 73261 h 108778"/>
                <a:gd name="connsiteX13" fmla="*/ 28307 w 111278"/>
                <a:gd name="connsiteY13" fmla="*/ 97653 h 108778"/>
                <a:gd name="connsiteX14" fmla="*/ 27044 w 111278"/>
                <a:gd name="connsiteY14" fmla="*/ 103092 h 108778"/>
                <a:gd name="connsiteX15" fmla="*/ 32885 w 111278"/>
                <a:gd name="connsiteY15" fmla="*/ 108861 h 108778"/>
                <a:gd name="connsiteX16" fmla="*/ 40777 w 111278"/>
                <a:gd name="connsiteY16" fmla="*/ 102268 h 108778"/>
                <a:gd name="connsiteX17" fmla="*/ 45512 w 111278"/>
                <a:gd name="connsiteY17" fmla="*/ 74579 h 108778"/>
                <a:gd name="connsiteX18" fmla="*/ 50089 w 111278"/>
                <a:gd name="connsiteY18" fmla="*/ 62218 h 108778"/>
                <a:gd name="connsiteX19" fmla="*/ 47879 w 111278"/>
                <a:gd name="connsiteY19" fmla="*/ 61394 h 108778"/>
                <a:gd name="connsiteX20" fmla="*/ 49458 w 111278"/>
                <a:gd name="connsiteY20" fmla="*/ 51999 h 108778"/>
                <a:gd name="connsiteX21" fmla="*/ 85603 w 111278"/>
                <a:gd name="connsiteY21" fmla="*/ 12608 h 108778"/>
                <a:gd name="connsiteX22" fmla="*/ 104544 w 111278"/>
                <a:gd name="connsiteY22" fmla="*/ 28266 h 108778"/>
                <a:gd name="connsiteX23" fmla="*/ 53246 w 111278"/>
                <a:gd name="connsiteY23" fmla="*/ 62218 h 108778"/>
                <a:gd name="connsiteX24" fmla="*/ 50089 w 111278"/>
                <a:gd name="connsiteY24" fmla="*/ 62218 h 108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1278" h="108778">
                  <a:moveTo>
                    <a:pt x="45512" y="74579"/>
                  </a:moveTo>
                  <a:cubicBezTo>
                    <a:pt x="47248" y="74744"/>
                    <a:pt x="49774" y="74744"/>
                    <a:pt x="51510" y="74744"/>
                  </a:cubicBezTo>
                  <a:cubicBezTo>
                    <a:pt x="83709" y="74744"/>
                    <a:pt x="111489" y="51175"/>
                    <a:pt x="111489" y="25464"/>
                  </a:cubicBezTo>
                  <a:cubicBezTo>
                    <a:pt x="111489" y="9806"/>
                    <a:pt x="100914" y="82"/>
                    <a:pt x="87340" y="82"/>
                  </a:cubicBezTo>
                  <a:cubicBezTo>
                    <a:pt x="74712" y="82"/>
                    <a:pt x="63979" y="8982"/>
                    <a:pt x="56245" y="20519"/>
                  </a:cubicBezTo>
                  <a:cubicBezTo>
                    <a:pt x="47879" y="33210"/>
                    <a:pt x="44565" y="44583"/>
                    <a:pt x="39514" y="61394"/>
                  </a:cubicBezTo>
                  <a:cubicBezTo>
                    <a:pt x="27360" y="60240"/>
                    <a:pt x="6999" y="55625"/>
                    <a:pt x="6999" y="39308"/>
                  </a:cubicBezTo>
                  <a:cubicBezTo>
                    <a:pt x="6999" y="35353"/>
                    <a:pt x="10313" y="18212"/>
                    <a:pt x="20099" y="7993"/>
                  </a:cubicBezTo>
                  <a:cubicBezTo>
                    <a:pt x="22783" y="5191"/>
                    <a:pt x="22941" y="5027"/>
                    <a:pt x="22941" y="4203"/>
                  </a:cubicBezTo>
                  <a:cubicBezTo>
                    <a:pt x="22941" y="1895"/>
                    <a:pt x="20573" y="1895"/>
                    <a:pt x="19626" y="1895"/>
                  </a:cubicBezTo>
                  <a:cubicBezTo>
                    <a:pt x="17890" y="1895"/>
                    <a:pt x="17100" y="1895"/>
                    <a:pt x="13154" y="6675"/>
                  </a:cubicBezTo>
                  <a:cubicBezTo>
                    <a:pt x="4631" y="16564"/>
                    <a:pt x="211" y="33375"/>
                    <a:pt x="211" y="40957"/>
                  </a:cubicBezTo>
                  <a:cubicBezTo>
                    <a:pt x="211" y="57933"/>
                    <a:pt x="14733" y="69635"/>
                    <a:pt x="35726" y="73261"/>
                  </a:cubicBezTo>
                  <a:cubicBezTo>
                    <a:pt x="33042" y="83314"/>
                    <a:pt x="32095" y="85952"/>
                    <a:pt x="28307" y="97653"/>
                  </a:cubicBezTo>
                  <a:cubicBezTo>
                    <a:pt x="27044" y="101774"/>
                    <a:pt x="27044" y="102268"/>
                    <a:pt x="27044" y="103092"/>
                  </a:cubicBezTo>
                  <a:cubicBezTo>
                    <a:pt x="27044" y="106554"/>
                    <a:pt x="29728" y="108861"/>
                    <a:pt x="32885" y="108861"/>
                  </a:cubicBezTo>
                  <a:cubicBezTo>
                    <a:pt x="36673" y="108861"/>
                    <a:pt x="39987" y="106059"/>
                    <a:pt x="40777" y="102268"/>
                  </a:cubicBezTo>
                  <a:cubicBezTo>
                    <a:pt x="40777" y="101939"/>
                    <a:pt x="45038" y="77216"/>
                    <a:pt x="45512" y="74579"/>
                  </a:cubicBezTo>
                  <a:close/>
                  <a:moveTo>
                    <a:pt x="50089" y="62218"/>
                  </a:moveTo>
                  <a:cubicBezTo>
                    <a:pt x="49300" y="62218"/>
                    <a:pt x="47879" y="62218"/>
                    <a:pt x="47879" y="61394"/>
                  </a:cubicBezTo>
                  <a:cubicBezTo>
                    <a:pt x="47879" y="60899"/>
                    <a:pt x="48984" y="55131"/>
                    <a:pt x="49458" y="51999"/>
                  </a:cubicBezTo>
                  <a:cubicBezTo>
                    <a:pt x="54193" y="24805"/>
                    <a:pt x="72345" y="12608"/>
                    <a:pt x="85603" y="12608"/>
                  </a:cubicBezTo>
                  <a:cubicBezTo>
                    <a:pt x="94758" y="12608"/>
                    <a:pt x="104544" y="17553"/>
                    <a:pt x="104544" y="28266"/>
                  </a:cubicBezTo>
                  <a:cubicBezTo>
                    <a:pt x="104544" y="44418"/>
                    <a:pt x="84814" y="62218"/>
                    <a:pt x="53246" y="62218"/>
                  </a:cubicBezTo>
                  <a:lnTo>
                    <a:pt x="50089" y="62218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81" name="Dowolny kształt: kształt 280">
              <a:extLst>
                <a:ext uri="{FF2B5EF4-FFF2-40B4-BE49-F238E27FC236}">
                  <a16:creationId xmlns:a16="http://schemas.microsoft.com/office/drawing/2014/main" id="{1FED3CDD-BC3F-B63B-A793-1B2B7BB74F60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0760118" y="7953828"/>
              <a:ext cx="74185" cy="329632"/>
            </a:xfrm>
            <a:custGeom>
              <a:avLst/>
              <a:gdLst>
                <a:gd name="connsiteX0" fmla="*/ 12845 w 74185"/>
                <a:gd name="connsiteY0" fmla="*/ 11282 h 329632"/>
                <a:gd name="connsiteX1" fmla="*/ 6532 w 74185"/>
                <a:gd name="connsiteY1" fmla="*/ 75 h 329632"/>
                <a:gd name="connsiteX2" fmla="*/ 218 w 74185"/>
                <a:gd name="connsiteY2" fmla="*/ 12271 h 329632"/>
                <a:gd name="connsiteX3" fmla="*/ 218 w 74185"/>
                <a:gd name="connsiteY3" fmla="*/ 317511 h 329632"/>
                <a:gd name="connsiteX4" fmla="*/ 6532 w 74185"/>
                <a:gd name="connsiteY4" fmla="*/ 329708 h 329632"/>
                <a:gd name="connsiteX5" fmla="*/ 12845 w 74185"/>
                <a:gd name="connsiteY5" fmla="*/ 318500 h 329632"/>
                <a:gd name="connsiteX6" fmla="*/ 12845 w 74185"/>
                <a:gd name="connsiteY6" fmla="*/ 11282 h 329632"/>
                <a:gd name="connsiteX7" fmla="*/ 74404 w 74185"/>
                <a:gd name="connsiteY7" fmla="*/ 12271 h 329632"/>
                <a:gd name="connsiteX8" fmla="*/ 68090 w 74185"/>
                <a:gd name="connsiteY8" fmla="*/ 75 h 329632"/>
                <a:gd name="connsiteX9" fmla="*/ 61776 w 74185"/>
                <a:gd name="connsiteY9" fmla="*/ 11282 h 329632"/>
                <a:gd name="connsiteX10" fmla="*/ 61776 w 74185"/>
                <a:gd name="connsiteY10" fmla="*/ 318500 h 329632"/>
                <a:gd name="connsiteX11" fmla="*/ 68090 w 74185"/>
                <a:gd name="connsiteY11" fmla="*/ 329708 h 329632"/>
                <a:gd name="connsiteX12" fmla="*/ 74404 w 74185"/>
                <a:gd name="connsiteY12" fmla="*/ 317511 h 329632"/>
                <a:gd name="connsiteX13" fmla="*/ 74404 w 74185"/>
                <a:gd name="connsiteY13" fmla="*/ 12271 h 329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185" h="329632">
                  <a:moveTo>
                    <a:pt x="12845" y="11282"/>
                  </a:moveTo>
                  <a:cubicBezTo>
                    <a:pt x="12845" y="6008"/>
                    <a:pt x="12845" y="75"/>
                    <a:pt x="6532" y="75"/>
                  </a:cubicBezTo>
                  <a:cubicBezTo>
                    <a:pt x="218" y="75"/>
                    <a:pt x="218" y="7327"/>
                    <a:pt x="218" y="12271"/>
                  </a:cubicBezTo>
                  <a:lnTo>
                    <a:pt x="218" y="317511"/>
                  </a:lnTo>
                  <a:cubicBezTo>
                    <a:pt x="218" y="322785"/>
                    <a:pt x="218" y="329708"/>
                    <a:pt x="6532" y="329708"/>
                  </a:cubicBezTo>
                  <a:cubicBezTo>
                    <a:pt x="12845" y="329708"/>
                    <a:pt x="12845" y="323774"/>
                    <a:pt x="12845" y="318500"/>
                  </a:cubicBezTo>
                  <a:lnTo>
                    <a:pt x="12845" y="11282"/>
                  </a:lnTo>
                  <a:close/>
                  <a:moveTo>
                    <a:pt x="74404" y="12271"/>
                  </a:moveTo>
                  <a:cubicBezTo>
                    <a:pt x="74404" y="6997"/>
                    <a:pt x="74404" y="75"/>
                    <a:pt x="68090" y="75"/>
                  </a:cubicBezTo>
                  <a:cubicBezTo>
                    <a:pt x="61776" y="75"/>
                    <a:pt x="61776" y="6008"/>
                    <a:pt x="61776" y="11282"/>
                  </a:cubicBezTo>
                  <a:lnTo>
                    <a:pt x="61776" y="318500"/>
                  </a:lnTo>
                  <a:cubicBezTo>
                    <a:pt x="61776" y="323774"/>
                    <a:pt x="61776" y="329708"/>
                    <a:pt x="68090" y="329708"/>
                  </a:cubicBezTo>
                  <a:cubicBezTo>
                    <a:pt x="74404" y="329708"/>
                    <a:pt x="74404" y="322456"/>
                    <a:pt x="74404" y="317511"/>
                  </a:cubicBezTo>
                  <a:lnTo>
                    <a:pt x="74404" y="12271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82" name="Dowolny kształt: kształt 281">
              <a:extLst>
                <a:ext uri="{FF2B5EF4-FFF2-40B4-BE49-F238E27FC236}">
                  <a16:creationId xmlns:a16="http://schemas.microsoft.com/office/drawing/2014/main" id="{D6195907-8A62-7252-622B-61E50AC46AD9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0946580" y="7887899"/>
              <a:ext cx="420173" cy="461486"/>
            </a:xfrm>
            <a:custGeom>
              <a:avLst/>
              <a:gdLst>
                <a:gd name="connsiteX0" fmla="*/ 382200 w 420173"/>
                <a:gd name="connsiteY0" fmla="*/ 461551 h 461486"/>
                <a:gd name="connsiteX1" fmla="*/ 420398 w 420173"/>
                <a:gd name="connsiteY1" fmla="*/ 356069 h 461486"/>
                <a:gd name="connsiteX2" fmla="*/ 412506 w 420173"/>
                <a:gd name="connsiteY2" fmla="*/ 356069 h 461486"/>
                <a:gd name="connsiteX3" fmla="*/ 330428 w 420173"/>
                <a:gd name="connsiteY3" fmla="*/ 422655 h 461486"/>
                <a:gd name="connsiteX4" fmla="*/ 232251 w 420173"/>
                <a:gd name="connsiteY4" fmla="*/ 432873 h 461486"/>
                <a:gd name="connsiteX5" fmla="*/ 41895 w 420173"/>
                <a:gd name="connsiteY5" fmla="*/ 432873 h 461486"/>
                <a:gd name="connsiteX6" fmla="*/ 202577 w 420173"/>
                <a:gd name="connsiteY6" fmla="*/ 236082 h 461486"/>
                <a:gd name="connsiteX7" fmla="*/ 205418 w 420173"/>
                <a:gd name="connsiteY7" fmla="*/ 230808 h 461486"/>
                <a:gd name="connsiteX8" fmla="*/ 203208 w 420173"/>
                <a:gd name="connsiteY8" fmla="*/ 225864 h 461486"/>
                <a:gd name="connsiteX9" fmla="*/ 56101 w 420173"/>
                <a:gd name="connsiteY9" fmla="*/ 15888 h 461486"/>
                <a:gd name="connsiteX10" fmla="*/ 229094 w 420173"/>
                <a:gd name="connsiteY10" fmla="*/ 15888 h 461486"/>
                <a:gd name="connsiteX11" fmla="*/ 302964 w 420173"/>
                <a:gd name="connsiteY11" fmla="*/ 21162 h 461486"/>
                <a:gd name="connsiteX12" fmla="*/ 372414 w 420173"/>
                <a:gd name="connsiteY12" fmla="*/ 45884 h 461486"/>
                <a:gd name="connsiteX13" fmla="*/ 412506 w 420173"/>
                <a:gd name="connsiteY13" fmla="*/ 92692 h 461486"/>
                <a:gd name="connsiteX14" fmla="*/ 420398 w 420173"/>
                <a:gd name="connsiteY14" fmla="*/ 92692 h 461486"/>
                <a:gd name="connsiteX15" fmla="*/ 382200 w 420173"/>
                <a:gd name="connsiteY15" fmla="*/ 65 h 461486"/>
                <a:gd name="connsiteX16" fmla="*/ 9064 w 420173"/>
                <a:gd name="connsiteY16" fmla="*/ 65 h 461486"/>
                <a:gd name="connsiteX17" fmla="*/ 540 w 420173"/>
                <a:gd name="connsiteY17" fmla="*/ 2373 h 461486"/>
                <a:gd name="connsiteX18" fmla="*/ 225 w 420173"/>
                <a:gd name="connsiteY18" fmla="*/ 13251 h 461486"/>
                <a:gd name="connsiteX19" fmla="*/ 167221 w 420173"/>
                <a:gd name="connsiteY19" fmla="*/ 251905 h 461486"/>
                <a:gd name="connsiteX20" fmla="*/ 3697 w 420173"/>
                <a:gd name="connsiteY20" fmla="*/ 451992 h 461486"/>
                <a:gd name="connsiteX21" fmla="*/ 540 w 420173"/>
                <a:gd name="connsiteY21" fmla="*/ 457925 h 461486"/>
                <a:gd name="connsiteX22" fmla="*/ 9064 w 420173"/>
                <a:gd name="connsiteY22" fmla="*/ 461551 h 461486"/>
                <a:gd name="connsiteX23" fmla="*/ 382200 w 420173"/>
                <a:gd name="connsiteY23" fmla="*/ 461551 h 46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20173" h="461486">
                  <a:moveTo>
                    <a:pt x="382200" y="461551"/>
                  </a:moveTo>
                  <a:lnTo>
                    <a:pt x="420398" y="356069"/>
                  </a:lnTo>
                  <a:lnTo>
                    <a:pt x="412506" y="356069"/>
                  </a:lnTo>
                  <a:cubicBezTo>
                    <a:pt x="400194" y="390351"/>
                    <a:pt x="366732" y="412766"/>
                    <a:pt x="330428" y="422655"/>
                  </a:cubicBezTo>
                  <a:cubicBezTo>
                    <a:pt x="323799" y="424303"/>
                    <a:pt x="292862" y="432873"/>
                    <a:pt x="232251" y="432873"/>
                  </a:cubicBezTo>
                  <a:lnTo>
                    <a:pt x="41895" y="432873"/>
                  </a:lnTo>
                  <a:lnTo>
                    <a:pt x="202577" y="236082"/>
                  </a:lnTo>
                  <a:cubicBezTo>
                    <a:pt x="204787" y="233445"/>
                    <a:pt x="205418" y="232457"/>
                    <a:pt x="205418" y="230808"/>
                  </a:cubicBezTo>
                  <a:cubicBezTo>
                    <a:pt x="205418" y="230149"/>
                    <a:pt x="205418" y="229160"/>
                    <a:pt x="203208" y="225864"/>
                  </a:cubicBezTo>
                  <a:lnTo>
                    <a:pt x="56101" y="15888"/>
                  </a:lnTo>
                  <a:lnTo>
                    <a:pt x="229094" y="15888"/>
                  </a:lnTo>
                  <a:cubicBezTo>
                    <a:pt x="271396" y="15888"/>
                    <a:pt x="300123" y="20503"/>
                    <a:pt x="302964" y="21162"/>
                  </a:cubicBezTo>
                  <a:cubicBezTo>
                    <a:pt x="320011" y="23799"/>
                    <a:pt x="347475" y="29403"/>
                    <a:pt x="372414" y="45884"/>
                  </a:cubicBezTo>
                  <a:cubicBezTo>
                    <a:pt x="380306" y="51158"/>
                    <a:pt x="401773" y="65992"/>
                    <a:pt x="412506" y="92692"/>
                  </a:cubicBezTo>
                  <a:lnTo>
                    <a:pt x="420398" y="92692"/>
                  </a:lnTo>
                  <a:lnTo>
                    <a:pt x="382200" y="65"/>
                  </a:lnTo>
                  <a:lnTo>
                    <a:pt x="9064" y="65"/>
                  </a:lnTo>
                  <a:cubicBezTo>
                    <a:pt x="1803" y="65"/>
                    <a:pt x="1488" y="395"/>
                    <a:pt x="540" y="2373"/>
                  </a:cubicBezTo>
                  <a:cubicBezTo>
                    <a:pt x="225" y="3362"/>
                    <a:pt x="225" y="9625"/>
                    <a:pt x="225" y="13251"/>
                  </a:cubicBezTo>
                  <a:lnTo>
                    <a:pt x="167221" y="251905"/>
                  </a:lnTo>
                  <a:lnTo>
                    <a:pt x="3697" y="451992"/>
                  </a:lnTo>
                  <a:cubicBezTo>
                    <a:pt x="540" y="455948"/>
                    <a:pt x="540" y="457596"/>
                    <a:pt x="540" y="457925"/>
                  </a:cubicBezTo>
                  <a:cubicBezTo>
                    <a:pt x="540" y="461551"/>
                    <a:pt x="3382" y="461551"/>
                    <a:pt x="9064" y="461551"/>
                  </a:cubicBezTo>
                  <a:lnTo>
                    <a:pt x="382200" y="461551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83" name="Dowolny kształt: kształt 282">
              <a:extLst>
                <a:ext uri="{FF2B5EF4-FFF2-40B4-BE49-F238E27FC236}">
                  <a16:creationId xmlns:a16="http://schemas.microsoft.com/office/drawing/2014/main" id="{CA67A646-92D8-4900-5CB2-6D42F0883D50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1122624" y="8436992"/>
              <a:ext cx="66956" cy="155290"/>
            </a:xfrm>
            <a:custGeom>
              <a:avLst/>
              <a:gdLst>
                <a:gd name="connsiteX0" fmla="*/ 61441 w 66956"/>
                <a:gd name="connsiteY0" fmla="*/ 8855 h 155290"/>
                <a:gd name="connsiteX1" fmla="*/ 52602 w 66956"/>
                <a:gd name="connsiteY1" fmla="*/ 86 h 155290"/>
                <a:gd name="connsiteX2" fmla="*/ 40228 w 66956"/>
                <a:gd name="connsiteY2" fmla="*/ 12777 h 155290"/>
                <a:gd name="connsiteX3" fmla="*/ 49067 w 66956"/>
                <a:gd name="connsiteY3" fmla="*/ 21546 h 155290"/>
                <a:gd name="connsiteX4" fmla="*/ 61441 w 66956"/>
                <a:gd name="connsiteY4" fmla="*/ 8855 h 155290"/>
                <a:gd name="connsiteX5" fmla="*/ 16362 w 66956"/>
                <a:gd name="connsiteY5" fmla="*/ 126072 h 155290"/>
                <a:gd name="connsiteX6" fmla="*/ 14373 w 66956"/>
                <a:gd name="connsiteY6" fmla="*/ 135763 h 155290"/>
                <a:gd name="connsiteX7" fmla="*/ 35366 w 66956"/>
                <a:gd name="connsiteY7" fmla="*/ 155377 h 155290"/>
                <a:gd name="connsiteX8" fmla="*/ 67187 w 66956"/>
                <a:gd name="connsiteY8" fmla="*/ 120073 h 155290"/>
                <a:gd name="connsiteX9" fmla="*/ 63651 w 66956"/>
                <a:gd name="connsiteY9" fmla="*/ 117073 h 155290"/>
                <a:gd name="connsiteX10" fmla="*/ 59453 w 66956"/>
                <a:gd name="connsiteY10" fmla="*/ 120996 h 155290"/>
                <a:gd name="connsiteX11" fmla="*/ 36029 w 66956"/>
                <a:gd name="connsiteY11" fmla="*/ 148916 h 155290"/>
                <a:gd name="connsiteX12" fmla="*/ 30505 w 66956"/>
                <a:gd name="connsiteY12" fmla="*/ 140840 h 155290"/>
                <a:gd name="connsiteX13" fmla="*/ 34040 w 66956"/>
                <a:gd name="connsiteY13" fmla="*/ 126072 h 155290"/>
                <a:gd name="connsiteX14" fmla="*/ 41111 w 66956"/>
                <a:gd name="connsiteY14" fmla="*/ 107613 h 155290"/>
                <a:gd name="connsiteX15" fmla="*/ 51939 w 66956"/>
                <a:gd name="connsiteY15" fmla="*/ 78308 h 155290"/>
                <a:gd name="connsiteX16" fmla="*/ 53265 w 66956"/>
                <a:gd name="connsiteY16" fmla="*/ 70925 h 155290"/>
                <a:gd name="connsiteX17" fmla="*/ 32272 w 66956"/>
                <a:gd name="connsiteY17" fmla="*/ 51311 h 155290"/>
                <a:gd name="connsiteX18" fmla="*/ 231 w 66956"/>
                <a:gd name="connsiteY18" fmla="*/ 86615 h 155290"/>
                <a:gd name="connsiteX19" fmla="*/ 3987 w 66956"/>
                <a:gd name="connsiteY19" fmla="*/ 89615 h 155290"/>
                <a:gd name="connsiteX20" fmla="*/ 7965 w 66956"/>
                <a:gd name="connsiteY20" fmla="*/ 85923 h 155290"/>
                <a:gd name="connsiteX21" fmla="*/ 31609 w 66956"/>
                <a:gd name="connsiteY21" fmla="*/ 57772 h 155290"/>
                <a:gd name="connsiteX22" fmla="*/ 37134 w 66956"/>
                <a:gd name="connsiteY22" fmla="*/ 65848 h 155290"/>
                <a:gd name="connsiteX23" fmla="*/ 30284 w 66956"/>
                <a:gd name="connsiteY23" fmla="*/ 88923 h 155290"/>
                <a:gd name="connsiteX24" fmla="*/ 16362 w 66956"/>
                <a:gd name="connsiteY24" fmla="*/ 126072 h 15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956" h="155290">
                  <a:moveTo>
                    <a:pt x="61441" y="8855"/>
                  </a:moveTo>
                  <a:cubicBezTo>
                    <a:pt x="61441" y="5163"/>
                    <a:pt x="58790" y="86"/>
                    <a:pt x="52602" y="86"/>
                  </a:cubicBezTo>
                  <a:cubicBezTo>
                    <a:pt x="46636" y="86"/>
                    <a:pt x="40228" y="6086"/>
                    <a:pt x="40228" y="12777"/>
                  </a:cubicBezTo>
                  <a:cubicBezTo>
                    <a:pt x="40228" y="16700"/>
                    <a:pt x="43100" y="21546"/>
                    <a:pt x="49067" y="21546"/>
                  </a:cubicBezTo>
                  <a:cubicBezTo>
                    <a:pt x="55475" y="21546"/>
                    <a:pt x="61441" y="15085"/>
                    <a:pt x="61441" y="8855"/>
                  </a:cubicBezTo>
                  <a:close/>
                  <a:moveTo>
                    <a:pt x="16362" y="126072"/>
                  </a:moveTo>
                  <a:cubicBezTo>
                    <a:pt x="15478" y="129072"/>
                    <a:pt x="14373" y="131841"/>
                    <a:pt x="14373" y="135763"/>
                  </a:cubicBezTo>
                  <a:cubicBezTo>
                    <a:pt x="14373" y="146608"/>
                    <a:pt x="23212" y="155377"/>
                    <a:pt x="35366" y="155377"/>
                  </a:cubicBezTo>
                  <a:cubicBezTo>
                    <a:pt x="57464" y="155377"/>
                    <a:pt x="67187" y="123534"/>
                    <a:pt x="67187" y="120073"/>
                  </a:cubicBezTo>
                  <a:cubicBezTo>
                    <a:pt x="67187" y="117073"/>
                    <a:pt x="64314" y="117073"/>
                    <a:pt x="63651" y="117073"/>
                  </a:cubicBezTo>
                  <a:cubicBezTo>
                    <a:pt x="60557" y="117073"/>
                    <a:pt x="60337" y="118458"/>
                    <a:pt x="59453" y="120996"/>
                  </a:cubicBezTo>
                  <a:cubicBezTo>
                    <a:pt x="54370" y="139455"/>
                    <a:pt x="44647" y="148916"/>
                    <a:pt x="36029" y="148916"/>
                  </a:cubicBezTo>
                  <a:cubicBezTo>
                    <a:pt x="31609" y="148916"/>
                    <a:pt x="30505" y="145916"/>
                    <a:pt x="30505" y="140840"/>
                  </a:cubicBezTo>
                  <a:cubicBezTo>
                    <a:pt x="30505" y="135533"/>
                    <a:pt x="32051" y="131149"/>
                    <a:pt x="34040" y="126072"/>
                  </a:cubicBezTo>
                  <a:cubicBezTo>
                    <a:pt x="36250" y="119842"/>
                    <a:pt x="38681" y="113612"/>
                    <a:pt x="41111" y="107613"/>
                  </a:cubicBezTo>
                  <a:cubicBezTo>
                    <a:pt x="43100" y="102075"/>
                    <a:pt x="51055" y="81077"/>
                    <a:pt x="51939" y="78308"/>
                  </a:cubicBezTo>
                  <a:cubicBezTo>
                    <a:pt x="52602" y="76001"/>
                    <a:pt x="53265" y="73232"/>
                    <a:pt x="53265" y="70925"/>
                  </a:cubicBezTo>
                  <a:cubicBezTo>
                    <a:pt x="53265" y="60080"/>
                    <a:pt x="44426" y="51311"/>
                    <a:pt x="32272" y="51311"/>
                  </a:cubicBezTo>
                  <a:cubicBezTo>
                    <a:pt x="10396" y="51311"/>
                    <a:pt x="231" y="82692"/>
                    <a:pt x="231" y="86615"/>
                  </a:cubicBezTo>
                  <a:cubicBezTo>
                    <a:pt x="231" y="89615"/>
                    <a:pt x="3324" y="89615"/>
                    <a:pt x="3987" y="89615"/>
                  </a:cubicBezTo>
                  <a:cubicBezTo>
                    <a:pt x="7081" y="89615"/>
                    <a:pt x="7302" y="88461"/>
                    <a:pt x="7965" y="85923"/>
                  </a:cubicBezTo>
                  <a:cubicBezTo>
                    <a:pt x="13710" y="66079"/>
                    <a:pt x="23433" y="57772"/>
                    <a:pt x="31609" y="57772"/>
                  </a:cubicBezTo>
                  <a:cubicBezTo>
                    <a:pt x="35145" y="57772"/>
                    <a:pt x="37134" y="59618"/>
                    <a:pt x="37134" y="65848"/>
                  </a:cubicBezTo>
                  <a:cubicBezTo>
                    <a:pt x="37134" y="71155"/>
                    <a:pt x="35808" y="74616"/>
                    <a:pt x="30284" y="88923"/>
                  </a:cubicBezTo>
                  <a:lnTo>
                    <a:pt x="16362" y="126072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84" name="Dowolny kształt: kształt 283">
              <a:extLst>
                <a:ext uri="{FF2B5EF4-FFF2-40B4-BE49-F238E27FC236}">
                  <a16:creationId xmlns:a16="http://schemas.microsoft.com/office/drawing/2014/main" id="{3C3EE397-FC1D-6DA1-4934-7892C656D521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1583373" y="7897205"/>
              <a:ext cx="33778" cy="34941"/>
            </a:xfrm>
            <a:custGeom>
              <a:avLst/>
              <a:gdLst>
                <a:gd name="connsiteX0" fmla="*/ 34023 w 33778"/>
                <a:gd name="connsiteY0" fmla="*/ 17543 h 34941"/>
                <a:gd name="connsiteX1" fmla="*/ 17291 w 33778"/>
                <a:gd name="connsiteY1" fmla="*/ 72 h 34941"/>
                <a:gd name="connsiteX2" fmla="*/ 245 w 33778"/>
                <a:gd name="connsiteY2" fmla="*/ 17543 h 34941"/>
                <a:gd name="connsiteX3" fmla="*/ 16976 w 33778"/>
                <a:gd name="connsiteY3" fmla="*/ 35013 h 34941"/>
                <a:gd name="connsiteX4" fmla="*/ 34023 w 33778"/>
                <a:gd name="connsiteY4" fmla="*/ 17543 h 34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78" h="34941">
                  <a:moveTo>
                    <a:pt x="34023" y="17543"/>
                  </a:moveTo>
                  <a:cubicBezTo>
                    <a:pt x="34023" y="8643"/>
                    <a:pt x="26762" y="72"/>
                    <a:pt x="17291" y="72"/>
                  </a:cubicBezTo>
                  <a:cubicBezTo>
                    <a:pt x="6558" y="72"/>
                    <a:pt x="245" y="9302"/>
                    <a:pt x="245" y="17543"/>
                  </a:cubicBezTo>
                  <a:cubicBezTo>
                    <a:pt x="245" y="26443"/>
                    <a:pt x="7505" y="35013"/>
                    <a:pt x="16976" y="35013"/>
                  </a:cubicBezTo>
                  <a:cubicBezTo>
                    <a:pt x="27709" y="35013"/>
                    <a:pt x="34023" y="25784"/>
                    <a:pt x="34023" y="17543"/>
                  </a:cubicBez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85" name="Dowolny kształt: kształt 284">
              <a:extLst>
                <a:ext uri="{FF2B5EF4-FFF2-40B4-BE49-F238E27FC236}">
                  <a16:creationId xmlns:a16="http://schemas.microsoft.com/office/drawing/2014/main" id="{98C6B27A-20A9-FF3D-26B1-6971F25B391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1449497" y="7975913"/>
              <a:ext cx="268645" cy="225139"/>
            </a:xfrm>
            <a:custGeom>
              <a:avLst/>
              <a:gdLst>
                <a:gd name="connsiteX0" fmla="*/ 148927 w 268645"/>
                <a:gd name="connsiteY0" fmla="*/ 92042 h 225139"/>
                <a:gd name="connsiteX1" fmla="*/ 147349 w 268645"/>
                <a:gd name="connsiteY1" fmla="*/ 87427 h 225139"/>
                <a:gd name="connsiteX2" fmla="*/ 156504 w 268645"/>
                <a:gd name="connsiteY2" fmla="*/ 79846 h 225139"/>
                <a:gd name="connsiteX3" fmla="*/ 211748 w 268645"/>
                <a:gd name="connsiteY3" fmla="*/ 35345 h 225139"/>
                <a:gd name="connsiteX4" fmla="*/ 263204 w 268645"/>
                <a:gd name="connsiteY4" fmla="*/ 10293 h 225139"/>
                <a:gd name="connsiteX5" fmla="*/ 268886 w 268645"/>
                <a:gd name="connsiteY5" fmla="*/ 3701 h 225139"/>
                <a:gd name="connsiteX6" fmla="*/ 265414 w 268645"/>
                <a:gd name="connsiteY6" fmla="*/ 75 h 225139"/>
                <a:gd name="connsiteX7" fmla="*/ 243001 w 268645"/>
                <a:gd name="connsiteY7" fmla="*/ 1064 h 225139"/>
                <a:gd name="connsiteX8" fmla="*/ 207960 w 268645"/>
                <a:gd name="connsiteY8" fmla="*/ 75 h 225139"/>
                <a:gd name="connsiteX9" fmla="*/ 201962 w 268645"/>
                <a:gd name="connsiteY9" fmla="*/ 6667 h 225139"/>
                <a:gd name="connsiteX10" fmla="*/ 205750 w 268645"/>
                <a:gd name="connsiteY10" fmla="*/ 10293 h 225139"/>
                <a:gd name="connsiteX11" fmla="*/ 215536 w 268645"/>
                <a:gd name="connsiteY11" fmla="*/ 17216 h 225139"/>
                <a:gd name="connsiteX12" fmla="*/ 204172 w 268645"/>
                <a:gd name="connsiteY12" fmla="*/ 32379 h 225139"/>
                <a:gd name="connsiteX13" fmla="*/ 81056 w 268645"/>
                <a:gd name="connsiteY13" fmla="*/ 131269 h 225139"/>
                <a:gd name="connsiteX14" fmla="*/ 106310 w 268645"/>
                <a:gd name="connsiteY14" fmla="*/ 25456 h 225139"/>
                <a:gd name="connsiteX15" fmla="*/ 132827 w 268645"/>
                <a:gd name="connsiteY15" fmla="*/ 10293 h 225139"/>
                <a:gd name="connsiteX16" fmla="*/ 143561 w 268645"/>
                <a:gd name="connsiteY16" fmla="*/ 3701 h 225139"/>
                <a:gd name="connsiteX17" fmla="*/ 139141 w 268645"/>
                <a:gd name="connsiteY17" fmla="*/ 75 h 225139"/>
                <a:gd name="connsiteX18" fmla="*/ 98734 w 268645"/>
                <a:gd name="connsiteY18" fmla="*/ 1064 h 225139"/>
                <a:gd name="connsiteX19" fmla="*/ 58011 w 268645"/>
                <a:gd name="connsiteY19" fmla="*/ 75 h 225139"/>
                <a:gd name="connsiteX20" fmla="*/ 51697 w 268645"/>
                <a:gd name="connsiteY20" fmla="*/ 6338 h 225139"/>
                <a:gd name="connsiteX21" fmla="*/ 60852 w 268645"/>
                <a:gd name="connsiteY21" fmla="*/ 10293 h 225139"/>
                <a:gd name="connsiteX22" fmla="*/ 74426 w 268645"/>
                <a:gd name="connsiteY22" fmla="*/ 10953 h 225139"/>
                <a:gd name="connsiteX23" fmla="*/ 81371 w 268645"/>
                <a:gd name="connsiteY23" fmla="*/ 16227 h 225139"/>
                <a:gd name="connsiteX24" fmla="*/ 80108 w 268645"/>
                <a:gd name="connsiteY24" fmla="*/ 22490 h 225139"/>
                <a:gd name="connsiteX25" fmla="*/ 37807 w 268645"/>
                <a:gd name="connsiteY25" fmla="*/ 199503 h 225139"/>
                <a:gd name="connsiteX26" fmla="*/ 9080 w 268645"/>
                <a:gd name="connsiteY26" fmla="*/ 214995 h 225139"/>
                <a:gd name="connsiteX27" fmla="*/ 241 w 268645"/>
                <a:gd name="connsiteY27" fmla="*/ 221258 h 225139"/>
                <a:gd name="connsiteX28" fmla="*/ 4976 w 268645"/>
                <a:gd name="connsiteY28" fmla="*/ 225214 h 225139"/>
                <a:gd name="connsiteX29" fmla="*/ 45068 w 268645"/>
                <a:gd name="connsiteY29" fmla="*/ 224225 h 225139"/>
                <a:gd name="connsiteX30" fmla="*/ 65271 w 268645"/>
                <a:gd name="connsiteY30" fmla="*/ 224555 h 225139"/>
                <a:gd name="connsiteX31" fmla="*/ 85791 w 268645"/>
                <a:gd name="connsiteY31" fmla="*/ 225214 h 225139"/>
                <a:gd name="connsiteX32" fmla="*/ 92104 w 268645"/>
                <a:gd name="connsiteY32" fmla="*/ 218621 h 225139"/>
                <a:gd name="connsiteX33" fmla="*/ 83265 w 268645"/>
                <a:gd name="connsiteY33" fmla="*/ 214995 h 225139"/>
                <a:gd name="connsiteX34" fmla="*/ 62746 w 268645"/>
                <a:gd name="connsiteY34" fmla="*/ 209062 h 225139"/>
                <a:gd name="connsiteX35" fmla="*/ 65587 w 268645"/>
                <a:gd name="connsiteY35" fmla="*/ 194558 h 225139"/>
                <a:gd name="connsiteX36" fmla="*/ 78214 w 268645"/>
                <a:gd name="connsiteY36" fmla="*/ 142806 h 225139"/>
                <a:gd name="connsiteX37" fmla="*/ 125251 w 268645"/>
                <a:gd name="connsiteY37" fmla="*/ 104568 h 225139"/>
                <a:gd name="connsiteX38" fmla="*/ 161870 w 268645"/>
                <a:gd name="connsiteY38" fmla="*/ 193240 h 225139"/>
                <a:gd name="connsiteX39" fmla="*/ 165658 w 268645"/>
                <a:gd name="connsiteY39" fmla="*/ 204777 h 225139"/>
                <a:gd name="connsiteX40" fmla="*/ 149243 w 268645"/>
                <a:gd name="connsiteY40" fmla="*/ 214995 h 225139"/>
                <a:gd name="connsiteX41" fmla="*/ 142298 w 268645"/>
                <a:gd name="connsiteY41" fmla="*/ 221588 h 225139"/>
                <a:gd name="connsiteX42" fmla="*/ 146717 w 268645"/>
                <a:gd name="connsiteY42" fmla="*/ 225214 h 225139"/>
                <a:gd name="connsiteX43" fmla="*/ 185231 w 268645"/>
                <a:gd name="connsiteY43" fmla="*/ 224225 h 225139"/>
                <a:gd name="connsiteX44" fmla="*/ 216168 w 268645"/>
                <a:gd name="connsiteY44" fmla="*/ 225214 h 225139"/>
                <a:gd name="connsiteX45" fmla="*/ 221850 w 268645"/>
                <a:gd name="connsiteY45" fmla="*/ 218621 h 225139"/>
                <a:gd name="connsiteX46" fmla="*/ 215536 w 268645"/>
                <a:gd name="connsiteY46" fmla="*/ 214995 h 225139"/>
                <a:gd name="connsiteX47" fmla="*/ 193754 w 268645"/>
                <a:gd name="connsiteY47" fmla="*/ 200162 h 225139"/>
                <a:gd name="connsiteX48" fmla="*/ 148927 w 268645"/>
                <a:gd name="connsiteY48" fmla="*/ 92042 h 22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68645" h="225139">
                  <a:moveTo>
                    <a:pt x="148927" y="92042"/>
                  </a:moveTo>
                  <a:cubicBezTo>
                    <a:pt x="148612" y="91053"/>
                    <a:pt x="147349" y="88416"/>
                    <a:pt x="147349" y="87427"/>
                  </a:cubicBezTo>
                  <a:cubicBezTo>
                    <a:pt x="147349" y="87098"/>
                    <a:pt x="153031" y="82483"/>
                    <a:pt x="156504" y="79846"/>
                  </a:cubicBezTo>
                  <a:lnTo>
                    <a:pt x="211748" y="35345"/>
                  </a:lnTo>
                  <a:cubicBezTo>
                    <a:pt x="241422" y="12601"/>
                    <a:pt x="253734" y="11282"/>
                    <a:pt x="263204" y="10293"/>
                  </a:cubicBezTo>
                  <a:cubicBezTo>
                    <a:pt x="265730" y="9964"/>
                    <a:pt x="268886" y="9634"/>
                    <a:pt x="268886" y="3701"/>
                  </a:cubicBezTo>
                  <a:cubicBezTo>
                    <a:pt x="268886" y="2382"/>
                    <a:pt x="267939" y="75"/>
                    <a:pt x="265414" y="75"/>
                  </a:cubicBezTo>
                  <a:cubicBezTo>
                    <a:pt x="258469" y="75"/>
                    <a:pt x="250577" y="1064"/>
                    <a:pt x="243001" y="1064"/>
                  </a:cubicBezTo>
                  <a:cubicBezTo>
                    <a:pt x="231636" y="1064"/>
                    <a:pt x="219324" y="75"/>
                    <a:pt x="207960" y="75"/>
                  </a:cubicBezTo>
                  <a:cubicBezTo>
                    <a:pt x="205750" y="75"/>
                    <a:pt x="201962" y="75"/>
                    <a:pt x="201962" y="6667"/>
                  </a:cubicBezTo>
                  <a:cubicBezTo>
                    <a:pt x="201962" y="8975"/>
                    <a:pt x="203540" y="9964"/>
                    <a:pt x="205750" y="10293"/>
                  </a:cubicBezTo>
                  <a:cubicBezTo>
                    <a:pt x="212695" y="10953"/>
                    <a:pt x="215536" y="12601"/>
                    <a:pt x="215536" y="17216"/>
                  </a:cubicBezTo>
                  <a:cubicBezTo>
                    <a:pt x="215536" y="23149"/>
                    <a:pt x="206066" y="30731"/>
                    <a:pt x="204172" y="32379"/>
                  </a:cubicBezTo>
                  <a:lnTo>
                    <a:pt x="81056" y="131269"/>
                  </a:lnTo>
                  <a:lnTo>
                    <a:pt x="106310" y="25456"/>
                  </a:lnTo>
                  <a:cubicBezTo>
                    <a:pt x="109151" y="13590"/>
                    <a:pt x="109783" y="10293"/>
                    <a:pt x="132827" y="10293"/>
                  </a:cubicBezTo>
                  <a:cubicBezTo>
                    <a:pt x="140719" y="10293"/>
                    <a:pt x="143561" y="10293"/>
                    <a:pt x="143561" y="3701"/>
                  </a:cubicBezTo>
                  <a:cubicBezTo>
                    <a:pt x="143561" y="734"/>
                    <a:pt x="141035" y="75"/>
                    <a:pt x="139141" y="75"/>
                  </a:cubicBezTo>
                  <a:cubicBezTo>
                    <a:pt x="130302" y="75"/>
                    <a:pt x="107573" y="1064"/>
                    <a:pt x="98734" y="1064"/>
                  </a:cubicBezTo>
                  <a:cubicBezTo>
                    <a:pt x="89579" y="1064"/>
                    <a:pt x="67166" y="75"/>
                    <a:pt x="58011" y="75"/>
                  </a:cubicBezTo>
                  <a:cubicBezTo>
                    <a:pt x="55801" y="75"/>
                    <a:pt x="51697" y="75"/>
                    <a:pt x="51697" y="6338"/>
                  </a:cubicBezTo>
                  <a:cubicBezTo>
                    <a:pt x="51697" y="10293"/>
                    <a:pt x="54538" y="10293"/>
                    <a:pt x="60852" y="10293"/>
                  </a:cubicBezTo>
                  <a:cubicBezTo>
                    <a:pt x="64956" y="10293"/>
                    <a:pt x="70638" y="10623"/>
                    <a:pt x="74426" y="10953"/>
                  </a:cubicBezTo>
                  <a:cubicBezTo>
                    <a:pt x="79477" y="11612"/>
                    <a:pt x="81371" y="12601"/>
                    <a:pt x="81371" y="16227"/>
                  </a:cubicBezTo>
                  <a:cubicBezTo>
                    <a:pt x="81371" y="17545"/>
                    <a:pt x="81056" y="18534"/>
                    <a:pt x="80108" y="22490"/>
                  </a:cubicBezTo>
                  <a:lnTo>
                    <a:pt x="37807" y="199503"/>
                  </a:lnTo>
                  <a:cubicBezTo>
                    <a:pt x="34650" y="212358"/>
                    <a:pt x="34019" y="214995"/>
                    <a:pt x="9080" y="214995"/>
                  </a:cubicBezTo>
                  <a:cubicBezTo>
                    <a:pt x="3713" y="214995"/>
                    <a:pt x="241" y="214995"/>
                    <a:pt x="241" y="221258"/>
                  </a:cubicBezTo>
                  <a:cubicBezTo>
                    <a:pt x="241" y="225214"/>
                    <a:pt x="4029" y="225214"/>
                    <a:pt x="4976" y="225214"/>
                  </a:cubicBezTo>
                  <a:cubicBezTo>
                    <a:pt x="13815" y="225214"/>
                    <a:pt x="36229" y="224225"/>
                    <a:pt x="45068" y="224225"/>
                  </a:cubicBezTo>
                  <a:cubicBezTo>
                    <a:pt x="51697" y="224225"/>
                    <a:pt x="58642" y="224555"/>
                    <a:pt x="65271" y="224555"/>
                  </a:cubicBezTo>
                  <a:cubicBezTo>
                    <a:pt x="72216" y="224555"/>
                    <a:pt x="79161" y="225214"/>
                    <a:pt x="85791" y="225214"/>
                  </a:cubicBezTo>
                  <a:cubicBezTo>
                    <a:pt x="88001" y="225214"/>
                    <a:pt x="92104" y="225214"/>
                    <a:pt x="92104" y="218621"/>
                  </a:cubicBezTo>
                  <a:cubicBezTo>
                    <a:pt x="92104" y="214995"/>
                    <a:pt x="89263" y="214995"/>
                    <a:pt x="83265" y="214995"/>
                  </a:cubicBezTo>
                  <a:cubicBezTo>
                    <a:pt x="71585" y="214995"/>
                    <a:pt x="62746" y="214995"/>
                    <a:pt x="62746" y="209062"/>
                  </a:cubicBezTo>
                  <a:cubicBezTo>
                    <a:pt x="62746" y="206755"/>
                    <a:pt x="64640" y="199503"/>
                    <a:pt x="65587" y="194558"/>
                  </a:cubicBezTo>
                  <a:cubicBezTo>
                    <a:pt x="70007" y="177417"/>
                    <a:pt x="74111" y="159947"/>
                    <a:pt x="78214" y="142806"/>
                  </a:cubicBezTo>
                  <a:lnTo>
                    <a:pt x="125251" y="104568"/>
                  </a:lnTo>
                  <a:lnTo>
                    <a:pt x="161870" y="193240"/>
                  </a:lnTo>
                  <a:cubicBezTo>
                    <a:pt x="165658" y="202140"/>
                    <a:pt x="165658" y="202799"/>
                    <a:pt x="165658" y="204777"/>
                  </a:cubicBezTo>
                  <a:cubicBezTo>
                    <a:pt x="165658" y="214666"/>
                    <a:pt x="152084" y="214995"/>
                    <a:pt x="149243" y="214995"/>
                  </a:cubicBezTo>
                  <a:cubicBezTo>
                    <a:pt x="145770" y="214995"/>
                    <a:pt x="142298" y="214995"/>
                    <a:pt x="142298" y="221588"/>
                  </a:cubicBezTo>
                  <a:cubicBezTo>
                    <a:pt x="142298" y="225214"/>
                    <a:pt x="146086" y="225214"/>
                    <a:pt x="146717" y="225214"/>
                  </a:cubicBezTo>
                  <a:cubicBezTo>
                    <a:pt x="159345" y="225214"/>
                    <a:pt x="172603" y="224225"/>
                    <a:pt x="185231" y="224225"/>
                  </a:cubicBezTo>
                  <a:cubicBezTo>
                    <a:pt x="192176" y="224225"/>
                    <a:pt x="209223" y="225214"/>
                    <a:pt x="216168" y="225214"/>
                  </a:cubicBezTo>
                  <a:cubicBezTo>
                    <a:pt x="217746" y="225214"/>
                    <a:pt x="221850" y="225214"/>
                    <a:pt x="221850" y="218621"/>
                  </a:cubicBezTo>
                  <a:cubicBezTo>
                    <a:pt x="221850" y="214995"/>
                    <a:pt x="218377" y="214995"/>
                    <a:pt x="215536" y="214995"/>
                  </a:cubicBezTo>
                  <a:cubicBezTo>
                    <a:pt x="202593" y="214666"/>
                    <a:pt x="198489" y="211699"/>
                    <a:pt x="193754" y="200162"/>
                  </a:cubicBezTo>
                  <a:lnTo>
                    <a:pt x="148927" y="92042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86" name="Dowolny kształt: kształt 285">
              <a:extLst>
                <a:ext uri="{FF2B5EF4-FFF2-40B4-BE49-F238E27FC236}">
                  <a16:creationId xmlns:a16="http://schemas.microsoft.com/office/drawing/2014/main" id="{C60981A0-A027-0973-89C4-CB8BFDC8776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1745207" y="7880204"/>
              <a:ext cx="81761" cy="211822"/>
            </a:xfrm>
            <a:custGeom>
              <a:avLst/>
              <a:gdLst>
                <a:gd name="connsiteX0" fmla="*/ 43783 w 81761"/>
                <a:gd name="connsiteY0" fmla="*/ 66062 h 211822"/>
                <a:gd name="connsiteX1" fmla="*/ 55936 w 81761"/>
                <a:gd name="connsiteY1" fmla="*/ 68601 h 211822"/>
                <a:gd name="connsiteX2" fmla="*/ 72510 w 81761"/>
                <a:gd name="connsiteY2" fmla="*/ 72062 h 211822"/>
                <a:gd name="connsiteX3" fmla="*/ 82012 w 81761"/>
                <a:gd name="connsiteY3" fmla="*/ 63063 h 211822"/>
                <a:gd name="connsiteX4" fmla="*/ 72510 w 81761"/>
                <a:gd name="connsiteY4" fmla="*/ 54064 h 211822"/>
                <a:gd name="connsiteX5" fmla="*/ 55936 w 81761"/>
                <a:gd name="connsiteY5" fmla="*/ 57525 h 211822"/>
                <a:gd name="connsiteX6" fmla="*/ 43783 w 81761"/>
                <a:gd name="connsiteY6" fmla="*/ 60063 h 211822"/>
                <a:gd name="connsiteX7" fmla="*/ 46876 w 81761"/>
                <a:gd name="connsiteY7" fmla="*/ 35143 h 211822"/>
                <a:gd name="connsiteX8" fmla="*/ 49749 w 81761"/>
                <a:gd name="connsiteY8" fmla="*/ 10684 h 211822"/>
                <a:gd name="connsiteX9" fmla="*/ 41131 w 81761"/>
                <a:gd name="connsiteY9" fmla="*/ 70 h 211822"/>
                <a:gd name="connsiteX10" fmla="*/ 32513 w 81761"/>
                <a:gd name="connsiteY10" fmla="*/ 10684 h 211822"/>
                <a:gd name="connsiteX11" fmla="*/ 35606 w 81761"/>
                <a:gd name="connsiteY11" fmla="*/ 37681 h 211822"/>
                <a:gd name="connsiteX12" fmla="*/ 38479 w 81761"/>
                <a:gd name="connsiteY12" fmla="*/ 60063 h 211822"/>
                <a:gd name="connsiteX13" fmla="*/ 26325 w 81761"/>
                <a:gd name="connsiteY13" fmla="*/ 57525 h 211822"/>
                <a:gd name="connsiteX14" fmla="*/ 9752 w 81761"/>
                <a:gd name="connsiteY14" fmla="*/ 54064 h 211822"/>
                <a:gd name="connsiteX15" fmla="*/ 250 w 81761"/>
                <a:gd name="connsiteY15" fmla="*/ 63063 h 211822"/>
                <a:gd name="connsiteX16" fmla="*/ 9752 w 81761"/>
                <a:gd name="connsiteY16" fmla="*/ 72062 h 211822"/>
                <a:gd name="connsiteX17" fmla="*/ 26325 w 81761"/>
                <a:gd name="connsiteY17" fmla="*/ 68601 h 211822"/>
                <a:gd name="connsiteX18" fmla="*/ 38479 w 81761"/>
                <a:gd name="connsiteY18" fmla="*/ 66062 h 211822"/>
                <a:gd name="connsiteX19" fmla="*/ 35385 w 81761"/>
                <a:gd name="connsiteY19" fmla="*/ 84060 h 211822"/>
                <a:gd name="connsiteX20" fmla="*/ 32513 w 81761"/>
                <a:gd name="connsiteY20" fmla="*/ 111980 h 211822"/>
                <a:gd name="connsiteX21" fmla="*/ 37374 w 81761"/>
                <a:gd name="connsiteY21" fmla="*/ 208431 h 211822"/>
                <a:gd name="connsiteX22" fmla="*/ 41131 w 81761"/>
                <a:gd name="connsiteY22" fmla="*/ 211892 h 211822"/>
                <a:gd name="connsiteX23" fmla="*/ 45108 w 81761"/>
                <a:gd name="connsiteY23" fmla="*/ 207277 h 211822"/>
                <a:gd name="connsiteX24" fmla="*/ 47760 w 81761"/>
                <a:gd name="connsiteY24" fmla="*/ 172896 h 211822"/>
                <a:gd name="connsiteX25" fmla="*/ 49749 w 81761"/>
                <a:gd name="connsiteY25" fmla="*/ 111980 h 211822"/>
                <a:gd name="connsiteX26" fmla="*/ 46655 w 81761"/>
                <a:gd name="connsiteY26" fmla="*/ 83599 h 211822"/>
                <a:gd name="connsiteX27" fmla="*/ 43783 w 81761"/>
                <a:gd name="connsiteY27" fmla="*/ 66062 h 211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1761" h="211822">
                  <a:moveTo>
                    <a:pt x="43783" y="66062"/>
                  </a:moveTo>
                  <a:cubicBezTo>
                    <a:pt x="47097" y="66524"/>
                    <a:pt x="49307" y="66755"/>
                    <a:pt x="55936" y="68601"/>
                  </a:cubicBezTo>
                  <a:cubicBezTo>
                    <a:pt x="63008" y="70677"/>
                    <a:pt x="68311" y="72062"/>
                    <a:pt x="72510" y="72062"/>
                  </a:cubicBezTo>
                  <a:cubicBezTo>
                    <a:pt x="81128" y="72062"/>
                    <a:pt x="82012" y="65139"/>
                    <a:pt x="82012" y="63063"/>
                  </a:cubicBezTo>
                  <a:cubicBezTo>
                    <a:pt x="82012" y="61217"/>
                    <a:pt x="81128" y="54064"/>
                    <a:pt x="72510" y="54064"/>
                  </a:cubicBezTo>
                  <a:cubicBezTo>
                    <a:pt x="68311" y="54064"/>
                    <a:pt x="63008" y="55448"/>
                    <a:pt x="55936" y="57525"/>
                  </a:cubicBezTo>
                  <a:cubicBezTo>
                    <a:pt x="49307" y="59371"/>
                    <a:pt x="47097" y="59602"/>
                    <a:pt x="43783" y="60063"/>
                  </a:cubicBezTo>
                  <a:cubicBezTo>
                    <a:pt x="44225" y="51987"/>
                    <a:pt x="45771" y="42296"/>
                    <a:pt x="46876" y="35143"/>
                  </a:cubicBezTo>
                  <a:cubicBezTo>
                    <a:pt x="47760" y="30528"/>
                    <a:pt x="49749" y="18760"/>
                    <a:pt x="49749" y="10684"/>
                  </a:cubicBezTo>
                  <a:cubicBezTo>
                    <a:pt x="49749" y="3762"/>
                    <a:pt x="46655" y="70"/>
                    <a:pt x="41131" y="70"/>
                  </a:cubicBezTo>
                  <a:cubicBezTo>
                    <a:pt x="36490" y="70"/>
                    <a:pt x="32513" y="2608"/>
                    <a:pt x="32513" y="10684"/>
                  </a:cubicBezTo>
                  <a:cubicBezTo>
                    <a:pt x="32513" y="18299"/>
                    <a:pt x="34281" y="29836"/>
                    <a:pt x="35606" y="37681"/>
                  </a:cubicBezTo>
                  <a:cubicBezTo>
                    <a:pt x="36048" y="40219"/>
                    <a:pt x="38037" y="51526"/>
                    <a:pt x="38479" y="60063"/>
                  </a:cubicBezTo>
                  <a:cubicBezTo>
                    <a:pt x="35164" y="59602"/>
                    <a:pt x="32955" y="59371"/>
                    <a:pt x="26325" y="57525"/>
                  </a:cubicBezTo>
                  <a:cubicBezTo>
                    <a:pt x="19254" y="55448"/>
                    <a:pt x="13951" y="54064"/>
                    <a:pt x="9752" y="54064"/>
                  </a:cubicBezTo>
                  <a:cubicBezTo>
                    <a:pt x="1134" y="54064"/>
                    <a:pt x="250" y="60986"/>
                    <a:pt x="250" y="63063"/>
                  </a:cubicBezTo>
                  <a:cubicBezTo>
                    <a:pt x="250" y="64909"/>
                    <a:pt x="1134" y="72062"/>
                    <a:pt x="9752" y="72062"/>
                  </a:cubicBezTo>
                  <a:cubicBezTo>
                    <a:pt x="13951" y="72062"/>
                    <a:pt x="19254" y="70677"/>
                    <a:pt x="26325" y="68601"/>
                  </a:cubicBezTo>
                  <a:cubicBezTo>
                    <a:pt x="32955" y="66755"/>
                    <a:pt x="35164" y="66524"/>
                    <a:pt x="38479" y="66062"/>
                  </a:cubicBezTo>
                  <a:cubicBezTo>
                    <a:pt x="38037" y="71831"/>
                    <a:pt x="36490" y="79215"/>
                    <a:pt x="35385" y="84060"/>
                  </a:cubicBezTo>
                  <a:cubicBezTo>
                    <a:pt x="32513" y="98366"/>
                    <a:pt x="32513" y="99982"/>
                    <a:pt x="32513" y="111980"/>
                  </a:cubicBezTo>
                  <a:cubicBezTo>
                    <a:pt x="32513" y="156514"/>
                    <a:pt x="36711" y="203816"/>
                    <a:pt x="37374" y="208431"/>
                  </a:cubicBezTo>
                  <a:cubicBezTo>
                    <a:pt x="37595" y="210508"/>
                    <a:pt x="38037" y="211892"/>
                    <a:pt x="41131" y="211892"/>
                  </a:cubicBezTo>
                  <a:cubicBezTo>
                    <a:pt x="44446" y="211892"/>
                    <a:pt x="44667" y="210508"/>
                    <a:pt x="45108" y="207277"/>
                  </a:cubicBezTo>
                  <a:cubicBezTo>
                    <a:pt x="45108" y="207046"/>
                    <a:pt x="46876" y="186972"/>
                    <a:pt x="47760" y="172896"/>
                  </a:cubicBezTo>
                  <a:cubicBezTo>
                    <a:pt x="48865" y="152591"/>
                    <a:pt x="49749" y="132286"/>
                    <a:pt x="49749" y="111980"/>
                  </a:cubicBezTo>
                  <a:cubicBezTo>
                    <a:pt x="49749" y="99982"/>
                    <a:pt x="49749" y="98366"/>
                    <a:pt x="46655" y="83599"/>
                  </a:cubicBezTo>
                  <a:cubicBezTo>
                    <a:pt x="46213" y="81061"/>
                    <a:pt x="44225" y="71831"/>
                    <a:pt x="43783" y="66062"/>
                  </a:cubicBez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87" name="Dowolny kształt: kształt 286">
              <a:extLst>
                <a:ext uri="{FF2B5EF4-FFF2-40B4-BE49-F238E27FC236}">
                  <a16:creationId xmlns:a16="http://schemas.microsoft.com/office/drawing/2014/main" id="{BE968D57-5B7B-3FB5-2853-DD0A8FD4E7C2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1715998" y="8139952"/>
              <a:ext cx="66956" cy="155290"/>
            </a:xfrm>
            <a:custGeom>
              <a:avLst/>
              <a:gdLst>
                <a:gd name="connsiteX0" fmla="*/ 61460 w 66956"/>
                <a:gd name="connsiteY0" fmla="*/ 8846 h 155290"/>
                <a:gd name="connsiteX1" fmla="*/ 52621 w 66956"/>
                <a:gd name="connsiteY1" fmla="*/ 77 h 155290"/>
                <a:gd name="connsiteX2" fmla="*/ 40246 w 66956"/>
                <a:gd name="connsiteY2" fmla="*/ 12768 h 155290"/>
                <a:gd name="connsiteX3" fmla="*/ 49085 w 66956"/>
                <a:gd name="connsiteY3" fmla="*/ 21537 h 155290"/>
                <a:gd name="connsiteX4" fmla="*/ 61460 w 66956"/>
                <a:gd name="connsiteY4" fmla="*/ 8846 h 155290"/>
                <a:gd name="connsiteX5" fmla="*/ 16381 w 66956"/>
                <a:gd name="connsiteY5" fmla="*/ 126063 h 155290"/>
                <a:gd name="connsiteX6" fmla="*/ 14392 w 66956"/>
                <a:gd name="connsiteY6" fmla="*/ 135754 h 155290"/>
                <a:gd name="connsiteX7" fmla="*/ 35385 w 66956"/>
                <a:gd name="connsiteY7" fmla="*/ 155368 h 155290"/>
                <a:gd name="connsiteX8" fmla="*/ 67206 w 66956"/>
                <a:gd name="connsiteY8" fmla="*/ 120064 h 155290"/>
                <a:gd name="connsiteX9" fmla="*/ 63670 w 66956"/>
                <a:gd name="connsiteY9" fmla="*/ 117064 h 155290"/>
                <a:gd name="connsiteX10" fmla="*/ 59471 w 66956"/>
                <a:gd name="connsiteY10" fmla="*/ 120987 h 155290"/>
                <a:gd name="connsiteX11" fmla="*/ 36048 w 66956"/>
                <a:gd name="connsiteY11" fmla="*/ 148907 h 155290"/>
                <a:gd name="connsiteX12" fmla="*/ 30523 w 66956"/>
                <a:gd name="connsiteY12" fmla="*/ 140831 h 155290"/>
                <a:gd name="connsiteX13" fmla="*/ 34059 w 66956"/>
                <a:gd name="connsiteY13" fmla="*/ 126063 h 155290"/>
                <a:gd name="connsiteX14" fmla="*/ 41130 w 66956"/>
                <a:gd name="connsiteY14" fmla="*/ 107604 h 155290"/>
                <a:gd name="connsiteX15" fmla="*/ 51958 w 66956"/>
                <a:gd name="connsiteY15" fmla="*/ 78299 h 155290"/>
                <a:gd name="connsiteX16" fmla="*/ 53284 w 66956"/>
                <a:gd name="connsiteY16" fmla="*/ 70916 h 155290"/>
                <a:gd name="connsiteX17" fmla="*/ 32291 w 66956"/>
                <a:gd name="connsiteY17" fmla="*/ 51302 h 155290"/>
                <a:gd name="connsiteX18" fmla="*/ 249 w 66956"/>
                <a:gd name="connsiteY18" fmla="*/ 86606 h 155290"/>
                <a:gd name="connsiteX19" fmla="*/ 4006 w 66956"/>
                <a:gd name="connsiteY19" fmla="*/ 89606 h 155290"/>
                <a:gd name="connsiteX20" fmla="*/ 7984 w 66956"/>
                <a:gd name="connsiteY20" fmla="*/ 85914 h 155290"/>
                <a:gd name="connsiteX21" fmla="*/ 31628 w 66956"/>
                <a:gd name="connsiteY21" fmla="*/ 57763 h 155290"/>
                <a:gd name="connsiteX22" fmla="*/ 37153 w 66956"/>
                <a:gd name="connsiteY22" fmla="*/ 65839 h 155290"/>
                <a:gd name="connsiteX23" fmla="*/ 30302 w 66956"/>
                <a:gd name="connsiteY23" fmla="*/ 88914 h 155290"/>
                <a:gd name="connsiteX24" fmla="*/ 16381 w 66956"/>
                <a:gd name="connsiteY24" fmla="*/ 126063 h 15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956" h="155290">
                  <a:moveTo>
                    <a:pt x="61460" y="8846"/>
                  </a:moveTo>
                  <a:cubicBezTo>
                    <a:pt x="61460" y="5154"/>
                    <a:pt x="58808" y="77"/>
                    <a:pt x="52621" y="77"/>
                  </a:cubicBezTo>
                  <a:cubicBezTo>
                    <a:pt x="46655" y="77"/>
                    <a:pt x="40246" y="6077"/>
                    <a:pt x="40246" y="12768"/>
                  </a:cubicBezTo>
                  <a:cubicBezTo>
                    <a:pt x="40246" y="16691"/>
                    <a:pt x="43119" y="21537"/>
                    <a:pt x="49085" y="21537"/>
                  </a:cubicBezTo>
                  <a:cubicBezTo>
                    <a:pt x="55494" y="21537"/>
                    <a:pt x="61460" y="15076"/>
                    <a:pt x="61460" y="8846"/>
                  </a:cubicBezTo>
                  <a:close/>
                  <a:moveTo>
                    <a:pt x="16381" y="126063"/>
                  </a:moveTo>
                  <a:cubicBezTo>
                    <a:pt x="15497" y="129063"/>
                    <a:pt x="14392" y="131832"/>
                    <a:pt x="14392" y="135754"/>
                  </a:cubicBezTo>
                  <a:cubicBezTo>
                    <a:pt x="14392" y="146599"/>
                    <a:pt x="23231" y="155368"/>
                    <a:pt x="35385" y="155368"/>
                  </a:cubicBezTo>
                  <a:cubicBezTo>
                    <a:pt x="57483" y="155368"/>
                    <a:pt x="67206" y="123525"/>
                    <a:pt x="67206" y="120064"/>
                  </a:cubicBezTo>
                  <a:cubicBezTo>
                    <a:pt x="67206" y="117064"/>
                    <a:pt x="64333" y="117064"/>
                    <a:pt x="63670" y="117064"/>
                  </a:cubicBezTo>
                  <a:cubicBezTo>
                    <a:pt x="60576" y="117064"/>
                    <a:pt x="60355" y="118449"/>
                    <a:pt x="59471" y="120987"/>
                  </a:cubicBezTo>
                  <a:cubicBezTo>
                    <a:pt x="54389" y="139446"/>
                    <a:pt x="44666" y="148907"/>
                    <a:pt x="36048" y="148907"/>
                  </a:cubicBezTo>
                  <a:cubicBezTo>
                    <a:pt x="31628" y="148907"/>
                    <a:pt x="30523" y="145907"/>
                    <a:pt x="30523" y="140831"/>
                  </a:cubicBezTo>
                  <a:cubicBezTo>
                    <a:pt x="30523" y="135524"/>
                    <a:pt x="32070" y="131140"/>
                    <a:pt x="34059" y="126063"/>
                  </a:cubicBezTo>
                  <a:cubicBezTo>
                    <a:pt x="36269" y="119833"/>
                    <a:pt x="38699" y="113603"/>
                    <a:pt x="41130" y="107604"/>
                  </a:cubicBezTo>
                  <a:cubicBezTo>
                    <a:pt x="43119" y="102066"/>
                    <a:pt x="51074" y="81068"/>
                    <a:pt x="51958" y="78299"/>
                  </a:cubicBezTo>
                  <a:cubicBezTo>
                    <a:pt x="52621" y="75992"/>
                    <a:pt x="53284" y="73223"/>
                    <a:pt x="53284" y="70916"/>
                  </a:cubicBezTo>
                  <a:cubicBezTo>
                    <a:pt x="53284" y="60071"/>
                    <a:pt x="44445" y="51302"/>
                    <a:pt x="32291" y="51302"/>
                  </a:cubicBezTo>
                  <a:cubicBezTo>
                    <a:pt x="10414" y="51302"/>
                    <a:pt x="249" y="82684"/>
                    <a:pt x="249" y="86606"/>
                  </a:cubicBezTo>
                  <a:cubicBezTo>
                    <a:pt x="249" y="89606"/>
                    <a:pt x="3343" y="89606"/>
                    <a:pt x="4006" y="89606"/>
                  </a:cubicBezTo>
                  <a:cubicBezTo>
                    <a:pt x="7100" y="89606"/>
                    <a:pt x="7321" y="88452"/>
                    <a:pt x="7984" y="85914"/>
                  </a:cubicBezTo>
                  <a:cubicBezTo>
                    <a:pt x="13729" y="66070"/>
                    <a:pt x="23452" y="57763"/>
                    <a:pt x="31628" y="57763"/>
                  </a:cubicBezTo>
                  <a:cubicBezTo>
                    <a:pt x="35164" y="57763"/>
                    <a:pt x="37153" y="59609"/>
                    <a:pt x="37153" y="65839"/>
                  </a:cubicBezTo>
                  <a:cubicBezTo>
                    <a:pt x="37153" y="71146"/>
                    <a:pt x="35827" y="74608"/>
                    <a:pt x="30302" y="88914"/>
                  </a:cubicBezTo>
                  <a:lnTo>
                    <a:pt x="16381" y="126063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88" name="Dowolny kształt: kształt 287">
              <a:extLst>
                <a:ext uri="{FF2B5EF4-FFF2-40B4-BE49-F238E27FC236}">
                  <a16:creationId xmlns:a16="http://schemas.microsoft.com/office/drawing/2014/main" id="{95B7CDEF-57C3-1A22-C462-0FECB5136EF4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1819677" y="8266400"/>
              <a:ext cx="28064" cy="71068"/>
            </a:xfrm>
            <a:custGeom>
              <a:avLst/>
              <a:gdLst>
                <a:gd name="connsiteX0" fmla="*/ 22129 w 28064"/>
                <a:gd name="connsiteY0" fmla="*/ 22921 h 71068"/>
                <a:gd name="connsiteX1" fmla="*/ 4893 w 28064"/>
                <a:gd name="connsiteY1" fmla="*/ 65147 h 71068"/>
                <a:gd name="connsiteX2" fmla="*/ 3346 w 28064"/>
                <a:gd name="connsiteY2" fmla="*/ 67916 h 71068"/>
                <a:gd name="connsiteX3" fmla="*/ 6440 w 28064"/>
                <a:gd name="connsiteY3" fmla="*/ 71146 h 71068"/>
                <a:gd name="connsiteX4" fmla="*/ 28316 w 28064"/>
                <a:gd name="connsiteY4" fmla="*/ 25229 h 71068"/>
                <a:gd name="connsiteX5" fmla="*/ 12848 w 28064"/>
                <a:gd name="connsiteY5" fmla="*/ 77 h 71068"/>
                <a:gd name="connsiteX6" fmla="*/ 252 w 28064"/>
                <a:gd name="connsiteY6" fmla="*/ 13230 h 71068"/>
                <a:gd name="connsiteX7" fmla="*/ 13069 w 28064"/>
                <a:gd name="connsiteY7" fmla="*/ 26613 h 71068"/>
                <a:gd name="connsiteX8" fmla="*/ 22129 w 28064"/>
                <a:gd name="connsiteY8" fmla="*/ 22921 h 71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64" h="71068">
                  <a:moveTo>
                    <a:pt x="22129" y="22921"/>
                  </a:moveTo>
                  <a:cubicBezTo>
                    <a:pt x="22129" y="35612"/>
                    <a:pt x="19919" y="50379"/>
                    <a:pt x="4893" y="65147"/>
                  </a:cubicBezTo>
                  <a:cubicBezTo>
                    <a:pt x="4009" y="66070"/>
                    <a:pt x="3346" y="66762"/>
                    <a:pt x="3346" y="67916"/>
                  </a:cubicBezTo>
                  <a:cubicBezTo>
                    <a:pt x="3346" y="69531"/>
                    <a:pt x="5114" y="71146"/>
                    <a:pt x="6440" y="71146"/>
                  </a:cubicBezTo>
                  <a:cubicBezTo>
                    <a:pt x="9533" y="71146"/>
                    <a:pt x="28316" y="52687"/>
                    <a:pt x="28316" y="25229"/>
                  </a:cubicBezTo>
                  <a:cubicBezTo>
                    <a:pt x="28316" y="10922"/>
                    <a:pt x="23013" y="77"/>
                    <a:pt x="12848" y="77"/>
                  </a:cubicBezTo>
                  <a:cubicBezTo>
                    <a:pt x="5556" y="77"/>
                    <a:pt x="252" y="6077"/>
                    <a:pt x="252" y="13230"/>
                  </a:cubicBezTo>
                  <a:cubicBezTo>
                    <a:pt x="252" y="20614"/>
                    <a:pt x="5335" y="26613"/>
                    <a:pt x="13069" y="26613"/>
                  </a:cubicBezTo>
                  <a:cubicBezTo>
                    <a:pt x="18372" y="26613"/>
                    <a:pt x="21908" y="22921"/>
                    <a:pt x="22129" y="22921"/>
                  </a:cubicBez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89" name="Dowolny kształt: kształt 288">
              <a:extLst>
                <a:ext uri="{FF2B5EF4-FFF2-40B4-BE49-F238E27FC236}">
                  <a16:creationId xmlns:a16="http://schemas.microsoft.com/office/drawing/2014/main" id="{D4AFC532-14F6-6A2D-F08D-79CC2ED5E092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1885150" y="8191177"/>
              <a:ext cx="138331" cy="151598"/>
            </a:xfrm>
            <a:custGeom>
              <a:avLst/>
              <a:gdLst>
                <a:gd name="connsiteX0" fmla="*/ 54836 w 138331"/>
                <a:gd name="connsiteY0" fmla="*/ 103912 h 151598"/>
                <a:gd name="connsiteX1" fmla="*/ 62349 w 138331"/>
                <a:gd name="connsiteY1" fmla="*/ 104143 h 151598"/>
                <a:gd name="connsiteX2" fmla="*/ 138586 w 138331"/>
                <a:gd name="connsiteY2" fmla="*/ 33766 h 151598"/>
                <a:gd name="connsiteX3" fmla="*/ 109638 w 138331"/>
                <a:gd name="connsiteY3" fmla="*/ 77 h 151598"/>
                <a:gd name="connsiteX4" fmla="*/ 56825 w 138331"/>
                <a:gd name="connsiteY4" fmla="*/ 57994 h 151598"/>
                <a:gd name="connsiteX5" fmla="*/ 47765 w 138331"/>
                <a:gd name="connsiteY5" fmla="*/ 87068 h 151598"/>
                <a:gd name="connsiteX6" fmla="*/ 7989 w 138331"/>
                <a:gd name="connsiteY6" fmla="*/ 54994 h 151598"/>
                <a:gd name="connsiteX7" fmla="*/ 27214 w 138331"/>
                <a:gd name="connsiteY7" fmla="*/ 8154 h 151598"/>
                <a:gd name="connsiteX8" fmla="*/ 28982 w 138331"/>
                <a:gd name="connsiteY8" fmla="*/ 5154 h 151598"/>
                <a:gd name="connsiteX9" fmla="*/ 25446 w 138331"/>
                <a:gd name="connsiteY9" fmla="*/ 2385 h 151598"/>
                <a:gd name="connsiteX10" fmla="*/ 18375 w 138331"/>
                <a:gd name="connsiteY10" fmla="*/ 7461 h 151598"/>
                <a:gd name="connsiteX11" fmla="*/ 255 w 138331"/>
                <a:gd name="connsiteY11" fmla="*/ 57302 h 151598"/>
                <a:gd name="connsiteX12" fmla="*/ 43124 w 138331"/>
                <a:gd name="connsiteY12" fmla="*/ 102066 h 151598"/>
                <a:gd name="connsiteX13" fmla="*/ 30749 w 138331"/>
                <a:gd name="connsiteY13" fmla="*/ 144292 h 151598"/>
                <a:gd name="connsiteX14" fmla="*/ 38263 w 138331"/>
                <a:gd name="connsiteY14" fmla="*/ 151676 h 151598"/>
                <a:gd name="connsiteX15" fmla="*/ 46881 w 138331"/>
                <a:gd name="connsiteY15" fmla="*/ 146599 h 151598"/>
                <a:gd name="connsiteX16" fmla="*/ 54836 w 138331"/>
                <a:gd name="connsiteY16" fmla="*/ 103912 h 151598"/>
                <a:gd name="connsiteX17" fmla="*/ 57709 w 138331"/>
                <a:gd name="connsiteY17" fmla="*/ 88221 h 151598"/>
                <a:gd name="connsiteX18" fmla="*/ 74503 w 138331"/>
                <a:gd name="connsiteY18" fmla="*/ 36304 h 151598"/>
                <a:gd name="connsiteX19" fmla="*/ 107208 w 138331"/>
                <a:gd name="connsiteY19" fmla="*/ 15768 h 151598"/>
                <a:gd name="connsiteX20" fmla="*/ 130631 w 138331"/>
                <a:gd name="connsiteY20" fmla="*/ 38381 h 151598"/>
                <a:gd name="connsiteX21" fmla="*/ 64780 w 138331"/>
                <a:gd name="connsiteY21" fmla="*/ 88452 h 151598"/>
                <a:gd name="connsiteX22" fmla="*/ 57709 w 138331"/>
                <a:gd name="connsiteY22" fmla="*/ 88221 h 15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8331" h="151598">
                  <a:moveTo>
                    <a:pt x="54836" y="103912"/>
                  </a:moveTo>
                  <a:cubicBezTo>
                    <a:pt x="57267" y="104143"/>
                    <a:pt x="59918" y="104143"/>
                    <a:pt x="62349" y="104143"/>
                  </a:cubicBezTo>
                  <a:cubicBezTo>
                    <a:pt x="102125" y="104143"/>
                    <a:pt x="138586" y="70223"/>
                    <a:pt x="138586" y="33766"/>
                  </a:cubicBezTo>
                  <a:cubicBezTo>
                    <a:pt x="138586" y="13230"/>
                    <a:pt x="126875" y="77"/>
                    <a:pt x="109638" y="77"/>
                  </a:cubicBezTo>
                  <a:cubicBezTo>
                    <a:pt x="79143" y="77"/>
                    <a:pt x="63012" y="40688"/>
                    <a:pt x="56825" y="57994"/>
                  </a:cubicBezTo>
                  <a:cubicBezTo>
                    <a:pt x="53952" y="66532"/>
                    <a:pt x="49091" y="82684"/>
                    <a:pt x="47765" y="87068"/>
                  </a:cubicBezTo>
                  <a:cubicBezTo>
                    <a:pt x="23457" y="83606"/>
                    <a:pt x="7989" y="72069"/>
                    <a:pt x="7989" y="54994"/>
                  </a:cubicBezTo>
                  <a:cubicBezTo>
                    <a:pt x="7989" y="54764"/>
                    <a:pt x="9315" y="28920"/>
                    <a:pt x="27214" y="8154"/>
                  </a:cubicBezTo>
                  <a:cubicBezTo>
                    <a:pt x="28761" y="6538"/>
                    <a:pt x="28982" y="6077"/>
                    <a:pt x="28982" y="5154"/>
                  </a:cubicBezTo>
                  <a:cubicBezTo>
                    <a:pt x="28982" y="2385"/>
                    <a:pt x="26109" y="2385"/>
                    <a:pt x="25446" y="2385"/>
                  </a:cubicBezTo>
                  <a:cubicBezTo>
                    <a:pt x="23457" y="2385"/>
                    <a:pt x="22573" y="2385"/>
                    <a:pt x="18375" y="7461"/>
                  </a:cubicBezTo>
                  <a:cubicBezTo>
                    <a:pt x="6000" y="23383"/>
                    <a:pt x="255" y="47380"/>
                    <a:pt x="255" y="57302"/>
                  </a:cubicBezTo>
                  <a:cubicBezTo>
                    <a:pt x="255" y="77838"/>
                    <a:pt x="14618" y="95605"/>
                    <a:pt x="43124" y="102066"/>
                  </a:cubicBezTo>
                  <a:cubicBezTo>
                    <a:pt x="32075" y="137831"/>
                    <a:pt x="30749" y="142215"/>
                    <a:pt x="30749" y="144292"/>
                  </a:cubicBezTo>
                  <a:cubicBezTo>
                    <a:pt x="30749" y="150522"/>
                    <a:pt x="35832" y="151676"/>
                    <a:pt x="38263" y="151676"/>
                  </a:cubicBezTo>
                  <a:cubicBezTo>
                    <a:pt x="40693" y="151676"/>
                    <a:pt x="45113" y="150060"/>
                    <a:pt x="46881" y="146599"/>
                  </a:cubicBezTo>
                  <a:cubicBezTo>
                    <a:pt x="48428" y="143138"/>
                    <a:pt x="50416" y="131370"/>
                    <a:pt x="54836" y="103912"/>
                  </a:cubicBezTo>
                  <a:close/>
                  <a:moveTo>
                    <a:pt x="57709" y="88221"/>
                  </a:moveTo>
                  <a:cubicBezTo>
                    <a:pt x="62128" y="61686"/>
                    <a:pt x="63896" y="51302"/>
                    <a:pt x="74503" y="36304"/>
                  </a:cubicBezTo>
                  <a:cubicBezTo>
                    <a:pt x="84447" y="22229"/>
                    <a:pt x="96159" y="15768"/>
                    <a:pt x="107208" y="15768"/>
                  </a:cubicBezTo>
                  <a:cubicBezTo>
                    <a:pt x="122455" y="15768"/>
                    <a:pt x="130631" y="26382"/>
                    <a:pt x="130631" y="38381"/>
                  </a:cubicBezTo>
                  <a:cubicBezTo>
                    <a:pt x="130631" y="61686"/>
                    <a:pt x="102788" y="88452"/>
                    <a:pt x="64780" y="88452"/>
                  </a:cubicBezTo>
                  <a:cubicBezTo>
                    <a:pt x="62791" y="88452"/>
                    <a:pt x="59697" y="88452"/>
                    <a:pt x="57709" y="88221"/>
                  </a:cubicBez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90" name="Dowolny kształt: kształt 289">
              <a:extLst>
                <a:ext uri="{FF2B5EF4-FFF2-40B4-BE49-F238E27FC236}">
                  <a16:creationId xmlns:a16="http://schemas.microsoft.com/office/drawing/2014/main" id="{6B47389F-CECD-3F4F-BD95-CC0F7522AC67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2197598" y="7897205"/>
              <a:ext cx="33778" cy="34941"/>
            </a:xfrm>
            <a:custGeom>
              <a:avLst/>
              <a:gdLst>
                <a:gd name="connsiteX0" fmla="*/ 34042 w 33778"/>
                <a:gd name="connsiteY0" fmla="*/ 17543 h 34941"/>
                <a:gd name="connsiteX1" fmla="*/ 17311 w 33778"/>
                <a:gd name="connsiteY1" fmla="*/ 72 h 34941"/>
                <a:gd name="connsiteX2" fmla="*/ 264 w 33778"/>
                <a:gd name="connsiteY2" fmla="*/ 17543 h 34941"/>
                <a:gd name="connsiteX3" fmla="*/ 16995 w 33778"/>
                <a:gd name="connsiteY3" fmla="*/ 35013 h 34941"/>
                <a:gd name="connsiteX4" fmla="*/ 34042 w 33778"/>
                <a:gd name="connsiteY4" fmla="*/ 17543 h 34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78" h="34941">
                  <a:moveTo>
                    <a:pt x="34042" y="17543"/>
                  </a:moveTo>
                  <a:cubicBezTo>
                    <a:pt x="34042" y="8643"/>
                    <a:pt x="26781" y="72"/>
                    <a:pt x="17311" y="72"/>
                  </a:cubicBezTo>
                  <a:cubicBezTo>
                    <a:pt x="6578" y="72"/>
                    <a:pt x="264" y="9302"/>
                    <a:pt x="264" y="17543"/>
                  </a:cubicBezTo>
                  <a:cubicBezTo>
                    <a:pt x="264" y="26443"/>
                    <a:pt x="7525" y="35013"/>
                    <a:pt x="16995" y="35013"/>
                  </a:cubicBezTo>
                  <a:cubicBezTo>
                    <a:pt x="27728" y="35013"/>
                    <a:pt x="34042" y="25784"/>
                    <a:pt x="34042" y="17543"/>
                  </a:cubicBez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91" name="Dowolny kształt: kształt 290">
              <a:extLst>
                <a:ext uri="{FF2B5EF4-FFF2-40B4-BE49-F238E27FC236}">
                  <a16:creationId xmlns:a16="http://schemas.microsoft.com/office/drawing/2014/main" id="{C3C73635-980F-7D75-3CC6-3F6ED12E06C2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2063723" y="7975913"/>
              <a:ext cx="268645" cy="225139"/>
            </a:xfrm>
            <a:custGeom>
              <a:avLst/>
              <a:gdLst>
                <a:gd name="connsiteX0" fmla="*/ 148947 w 268645"/>
                <a:gd name="connsiteY0" fmla="*/ 92042 h 225139"/>
                <a:gd name="connsiteX1" fmla="*/ 147368 w 268645"/>
                <a:gd name="connsiteY1" fmla="*/ 87427 h 225139"/>
                <a:gd name="connsiteX2" fmla="*/ 156523 w 268645"/>
                <a:gd name="connsiteY2" fmla="*/ 79846 h 225139"/>
                <a:gd name="connsiteX3" fmla="*/ 211767 w 268645"/>
                <a:gd name="connsiteY3" fmla="*/ 35345 h 225139"/>
                <a:gd name="connsiteX4" fmla="*/ 263224 w 268645"/>
                <a:gd name="connsiteY4" fmla="*/ 10293 h 225139"/>
                <a:gd name="connsiteX5" fmla="*/ 268906 w 268645"/>
                <a:gd name="connsiteY5" fmla="*/ 3701 h 225139"/>
                <a:gd name="connsiteX6" fmla="*/ 265433 w 268645"/>
                <a:gd name="connsiteY6" fmla="*/ 75 h 225139"/>
                <a:gd name="connsiteX7" fmla="*/ 243020 w 268645"/>
                <a:gd name="connsiteY7" fmla="*/ 1064 h 225139"/>
                <a:gd name="connsiteX8" fmla="*/ 207979 w 268645"/>
                <a:gd name="connsiteY8" fmla="*/ 75 h 225139"/>
                <a:gd name="connsiteX9" fmla="*/ 201981 w 268645"/>
                <a:gd name="connsiteY9" fmla="*/ 6667 h 225139"/>
                <a:gd name="connsiteX10" fmla="*/ 205769 w 268645"/>
                <a:gd name="connsiteY10" fmla="*/ 10293 h 225139"/>
                <a:gd name="connsiteX11" fmla="*/ 215556 w 268645"/>
                <a:gd name="connsiteY11" fmla="*/ 17216 h 225139"/>
                <a:gd name="connsiteX12" fmla="*/ 204191 w 268645"/>
                <a:gd name="connsiteY12" fmla="*/ 32379 h 225139"/>
                <a:gd name="connsiteX13" fmla="*/ 81075 w 268645"/>
                <a:gd name="connsiteY13" fmla="*/ 131269 h 225139"/>
                <a:gd name="connsiteX14" fmla="*/ 106329 w 268645"/>
                <a:gd name="connsiteY14" fmla="*/ 25456 h 225139"/>
                <a:gd name="connsiteX15" fmla="*/ 132847 w 268645"/>
                <a:gd name="connsiteY15" fmla="*/ 10293 h 225139"/>
                <a:gd name="connsiteX16" fmla="*/ 143580 w 268645"/>
                <a:gd name="connsiteY16" fmla="*/ 3701 h 225139"/>
                <a:gd name="connsiteX17" fmla="*/ 139160 w 268645"/>
                <a:gd name="connsiteY17" fmla="*/ 75 h 225139"/>
                <a:gd name="connsiteX18" fmla="*/ 98753 w 268645"/>
                <a:gd name="connsiteY18" fmla="*/ 1064 h 225139"/>
                <a:gd name="connsiteX19" fmla="*/ 58030 w 268645"/>
                <a:gd name="connsiteY19" fmla="*/ 75 h 225139"/>
                <a:gd name="connsiteX20" fmla="*/ 51716 w 268645"/>
                <a:gd name="connsiteY20" fmla="*/ 6338 h 225139"/>
                <a:gd name="connsiteX21" fmla="*/ 60871 w 268645"/>
                <a:gd name="connsiteY21" fmla="*/ 10293 h 225139"/>
                <a:gd name="connsiteX22" fmla="*/ 74446 w 268645"/>
                <a:gd name="connsiteY22" fmla="*/ 10953 h 225139"/>
                <a:gd name="connsiteX23" fmla="*/ 81391 w 268645"/>
                <a:gd name="connsiteY23" fmla="*/ 16227 h 225139"/>
                <a:gd name="connsiteX24" fmla="*/ 80128 w 268645"/>
                <a:gd name="connsiteY24" fmla="*/ 22490 h 225139"/>
                <a:gd name="connsiteX25" fmla="*/ 37826 w 268645"/>
                <a:gd name="connsiteY25" fmla="*/ 199503 h 225139"/>
                <a:gd name="connsiteX26" fmla="*/ 9099 w 268645"/>
                <a:gd name="connsiteY26" fmla="*/ 214995 h 225139"/>
                <a:gd name="connsiteX27" fmla="*/ 260 w 268645"/>
                <a:gd name="connsiteY27" fmla="*/ 221258 h 225139"/>
                <a:gd name="connsiteX28" fmla="*/ 4995 w 268645"/>
                <a:gd name="connsiteY28" fmla="*/ 225214 h 225139"/>
                <a:gd name="connsiteX29" fmla="*/ 45087 w 268645"/>
                <a:gd name="connsiteY29" fmla="*/ 224225 h 225139"/>
                <a:gd name="connsiteX30" fmla="*/ 65291 w 268645"/>
                <a:gd name="connsiteY30" fmla="*/ 224555 h 225139"/>
                <a:gd name="connsiteX31" fmla="*/ 85810 w 268645"/>
                <a:gd name="connsiteY31" fmla="*/ 225214 h 225139"/>
                <a:gd name="connsiteX32" fmla="*/ 92124 w 268645"/>
                <a:gd name="connsiteY32" fmla="*/ 218621 h 225139"/>
                <a:gd name="connsiteX33" fmla="*/ 83285 w 268645"/>
                <a:gd name="connsiteY33" fmla="*/ 214995 h 225139"/>
                <a:gd name="connsiteX34" fmla="*/ 62765 w 268645"/>
                <a:gd name="connsiteY34" fmla="*/ 209062 h 225139"/>
                <a:gd name="connsiteX35" fmla="*/ 65606 w 268645"/>
                <a:gd name="connsiteY35" fmla="*/ 194558 h 225139"/>
                <a:gd name="connsiteX36" fmla="*/ 78234 w 268645"/>
                <a:gd name="connsiteY36" fmla="*/ 142806 h 225139"/>
                <a:gd name="connsiteX37" fmla="*/ 125270 w 268645"/>
                <a:gd name="connsiteY37" fmla="*/ 104568 h 225139"/>
                <a:gd name="connsiteX38" fmla="*/ 161890 w 268645"/>
                <a:gd name="connsiteY38" fmla="*/ 193240 h 225139"/>
                <a:gd name="connsiteX39" fmla="*/ 165678 w 268645"/>
                <a:gd name="connsiteY39" fmla="*/ 204777 h 225139"/>
                <a:gd name="connsiteX40" fmla="*/ 149262 w 268645"/>
                <a:gd name="connsiteY40" fmla="*/ 214995 h 225139"/>
                <a:gd name="connsiteX41" fmla="*/ 142317 w 268645"/>
                <a:gd name="connsiteY41" fmla="*/ 221588 h 225139"/>
                <a:gd name="connsiteX42" fmla="*/ 146737 w 268645"/>
                <a:gd name="connsiteY42" fmla="*/ 225214 h 225139"/>
                <a:gd name="connsiteX43" fmla="*/ 185250 w 268645"/>
                <a:gd name="connsiteY43" fmla="*/ 224225 h 225139"/>
                <a:gd name="connsiteX44" fmla="*/ 216187 w 268645"/>
                <a:gd name="connsiteY44" fmla="*/ 225214 h 225139"/>
                <a:gd name="connsiteX45" fmla="*/ 221869 w 268645"/>
                <a:gd name="connsiteY45" fmla="*/ 218621 h 225139"/>
                <a:gd name="connsiteX46" fmla="*/ 215556 w 268645"/>
                <a:gd name="connsiteY46" fmla="*/ 214995 h 225139"/>
                <a:gd name="connsiteX47" fmla="*/ 193774 w 268645"/>
                <a:gd name="connsiteY47" fmla="*/ 200162 h 225139"/>
                <a:gd name="connsiteX48" fmla="*/ 148947 w 268645"/>
                <a:gd name="connsiteY48" fmla="*/ 92042 h 22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68645" h="225139">
                  <a:moveTo>
                    <a:pt x="148947" y="92042"/>
                  </a:moveTo>
                  <a:cubicBezTo>
                    <a:pt x="148631" y="91053"/>
                    <a:pt x="147368" y="88416"/>
                    <a:pt x="147368" y="87427"/>
                  </a:cubicBezTo>
                  <a:cubicBezTo>
                    <a:pt x="147368" y="87098"/>
                    <a:pt x="153050" y="82483"/>
                    <a:pt x="156523" y="79846"/>
                  </a:cubicBezTo>
                  <a:lnTo>
                    <a:pt x="211767" y="35345"/>
                  </a:lnTo>
                  <a:cubicBezTo>
                    <a:pt x="241442" y="12601"/>
                    <a:pt x="253753" y="11282"/>
                    <a:pt x="263224" y="10293"/>
                  </a:cubicBezTo>
                  <a:cubicBezTo>
                    <a:pt x="265749" y="9964"/>
                    <a:pt x="268906" y="9634"/>
                    <a:pt x="268906" y="3701"/>
                  </a:cubicBezTo>
                  <a:cubicBezTo>
                    <a:pt x="268906" y="2382"/>
                    <a:pt x="267959" y="75"/>
                    <a:pt x="265433" y="75"/>
                  </a:cubicBezTo>
                  <a:cubicBezTo>
                    <a:pt x="258488" y="75"/>
                    <a:pt x="250596" y="1064"/>
                    <a:pt x="243020" y="1064"/>
                  </a:cubicBezTo>
                  <a:cubicBezTo>
                    <a:pt x="231655" y="1064"/>
                    <a:pt x="219344" y="75"/>
                    <a:pt x="207979" y="75"/>
                  </a:cubicBezTo>
                  <a:cubicBezTo>
                    <a:pt x="205769" y="75"/>
                    <a:pt x="201981" y="75"/>
                    <a:pt x="201981" y="6667"/>
                  </a:cubicBezTo>
                  <a:cubicBezTo>
                    <a:pt x="201981" y="8975"/>
                    <a:pt x="203560" y="9964"/>
                    <a:pt x="205769" y="10293"/>
                  </a:cubicBezTo>
                  <a:cubicBezTo>
                    <a:pt x="212714" y="10953"/>
                    <a:pt x="215556" y="12601"/>
                    <a:pt x="215556" y="17216"/>
                  </a:cubicBezTo>
                  <a:cubicBezTo>
                    <a:pt x="215556" y="23149"/>
                    <a:pt x="206085" y="30731"/>
                    <a:pt x="204191" y="32379"/>
                  </a:cubicBezTo>
                  <a:lnTo>
                    <a:pt x="81075" y="131269"/>
                  </a:lnTo>
                  <a:lnTo>
                    <a:pt x="106329" y="25456"/>
                  </a:lnTo>
                  <a:cubicBezTo>
                    <a:pt x="109171" y="13590"/>
                    <a:pt x="109802" y="10293"/>
                    <a:pt x="132847" y="10293"/>
                  </a:cubicBezTo>
                  <a:cubicBezTo>
                    <a:pt x="140739" y="10293"/>
                    <a:pt x="143580" y="10293"/>
                    <a:pt x="143580" y="3701"/>
                  </a:cubicBezTo>
                  <a:cubicBezTo>
                    <a:pt x="143580" y="734"/>
                    <a:pt x="141055" y="75"/>
                    <a:pt x="139160" y="75"/>
                  </a:cubicBezTo>
                  <a:cubicBezTo>
                    <a:pt x="130321" y="75"/>
                    <a:pt x="107592" y="1064"/>
                    <a:pt x="98753" y="1064"/>
                  </a:cubicBezTo>
                  <a:cubicBezTo>
                    <a:pt x="89598" y="1064"/>
                    <a:pt x="67185" y="75"/>
                    <a:pt x="58030" y="75"/>
                  </a:cubicBezTo>
                  <a:cubicBezTo>
                    <a:pt x="55820" y="75"/>
                    <a:pt x="51716" y="75"/>
                    <a:pt x="51716" y="6338"/>
                  </a:cubicBezTo>
                  <a:cubicBezTo>
                    <a:pt x="51716" y="10293"/>
                    <a:pt x="54558" y="10293"/>
                    <a:pt x="60871" y="10293"/>
                  </a:cubicBezTo>
                  <a:cubicBezTo>
                    <a:pt x="64975" y="10293"/>
                    <a:pt x="70657" y="10623"/>
                    <a:pt x="74446" y="10953"/>
                  </a:cubicBezTo>
                  <a:cubicBezTo>
                    <a:pt x="79497" y="11612"/>
                    <a:pt x="81391" y="12601"/>
                    <a:pt x="81391" y="16227"/>
                  </a:cubicBezTo>
                  <a:cubicBezTo>
                    <a:pt x="81391" y="17545"/>
                    <a:pt x="81075" y="18534"/>
                    <a:pt x="80128" y="22490"/>
                  </a:cubicBezTo>
                  <a:lnTo>
                    <a:pt x="37826" y="199503"/>
                  </a:lnTo>
                  <a:cubicBezTo>
                    <a:pt x="34670" y="212358"/>
                    <a:pt x="34038" y="214995"/>
                    <a:pt x="9099" y="214995"/>
                  </a:cubicBezTo>
                  <a:cubicBezTo>
                    <a:pt x="3733" y="214995"/>
                    <a:pt x="260" y="214995"/>
                    <a:pt x="260" y="221258"/>
                  </a:cubicBezTo>
                  <a:cubicBezTo>
                    <a:pt x="260" y="225214"/>
                    <a:pt x="4048" y="225214"/>
                    <a:pt x="4995" y="225214"/>
                  </a:cubicBezTo>
                  <a:cubicBezTo>
                    <a:pt x="13835" y="225214"/>
                    <a:pt x="36248" y="224225"/>
                    <a:pt x="45087" y="224225"/>
                  </a:cubicBezTo>
                  <a:cubicBezTo>
                    <a:pt x="51716" y="224225"/>
                    <a:pt x="58661" y="224555"/>
                    <a:pt x="65291" y="224555"/>
                  </a:cubicBezTo>
                  <a:cubicBezTo>
                    <a:pt x="72236" y="224555"/>
                    <a:pt x="79181" y="225214"/>
                    <a:pt x="85810" y="225214"/>
                  </a:cubicBezTo>
                  <a:cubicBezTo>
                    <a:pt x="88020" y="225214"/>
                    <a:pt x="92124" y="225214"/>
                    <a:pt x="92124" y="218621"/>
                  </a:cubicBezTo>
                  <a:cubicBezTo>
                    <a:pt x="92124" y="214995"/>
                    <a:pt x="89283" y="214995"/>
                    <a:pt x="83285" y="214995"/>
                  </a:cubicBezTo>
                  <a:cubicBezTo>
                    <a:pt x="71604" y="214995"/>
                    <a:pt x="62765" y="214995"/>
                    <a:pt x="62765" y="209062"/>
                  </a:cubicBezTo>
                  <a:cubicBezTo>
                    <a:pt x="62765" y="206755"/>
                    <a:pt x="64659" y="199503"/>
                    <a:pt x="65606" y="194558"/>
                  </a:cubicBezTo>
                  <a:cubicBezTo>
                    <a:pt x="70026" y="177417"/>
                    <a:pt x="74130" y="159947"/>
                    <a:pt x="78234" y="142806"/>
                  </a:cubicBezTo>
                  <a:lnTo>
                    <a:pt x="125270" y="104568"/>
                  </a:lnTo>
                  <a:lnTo>
                    <a:pt x="161890" y="193240"/>
                  </a:lnTo>
                  <a:cubicBezTo>
                    <a:pt x="165678" y="202140"/>
                    <a:pt x="165678" y="202799"/>
                    <a:pt x="165678" y="204777"/>
                  </a:cubicBezTo>
                  <a:cubicBezTo>
                    <a:pt x="165678" y="214666"/>
                    <a:pt x="152103" y="214995"/>
                    <a:pt x="149262" y="214995"/>
                  </a:cubicBezTo>
                  <a:cubicBezTo>
                    <a:pt x="145790" y="214995"/>
                    <a:pt x="142317" y="214995"/>
                    <a:pt x="142317" y="221588"/>
                  </a:cubicBezTo>
                  <a:cubicBezTo>
                    <a:pt x="142317" y="225214"/>
                    <a:pt x="146105" y="225214"/>
                    <a:pt x="146737" y="225214"/>
                  </a:cubicBezTo>
                  <a:cubicBezTo>
                    <a:pt x="159364" y="225214"/>
                    <a:pt x="172623" y="224225"/>
                    <a:pt x="185250" y="224225"/>
                  </a:cubicBezTo>
                  <a:cubicBezTo>
                    <a:pt x="192195" y="224225"/>
                    <a:pt x="209242" y="225214"/>
                    <a:pt x="216187" y="225214"/>
                  </a:cubicBezTo>
                  <a:cubicBezTo>
                    <a:pt x="217765" y="225214"/>
                    <a:pt x="221869" y="225214"/>
                    <a:pt x="221869" y="218621"/>
                  </a:cubicBezTo>
                  <a:cubicBezTo>
                    <a:pt x="221869" y="214995"/>
                    <a:pt x="218397" y="214995"/>
                    <a:pt x="215556" y="214995"/>
                  </a:cubicBezTo>
                  <a:cubicBezTo>
                    <a:pt x="202613" y="214666"/>
                    <a:pt x="198509" y="211699"/>
                    <a:pt x="193774" y="200162"/>
                  </a:cubicBezTo>
                  <a:lnTo>
                    <a:pt x="148947" y="92042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08" name="Dowolny kształt: kształt 307">
              <a:extLst>
                <a:ext uri="{FF2B5EF4-FFF2-40B4-BE49-F238E27FC236}">
                  <a16:creationId xmlns:a16="http://schemas.microsoft.com/office/drawing/2014/main" id="{79B7FD62-DAE9-4D24-F8D1-A551FD92F685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2330224" y="8097515"/>
              <a:ext cx="66956" cy="155290"/>
            </a:xfrm>
            <a:custGeom>
              <a:avLst/>
              <a:gdLst>
                <a:gd name="connsiteX0" fmla="*/ 61479 w 66956"/>
                <a:gd name="connsiteY0" fmla="*/ 8844 h 155290"/>
                <a:gd name="connsiteX1" fmla="*/ 52640 w 66956"/>
                <a:gd name="connsiteY1" fmla="*/ 76 h 155290"/>
                <a:gd name="connsiteX2" fmla="*/ 40266 w 66956"/>
                <a:gd name="connsiteY2" fmla="*/ 12767 h 155290"/>
                <a:gd name="connsiteX3" fmla="*/ 49105 w 66956"/>
                <a:gd name="connsiteY3" fmla="*/ 21535 h 155290"/>
                <a:gd name="connsiteX4" fmla="*/ 61479 w 66956"/>
                <a:gd name="connsiteY4" fmla="*/ 8844 h 155290"/>
                <a:gd name="connsiteX5" fmla="*/ 16400 w 66956"/>
                <a:gd name="connsiteY5" fmla="*/ 126062 h 155290"/>
                <a:gd name="connsiteX6" fmla="*/ 14411 w 66956"/>
                <a:gd name="connsiteY6" fmla="*/ 135753 h 155290"/>
                <a:gd name="connsiteX7" fmla="*/ 35404 w 66956"/>
                <a:gd name="connsiteY7" fmla="*/ 155366 h 155290"/>
                <a:gd name="connsiteX8" fmla="*/ 67225 w 66956"/>
                <a:gd name="connsiteY8" fmla="*/ 120063 h 155290"/>
                <a:gd name="connsiteX9" fmla="*/ 63689 w 66956"/>
                <a:gd name="connsiteY9" fmla="*/ 117063 h 155290"/>
                <a:gd name="connsiteX10" fmla="*/ 59491 w 66956"/>
                <a:gd name="connsiteY10" fmla="*/ 120986 h 155290"/>
                <a:gd name="connsiteX11" fmla="*/ 36067 w 66956"/>
                <a:gd name="connsiteY11" fmla="*/ 148906 h 155290"/>
                <a:gd name="connsiteX12" fmla="*/ 30543 w 66956"/>
                <a:gd name="connsiteY12" fmla="*/ 140829 h 155290"/>
                <a:gd name="connsiteX13" fmla="*/ 34078 w 66956"/>
                <a:gd name="connsiteY13" fmla="*/ 126062 h 155290"/>
                <a:gd name="connsiteX14" fmla="*/ 41150 w 66956"/>
                <a:gd name="connsiteY14" fmla="*/ 107602 h 155290"/>
                <a:gd name="connsiteX15" fmla="*/ 51977 w 66956"/>
                <a:gd name="connsiteY15" fmla="*/ 78298 h 155290"/>
                <a:gd name="connsiteX16" fmla="*/ 53303 w 66956"/>
                <a:gd name="connsiteY16" fmla="*/ 70914 h 155290"/>
                <a:gd name="connsiteX17" fmla="*/ 32310 w 66956"/>
                <a:gd name="connsiteY17" fmla="*/ 51301 h 155290"/>
                <a:gd name="connsiteX18" fmla="*/ 269 w 66956"/>
                <a:gd name="connsiteY18" fmla="*/ 86605 h 155290"/>
                <a:gd name="connsiteX19" fmla="*/ 4025 w 66956"/>
                <a:gd name="connsiteY19" fmla="*/ 89605 h 155290"/>
                <a:gd name="connsiteX20" fmla="*/ 8003 w 66956"/>
                <a:gd name="connsiteY20" fmla="*/ 85913 h 155290"/>
                <a:gd name="connsiteX21" fmla="*/ 31648 w 66956"/>
                <a:gd name="connsiteY21" fmla="*/ 57762 h 155290"/>
                <a:gd name="connsiteX22" fmla="*/ 37172 w 66956"/>
                <a:gd name="connsiteY22" fmla="*/ 65838 h 155290"/>
                <a:gd name="connsiteX23" fmla="*/ 30322 w 66956"/>
                <a:gd name="connsiteY23" fmla="*/ 88912 h 155290"/>
                <a:gd name="connsiteX24" fmla="*/ 16400 w 66956"/>
                <a:gd name="connsiteY24" fmla="*/ 126062 h 15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956" h="155290">
                  <a:moveTo>
                    <a:pt x="61479" y="8844"/>
                  </a:moveTo>
                  <a:cubicBezTo>
                    <a:pt x="61479" y="5153"/>
                    <a:pt x="58828" y="76"/>
                    <a:pt x="52640" y="76"/>
                  </a:cubicBezTo>
                  <a:cubicBezTo>
                    <a:pt x="46674" y="76"/>
                    <a:pt x="40266" y="6076"/>
                    <a:pt x="40266" y="12767"/>
                  </a:cubicBezTo>
                  <a:cubicBezTo>
                    <a:pt x="40266" y="16690"/>
                    <a:pt x="43138" y="21535"/>
                    <a:pt x="49105" y="21535"/>
                  </a:cubicBezTo>
                  <a:cubicBezTo>
                    <a:pt x="55513" y="21535"/>
                    <a:pt x="61479" y="15075"/>
                    <a:pt x="61479" y="8844"/>
                  </a:cubicBezTo>
                  <a:close/>
                  <a:moveTo>
                    <a:pt x="16400" y="126062"/>
                  </a:moveTo>
                  <a:cubicBezTo>
                    <a:pt x="15516" y="129062"/>
                    <a:pt x="14411" y="131831"/>
                    <a:pt x="14411" y="135753"/>
                  </a:cubicBezTo>
                  <a:cubicBezTo>
                    <a:pt x="14411" y="146598"/>
                    <a:pt x="23250" y="155366"/>
                    <a:pt x="35404" y="155366"/>
                  </a:cubicBezTo>
                  <a:cubicBezTo>
                    <a:pt x="57502" y="155366"/>
                    <a:pt x="67225" y="123524"/>
                    <a:pt x="67225" y="120063"/>
                  </a:cubicBezTo>
                  <a:cubicBezTo>
                    <a:pt x="67225" y="117063"/>
                    <a:pt x="64352" y="117063"/>
                    <a:pt x="63689" y="117063"/>
                  </a:cubicBezTo>
                  <a:cubicBezTo>
                    <a:pt x="60596" y="117063"/>
                    <a:pt x="60375" y="118447"/>
                    <a:pt x="59491" y="120986"/>
                  </a:cubicBezTo>
                  <a:cubicBezTo>
                    <a:pt x="54408" y="139445"/>
                    <a:pt x="44685" y="148906"/>
                    <a:pt x="36067" y="148906"/>
                  </a:cubicBezTo>
                  <a:cubicBezTo>
                    <a:pt x="31648" y="148906"/>
                    <a:pt x="30543" y="145906"/>
                    <a:pt x="30543" y="140829"/>
                  </a:cubicBezTo>
                  <a:cubicBezTo>
                    <a:pt x="30543" y="135522"/>
                    <a:pt x="32089" y="131138"/>
                    <a:pt x="34078" y="126062"/>
                  </a:cubicBezTo>
                  <a:cubicBezTo>
                    <a:pt x="36288" y="119832"/>
                    <a:pt x="38719" y="113602"/>
                    <a:pt x="41150" y="107602"/>
                  </a:cubicBezTo>
                  <a:cubicBezTo>
                    <a:pt x="43138" y="102065"/>
                    <a:pt x="51094" y="81067"/>
                    <a:pt x="51977" y="78298"/>
                  </a:cubicBezTo>
                  <a:cubicBezTo>
                    <a:pt x="52640" y="75991"/>
                    <a:pt x="53303" y="73222"/>
                    <a:pt x="53303" y="70914"/>
                  </a:cubicBezTo>
                  <a:cubicBezTo>
                    <a:pt x="53303" y="60069"/>
                    <a:pt x="44464" y="51301"/>
                    <a:pt x="32310" y="51301"/>
                  </a:cubicBezTo>
                  <a:cubicBezTo>
                    <a:pt x="10434" y="51301"/>
                    <a:pt x="269" y="82682"/>
                    <a:pt x="269" y="86605"/>
                  </a:cubicBezTo>
                  <a:cubicBezTo>
                    <a:pt x="269" y="89605"/>
                    <a:pt x="3362" y="89605"/>
                    <a:pt x="4025" y="89605"/>
                  </a:cubicBezTo>
                  <a:cubicBezTo>
                    <a:pt x="7119" y="89605"/>
                    <a:pt x="7340" y="88451"/>
                    <a:pt x="8003" y="85913"/>
                  </a:cubicBezTo>
                  <a:cubicBezTo>
                    <a:pt x="13748" y="66069"/>
                    <a:pt x="23471" y="57762"/>
                    <a:pt x="31648" y="57762"/>
                  </a:cubicBezTo>
                  <a:cubicBezTo>
                    <a:pt x="35183" y="57762"/>
                    <a:pt x="37172" y="59608"/>
                    <a:pt x="37172" y="65838"/>
                  </a:cubicBezTo>
                  <a:cubicBezTo>
                    <a:pt x="37172" y="71145"/>
                    <a:pt x="35846" y="74606"/>
                    <a:pt x="30322" y="88912"/>
                  </a:cubicBezTo>
                  <a:lnTo>
                    <a:pt x="16400" y="126062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09" name="Dowolny kształt: kształt 308">
              <a:extLst>
                <a:ext uri="{FF2B5EF4-FFF2-40B4-BE49-F238E27FC236}">
                  <a16:creationId xmlns:a16="http://schemas.microsoft.com/office/drawing/2014/main" id="{C6B444C4-87BA-44CC-CDDF-26E5CDEC76E6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2433903" y="8223962"/>
              <a:ext cx="28064" cy="71068"/>
            </a:xfrm>
            <a:custGeom>
              <a:avLst/>
              <a:gdLst>
                <a:gd name="connsiteX0" fmla="*/ 22148 w 28064"/>
                <a:gd name="connsiteY0" fmla="*/ 22920 h 71068"/>
                <a:gd name="connsiteX1" fmla="*/ 4912 w 28064"/>
                <a:gd name="connsiteY1" fmla="*/ 65146 h 71068"/>
                <a:gd name="connsiteX2" fmla="*/ 3365 w 28064"/>
                <a:gd name="connsiteY2" fmla="*/ 67915 h 71068"/>
                <a:gd name="connsiteX3" fmla="*/ 6459 w 28064"/>
                <a:gd name="connsiteY3" fmla="*/ 71145 h 71068"/>
                <a:gd name="connsiteX4" fmla="*/ 28336 w 28064"/>
                <a:gd name="connsiteY4" fmla="*/ 25227 h 71068"/>
                <a:gd name="connsiteX5" fmla="*/ 12867 w 28064"/>
                <a:gd name="connsiteY5" fmla="*/ 76 h 71068"/>
                <a:gd name="connsiteX6" fmla="*/ 272 w 28064"/>
                <a:gd name="connsiteY6" fmla="*/ 13229 h 71068"/>
                <a:gd name="connsiteX7" fmla="*/ 13088 w 28064"/>
                <a:gd name="connsiteY7" fmla="*/ 26612 h 71068"/>
                <a:gd name="connsiteX8" fmla="*/ 22148 w 28064"/>
                <a:gd name="connsiteY8" fmla="*/ 22920 h 71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64" h="71068">
                  <a:moveTo>
                    <a:pt x="22148" y="22920"/>
                  </a:moveTo>
                  <a:cubicBezTo>
                    <a:pt x="22148" y="35611"/>
                    <a:pt x="19939" y="50378"/>
                    <a:pt x="4912" y="65146"/>
                  </a:cubicBezTo>
                  <a:cubicBezTo>
                    <a:pt x="4028" y="66069"/>
                    <a:pt x="3365" y="66761"/>
                    <a:pt x="3365" y="67915"/>
                  </a:cubicBezTo>
                  <a:cubicBezTo>
                    <a:pt x="3365" y="69530"/>
                    <a:pt x="5133" y="71145"/>
                    <a:pt x="6459" y="71145"/>
                  </a:cubicBezTo>
                  <a:cubicBezTo>
                    <a:pt x="9553" y="71145"/>
                    <a:pt x="28336" y="52686"/>
                    <a:pt x="28336" y="25227"/>
                  </a:cubicBezTo>
                  <a:cubicBezTo>
                    <a:pt x="28336" y="10921"/>
                    <a:pt x="23032" y="76"/>
                    <a:pt x="12867" y="76"/>
                  </a:cubicBezTo>
                  <a:cubicBezTo>
                    <a:pt x="5575" y="76"/>
                    <a:pt x="272" y="6076"/>
                    <a:pt x="272" y="13229"/>
                  </a:cubicBezTo>
                  <a:cubicBezTo>
                    <a:pt x="272" y="20612"/>
                    <a:pt x="5354" y="26612"/>
                    <a:pt x="13088" y="26612"/>
                  </a:cubicBezTo>
                  <a:cubicBezTo>
                    <a:pt x="18392" y="26612"/>
                    <a:pt x="21927" y="22920"/>
                    <a:pt x="22148" y="22920"/>
                  </a:cubicBez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10" name="Dowolny kształt: kształt 309">
              <a:extLst>
                <a:ext uri="{FF2B5EF4-FFF2-40B4-BE49-F238E27FC236}">
                  <a16:creationId xmlns:a16="http://schemas.microsoft.com/office/drawing/2014/main" id="{B986D85C-C335-3198-A681-9AB87047C07F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2499376" y="8148740"/>
              <a:ext cx="138331" cy="151598"/>
            </a:xfrm>
            <a:custGeom>
              <a:avLst/>
              <a:gdLst>
                <a:gd name="connsiteX0" fmla="*/ 54855 w 138331"/>
                <a:gd name="connsiteY0" fmla="*/ 103911 h 151598"/>
                <a:gd name="connsiteX1" fmla="*/ 62369 w 138331"/>
                <a:gd name="connsiteY1" fmla="*/ 104141 h 151598"/>
                <a:gd name="connsiteX2" fmla="*/ 138606 w 138331"/>
                <a:gd name="connsiteY2" fmla="*/ 33765 h 151598"/>
                <a:gd name="connsiteX3" fmla="*/ 109658 w 138331"/>
                <a:gd name="connsiteY3" fmla="*/ 76 h 151598"/>
                <a:gd name="connsiteX4" fmla="*/ 56844 w 138331"/>
                <a:gd name="connsiteY4" fmla="*/ 57993 h 151598"/>
                <a:gd name="connsiteX5" fmla="*/ 47784 w 138331"/>
                <a:gd name="connsiteY5" fmla="*/ 87066 h 151598"/>
                <a:gd name="connsiteX6" fmla="*/ 8008 w 138331"/>
                <a:gd name="connsiteY6" fmla="*/ 54993 h 151598"/>
                <a:gd name="connsiteX7" fmla="*/ 27233 w 138331"/>
                <a:gd name="connsiteY7" fmla="*/ 8152 h 151598"/>
                <a:gd name="connsiteX8" fmla="*/ 29001 w 138331"/>
                <a:gd name="connsiteY8" fmla="*/ 5153 h 151598"/>
                <a:gd name="connsiteX9" fmla="*/ 25465 w 138331"/>
                <a:gd name="connsiteY9" fmla="*/ 2384 h 151598"/>
                <a:gd name="connsiteX10" fmla="*/ 18394 w 138331"/>
                <a:gd name="connsiteY10" fmla="*/ 7460 h 151598"/>
                <a:gd name="connsiteX11" fmla="*/ 274 w 138331"/>
                <a:gd name="connsiteY11" fmla="*/ 57300 h 151598"/>
                <a:gd name="connsiteX12" fmla="*/ 43144 w 138331"/>
                <a:gd name="connsiteY12" fmla="*/ 102065 h 151598"/>
                <a:gd name="connsiteX13" fmla="*/ 30769 w 138331"/>
                <a:gd name="connsiteY13" fmla="*/ 144291 h 151598"/>
                <a:gd name="connsiteX14" fmla="*/ 38282 w 138331"/>
                <a:gd name="connsiteY14" fmla="*/ 151674 h 151598"/>
                <a:gd name="connsiteX15" fmla="*/ 46900 w 138331"/>
                <a:gd name="connsiteY15" fmla="*/ 146598 h 151598"/>
                <a:gd name="connsiteX16" fmla="*/ 54855 w 138331"/>
                <a:gd name="connsiteY16" fmla="*/ 103911 h 151598"/>
                <a:gd name="connsiteX17" fmla="*/ 57728 w 138331"/>
                <a:gd name="connsiteY17" fmla="*/ 88220 h 151598"/>
                <a:gd name="connsiteX18" fmla="*/ 74522 w 138331"/>
                <a:gd name="connsiteY18" fmla="*/ 36303 h 151598"/>
                <a:gd name="connsiteX19" fmla="*/ 107227 w 138331"/>
                <a:gd name="connsiteY19" fmla="*/ 15767 h 151598"/>
                <a:gd name="connsiteX20" fmla="*/ 130651 w 138331"/>
                <a:gd name="connsiteY20" fmla="*/ 38380 h 151598"/>
                <a:gd name="connsiteX21" fmla="*/ 64799 w 138331"/>
                <a:gd name="connsiteY21" fmla="*/ 88451 h 151598"/>
                <a:gd name="connsiteX22" fmla="*/ 57728 w 138331"/>
                <a:gd name="connsiteY22" fmla="*/ 88220 h 15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8331" h="151598">
                  <a:moveTo>
                    <a:pt x="54855" y="103911"/>
                  </a:moveTo>
                  <a:cubicBezTo>
                    <a:pt x="57286" y="104141"/>
                    <a:pt x="59938" y="104141"/>
                    <a:pt x="62369" y="104141"/>
                  </a:cubicBezTo>
                  <a:cubicBezTo>
                    <a:pt x="102145" y="104141"/>
                    <a:pt x="138606" y="70222"/>
                    <a:pt x="138606" y="33765"/>
                  </a:cubicBezTo>
                  <a:cubicBezTo>
                    <a:pt x="138606" y="13229"/>
                    <a:pt x="126894" y="76"/>
                    <a:pt x="109658" y="76"/>
                  </a:cubicBezTo>
                  <a:cubicBezTo>
                    <a:pt x="79163" y="76"/>
                    <a:pt x="63031" y="40687"/>
                    <a:pt x="56844" y="57993"/>
                  </a:cubicBezTo>
                  <a:cubicBezTo>
                    <a:pt x="53971" y="66530"/>
                    <a:pt x="49110" y="82682"/>
                    <a:pt x="47784" y="87066"/>
                  </a:cubicBezTo>
                  <a:cubicBezTo>
                    <a:pt x="23477" y="83605"/>
                    <a:pt x="8008" y="72068"/>
                    <a:pt x="8008" y="54993"/>
                  </a:cubicBezTo>
                  <a:cubicBezTo>
                    <a:pt x="8008" y="54762"/>
                    <a:pt x="9334" y="28919"/>
                    <a:pt x="27233" y="8152"/>
                  </a:cubicBezTo>
                  <a:cubicBezTo>
                    <a:pt x="28780" y="6537"/>
                    <a:pt x="29001" y="6076"/>
                    <a:pt x="29001" y="5153"/>
                  </a:cubicBezTo>
                  <a:cubicBezTo>
                    <a:pt x="29001" y="2384"/>
                    <a:pt x="26128" y="2384"/>
                    <a:pt x="25465" y="2384"/>
                  </a:cubicBezTo>
                  <a:cubicBezTo>
                    <a:pt x="23477" y="2384"/>
                    <a:pt x="22593" y="2384"/>
                    <a:pt x="18394" y="7460"/>
                  </a:cubicBezTo>
                  <a:cubicBezTo>
                    <a:pt x="6019" y="23381"/>
                    <a:pt x="274" y="47379"/>
                    <a:pt x="274" y="57300"/>
                  </a:cubicBezTo>
                  <a:cubicBezTo>
                    <a:pt x="274" y="77837"/>
                    <a:pt x="14637" y="95604"/>
                    <a:pt x="43144" y="102065"/>
                  </a:cubicBezTo>
                  <a:cubicBezTo>
                    <a:pt x="32095" y="137830"/>
                    <a:pt x="30769" y="142214"/>
                    <a:pt x="30769" y="144291"/>
                  </a:cubicBezTo>
                  <a:cubicBezTo>
                    <a:pt x="30769" y="150521"/>
                    <a:pt x="35851" y="151674"/>
                    <a:pt x="38282" y="151674"/>
                  </a:cubicBezTo>
                  <a:cubicBezTo>
                    <a:pt x="40713" y="151674"/>
                    <a:pt x="45132" y="150059"/>
                    <a:pt x="46900" y="146598"/>
                  </a:cubicBezTo>
                  <a:cubicBezTo>
                    <a:pt x="48447" y="143137"/>
                    <a:pt x="50436" y="131369"/>
                    <a:pt x="54855" y="103911"/>
                  </a:cubicBezTo>
                  <a:close/>
                  <a:moveTo>
                    <a:pt x="57728" y="88220"/>
                  </a:moveTo>
                  <a:cubicBezTo>
                    <a:pt x="62148" y="61685"/>
                    <a:pt x="63915" y="51301"/>
                    <a:pt x="74522" y="36303"/>
                  </a:cubicBezTo>
                  <a:cubicBezTo>
                    <a:pt x="84466" y="22228"/>
                    <a:pt x="96178" y="15767"/>
                    <a:pt x="107227" y="15767"/>
                  </a:cubicBezTo>
                  <a:cubicBezTo>
                    <a:pt x="122474" y="15767"/>
                    <a:pt x="130651" y="26381"/>
                    <a:pt x="130651" y="38380"/>
                  </a:cubicBezTo>
                  <a:cubicBezTo>
                    <a:pt x="130651" y="61685"/>
                    <a:pt x="102807" y="88451"/>
                    <a:pt x="64799" y="88451"/>
                  </a:cubicBezTo>
                  <a:cubicBezTo>
                    <a:pt x="62811" y="88451"/>
                    <a:pt x="59717" y="88451"/>
                    <a:pt x="57728" y="88220"/>
                  </a:cubicBez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11" name="Dowolny kształt: kształt 310">
              <a:extLst>
                <a:ext uri="{FF2B5EF4-FFF2-40B4-BE49-F238E27FC236}">
                  <a16:creationId xmlns:a16="http://schemas.microsoft.com/office/drawing/2014/main" id="{38DAC789-BC1E-1F91-6AAF-A0455D408B41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2707623" y="7953828"/>
              <a:ext cx="74185" cy="329632"/>
            </a:xfrm>
            <a:custGeom>
              <a:avLst/>
              <a:gdLst>
                <a:gd name="connsiteX0" fmla="*/ 12907 w 74185"/>
                <a:gd name="connsiteY0" fmla="*/ 11282 h 329632"/>
                <a:gd name="connsiteX1" fmla="*/ 6593 w 74185"/>
                <a:gd name="connsiteY1" fmla="*/ 75 h 329632"/>
                <a:gd name="connsiteX2" fmla="*/ 280 w 74185"/>
                <a:gd name="connsiteY2" fmla="*/ 12271 h 329632"/>
                <a:gd name="connsiteX3" fmla="*/ 280 w 74185"/>
                <a:gd name="connsiteY3" fmla="*/ 317511 h 329632"/>
                <a:gd name="connsiteX4" fmla="*/ 6593 w 74185"/>
                <a:gd name="connsiteY4" fmla="*/ 329708 h 329632"/>
                <a:gd name="connsiteX5" fmla="*/ 12907 w 74185"/>
                <a:gd name="connsiteY5" fmla="*/ 318500 h 329632"/>
                <a:gd name="connsiteX6" fmla="*/ 12907 w 74185"/>
                <a:gd name="connsiteY6" fmla="*/ 11282 h 329632"/>
                <a:gd name="connsiteX7" fmla="*/ 74465 w 74185"/>
                <a:gd name="connsiteY7" fmla="*/ 12271 h 329632"/>
                <a:gd name="connsiteX8" fmla="*/ 68151 w 74185"/>
                <a:gd name="connsiteY8" fmla="*/ 75 h 329632"/>
                <a:gd name="connsiteX9" fmla="*/ 61838 w 74185"/>
                <a:gd name="connsiteY9" fmla="*/ 11282 h 329632"/>
                <a:gd name="connsiteX10" fmla="*/ 61838 w 74185"/>
                <a:gd name="connsiteY10" fmla="*/ 318500 h 329632"/>
                <a:gd name="connsiteX11" fmla="*/ 68151 w 74185"/>
                <a:gd name="connsiteY11" fmla="*/ 329708 h 329632"/>
                <a:gd name="connsiteX12" fmla="*/ 74465 w 74185"/>
                <a:gd name="connsiteY12" fmla="*/ 317511 h 329632"/>
                <a:gd name="connsiteX13" fmla="*/ 74465 w 74185"/>
                <a:gd name="connsiteY13" fmla="*/ 12271 h 329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185" h="329632">
                  <a:moveTo>
                    <a:pt x="12907" y="11282"/>
                  </a:moveTo>
                  <a:cubicBezTo>
                    <a:pt x="12907" y="6008"/>
                    <a:pt x="12907" y="75"/>
                    <a:pt x="6593" y="75"/>
                  </a:cubicBezTo>
                  <a:cubicBezTo>
                    <a:pt x="280" y="75"/>
                    <a:pt x="280" y="7327"/>
                    <a:pt x="280" y="12271"/>
                  </a:cubicBezTo>
                  <a:lnTo>
                    <a:pt x="280" y="317511"/>
                  </a:lnTo>
                  <a:cubicBezTo>
                    <a:pt x="280" y="322785"/>
                    <a:pt x="280" y="329708"/>
                    <a:pt x="6593" y="329708"/>
                  </a:cubicBezTo>
                  <a:cubicBezTo>
                    <a:pt x="12907" y="329708"/>
                    <a:pt x="12907" y="323774"/>
                    <a:pt x="12907" y="318500"/>
                  </a:cubicBezTo>
                  <a:lnTo>
                    <a:pt x="12907" y="11282"/>
                  </a:lnTo>
                  <a:close/>
                  <a:moveTo>
                    <a:pt x="74465" y="12271"/>
                  </a:moveTo>
                  <a:cubicBezTo>
                    <a:pt x="74465" y="6997"/>
                    <a:pt x="74465" y="75"/>
                    <a:pt x="68151" y="75"/>
                  </a:cubicBezTo>
                  <a:cubicBezTo>
                    <a:pt x="61838" y="75"/>
                    <a:pt x="61838" y="6008"/>
                    <a:pt x="61838" y="11282"/>
                  </a:cubicBezTo>
                  <a:lnTo>
                    <a:pt x="61838" y="318500"/>
                  </a:lnTo>
                  <a:cubicBezTo>
                    <a:pt x="61838" y="323774"/>
                    <a:pt x="61838" y="329708"/>
                    <a:pt x="68151" y="329708"/>
                  </a:cubicBezTo>
                  <a:cubicBezTo>
                    <a:pt x="74465" y="329708"/>
                    <a:pt x="74465" y="322456"/>
                    <a:pt x="74465" y="317511"/>
                  </a:cubicBezTo>
                  <a:lnTo>
                    <a:pt x="74465" y="12271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09928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0520A-579C-2616-07A9-B18713A47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ytuł 2">
            <a:extLst>
              <a:ext uri="{FF2B5EF4-FFF2-40B4-BE49-F238E27FC236}">
                <a16:creationId xmlns:a16="http://schemas.microsoft.com/office/drawing/2014/main" id="{FFBEFDD2-19B5-4CF2-FCB0-4A530A781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994" y="-2788"/>
            <a:ext cx="8712964" cy="1143000"/>
          </a:xfrm>
        </p:spPr>
        <p:txBody>
          <a:bodyPr>
            <a:noAutofit/>
          </a:bodyPr>
          <a:lstStyle/>
          <a:p>
            <a:r>
              <a:rPr lang="pl-PL" sz="3600" dirty="0"/>
              <a:t>Channel QFI via MOP</a:t>
            </a:r>
          </a:p>
        </p:txBody>
      </p:sp>
      <p:pic>
        <p:nvPicPr>
          <p:cNvPr id="72" name="Obraz 71" descr="TP_tmp.emf">
            <a:extLst>
              <a:ext uri="{FF2B5EF4-FFF2-40B4-BE49-F238E27FC236}">
                <a16:creationId xmlns:a16="http://schemas.microsoft.com/office/drawing/2014/main" id="{CE63F917-961D-215F-CE53-CA2059547FD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1" cstate="print"/>
          <a:stretch>
            <a:fillRect/>
          </a:stretch>
        </p:blipFill>
        <p:spPr bwMode="auto">
          <a:xfrm>
            <a:off x="1799061" y="1277834"/>
            <a:ext cx="414020" cy="349151"/>
          </a:xfrm>
          <a:prstGeom prst="rect">
            <a:avLst/>
          </a:prstGeom>
          <a:noFill/>
          <a:ln/>
          <a:effectLst/>
        </p:spPr>
      </p:pic>
      <p:cxnSp>
        <p:nvCxnSpPr>
          <p:cNvPr id="73" name="Łącznik prosty ze strzałką 72">
            <a:extLst>
              <a:ext uri="{FF2B5EF4-FFF2-40B4-BE49-F238E27FC236}">
                <a16:creationId xmlns:a16="http://schemas.microsoft.com/office/drawing/2014/main" id="{5DAA5178-4F51-A189-B9E7-11FED5365D8D}"/>
              </a:ext>
            </a:extLst>
          </p:cNvPr>
          <p:cNvCxnSpPr/>
          <p:nvPr/>
        </p:nvCxnSpPr>
        <p:spPr>
          <a:xfrm>
            <a:off x="2447133" y="1421850"/>
            <a:ext cx="792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Prostokąt 73">
            <a:extLst>
              <a:ext uri="{FF2B5EF4-FFF2-40B4-BE49-F238E27FC236}">
                <a16:creationId xmlns:a16="http://schemas.microsoft.com/office/drawing/2014/main" id="{9E531CF1-4382-FE46-12DE-58EBC3FFF2E7}"/>
              </a:ext>
            </a:extLst>
          </p:cNvPr>
          <p:cNvSpPr/>
          <p:nvPr/>
        </p:nvSpPr>
        <p:spPr>
          <a:xfrm>
            <a:off x="3294827" y="1133818"/>
            <a:ext cx="800100" cy="5778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5" name="Obraz 74" descr="TP_tmp.emf">
            <a:extLst>
              <a:ext uri="{FF2B5EF4-FFF2-40B4-BE49-F238E27FC236}">
                <a16:creationId xmlns:a16="http://schemas.microsoft.com/office/drawing/2014/main" id="{EA051795-A82B-B2EF-4340-99DCE8049DF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2" cstate="print"/>
          <a:stretch>
            <a:fillRect/>
          </a:stretch>
        </p:blipFill>
        <p:spPr bwMode="auto">
          <a:xfrm>
            <a:off x="3628045" y="1277831"/>
            <a:ext cx="335279" cy="306780"/>
          </a:xfrm>
          <a:prstGeom prst="rect">
            <a:avLst/>
          </a:prstGeom>
          <a:noFill/>
          <a:ln/>
          <a:effectLst/>
        </p:spPr>
      </p:pic>
      <p:cxnSp>
        <p:nvCxnSpPr>
          <p:cNvPr id="76" name="Łącznik prosty ze strzałką 75">
            <a:extLst>
              <a:ext uri="{FF2B5EF4-FFF2-40B4-BE49-F238E27FC236}">
                <a16:creationId xmlns:a16="http://schemas.microsoft.com/office/drawing/2014/main" id="{3F97E3E6-78ED-C831-B1AC-A56FFA36236D}"/>
              </a:ext>
            </a:extLst>
          </p:cNvPr>
          <p:cNvCxnSpPr/>
          <p:nvPr/>
        </p:nvCxnSpPr>
        <p:spPr>
          <a:xfrm>
            <a:off x="4331153" y="1421850"/>
            <a:ext cx="792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Obraz 76" descr="TP_tmp.emf">
            <a:extLst>
              <a:ext uri="{FF2B5EF4-FFF2-40B4-BE49-F238E27FC236}">
                <a16:creationId xmlns:a16="http://schemas.microsoft.com/office/drawing/2014/main" id="{DCAF281D-E30D-F242-50C4-DC055F2D038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3" cstate="print"/>
          <a:stretch>
            <a:fillRect/>
          </a:stretch>
        </p:blipFill>
        <p:spPr bwMode="auto">
          <a:xfrm>
            <a:off x="5371247" y="1277834"/>
            <a:ext cx="350055" cy="254412"/>
          </a:xfrm>
          <a:prstGeom prst="rect">
            <a:avLst/>
          </a:prstGeom>
          <a:noFill/>
          <a:ln/>
          <a:effectLst/>
        </p:spPr>
      </p:pic>
      <p:cxnSp>
        <p:nvCxnSpPr>
          <p:cNvPr id="78" name="Łącznik prosty ze strzałką 77">
            <a:extLst>
              <a:ext uri="{FF2B5EF4-FFF2-40B4-BE49-F238E27FC236}">
                <a16:creationId xmlns:a16="http://schemas.microsoft.com/office/drawing/2014/main" id="{7DE5E908-8313-54F1-CADD-1A9DB74761A4}"/>
              </a:ext>
            </a:extLst>
          </p:cNvPr>
          <p:cNvCxnSpPr/>
          <p:nvPr/>
        </p:nvCxnSpPr>
        <p:spPr>
          <a:xfrm>
            <a:off x="5903517" y="1421850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Obraz 79" descr="TP_tmp.emf">
            <a:extLst>
              <a:ext uri="{FF2B5EF4-FFF2-40B4-BE49-F238E27FC236}">
                <a16:creationId xmlns:a16="http://schemas.microsoft.com/office/drawing/2014/main" id="{34C4BD79-1A60-3362-BBF9-F131FD5B2DC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4" cstate="print"/>
          <a:stretch>
            <a:fillRect/>
          </a:stretch>
        </p:blipFill>
        <p:spPr bwMode="auto">
          <a:xfrm>
            <a:off x="6595383" y="1277834"/>
            <a:ext cx="987178" cy="349426"/>
          </a:xfrm>
          <a:prstGeom prst="rect">
            <a:avLst/>
          </a:prstGeom>
          <a:noFill/>
          <a:ln/>
          <a:effectLst/>
        </p:spPr>
      </p:pic>
      <p:pic>
        <p:nvPicPr>
          <p:cNvPr id="81" name="Obraz 80" descr="TP_tmp.emf">
            <a:extLst>
              <a:ext uri="{FF2B5EF4-FFF2-40B4-BE49-F238E27FC236}">
                <a16:creationId xmlns:a16="http://schemas.microsoft.com/office/drawing/2014/main" id="{19F458BE-2203-1B36-8453-F846C7FF521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5" cstate="print"/>
          <a:stretch>
            <a:fillRect/>
          </a:stretch>
        </p:blipFill>
        <p:spPr bwMode="auto">
          <a:xfrm>
            <a:off x="6436357" y="2789999"/>
            <a:ext cx="1305228" cy="349716"/>
          </a:xfrm>
          <a:prstGeom prst="rect">
            <a:avLst/>
          </a:prstGeom>
          <a:noFill/>
          <a:ln/>
          <a:effectLst/>
        </p:spPr>
      </p:pic>
      <p:pic>
        <p:nvPicPr>
          <p:cNvPr id="82" name="Obraz 81" descr="TP_tmp.emf">
            <a:extLst>
              <a:ext uri="{FF2B5EF4-FFF2-40B4-BE49-F238E27FC236}">
                <a16:creationId xmlns:a16="http://schemas.microsoft.com/office/drawing/2014/main" id="{70F6EE44-8776-E47B-4AD9-FBB5CC5EEFB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5400000">
            <a:off x="7044530" y="2037810"/>
            <a:ext cx="227685" cy="291904"/>
          </a:xfrm>
          <a:prstGeom prst="rect">
            <a:avLst/>
          </a:prstGeom>
          <a:noFill/>
          <a:ln/>
          <a:effectLst/>
        </p:spPr>
      </p:pic>
      <p:grpSp>
        <p:nvGrpSpPr>
          <p:cNvPr id="83" name="Grupa 82">
            <a:extLst>
              <a:ext uri="{FF2B5EF4-FFF2-40B4-BE49-F238E27FC236}">
                <a16:creationId xmlns:a16="http://schemas.microsoft.com/office/drawing/2014/main" id="{BD7A91F3-8F34-A747-5D0F-8B148780004E}"/>
              </a:ext>
            </a:extLst>
          </p:cNvPr>
          <p:cNvGrpSpPr/>
          <p:nvPr/>
        </p:nvGrpSpPr>
        <p:grpSpPr>
          <a:xfrm>
            <a:off x="963749" y="1277834"/>
            <a:ext cx="576064" cy="2232245"/>
            <a:chOff x="755576" y="1412779"/>
            <a:chExt cx="576064" cy="2232245"/>
          </a:xfrm>
        </p:grpSpPr>
        <p:sp>
          <p:nvSpPr>
            <p:cNvPr id="84" name="pole tekstowe 83">
              <a:extLst>
                <a:ext uri="{FF2B5EF4-FFF2-40B4-BE49-F238E27FC236}">
                  <a16:creationId xmlns:a16="http://schemas.microsoft.com/office/drawing/2014/main" id="{92EBCA8E-F3EA-7EAA-87CC-A4DD88A21D3E}"/>
                </a:ext>
              </a:extLst>
            </p:cNvPr>
            <p:cNvSpPr txBox="1"/>
            <p:nvPr/>
          </p:nvSpPr>
          <p:spPr>
            <a:xfrm>
              <a:off x="896187" y="2665515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</a:t>
              </a:r>
              <a:endPara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pole tekstowe 84">
              <a:extLst>
                <a:ext uri="{FF2B5EF4-FFF2-40B4-BE49-F238E27FC236}">
                  <a16:creationId xmlns:a16="http://schemas.microsoft.com/office/drawing/2014/main" id="{891489EC-4A64-23F5-73A1-493F9B7C02CA}"/>
                </a:ext>
              </a:extLst>
            </p:cNvPr>
            <p:cNvSpPr txBox="1"/>
            <p:nvPr/>
          </p:nvSpPr>
          <p:spPr>
            <a:xfrm>
              <a:off x="896187" y="3241579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</a:t>
              </a:r>
              <a:endPara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pole tekstowe 86">
              <a:extLst>
                <a:ext uri="{FF2B5EF4-FFF2-40B4-BE49-F238E27FC236}">
                  <a16:creationId xmlns:a16="http://schemas.microsoft.com/office/drawing/2014/main" id="{63D48A8D-75C6-3BCF-3363-1BBC9EB7404D}"/>
                </a:ext>
              </a:extLst>
            </p:cNvPr>
            <p:cNvSpPr txBox="1"/>
            <p:nvPr/>
          </p:nvSpPr>
          <p:spPr>
            <a:xfrm>
              <a:off x="914602" y="1412779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</a:t>
              </a:r>
              <a:endPara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8" name="Grupa 87">
              <a:extLst>
                <a:ext uri="{FF2B5EF4-FFF2-40B4-BE49-F238E27FC236}">
                  <a16:creationId xmlns:a16="http://schemas.microsoft.com/office/drawing/2014/main" id="{025EF454-62EE-D5AC-EEAD-3BD6AADCF42D}"/>
                </a:ext>
              </a:extLst>
            </p:cNvPr>
            <p:cNvGrpSpPr/>
            <p:nvPr/>
          </p:nvGrpSpPr>
          <p:grpSpPr>
            <a:xfrm>
              <a:off x="755576" y="2564904"/>
              <a:ext cx="576064" cy="1080120"/>
              <a:chOff x="1691680" y="3284984"/>
              <a:chExt cx="792088" cy="1440160"/>
            </a:xfrm>
          </p:grpSpPr>
          <p:cxnSp>
            <p:nvCxnSpPr>
              <p:cNvPr id="89" name="Łącznik prosty 88">
                <a:extLst>
                  <a:ext uri="{FF2B5EF4-FFF2-40B4-BE49-F238E27FC236}">
                    <a16:creationId xmlns:a16="http://schemas.microsoft.com/office/drawing/2014/main" id="{52C1DFCE-6CB3-14C4-B4B0-15DE51C62BF3}"/>
                  </a:ext>
                </a:extLst>
              </p:cNvPr>
              <p:cNvCxnSpPr/>
              <p:nvPr/>
            </p:nvCxnSpPr>
            <p:spPr>
              <a:xfrm flipV="1">
                <a:off x="2483768" y="3284984"/>
                <a:ext cx="0" cy="7200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Łącznik prosty 89">
                <a:extLst>
                  <a:ext uri="{FF2B5EF4-FFF2-40B4-BE49-F238E27FC236}">
                    <a16:creationId xmlns:a16="http://schemas.microsoft.com/office/drawing/2014/main" id="{C012EE15-6925-46AE-2F3C-36A82BBF4A36}"/>
                  </a:ext>
                </a:extLst>
              </p:cNvPr>
              <p:cNvCxnSpPr/>
              <p:nvPr/>
            </p:nvCxnSpPr>
            <p:spPr>
              <a:xfrm flipH="1">
                <a:off x="1691680" y="3284984"/>
                <a:ext cx="7920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Łącznik prosty 90">
                <a:extLst>
                  <a:ext uri="{FF2B5EF4-FFF2-40B4-BE49-F238E27FC236}">
                    <a16:creationId xmlns:a16="http://schemas.microsoft.com/office/drawing/2014/main" id="{71FA50D0-986D-9DB8-9DC4-79CA24EFD6F4}"/>
                  </a:ext>
                </a:extLst>
              </p:cNvPr>
              <p:cNvCxnSpPr/>
              <p:nvPr/>
            </p:nvCxnSpPr>
            <p:spPr>
              <a:xfrm flipV="1">
                <a:off x="1691680" y="3284984"/>
                <a:ext cx="0" cy="7200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Łącznik prosty 91">
                <a:extLst>
                  <a:ext uri="{FF2B5EF4-FFF2-40B4-BE49-F238E27FC236}">
                    <a16:creationId xmlns:a16="http://schemas.microsoft.com/office/drawing/2014/main" id="{D2DE3D86-66D6-6A2B-C37E-466A5BED3031}"/>
                  </a:ext>
                </a:extLst>
              </p:cNvPr>
              <p:cNvCxnSpPr/>
              <p:nvPr/>
            </p:nvCxnSpPr>
            <p:spPr>
              <a:xfrm flipV="1">
                <a:off x="2483768" y="4005064"/>
                <a:ext cx="0" cy="72008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Łącznik prosty 92">
                <a:extLst>
                  <a:ext uri="{FF2B5EF4-FFF2-40B4-BE49-F238E27FC236}">
                    <a16:creationId xmlns:a16="http://schemas.microsoft.com/office/drawing/2014/main" id="{8F07DE57-04D9-3259-8383-EC0BB37ED12C}"/>
                  </a:ext>
                </a:extLst>
              </p:cNvPr>
              <p:cNvCxnSpPr/>
              <p:nvPr/>
            </p:nvCxnSpPr>
            <p:spPr>
              <a:xfrm flipV="1">
                <a:off x="1691680" y="4005064"/>
                <a:ext cx="0" cy="72008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Łącznik prosty 93">
                <a:extLst>
                  <a:ext uri="{FF2B5EF4-FFF2-40B4-BE49-F238E27FC236}">
                    <a16:creationId xmlns:a16="http://schemas.microsoft.com/office/drawing/2014/main" id="{AD79D632-5021-8182-6D17-B5746D7A53B2}"/>
                  </a:ext>
                </a:extLst>
              </p:cNvPr>
              <p:cNvCxnSpPr/>
              <p:nvPr/>
            </p:nvCxnSpPr>
            <p:spPr>
              <a:xfrm>
                <a:off x="1691680" y="4725144"/>
                <a:ext cx="7920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5" name="Grupa 94">
            <a:extLst>
              <a:ext uri="{FF2B5EF4-FFF2-40B4-BE49-F238E27FC236}">
                <a16:creationId xmlns:a16="http://schemas.microsoft.com/office/drawing/2014/main" id="{BADA2BC7-E8F5-7356-D40B-09E20A65688D}"/>
              </a:ext>
            </a:extLst>
          </p:cNvPr>
          <p:cNvGrpSpPr/>
          <p:nvPr/>
        </p:nvGrpSpPr>
        <p:grpSpPr>
          <a:xfrm>
            <a:off x="4348125" y="1853895"/>
            <a:ext cx="2057404" cy="1656184"/>
            <a:chOff x="4139952" y="1988840"/>
            <a:chExt cx="2057404" cy="1656184"/>
          </a:xfrm>
        </p:grpSpPr>
        <p:pic>
          <p:nvPicPr>
            <p:cNvPr id="96" name="Obraz 95" descr="TP_tmp.emf">
              <a:extLst>
                <a:ext uri="{FF2B5EF4-FFF2-40B4-BE49-F238E27FC236}">
                  <a16:creationId xmlns:a16="http://schemas.microsoft.com/office/drawing/2014/main" id="{4A93F818-E97F-9C0A-96E8-BD505F2CDF49}"/>
                </a:ext>
              </a:extLst>
            </p:cNvPr>
            <p:cNvPicPr>
              <a:picLocks noChangeAspect="1"/>
            </p:cNvPicPr>
            <p:nvPr>
              <p:custDataLst>
                <p:tags r:id="rId108"/>
              </p:custDataLst>
            </p:nvPr>
          </p:nvPicPr>
          <p:blipFill>
            <a:blip r:embed="rId117" cstate="print"/>
            <a:stretch>
              <a:fillRect/>
            </a:stretch>
          </p:blipFill>
          <p:spPr bwMode="auto">
            <a:xfrm>
              <a:off x="4139952" y="1988840"/>
              <a:ext cx="2057404" cy="278892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97" name="Łącznik prosty ze strzałką 96">
              <a:extLst>
                <a:ext uri="{FF2B5EF4-FFF2-40B4-BE49-F238E27FC236}">
                  <a16:creationId xmlns:a16="http://schemas.microsoft.com/office/drawing/2014/main" id="{4CD7EA72-B6C1-3404-F5A6-54EB39BBD73E}"/>
                </a:ext>
              </a:extLst>
            </p:cNvPr>
            <p:cNvCxnSpPr/>
            <p:nvPr/>
          </p:nvCxnSpPr>
          <p:spPr>
            <a:xfrm>
              <a:off x="5724128" y="3068960"/>
              <a:ext cx="43204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8" name="Obraz 97" descr="TP_tmp.emf">
              <a:extLst>
                <a:ext uri="{FF2B5EF4-FFF2-40B4-BE49-F238E27FC236}">
                  <a16:creationId xmlns:a16="http://schemas.microsoft.com/office/drawing/2014/main" id="{999B5435-52EB-CDFE-AA71-90F064F60FC2}"/>
                </a:ext>
              </a:extLst>
            </p:cNvPr>
            <p:cNvPicPr>
              <a:picLocks noChangeAspect="1"/>
            </p:cNvPicPr>
            <p:nvPr>
              <p:custDataLst>
                <p:tags r:id="rId109"/>
              </p:custDataLst>
            </p:nvPr>
          </p:nvPicPr>
          <p:blipFill>
            <a:blip r:embed="rId118" cstate="print"/>
            <a:stretch>
              <a:fillRect/>
            </a:stretch>
          </p:blipFill>
          <p:spPr bwMode="auto">
            <a:xfrm>
              <a:off x="4988878" y="2942165"/>
              <a:ext cx="555574" cy="320726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99" name="Grupa 98">
              <a:extLst>
                <a:ext uri="{FF2B5EF4-FFF2-40B4-BE49-F238E27FC236}">
                  <a16:creationId xmlns:a16="http://schemas.microsoft.com/office/drawing/2014/main" id="{A98C0603-3858-C7D1-51D5-6C5F0753947E}"/>
                </a:ext>
              </a:extLst>
            </p:cNvPr>
            <p:cNvGrpSpPr/>
            <p:nvPr/>
          </p:nvGrpSpPr>
          <p:grpSpPr>
            <a:xfrm>
              <a:off x="5004048" y="2564904"/>
              <a:ext cx="576064" cy="1080120"/>
              <a:chOff x="1691680" y="3284984"/>
              <a:chExt cx="792088" cy="1440160"/>
            </a:xfrm>
          </p:grpSpPr>
          <p:cxnSp>
            <p:nvCxnSpPr>
              <p:cNvPr id="100" name="Łącznik prosty 99">
                <a:extLst>
                  <a:ext uri="{FF2B5EF4-FFF2-40B4-BE49-F238E27FC236}">
                    <a16:creationId xmlns:a16="http://schemas.microsoft.com/office/drawing/2014/main" id="{F5BC830C-AF73-5285-8CBF-E57185FD2152}"/>
                  </a:ext>
                </a:extLst>
              </p:cNvPr>
              <p:cNvCxnSpPr/>
              <p:nvPr/>
            </p:nvCxnSpPr>
            <p:spPr>
              <a:xfrm flipV="1">
                <a:off x="2483768" y="3284984"/>
                <a:ext cx="0" cy="7200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Łącznik prosty 100">
                <a:extLst>
                  <a:ext uri="{FF2B5EF4-FFF2-40B4-BE49-F238E27FC236}">
                    <a16:creationId xmlns:a16="http://schemas.microsoft.com/office/drawing/2014/main" id="{8FF520FB-F438-124D-4F97-94E3174AC3CC}"/>
                  </a:ext>
                </a:extLst>
              </p:cNvPr>
              <p:cNvCxnSpPr/>
              <p:nvPr/>
            </p:nvCxnSpPr>
            <p:spPr>
              <a:xfrm flipH="1">
                <a:off x="1691680" y="3284984"/>
                <a:ext cx="7920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Łącznik prosty 101">
                <a:extLst>
                  <a:ext uri="{FF2B5EF4-FFF2-40B4-BE49-F238E27FC236}">
                    <a16:creationId xmlns:a16="http://schemas.microsoft.com/office/drawing/2014/main" id="{15FDB72C-28B3-612D-535E-A14E208CE78C}"/>
                  </a:ext>
                </a:extLst>
              </p:cNvPr>
              <p:cNvCxnSpPr/>
              <p:nvPr/>
            </p:nvCxnSpPr>
            <p:spPr>
              <a:xfrm flipV="1">
                <a:off x="1691680" y="3284984"/>
                <a:ext cx="0" cy="7200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Łącznik prosty 102">
                <a:extLst>
                  <a:ext uri="{FF2B5EF4-FFF2-40B4-BE49-F238E27FC236}">
                    <a16:creationId xmlns:a16="http://schemas.microsoft.com/office/drawing/2014/main" id="{D1F5CF51-19FB-4836-2658-F812B46449E3}"/>
                  </a:ext>
                </a:extLst>
              </p:cNvPr>
              <p:cNvCxnSpPr/>
              <p:nvPr/>
            </p:nvCxnSpPr>
            <p:spPr>
              <a:xfrm flipV="1">
                <a:off x="2483768" y="4005064"/>
                <a:ext cx="0" cy="72008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Łącznik prosty 105">
                <a:extLst>
                  <a:ext uri="{FF2B5EF4-FFF2-40B4-BE49-F238E27FC236}">
                    <a16:creationId xmlns:a16="http://schemas.microsoft.com/office/drawing/2014/main" id="{08FB8DA2-563E-C870-3495-C9DDDB38EE00}"/>
                  </a:ext>
                </a:extLst>
              </p:cNvPr>
              <p:cNvCxnSpPr/>
              <p:nvPr/>
            </p:nvCxnSpPr>
            <p:spPr>
              <a:xfrm flipV="1">
                <a:off x="1691680" y="4005064"/>
                <a:ext cx="0" cy="72008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Łącznik prosty 106">
                <a:extLst>
                  <a:ext uri="{FF2B5EF4-FFF2-40B4-BE49-F238E27FC236}">
                    <a16:creationId xmlns:a16="http://schemas.microsoft.com/office/drawing/2014/main" id="{D0C6C6E8-708A-7432-36BF-4006BFCCAC86}"/>
                  </a:ext>
                </a:extLst>
              </p:cNvPr>
              <p:cNvCxnSpPr/>
              <p:nvPr/>
            </p:nvCxnSpPr>
            <p:spPr>
              <a:xfrm>
                <a:off x="1691680" y="4725144"/>
                <a:ext cx="7920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upa 21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max_{\ket{\psi}}F_Q[\Lambda_\varphi(\ket{\psi})] &#10;$$&#10;\end{document}&#10;" title="IguanaTex Vector Display">
            <a:extLst>
              <a:ext uri="{FF2B5EF4-FFF2-40B4-BE49-F238E27FC236}">
                <a16:creationId xmlns:a16="http://schemas.microsoft.com/office/drawing/2014/main" id="{DC9F56CB-84C5-A42E-0733-9909BD0FF4C4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1238395" y="4248679"/>
            <a:ext cx="2291229" cy="511181"/>
            <a:chOff x="6238668" y="5941397"/>
            <a:chExt cx="1805018" cy="402706"/>
          </a:xfrm>
        </p:grpSpPr>
        <p:sp>
          <p:nvSpPr>
            <p:cNvPr id="5" name="Dowolny kształt: kształt 4">
              <a:extLst>
                <a:ext uri="{FF2B5EF4-FFF2-40B4-BE49-F238E27FC236}">
                  <a16:creationId xmlns:a16="http://schemas.microsoft.com/office/drawing/2014/main" id="{3401BFAE-C33E-9EEE-E290-EF46E2E2E482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6238668" y="6018119"/>
              <a:ext cx="196956" cy="110100"/>
            </a:xfrm>
            <a:custGeom>
              <a:avLst/>
              <a:gdLst>
                <a:gd name="connsiteX0" fmla="*/ 19868 w 196956"/>
                <a:gd name="connsiteY0" fmla="*/ 24486 h 110100"/>
                <a:gd name="connsiteX1" fmla="*/ 19868 w 196956"/>
                <a:gd name="connsiteY1" fmla="*/ 91244 h 110100"/>
                <a:gd name="connsiteX2" fmla="*/ 197 w 196956"/>
                <a:gd name="connsiteY2" fmla="*/ 102454 h 110100"/>
                <a:gd name="connsiteX3" fmla="*/ 197 w 196956"/>
                <a:gd name="connsiteY3" fmla="*/ 110176 h 110100"/>
                <a:gd name="connsiteX4" fmla="*/ 28694 w 196956"/>
                <a:gd name="connsiteY4" fmla="*/ 109428 h 110100"/>
                <a:gd name="connsiteX5" fmla="*/ 56939 w 196956"/>
                <a:gd name="connsiteY5" fmla="*/ 110176 h 110100"/>
                <a:gd name="connsiteX6" fmla="*/ 56939 w 196956"/>
                <a:gd name="connsiteY6" fmla="*/ 102454 h 110100"/>
                <a:gd name="connsiteX7" fmla="*/ 37268 w 196956"/>
                <a:gd name="connsiteY7" fmla="*/ 91244 h 110100"/>
                <a:gd name="connsiteX8" fmla="*/ 37268 w 196956"/>
                <a:gd name="connsiteY8" fmla="*/ 45410 h 110100"/>
                <a:gd name="connsiteX9" fmla="*/ 71313 w 196956"/>
                <a:gd name="connsiteY9" fmla="*/ 5555 h 110100"/>
                <a:gd name="connsiteX10" fmla="*/ 89975 w 196956"/>
                <a:gd name="connsiteY10" fmla="*/ 33205 h 110100"/>
                <a:gd name="connsiteX11" fmla="*/ 89975 w 196956"/>
                <a:gd name="connsiteY11" fmla="*/ 91244 h 110100"/>
                <a:gd name="connsiteX12" fmla="*/ 70305 w 196956"/>
                <a:gd name="connsiteY12" fmla="*/ 102454 h 110100"/>
                <a:gd name="connsiteX13" fmla="*/ 70305 w 196956"/>
                <a:gd name="connsiteY13" fmla="*/ 110176 h 110100"/>
                <a:gd name="connsiteX14" fmla="*/ 98801 w 196956"/>
                <a:gd name="connsiteY14" fmla="*/ 109428 h 110100"/>
                <a:gd name="connsiteX15" fmla="*/ 127046 w 196956"/>
                <a:gd name="connsiteY15" fmla="*/ 110176 h 110100"/>
                <a:gd name="connsiteX16" fmla="*/ 127046 w 196956"/>
                <a:gd name="connsiteY16" fmla="*/ 102454 h 110100"/>
                <a:gd name="connsiteX17" fmla="*/ 107376 w 196956"/>
                <a:gd name="connsiteY17" fmla="*/ 91244 h 110100"/>
                <a:gd name="connsiteX18" fmla="*/ 107376 w 196956"/>
                <a:gd name="connsiteY18" fmla="*/ 45410 h 110100"/>
                <a:gd name="connsiteX19" fmla="*/ 141421 w 196956"/>
                <a:gd name="connsiteY19" fmla="*/ 5555 h 110100"/>
                <a:gd name="connsiteX20" fmla="*/ 160082 w 196956"/>
                <a:gd name="connsiteY20" fmla="*/ 33205 h 110100"/>
                <a:gd name="connsiteX21" fmla="*/ 160082 w 196956"/>
                <a:gd name="connsiteY21" fmla="*/ 91244 h 110100"/>
                <a:gd name="connsiteX22" fmla="*/ 140412 w 196956"/>
                <a:gd name="connsiteY22" fmla="*/ 102454 h 110100"/>
                <a:gd name="connsiteX23" fmla="*/ 140412 w 196956"/>
                <a:gd name="connsiteY23" fmla="*/ 110176 h 110100"/>
                <a:gd name="connsiteX24" fmla="*/ 168909 w 196956"/>
                <a:gd name="connsiteY24" fmla="*/ 109428 h 110100"/>
                <a:gd name="connsiteX25" fmla="*/ 197153 w 196956"/>
                <a:gd name="connsiteY25" fmla="*/ 110176 h 110100"/>
                <a:gd name="connsiteX26" fmla="*/ 197153 w 196956"/>
                <a:gd name="connsiteY26" fmla="*/ 102454 h 110100"/>
                <a:gd name="connsiteX27" fmla="*/ 177483 w 196956"/>
                <a:gd name="connsiteY27" fmla="*/ 94981 h 110100"/>
                <a:gd name="connsiteX28" fmla="*/ 177483 w 196956"/>
                <a:gd name="connsiteY28" fmla="*/ 47403 h 110100"/>
                <a:gd name="connsiteX29" fmla="*/ 169665 w 196956"/>
                <a:gd name="connsiteY29" fmla="*/ 9291 h 110100"/>
                <a:gd name="connsiteX30" fmla="*/ 143186 w 196956"/>
                <a:gd name="connsiteY30" fmla="*/ 75 h 110100"/>
                <a:gd name="connsiteX31" fmla="*/ 106619 w 196956"/>
                <a:gd name="connsiteY31" fmla="*/ 24486 h 110100"/>
                <a:gd name="connsiteX32" fmla="*/ 73079 w 196956"/>
                <a:gd name="connsiteY32" fmla="*/ 75 h 110100"/>
                <a:gd name="connsiteX33" fmla="*/ 35755 w 196956"/>
                <a:gd name="connsiteY33" fmla="*/ 26230 h 110100"/>
                <a:gd name="connsiteX34" fmla="*/ 35755 w 196956"/>
                <a:gd name="connsiteY34" fmla="*/ 75 h 110100"/>
                <a:gd name="connsiteX35" fmla="*/ 197 w 196956"/>
                <a:gd name="connsiteY35" fmla="*/ 2815 h 110100"/>
                <a:gd name="connsiteX36" fmla="*/ 197 w 196956"/>
                <a:gd name="connsiteY36" fmla="*/ 10537 h 110100"/>
                <a:gd name="connsiteX37" fmla="*/ 19868 w 196956"/>
                <a:gd name="connsiteY37" fmla="*/ 24486 h 1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6956" h="110100">
                  <a:moveTo>
                    <a:pt x="19868" y="24486"/>
                  </a:moveTo>
                  <a:lnTo>
                    <a:pt x="19868" y="91244"/>
                  </a:lnTo>
                  <a:cubicBezTo>
                    <a:pt x="19868" y="102454"/>
                    <a:pt x="17094" y="102454"/>
                    <a:pt x="197" y="102454"/>
                  </a:cubicBezTo>
                  <a:lnTo>
                    <a:pt x="197" y="110176"/>
                  </a:lnTo>
                  <a:cubicBezTo>
                    <a:pt x="9024" y="109927"/>
                    <a:pt x="21885" y="109428"/>
                    <a:pt x="28694" y="109428"/>
                  </a:cubicBezTo>
                  <a:cubicBezTo>
                    <a:pt x="35251" y="109428"/>
                    <a:pt x="48364" y="109927"/>
                    <a:pt x="56939" y="110176"/>
                  </a:cubicBezTo>
                  <a:lnTo>
                    <a:pt x="56939" y="102454"/>
                  </a:lnTo>
                  <a:cubicBezTo>
                    <a:pt x="40042" y="102454"/>
                    <a:pt x="37268" y="102454"/>
                    <a:pt x="37268" y="91244"/>
                  </a:cubicBezTo>
                  <a:lnTo>
                    <a:pt x="37268" y="45410"/>
                  </a:lnTo>
                  <a:cubicBezTo>
                    <a:pt x="37268" y="19504"/>
                    <a:pt x="55173" y="5555"/>
                    <a:pt x="71313" y="5555"/>
                  </a:cubicBezTo>
                  <a:cubicBezTo>
                    <a:pt x="87201" y="5555"/>
                    <a:pt x="89975" y="19006"/>
                    <a:pt x="89975" y="33205"/>
                  </a:cubicBezTo>
                  <a:lnTo>
                    <a:pt x="89975" y="91244"/>
                  </a:lnTo>
                  <a:cubicBezTo>
                    <a:pt x="89975" y="102454"/>
                    <a:pt x="87201" y="102454"/>
                    <a:pt x="70305" y="102454"/>
                  </a:cubicBezTo>
                  <a:lnTo>
                    <a:pt x="70305" y="110176"/>
                  </a:lnTo>
                  <a:cubicBezTo>
                    <a:pt x="79131" y="109927"/>
                    <a:pt x="91992" y="109428"/>
                    <a:pt x="98801" y="109428"/>
                  </a:cubicBezTo>
                  <a:cubicBezTo>
                    <a:pt x="105358" y="109428"/>
                    <a:pt x="118472" y="109927"/>
                    <a:pt x="127046" y="110176"/>
                  </a:cubicBezTo>
                  <a:lnTo>
                    <a:pt x="127046" y="102454"/>
                  </a:lnTo>
                  <a:cubicBezTo>
                    <a:pt x="110150" y="102454"/>
                    <a:pt x="107376" y="102454"/>
                    <a:pt x="107376" y="91244"/>
                  </a:cubicBezTo>
                  <a:lnTo>
                    <a:pt x="107376" y="45410"/>
                  </a:lnTo>
                  <a:cubicBezTo>
                    <a:pt x="107376" y="19504"/>
                    <a:pt x="125281" y="5555"/>
                    <a:pt x="141421" y="5555"/>
                  </a:cubicBezTo>
                  <a:cubicBezTo>
                    <a:pt x="157308" y="5555"/>
                    <a:pt x="160082" y="19006"/>
                    <a:pt x="160082" y="33205"/>
                  </a:cubicBezTo>
                  <a:lnTo>
                    <a:pt x="160082" y="91244"/>
                  </a:lnTo>
                  <a:cubicBezTo>
                    <a:pt x="160082" y="102454"/>
                    <a:pt x="157308" y="102454"/>
                    <a:pt x="140412" y="102454"/>
                  </a:cubicBezTo>
                  <a:lnTo>
                    <a:pt x="140412" y="110176"/>
                  </a:lnTo>
                  <a:cubicBezTo>
                    <a:pt x="149238" y="109927"/>
                    <a:pt x="162100" y="109428"/>
                    <a:pt x="168909" y="109428"/>
                  </a:cubicBezTo>
                  <a:cubicBezTo>
                    <a:pt x="175465" y="109428"/>
                    <a:pt x="188579" y="109927"/>
                    <a:pt x="197153" y="110176"/>
                  </a:cubicBezTo>
                  <a:lnTo>
                    <a:pt x="197153" y="102454"/>
                  </a:lnTo>
                  <a:cubicBezTo>
                    <a:pt x="184040" y="102454"/>
                    <a:pt x="177735" y="102454"/>
                    <a:pt x="177483" y="94981"/>
                  </a:cubicBezTo>
                  <a:lnTo>
                    <a:pt x="177483" y="47403"/>
                  </a:lnTo>
                  <a:cubicBezTo>
                    <a:pt x="177483" y="25981"/>
                    <a:pt x="177483" y="18259"/>
                    <a:pt x="169665" y="9291"/>
                  </a:cubicBezTo>
                  <a:cubicBezTo>
                    <a:pt x="166135" y="5057"/>
                    <a:pt x="157813" y="75"/>
                    <a:pt x="143186" y="75"/>
                  </a:cubicBezTo>
                  <a:cubicBezTo>
                    <a:pt x="122002" y="75"/>
                    <a:pt x="110906" y="15021"/>
                    <a:pt x="106619" y="24486"/>
                  </a:cubicBezTo>
                  <a:cubicBezTo>
                    <a:pt x="103089" y="2815"/>
                    <a:pt x="84427" y="75"/>
                    <a:pt x="73079" y="75"/>
                  </a:cubicBezTo>
                  <a:cubicBezTo>
                    <a:pt x="54669" y="75"/>
                    <a:pt x="42816" y="10786"/>
                    <a:pt x="35755" y="26230"/>
                  </a:cubicBezTo>
                  <a:lnTo>
                    <a:pt x="35755" y="75"/>
                  </a:lnTo>
                  <a:lnTo>
                    <a:pt x="197" y="2815"/>
                  </a:lnTo>
                  <a:lnTo>
                    <a:pt x="197" y="10537"/>
                  </a:lnTo>
                  <a:cubicBezTo>
                    <a:pt x="17850" y="10537"/>
                    <a:pt x="19868" y="12280"/>
                    <a:pt x="19868" y="24486"/>
                  </a:cubicBez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" name="Dowolny kształt: kształt 5">
              <a:extLst>
                <a:ext uri="{FF2B5EF4-FFF2-40B4-BE49-F238E27FC236}">
                  <a16:creationId xmlns:a16="http://schemas.microsoft.com/office/drawing/2014/main" id="{73AD828A-36CA-8BAE-7893-5FC7BFA2BA8A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6451344" y="6016625"/>
              <a:ext cx="113735" cy="114335"/>
            </a:xfrm>
            <a:custGeom>
              <a:avLst/>
              <a:gdLst>
                <a:gd name="connsiteX0" fmla="*/ 73591 w 113735"/>
                <a:gd name="connsiteY0" fmla="*/ 92739 h 114335"/>
                <a:gd name="connsiteX1" fmla="*/ 93262 w 113735"/>
                <a:gd name="connsiteY1" fmla="*/ 113165 h 114335"/>
                <a:gd name="connsiteX2" fmla="*/ 113941 w 113735"/>
                <a:gd name="connsiteY2" fmla="*/ 89501 h 114335"/>
                <a:gd name="connsiteX3" fmla="*/ 113941 w 113735"/>
                <a:gd name="connsiteY3" fmla="*/ 75551 h 114335"/>
                <a:gd name="connsiteX4" fmla="*/ 107636 w 113735"/>
                <a:gd name="connsiteY4" fmla="*/ 75551 h 114335"/>
                <a:gd name="connsiteX5" fmla="*/ 107636 w 113735"/>
                <a:gd name="connsiteY5" fmla="*/ 89501 h 114335"/>
                <a:gd name="connsiteX6" fmla="*/ 98557 w 113735"/>
                <a:gd name="connsiteY6" fmla="*/ 105443 h 114335"/>
                <a:gd name="connsiteX7" fmla="*/ 89227 w 113735"/>
                <a:gd name="connsiteY7" fmla="*/ 92988 h 114335"/>
                <a:gd name="connsiteX8" fmla="*/ 89227 w 113735"/>
                <a:gd name="connsiteY8" fmla="*/ 43169 h 114335"/>
                <a:gd name="connsiteX9" fmla="*/ 80148 w 113735"/>
                <a:gd name="connsiteY9" fmla="*/ 13775 h 114335"/>
                <a:gd name="connsiteX10" fmla="*/ 45599 w 113735"/>
                <a:gd name="connsiteY10" fmla="*/ 75 h 114335"/>
                <a:gd name="connsiteX11" fmla="*/ 7519 w 113735"/>
                <a:gd name="connsiteY11" fmla="*/ 28223 h 114335"/>
                <a:gd name="connsiteX12" fmla="*/ 19119 w 113735"/>
                <a:gd name="connsiteY12" fmla="*/ 39930 h 114335"/>
                <a:gd name="connsiteX13" fmla="*/ 30720 w 113735"/>
                <a:gd name="connsiteY13" fmla="*/ 28472 h 114335"/>
                <a:gd name="connsiteX14" fmla="*/ 17858 w 113735"/>
                <a:gd name="connsiteY14" fmla="*/ 17013 h 114335"/>
                <a:gd name="connsiteX15" fmla="*/ 45094 w 113735"/>
                <a:gd name="connsiteY15" fmla="*/ 5555 h 114335"/>
                <a:gd name="connsiteX16" fmla="*/ 71826 w 113735"/>
                <a:gd name="connsiteY16" fmla="*/ 37439 h 114335"/>
                <a:gd name="connsiteX17" fmla="*/ 71826 w 113735"/>
                <a:gd name="connsiteY17" fmla="*/ 46656 h 114335"/>
                <a:gd name="connsiteX18" fmla="*/ 25424 w 113735"/>
                <a:gd name="connsiteY18" fmla="*/ 55623 h 114335"/>
                <a:gd name="connsiteX19" fmla="*/ 206 w 113735"/>
                <a:gd name="connsiteY19" fmla="*/ 88006 h 114335"/>
                <a:gd name="connsiteX20" fmla="*/ 40555 w 113735"/>
                <a:gd name="connsiteY20" fmla="*/ 114410 h 114335"/>
                <a:gd name="connsiteX21" fmla="*/ 73591 w 113735"/>
                <a:gd name="connsiteY21" fmla="*/ 92739 h 114335"/>
                <a:gd name="connsiteX22" fmla="*/ 71826 w 113735"/>
                <a:gd name="connsiteY22" fmla="*/ 51887 h 114335"/>
                <a:gd name="connsiteX23" fmla="*/ 71826 w 113735"/>
                <a:gd name="connsiteY23" fmla="*/ 76797 h 114335"/>
                <a:gd name="connsiteX24" fmla="*/ 42320 w 113735"/>
                <a:gd name="connsiteY24" fmla="*/ 108930 h 114335"/>
                <a:gd name="connsiteX25" fmla="*/ 19624 w 113735"/>
                <a:gd name="connsiteY25" fmla="*/ 87757 h 114335"/>
                <a:gd name="connsiteX26" fmla="*/ 71826 w 113735"/>
                <a:gd name="connsiteY26" fmla="*/ 51887 h 114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3735" h="114335">
                  <a:moveTo>
                    <a:pt x="73591" y="92739"/>
                  </a:moveTo>
                  <a:cubicBezTo>
                    <a:pt x="74600" y="102703"/>
                    <a:pt x="81409" y="113165"/>
                    <a:pt x="93262" y="113165"/>
                  </a:cubicBezTo>
                  <a:cubicBezTo>
                    <a:pt x="98557" y="113165"/>
                    <a:pt x="113941" y="109677"/>
                    <a:pt x="113941" y="89501"/>
                  </a:cubicBezTo>
                  <a:lnTo>
                    <a:pt x="113941" y="75551"/>
                  </a:lnTo>
                  <a:lnTo>
                    <a:pt x="107636" y="75551"/>
                  </a:lnTo>
                  <a:lnTo>
                    <a:pt x="107636" y="89501"/>
                  </a:lnTo>
                  <a:cubicBezTo>
                    <a:pt x="107636" y="103948"/>
                    <a:pt x="101331" y="105443"/>
                    <a:pt x="98557" y="105443"/>
                  </a:cubicBezTo>
                  <a:cubicBezTo>
                    <a:pt x="90235" y="105443"/>
                    <a:pt x="89227" y="94233"/>
                    <a:pt x="89227" y="92988"/>
                  </a:cubicBezTo>
                  <a:lnTo>
                    <a:pt x="89227" y="43169"/>
                  </a:lnTo>
                  <a:cubicBezTo>
                    <a:pt x="89227" y="32706"/>
                    <a:pt x="89227" y="22992"/>
                    <a:pt x="80148" y="13775"/>
                  </a:cubicBezTo>
                  <a:cubicBezTo>
                    <a:pt x="70313" y="4060"/>
                    <a:pt x="57704" y="75"/>
                    <a:pt x="45599" y="75"/>
                  </a:cubicBezTo>
                  <a:cubicBezTo>
                    <a:pt x="24920" y="75"/>
                    <a:pt x="7519" y="11782"/>
                    <a:pt x="7519" y="28223"/>
                  </a:cubicBezTo>
                  <a:cubicBezTo>
                    <a:pt x="7519" y="35696"/>
                    <a:pt x="12563" y="39930"/>
                    <a:pt x="19119" y="39930"/>
                  </a:cubicBezTo>
                  <a:cubicBezTo>
                    <a:pt x="26181" y="39930"/>
                    <a:pt x="30720" y="34948"/>
                    <a:pt x="30720" y="28472"/>
                  </a:cubicBezTo>
                  <a:cubicBezTo>
                    <a:pt x="30720" y="25483"/>
                    <a:pt x="29459" y="17262"/>
                    <a:pt x="17858" y="17013"/>
                  </a:cubicBezTo>
                  <a:cubicBezTo>
                    <a:pt x="24667" y="8295"/>
                    <a:pt x="37024" y="5555"/>
                    <a:pt x="45094" y="5555"/>
                  </a:cubicBezTo>
                  <a:cubicBezTo>
                    <a:pt x="57451" y="5555"/>
                    <a:pt x="71826" y="15270"/>
                    <a:pt x="71826" y="37439"/>
                  </a:cubicBezTo>
                  <a:lnTo>
                    <a:pt x="71826" y="46656"/>
                  </a:lnTo>
                  <a:cubicBezTo>
                    <a:pt x="58964" y="47403"/>
                    <a:pt x="41312" y="48150"/>
                    <a:pt x="25424" y="55623"/>
                  </a:cubicBezTo>
                  <a:cubicBezTo>
                    <a:pt x="6510" y="64093"/>
                    <a:pt x="206" y="77046"/>
                    <a:pt x="206" y="88006"/>
                  </a:cubicBezTo>
                  <a:cubicBezTo>
                    <a:pt x="206" y="108183"/>
                    <a:pt x="24667" y="114410"/>
                    <a:pt x="40555" y="114410"/>
                  </a:cubicBezTo>
                  <a:cubicBezTo>
                    <a:pt x="57199" y="114410"/>
                    <a:pt x="68800" y="104446"/>
                    <a:pt x="73591" y="92739"/>
                  </a:cubicBezTo>
                  <a:close/>
                  <a:moveTo>
                    <a:pt x="71826" y="51887"/>
                  </a:moveTo>
                  <a:lnTo>
                    <a:pt x="71826" y="76797"/>
                  </a:lnTo>
                  <a:cubicBezTo>
                    <a:pt x="71826" y="100461"/>
                    <a:pt x="53669" y="108930"/>
                    <a:pt x="42320" y="108930"/>
                  </a:cubicBezTo>
                  <a:cubicBezTo>
                    <a:pt x="29963" y="108930"/>
                    <a:pt x="19624" y="100212"/>
                    <a:pt x="19624" y="87757"/>
                  </a:cubicBezTo>
                  <a:cubicBezTo>
                    <a:pt x="19624" y="74057"/>
                    <a:pt x="30215" y="53382"/>
                    <a:pt x="71826" y="51887"/>
                  </a:cubicBez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" name="Dowolny kształt: kształt 6">
              <a:extLst>
                <a:ext uri="{FF2B5EF4-FFF2-40B4-BE49-F238E27FC236}">
                  <a16:creationId xmlns:a16="http://schemas.microsoft.com/office/drawing/2014/main" id="{B6C8DF7D-6CEF-5103-A8B1-4BFFB436DED9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6569871" y="6020859"/>
              <a:ext cx="127100" cy="107360"/>
            </a:xfrm>
            <a:custGeom>
              <a:avLst/>
              <a:gdLst>
                <a:gd name="connsiteX0" fmla="*/ 69561 w 127100"/>
                <a:gd name="connsiteY0" fmla="*/ 48898 h 107360"/>
                <a:gd name="connsiteX1" fmla="*/ 92762 w 127100"/>
                <a:gd name="connsiteY1" fmla="*/ 20750 h 107360"/>
                <a:gd name="connsiteX2" fmla="*/ 122772 w 127100"/>
                <a:gd name="connsiteY2" fmla="*/ 7797 h 107360"/>
                <a:gd name="connsiteX3" fmla="*/ 122772 w 127100"/>
                <a:gd name="connsiteY3" fmla="*/ 75 h 107360"/>
                <a:gd name="connsiteX4" fmla="*/ 102093 w 127100"/>
                <a:gd name="connsiteY4" fmla="*/ 822 h 107360"/>
                <a:gd name="connsiteX5" fmla="*/ 77883 w 127100"/>
                <a:gd name="connsiteY5" fmla="*/ 75 h 107360"/>
                <a:gd name="connsiteX6" fmla="*/ 77883 w 127100"/>
                <a:gd name="connsiteY6" fmla="*/ 7797 h 107360"/>
                <a:gd name="connsiteX7" fmla="*/ 85197 w 127100"/>
                <a:gd name="connsiteY7" fmla="*/ 15519 h 107360"/>
                <a:gd name="connsiteX8" fmla="*/ 81414 w 127100"/>
                <a:gd name="connsiteY8" fmla="*/ 24237 h 107360"/>
                <a:gd name="connsiteX9" fmla="*/ 65778 w 127100"/>
                <a:gd name="connsiteY9" fmla="*/ 43667 h 107360"/>
                <a:gd name="connsiteX10" fmla="*/ 46108 w 127100"/>
                <a:gd name="connsiteY10" fmla="*/ 18508 h 107360"/>
                <a:gd name="connsiteX11" fmla="*/ 43838 w 127100"/>
                <a:gd name="connsiteY11" fmla="*/ 14024 h 107360"/>
                <a:gd name="connsiteX12" fmla="*/ 52665 w 127100"/>
                <a:gd name="connsiteY12" fmla="*/ 7797 h 107360"/>
                <a:gd name="connsiteX13" fmla="*/ 52665 w 127100"/>
                <a:gd name="connsiteY13" fmla="*/ 75 h 107360"/>
                <a:gd name="connsiteX14" fmla="*/ 25429 w 127100"/>
                <a:gd name="connsiteY14" fmla="*/ 822 h 107360"/>
                <a:gd name="connsiteX15" fmla="*/ 1471 w 127100"/>
                <a:gd name="connsiteY15" fmla="*/ 75 h 107360"/>
                <a:gd name="connsiteX16" fmla="*/ 1471 w 127100"/>
                <a:gd name="connsiteY16" fmla="*/ 7797 h 107360"/>
                <a:gd name="connsiteX17" fmla="*/ 31229 w 127100"/>
                <a:gd name="connsiteY17" fmla="*/ 22992 h 107360"/>
                <a:gd name="connsiteX18" fmla="*/ 56195 w 127100"/>
                <a:gd name="connsiteY18" fmla="*/ 55125 h 107360"/>
                <a:gd name="connsiteX19" fmla="*/ 32490 w 127100"/>
                <a:gd name="connsiteY19" fmla="*/ 84768 h 107360"/>
                <a:gd name="connsiteX20" fmla="*/ 211 w 127100"/>
                <a:gd name="connsiteY20" fmla="*/ 99714 h 107360"/>
                <a:gd name="connsiteX21" fmla="*/ 211 w 127100"/>
                <a:gd name="connsiteY21" fmla="*/ 107436 h 107360"/>
                <a:gd name="connsiteX22" fmla="*/ 21142 w 127100"/>
                <a:gd name="connsiteY22" fmla="*/ 106688 h 107360"/>
                <a:gd name="connsiteX23" fmla="*/ 45099 w 127100"/>
                <a:gd name="connsiteY23" fmla="*/ 107436 h 107360"/>
                <a:gd name="connsiteX24" fmla="*/ 45099 w 127100"/>
                <a:gd name="connsiteY24" fmla="*/ 99714 h 107360"/>
                <a:gd name="connsiteX25" fmla="*/ 37786 w 127100"/>
                <a:gd name="connsiteY25" fmla="*/ 91992 h 107360"/>
                <a:gd name="connsiteX26" fmla="*/ 60483 w 127100"/>
                <a:gd name="connsiteY26" fmla="*/ 60356 h 107360"/>
                <a:gd name="connsiteX27" fmla="*/ 79649 w 127100"/>
                <a:gd name="connsiteY27" fmla="*/ 85266 h 107360"/>
                <a:gd name="connsiteX28" fmla="*/ 84944 w 127100"/>
                <a:gd name="connsiteY28" fmla="*/ 93486 h 107360"/>
                <a:gd name="connsiteX29" fmla="*/ 75866 w 127100"/>
                <a:gd name="connsiteY29" fmla="*/ 99714 h 107360"/>
                <a:gd name="connsiteX30" fmla="*/ 75866 w 127100"/>
                <a:gd name="connsiteY30" fmla="*/ 107436 h 107360"/>
                <a:gd name="connsiteX31" fmla="*/ 103102 w 127100"/>
                <a:gd name="connsiteY31" fmla="*/ 106688 h 107360"/>
                <a:gd name="connsiteX32" fmla="*/ 127311 w 127100"/>
                <a:gd name="connsiteY32" fmla="*/ 107436 h 107360"/>
                <a:gd name="connsiteX33" fmla="*/ 127311 w 127100"/>
                <a:gd name="connsiteY33" fmla="*/ 99714 h 107360"/>
                <a:gd name="connsiteX34" fmla="*/ 103354 w 127100"/>
                <a:gd name="connsiteY34" fmla="*/ 91992 h 107360"/>
                <a:gd name="connsiteX35" fmla="*/ 69561 w 127100"/>
                <a:gd name="connsiteY35" fmla="*/ 48898 h 10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7100" h="107360">
                  <a:moveTo>
                    <a:pt x="69561" y="48898"/>
                  </a:moveTo>
                  <a:cubicBezTo>
                    <a:pt x="77127" y="39432"/>
                    <a:pt x="86710" y="27226"/>
                    <a:pt x="92762" y="20750"/>
                  </a:cubicBezTo>
                  <a:cubicBezTo>
                    <a:pt x="100580" y="11782"/>
                    <a:pt x="110919" y="8046"/>
                    <a:pt x="122772" y="7797"/>
                  </a:cubicBezTo>
                  <a:lnTo>
                    <a:pt x="122772" y="75"/>
                  </a:lnTo>
                  <a:cubicBezTo>
                    <a:pt x="116215" y="573"/>
                    <a:pt x="108650" y="822"/>
                    <a:pt x="102093" y="822"/>
                  </a:cubicBezTo>
                  <a:cubicBezTo>
                    <a:pt x="94527" y="822"/>
                    <a:pt x="81162" y="324"/>
                    <a:pt x="77883" y="75"/>
                  </a:cubicBezTo>
                  <a:lnTo>
                    <a:pt x="77883" y="7797"/>
                  </a:lnTo>
                  <a:cubicBezTo>
                    <a:pt x="83179" y="8295"/>
                    <a:pt x="85197" y="11533"/>
                    <a:pt x="85197" y="15519"/>
                  </a:cubicBezTo>
                  <a:cubicBezTo>
                    <a:pt x="85197" y="19504"/>
                    <a:pt x="82675" y="22743"/>
                    <a:pt x="81414" y="24237"/>
                  </a:cubicBezTo>
                  <a:lnTo>
                    <a:pt x="65778" y="43667"/>
                  </a:lnTo>
                  <a:lnTo>
                    <a:pt x="46108" y="18508"/>
                  </a:lnTo>
                  <a:cubicBezTo>
                    <a:pt x="43838" y="16017"/>
                    <a:pt x="43838" y="15519"/>
                    <a:pt x="43838" y="14024"/>
                  </a:cubicBezTo>
                  <a:cubicBezTo>
                    <a:pt x="43838" y="10288"/>
                    <a:pt x="47621" y="8046"/>
                    <a:pt x="52665" y="7797"/>
                  </a:cubicBezTo>
                  <a:lnTo>
                    <a:pt x="52665" y="75"/>
                  </a:lnTo>
                  <a:cubicBezTo>
                    <a:pt x="46108" y="324"/>
                    <a:pt x="29464" y="822"/>
                    <a:pt x="25429" y="822"/>
                  </a:cubicBezTo>
                  <a:cubicBezTo>
                    <a:pt x="20133" y="822"/>
                    <a:pt x="8280" y="573"/>
                    <a:pt x="1471" y="75"/>
                  </a:cubicBezTo>
                  <a:lnTo>
                    <a:pt x="1471" y="7797"/>
                  </a:lnTo>
                  <a:cubicBezTo>
                    <a:pt x="19124" y="7797"/>
                    <a:pt x="19377" y="8046"/>
                    <a:pt x="31229" y="22992"/>
                  </a:cubicBezTo>
                  <a:lnTo>
                    <a:pt x="56195" y="55125"/>
                  </a:lnTo>
                  <a:lnTo>
                    <a:pt x="32490" y="84768"/>
                  </a:lnTo>
                  <a:cubicBezTo>
                    <a:pt x="20385" y="99215"/>
                    <a:pt x="5506" y="99714"/>
                    <a:pt x="211" y="99714"/>
                  </a:cubicBezTo>
                  <a:lnTo>
                    <a:pt x="211" y="107436"/>
                  </a:lnTo>
                  <a:cubicBezTo>
                    <a:pt x="6767" y="106937"/>
                    <a:pt x="14585" y="106688"/>
                    <a:pt x="21142" y="106688"/>
                  </a:cubicBezTo>
                  <a:cubicBezTo>
                    <a:pt x="28455" y="106688"/>
                    <a:pt x="39047" y="107186"/>
                    <a:pt x="45099" y="107436"/>
                  </a:cubicBezTo>
                  <a:lnTo>
                    <a:pt x="45099" y="99714"/>
                  </a:lnTo>
                  <a:cubicBezTo>
                    <a:pt x="39551" y="98966"/>
                    <a:pt x="37786" y="95728"/>
                    <a:pt x="37786" y="91992"/>
                  </a:cubicBezTo>
                  <a:cubicBezTo>
                    <a:pt x="37786" y="86511"/>
                    <a:pt x="45099" y="78291"/>
                    <a:pt x="60483" y="60356"/>
                  </a:cubicBezTo>
                  <a:lnTo>
                    <a:pt x="79649" y="85266"/>
                  </a:lnTo>
                  <a:cubicBezTo>
                    <a:pt x="81666" y="88006"/>
                    <a:pt x="84944" y="91992"/>
                    <a:pt x="84944" y="93486"/>
                  </a:cubicBezTo>
                  <a:cubicBezTo>
                    <a:pt x="84944" y="95728"/>
                    <a:pt x="82675" y="99464"/>
                    <a:pt x="75866" y="99714"/>
                  </a:cubicBezTo>
                  <a:lnTo>
                    <a:pt x="75866" y="107436"/>
                  </a:lnTo>
                  <a:cubicBezTo>
                    <a:pt x="83431" y="107186"/>
                    <a:pt x="97554" y="106688"/>
                    <a:pt x="103102" y="106688"/>
                  </a:cubicBezTo>
                  <a:cubicBezTo>
                    <a:pt x="109911" y="106688"/>
                    <a:pt x="119746" y="106937"/>
                    <a:pt x="127311" y="107436"/>
                  </a:cubicBezTo>
                  <a:lnTo>
                    <a:pt x="127311" y="99714"/>
                  </a:lnTo>
                  <a:cubicBezTo>
                    <a:pt x="113694" y="99714"/>
                    <a:pt x="109154" y="99215"/>
                    <a:pt x="103354" y="91992"/>
                  </a:cubicBezTo>
                  <a:lnTo>
                    <a:pt x="69561" y="48898"/>
                  </a:ln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" name="Dowolny kształt: kształt 7">
              <a:extLst>
                <a:ext uri="{FF2B5EF4-FFF2-40B4-BE49-F238E27FC236}">
                  <a16:creationId xmlns:a16="http://schemas.microsoft.com/office/drawing/2014/main" id="{D356B9CB-62D1-81F6-07C3-C2DE2E156ED9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6350224" y="6169736"/>
              <a:ext cx="8649" cy="174367"/>
            </a:xfrm>
            <a:custGeom>
              <a:avLst/>
              <a:gdLst>
                <a:gd name="connsiteX0" fmla="*/ 8851 w 8649"/>
                <a:gd name="connsiteY0" fmla="*/ 6882 h 174367"/>
                <a:gd name="connsiteX1" fmla="*/ 4614 w 8649"/>
                <a:gd name="connsiteY1" fmla="*/ 82 h 174367"/>
                <a:gd name="connsiteX2" fmla="*/ 201 w 8649"/>
                <a:gd name="connsiteY2" fmla="*/ 6882 h 174367"/>
                <a:gd name="connsiteX3" fmla="*/ 201 w 8649"/>
                <a:gd name="connsiteY3" fmla="*/ 167649 h 174367"/>
                <a:gd name="connsiteX4" fmla="*/ 4438 w 8649"/>
                <a:gd name="connsiteY4" fmla="*/ 174450 h 174367"/>
                <a:gd name="connsiteX5" fmla="*/ 8851 w 8649"/>
                <a:gd name="connsiteY5" fmla="*/ 167649 h 174367"/>
                <a:gd name="connsiteX6" fmla="*/ 8851 w 8649"/>
                <a:gd name="connsiteY6" fmla="*/ 6882 h 17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49" h="174367">
                  <a:moveTo>
                    <a:pt x="8851" y="6882"/>
                  </a:moveTo>
                  <a:cubicBezTo>
                    <a:pt x="8851" y="4266"/>
                    <a:pt x="8851" y="82"/>
                    <a:pt x="4614" y="82"/>
                  </a:cubicBezTo>
                  <a:cubicBezTo>
                    <a:pt x="201" y="82"/>
                    <a:pt x="201" y="4092"/>
                    <a:pt x="201" y="6882"/>
                  </a:cubicBezTo>
                  <a:lnTo>
                    <a:pt x="201" y="167649"/>
                  </a:lnTo>
                  <a:cubicBezTo>
                    <a:pt x="201" y="170265"/>
                    <a:pt x="201" y="174450"/>
                    <a:pt x="4438" y="174450"/>
                  </a:cubicBezTo>
                  <a:cubicBezTo>
                    <a:pt x="8851" y="174450"/>
                    <a:pt x="8851" y="170439"/>
                    <a:pt x="8851" y="167649"/>
                  </a:cubicBezTo>
                  <a:lnTo>
                    <a:pt x="8851" y="6882"/>
                  </a:ln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" name="Dowolny kształt: kształt 8">
              <a:extLst>
                <a:ext uri="{FF2B5EF4-FFF2-40B4-BE49-F238E27FC236}">
                  <a16:creationId xmlns:a16="http://schemas.microsoft.com/office/drawing/2014/main" id="{ABA90B65-EEDF-E679-14C2-60DE54AAAACD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6392819" y="6179501"/>
              <a:ext cx="118451" cy="156582"/>
            </a:xfrm>
            <a:custGeom>
              <a:avLst/>
              <a:gdLst>
                <a:gd name="connsiteX0" fmla="*/ 87938 w 118451"/>
                <a:gd name="connsiteY0" fmla="*/ 4790 h 156582"/>
                <a:gd name="connsiteX1" fmla="*/ 88468 w 118451"/>
                <a:gd name="connsiteY1" fmla="*/ 2174 h 156582"/>
                <a:gd name="connsiteX2" fmla="*/ 85643 w 118451"/>
                <a:gd name="connsiteY2" fmla="*/ 82 h 156582"/>
                <a:gd name="connsiteX3" fmla="*/ 82113 w 118451"/>
                <a:gd name="connsiteY3" fmla="*/ 3918 h 156582"/>
                <a:gd name="connsiteX4" fmla="*/ 53339 w 118451"/>
                <a:gd name="connsiteY4" fmla="*/ 117606 h 156582"/>
                <a:gd name="connsiteX5" fmla="*/ 31096 w 118451"/>
                <a:gd name="connsiteY5" fmla="*/ 98076 h 156582"/>
                <a:gd name="connsiteX6" fmla="*/ 39922 w 118451"/>
                <a:gd name="connsiteY6" fmla="*/ 68957 h 156582"/>
                <a:gd name="connsiteX7" fmla="*/ 42570 w 118451"/>
                <a:gd name="connsiteY7" fmla="*/ 59192 h 156582"/>
                <a:gd name="connsiteX8" fmla="*/ 25800 w 118451"/>
                <a:gd name="connsiteY8" fmla="*/ 44197 h 156582"/>
                <a:gd name="connsiteX9" fmla="*/ 203 w 118451"/>
                <a:gd name="connsiteY9" fmla="*/ 70875 h 156582"/>
                <a:gd name="connsiteX10" fmla="*/ 3204 w 118451"/>
                <a:gd name="connsiteY10" fmla="*/ 73142 h 156582"/>
                <a:gd name="connsiteX11" fmla="*/ 6382 w 118451"/>
                <a:gd name="connsiteY11" fmla="*/ 70352 h 156582"/>
                <a:gd name="connsiteX12" fmla="*/ 25270 w 118451"/>
                <a:gd name="connsiteY12" fmla="*/ 49079 h 156582"/>
                <a:gd name="connsiteX13" fmla="*/ 29684 w 118451"/>
                <a:gd name="connsiteY13" fmla="*/ 55182 h 156582"/>
                <a:gd name="connsiteX14" fmla="*/ 26330 w 118451"/>
                <a:gd name="connsiteY14" fmla="*/ 67736 h 156582"/>
                <a:gd name="connsiteX15" fmla="*/ 17503 w 118451"/>
                <a:gd name="connsiteY15" fmla="*/ 96856 h 156582"/>
                <a:gd name="connsiteX16" fmla="*/ 52103 w 118451"/>
                <a:gd name="connsiteY16" fmla="*/ 122488 h 156582"/>
                <a:gd name="connsiteX17" fmla="*/ 44159 w 118451"/>
                <a:gd name="connsiteY17" fmla="*/ 154397 h 156582"/>
                <a:gd name="connsiteX18" fmla="*/ 46984 w 118451"/>
                <a:gd name="connsiteY18" fmla="*/ 156664 h 156582"/>
                <a:gd name="connsiteX19" fmla="*/ 50514 w 118451"/>
                <a:gd name="connsiteY19" fmla="*/ 153002 h 156582"/>
                <a:gd name="connsiteX20" fmla="*/ 58105 w 118451"/>
                <a:gd name="connsiteY20" fmla="*/ 122837 h 156582"/>
                <a:gd name="connsiteX21" fmla="*/ 99766 w 118451"/>
                <a:gd name="connsiteY21" fmla="*/ 104528 h 156582"/>
                <a:gd name="connsiteX22" fmla="*/ 112476 w 118451"/>
                <a:gd name="connsiteY22" fmla="*/ 85871 h 156582"/>
                <a:gd name="connsiteX23" fmla="*/ 118654 w 118451"/>
                <a:gd name="connsiteY23" fmla="*/ 57797 h 156582"/>
                <a:gd name="connsiteX24" fmla="*/ 109828 w 118451"/>
                <a:gd name="connsiteY24" fmla="*/ 44022 h 156582"/>
                <a:gd name="connsiteX25" fmla="*/ 100295 w 118451"/>
                <a:gd name="connsiteY25" fmla="*/ 53264 h 156582"/>
                <a:gd name="connsiteX26" fmla="*/ 102767 w 118451"/>
                <a:gd name="connsiteY26" fmla="*/ 58146 h 156582"/>
                <a:gd name="connsiteX27" fmla="*/ 109828 w 118451"/>
                <a:gd name="connsiteY27" fmla="*/ 72619 h 156582"/>
                <a:gd name="connsiteX28" fmla="*/ 59341 w 118451"/>
                <a:gd name="connsiteY28" fmla="*/ 117954 h 156582"/>
                <a:gd name="connsiteX29" fmla="*/ 87938 w 118451"/>
                <a:gd name="connsiteY29" fmla="*/ 4790 h 15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8451" h="156582">
                  <a:moveTo>
                    <a:pt x="87938" y="4790"/>
                  </a:moveTo>
                  <a:cubicBezTo>
                    <a:pt x="88468" y="3046"/>
                    <a:pt x="88468" y="2348"/>
                    <a:pt x="88468" y="2174"/>
                  </a:cubicBezTo>
                  <a:cubicBezTo>
                    <a:pt x="88468" y="82"/>
                    <a:pt x="86173" y="82"/>
                    <a:pt x="85643" y="82"/>
                  </a:cubicBezTo>
                  <a:cubicBezTo>
                    <a:pt x="82995" y="82"/>
                    <a:pt x="82995" y="779"/>
                    <a:pt x="82113" y="3918"/>
                  </a:cubicBezTo>
                  <a:lnTo>
                    <a:pt x="53339" y="117606"/>
                  </a:lnTo>
                  <a:cubicBezTo>
                    <a:pt x="38863" y="115862"/>
                    <a:pt x="31096" y="109759"/>
                    <a:pt x="31096" y="98076"/>
                  </a:cubicBezTo>
                  <a:cubicBezTo>
                    <a:pt x="31096" y="95461"/>
                    <a:pt x="31096" y="90579"/>
                    <a:pt x="39922" y="68957"/>
                  </a:cubicBezTo>
                  <a:cubicBezTo>
                    <a:pt x="41335" y="65121"/>
                    <a:pt x="42570" y="62157"/>
                    <a:pt x="42570" y="59192"/>
                  </a:cubicBezTo>
                  <a:cubicBezTo>
                    <a:pt x="42570" y="50125"/>
                    <a:pt x="34803" y="44197"/>
                    <a:pt x="25800" y="44197"/>
                  </a:cubicBezTo>
                  <a:cubicBezTo>
                    <a:pt x="8147" y="44197"/>
                    <a:pt x="203" y="68085"/>
                    <a:pt x="203" y="70875"/>
                  </a:cubicBezTo>
                  <a:cubicBezTo>
                    <a:pt x="203" y="73142"/>
                    <a:pt x="2675" y="73142"/>
                    <a:pt x="3204" y="73142"/>
                  </a:cubicBezTo>
                  <a:cubicBezTo>
                    <a:pt x="5676" y="73142"/>
                    <a:pt x="5852" y="72270"/>
                    <a:pt x="6382" y="70352"/>
                  </a:cubicBezTo>
                  <a:cubicBezTo>
                    <a:pt x="10619" y="56054"/>
                    <a:pt x="18386" y="49079"/>
                    <a:pt x="25270" y="49079"/>
                  </a:cubicBezTo>
                  <a:cubicBezTo>
                    <a:pt x="28271" y="49079"/>
                    <a:pt x="29684" y="50997"/>
                    <a:pt x="29684" y="55182"/>
                  </a:cubicBezTo>
                  <a:cubicBezTo>
                    <a:pt x="29684" y="59192"/>
                    <a:pt x="28271" y="62505"/>
                    <a:pt x="26330" y="67736"/>
                  </a:cubicBezTo>
                  <a:cubicBezTo>
                    <a:pt x="17503" y="89707"/>
                    <a:pt x="17503" y="93717"/>
                    <a:pt x="17503" y="96856"/>
                  </a:cubicBezTo>
                  <a:cubicBezTo>
                    <a:pt x="17503" y="116908"/>
                    <a:pt x="38863" y="121790"/>
                    <a:pt x="52103" y="122488"/>
                  </a:cubicBezTo>
                  <a:cubicBezTo>
                    <a:pt x="50867" y="127022"/>
                    <a:pt x="44159" y="153700"/>
                    <a:pt x="44159" y="154397"/>
                  </a:cubicBezTo>
                  <a:cubicBezTo>
                    <a:pt x="44159" y="156664"/>
                    <a:pt x="46277" y="156664"/>
                    <a:pt x="46984" y="156664"/>
                  </a:cubicBezTo>
                  <a:cubicBezTo>
                    <a:pt x="49455" y="156664"/>
                    <a:pt x="49808" y="155792"/>
                    <a:pt x="50514" y="153002"/>
                  </a:cubicBezTo>
                  <a:lnTo>
                    <a:pt x="58105" y="122837"/>
                  </a:lnTo>
                  <a:cubicBezTo>
                    <a:pt x="64989" y="122837"/>
                    <a:pt x="81230" y="122837"/>
                    <a:pt x="99766" y="104528"/>
                  </a:cubicBezTo>
                  <a:cubicBezTo>
                    <a:pt x="104532" y="99646"/>
                    <a:pt x="109298" y="93543"/>
                    <a:pt x="112476" y="85871"/>
                  </a:cubicBezTo>
                  <a:cubicBezTo>
                    <a:pt x="114947" y="80117"/>
                    <a:pt x="118654" y="65818"/>
                    <a:pt x="118654" y="57797"/>
                  </a:cubicBezTo>
                  <a:cubicBezTo>
                    <a:pt x="118654" y="44197"/>
                    <a:pt x="110357" y="44022"/>
                    <a:pt x="109828" y="44022"/>
                  </a:cubicBezTo>
                  <a:cubicBezTo>
                    <a:pt x="105238" y="44022"/>
                    <a:pt x="100295" y="48730"/>
                    <a:pt x="100295" y="53264"/>
                  </a:cubicBezTo>
                  <a:cubicBezTo>
                    <a:pt x="100295" y="56228"/>
                    <a:pt x="102061" y="57623"/>
                    <a:pt x="102767" y="58146"/>
                  </a:cubicBezTo>
                  <a:cubicBezTo>
                    <a:pt x="105591" y="60587"/>
                    <a:pt x="109828" y="64947"/>
                    <a:pt x="109828" y="72619"/>
                  </a:cubicBezTo>
                  <a:cubicBezTo>
                    <a:pt x="109828" y="87266"/>
                    <a:pt x="89527" y="117954"/>
                    <a:pt x="59341" y="117954"/>
                  </a:cubicBezTo>
                  <a:lnTo>
                    <a:pt x="87938" y="4790"/>
                  </a:ln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" name="Dowolny kształt: kształt 9">
              <a:extLst>
                <a:ext uri="{FF2B5EF4-FFF2-40B4-BE49-F238E27FC236}">
                  <a16:creationId xmlns:a16="http://schemas.microsoft.com/office/drawing/2014/main" id="{A6D46148-1DCE-654B-106A-6E9E376F65F0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6537897" y="6169736"/>
              <a:ext cx="43426" cy="174193"/>
            </a:xfrm>
            <a:custGeom>
              <a:avLst/>
              <a:gdLst>
                <a:gd name="connsiteX0" fmla="*/ 42576 w 43426"/>
                <a:gd name="connsiteY0" fmla="*/ 90579 h 174193"/>
                <a:gd name="connsiteX1" fmla="*/ 43635 w 43426"/>
                <a:gd name="connsiteY1" fmla="*/ 87266 h 174193"/>
                <a:gd name="connsiteX2" fmla="*/ 42576 w 43426"/>
                <a:gd name="connsiteY2" fmla="*/ 83778 h 174193"/>
                <a:gd name="connsiteX3" fmla="*/ 9388 w 43426"/>
                <a:gd name="connsiteY3" fmla="*/ 4615 h 174193"/>
                <a:gd name="connsiteX4" fmla="*/ 4446 w 43426"/>
                <a:gd name="connsiteY4" fmla="*/ 82 h 174193"/>
                <a:gd name="connsiteX5" fmla="*/ 209 w 43426"/>
                <a:gd name="connsiteY5" fmla="*/ 4441 h 174193"/>
                <a:gd name="connsiteX6" fmla="*/ 1268 w 43426"/>
                <a:gd name="connsiteY6" fmla="*/ 7754 h 174193"/>
                <a:gd name="connsiteX7" fmla="*/ 34632 w 43426"/>
                <a:gd name="connsiteY7" fmla="*/ 87091 h 174193"/>
                <a:gd name="connsiteX8" fmla="*/ 1268 w 43426"/>
                <a:gd name="connsiteY8" fmla="*/ 166603 h 174193"/>
                <a:gd name="connsiteX9" fmla="*/ 209 w 43426"/>
                <a:gd name="connsiteY9" fmla="*/ 169916 h 174193"/>
                <a:gd name="connsiteX10" fmla="*/ 4446 w 43426"/>
                <a:gd name="connsiteY10" fmla="*/ 174275 h 174193"/>
                <a:gd name="connsiteX11" fmla="*/ 9212 w 43426"/>
                <a:gd name="connsiteY11" fmla="*/ 169916 h 174193"/>
                <a:gd name="connsiteX12" fmla="*/ 42576 w 43426"/>
                <a:gd name="connsiteY12" fmla="*/ 90579 h 17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426" h="174193">
                  <a:moveTo>
                    <a:pt x="42576" y="90579"/>
                  </a:moveTo>
                  <a:cubicBezTo>
                    <a:pt x="43635" y="88137"/>
                    <a:pt x="43635" y="87789"/>
                    <a:pt x="43635" y="87266"/>
                  </a:cubicBezTo>
                  <a:cubicBezTo>
                    <a:pt x="43635" y="86394"/>
                    <a:pt x="43635" y="86219"/>
                    <a:pt x="42576" y="83778"/>
                  </a:cubicBezTo>
                  <a:lnTo>
                    <a:pt x="9388" y="4615"/>
                  </a:lnTo>
                  <a:cubicBezTo>
                    <a:pt x="8329" y="2000"/>
                    <a:pt x="7270" y="82"/>
                    <a:pt x="4446" y="82"/>
                  </a:cubicBezTo>
                  <a:cubicBezTo>
                    <a:pt x="2504" y="82"/>
                    <a:pt x="209" y="1651"/>
                    <a:pt x="209" y="4441"/>
                  </a:cubicBezTo>
                  <a:cubicBezTo>
                    <a:pt x="209" y="4964"/>
                    <a:pt x="209" y="5313"/>
                    <a:pt x="1268" y="7754"/>
                  </a:cubicBezTo>
                  <a:lnTo>
                    <a:pt x="34632" y="87091"/>
                  </a:lnTo>
                  <a:lnTo>
                    <a:pt x="1268" y="166603"/>
                  </a:lnTo>
                  <a:cubicBezTo>
                    <a:pt x="209" y="169044"/>
                    <a:pt x="209" y="169393"/>
                    <a:pt x="209" y="169916"/>
                  </a:cubicBezTo>
                  <a:cubicBezTo>
                    <a:pt x="209" y="172706"/>
                    <a:pt x="2504" y="174275"/>
                    <a:pt x="4446" y="174275"/>
                  </a:cubicBezTo>
                  <a:cubicBezTo>
                    <a:pt x="7447" y="174275"/>
                    <a:pt x="8153" y="172357"/>
                    <a:pt x="9212" y="169916"/>
                  </a:cubicBezTo>
                  <a:lnTo>
                    <a:pt x="42576" y="90579"/>
                  </a:ln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" name="Dowolny kształt: kształt 10">
              <a:extLst>
                <a:ext uri="{FF2B5EF4-FFF2-40B4-BE49-F238E27FC236}">
                  <a16:creationId xmlns:a16="http://schemas.microsoft.com/office/drawing/2014/main" id="{02893F65-723C-0DD0-4E7F-1FA890D0A4C7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6751556" y="5958834"/>
              <a:ext cx="179247" cy="169386"/>
            </a:xfrm>
            <a:custGeom>
              <a:avLst/>
              <a:gdLst>
                <a:gd name="connsiteX0" fmla="*/ 67046 w 179247"/>
                <a:gd name="connsiteY0" fmla="*/ 88504 h 169386"/>
                <a:gd name="connsiteX1" fmla="*/ 91508 w 179247"/>
                <a:gd name="connsiteY1" fmla="*/ 88504 h 169386"/>
                <a:gd name="connsiteX2" fmla="*/ 112440 w 179247"/>
                <a:gd name="connsiteY2" fmla="*/ 99714 h 169386"/>
                <a:gd name="connsiteX3" fmla="*/ 110674 w 179247"/>
                <a:gd name="connsiteY3" fmla="*/ 111919 h 169386"/>
                <a:gd name="connsiteX4" fmla="*/ 109918 w 179247"/>
                <a:gd name="connsiteY4" fmla="*/ 114659 h 169386"/>
                <a:gd name="connsiteX5" fmla="*/ 112944 w 179247"/>
                <a:gd name="connsiteY5" fmla="*/ 117649 h 169386"/>
                <a:gd name="connsiteX6" fmla="*/ 116727 w 179247"/>
                <a:gd name="connsiteY6" fmla="*/ 112418 h 169386"/>
                <a:gd name="connsiteX7" fmla="*/ 130597 w 179247"/>
                <a:gd name="connsiteY7" fmla="*/ 58363 h 169386"/>
                <a:gd name="connsiteX8" fmla="*/ 131353 w 179247"/>
                <a:gd name="connsiteY8" fmla="*/ 54378 h 169386"/>
                <a:gd name="connsiteX9" fmla="*/ 128327 w 179247"/>
                <a:gd name="connsiteY9" fmla="*/ 51638 h 169386"/>
                <a:gd name="connsiteX10" fmla="*/ 124544 w 179247"/>
                <a:gd name="connsiteY10" fmla="*/ 56869 h 169386"/>
                <a:gd name="connsiteX11" fmla="*/ 92013 w 179247"/>
                <a:gd name="connsiteY11" fmla="*/ 80782 h 169386"/>
                <a:gd name="connsiteX12" fmla="*/ 69064 w 179247"/>
                <a:gd name="connsiteY12" fmla="*/ 80782 h 169386"/>
                <a:gd name="connsiteX13" fmla="*/ 85204 w 179247"/>
                <a:gd name="connsiteY13" fmla="*/ 17512 h 169386"/>
                <a:gd name="connsiteX14" fmla="*/ 98822 w 179247"/>
                <a:gd name="connsiteY14" fmla="*/ 7797 h 169386"/>
                <a:gd name="connsiteX15" fmla="*/ 132110 w 179247"/>
                <a:gd name="connsiteY15" fmla="*/ 7797 h 169386"/>
                <a:gd name="connsiteX16" fmla="*/ 168929 w 179247"/>
                <a:gd name="connsiteY16" fmla="*/ 35197 h 169386"/>
                <a:gd name="connsiteX17" fmla="*/ 168172 w 179247"/>
                <a:gd name="connsiteY17" fmla="*/ 48649 h 169386"/>
                <a:gd name="connsiteX18" fmla="*/ 167668 w 179247"/>
                <a:gd name="connsiteY18" fmla="*/ 53132 h 169386"/>
                <a:gd name="connsiteX19" fmla="*/ 170694 w 179247"/>
                <a:gd name="connsiteY19" fmla="*/ 56122 h 169386"/>
                <a:gd name="connsiteX20" fmla="*/ 174225 w 179247"/>
                <a:gd name="connsiteY20" fmla="*/ 49894 h 169386"/>
                <a:gd name="connsiteX21" fmla="*/ 179268 w 179247"/>
                <a:gd name="connsiteY21" fmla="*/ 6800 h 169386"/>
                <a:gd name="connsiteX22" fmla="*/ 172459 w 179247"/>
                <a:gd name="connsiteY22" fmla="*/ 75 h 169386"/>
                <a:gd name="connsiteX23" fmla="*/ 48889 w 179247"/>
                <a:gd name="connsiteY23" fmla="*/ 75 h 169386"/>
                <a:gd name="connsiteX24" fmla="*/ 41324 w 179247"/>
                <a:gd name="connsiteY24" fmla="*/ 5057 h 169386"/>
                <a:gd name="connsiteX25" fmla="*/ 48385 w 179247"/>
                <a:gd name="connsiteY25" fmla="*/ 7797 h 169386"/>
                <a:gd name="connsiteX26" fmla="*/ 64777 w 179247"/>
                <a:gd name="connsiteY26" fmla="*/ 12280 h 169386"/>
                <a:gd name="connsiteX27" fmla="*/ 63516 w 179247"/>
                <a:gd name="connsiteY27" fmla="*/ 18259 h 169386"/>
                <a:gd name="connsiteX28" fmla="*/ 30227 w 179247"/>
                <a:gd name="connsiteY28" fmla="*/ 150031 h 169386"/>
                <a:gd name="connsiteX29" fmla="*/ 7279 w 179247"/>
                <a:gd name="connsiteY29" fmla="*/ 161739 h 169386"/>
                <a:gd name="connsiteX30" fmla="*/ 217 w 179247"/>
                <a:gd name="connsiteY30" fmla="*/ 166472 h 169386"/>
                <a:gd name="connsiteX31" fmla="*/ 4000 w 179247"/>
                <a:gd name="connsiteY31" fmla="*/ 169461 h 169386"/>
                <a:gd name="connsiteX32" fmla="*/ 37289 w 179247"/>
                <a:gd name="connsiteY32" fmla="*/ 168713 h 169386"/>
                <a:gd name="connsiteX33" fmla="*/ 74864 w 179247"/>
                <a:gd name="connsiteY33" fmla="*/ 169461 h 169386"/>
                <a:gd name="connsiteX34" fmla="*/ 80160 w 179247"/>
                <a:gd name="connsiteY34" fmla="*/ 164728 h 169386"/>
                <a:gd name="connsiteX35" fmla="*/ 78647 w 179247"/>
                <a:gd name="connsiteY35" fmla="*/ 161988 h 169386"/>
                <a:gd name="connsiteX36" fmla="*/ 71586 w 179247"/>
                <a:gd name="connsiteY36" fmla="*/ 161739 h 169386"/>
                <a:gd name="connsiteX37" fmla="*/ 58472 w 179247"/>
                <a:gd name="connsiteY37" fmla="*/ 161241 h 169386"/>
                <a:gd name="connsiteX38" fmla="*/ 50402 w 179247"/>
                <a:gd name="connsiteY38" fmla="*/ 156259 h 169386"/>
                <a:gd name="connsiteX39" fmla="*/ 51411 w 179247"/>
                <a:gd name="connsiteY39" fmla="*/ 150529 h 169386"/>
                <a:gd name="connsiteX40" fmla="*/ 67046 w 179247"/>
                <a:gd name="connsiteY40" fmla="*/ 88504 h 169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9247" h="169386">
                  <a:moveTo>
                    <a:pt x="67046" y="88504"/>
                  </a:moveTo>
                  <a:lnTo>
                    <a:pt x="91508" y="88504"/>
                  </a:lnTo>
                  <a:cubicBezTo>
                    <a:pt x="110422" y="88504"/>
                    <a:pt x="112440" y="92490"/>
                    <a:pt x="112440" y="99714"/>
                  </a:cubicBezTo>
                  <a:cubicBezTo>
                    <a:pt x="112440" y="101457"/>
                    <a:pt x="112440" y="104446"/>
                    <a:pt x="110674" y="111919"/>
                  </a:cubicBezTo>
                  <a:cubicBezTo>
                    <a:pt x="110170" y="113165"/>
                    <a:pt x="109918" y="114161"/>
                    <a:pt x="109918" y="114659"/>
                  </a:cubicBezTo>
                  <a:cubicBezTo>
                    <a:pt x="109918" y="116652"/>
                    <a:pt x="111431" y="117649"/>
                    <a:pt x="112944" y="117649"/>
                  </a:cubicBezTo>
                  <a:cubicBezTo>
                    <a:pt x="115466" y="117649"/>
                    <a:pt x="115466" y="116901"/>
                    <a:pt x="116727" y="112418"/>
                  </a:cubicBezTo>
                  <a:lnTo>
                    <a:pt x="130597" y="58363"/>
                  </a:lnTo>
                  <a:cubicBezTo>
                    <a:pt x="131353" y="55623"/>
                    <a:pt x="131353" y="55125"/>
                    <a:pt x="131353" y="54378"/>
                  </a:cubicBezTo>
                  <a:cubicBezTo>
                    <a:pt x="131353" y="53880"/>
                    <a:pt x="130849" y="51638"/>
                    <a:pt x="128327" y="51638"/>
                  </a:cubicBezTo>
                  <a:cubicBezTo>
                    <a:pt x="125805" y="51638"/>
                    <a:pt x="125553" y="52883"/>
                    <a:pt x="124544" y="56869"/>
                  </a:cubicBezTo>
                  <a:cubicBezTo>
                    <a:pt x="119248" y="76298"/>
                    <a:pt x="113448" y="80782"/>
                    <a:pt x="92013" y="80782"/>
                  </a:cubicBezTo>
                  <a:lnTo>
                    <a:pt x="69064" y="80782"/>
                  </a:lnTo>
                  <a:lnTo>
                    <a:pt x="85204" y="17512"/>
                  </a:lnTo>
                  <a:cubicBezTo>
                    <a:pt x="87473" y="8793"/>
                    <a:pt x="87725" y="7797"/>
                    <a:pt x="98822" y="7797"/>
                  </a:cubicBezTo>
                  <a:lnTo>
                    <a:pt x="132110" y="7797"/>
                  </a:lnTo>
                  <a:cubicBezTo>
                    <a:pt x="163129" y="7797"/>
                    <a:pt x="168929" y="16017"/>
                    <a:pt x="168929" y="35197"/>
                  </a:cubicBezTo>
                  <a:cubicBezTo>
                    <a:pt x="168929" y="40927"/>
                    <a:pt x="168929" y="41923"/>
                    <a:pt x="168172" y="48649"/>
                  </a:cubicBezTo>
                  <a:cubicBezTo>
                    <a:pt x="167668" y="51887"/>
                    <a:pt x="167668" y="52385"/>
                    <a:pt x="167668" y="53132"/>
                  </a:cubicBezTo>
                  <a:cubicBezTo>
                    <a:pt x="167668" y="54378"/>
                    <a:pt x="168424" y="56122"/>
                    <a:pt x="170694" y="56122"/>
                  </a:cubicBezTo>
                  <a:cubicBezTo>
                    <a:pt x="173468" y="56122"/>
                    <a:pt x="173720" y="54627"/>
                    <a:pt x="174225" y="49894"/>
                  </a:cubicBezTo>
                  <a:lnTo>
                    <a:pt x="179268" y="6800"/>
                  </a:lnTo>
                  <a:cubicBezTo>
                    <a:pt x="180025" y="75"/>
                    <a:pt x="178764" y="75"/>
                    <a:pt x="172459" y="75"/>
                  </a:cubicBezTo>
                  <a:lnTo>
                    <a:pt x="48889" y="75"/>
                  </a:lnTo>
                  <a:cubicBezTo>
                    <a:pt x="43845" y="75"/>
                    <a:pt x="41324" y="75"/>
                    <a:pt x="41324" y="5057"/>
                  </a:cubicBezTo>
                  <a:cubicBezTo>
                    <a:pt x="41324" y="7797"/>
                    <a:pt x="43593" y="7797"/>
                    <a:pt x="48385" y="7797"/>
                  </a:cubicBezTo>
                  <a:cubicBezTo>
                    <a:pt x="57715" y="7797"/>
                    <a:pt x="64777" y="7797"/>
                    <a:pt x="64777" y="12280"/>
                  </a:cubicBezTo>
                  <a:cubicBezTo>
                    <a:pt x="64777" y="13277"/>
                    <a:pt x="64777" y="13775"/>
                    <a:pt x="63516" y="18259"/>
                  </a:cubicBezTo>
                  <a:lnTo>
                    <a:pt x="30227" y="150031"/>
                  </a:lnTo>
                  <a:cubicBezTo>
                    <a:pt x="27706" y="159746"/>
                    <a:pt x="27201" y="161739"/>
                    <a:pt x="7279" y="161739"/>
                  </a:cubicBezTo>
                  <a:cubicBezTo>
                    <a:pt x="2991" y="161739"/>
                    <a:pt x="217" y="161739"/>
                    <a:pt x="217" y="166472"/>
                  </a:cubicBezTo>
                  <a:cubicBezTo>
                    <a:pt x="217" y="169461"/>
                    <a:pt x="3244" y="169461"/>
                    <a:pt x="4000" y="169461"/>
                  </a:cubicBezTo>
                  <a:cubicBezTo>
                    <a:pt x="11314" y="169461"/>
                    <a:pt x="29975" y="168713"/>
                    <a:pt x="37289" y="168713"/>
                  </a:cubicBezTo>
                  <a:cubicBezTo>
                    <a:pt x="45611" y="168713"/>
                    <a:pt x="66542" y="169461"/>
                    <a:pt x="74864" y="169461"/>
                  </a:cubicBezTo>
                  <a:cubicBezTo>
                    <a:pt x="77134" y="169461"/>
                    <a:pt x="80160" y="169461"/>
                    <a:pt x="80160" y="164728"/>
                  </a:cubicBezTo>
                  <a:cubicBezTo>
                    <a:pt x="80160" y="162735"/>
                    <a:pt x="78647" y="162237"/>
                    <a:pt x="78647" y="161988"/>
                  </a:cubicBezTo>
                  <a:cubicBezTo>
                    <a:pt x="77890" y="161739"/>
                    <a:pt x="77386" y="161739"/>
                    <a:pt x="71586" y="161739"/>
                  </a:cubicBezTo>
                  <a:cubicBezTo>
                    <a:pt x="66038" y="161739"/>
                    <a:pt x="64777" y="161739"/>
                    <a:pt x="58472" y="161241"/>
                  </a:cubicBezTo>
                  <a:cubicBezTo>
                    <a:pt x="51159" y="160493"/>
                    <a:pt x="50402" y="159497"/>
                    <a:pt x="50402" y="156259"/>
                  </a:cubicBezTo>
                  <a:cubicBezTo>
                    <a:pt x="50402" y="155760"/>
                    <a:pt x="50402" y="154266"/>
                    <a:pt x="51411" y="150529"/>
                  </a:cubicBezTo>
                  <a:lnTo>
                    <a:pt x="67046" y="88504"/>
                  </a:ln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" name="Dowolny kształt: kształt 11">
              <a:extLst>
                <a:ext uri="{FF2B5EF4-FFF2-40B4-BE49-F238E27FC236}">
                  <a16:creationId xmlns:a16="http://schemas.microsoft.com/office/drawing/2014/main" id="{0CF7B4A7-546F-9251-B129-EE83587ECA76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6916322" y="6043004"/>
              <a:ext cx="134162" cy="156408"/>
            </a:xfrm>
            <a:custGeom>
              <a:avLst/>
              <a:gdLst>
                <a:gd name="connsiteX0" fmla="*/ 70129 w 134162"/>
                <a:gd name="connsiteY0" fmla="*/ 133119 h 156408"/>
                <a:gd name="connsiteX1" fmla="*/ 86900 w 134162"/>
                <a:gd name="connsiteY1" fmla="*/ 156484 h 156408"/>
                <a:gd name="connsiteX2" fmla="*/ 118498 w 134162"/>
                <a:gd name="connsiteY2" fmla="*/ 122657 h 156408"/>
                <a:gd name="connsiteX3" fmla="*/ 116027 w 134162"/>
                <a:gd name="connsiteY3" fmla="*/ 120216 h 156408"/>
                <a:gd name="connsiteX4" fmla="*/ 113556 w 134162"/>
                <a:gd name="connsiteY4" fmla="*/ 122483 h 156408"/>
                <a:gd name="connsiteX5" fmla="*/ 91666 w 134162"/>
                <a:gd name="connsiteY5" fmla="*/ 138176 h 156408"/>
                <a:gd name="connsiteX6" fmla="*/ 77720 w 134162"/>
                <a:gd name="connsiteY6" fmla="*/ 121262 h 156408"/>
                <a:gd name="connsiteX7" fmla="*/ 134386 w 134162"/>
                <a:gd name="connsiteY7" fmla="*/ 48551 h 156408"/>
                <a:gd name="connsiteX8" fmla="*/ 83192 w 134162"/>
                <a:gd name="connsiteY8" fmla="*/ 76 h 156408"/>
                <a:gd name="connsiteX9" fmla="*/ 224 w 134162"/>
                <a:gd name="connsiteY9" fmla="*/ 78367 h 156408"/>
                <a:gd name="connsiteX10" fmla="*/ 51594 w 134162"/>
                <a:gd name="connsiteY10" fmla="*/ 126144 h 156408"/>
                <a:gd name="connsiteX11" fmla="*/ 70129 w 134162"/>
                <a:gd name="connsiteY11" fmla="*/ 123703 h 156408"/>
                <a:gd name="connsiteX12" fmla="*/ 70129 w 134162"/>
                <a:gd name="connsiteY12" fmla="*/ 133119 h 156408"/>
                <a:gd name="connsiteX13" fmla="*/ 39590 w 134162"/>
                <a:gd name="connsiteY13" fmla="*/ 118298 h 156408"/>
                <a:gd name="connsiteX14" fmla="*/ 17347 w 134162"/>
                <a:gd name="connsiteY14" fmla="*/ 82727 h 156408"/>
                <a:gd name="connsiteX15" fmla="*/ 37118 w 134162"/>
                <a:gd name="connsiteY15" fmla="*/ 28673 h 156408"/>
                <a:gd name="connsiteX16" fmla="*/ 81780 w 134162"/>
                <a:gd name="connsiteY16" fmla="*/ 5656 h 156408"/>
                <a:gd name="connsiteX17" fmla="*/ 117263 w 134162"/>
                <a:gd name="connsiteY17" fmla="*/ 43843 h 156408"/>
                <a:gd name="connsiteX18" fmla="*/ 76308 w 134162"/>
                <a:gd name="connsiteY18" fmla="*/ 114636 h 156408"/>
                <a:gd name="connsiteX19" fmla="*/ 58478 w 134162"/>
                <a:gd name="connsiteY19" fmla="*/ 96327 h 156408"/>
                <a:gd name="connsiteX20" fmla="*/ 38884 w 134162"/>
                <a:gd name="connsiteY20" fmla="*/ 113764 h 156408"/>
                <a:gd name="connsiteX21" fmla="*/ 39590 w 134162"/>
                <a:gd name="connsiteY21" fmla="*/ 118298 h 156408"/>
                <a:gd name="connsiteX22" fmla="*/ 70129 w 134162"/>
                <a:gd name="connsiteY22" fmla="*/ 117426 h 156408"/>
                <a:gd name="connsiteX23" fmla="*/ 52829 w 134162"/>
                <a:gd name="connsiteY23" fmla="*/ 120565 h 156408"/>
                <a:gd name="connsiteX24" fmla="*/ 43827 w 134162"/>
                <a:gd name="connsiteY24" fmla="*/ 113764 h 156408"/>
                <a:gd name="connsiteX25" fmla="*/ 58478 w 134162"/>
                <a:gd name="connsiteY25" fmla="*/ 101210 h 156408"/>
                <a:gd name="connsiteX26" fmla="*/ 70129 w 134162"/>
                <a:gd name="connsiteY26" fmla="*/ 117426 h 156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4162" h="156408">
                  <a:moveTo>
                    <a:pt x="70129" y="133119"/>
                  </a:moveTo>
                  <a:cubicBezTo>
                    <a:pt x="70129" y="144453"/>
                    <a:pt x="72424" y="156484"/>
                    <a:pt x="86900" y="156484"/>
                  </a:cubicBezTo>
                  <a:cubicBezTo>
                    <a:pt x="108260" y="156484"/>
                    <a:pt x="118498" y="126493"/>
                    <a:pt x="118498" y="122657"/>
                  </a:cubicBezTo>
                  <a:cubicBezTo>
                    <a:pt x="118498" y="121436"/>
                    <a:pt x="117439" y="120216"/>
                    <a:pt x="116027" y="120216"/>
                  </a:cubicBezTo>
                  <a:cubicBezTo>
                    <a:pt x="114262" y="120216"/>
                    <a:pt x="113732" y="121785"/>
                    <a:pt x="113556" y="122483"/>
                  </a:cubicBezTo>
                  <a:cubicBezTo>
                    <a:pt x="109319" y="134688"/>
                    <a:pt x="97668" y="138176"/>
                    <a:pt x="91666" y="138176"/>
                  </a:cubicBezTo>
                  <a:cubicBezTo>
                    <a:pt x="84605" y="138176"/>
                    <a:pt x="80898" y="135211"/>
                    <a:pt x="77720" y="121262"/>
                  </a:cubicBezTo>
                  <a:cubicBezTo>
                    <a:pt x="109142" y="110277"/>
                    <a:pt x="134386" y="79414"/>
                    <a:pt x="134386" y="48551"/>
                  </a:cubicBezTo>
                  <a:cubicBezTo>
                    <a:pt x="134386" y="21175"/>
                    <a:pt x="114438" y="76"/>
                    <a:pt x="83192" y="76"/>
                  </a:cubicBezTo>
                  <a:cubicBezTo>
                    <a:pt x="41002" y="76"/>
                    <a:pt x="224" y="39135"/>
                    <a:pt x="224" y="78367"/>
                  </a:cubicBezTo>
                  <a:cubicBezTo>
                    <a:pt x="224" y="106441"/>
                    <a:pt x="21231" y="126144"/>
                    <a:pt x="51594" y="126144"/>
                  </a:cubicBezTo>
                  <a:cubicBezTo>
                    <a:pt x="54948" y="126144"/>
                    <a:pt x="60950" y="125970"/>
                    <a:pt x="70129" y="123703"/>
                  </a:cubicBezTo>
                  <a:lnTo>
                    <a:pt x="70129" y="133119"/>
                  </a:lnTo>
                  <a:close/>
                  <a:moveTo>
                    <a:pt x="39590" y="118298"/>
                  </a:moveTo>
                  <a:cubicBezTo>
                    <a:pt x="30410" y="115159"/>
                    <a:pt x="17347" y="106092"/>
                    <a:pt x="17347" y="82727"/>
                  </a:cubicBezTo>
                  <a:cubicBezTo>
                    <a:pt x="17347" y="71567"/>
                    <a:pt x="21054" y="48376"/>
                    <a:pt x="37118" y="28673"/>
                  </a:cubicBezTo>
                  <a:cubicBezTo>
                    <a:pt x="48240" y="15246"/>
                    <a:pt x="65363" y="5656"/>
                    <a:pt x="81780" y="5656"/>
                  </a:cubicBezTo>
                  <a:cubicBezTo>
                    <a:pt x="101022" y="5656"/>
                    <a:pt x="117263" y="18385"/>
                    <a:pt x="117263" y="43843"/>
                  </a:cubicBezTo>
                  <a:cubicBezTo>
                    <a:pt x="117263" y="61279"/>
                    <a:pt x="108613" y="98769"/>
                    <a:pt x="76308" y="114636"/>
                  </a:cubicBezTo>
                  <a:cubicBezTo>
                    <a:pt x="73483" y="103651"/>
                    <a:pt x="68894" y="96327"/>
                    <a:pt x="58478" y="96327"/>
                  </a:cubicBezTo>
                  <a:cubicBezTo>
                    <a:pt x="48593" y="96327"/>
                    <a:pt x="38884" y="104523"/>
                    <a:pt x="38884" y="113764"/>
                  </a:cubicBezTo>
                  <a:cubicBezTo>
                    <a:pt x="38884" y="116903"/>
                    <a:pt x="39060" y="117077"/>
                    <a:pt x="39590" y="118298"/>
                  </a:cubicBezTo>
                  <a:close/>
                  <a:moveTo>
                    <a:pt x="70129" y="117426"/>
                  </a:moveTo>
                  <a:cubicBezTo>
                    <a:pt x="66246" y="118821"/>
                    <a:pt x="59714" y="120565"/>
                    <a:pt x="52829" y="120565"/>
                  </a:cubicBezTo>
                  <a:cubicBezTo>
                    <a:pt x="50005" y="120565"/>
                    <a:pt x="43827" y="120565"/>
                    <a:pt x="43827" y="113764"/>
                  </a:cubicBezTo>
                  <a:cubicBezTo>
                    <a:pt x="43827" y="107138"/>
                    <a:pt x="51064" y="101210"/>
                    <a:pt x="58478" y="101210"/>
                  </a:cubicBezTo>
                  <a:cubicBezTo>
                    <a:pt x="64833" y="101210"/>
                    <a:pt x="69600" y="104000"/>
                    <a:pt x="70129" y="117426"/>
                  </a:cubicBez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" name="Dowolny kształt: kształt 12">
              <a:extLst>
                <a:ext uri="{FF2B5EF4-FFF2-40B4-BE49-F238E27FC236}">
                  <a16:creationId xmlns:a16="http://schemas.microsoft.com/office/drawing/2014/main" id="{9A1CB59A-A485-4BA4-ADA9-5FCB5D1A5F4E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7105329" y="5941397"/>
              <a:ext cx="34549" cy="249097"/>
            </a:xfrm>
            <a:custGeom>
              <a:avLst/>
              <a:gdLst>
                <a:gd name="connsiteX0" fmla="*/ 34780 w 34549"/>
                <a:gd name="connsiteY0" fmla="*/ 249172 h 249097"/>
                <a:gd name="connsiteX1" fmla="*/ 34780 w 34549"/>
                <a:gd name="connsiteY1" fmla="*/ 239208 h 249097"/>
                <a:gd name="connsiteX2" fmla="*/ 10318 w 34549"/>
                <a:gd name="connsiteY2" fmla="*/ 239208 h 249097"/>
                <a:gd name="connsiteX3" fmla="*/ 10318 w 34549"/>
                <a:gd name="connsiteY3" fmla="*/ 10039 h 249097"/>
                <a:gd name="connsiteX4" fmla="*/ 34780 w 34549"/>
                <a:gd name="connsiteY4" fmla="*/ 10039 h 249097"/>
                <a:gd name="connsiteX5" fmla="*/ 34780 w 34549"/>
                <a:gd name="connsiteY5" fmla="*/ 75 h 249097"/>
                <a:gd name="connsiteX6" fmla="*/ 231 w 34549"/>
                <a:gd name="connsiteY6" fmla="*/ 75 h 249097"/>
                <a:gd name="connsiteX7" fmla="*/ 231 w 34549"/>
                <a:gd name="connsiteY7" fmla="*/ 249172 h 249097"/>
                <a:gd name="connsiteX8" fmla="*/ 34780 w 34549"/>
                <a:gd name="connsiteY8" fmla="*/ 249172 h 24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549" h="249097">
                  <a:moveTo>
                    <a:pt x="34780" y="249172"/>
                  </a:moveTo>
                  <a:lnTo>
                    <a:pt x="34780" y="239208"/>
                  </a:lnTo>
                  <a:lnTo>
                    <a:pt x="10318" y="239208"/>
                  </a:lnTo>
                  <a:lnTo>
                    <a:pt x="10318" y="10039"/>
                  </a:lnTo>
                  <a:lnTo>
                    <a:pt x="34780" y="10039"/>
                  </a:lnTo>
                  <a:lnTo>
                    <a:pt x="34780" y="75"/>
                  </a:lnTo>
                  <a:lnTo>
                    <a:pt x="231" y="75"/>
                  </a:lnTo>
                  <a:lnTo>
                    <a:pt x="231" y="249172"/>
                  </a:lnTo>
                  <a:lnTo>
                    <a:pt x="34780" y="249172"/>
                  </a:ln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" name="Dowolny kształt: kształt 13">
              <a:extLst>
                <a:ext uri="{FF2B5EF4-FFF2-40B4-BE49-F238E27FC236}">
                  <a16:creationId xmlns:a16="http://schemas.microsoft.com/office/drawing/2014/main" id="{0BBF7F7F-27D9-A9EF-B2A2-2E6C309EAA1A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7153692" y="5949866"/>
              <a:ext cx="158624" cy="178353"/>
            </a:xfrm>
            <a:custGeom>
              <a:avLst/>
              <a:gdLst>
                <a:gd name="connsiteX0" fmla="*/ 85472 w 158624"/>
                <a:gd name="connsiteY0" fmla="*/ 5306 h 178353"/>
                <a:gd name="connsiteX1" fmla="*/ 79671 w 158624"/>
                <a:gd name="connsiteY1" fmla="*/ 75 h 178353"/>
                <a:gd name="connsiteX2" fmla="*/ 73871 w 158624"/>
                <a:gd name="connsiteY2" fmla="*/ 5306 h 178353"/>
                <a:gd name="connsiteX3" fmla="*/ 25452 w 158624"/>
                <a:gd name="connsiteY3" fmla="*/ 153519 h 178353"/>
                <a:gd name="connsiteX4" fmla="*/ 233 w 158624"/>
                <a:gd name="connsiteY4" fmla="*/ 170706 h 178353"/>
                <a:gd name="connsiteX5" fmla="*/ 233 w 158624"/>
                <a:gd name="connsiteY5" fmla="*/ 178428 h 178353"/>
                <a:gd name="connsiteX6" fmla="*/ 23687 w 158624"/>
                <a:gd name="connsiteY6" fmla="*/ 177681 h 178353"/>
                <a:gd name="connsiteX7" fmla="*/ 52183 w 158624"/>
                <a:gd name="connsiteY7" fmla="*/ 178428 h 178353"/>
                <a:gd name="connsiteX8" fmla="*/ 52183 w 158624"/>
                <a:gd name="connsiteY8" fmla="*/ 170706 h 178353"/>
                <a:gd name="connsiteX9" fmla="*/ 32765 w 158624"/>
                <a:gd name="connsiteY9" fmla="*/ 157753 h 178353"/>
                <a:gd name="connsiteX10" fmla="*/ 34026 w 158624"/>
                <a:gd name="connsiteY10" fmla="*/ 152273 h 178353"/>
                <a:gd name="connsiteX11" fmla="*/ 71854 w 158624"/>
                <a:gd name="connsiteY11" fmla="*/ 36194 h 178353"/>
                <a:gd name="connsiteX12" fmla="*/ 111699 w 158624"/>
                <a:gd name="connsiteY12" fmla="*/ 158750 h 178353"/>
                <a:gd name="connsiteX13" fmla="*/ 112960 w 158624"/>
                <a:gd name="connsiteY13" fmla="*/ 163233 h 178353"/>
                <a:gd name="connsiteX14" fmla="*/ 91524 w 158624"/>
                <a:gd name="connsiteY14" fmla="*/ 170706 h 178353"/>
                <a:gd name="connsiteX15" fmla="*/ 91524 w 158624"/>
                <a:gd name="connsiteY15" fmla="*/ 178428 h 178353"/>
                <a:gd name="connsiteX16" fmla="*/ 127839 w 158624"/>
                <a:gd name="connsiteY16" fmla="*/ 177681 h 178353"/>
                <a:gd name="connsiteX17" fmla="*/ 158857 w 158624"/>
                <a:gd name="connsiteY17" fmla="*/ 178428 h 178353"/>
                <a:gd name="connsiteX18" fmla="*/ 158857 w 158624"/>
                <a:gd name="connsiteY18" fmla="*/ 170706 h 178353"/>
                <a:gd name="connsiteX19" fmla="*/ 135909 w 158624"/>
                <a:gd name="connsiteY19" fmla="*/ 159995 h 178353"/>
                <a:gd name="connsiteX20" fmla="*/ 85472 w 158624"/>
                <a:gd name="connsiteY20" fmla="*/ 5306 h 1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8624" h="178353">
                  <a:moveTo>
                    <a:pt x="85472" y="5306"/>
                  </a:moveTo>
                  <a:cubicBezTo>
                    <a:pt x="83959" y="573"/>
                    <a:pt x="82446" y="75"/>
                    <a:pt x="79671" y="75"/>
                  </a:cubicBezTo>
                  <a:cubicBezTo>
                    <a:pt x="75637" y="75"/>
                    <a:pt x="75132" y="1071"/>
                    <a:pt x="73871" y="5306"/>
                  </a:cubicBezTo>
                  <a:lnTo>
                    <a:pt x="25452" y="153519"/>
                  </a:lnTo>
                  <a:cubicBezTo>
                    <a:pt x="22930" y="160991"/>
                    <a:pt x="17886" y="170706"/>
                    <a:pt x="233" y="170706"/>
                  </a:cubicBezTo>
                  <a:lnTo>
                    <a:pt x="233" y="178428"/>
                  </a:lnTo>
                  <a:cubicBezTo>
                    <a:pt x="8555" y="177930"/>
                    <a:pt x="21417" y="177681"/>
                    <a:pt x="23687" y="177681"/>
                  </a:cubicBezTo>
                  <a:cubicBezTo>
                    <a:pt x="31000" y="177681"/>
                    <a:pt x="44366" y="178179"/>
                    <a:pt x="52183" y="178428"/>
                  </a:cubicBezTo>
                  <a:lnTo>
                    <a:pt x="52183" y="170706"/>
                  </a:lnTo>
                  <a:cubicBezTo>
                    <a:pt x="38565" y="170457"/>
                    <a:pt x="32765" y="163732"/>
                    <a:pt x="32765" y="157753"/>
                  </a:cubicBezTo>
                  <a:cubicBezTo>
                    <a:pt x="32765" y="156508"/>
                    <a:pt x="32765" y="155760"/>
                    <a:pt x="34026" y="152273"/>
                  </a:cubicBezTo>
                  <a:lnTo>
                    <a:pt x="71854" y="36194"/>
                  </a:lnTo>
                  <a:lnTo>
                    <a:pt x="111699" y="158750"/>
                  </a:lnTo>
                  <a:cubicBezTo>
                    <a:pt x="112960" y="162237"/>
                    <a:pt x="112960" y="162735"/>
                    <a:pt x="112960" y="163233"/>
                  </a:cubicBezTo>
                  <a:cubicBezTo>
                    <a:pt x="112960" y="170706"/>
                    <a:pt x="98081" y="170706"/>
                    <a:pt x="91524" y="170706"/>
                  </a:cubicBezTo>
                  <a:lnTo>
                    <a:pt x="91524" y="178428"/>
                  </a:lnTo>
                  <a:cubicBezTo>
                    <a:pt x="100351" y="177681"/>
                    <a:pt x="118256" y="177681"/>
                    <a:pt x="127839" y="177681"/>
                  </a:cubicBezTo>
                  <a:cubicBezTo>
                    <a:pt x="137674" y="177681"/>
                    <a:pt x="149022" y="178179"/>
                    <a:pt x="158857" y="178428"/>
                  </a:cubicBezTo>
                  <a:lnTo>
                    <a:pt x="158857" y="170706"/>
                  </a:lnTo>
                  <a:cubicBezTo>
                    <a:pt x="139691" y="170706"/>
                    <a:pt x="138935" y="169212"/>
                    <a:pt x="135909" y="159995"/>
                  </a:cubicBezTo>
                  <a:lnTo>
                    <a:pt x="85472" y="5306"/>
                  </a:ln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5" name="Dowolny kształt: kształt 14">
              <a:extLst>
                <a:ext uri="{FF2B5EF4-FFF2-40B4-BE49-F238E27FC236}">
                  <a16:creationId xmlns:a16="http://schemas.microsoft.com/office/drawing/2014/main" id="{100A8C18-2012-F56B-856D-6D3B3F58AB4E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7332931" y="6088688"/>
              <a:ext cx="110507" cy="114559"/>
            </a:xfrm>
            <a:custGeom>
              <a:avLst/>
              <a:gdLst>
                <a:gd name="connsiteX0" fmla="*/ 43843 w 110507"/>
                <a:gd name="connsiteY0" fmla="*/ 78542 h 114559"/>
                <a:gd name="connsiteX1" fmla="*/ 49845 w 110507"/>
                <a:gd name="connsiteY1" fmla="*/ 78716 h 114559"/>
                <a:gd name="connsiteX2" fmla="*/ 110747 w 110507"/>
                <a:gd name="connsiteY2" fmla="*/ 25534 h 114559"/>
                <a:gd name="connsiteX3" fmla="*/ 87622 w 110507"/>
                <a:gd name="connsiteY3" fmla="*/ 76 h 114559"/>
                <a:gd name="connsiteX4" fmla="*/ 45432 w 110507"/>
                <a:gd name="connsiteY4" fmla="*/ 43843 h 114559"/>
                <a:gd name="connsiteX5" fmla="*/ 38194 w 110507"/>
                <a:gd name="connsiteY5" fmla="*/ 65813 h 114559"/>
                <a:gd name="connsiteX6" fmla="*/ 6419 w 110507"/>
                <a:gd name="connsiteY6" fmla="*/ 41576 h 114559"/>
                <a:gd name="connsiteX7" fmla="*/ 21777 w 110507"/>
                <a:gd name="connsiteY7" fmla="*/ 6179 h 114559"/>
                <a:gd name="connsiteX8" fmla="*/ 23189 w 110507"/>
                <a:gd name="connsiteY8" fmla="*/ 3912 h 114559"/>
                <a:gd name="connsiteX9" fmla="*/ 20365 w 110507"/>
                <a:gd name="connsiteY9" fmla="*/ 1820 h 114559"/>
                <a:gd name="connsiteX10" fmla="*/ 14716 w 110507"/>
                <a:gd name="connsiteY10" fmla="*/ 5656 h 114559"/>
                <a:gd name="connsiteX11" fmla="*/ 240 w 110507"/>
                <a:gd name="connsiteY11" fmla="*/ 43319 h 114559"/>
                <a:gd name="connsiteX12" fmla="*/ 34487 w 110507"/>
                <a:gd name="connsiteY12" fmla="*/ 77147 h 114559"/>
                <a:gd name="connsiteX13" fmla="*/ 24601 w 110507"/>
                <a:gd name="connsiteY13" fmla="*/ 109056 h 114559"/>
                <a:gd name="connsiteX14" fmla="*/ 30603 w 110507"/>
                <a:gd name="connsiteY14" fmla="*/ 114636 h 114559"/>
                <a:gd name="connsiteX15" fmla="*/ 37488 w 110507"/>
                <a:gd name="connsiteY15" fmla="*/ 110800 h 114559"/>
                <a:gd name="connsiteX16" fmla="*/ 43843 w 110507"/>
                <a:gd name="connsiteY16" fmla="*/ 78542 h 114559"/>
                <a:gd name="connsiteX17" fmla="*/ 46138 w 110507"/>
                <a:gd name="connsiteY17" fmla="*/ 66685 h 114559"/>
                <a:gd name="connsiteX18" fmla="*/ 59554 w 110507"/>
                <a:gd name="connsiteY18" fmla="*/ 27452 h 114559"/>
                <a:gd name="connsiteX19" fmla="*/ 85680 w 110507"/>
                <a:gd name="connsiteY19" fmla="*/ 11933 h 114559"/>
                <a:gd name="connsiteX20" fmla="*/ 104392 w 110507"/>
                <a:gd name="connsiteY20" fmla="*/ 29021 h 114559"/>
                <a:gd name="connsiteX21" fmla="*/ 51787 w 110507"/>
                <a:gd name="connsiteY21" fmla="*/ 66859 h 114559"/>
                <a:gd name="connsiteX22" fmla="*/ 46138 w 110507"/>
                <a:gd name="connsiteY22" fmla="*/ 66685 h 114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0507" h="114559">
                  <a:moveTo>
                    <a:pt x="43843" y="78542"/>
                  </a:moveTo>
                  <a:cubicBezTo>
                    <a:pt x="45785" y="78716"/>
                    <a:pt x="47903" y="78716"/>
                    <a:pt x="49845" y="78716"/>
                  </a:cubicBezTo>
                  <a:cubicBezTo>
                    <a:pt x="81620" y="78716"/>
                    <a:pt x="110747" y="53084"/>
                    <a:pt x="110747" y="25534"/>
                  </a:cubicBezTo>
                  <a:cubicBezTo>
                    <a:pt x="110747" y="10015"/>
                    <a:pt x="101391" y="76"/>
                    <a:pt x="87622" y="76"/>
                  </a:cubicBezTo>
                  <a:cubicBezTo>
                    <a:pt x="63261" y="76"/>
                    <a:pt x="50375" y="30765"/>
                    <a:pt x="45432" y="43843"/>
                  </a:cubicBezTo>
                  <a:cubicBezTo>
                    <a:pt x="43137" y="50294"/>
                    <a:pt x="39253" y="62500"/>
                    <a:pt x="38194" y="65813"/>
                  </a:cubicBezTo>
                  <a:cubicBezTo>
                    <a:pt x="18776" y="63197"/>
                    <a:pt x="6419" y="54479"/>
                    <a:pt x="6419" y="41576"/>
                  </a:cubicBezTo>
                  <a:cubicBezTo>
                    <a:pt x="6419" y="41401"/>
                    <a:pt x="7478" y="21872"/>
                    <a:pt x="21777" y="6179"/>
                  </a:cubicBezTo>
                  <a:cubicBezTo>
                    <a:pt x="23013" y="4959"/>
                    <a:pt x="23189" y="4610"/>
                    <a:pt x="23189" y="3912"/>
                  </a:cubicBezTo>
                  <a:cubicBezTo>
                    <a:pt x="23189" y="1820"/>
                    <a:pt x="20894" y="1820"/>
                    <a:pt x="20365" y="1820"/>
                  </a:cubicBezTo>
                  <a:cubicBezTo>
                    <a:pt x="18776" y="1820"/>
                    <a:pt x="18070" y="1820"/>
                    <a:pt x="14716" y="5656"/>
                  </a:cubicBezTo>
                  <a:cubicBezTo>
                    <a:pt x="4830" y="17687"/>
                    <a:pt x="240" y="35822"/>
                    <a:pt x="240" y="43319"/>
                  </a:cubicBezTo>
                  <a:cubicBezTo>
                    <a:pt x="240" y="58838"/>
                    <a:pt x="11715" y="72265"/>
                    <a:pt x="34487" y="77147"/>
                  </a:cubicBezTo>
                  <a:cubicBezTo>
                    <a:pt x="25660" y="104174"/>
                    <a:pt x="24601" y="107487"/>
                    <a:pt x="24601" y="109056"/>
                  </a:cubicBezTo>
                  <a:cubicBezTo>
                    <a:pt x="24601" y="113764"/>
                    <a:pt x="28661" y="114636"/>
                    <a:pt x="30603" y="114636"/>
                  </a:cubicBezTo>
                  <a:cubicBezTo>
                    <a:pt x="32545" y="114636"/>
                    <a:pt x="36076" y="113415"/>
                    <a:pt x="37488" y="110800"/>
                  </a:cubicBezTo>
                  <a:cubicBezTo>
                    <a:pt x="38724" y="108184"/>
                    <a:pt x="40312" y="99292"/>
                    <a:pt x="43843" y="78542"/>
                  </a:cubicBezTo>
                  <a:close/>
                  <a:moveTo>
                    <a:pt x="46138" y="66685"/>
                  </a:moveTo>
                  <a:cubicBezTo>
                    <a:pt x="49668" y="46632"/>
                    <a:pt x="51081" y="38786"/>
                    <a:pt x="59554" y="27452"/>
                  </a:cubicBezTo>
                  <a:cubicBezTo>
                    <a:pt x="67498" y="16816"/>
                    <a:pt x="76854" y="11933"/>
                    <a:pt x="85680" y="11933"/>
                  </a:cubicBezTo>
                  <a:cubicBezTo>
                    <a:pt x="97861" y="11933"/>
                    <a:pt x="104392" y="19954"/>
                    <a:pt x="104392" y="29021"/>
                  </a:cubicBezTo>
                  <a:cubicBezTo>
                    <a:pt x="104392" y="46632"/>
                    <a:pt x="82150" y="66859"/>
                    <a:pt x="51787" y="66859"/>
                  </a:cubicBezTo>
                  <a:cubicBezTo>
                    <a:pt x="50198" y="66859"/>
                    <a:pt x="47727" y="66859"/>
                    <a:pt x="46138" y="66685"/>
                  </a:cubicBez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6" name="Dowolny kształt: kształt 15">
              <a:extLst>
                <a:ext uri="{FF2B5EF4-FFF2-40B4-BE49-F238E27FC236}">
                  <a16:creationId xmlns:a16="http://schemas.microsoft.com/office/drawing/2014/main" id="{68DD6351-9BDB-75E9-6CDA-50862A81B3B1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7490969" y="5941397"/>
              <a:ext cx="58506" cy="249097"/>
            </a:xfrm>
            <a:custGeom>
              <a:avLst/>
              <a:gdLst>
                <a:gd name="connsiteX0" fmla="*/ 58753 w 58506"/>
                <a:gd name="connsiteY0" fmla="*/ 246681 h 249097"/>
                <a:gd name="connsiteX1" fmla="*/ 54466 w 58506"/>
                <a:gd name="connsiteY1" fmla="*/ 241201 h 249097"/>
                <a:gd name="connsiteX2" fmla="*/ 14873 w 58506"/>
                <a:gd name="connsiteY2" fmla="*/ 124623 h 249097"/>
                <a:gd name="connsiteX3" fmla="*/ 55474 w 58506"/>
                <a:gd name="connsiteY3" fmla="*/ 6800 h 249097"/>
                <a:gd name="connsiteX4" fmla="*/ 58753 w 58506"/>
                <a:gd name="connsiteY4" fmla="*/ 2566 h 249097"/>
                <a:gd name="connsiteX5" fmla="*/ 56231 w 58506"/>
                <a:gd name="connsiteY5" fmla="*/ 75 h 249097"/>
                <a:gd name="connsiteX6" fmla="*/ 16134 w 58506"/>
                <a:gd name="connsiteY6" fmla="*/ 48649 h 249097"/>
                <a:gd name="connsiteX7" fmla="*/ 246 w 58506"/>
                <a:gd name="connsiteY7" fmla="*/ 124623 h 249097"/>
                <a:gd name="connsiteX8" fmla="*/ 16890 w 58506"/>
                <a:gd name="connsiteY8" fmla="*/ 202342 h 249097"/>
                <a:gd name="connsiteX9" fmla="*/ 56231 w 58506"/>
                <a:gd name="connsiteY9" fmla="*/ 249172 h 249097"/>
                <a:gd name="connsiteX10" fmla="*/ 58753 w 58506"/>
                <a:gd name="connsiteY10" fmla="*/ 246681 h 24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506" h="249097">
                  <a:moveTo>
                    <a:pt x="58753" y="246681"/>
                  </a:moveTo>
                  <a:cubicBezTo>
                    <a:pt x="58753" y="245934"/>
                    <a:pt x="58753" y="245435"/>
                    <a:pt x="54466" y="241201"/>
                  </a:cubicBezTo>
                  <a:cubicBezTo>
                    <a:pt x="22943" y="209815"/>
                    <a:pt x="14873" y="162735"/>
                    <a:pt x="14873" y="124623"/>
                  </a:cubicBezTo>
                  <a:cubicBezTo>
                    <a:pt x="14873" y="81280"/>
                    <a:pt x="24456" y="37937"/>
                    <a:pt x="55474" y="6800"/>
                  </a:cubicBezTo>
                  <a:cubicBezTo>
                    <a:pt x="58753" y="3811"/>
                    <a:pt x="58753" y="3313"/>
                    <a:pt x="58753" y="2566"/>
                  </a:cubicBezTo>
                  <a:cubicBezTo>
                    <a:pt x="58753" y="822"/>
                    <a:pt x="57744" y="75"/>
                    <a:pt x="56231" y="75"/>
                  </a:cubicBezTo>
                  <a:cubicBezTo>
                    <a:pt x="53709" y="75"/>
                    <a:pt x="31013" y="17013"/>
                    <a:pt x="16134" y="48649"/>
                  </a:cubicBezTo>
                  <a:cubicBezTo>
                    <a:pt x="3272" y="76049"/>
                    <a:pt x="246" y="103699"/>
                    <a:pt x="246" y="124623"/>
                  </a:cubicBezTo>
                  <a:cubicBezTo>
                    <a:pt x="246" y="144053"/>
                    <a:pt x="3020" y="174194"/>
                    <a:pt x="16890" y="202342"/>
                  </a:cubicBezTo>
                  <a:cubicBezTo>
                    <a:pt x="32021" y="232981"/>
                    <a:pt x="53709" y="249172"/>
                    <a:pt x="56231" y="249172"/>
                  </a:cubicBezTo>
                  <a:cubicBezTo>
                    <a:pt x="57744" y="249172"/>
                    <a:pt x="58753" y="248425"/>
                    <a:pt x="58753" y="246681"/>
                  </a:cubicBez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7" name="Dowolny kształt: kształt 16">
              <a:extLst>
                <a:ext uri="{FF2B5EF4-FFF2-40B4-BE49-F238E27FC236}">
                  <a16:creationId xmlns:a16="http://schemas.microsoft.com/office/drawing/2014/main" id="{2396A971-3E9D-6001-369C-85FC8EBDB9B1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7594085" y="5941397"/>
              <a:ext cx="10087" cy="249097"/>
            </a:xfrm>
            <a:custGeom>
              <a:avLst/>
              <a:gdLst>
                <a:gd name="connsiteX0" fmla="*/ 10337 w 10087"/>
                <a:gd name="connsiteY0" fmla="*/ 9042 h 249097"/>
                <a:gd name="connsiteX1" fmla="*/ 5294 w 10087"/>
                <a:gd name="connsiteY1" fmla="*/ 75 h 249097"/>
                <a:gd name="connsiteX2" fmla="*/ 250 w 10087"/>
                <a:gd name="connsiteY2" fmla="*/ 9042 h 249097"/>
                <a:gd name="connsiteX3" fmla="*/ 250 w 10087"/>
                <a:gd name="connsiteY3" fmla="*/ 240204 h 249097"/>
                <a:gd name="connsiteX4" fmla="*/ 5294 w 10087"/>
                <a:gd name="connsiteY4" fmla="*/ 249172 h 249097"/>
                <a:gd name="connsiteX5" fmla="*/ 10337 w 10087"/>
                <a:gd name="connsiteY5" fmla="*/ 240204 h 249097"/>
                <a:gd name="connsiteX6" fmla="*/ 10337 w 10087"/>
                <a:gd name="connsiteY6" fmla="*/ 9042 h 24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87" h="249097">
                  <a:moveTo>
                    <a:pt x="10337" y="9042"/>
                  </a:moveTo>
                  <a:cubicBezTo>
                    <a:pt x="10337" y="4558"/>
                    <a:pt x="10337" y="75"/>
                    <a:pt x="5294" y="75"/>
                  </a:cubicBezTo>
                  <a:cubicBezTo>
                    <a:pt x="250" y="75"/>
                    <a:pt x="250" y="4558"/>
                    <a:pt x="250" y="9042"/>
                  </a:cubicBezTo>
                  <a:lnTo>
                    <a:pt x="250" y="240204"/>
                  </a:lnTo>
                  <a:cubicBezTo>
                    <a:pt x="250" y="244688"/>
                    <a:pt x="250" y="249172"/>
                    <a:pt x="5294" y="249172"/>
                  </a:cubicBezTo>
                  <a:cubicBezTo>
                    <a:pt x="10337" y="249172"/>
                    <a:pt x="10337" y="244688"/>
                    <a:pt x="10337" y="240204"/>
                  </a:cubicBezTo>
                  <a:lnTo>
                    <a:pt x="10337" y="9042"/>
                  </a:ln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8" name="Dowolny kształt: kształt 17">
              <a:extLst>
                <a:ext uri="{FF2B5EF4-FFF2-40B4-BE49-F238E27FC236}">
                  <a16:creationId xmlns:a16="http://schemas.microsoft.com/office/drawing/2014/main" id="{B3F2A3AB-1304-332C-3754-E65E500C5F8F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7641440" y="5955347"/>
              <a:ext cx="152823" cy="223938"/>
            </a:xfrm>
            <a:custGeom>
              <a:avLst/>
              <a:gdLst>
                <a:gd name="connsiteX0" fmla="*/ 114492 w 152823"/>
                <a:gd name="connsiteY0" fmla="*/ 6551 h 223938"/>
                <a:gd name="connsiteX1" fmla="*/ 115249 w 152823"/>
                <a:gd name="connsiteY1" fmla="*/ 2815 h 223938"/>
                <a:gd name="connsiteX2" fmla="*/ 112223 w 152823"/>
                <a:gd name="connsiteY2" fmla="*/ 75 h 223938"/>
                <a:gd name="connsiteX3" fmla="*/ 108440 w 152823"/>
                <a:gd name="connsiteY3" fmla="*/ 5057 h 223938"/>
                <a:gd name="connsiteX4" fmla="*/ 66577 w 152823"/>
                <a:gd name="connsiteY4" fmla="*/ 169710 h 223938"/>
                <a:gd name="connsiteX5" fmla="*/ 37828 w 152823"/>
                <a:gd name="connsiteY5" fmla="*/ 141811 h 223938"/>
                <a:gd name="connsiteX6" fmla="*/ 51446 w 152823"/>
                <a:gd name="connsiteY6" fmla="*/ 95479 h 223938"/>
                <a:gd name="connsiteX7" fmla="*/ 54220 w 152823"/>
                <a:gd name="connsiteY7" fmla="*/ 83273 h 223938"/>
                <a:gd name="connsiteX8" fmla="*/ 33541 w 152823"/>
                <a:gd name="connsiteY8" fmla="*/ 62847 h 223938"/>
                <a:gd name="connsiteX9" fmla="*/ 253 w 152823"/>
                <a:gd name="connsiteY9" fmla="*/ 101208 h 223938"/>
                <a:gd name="connsiteX10" fmla="*/ 3279 w 152823"/>
                <a:gd name="connsiteY10" fmla="*/ 103699 h 223938"/>
                <a:gd name="connsiteX11" fmla="*/ 7314 w 152823"/>
                <a:gd name="connsiteY11" fmla="*/ 99215 h 223938"/>
                <a:gd name="connsiteX12" fmla="*/ 32784 w 152823"/>
                <a:gd name="connsiteY12" fmla="*/ 68327 h 223938"/>
                <a:gd name="connsiteX13" fmla="*/ 39089 w 152823"/>
                <a:gd name="connsiteY13" fmla="*/ 76298 h 223938"/>
                <a:gd name="connsiteX14" fmla="*/ 33289 w 152823"/>
                <a:gd name="connsiteY14" fmla="*/ 97721 h 223938"/>
                <a:gd name="connsiteX15" fmla="*/ 21184 w 152823"/>
                <a:gd name="connsiteY15" fmla="*/ 139818 h 223938"/>
                <a:gd name="connsiteX16" fmla="*/ 65064 w 152823"/>
                <a:gd name="connsiteY16" fmla="*/ 175190 h 223938"/>
                <a:gd name="connsiteX17" fmla="*/ 59516 w 152823"/>
                <a:gd name="connsiteY17" fmla="*/ 197858 h 223938"/>
                <a:gd name="connsiteX18" fmla="*/ 53716 w 152823"/>
                <a:gd name="connsiteY18" fmla="*/ 221522 h 223938"/>
                <a:gd name="connsiteX19" fmla="*/ 56742 w 152823"/>
                <a:gd name="connsiteY19" fmla="*/ 224013 h 223938"/>
                <a:gd name="connsiteX20" fmla="*/ 59012 w 152823"/>
                <a:gd name="connsiteY20" fmla="*/ 223017 h 223938"/>
                <a:gd name="connsiteX21" fmla="*/ 62038 w 152823"/>
                <a:gd name="connsiteY21" fmla="*/ 212804 h 223938"/>
                <a:gd name="connsiteX22" fmla="*/ 71621 w 152823"/>
                <a:gd name="connsiteY22" fmla="*/ 175688 h 223938"/>
                <a:gd name="connsiteX23" fmla="*/ 126849 w 152823"/>
                <a:gd name="connsiteY23" fmla="*/ 149035 h 223938"/>
                <a:gd name="connsiteX24" fmla="*/ 145259 w 152823"/>
                <a:gd name="connsiteY24" fmla="*/ 119143 h 223938"/>
                <a:gd name="connsiteX25" fmla="*/ 153076 w 152823"/>
                <a:gd name="connsiteY25" fmla="*/ 80284 h 223938"/>
                <a:gd name="connsiteX26" fmla="*/ 141980 w 152823"/>
                <a:gd name="connsiteY26" fmla="*/ 62847 h 223938"/>
                <a:gd name="connsiteX27" fmla="*/ 129371 w 152823"/>
                <a:gd name="connsiteY27" fmla="*/ 74804 h 223938"/>
                <a:gd name="connsiteX28" fmla="*/ 133154 w 152823"/>
                <a:gd name="connsiteY28" fmla="*/ 81529 h 223938"/>
                <a:gd name="connsiteX29" fmla="*/ 142233 w 152823"/>
                <a:gd name="connsiteY29" fmla="*/ 102703 h 223938"/>
                <a:gd name="connsiteX30" fmla="*/ 120292 w 152823"/>
                <a:gd name="connsiteY30" fmla="*/ 148038 h 223938"/>
                <a:gd name="connsiteX31" fmla="*/ 72882 w 152823"/>
                <a:gd name="connsiteY31" fmla="*/ 170208 h 223938"/>
                <a:gd name="connsiteX32" fmla="*/ 114492 w 152823"/>
                <a:gd name="connsiteY32" fmla="*/ 6551 h 223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2823" h="223938">
                  <a:moveTo>
                    <a:pt x="114492" y="6551"/>
                  </a:moveTo>
                  <a:cubicBezTo>
                    <a:pt x="114744" y="5555"/>
                    <a:pt x="115249" y="4060"/>
                    <a:pt x="115249" y="2815"/>
                  </a:cubicBezTo>
                  <a:cubicBezTo>
                    <a:pt x="115249" y="324"/>
                    <a:pt x="113483" y="75"/>
                    <a:pt x="112223" y="75"/>
                  </a:cubicBezTo>
                  <a:cubicBezTo>
                    <a:pt x="109701" y="75"/>
                    <a:pt x="109449" y="573"/>
                    <a:pt x="108440" y="5057"/>
                  </a:cubicBezTo>
                  <a:lnTo>
                    <a:pt x="66577" y="169710"/>
                  </a:lnTo>
                  <a:cubicBezTo>
                    <a:pt x="47411" y="167468"/>
                    <a:pt x="37828" y="158251"/>
                    <a:pt x="37828" y="141811"/>
                  </a:cubicBezTo>
                  <a:cubicBezTo>
                    <a:pt x="37828" y="136829"/>
                    <a:pt x="37828" y="130353"/>
                    <a:pt x="51446" y="95479"/>
                  </a:cubicBezTo>
                  <a:cubicBezTo>
                    <a:pt x="52455" y="92490"/>
                    <a:pt x="54220" y="88255"/>
                    <a:pt x="54220" y="83273"/>
                  </a:cubicBezTo>
                  <a:cubicBezTo>
                    <a:pt x="54220" y="72064"/>
                    <a:pt x="46150" y="62847"/>
                    <a:pt x="33541" y="62847"/>
                  </a:cubicBezTo>
                  <a:cubicBezTo>
                    <a:pt x="9583" y="62847"/>
                    <a:pt x="253" y="98966"/>
                    <a:pt x="253" y="101208"/>
                  </a:cubicBezTo>
                  <a:cubicBezTo>
                    <a:pt x="253" y="103699"/>
                    <a:pt x="2775" y="103699"/>
                    <a:pt x="3279" y="103699"/>
                  </a:cubicBezTo>
                  <a:cubicBezTo>
                    <a:pt x="5801" y="103699"/>
                    <a:pt x="6053" y="103201"/>
                    <a:pt x="7314" y="99215"/>
                  </a:cubicBezTo>
                  <a:cubicBezTo>
                    <a:pt x="14123" y="75551"/>
                    <a:pt x="24210" y="68327"/>
                    <a:pt x="32784" y="68327"/>
                  </a:cubicBezTo>
                  <a:cubicBezTo>
                    <a:pt x="34802" y="68327"/>
                    <a:pt x="39089" y="68327"/>
                    <a:pt x="39089" y="76298"/>
                  </a:cubicBezTo>
                  <a:cubicBezTo>
                    <a:pt x="39089" y="82775"/>
                    <a:pt x="36567" y="89002"/>
                    <a:pt x="33289" y="97721"/>
                  </a:cubicBezTo>
                  <a:cubicBezTo>
                    <a:pt x="21184" y="129107"/>
                    <a:pt x="21184" y="135584"/>
                    <a:pt x="21184" y="139818"/>
                  </a:cubicBezTo>
                  <a:cubicBezTo>
                    <a:pt x="21184" y="163482"/>
                    <a:pt x="40854" y="173695"/>
                    <a:pt x="65064" y="175190"/>
                  </a:cubicBezTo>
                  <a:cubicBezTo>
                    <a:pt x="63047" y="184158"/>
                    <a:pt x="63047" y="184656"/>
                    <a:pt x="59516" y="197858"/>
                  </a:cubicBezTo>
                  <a:cubicBezTo>
                    <a:pt x="58759" y="200598"/>
                    <a:pt x="53716" y="220775"/>
                    <a:pt x="53716" y="221522"/>
                  </a:cubicBezTo>
                  <a:cubicBezTo>
                    <a:pt x="53716" y="221771"/>
                    <a:pt x="53716" y="224013"/>
                    <a:pt x="56742" y="224013"/>
                  </a:cubicBezTo>
                  <a:cubicBezTo>
                    <a:pt x="57246" y="224013"/>
                    <a:pt x="58507" y="224013"/>
                    <a:pt x="59012" y="223017"/>
                  </a:cubicBezTo>
                  <a:cubicBezTo>
                    <a:pt x="59768" y="222518"/>
                    <a:pt x="61281" y="216291"/>
                    <a:pt x="62038" y="212804"/>
                  </a:cubicBezTo>
                  <a:lnTo>
                    <a:pt x="71621" y="175688"/>
                  </a:lnTo>
                  <a:cubicBezTo>
                    <a:pt x="80952" y="175688"/>
                    <a:pt x="103144" y="175688"/>
                    <a:pt x="126849" y="149035"/>
                  </a:cubicBezTo>
                  <a:cubicBezTo>
                    <a:pt x="137189" y="137576"/>
                    <a:pt x="142485" y="126616"/>
                    <a:pt x="145259" y="119143"/>
                  </a:cubicBezTo>
                  <a:cubicBezTo>
                    <a:pt x="147528" y="112916"/>
                    <a:pt x="153076" y="91244"/>
                    <a:pt x="153076" y="80284"/>
                  </a:cubicBezTo>
                  <a:cubicBezTo>
                    <a:pt x="153076" y="66335"/>
                    <a:pt x="146267" y="62847"/>
                    <a:pt x="141980" y="62847"/>
                  </a:cubicBezTo>
                  <a:cubicBezTo>
                    <a:pt x="135676" y="62847"/>
                    <a:pt x="129371" y="69324"/>
                    <a:pt x="129371" y="74804"/>
                  </a:cubicBezTo>
                  <a:cubicBezTo>
                    <a:pt x="129371" y="78042"/>
                    <a:pt x="130884" y="79537"/>
                    <a:pt x="133154" y="81529"/>
                  </a:cubicBezTo>
                  <a:cubicBezTo>
                    <a:pt x="135928" y="84270"/>
                    <a:pt x="142233" y="90746"/>
                    <a:pt x="142233" y="102703"/>
                  </a:cubicBezTo>
                  <a:cubicBezTo>
                    <a:pt x="142233" y="118645"/>
                    <a:pt x="129119" y="139071"/>
                    <a:pt x="120292" y="148038"/>
                  </a:cubicBezTo>
                  <a:cubicBezTo>
                    <a:pt x="98100" y="170208"/>
                    <a:pt x="81960" y="170208"/>
                    <a:pt x="72882" y="170208"/>
                  </a:cubicBezTo>
                  <a:lnTo>
                    <a:pt x="114492" y="6551"/>
                  </a:ln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9" name="Dowolny kształt: kształt 18">
              <a:extLst>
                <a:ext uri="{FF2B5EF4-FFF2-40B4-BE49-F238E27FC236}">
                  <a16:creationId xmlns:a16="http://schemas.microsoft.com/office/drawing/2014/main" id="{FD541735-32C2-CCC6-4EAF-64D921D74572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7821315" y="5941397"/>
              <a:ext cx="56237" cy="249097"/>
            </a:xfrm>
            <a:custGeom>
              <a:avLst/>
              <a:gdLst>
                <a:gd name="connsiteX0" fmla="*/ 55236 w 56237"/>
                <a:gd name="connsiteY0" fmla="*/ 128858 h 249097"/>
                <a:gd name="connsiteX1" fmla="*/ 56497 w 56237"/>
                <a:gd name="connsiteY1" fmla="*/ 124623 h 249097"/>
                <a:gd name="connsiteX2" fmla="*/ 55236 w 56237"/>
                <a:gd name="connsiteY2" fmla="*/ 120389 h 249097"/>
                <a:gd name="connsiteX3" fmla="*/ 11103 w 56237"/>
                <a:gd name="connsiteY3" fmla="*/ 5804 h 249097"/>
                <a:gd name="connsiteX4" fmla="*/ 5303 w 56237"/>
                <a:gd name="connsiteY4" fmla="*/ 75 h 249097"/>
                <a:gd name="connsiteX5" fmla="*/ 260 w 56237"/>
                <a:gd name="connsiteY5" fmla="*/ 5057 h 249097"/>
                <a:gd name="connsiteX6" fmla="*/ 1520 w 56237"/>
                <a:gd name="connsiteY6" fmla="*/ 9042 h 249097"/>
                <a:gd name="connsiteX7" fmla="*/ 46157 w 56237"/>
                <a:gd name="connsiteY7" fmla="*/ 124623 h 249097"/>
                <a:gd name="connsiteX8" fmla="*/ 1520 w 56237"/>
                <a:gd name="connsiteY8" fmla="*/ 239706 h 249097"/>
                <a:gd name="connsiteX9" fmla="*/ 260 w 56237"/>
                <a:gd name="connsiteY9" fmla="*/ 244190 h 249097"/>
                <a:gd name="connsiteX10" fmla="*/ 5303 w 56237"/>
                <a:gd name="connsiteY10" fmla="*/ 249172 h 249097"/>
                <a:gd name="connsiteX11" fmla="*/ 10599 w 56237"/>
                <a:gd name="connsiteY11" fmla="*/ 244190 h 249097"/>
                <a:gd name="connsiteX12" fmla="*/ 55236 w 56237"/>
                <a:gd name="connsiteY12" fmla="*/ 128858 h 24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237" h="249097">
                  <a:moveTo>
                    <a:pt x="55236" y="128858"/>
                  </a:moveTo>
                  <a:cubicBezTo>
                    <a:pt x="56497" y="125869"/>
                    <a:pt x="56497" y="125371"/>
                    <a:pt x="56497" y="124623"/>
                  </a:cubicBezTo>
                  <a:cubicBezTo>
                    <a:pt x="56497" y="123876"/>
                    <a:pt x="56497" y="123378"/>
                    <a:pt x="55236" y="120389"/>
                  </a:cubicBezTo>
                  <a:lnTo>
                    <a:pt x="11103" y="5804"/>
                  </a:lnTo>
                  <a:cubicBezTo>
                    <a:pt x="9590" y="1569"/>
                    <a:pt x="8077" y="75"/>
                    <a:pt x="5303" y="75"/>
                  </a:cubicBezTo>
                  <a:cubicBezTo>
                    <a:pt x="2529" y="75"/>
                    <a:pt x="260" y="2317"/>
                    <a:pt x="260" y="5057"/>
                  </a:cubicBezTo>
                  <a:cubicBezTo>
                    <a:pt x="260" y="5804"/>
                    <a:pt x="260" y="6302"/>
                    <a:pt x="1520" y="9042"/>
                  </a:cubicBezTo>
                  <a:lnTo>
                    <a:pt x="46157" y="124623"/>
                  </a:lnTo>
                  <a:lnTo>
                    <a:pt x="1520" y="239706"/>
                  </a:lnTo>
                  <a:cubicBezTo>
                    <a:pt x="260" y="242446"/>
                    <a:pt x="260" y="242944"/>
                    <a:pt x="260" y="244190"/>
                  </a:cubicBezTo>
                  <a:cubicBezTo>
                    <a:pt x="260" y="246930"/>
                    <a:pt x="2529" y="249172"/>
                    <a:pt x="5303" y="249172"/>
                  </a:cubicBezTo>
                  <a:cubicBezTo>
                    <a:pt x="8582" y="249172"/>
                    <a:pt x="9590" y="246681"/>
                    <a:pt x="10599" y="244190"/>
                  </a:cubicBezTo>
                  <a:lnTo>
                    <a:pt x="55236" y="128858"/>
                  </a:ln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0" name="Dowolny kształt: kształt 19">
              <a:extLst>
                <a:ext uri="{FF2B5EF4-FFF2-40B4-BE49-F238E27FC236}">
                  <a16:creationId xmlns:a16="http://schemas.microsoft.com/office/drawing/2014/main" id="{E490044C-01F8-AC97-658F-818FB29FB957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7919892" y="5941397"/>
              <a:ext cx="58506" cy="249097"/>
            </a:xfrm>
            <a:custGeom>
              <a:avLst/>
              <a:gdLst>
                <a:gd name="connsiteX0" fmla="*/ 58770 w 58506"/>
                <a:gd name="connsiteY0" fmla="*/ 124623 h 249097"/>
                <a:gd name="connsiteX1" fmla="*/ 42126 w 58506"/>
                <a:gd name="connsiteY1" fmla="*/ 46905 h 249097"/>
                <a:gd name="connsiteX2" fmla="*/ 2785 w 58506"/>
                <a:gd name="connsiteY2" fmla="*/ 75 h 249097"/>
                <a:gd name="connsiteX3" fmla="*/ 263 w 58506"/>
                <a:gd name="connsiteY3" fmla="*/ 2566 h 249097"/>
                <a:gd name="connsiteX4" fmla="*/ 5055 w 58506"/>
                <a:gd name="connsiteY4" fmla="*/ 8295 h 249097"/>
                <a:gd name="connsiteX5" fmla="*/ 44143 w 58506"/>
                <a:gd name="connsiteY5" fmla="*/ 124623 h 249097"/>
                <a:gd name="connsiteX6" fmla="*/ 3542 w 58506"/>
                <a:gd name="connsiteY6" fmla="*/ 242446 h 249097"/>
                <a:gd name="connsiteX7" fmla="*/ 263 w 58506"/>
                <a:gd name="connsiteY7" fmla="*/ 246681 h 249097"/>
                <a:gd name="connsiteX8" fmla="*/ 2785 w 58506"/>
                <a:gd name="connsiteY8" fmla="*/ 249172 h 249097"/>
                <a:gd name="connsiteX9" fmla="*/ 42883 w 58506"/>
                <a:gd name="connsiteY9" fmla="*/ 200598 h 249097"/>
                <a:gd name="connsiteX10" fmla="*/ 58770 w 58506"/>
                <a:gd name="connsiteY10" fmla="*/ 124623 h 24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506" h="249097">
                  <a:moveTo>
                    <a:pt x="58770" y="124623"/>
                  </a:moveTo>
                  <a:cubicBezTo>
                    <a:pt x="58770" y="105194"/>
                    <a:pt x="55996" y="75053"/>
                    <a:pt x="42126" y="46905"/>
                  </a:cubicBezTo>
                  <a:cubicBezTo>
                    <a:pt x="26995" y="16266"/>
                    <a:pt x="5307" y="75"/>
                    <a:pt x="2785" y="75"/>
                  </a:cubicBezTo>
                  <a:cubicBezTo>
                    <a:pt x="1272" y="75"/>
                    <a:pt x="263" y="1071"/>
                    <a:pt x="263" y="2566"/>
                  </a:cubicBezTo>
                  <a:cubicBezTo>
                    <a:pt x="263" y="3313"/>
                    <a:pt x="263" y="3811"/>
                    <a:pt x="5055" y="8295"/>
                  </a:cubicBezTo>
                  <a:cubicBezTo>
                    <a:pt x="29769" y="32956"/>
                    <a:pt x="44143" y="72562"/>
                    <a:pt x="44143" y="124623"/>
                  </a:cubicBezTo>
                  <a:cubicBezTo>
                    <a:pt x="44143" y="167219"/>
                    <a:pt x="34813" y="211060"/>
                    <a:pt x="3542" y="242446"/>
                  </a:cubicBezTo>
                  <a:cubicBezTo>
                    <a:pt x="263" y="245435"/>
                    <a:pt x="263" y="245934"/>
                    <a:pt x="263" y="246681"/>
                  </a:cubicBezTo>
                  <a:cubicBezTo>
                    <a:pt x="263" y="248175"/>
                    <a:pt x="1272" y="249172"/>
                    <a:pt x="2785" y="249172"/>
                  </a:cubicBezTo>
                  <a:cubicBezTo>
                    <a:pt x="5307" y="249172"/>
                    <a:pt x="28004" y="232233"/>
                    <a:pt x="42883" y="200598"/>
                  </a:cubicBezTo>
                  <a:cubicBezTo>
                    <a:pt x="55744" y="173197"/>
                    <a:pt x="58770" y="145547"/>
                    <a:pt x="58770" y="124623"/>
                  </a:cubicBez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1" name="Dowolny kształt: kształt 20">
              <a:extLst>
                <a:ext uri="{FF2B5EF4-FFF2-40B4-BE49-F238E27FC236}">
                  <a16:creationId xmlns:a16="http://schemas.microsoft.com/office/drawing/2014/main" id="{8E74520C-33BD-7208-D227-1699F1FBFD54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8009137" y="5941397"/>
              <a:ext cx="34549" cy="249097"/>
            </a:xfrm>
            <a:custGeom>
              <a:avLst/>
              <a:gdLst>
                <a:gd name="connsiteX0" fmla="*/ 34817 w 34549"/>
                <a:gd name="connsiteY0" fmla="*/ 75 h 249097"/>
                <a:gd name="connsiteX1" fmla="*/ 267 w 34549"/>
                <a:gd name="connsiteY1" fmla="*/ 75 h 249097"/>
                <a:gd name="connsiteX2" fmla="*/ 267 w 34549"/>
                <a:gd name="connsiteY2" fmla="*/ 10039 h 249097"/>
                <a:gd name="connsiteX3" fmla="*/ 24729 w 34549"/>
                <a:gd name="connsiteY3" fmla="*/ 10039 h 249097"/>
                <a:gd name="connsiteX4" fmla="*/ 24729 w 34549"/>
                <a:gd name="connsiteY4" fmla="*/ 239208 h 249097"/>
                <a:gd name="connsiteX5" fmla="*/ 267 w 34549"/>
                <a:gd name="connsiteY5" fmla="*/ 239208 h 249097"/>
                <a:gd name="connsiteX6" fmla="*/ 267 w 34549"/>
                <a:gd name="connsiteY6" fmla="*/ 249172 h 249097"/>
                <a:gd name="connsiteX7" fmla="*/ 34817 w 34549"/>
                <a:gd name="connsiteY7" fmla="*/ 249172 h 249097"/>
                <a:gd name="connsiteX8" fmla="*/ 34817 w 34549"/>
                <a:gd name="connsiteY8" fmla="*/ 75 h 24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549" h="249097">
                  <a:moveTo>
                    <a:pt x="34817" y="75"/>
                  </a:moveTo>
                  <a:lnTo>
                    <a:pt x="267" y="75"/>
                  </a:lnTo>
                  <a:lnTo>
                    <a:pt x="267" y="10039"/>
                  </a:lnTo>
                  <a:lnTo>
                    <a:pt x="24729" y="10039"/>
                  </a:lnTo>
                  <a:lnTo>
                    <a:pt x="24729" y="239208"/>
                  </a:lnTo>
                  <a:lnTo>
                    <a:pt x="267" y="239208"/>
                  </a:lnTo>
                  <a:lnTo>
                    <a:pt x="267" y="249172"/>
                  </a:lnTo>
                  <a:lnTo>
                    <a:pt x="34817" y="249172"/>
                  </a:lnTo>
                  <a:lnTo>
                    <a:pt x="34817" y="75"/>
                  </a:lnTo>
                  <a:close/>
                </a:path>
              </a:pathLst>
            </a:custGeom>
            <a:solidFill>
              <a:srgbClr val="000000"/>
            </a:solidFill>
            <a:ln w="2531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11" name="Grupa 110">
            <a:extLst>
              <a:ext uri="{FF2B5EF4-FFF2-40B4-BE49-F238E27FC236}">
                <a16:creationId xmlns:a16="http://schemas.microsoft.com/office/drawing/2014/main" id="{3EA2CF40-E1EA-7E96-0FA9-11EA440B1AF9}"/>
              </a:ext>
            </a:extLst>
          </p:cNvPr>
          <p:cNvGrpSpPr/>
          <p:nvPr/>
        </p:nvGrpSpPr>
        <p:grpSpPr>
          <a:xfrm>
            <a:off x="1768881" y="2375172"/>
            <a:ext cx="3299324" cy="1134907"/>
            <a:chOff x="1560708" y="2510117"/>
            <a:chExt cx="3299324" cy="1134907"/>
          </a:xfrm>
        </p:grpSpPr>
        <p:pic>
          <p:nvPicPr>
            <p:cNvPr id="112" name="Obraz 111" descr="TP_tmp.emf">
              <a:extLst>
                <a:ext uri="{FF2B5EF4-FFF2-40B4-BE49-F238E27FC236}">
                  <a16:creationId xmlns:a16="http://schemas.microsoft.com/office/drawing/2014/main" id="{E40E450A-FC12-9375-073B-BAE828841CD8}"/>
                </a:ext>
              </a:extLst>
            </p:cNvPr>
            <p:cNvPicPr>
              <a:picLocks noChangeAspect="1"/>
            </p:cNvPicPr>
            <p:nvPr>
              <p:custDataLst>
                <p:tags r:id="rId88"/>
              </p:custDataLst>
            </p:nvPr>
          </p:nvPicPr>
          <p:blipFill>
            <a:blip r:embed="rId111" cstate="print"/>
            <a:stretch>
              <a:fillRect/>
            </a:stretch>
          </p:blipFill>
          <p:spPr bwMode="auto">
            <a:xfrm>
              <a:off x="1560708" y="2654133"/>
              <a:ext cx="414020" cy="349151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113" name="Łącznik prosty ze strzałką 112">
              <a:extLst>
                <a:ext uri="{FF2B5EF4-FFF2-40B4-BE49-F238E27FC236}">
                  <a16:creationId xmlns:a16="http://schemas.microsoft.com/office/drawing/2014/main" id="{D144EBDE-84AF-9770-1B9B-430404AF9936}"/>
                </a:ext>
              </a:extLst>
            </p:cNvPr>
            <p:cNvCxnSpPr/>
            <p:nvPr/>
          </p:nvCxnSpPr>
          <p:spPr>
            <a:xfrm>
              <a:off x="2267744" y="3068960"/>
              <a:ext cx="7920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Prostokąt 139">
              <a:extLst>
                <a:ext uri="{FF2B5EF4-FFF2-40B4-BE49-F238E27FC236}">
                  <a16:creationId xmlns:a16="http://schemas.microsoft.com/office/drawing/2014/main" id="{91A4EBA2-15BD-7CBE-31C4-0DC9C70F53BA}"/>
                </a:ext>
              </a:extLst>
            </p:cNvPr>
            <p:cNvSpPr/>
            <p:nvPr/>
          </p:nvSpPr>
          <p:spPr>
            <a:xfrm>
              <a:off x="3056474" y="2510117"/>
              <a:ext cx="800100" cy="57785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41" name="Łącznik prosty ze strzałką 140">
              <a:extLst>
                <a:ext uri="{FF2B5EF4-FFF2-40B4-BE49-F238E27FC236}">
                  <a16:creationId xmlns:a16="http://schemas.microsoft.com/office/drawing/2014/main" id="{29399961-F252-52D5-42C6-2E52F416BC67}"/>
                </a:ext>
              </a:extLst>
            </p:cNvPr>
            <p:cNvCxnSpPr/>
            <p:nvPr/>
          </p:nvCxnSpPr>
          <p:spPr>
            <a:xfrm>
              <a:off x="4067944" y="3140968"/>
              <a:ext cx="7920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2" name="Obraz 141" descr="TP_tmp.emf">
              <a:extLst>
                <a:ext uri="{FF2B5EF4-FFF2-40B4-BE49-F238E27FC236}">
                  <a16:creationId xmlns:a16="http://schemas.microsoft.com/office/drawing/2014/main" id="{AC7943D0-76F3-DBE0-07D0-8C71E6C1C4EC}"/>
                </a:ext>
              </a:extLst>
            </p:cNvPr>
            <p:cNvPicPr>
              <a:picLocks noChangeAspect="1"/>
            </p:cNvPicPr>
            <p:nvPr>
              <p:custDataLst>
                <p:tags r:id="rId89"/>
              </p:custDataLst>
            </p:nvPr>
          </p:nvPicPr>
          <p:blipFill>
            <a:blip r:embed="rId119" cstate="print"/>
            <a:stretch>
              <a:fillRect/>
            </a:stretch>
          </p:blipFill>
          <p:spPr bwMode="auto">
            <a:xfrm>
              <a:off x="3347864" y="2924944"/>
              <a:ext cx="335279" cy="306780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143" name="Grupa 142">
              <a:extLst>
                <a:ext uri="{FF2B5EF4-FFF2-40B4-BE49-F238E27FC236}">
                  <a16:creationId xmlns:a16="http://schemas.microsoft.com/office/drawing/2014/main" id="{34C9C940-D21A-2D9C-389C-099A40BCB573}"/>
                </a:ext>
              </a:extLst>
            </p:cNvPr>
            <p:cNvGrpSpPr/>
            <p:nvPr/>
          </p:nvGrpSpPr>
          <p:grpSpPr>
            <a:xfrm>
              <a:off x="3203848" y="2564904"/>
              <a:ext cx="576064" cy="1080120"/>
              <a:chOff x="1691680" y="3284984"/>
              <a:chExt cx="792088" cy="1440160"/>
            </a:xfrm>
          </p:grpSpPr>
          <p:cxnSp>
            <p:nvCxnSpPr>
              <p:cNvPr id="145" name="Łącznik prosty 144">
                <a:extLst>
                  <a:ext uri="{FF2B5EF4-FFF2-40B4-BE49-F238E27FC236}">
                    <a16:creationId xmlns:a16="http://schemas.microsoft.com/office/drawing/2014/main" id="{C74E4DB4-83DB-BF99-B2C5-E5F390B4F0E9}"/>
                  </a:ext>
                </a:extLst>
              </p:cNvPr>
              <p:cNvCxnSpPr/>
              <p:nvPr/>
            </p:nvCxnSpPr>
            <p:spPr>
              <a:xfrm flipV="1">
                <a:off x="2483768" y="3284984"/>
                <a:ext cx="0" cy="7200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Łącznik prosty 145">
                <a:extLst>
                  <a:ext uri="{FF2B5EF4-FFF2-40B4-BE49-F238E27FC236}">
                    <a16:creationId xmlns:a16="http://schemas.microsoft.com/office/drawing/2014/main" id="{4F17CE48-9F59-596D-BA79-09335B7873A6}"/>
                  </a:ext>
                </a:extLst>
              </p:cNvPr>
              <p:cNvCxnSpPr/>
              <p:nvPr/>
            </p:nvCxnSpPr>
            <p:spPr>
              <a:xfrm flipH="1">
                <a:off x="1691680" y="3284984"/>
                <a:ext cx="7920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Łącznik prosty 146">
                <a:extLst>
                  <a:ext uri="{FF2B5EF4-FFF2-40B4-BE49-F238E27FC236}">
                    <a16:creationId xmlns:a16="http://schemas.microsoft.com/office/drawing/2014/main" id="{019F9FFD-BF49-E920-D3B1-248A70C0C295}"/>
                  </a:ext>
                </a:extLst>
              </p:cNvPr>
              <p:cNvCxnSpPr/>
              <p:nvPr/>
            </p:nvCxnSpPr>
            <p:spPr>
              <a:xfrm flipV="1">
                <a:off x="1691680" y="3284984"/>
                <a:ext cx="0" cy="7200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Łącznik prosty 147">
                <a:extLst>
                  <a:ext uri="{FF2B5EF4-FFF2-40B4-BE49-F238E27FC236}">
                    <a16:creationId xmlns:a16="http://schemas.microsoft.com/office/drawing/2014/main" id="{5C85E52F-5159-C191-BAE8-44E99DB6E1C3}"/>
                  </a:ext>
                </a:extLst>
              </p:cNvPr>
              <p:cNvCxnSpPr/>
              <p:nvPr/>
            </p:nvCxnSpPr>
            <p:spPr>
              <a:xfrm flipV="1">
                <a:off x="2483768" y="4005064"/>
                <a:ext cx="0" cy="72008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Łącznik prosty 148">
                <a:extLst>
                  <a:ext uri="{FF2B5EF4-FFF2-40B4-BE49-F238E27FC236}">
                    <a16:creationId xmlns:a16="http://schemas.microsoft.com/office/drawing/2014/main" id="{AAE069D6-9BFB-7A83-53FE-0CBA0E869F8D}"/>
                  </a:ext>
                </a:extLst>
              </p:cNvPr>
              <p:cNvCxnSpPr/>
              <p:nvPr/>
            </p:nvCxnSpPr>
            <p:spPr>
              <a:xfrm flipV="1">
                <a:off x="1691680" y="4005064"/>
                <a:ext cx="0" cy="72008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Łącznik prosty 149">
                <a:extLst>
                  <a:ext uri="{FF2B5EF4-FFF2-40B4-BE49-F238E27FC236}">
                    <a16:creationId xmlns:a16="http://schemas.microsoft.com/office/drawing/2014/main" id="{641517FF-C620-4127-C2B2-B76595F570AD}"/>
                  </a:ext>
                </a:extLst>
              </p:cNvPr>
              <p:cNvCxnSpPr/>
              <p:nvPr/>
            </p:nvCxnSpPr>
            <p:spPr>
              <a:xfrm>
                <a:off x="1691680" y="4725144"/>
                <a:ext cx="7920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44" name="Obraz 143" descr="TP_tmp.emf">
              <a:extLst>
                <a:ext uri="{FF2B5EF4-FFF2-40B4-BE49-F238E27FC236}">
                  <a16:creationId xmlns:a16="http://schemas.microsoft.com/office/drawing/2014/main" id="{6E3C2619-1EAC-AF4E-7DD4-D19831B17F6B}"/>
                </a:ext>
              </a:extLst>
            </p:cNvPr>
            <p:cNvPicPr>
              <a:picLocks noChangeAspect="1"/>
            </p:cNvPicPr>
            <p:nvPr>
              <p:custDataLst>
                <p:tags r:id="rId90"/>
              </p:custDataLst>
            </p:nvPr>
          </p:nvPicPr>
          <p:blipFill>
            <a:blip r:embed="rId120" cstate="print"/>
            <a:stretch>
              <a:fillRect/>
            </a:stretch>
          </p:blipFill>
          <p:spPr bwMode="auto">
            <a:xfrm>
              <a:off x="1579830" y="3212975"/>
              <a:ext cx="349687" cy="349687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197" name="Prostokąt 196">
            <a:extLst>
              <a:ext uri="{FF2B5EF4-FFF2-40B4-BE49-F238E27FC236}">
                <a16:creationId xmlns:a16="http://schemas.microsoft.com/office/drawing/2014/main" id="{42C56A8D-3563-BFBC-00E4-53F696171556}"/>
              </a:ext>
            </a:extLst>
          </p:cNvPr>
          <p:cNvSpPr/>
          <p:nvPr/>
        </p:nvSpPr>
        <p:spPr>
          <a:xfrm>
            <a:off x="950363" y="1187948"/>
            <a:ext cx="576064" cy="576064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6" name="Prostokąt 275">
            <a:extLst>
              <a:ext uri="{FF2B5EF4-FFF2-40B4-BE49-F238E27FC236}">
                <a16:creationId xmlns:a16="http://schemas.microsoft.com/office/drawing/2014/main" id="{C6CDC92A-FB2F-077E-60F2-B08298E06CB0}"/>
              </a:ext>
            </a:extLst>
          </p:cNvPr>
          <p:cNvSpPr/>
          <p:nvPr/>
        </p:nvSpPr>
        <p:spPr>
          <a:xfrm>
            <a:off x="-315737" y="3604393"/>
            <a:ext cx="40422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computing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channel QFI: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2" name="pole tekstowe 401">
            <a:extLst>
              <a:ext uri="{FF2B5EF4-FFF2-40B4-BE49-F238E27FC236}">
                <a16:creationId xmlns:a16="http://schemas.microsoft.com/office/drawing/2014/main" id="{59322B18-3816-FA6C-04FA-F2E89FC66B6E}"/>
              </a:ext>
            </a:extLst>
          </p:cNvPr>
          <p:cNvSpPr txBox="1"/>
          <p:nvPr/>
        </p:nvSpPr>
        <p:spPr>
          <a:xfrm>
            <a:off x="4657813" y="6440542"/>
            <a:ext cx="63221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A.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Fujiwara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, H.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Imai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, J.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Phys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. A 41, 255304 (2008) </a:t>
            </a:r>
            <a:endParaRPr lang="pl-PL" sz="1600" dirty="0"/>
          </a:p>
        </p:txBody>
      </p:sp>
      <p:grpSp>
        <p:nvGrpSpPr>
          <p:cNvPr id="68" name="Grupa 67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 &#10;=4 \min_{K_{i,\varphi}} \| \sum_{i=1}^K\dot{K}_{i,\varphi}^\dagger  \dot{K}_{i,\varphi} \| &#10;$$&#10;\end{document}&#10;" title="IguanaTex Vector Display">
            <a:extLst>
              <a:ext uri="{FF2B5EF4-FFF2-40B4-BE49-F238E27FC236}">
                <a16:creationId xmlns:a16="http://schemas.microsoft.com/office/drawing/2014/main" id="{7545B802-D38A-1F4C-0964-27C39F3CABFF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3756286" y="3938835"/>
            <a:ext cx="3174034" cy="948071"/>
            <a:chOff x="9504718" y="6287510"/>
            <a:chExt cx="3174034" cy="948071"/>
          </a:xfrm>
        </p:grpSpPr>
        <p:sp>
          <p:nvSpPr>
            <p:cNvPr id="40" name="Dowolny kształt: kształt 39">
              <a:extLst>
                <a:ext uri="{FF2B5EF4-FFF2-40B4-BE49-F238E27FC236}">
                  <a16:creationId xmlns:a16="http://schemas.microsoft.com/office/drawing/2014/main" id="{01629C12-222F-516D-2FFF-D1B68689A2B4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9504718" y="6730199"/>
              <a:ext cx="210106" cy="76106"/>
            </a:xfrm>
            <a:custGeom>
              <a:avLst/>
              <a:gdLst>
                <a:gd name="connsiteX0" fmla="*/ 199547 w 210106"/>
                <a:gd name="connsiteY0" fmla="*/ 13092 h 76106"/>
                <a:gd name="connsiteX1" fmla="*/ 210289 w 210106"/>
                <a:gd name="connsiteY1" fmla="*/ 6587 h 76106"/>
                <a:gd name="connsiteX2" fmla="*/ 199863 w 210106"/>
                <a:gd name="connsiteY2" fmla="*/ 82 h 76106"/>
                <a:gd name="connsiteX3" fmla="*/ 10609 w 210106"/>
                <a:gd name="connsiteY3" fmla="*/ 82 h 76106"/>
                <a:gd name="connsiteX4" fmla="*/ 183 w 210106"/>
                <a:gd name="connsiteY4" fmla="*/ 6587 h 76106"/>
                <a:gd name="connsiteX5" fmla="*/ 10925 w 210106"/>
                <a:gd name="connsiteY5" fmla="*/ 13092 h 76106"/>
                <a:gd name="connsiteX6" fmla="*/ 199547 w 210106"/>
                <a:gd name="connsiteY6" fmla="*/ 13092 h 76106"/>
                <a:gd name="connsiteX7" fmla="*/ 199863 w 210106"/>
                <a:gd name="connsiteY7" fmla="*/ 76189 h 76106"/>
                <a:gd name="connsiteX8" fmla="*/ 210289 w 210106"/>
                <a:gd name="connsiteY8" fmla="*/ 69684 h 76106"/>
                <a:gd name="connsiteX9" fmla="*/ 199547 w 210106"/>
                <a:gd name="connsiteY9" fmla="*/ 63179 h 76106"/>
                <a:gd name="connsiteX10" fmla="*/ 10925 w 210106"/>
                <a:gd name="connsiteY10" fmla="*/ 63179 h 76106"/>
                <a:gd name="connsiteX11" fmla="*/ 183 w 210106"/>
                <a:gd name="connsiteY11" fmla="*/ 69684 h 76106"/>
                <a:gd name="connsiteX12" fmla="*/ 10609 w 210106"/>
                <a:gd name="connsiteY12" fmla="*/ 76189 h 76106"/>
                <a:gd name="connsiteX13" fmla="*/ 199863 w 210106"/>
                <a:gd name="connsiteY13" fmla="*/ 76189 h 76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0106" h="76106">
                  <a:moveTo>
                    <a:pt x="199547" y="13092"/>
                  </a:moveTo>
                  <a:cubicBezTo>
                    <a:pt x="204286" y="13092"/>
                    <a:pt x="210289" y="13092"/>
                    <a:pt x="210289" y="6587"/>
                  </a:cubicBezTo>
                  <a:cubicBezTo>
                    <a:pt x="210289" y="82"/>
                    <a:pt x="204286" y="82"/>
                    <a:pt x="199863" y="82"/>
                  </a:cubicBezTo>
                  <a:lnTo>
                    <a:pt x="10609" y="82"/>
                  </a:lnTo>
                  <a:cubicBezTo>
                    <a:pt x="6186" y="82"/>
                    <a:pt x="183" y="82"/>
                    <a:pt x="183" y="6587"/>
                  </a:cubicBezTo>
                  <a:cubicBezTo>
                    <a:pt x="183" y="13092"/>
                    <a:pt x="6186" y="13092"/>
                    <a:pt x="10925" y="13092"/>
                  </a:cubicBezTo>
                  <a:lnTo>
                    <a:pt x="199547" y="13092"/>
                  </a:lnTo>
                  <a:close/>
                  <a:moveTo>
                    <a:pt x="199863" y="76189"/>
                  </a:moveTo>
                  <a:cubicBezTo>
                    <a:pt x="204286" y="76189"/>
                    <a:pt x="210289" y="76189"/>
                    <a:pt x="210289" y="69684"/>
                  </a:cubicBezTo>
                  <a:cubicBezTo>
                    <a:pt x="210289" y="63179"/>
                    <a:pt x="204286" y="63179"/>
                    <a:pt x="199547" y="63179"/>
                  </a:cubicBezTo>
                  <a:lnTo>
                    <a:pt x="10925" y="63179"/>
                  </a:lnTo>
                  <a:cubicBezTo>
                    <a:pt x="6186" y="63179"/>
                    <a:pt x="183" y="63179"/>
                    <a:pt x="183" y="69684"/>
                  </a:cubicBezTo>
                  <a:cubicBezTo>
                    <a:pt x="183" y="76189"/>
                    <a:pt x="6186" y="76189"/>
                    <a:pt x="10609" y="76189"/>
                  </a:cubicBezTo>
                  <a:lnTo>
                    <a:pt x="199863" y="76189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1" name="Dowolny kształt: kształt 40">
              <a:extLst>
                <a:ext uri="{FF2B5EF4-FFF2-40B4-BE49-F238E27FC236}">
                  <a16:creationId xmlns:a16="http://schemas.microsoft.com/office/drawing/2014/main" id="{B5EDE30C-16D0-3935-3749-DF8F37632182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9829373" y="6629374"/>
              <a:ext cx="139965" cy="220189"/>
            </a:xfrm>
            <a:custGeom>
              <a:avLst/>
              <a:gdLst>
                <a:gd name="connsiteX0" fmla="*/ 84236 w 139965"/>
                <a:gd name="connsiteY0" fmla="*/ 166606 h 220189"/>
                <a:gd name="connsiteX1" fmla="*/ 84236 w 139965"/>
                <a:gd name="connsiteY1" fmla="*/ 194902 h 220189"/>
                <a:gd name="connsiteX2" fmla="*/ 60224 w 139965"/>
                <a:gd name="connsiteY2" fmla="*/ 210189 h 220189"/>
                <a:gd name="connsiteX3" fmla="*/ 53589 w 139965"/>
                <a:gd name="connsiteY3" fmla="*/ 210189 h 220189"/>
                <a:gd name="connsiteX4" fmla="*/ 53589 w 139965"/>
                <a:gd name="connsiteY4" fmla="*/ 220271 h 220189"/>
                <a:gd name="connsiteX5" fmla="*/ 96242 w 139965"/>
                <a:gd name="connsiteY5" fmla="*/ 219295 h 220189"/>
                <a:gd name="connsiteX6" fmla="*/ 139211 w 139965"/>
                <a:gd name="connsiteY6" fmla="*/ 220271 h 220189"/>
                <a:gd name="connsiteX7" fmla="*/ 139211 w 139965"/>
                <a:gd name="connsiteY7" fmla="*/ 210189 h 220189"/>
                <a:gd name="connsiteX8" fmla="*/ 132576 w 139965"/>
                <a:gd name="connsiteY8" fmla="*/ 210189 h 220189"/>
                <a:gd name="connsiteX9" fmla="*/ 108564 w 139965"/>
                <a:gd name="connsiteY9" fmla="*/ 194902 h 220189"/>
                <a:gd name="connsiteX10" fmla="*/ 108564 w 139965"/>
                <a:gd name="connsiteY10" fmla="*/ 166606 h 220189"/>
                <a:gd name="connsiteX11" fmla="*/ 140159 w 139965"/>
                <a:gd name="connsiteY11" fmla="*/ 166606 h 220189"/>
                <a:gd name="connsiteX12" fmla="*/ 140159 w 139965"/>
                <a:gd name="connsiteY12" fmla="*/ 156524 h 220189"/>
                <a:gd name="connsiteX13" fmla="*/ 108564 w 139965"/>
                <a:gd name="connsiteY13" fmla="*/ 156524 h 220189"/>
                <a:gd name="connsiteX14" fmla="*/ 108564 w 139965"/>
                <a:gd name="connsiteY14" fmla="*/ 8538 h 220189"/>
                <a:gd name="connsiteX15" fmla="*/ 103509 w 139965"/>
                <a:gd name="connsiteY15" fmla="*/ 82 h 220189"/>
                <a:gd name="connsiteX16" fmla="*/ 97190 w 139965"/>
                <a:gd name="connsiteY16" fmla="*/ 3985 h 220189"/>
                <a:gd name="connsiteX17" fmla="*/ 193 w 139965"/>
                <a:gd name="connsiteY17" fmla="*/ 156524 h 220189"/>
                <a:gd name="connsiteX18" fmla="*/ 193 w 139965"/>
                <a:gd name="connsiteY18" fmla="*/ 166606 h 220189"/>
                <a:gd name="connsiteX19" fmla="*/ 84236 w 139965"/>
                <a:gd name="connsiteY19" fmla="*/ 166606 h 220189"/>
                <a:gd name="connsiteX20" fmla="*/ 86131 w 139965"/>
                <a:gd name="connsiteY20" fmla="*/ 156524 h 220189"/>
                <a:gd name="connsiteX21" fmla="*/ 9040 w 139965"/>
                <a:gd name="connsiteY21" fmla="*/ 156524 h 220189"/>
                <a:gd name="connsiteX22" fmla="*/ 86131 w 139965"/>
                <a:gd name="connsiteY22" fmla="*/ 35208 h 220189"/>
                <a:gd name="connsiteX23" fmla="*/ 86131 w 139965"/>
                <a:gd name="connsiteY23" fmla="*/ 156524 h 22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9965" h="220189">
                  <a:moveTo>
                    <a:pt x="84236" y="166606"/>
                  </a:moveTo>
                  <a:lnTo>
                    <a:pt x="84236" y="194902"/>
                  </a:lnTo>
                  <a:cubicBezTo>
                    <a:pt x="84236" y="206611"/>
                    <a:pt x="83604" y="210189"/>
                    <a:pt x="60224" y="210189"/>
                  </a:cubicBezTo>
                  <a:lnTo>
                    <a:pt x="53589" y="210189"/>
                  </a:lnTo>
                  <a:lnTo>
                    <a:pt x="53589" y="220271"/>
                  </a:lnTo>
                  <a:cubicBezTo>
                    <a:pt x="66543" y="219295"/>
                    <a:pt x="82972" y="219295"/>
                    <a:pt x="96242" y="219295"/>
                  </a:cubicBezTo>
                  <a:cubicBezTo>
                    <a:pt x="109512" y="219295"/>
                    <a:pt x="126257" y="219295"/>
                    <a:pt x="139211" y="220271"/>
                  </a:cubicBezTo>
                  <a:lnTo>
                    <a:pt x="139211" y="210189"/>
                  </a:lnTo>
                  <a:lnTo>
                    <a:pt x="132576" y="210189"/>
                  </a:lnTo>
                  <a:cubicBezTo>
                    <a:pt x="109196" y="210189"/>
                    <a:pt x="108564" y="206611"/>
                    <a:pt x="108564" y="194902"/>
                  </a:cubicBezTo>
                  <a:lnTo>
                    <a:pt x="108564" y="166606"/>
                  </a:lnTo>
                  <a:lnTo>
                    <a:pt x="140159" y="166606"/>
                  </a:lnTo>
                  <a:lnTo>
                    <a:pt x="140159" y="156524"/>
                  </a:lnTo>
                  <a:lnTo>
                    <a:pt x="108564" y="156524"/>
                  </a:lnTo>
                  <a:lnTo>
                    <a:pt x="108564" y="8538"/>
                  </a:lnTo>
                  <a:cubicBezTo>
                    <a:pt x="108564" y="2033"/>
                    <a:pt x="108564" y="82"/>
                    <a:pt x="103509" y="82"/>
                  </a:cubicBezTo>
                  <a:cubicBezTo>
                    <a:pt x="100665" y="82"/>
                    <a:pt x="99717" y="82"/>
                    <a:pt x="97190" y="3985"/>
                  </a:cubicBezTo>
                  <a:lnTo>
                    <a:pt x="193" y="156524"/>
                  </a:lnTo>
                  <a:lnTo>
                    <a:pt x="193" y="166606"/>
                  </a:lnTo>
                  <a:lnTo>
                    <a:pt x="84236" y="166606"/>
                  </a:lnTo>
                  <a:close/>
                  <a:moveTo>
                    <a:pt x="86131" y="156524"/>
                  </a:moveTo>
                  <a:lnTo>
                    <a:pt x="9040" y="156524"/>
                  </a:lnTo>
                  <a:lnTo>
                    <a:pt x="86131" y="35208"/>
                  </a:lnTo>
                  <a:lnTo>
                    <a:pt x="86131" y="156524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2" name="Dowolny kształt: kształt 41">
              <a:extLst>
                <a:ext uri="{FF2B5EF4-FFF2-40B4-BE49-F238E27FC236}">
                  <a16:creationId xmlns:a16="http://schemas.microsoft.com/office/drawing/2014/main" id="{D5E3234C-4B64-F491-4E8A-09718976085F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0042891" y="6705806"/>
              <a:ext cx="246756" cy="143757"/>
            </a:xfrm>
            <a:custGeom>
              <a:avLst/>
              <a:gdLst>
                <a:gd name="connsiteX0" fmla="*/ 24844 w 246756"/>
                <a:gd name="connsiteY0" fmla="*/ 31956 h 143757"/>
                <a:gd name="connsiteX1" fmla="*/ 24844 w 246756"/>
                <a:gd name="connsiteY1" fmla="*/ 119121 h 143757"/>
                <a:gd name="connsiteX2" fmla="*/ 200 w 246756"/>
                <a:gd name="connsiteY2" fmla="*/ 133757 h 143757"/>
                <a:gd name="connsiteX3" fmla="*/ 200 w 246756"/>
                <a:gd name="connsiteY3" fmla="*/ 143839 h 143757"/>
                <a:gd name="connsiteX4" fmla="*/ 35902 w 246756"/>
                <a:gd name="connsiteY4" fmla="*/ 142863 h 143757"/>
                <a:gd name="connsiteX5" fmla="*/ 71289 w 246756"/>
                <a:gd name="connsiteY5" fmla="*/ 143839 h 143757"/>
                <a:gd name="connsiteX6" fmla="*/ 71289 w 246756"/>
                <a:gd name="connsiteY6" fmla="*/ 133757 h 143757"/>
                <a:gd name="connsiteX7" fmla="*/ 46645 w 246756"/>
                <a:gd name="connsiteY7" fmla="*/ 119121 h 143757"/>
                <a:gd name="connsiteX8" fmla="*/ 46645 w 246756"/>
                <a:gd name="connsiteY8" fmla="*/ 59276 h 143757"/>
                <a:gd name="connsiteX9" fmla="*/ 89298 w 246756"/>
                <a:gd name="connsiteY9" fmla="*/ 7237 h 143757"/>
                <a:gd name="connsiteX10" fmla="*/ 112678 w 246756"/>
                <a:gd name="connsiteY10" fmla="*/ 43339 h 143757"/>
                <a:gd name="connsiteX11" fmla="*/ 112678 w 246756"/>
                <a:gd name="connsiteY11" fmla="*/ 119121 h 143757"/>
                <a:gd name="connsiteX12" fmla="*/ 88034 w 246756"/>
                <a:gd name="connsiteY12" fmla="*/ 133757 h 143757"/>
                <a:gd name="connsiteX13" fmla="*/ 88034 w 246756"/>
                <a:gd name="connsiteY13" fmla="*/ 143839 h 143757"/>
                <a:gd name="connsiteX14" fmla="*/ 123736 w 246756"/>
                <a:gd name="connsiteY14" fmla="*/ 142863 h 143757"/>
                <a:gd name="connsiteX15" fmla="*/ 159123 w 246756"/>
                <a:gd name="connsiteY15" fmla="*/ 143839 h 143757"/>
                <a:gd name="connsiteX16" fmla="*/ 159123 w 246756"/>
                <a:gd name="connsiteY16" fmla="*/ 133757 h 143757"/>
                <a:gd name="connsiteX17" fmla="*/ 134479 w 246756"/>
                <a:gd name="connsiteY17" fmla="*/ 119121 h 143757"/>
                <a:gd name="connsiteX18" fmla="*/ 134479 w 246756"/>
                <a:gd name="connsiteY18" fmla="*/ 59276 h 143757"/>
                <a:gd name="connsiteX19" fmla="*/ 177132 w 246756"/>
                <a:gd name="connsiteY19" fmla="*/ 7237 h 143757"/>
                <a:gd name="connsiteX20" fmla="*/ 200512 w 246756"/>
                <a:gd name="connsiteY20" fmla="*/ 43339 h 143757"/>
                <a:gd name="connsiteX21" fmla="*/ 200512 w 246756"/>
                <a:gd name="connsiteY21" fmla="*/ 119121 h 143757"/>
                <a:gd name="connsiteX22" fmla="*/ 175868 w 246756"/>
                <a:gd name="connsiteY22" fmla="*/ 133757 h 143757"/>
                <a:gd name="connsiteX23" fmla="*/ 175868 w 246756"/>
                <a:gd name="connsiteY23" fmla="*/ 143839 h 143757"/>
                <a:gd name="connsiteX24" fmla="*/ 211570 w 246756"/>
                <a:gd name="connsiteY24" fmla="*/ 142863 h 143757"/>
                <a:gd name="connsiteX25" fmla="*/ 246957 w 246756"/>
                <a:gd name="connsiteY25" fmla="*/ 143839 h 143757"/>
                <a:gd name="connsiteX26" fmla="*/ 246957 w 246756"/>
                <a:gd name="connsiteY26" fmla="*/ 133757 h 143757"/>
                <a:gd name="connsiteX27" fmla="*/ 222313 w 246756"/>
                <a:gd name="connsiteY27" fmla="*/ 123999 h 143757"/>
                <a:gd name="connsiteX28" fmla="*/ 222313 w 246756"/>
                <a:gd name="connsiteY28" fmla="*/ 61878 h 143757"/>
                <a:gd name="connsiteX29" fmla="*/ 212518 w 246756"/>
                <a:gd name="connsiteY29" fmla="*/ 12116 h 143757"/>
                <a:gd name="connsiteX30" fmla="*/ 179343 w 246756"/>
                <a:gd name="connsiteY30" fmla="*/ 82 h 143757"/>
                <a:gd name="connsiteX31" fmla="*/ 133531 w 246756"/>
                <a:gd name="connsiteY31" fmla="*/ 31956 h 143757"/>
                <a:gd name="connsiteX32" fmla="*/ 91509 w 246756"/>
                <a:gd name="connsiteY32" fmla="*/ 82 h 143757"/>
                <a:gd name="connsiteX33" fmla="*/ 44749 w 246756"/>
                <a:gd name="connsiteY33" fmla="*/ 34232 h 143757"/>
                <a:gd name="connsiteX34" fmla="*/ 44749 w 246756"/>
                <a:gd name="connsiteY34" fmla="*/ 82 h 143757"/>
                <a:gd name="connsiteX35" fmla="*/ 200 w 246756"/>
                <a:gd name="connsiteY35" fmla="*/ 3660 h 143757"/>
                <a:gd name="connsiteX36" fmla="*/ 200 w 246756"/>
                <a:gd name="connsiteY36" fmla="*/ 13742 h 143757"/>
                <a:gd name="connsiteX37" fmla="*/ 24844 w 246756"/>
                <a:gd name="connsiteY37" fmla="*/ 31956 h 143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46756" h="143757">
                  <a:moveTo>
                    <a:pt x="24844" y="31956"/>
                  </a:moveTo>
                  <a:lnTo>
                    <a:pt x="24844" y="119121"/>
                  </a:lnTo>
                  <a:cubicBezTo>
                    <a:pt x="24844" y="133757"/>
                    <a:pt x="21368" y="133757"/>
                    <a:pt x="200" y="133757"/>
                  </a:cubicBezTo>
                  <a:lnTo>
                    <a:pt x="200" y="143839"/>
                  </a:lnTo>
                  <a:cubicBezTo>
                    <a:pt x="11258" y="143514"/>
                    <a:pt x="27372" y="142863"/>
                    <a:pt x="35902" y="142863"/>
                  </a:cubicBezTo>
                  <a:cubicBezTo>
                    <a:pt x="44117" y="142863"/>
                    <a:pt x="60546" y="143514"/>
                    <a:pt x="71289" y="143839"/>
                  </a:cubicBezTo>
                  <a:lnTo>
                    <a:pt x="71289" y="133757"/>
                  </a:lnTo>
                  <a:cubicBezTo>
                    <a:pt x="50120" y="133757"/>
                    <a:pt x="46645" y="133757"/>
                    <a:pt x="46645" y="119121"/>
                  </a:cubicBezTo>
                  <a:lnTo>
                    <a:pt x="46645" y="59276"/>
                  </a:lnTo>
                  <a:cubicBezTo>
                    <a:pt x="46645" y="25451"/>
                    <a:pt x="69077" y="7237"/>
                    <a:pt x="89298" y="7237"/>
                  </a:cubicBezTo>
                  <a:cubicBezTo>
                    <a:pt x="109203" y="7237"/>
                    <a:pt x="112678" y="24800"/>
                    <a:pt x="112678" y="43339"/>
                  </a:cubicBezTo>
                  <a:lnTo>
                    <a:pt x="112678" y="119121"/>
                  </a:lnTo>
                  <a:cubicBezTo>
                    <a:pt x="112678" y="133757"/>
                    <a:pt x="109203" y="133757"/>
                    <a:pt x="88034" y="133757"/>
                  </a:cubicBezTo>
                  <a:lnTo>
                    <a:pt x="88034" y="143839"/>
                  </a:lnTo>
                  <a:cubicBezTo>
                    <a:pt x="99092" y="143514"/>
                    <a:pt x="115206" y="142863"/>
                    <a:pt x="123736" y="142863"/>
                  </a:cubicBezTo>
                  <a:cubicBezTo>
                    <a:pt x="131951" y="142863"/>
                    <a:pt x="148380" y="143514"/>
                    <a:pt x="159123" y="143839"/>
                  </a:cubicBezTo>
                  <a:lnTo>
                    <a:pt x="159123" y="133757"/>
                  </a:lnTo>
                  <a:cubicBezTo>
                    <a:pt x="137954" y="133757"/>
                    <a:pt x="134479" y="133757"/>
                    <a:pt x="134479" y="119121"/>
                  </a:cubicBezTo>
                  <a:lnTo>
                    <a:pt x="134479" y="59276"/>
                  </a:lnTo>
                  <a:cubicBezTo>
                    <a:pt x="134479" y="25451"/>
                    <a:pt x="156911" y="7237"/>
                    <a:pt x="177132" y="7237"/>
                  </a:cubicBezTo>
                  <a:cubicBezTo>
                    <a:pt x="197037" y="7237"/>
                    <a:pt x="200512" y="24800"/>
                    <a:pt x="200512" y="43339"/>
                  </a:cubicBezTo>
                  <a:lnTo>
                    <a:pt x="200512" y="119121"/>
                  </a:lnTo>
                  <a:cubicBezTo>
                    <a:pt x="200512" y="133757"/>
                    <a:pt x="197037" y="133757"/>
                    <a:pt x="175868" y="133757"/>
                  </a:cubicBezTo>
                  <a:lnTo>
                    <a:pt x="175868" y="143839"/>
                  </a:lnTo>
                  <a:cubicBezTo>
                    <a:pt x="186926" y="143514"/>
                    <a:pt x="203040" y="142863"/>
                    <a:pt x="211570" y="142863"/>
                  </a:cubicBezTo>
                  <a:cubicBezTo>
                    <a:pt x="219785" y="142863"/>
                    <a:pt x="236214" y="143514"/>
                    <a:pt x="246957" y="143839"/>
                  </a:cubicBezTo>
                  <a:lnTo>
                    <a:pt x="246957" y="133757"/>
                  </a:lnTo>
                  <a:cubicBezTo>
                    <a:pt x="230527" y="133757"/>
                    <a:pt x="222629" y="133757"/>
                    <a:pt x="222313" y="123999"/>
                  </a:cubicBezTo>
                  <a:lnTo>
                    <a:pt x="222313" y="61878"/>
                  </a:lnTo>
                  <a:cubicBezTo>
                    <a:pt x="222313" y="33907"/>
                    <a:pt x="222313" y="23825"/>
                    <a:pt x="212518" y="12116"/>
                  </a:cubicBezTo>
                  <a:cubicBezTo>
                    <a:pt x="208095" y="6587"/>
                    <a:pt x="197669" y="82"/>
                    <a:pt x="179343" y="82"/>
                  </a:cubicBezTo>
                  <a:cubicBezTo>
                    <a:pt x="152804" y="82"/>
                    <a:pt x="138902" y="19597"/>
                    <a:pt x="133531" y="31956"/>
                  </a:cubicBezTo>
                  <a:cubicBezTo>
                    <a:pt x="129107" y="3660"/>
                    <a:pt x="105727" y="82"/>
                    <a:pt x="91509" y="82"/>
                  </a:cubicBezTo>
                  <a:cubicBezTo>
                    <a:pt x="68445" y="82"/>
                    <a:pt x="53595" y="14067"/>
                    <a:pt x="44749" y="34232"/>
                  </a:cubicBezTo>
                  <a:lnTo>
                    <a:pt x="44749" y="82"/>
                  </a:lnTo>
                  <a:lnTo>
                    <a:pt x="200" y="3660"/>
                  </a:lnTo>
                  <a:lnTo>
                    <a:pt x="200" y="13742"/>
                  </a:lnTo>
                  <a:cubicBezTo>
                    <a:pt x="22316" y="13742"/>
                    <a:pt x="24844" y="16019"/>
                    <a:pt x="24844" y="31956"/>
                  </a:cubicBez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3" name="Dowolny kształt: kształt 42">
              <a:extLst>
                <a:ext uri="{FF2B5EF4-FFF2-40B4-BE49-F238E27FC236}">
                  <a16:creationId xmlns:a16="http://schemas.microsoft.com/office/drawing/2014/main" id="{191FB5A9-77D6-1CB6-D52E-2F8EDFF07DEA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0306499" y="6631976"/>
              <a:ext cx="67613" cy="217587"/>
            </a:xfrm>
            <a:custGeom>
              <a:avLst/>
              <a:gdLst>
                <a:gd name="connsiteX0" fmla="*/ 45705 w 67613"/>
                <a:gd name="connsiteY0" fmla="*/ 73912 h 217587"/>
                <a:gd name="connsiteX1" fmla="*/ 1472 w 67613"/>
                <a:gd name="connsiteY1" fmla="*/ 77490 h 217587"/>
                <a:gd name="connsiteX2" fmla="*/ 1472 w 67613"/>
                <a:gd name="connsiteY2" fmla="*/ 87572 h 217587"/>
                <a:gd name="connsiteX3" fmla="*/ 24852 w 67613"/>
                <a:gd name="connsiteY3" fmla="*/ 105461 h 217587"/>
                <a:gd name="connsiteX4" fmla="*/ 24852 w 67613"/>
                <a:gd name="connsiteY4" fmla="*/ 192951 h 217587"/>
                <a:gd name="connsiteX5" fmla="*/ 208 w 67613"/>
                <a:gd name="connsiteY5" fmla="*/ 207587 h 217587"/>
                <a:gd name="connsiteX6" fmla="*/ 208 w 67613"/>
                <a:gd name="connsiteY6" fmla="*/ 217669 h 217587"/>
                <a:gd name="connsiteX7" fmla="*/ 34963 w 67613"/>
                <a:gd name="connsiteY7" fmla="*/ 216693 h 217587"/>
                <a:gd name="connsiteX8" fmla="*/ 67821 w 67613"/>
                <a:gd name="connsiteY8" fmla="*/ 217669 h 217587"/>
                <a:gd name="connsiteX9" fmla="*/ 67821 w 67613"/>
                <a:gd name="connsiteY9" fmla="*/ 207587 h 217587"/>
                <a:gd name="connsiteX10" fmla="*/ 45705 w 67613"/>
                <a:gd name="connsiteY10" fmla="*/ 193276 h 217587"/>
                <a:gd name="connsiteX11" fmla="*/ 45705 w 67613"/>
                <a:gd name="connsiteY11" fmla="*/ 73912 h 217587"/>
                <a:gd name="connsiteX12" fmla="*/ 46969 w 67613"/>
                <a:gd name="connsiteY12" fmla="*/ 17320 h 217587"/>
                <a:gd name="connsiteX13" fmla="*/ 30223 w 67613"/>
                <a:gd name="connsiteY13" fmla="*/ 82 h 217587"/>
                <a:gd name="connsiteX14" fmla="*/ 13478 w 67613"/>
                <a:gd name="connsiteY14" fmla="*/ 17320 h 217587"/>
                <a:gd name="connsiteX15" fmla="*/ 30223 w 67613"/>
                <a:gd name="connsiteY15" fmla="*/ 34558 h 217587"/>
                <a:gd name="connsiteX16" fmla="*/ 46969 w 67613"/>
                <a:gd name="connsiteY16" fmla="*/ 17320 h 217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613" h="217587">
                  <a:moveTo>
                    <a:pt x="45705" y="73912"/>
                  </a:moveTo>
                  <a:lnTo>
                    <a:pt x="1472" y="77490"/>
                  </a:lnTo>
                  <a:lnTo>
                    <a:pt x="1472" y="87572"/>
                  </a:lnTo>
                  <a:cubicBezTo>
                    <a:pt x="22009" y="87572"/>
                    <a:pt x="24852" y="89524"/>
                    <a:pt x="24852" y="105461"/>
                  </a:cubicBezTo>
                  <a:lnTo>
                    <a:pt x="24852" y="192951"/>
                  </a:lnTo>
                  <a:cubicBezTo>
                    <a:pt x="24852" y="207587"/>
                    <a:pt x="21377" y="207587"/>
                    <a:pt x="208" y="207587"/>
                  </a:cubicBezTo>
                  <a:lnTo>
                    <a:pt x="208" y="217669"/>
                  </a:lnTo>
                  <a:cubicBezTo>
                    <a:pt x="10319" y="217344"/>
                    <a:pt x="27380" y="216693"/>
                    <a:pt x="34963" y="216693"/>
                  </a:cubicBezTo>
                  <a:cubicBezTo>
                    <a:pt x="46021" y="216693"/>
                    <a:pt x="57079" y="217344"/>
                    <a:pt x="67821" y="217669"/>
                  </a:cubicBezTo>
                  <a:lnTo>
                    <a:pt x="67821" y="207587"/>
                  </a:lnTo>
                  <a:cubicBezTo>
                    <a:pt x="46969" y="207587"/>
                    <a:pt x="45705" y="205960"/>
                    <a:pt x="45705" y="193276"/>
                  </a:cubicBezTo>
                  <a:lnTo>
                    <a:pt x="45705" y="73912"/>
                  </a:lnTo>
                  <a:close/>
                  <a:moveTo>
                    <a:pt x="46969" y="17320"/>
                  </a:moveTo>
                  <a:cubicBezTo>
                    <a:pt x="46969" y="6912"/>
                    <a:pt x="39070" y="82"/>
                    <a:pt x="30223" y="82"/>
                  </a:cubicBezTo>
                  <a:cubicBezTo>
                    <a:pt x="20429" y="82"/>
                    <a:pt x="13478" y="8864"/>
                    <a:pt x="13478" y="17320"/>
                  </a:cubicBezTo>
                  <a:cubicBezTo>
                    <a:pt x="13478" y="26101"/>
                    <a:pt x="20429" y="34558"/>
                    <a:pt x="30223" y="34558"/>
                  </a:cubicBezTo>
                  <a:cubicBezTo>
                    <a:pt x="39070" y="34558"/>
                    <a:pt x="46969" y="27728"/>
                    <a:pt x="46969" y="17320"/>
                  </a:cubicBez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4" name="Dowolny kształt: kształt 43">
              <a:extLst>
                <a:ext uri="{FF2B5EF4-FFF2-40B4-BE49-F238E27FC236}">
                  <a16:creationId xmlns:a16="http://schemas.microsoft.com/office/drawing/2014/main" id="{E2D01B53-15A8-0521-C85E-027A6DF0EDD0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0393947" y="6705806"/>
              <a:ext cx="158922" cy="143757"/>
            </a:xfrm>
            <a:custGeom>
              <a:avLst/>
              <a:gdLst>
                <a:gd name="connsiteX0" fmla="*/ 24855 w 158922"/>
                <a:gd name="connsiteY0" fmla="*/ 31956 h 143757"/>
                <a:gd name="connsiteX1" fmla="*/ 24855 w 158922"/>
                <a:gd name="connsiteY1" fmla="*/ 119121 h 143757"/>
                <a:gd name="connsiteX2" fmla="*/ 211 w 158922"/>
                <a:gd name="connsiteY2" fmla="*/ 133757 h 143757"/>
                <a:gd name="connsiteX3" fmla="*/ 211 w 158922"/>
                <a:gd name="connsiteY3" fmla="*/ 143839 h 143757"/>
                <a:gd name="connsiteX4" fmla="*/ 35913 w 158922"/>
                <a:gd name="connsiteY4" fmla="*/ 142863 h 143757"/>
                <a:gd name="connsiteX5" fmla="*/ 71300 w 158922"/>
                <a:gd name="connsiteY5" fmla="*/ 143839 h 143757"/>
                <a:gd name="connsiteX6" fmla="*/ 71300 w 158922"/>
                <a:gd name="connsiteY6" fmla="*/ 133757 h 143757"/>
                <a:gd name="connsiteX7" fmla="*/ 46656 w 158922"/>
                <a:gd name="connsiteY7" fmla="*/ 119121 h 143757"/>
                <a:gd name="connsiteX8" fmla="*/ 46656 w 158922"/>
                <a:gd name="connsiteY8" fmla="*/ 59276 h 143757"/>
                <a:gd name="connsiteX9" fmla="*/ 89309 w 158922"/>
                <a:gd name="connsiteY9" fmla="*/ 7237 h 143757"/>
                <a:gd name="connsiteX10" fmla="*/ 112689 w 158922"/>
                <a:gd name="connsiteY10" fmla="*/ 43339 h 143757"/>
                <a:gd name="connsiteX11" fmla="*/ 112689 w 158922"/>
                <a:gd name="connsiteY11" fmla="*/ 119121 h 143757"/>
                <a:gd name="connsiteX12" fmla="*/ 88045 w 158922"/>
                <a:gd name="connsiteY12" fmla="*/ 133757 h 143757"/>
                <a:gd name="connsiteX13" fmla="*/ 88045 w 158922"/>
                <a:gd name="connsiteY13" fmla="*/ 143839 h 143757"/>
                <a:gd name="connsiteX14" fmla="*/ 123747 w 158922"/>
                <a:gd name="connsiteY14" fmla="*/ 142863 h 143757"/>
                <a:gd name="connsiteX15" fmla="*/ 159134 w 158922"/>
                <a:gd name="connsiteY15" fmla="*/ 143839 h 143757"/>
                <a:gd name="connsiteX16" fmla="*/ 159134 w 158922"/>
                <a:gd name="connsiteY16" fmla="*/ 133757 h 143757"/>
                <a:gd name="connsiteX17" fmla="*/ 134490 w 158922"/>
                <a:gd name="connsiteY17" fmla="*/ 123999 h 143757"/>
                <a:gd name="connsiteX18" fmla="*/ 134490 w 158922"/>
                <a:gd name="connsiteY18" fmla="*/ 61878 h 143757"/>
                <a:gd name="connsiteX19" fmla="*/ 124695 w 158922"/>
                <a:gd name="connsiteY19" fmla="*/ 12116 h 143757"/>
                <a:gd name="connsiteX20" fmla="*/ 91520 w 158922"/>
                <a:gd name="connsiteY20" fmla="*/ 82 h 143757"/>
                <a:gd name="connsiteX21" fmla="*/ 44760 w 158922"/>
                <a:gd name="connsiteY21" fmla="*/ 34232 h 143757"/>
                <a:gd name="connsiteX22" fmla="*/ 44760 w 158922"/>
                <a:gd name="connsiteY22" fmla="*/ 82 h 143757"/>
                <a:gd name="connsiteX23" fmla="*/ 211 w 158922"/>
                <a:gd name="connsiteY23" fmla="*/ 3660 h 143757"/>
                <a:gd name="connsiteX24" fmla="*/ 211 w 158922"/>
                <a:gd name="connsiteY24" fmla="*/ 13742 h 143757"/>
                <a:gd name="connsiteX25" fmla="*/ 24855 w 158922"/>
                <a:gd name="connsiteY25" fmla="*/ 31956 h 143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8922" h="143757">
                  <a:moveTo>
                    <a:pt x="24855" y="31956"/>
                  </a:moveTo>
                  <a:lnTo>
                    <a:pt x="24855" y="119121"/>
                  </a:lnTo>
                  <a:cubicBezTo>
                    <a:pt x="24855" y="133757"/>
                    <a:pt x="21380" y="133757"/>
                    <a:pt x="211" y="133757"/>
                  </a:cubicBezTo>
                  <a:lnTo>
                    <a:pt x="211" y="143839"/>
                  </a:lnTo>
                  <a:cubicBezTo>
                    <a:pt x="11269" y="143514"/>
                    <a:pt x="27383" y="142863"/>
                    <a:pt x="35913" y="142863"/>
                  </a:cubicBezTo>
                  <a:cubicBezTo>
                    <a:pt x="44128" y="142863"/>
                    <a:pt x="60557" y="143514"/>
                    <a:pt x="71300" y="143839"/>
                  </a:cubicBezTo>
                  <a:lnTo>
                    <a:pt x="71300" y="133757"/>
                  </a:lnTo>
                  <a:cubicBezTo>
                    <a:pt x="50131" y="133757"/>
                    <a:pt x="46656" y="133757"/>
                    <a:pt x="46656" y="119121"/>
                  </a:cubicBezTo>
                  <a:lnTo>
                    <a:pt x="46656" y="59276"/>
                  </a:lnTo>
                  <a:cubicBezTo>
                    <a:pt x="46656" y="25451"/>
                    <a:pt x="69088" y="7237"/>
                    <a:pt x="89309" y="7237"/>
                  </a:cubicBezTo>
                  <a:cubicBezTo>
                    <a:pt x="109214" y="7237"/>
                    <a:pt x="112689" y="24800"/>
                    <a:pt x="112689" y="43339"/>
                  </a:cubicBezTo>
                  <a:lnTo>
                    <a:pt x="112689" y="119121"/>
                  </a:lnTo>
                  <a:cubicBezTo>
                    <a:pt x="112689" y="133757"/>
                    <a:pt x="109214" y="133757"/>
                    <a:pt x="88045" y="133757"/>
                  </a:cubicBezTo>
                  <a:lnTo>
                    <a:pt x="88045" y="143839"/>
                  </a:lnTo>
                  <a:cubicBezTo>
                    <a:pt x="99103" y="143514"/>
                    <a:pt x="115217" y="142863"/>
                    <a:pt x="123747" y="142863"/>
                  </a:cubicBezTo>
                  <a:cubicBezTo>
                    <a:pt x="131962" y="142863"/>
                    <a:pt x="148391" y="143514"/>
                    <a:pt x="159134" y="143839"/>
                  </a:cubicBezTo>
                  <a:lnTo>
                    <a:pt x="159134" y="133757"/>
                  </a:lnTo>
                  <a:cubicBezTo>
                    <a:pt x="142704" y="133757"/>
                    <a:pt x="134806" y="133757"/>
                    <a:pt x="134490" y="123999"/>
                  </a:cubicBezTo>
                  <a:lnTo>
                    <a:pt x="134490" y="61878"/>
                  </a:lnTo>
                  <a:cubicBezTo>
                    <a:pt x="134490" y="33907"/>
                    <a:pt x="134490" y="23825"/>
                    <a:pt x="124695" y="12116"/>
                  </a:cubicBezTo>
                  <a:cubicBezTo>
                    <a:pt x="120272" y="6587"/>
                    <a:pt x="109846" y="82"/>
                    <a:pt x="91520" y="82"/>
                  </a:cubicBezTo>
                  <a:cubicBezTo>
                    <a:pt x="68456" y="82"/>
                    <a:pt x="53606" y="14067"/>
                    <a:pt x="44760" y="34232"/>
                  </a:cubicBezTo>
                  <a:lnTo>
                    <a:pt x="44760" y="82"/>
                  </a:lnTo>
                  <a:lnTo>
                    <a:pt x="211" y="3660"/>
                  </a:lnTo>
                  <a:lnTo>
                    <a:pt x="211" y="13742"/>
                  </a:lnTo>
                  <a:cubicBezTo>
                    <a:pt x="22327" y="13742"/>
                    <a:pt x="24855" y="16019"/>
                    <a:pt x="24855" y="31956"/>
                  </a:cubicBez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" name="Dowolny kształt: kształt 44">
              <a:extLst>
                <a:ext uri="{FF2B5EF4-FFF2-40B4-BE49-F238E27FC236}">
                  <a16:creationId xmlns:a16="http://schemas.microsoft.com/office/drawing/2014/main" id="{4ADE8317-947D-DE48-FF5B-3EFFA814B1DC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0046419" y="6903846"/>
              <a:ext cx="201259" cy="155498"/>
            </a:xfrm>
            <a:custGeom>
              <a:avLst/>
              <a:gdLst>
                <a:gd name="connsiteX0" fmla="*/ 111446 w 201259"/>
                <a:gd name="connsiteY0" fmla="*/ 64064 h 155498"/>
                <a:gd name="connsiteX1" fmla="*/ 110119 w 201259"/>
                <a:gd name="connsiteY1" fmla="*/ 61332 h 155498"/>
                <a:gd name="connsiteX2" fmla="*/ 115427 w 201259"/>
                <a:gd name="connsiteY2" fmla="*/ 57006 h 155498"/>
                <a:gd name="connsiteX3" fmla="*/ 137764 w 201259"/>
                <a:gd name="connsiteY3" fmla="*/ 40841 h 155498"/>
                <a:gd name="connsiteX4" fmla="*/ 196373 w 201259"/>
                <a:gd name="connsiteY4" fmla="*/ 8284 h 155498"/>
                <a:gd name="connsiteX5" fmla="*/ 201460 w 201259"/>
                <a:gd name="connsiteY5" fmla="*/ 3276 h 155498"/>
                <a:gd name="connsiteX6" fmla="*/ 198585 w 201259"/>
                <a:gd name="connsiteY6" fmla="*/ 316 h 155498"/>
                <a:gd name="connsiteX7" fmla="*/ 183324 w 201259"/>
                <a:gd name="connsiteY7" fmla="*/ 999 h 155498"/>
                <a:gd name="connsiteX8" fmla="*/ 156563 w 201259"/>
                <a:gd name="connsiteY8" fmla="*/ 88 h 155498"/>
                <a:gd name="connsiteX9" fmla="*/ 151919 w 201259"/>
                <a:gd name="connsiteY9" fmla="*/ 5097 h 155498"/>
                <a:gd name="connsiteX10" fmla="*/ 155236 w 201259"/>
                <a:gd name="connsiteY10" fmla="*/ 8284 h 155498"/>
                <a:gd name="connsiteX11" fmla="*/ 160765 w 201259"/>
                <a:gd name="connsiteY11" fmla="*/ 11472 h 155498"/>
                <a:gd name="connsiteX12" fmla="*/ 151034 w 201259"/>
                <a:gd name="connsiteY12" fmla="*/ 22628 h 155498"/>
                <a:gd name="connsiteX13" fmla="*/ 58808 w 201259"/>
                <a:gd name="connsiteY13" fmla="*/ 89563 h 155498"/>
                <a:gd name="connsiteX14" fmla="*/ 76280 w 201259"/>
                <a:gd name="connsiteY14" fmla="*/ 17847 h 155498"/>
                <a:gd name="connsiteX15" fmla="*/ 95743 w 201259"/>
                <a:gd name="connsiteY15" fmla="*/ 8284 h 155498"/>
                <a:gd name="connsiteX16" fmla="*/ 102378 w 201259"/>
                <a:gd name="connsiteY16" fmla="*/ 3503 h 155498"/>
                <a:gd name="connsiteX17" fmla="*/ 98839 w 201259"/>
                <a:gd name="connsiteY17" fmla="*/ 88 h 155498"/>
                <a:gd name="connsiteX18" fmla="*/ 69867 w 201259"/>
                <a:gd name="connsiteY18" fmla="*/ 999 h 155498"/>
                <a:gd name="connsiteX19" fmla="*/ 54606 w 201259"/>
                <a:gd name="connsiteY19" fmla="*/ 771 h 155498"/>
                <a:gd name="connsiteX20" fmla="*/ 40673 w 201259"/>
                <a:gd name="connsiteY20" fmla="*/ 88 h 155498"/>
                <a:gd name="connsiteX21" fmla="*/ 36028 w 201259"/>
                <a:gd name="connsiteY21" fmla="*/ 5097 h 155498"/>
                <a:gd name="connsiteX22" fmla="*/ 43327 w 201259"/>
                <a:gd name="connsiteY22" fmla="*/ 8284 h 155498"/>
                <a:gd name="connsiteX23" fmla="*/ 51731 w 201259"/>
                <a:gd name="connsiteY23" fmla="*/ 8740 h 155498"/>
                <a:gd name="connsiteX24" fmla="*/ 56597 w 201259"/>
                <a:gd name="connsiteY24" fmla="*/ 11927 h 155498"/>
                <a:gd name="connsiteX25" fmla="*/ 55712 w 201259"/>
                <a:gd name="connsiteY25" fmla="*/ 16936 h 155498"/>
                <a:gd name="connsiteX26" fmla="*/ 26297 w 201259"/>
                <a:gd name="connsiteY26" fmla="*/ 137829 h 155498"/>
                <a:gd name="connsiteX27" fmla="*/ 6835 w 201259"/>
                <a:gd name="connsiteY27" fmla="*/ 147391 h 155498"/>
                <a:gd name="connsiteX28" fmla="*/ 200 w 201259"/>
                <a:gd name="connsiteY28" fmla="*/ 152399 h 155498"/>
                <a:gd name="connsiteX29" fmla="*/ 3738 w 201259"/>
                <a:gd name="connsiteY29" fmla="*/ 155587 h 155498"/>
                <a:gd name="connsiteX30" fmla="*/ 32490 w 201259"/>
                <a:gd name="connsiteY30" fmla="*/ 154676 h 155498"/>
                <a:gd name="connsiteX31" fmla="*/ 47750 w 201259"/>
                <a:gd name="connsiteY31" fmla="*/ 154904 h 155498"/>
                <a:gd name="connsiteX32" fmla="*/ 61905 w 201259"/>
                <a:gd name="connsiteY32" fmla="*/ 155587 h 155498"/>
                <a:gd name="connsiteX33" fmla="*/ 66549 w 201259"/>
                <a:gd name="connsiteY33" fmla="*/ 150578 h 155498"/>
                <a:gd name="connsiteX34" fmla="*/ 59472 w 201259"/>
                <a:gd name="connsiteY34" fmla="*/ 147391 h 155498"/>
                <a:gd name="connsiteX35" fmla="*/ 51068 w 201259"/>
                <a:gd name="connsiteY35" fmla="*/ 146935 h 155498"/>
                <a:gd name="connsiteX36" fmla="*/ 45981 w 201259"/>
                <a:gd name="connsiteY36" fmla="*/ 143520 h 155498"/>
                <a:gd name="connsiteX37" fmla="*/ 56376 w 201259"/>
                <a:gd name="connsiteY37" fmla="*/ 99808 h 155498"/>
                <a:gd name="connsiteX38" fmla="*/ 93089 w 201259"/>
                <a:gd name="connsiteY38" fmla="*/ 73170 h 155498"/>
                <a:gd name="connsiteX39" fmla="*/ 125158 w 201259"/>
                <a:gd name="connsiteY39" fmla="*/ 137146 h 155498"/>
                <a:gd name="connsiteX40" fmla="*/ 126706 w 201259"/>
                <a:gd name="connsiteY40" fmla="*/ 141471 h 155498"/>
                <a:gd name="connsiteX41" fmla="*/ 116533 w 201259"/>
                <a:gd name="connsiteY41" fmla="*/ 147391 h 155498"/>
                <a:gd name="connsiteX42" fmla="*/ 110782 w 201259"/>
                <a:gd name="connsiteY42" fmla="*/ 152399 h 155498"/>
                <a:gd name="connsiteX43" fmla="*/ 114542 w 201259"/>
                <a:gd name="connsiteY43" fmla="*/ 155587 h 155498"/>
                <a:gd name="connsiteX44" fmla="*/ 142851 w 201259"/>
                <a:gd name="connsiteY44" fmla="*/ 154676 h 155498"/>
                <a:gd name="connsiteX45" fmla="*/ 164525 w 201259"/>
                <a:gd name="connsiteY45" fmla="*/ 155587 h 155498"/>
                <a:gd name="connsiteX46" fmla="*/ 168949 w 201259"/>
                <a:gd name="connsiteY46" fmla="*/ 150806 h 155498"/>
                <a:gd name="connsiteX47" fmla="*/ 163862 w 201259"/>
                <a:gd name="connsiteY47" fmla="*/ 147391 h 155498"/>
                <a:gd name="connsiteX48" fmla="*/ 149265 w 201259"/>
                <a:gd name="connsiteY48" fmla="*/ 139878 h 155498"/>
                <a:gd name="connsiteX49" fmla="*/ 111446 w 201259"/>
                <a:gd name="connsiteY49" fmla="*/ 64064 h 155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1259" h="155498">
                  <a:moveTo>
                    <a:pt x="111446" y="64064"/>
                  </a:moveTo>
                  <a:cubicBezTo>
                    <a:pt x="110561" y="62242"/>
                    <a:pt x="110119" y="61559"/>
                    <a:pt x="110119" y="61332"/>
                  </a:cubicBezTo>
                  <a:cubicBezTo>
                    <a:pt x="110119" y="60876"/>
                    <a:pt x="110340" y="60649"/>
                    <a:pt x="115427" y="57006"/>
                  </a:cubicBezTo>
                  <a:lnTo>
                    <a:pt x="137764" y="40841"/>
                  </a:lnTo>
                  <a:cubicBezTo>
                    <a:pt x="166958" y="19668"/>
                    <a:pt x="180670" y="9651"/>
                    <a:pt x="196373" y="8284"/>
                  </a:cubicBezTo>
                  <a:cubicBezTo>
                    <a:pt x="198806" y="8057"/>
                    <a:pt x="201460" y="7829"/>
                    <a:pt x="201460" y="3276"/>
                  </a:cubicBezTo>
                  <a:cubicBezTo>
                    <a:pt x="201460" y="1454"/>
                    <a:pt x="199912" y="316"/>
                    <a:pt x="198585" y="316"/>
                  </a:cubicBezTo>
                  <a:cubicBezTo>
                    <a:pt x="193940" y="316"/>
                    <a:pt x="188190" y="999"/>
                    <a:pt x="183324" y="999"/>
                  </a:cubicBezTo>
                  <a:cubicBezTo>
                    <a:pt x="177353" y="999"/>
                    <a:pt x="162535" y="88"/>
                    <a:pt x="156563" y="88"/>
                  </a:cubicBezTo>
                  <a:cubicBezTo>
                    <a:pt x="155236" y="88"/>
                    <a:pt x="151919" y="88"/>
                    <a:pt x="151919" y="5097"/>
                  </a:cubicBezTo>
                  <a:cubicBezTo>
                    <a:pt x="151919" y="5325"/>
                    <a:pt x="151919" y="8057"/>
                    <a:pt x="155236" y="8284"/>
                  </a:cubicBezTo>
                  <a:cubicBezTo>
                    <a:pt x="157890" y="8512"/>
                    <a:pt x="160765" y="8968"/>
                    <a:pt x="160765" y="11472"/>
                  </a:cubicBezTo>
                  <a:cubicBezTo>
                    <a:pt x="160765" y="15570"/>
                    <a:pt x="153909" y="20579"/>
                    <a:pt x="151034" y="22628"/>
                  </a:cubicBezTo>
                  <a:lnTo>
                    <a:pt x="58808" y="89563"/>
                  </a:lnTo>
                  <a:lnTo>
                    <a:pt x="76280" y="17847"/>
                  </a:lnTo>
                  <a:cubicBezTo>
                    <a:pt x="78271" y="10106"/>
                    <a:pt x="78492" y="8284"/>
                    <a:pt x="95743" y="8284"/>
                  </a:cubicBezTo>
                  <a:cubicBezTo>
                    <a:pt x="99282" y="8284"/>
                    <a:pt x="102378" y="8284"/>
                    <a:pt x="102378" y="3503"/>
                  </a:cubicBezTo>
                  <a:cubicBezTo>
                    <a:pt x="102378" y="1454"/>
                    <a:pt x="101051" y="88"/>
                    <a:pt x="98839" y="88"/>
                  </a:cubicBezTo>
                  <a:cubicBezTo>
                    <a:pt x="92426" y="88"/>
                    <a:pt x="76280" y="999"/>
                    <a:pt x="69867" y="999"/>
                  </a:cubicBezTo>
                  <a:cubicBezTo>
                    <a:pt x="66107" y="999"/>
                    <a:pt x="58366" y="999"/>
                    <a:pt x="54606" y="771"/>
                  </a:cubicBezTo>
                  <a:cubicBezTo>
                    <a:pt x="50183" y="544"/>
                    <a:pt x="44875" y="88"/>
                    <a:pt x="40673" y="88"/>
                  </a:cubicBezTo>
                  <a:cubicBezTo>
                    <a:pt x="39346" y="88"/>
                    <a:pt x="36028" y="88"/>
                    <a:pt x="36028" y="5097"/>
                  </a:cubicBezTo>
                  <a:cubicBezTo>
                    <a:pt x="36028" y="8284"/>
                    <a:pt x="38461" y="8284"/>
                    <a:pt x="43327" y="8284"/>
                  </a:cubicBezTo>
                  <a:cubicBezTo>
                    <a:pt x="46866" y="8284"/>
                    <a:pt x="47750" y="8284"/>
                    <a:pt x="51731" y="8740"/>
                  </a:cubicBezTo>
                  <a:cubicBezTo>
                    <a:pt x="56154" y="9195"/>
                    <a:pt x="56597" y="9651"/>
                    <a:pt x="56597" y="11927"/>
                  </a:cubicBezTo>
                  <a:cubicBezTo>
                    <a:pt x="56597" y="12383"/>
                    <a:pt x="56597" y="13521"/>
                    <a:pt x="55712" y="16936"/>
                  </a:cubicBezTo>
                  <a:lnTo>
                    <a:pt x="26297" y="137829"/>
                  </a:lnTo>
                  <a:cubicBezTo>
                    <a:pt x="24528" y="145569"/>
                    <a:pt x="24086" y="147391"/>
                    <a:pt x="6835" y="147391"/>
                  </a:cubicBezTo>
                  <a:cubicBezTo>
                    <a:pt x="2854" y="147391"/>
                    <a:pt x="200" y="147391"/>
                    <a:pt x="200" y="152399"/>
                  </a:cubicBezTo>
                  <a:cubicBezTo>
                    <a:pt x="200" y="152627"/>
                    <a:pt x="200" y="155587"/>
                    <a:pt x="3738" y="155587"/>
                  </a:cubicBezTo>
                  <a:cubicBezTo>
                    <a:pt x="10152" y="155587"/>
                    <a:pt x="26076" y="154676"/>
                    <a:pt x="32490" y="154676"/>
                  </a:cubicBezTo>
                  <a:cubicBezTo>
                    <a:pt x="36250" y="154676"/>
                    <a:pt x="43990" y="154676"/>
                    <a:pt x="47750" y="154904"/>
                  </a:cubicBezTo>
                  <a:cubicBezTo>
                    <a:pt x="52174" y="155131"/>
                    <a:pt x="57703" y="155587"/>
                    <a:pt x="61905" y="155587"/>
                  </a:cubicBezTo>
                  <a:cubicBezTo>
                    <a:pt x="63232" y="155587"/>
                    <a:pt x="66549" y="155587"/>
                    <a:pt x="66549" y="150578"/>
                  </a:cubicBezTo>
                  <a:cubicBezTo>
                    <a:pt x="66549" y="147391"/>
                    <a:pt x="63895" y="147391"/>
                    <a:pt x="59472" y="147391"/>
                  </a:cubicBezTo>
                  <a:cubicBezTo>
                    <a:pt x="59251" y="147391"/>
                    <a:pt x="55049" y="147391"/>
                    <a:pt x="51068" y="146935"/>
                  </a:cubicBezTo>
                  <a:cubicBezTo>
                    <a:pt x="45981" y="146480"/>
                    <a:pt x="45981" y="145797"/>
                    <a:pt x="45981" y="143520"/>
                  </a:cubicBezTo>
                  <a:cubicBezTo>
                    <a:pt x="45981" y="141699"/>
                    <a:pt x="48193" y="133275"/>
                    <a:pt x="56376" y="99808"/>
                  </a:cubicBezTo>
                  <a:lnTo>
                    <a:pt x="93089" y="73170"/>
                  </a:lnTo>
                  <a:lnTo>
                    <a:pt x="125158" y="137146"/>
                  </a:lnTo>
                  <a:cubicBezTo>
                    <a:pt x="126706" y="140105"/>
                    <a:pt x="126706" y="140333"/>
                    <a:pt x="126706" y="141471"/>
                  </a:cubicBezTo>
                  <a:cubicBezTo>
                    <a:pt x="126706" y="146708"/>
                    <a:pt x="120513" y="147391"/>
                    <a:pt x="116533" y="147391"/>
                  </a:cubicBezTo>
                  <a:cubicBezTo>
                    <a:pt x="113879" y="147391"/>
                    <a:pt x="110782" y="147391"/>
                    <a:pt x="110782" y="152399"/>
                  </a:cubicBezTo>
                  <a:cubicBezTo>
                    <a:pt x="110782" y="152627"/>
                    <a:pt x="111003" y="155587"/>
                    <a:pt x="114542" y="155587"/>
                  </a:cubicBezTo>
                  <a:cubicBezTo>
                    <a:pt x="120735" y="155587"/>
                    <a:pt x="136659" y="154676"/>
                    <a:pt x="142851" y="154676"/>
                  </a:cubicBezTo>
                  <a:cubicBezTo>
                    <a:pt x="149486" y="154676"/>
                    <a:pt x="158333" y="155587"/>
                    <a:pt x="164525" y="155587"/>
                  </a:cubicBezTo>
                  <a:cubicBezTo>
                    <a:pt x="167400" y="155587"/>
                    <a:pt x="168949" y="153993"/>
                    <a:pt x="168949" y="150806"/>
                  </a:cubicBezTo>
                  <a:cubicBezTo>
                    <a:pt x="168949" y="147391"/>
                    <a:pt x="166073" y="147391"/>
                    <a:pt x="163862" y="147391"/>
                  </a:cubicBezTo>
                  <a:cubicBezTo>
                    <a:pt x="159881" y="147391"/>
                    <a:pt x="153025" y="147163"/>
                    <a:pt x="149265" y="139878"/>
                  </a:cubicBezTo>
                  <a:lnTo>
                    <a:pt x="111446" y="64064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6" name="Dowolny kształt: kształt 45">
              <a:extLst>
                <a:ext uri="{FF2B5EF4-FFF2-40B4-BE49-F238E27FC236}">
                  <a16:creationId xmlns:a16="http://schemas.microsoft.com/office/drawing/2014/main" id="{B995BC10-8205-5349-F812-93B741BA0E6C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0257837" y="6983400"/>
              <a:ext cx="55607" cy="110257"/>
            </a:xfrm>
            <a:custGeom>
              <a:avLst/>
              <a:gdLst>
                <a:gd name="connsiteX0" fmla="*/ 48389 w 55607"/>
                <a:gd name="connsiteY0" fmla="*/ 7082 h 110257"/>
                <a:gd name="connsiteX1" fmla="*/ 41438 w 55607"/>
                <a:gd name="connsiteY1" fmla="*/ 89 h 110257"/>
                <a:gd name="connsiteX2" fmla="*/ 31801 w 55607"/>
                <a:gd name="connsiteY2" fmla="*/ 9847 h 110257"/>
                <a:gd name="connsiteX3" fmla="*/ 38594 w 55607"/>
                <a:gd name="connsiteY3" fmla="*/ 16839 h 110257"/>
                <a:gd name="connsiteX4" fmla="*/ 48389 w 55607"/>
                <a:gd name="connsiteY4" fmla="*/ 7082 h 110257"/>
                <a:gd name="connsiteX5" fmla="*/ 55814 w 55607"/>
                <a:gd name="connsiteY5" fmla="*/ 85140 h 110257"/>
                <a:gd name="connsiteX6" fmla="*/ 52496 w 55607"/>
                <a:gd name="connsiteY6" fmla="*/ 82864 h 110257"/>
                <a:gd name="connsiteX7" fmla="*/ 48705 w 55607"/>
                <a:gd name="connsiteY7" fmla="*/ 86604 h 110257"/>
                <a:gd name="connsiteX8" fmla="*/ 31012 w 55607"/>
                <a:gd name="connsiteY8" fmla="*/ 104817 h 110257"/>
                <a:gd name="connsiteX9" fmla="*/ 26272 w 55607"/>
                <a:gd name="connsiteY9" fmla="*/ 98638 h 110257"/>
                <a:gd name="connsiteX10" fmla="*/ 28326 w 55607"/>
                <a:gd name="connsiteY10" fmla="*/ 90344 h 110257"/>
                <a:gd name="connsiteX11" fmla="*/ 31644 w 55607"/>
                <a:gd name="connsiteY11" fmla="*/ 81563 h 110257"/>
                <a:gd name="connsiteX12" fmla="*/ 40648 w 55607"/>
                <a:gd name="connsiteY12" fmla="*/ 59121 h 110257"/>
                <a:gd name="connsiteX13" fmla="*/ 42860 w 55607"/>
                <a:gd name="connsiteY13" fmla="*/ 50990 h 110257"/>
                <a:gd name="connsiteX14" fmla="*/ 25640 w 55607"/>
                <a:gd name="connsiteY14" fmla="*/ 36679 h 110257"/>
                <a:gd name="connsiteX15" fmla="*/ 206 w 55607"/>
                <a:gd name="connsiteY15" fmla="*/ 61885 h 110257"/>
                <a:gd name="connsiteX16" fmla="*/ 3524 w 55607"/>
                <a:gd name="connsiteY16" fmla="*/ 64162 h 110257"/>
                <a:gd name="connsiteX17" fmla="*/ 7157 w 55607"/>
                <a:gd name="connsiteY17" fmla="*/ 60910 h 110257"/>
                <a:gd name="connsiteX18" fmla="*/ 25009 w 55607"/>
                <a:gd name="connsiteY18" fmla="*/ 42208 h 110257"/>
                <a:gd name="connsiteX19" fmla="*/ 29748 w 55607"/>
                <a:gd name="connsiteY19" fmla="*/ 48388 h 110257"/>
                <a:gd name="connsiteX20" fmla="*/ 28800 w 55607"/>
                <a:gd name="connsiteY20" fmla="*/ 54242 h 110257"/>
                <a:gd name="connsiteX21" fmla="*/ 18374 w 55607"/>
                <a:gd name="connsiteY21" fmla="*/ 80099 h 110257"/>
                <a:gd name="connsiteX22" fmla="*/ 14898 w 55607"/>
                <a:gd name="connsiteY22" fmla="*/ 88718 h 110257"/>
                <a:gd name="connsiteX23" fmla="*/ 13160 w 55607"/>
                <a:gd name="connsiteY23" fmla="*/ 96036 h 110257"/>
                <a:gd name="connsiteX24" fmla="*/ 30380 w 55607"/>
                <a:gd name="connsiteY24" fmla="*/ 110347 h 110257"/>
                <a:gd name="connsiteX25" fmla="*/ 55814 w 55607"/>
                <a:gd name="connsiteY25" fmla="*/ 85140 h 11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5607" h="110257">
                  <a:moveTo>
                    <a:pt x="48389" y="7082"/>
                  </a:moveTo>
                  <a:cubicBezTo>
                    <a:pt x="48389" y="3179"/>
                    <a:pt x="45545" y="89"/>
                    <a:pt x="41438" y="89"/>
                  </a:cubicBezTo>
                  <a:cubicBezTo>
                    <a:pt x="37015" y="89"/>
                    <a:pt x="31801" y="4480"/>
                    <a:pt x="31801" y="9847"/>
                  </a:cubicBezTo>
                  <a:cubicBezTo>
                    <a:pt x="31801" y="14400"/>
                    <a:pt x="35277" y="16839"/>
                    <a:pt x="38594" y="16839"/>
                  </a:cubicBezTo>
                  <a:cubicBezTo>
                    <a:pt x="43808" y="16839"/>
                    <a:pt x="48389" y="11961"/>
                    <a:pt x="48389" y="7082"/>
                  </a:cubicBezTo>
                  <a:close/>
                  <a:moveTo>
                    <a:pt x="55814" y="85140"/>
                  </a:moveTo>
                  <a:cubicBezTo>
                    <a:pt x="55814" y="82864"/>
                    <a:pt x="53128" y="82864"/>
                    <a:pt x="52496" y="82864"/>
                  </a:cubicBezTo>
                  <a:cubicBezTo>
                    <a:pt x="49811" y="82864"/>
                    <a:pt x="49653" y="83514"/>
                    <a:pt x="48705" y="86604"/>
                  </a:cubicBezTo>
                  <a:cubicBezTo>
                    <a:pt x="46019" y="95548"/>
                    <a:pt x="38910" y="104817"/>
                    <a:pt x="31012" y="104817"/>
                  </a:cubicBezTo>
                  <a:cubicBezTo>
                    <a:pt x="27378" y="104817"/>
                    <a:pt x="26272" y="102216"/>
                    <a:pt x="26272" y="98638"/>
                  </a:cubicBezTo>
                  <a:cubicBezTo>
                    <a:pt x="26272" y="95223"/>
                    <a:pt x="27062" y="93434"/>
                    <a:pt x="28326" y="90344"/>
                  </a:cubicBezTo>
                  <a:cubicBezTo>
                    <a:pt x="29590" y="87092"/>
                    <a:pt x="30854" y="83839"/>
                    <a:pt x="31644" y="81563"/>
                  </a:cubicBezTo>
                  <a:cubicBezTo>
                    <a:pt x="32275" y="80099"/>
                    <a:pt x="38436" y="64975"/>
                    <a:pt x="40648" y="59121"/>
                  </a:cubicBezTo>
                  <a:cubicBezTo>
                    <a:pt x="41912" y="55868"/>
                    <a:pt x="42860" y="53754"/>
                    <a:pt x="42860" y="50990"/>
                  </a:cubicBezTo>
                  <a:cubicBezTo>
                    <a:pt x="42860" y="43184"/>
                    <a:pt x="35593" y="36679"/>
                    <a:pt x="25640" y="36679"/>
                  </a:cubicBezTo>
                  <a:cubicBezTo>
                    <a:pt x="9053" y="36679"/>
                    <a:pt x="206" y="57495"/>
                    <a:pt x="206" y="61885"/>
                  </a:cubicBezTo>
                  <a:cubicBezTo>
                    <a:pt x="206" y="64162"/>
                    <a:pt x="2734" y="64162"/>
                    <a:pt x="3524" y="64162"/>
                  </a:cubicBezTo>
                  <a:cubicBezTo>
                    <a:pt x="6210" y="64162"/>
                    <a:pt x="6368" y="63349"/>
                    <a:pt x="7157" y="60910"/>
                  </a:cubicBezTo>
                  <a:cubicBezTo>
                    <a:pt x="10633" y="49364"/>
                    <a:pt x="18216" y="42208"/>
                    <a:pt x="25009" y="42208"/>
                  </a:cubicBezTo>
                  <a:cubicBezTo>
                    <a:pt x="28010" y="42208"/>
                    <a:pt x="29748" y="43997"/>
                    <a:pt x="29748" y="48388"/>
                  </a:cubicBezTo>
                  <a:cubicBezTo>
                    <a:pt x="29748" y="49038"/>
                    <a:pt x="29748" y="51152"/>
                    <a:pt x="28800" y="54242"/>
                  </a:cubicBezTo>
                  <a:cubicBezTo>
                    <a:pt x="27694" y="57169"/>
                    <a:pt x="20585" y="74570"/>
                    <a:pt x="18374" y="80099"/>
                  </a:cubicBezTo>
                  <a:cubicBezTo>
                    <a:pt x="17268" y="82864"/>
                    <a:pt x="17268" y="83189"/>
                    <a:pt x="14898" y="88718"/>
                  </a:cubicBezTo>
                  <a:cubicBezTo>
                    <a:pt x="14108" y="90995"/>
                    <a:pt x="13160" y="93271"/>
                    <a:pt x="13160" y="96036"/>
                  </a:cubicBezTo>
                  <a:cubicBezTo>
                    <a:pt x="13160" y="104492"/>
                    <a:pt x="20901" y="110347"/>
                    <a:pt x="30380" y="110347"/>
                  </a:cubicBezTo>
                  <a:cubicBezTo>
                    <a:pt x="46967" y="110347"/>
                    <a:pt x="55814" y="89206"/>
                    <a:pt x="55814" y="85140"/>
                  </a:cubicBez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7" name="Dowolny kształt: kształt 46">
              <a:extLst>
                <a:ext uri="{FF2B5EF4-FFF2-40B4-BE49-F238E27FC236}">
                  <a16:creationId xmlns:a16="http://schemas.microsoft.com/office/drawing/2014/main" id="{EA470D09-4B23-BF9C-C9EE-784EFB6312F5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0354292" y="7072029"/>
              <a:ext cx="21484" cy="51388"/>
            </a:xfrm>
            <a:custGeom>
              <a:avLst/>
              <a:gdLst>
                <a:gd name="connsiteX0" fmla="*/ 16323 w 21484"/>
                <a:gd name="connsiteY0" fmla="*/ 17653 h 51388"/>
                <a:gd name="connsiteX1" fmla="*/ 3843 w 21484"/>
                <a:gd name="connsiteY1" fmla="*/ 45786 h 51388"/>
                <a:gd name="connsiteX2" fmla="*/ 1947 w 21484"/>
                <a:gd name="connsiteY2" fmla="*/ 48551 h 51388"/>
                <a:gd name="connsiteX3" fmla="*/ 4790 w 21484"/>
                <a:gd name="connsiteY3" fmla="*/ 51478 h 51388"/>
                <a:gd name="connsiteX4" fmla="*/ 21694 w 21484"/>
                <a:gd name="connsiteY4" fmla="*/ 18466 h 51388"/>
                <a:gd name="connsiteX5" fmla="*/ 9846 w 21484"/>
                <a:gd name="connsiteY5" fmla="*/ 89 h 51388"/>
                <a:gd name="connsiteX6" fmla="*/ 209 w 21484"/>
                <a:gd name="connsiteY6" fmla="*/ 10009 h 51388"/>
                <a:gd name="connsiteX7" fmla="*/ 9846 w 21484"/>
                <a:gd name="connsiteY7" fmla="*/ 19929 h 51388"/>
                <a:gd name="connsiteX8" fmla="*/ 16323 w 21484"/>
                <a:gd name="connsiteY8" fmla="*/ 17653 h 51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484" h="51388">
                  <a:moveTo>
                    <a:pt x="16323" y="17653"/>
                  </a:moveTo>
                  <a:cubicBezTo>
                    <a:pt x="16323" y="33264"/>
                    <a:pt x="8108" y="42208"/>
                    <a:pt x="3843" y="45786"/>
                  </a:cubicBezTo>
                  <a:cubicBezTo>
                    <a:pt x="2263" y="47087"/>
                    <a:pt x="1947" y="47412"/>
                    <a:pt x="1947" y="48551"/>
                  </a:cubicBezTo>
                  <a:cubicBezTo>
                    <a:pt x="1947" y="49526"/>
                    <a:pt x="3369" y="51478"/>
                    <a:pt x="4790" y="51478"/>
                  </a:cubicBezTo>
                  <a:cubicBezTo>
                    <a:pt x="6844" y="51478"/>
                    <a:pt x="21694" y="38793"/>
                    <a:pt x="21694" y="18466"/>
                  </a:cubicBezTo>
                  <a:cubicBezTo>
                    <a:pt x="21694" y="7407"/>
                    <a:pt x="16954" y="89"/>
                    <a:pt x="9846" y="89"/>
                  </a:cubicBezTo>
                  <a:cubicBezTo>
                    <a:pt x="3843" y="89"/>
                    <a:pt x="209" y="4968"/>
                    <a:pt x="209" y="10009"/>
                  </a:cubicBezTo>
                  <a:cubicBezTo>
                    <a:pt x="209" y="15213"/>
                    <a:pt x="3843" y="19929"/>
                    <a:pt x="9846" y="19929"/>
                  </a:cubicBezTo>
                  <a:cubicBezTo>
                    <a:pt x="12215" y="19929"/>
                    <a:pt x="14585" y="19279"/>
                    <a:pt x="16323" y="17653"/>
                  </a:cubicBez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8" name="Dowolny kształt: kształt 47">
              <a:extLst>
                <a:ext uri="{FF2B5EF4-FFF2-40B4-BE49-F238E27FC236}">
                  <a16:creationId xmlns:a16="http://schemas.microsoft.com/office/drawing/2014/main" id="{B4E94DAD-5090-187F-D444-DC52A5D8D55F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0418009" y="7019990"/>
              <a:ext cx="111372" cy="107329"/>
            </a:xfrm>
            <a:custGeom>
              <a:avLst/>
              <a:gdLst>
                <a:gd name="connsiteX0" fmla="*/ 45550 w 111372"/>
                <a:gd name="connsiteY0" fmla="*/ 73594 h 107329"/>
                <a:gd name="connsiteX1" fmla="*/ 51553 w 111372"/>
                <a:gd name="connsiteY1" fmla="*/ 73757 h 107329"/>
                <a:gd name="connsiteX2" fmla="*/ 111584 w 111372"/>
                <a:gd name="connsiteY2" fmla="*/ 25133 h 107329"/>
                <a:gd name="connsiteX3" fmla="*/ 87414 w 111372"/>
                <a:gd name="connsiteY3" fmla="*/ 89 h 107329"/>
                <a:gd name="connsiteX4" fmla="*/ 56293 w 111372"/>
                <a:gd name="connsiteY4" fmla="*/ 20254 h 107329"/>
                <a:gd name="connsiteX5" fmla="*/ 39547 w 111372"/>
                <a:gd name="connsiteY5" fmla="*/ 60584 h 107329"/>
                <a:gd name="connsiteX6" fmla="*/ 7004 w 111372"/>
                <a:gd name="connsiteY6" fmla="*/ 38793 h 107329"/>
                <a:gd name="connsiteX7" fmla="*/ 20116 w 111372"/>
                <a:gd name="connsiteY7" fmla="*/ 7895 h 107329"/>
                <a:gd name="connsiteX8" fmla="*/ 22960 w 111372"/>
                <a:gd name="connsiteY8" fmla="*/ 4155 h 107329"/>
                <a:gd name="connsiteX9" fmla="*/ 19642 w 111372"/>
                <a:gd name="connsiteY9" fmla="*/ 1878 h 107329"/>
                <a:gd name="connsiteX10" fmla="*/ 13165 w 111372"/>
                <a:gd name="connsiteY10" fmla="*/ 6594 h 107329"/>
                <a:gd name="connsiteX11" fmla="*/ 211 w 111372"/>
                <a:gd name="connsiteY11" fmla="*/ 40419 h 107329"/>
                <a:gd name="connsiteX12" fmla="*/ 35756 w 111372"/>
                <a:gd name="connsiteY12" fmla="*/ 72293 h 107329"/>
                <a:gd name="connsiteX13" fmla="*/ 28331 w 111372"/>
                <a:gd name="connsiteY13" fmla="*/ 96361 h 107329"/>
                <a:gd name="connsiteX14" fmla="*/ 27067 w 111372"/>
                <a:gd name="connsiteY14" fmla="*/ 101728 h 107329"/>
                <a:gd name="connsiteX15" fmla="*/ 32912 w 111372"/>
                <a:gd name="connsiteY15" fmla="*/ 107419 h 107329"/>
                <a:gd name="connsiteX16" fmla="*/ 40811 w 111372"/>
                <a:gd name="connsiteY16" fmla="*/ 100915 h 107329"/>
                <a:gd name="connsiteX17" fmla="*/ 45550 w 111372"/>
                <a:gd name="connsiteY17" fmla="*/ 73594 h 107329"/>
                <a:gd name="connsiteX18" fmla="*/ 50131 w 111372"/>
                <a:gd name="connsiteY18" fmla="*/ 61398 h 107329"/>
                <a:gd name="connsiteX19" fmla="*/ 47920 w 111372"/>
                <a:gd name="connsiteY19" fmla="*/ 60584 h 107329"/>
                <a:gd name="connsiteX20" fmla="*/ 49500 w 111372"/>
                <a:gd name="connsiteY20" fmla="*/ 51315 h 107329"/>
                <a:gd name="connsiteX21" fmla="*/ 85676 w 111372"/>
                <a:gd name="connsiteY21" fmla="*/ 12449 h 107329"/>
                <a:gd name="connsiteX22" fmla="*/ 104633 w 111372"/>
                <a:gd name="connsiteY22" fmla="*/ 27898 h 107329"/>
                <a:gd name="connsiteX23" fmla="*/ 53291 w 111372"/>
                <a:gd name="connsiteY23" fmla="*/ 61398 h 107329"/>
                <a:gd name="connsiteX24" fmla="*/ 50131 w 111372"/>
                <a:gd name="connsiteY24" fmla="*/ 61398 h 107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1372" h="107329">
                  <a:moveTo>
                    <a:pt x="45550" y="73594"/>
                  </a:moveTo>
                  <a:cubicBezTo>
                    <a:pt x="47288" y="73757"/>
                    <a:pt x="49816" y="73757"/>
                    <a:pt x="51553" y="73757"/>
                  </a:cubicBezTo>
                  <a:cubicBezTo>
                    <a:pt x="83780" y="73757"/>
                    <a:pt x="111584" y="50502"/>
                    <a:pt x="111584" y="25133"/>
                  </a:cubicBezTo>
                  <a:cubicBezTo>
                    <a:pt x="111584" y="9684"/>
                    <a:pt x="100999" y="89"/>
                    <a:pt x="87414" y="89"/>
                  </a:cubicBezTo>
                  <a:cubicBezTo>
                    <a:pt x="74776" y="89"/>
                    <a:pt x="64033" y="8871"/>
                    <a:pt x="56293" y="20254"/>
                  </a:cubicBezTo>
                  <a:cubicBezTo>
                    <a:pt x="47920" y="32776"/>
                    <a:pt x="44602" y="43997"/>
                    <a:pt x="39547" y="60584"/>
                  </a:cubicBezTo>
                  <a:cubicBezTo>
                    <a:pt x="27383" y="59446"/>
                    <a:pt x="7004" y="54893"/>
                    <a:pt x="7004" y="38793"/>
                  </a:cubicBezTo>
                  <a:cubicBezTo>
                    <a:pt x="7004" y="34890"/>
                    <a:pt x="10322" y="17978"/>
                    <a:pt x="20116" y="7895"/>
                  </a:cubicBezTo>
                  <a:cubicBezTo>
                    <a:pt x="22802" y="5131"/>
                    <a:pt x="22960" y="4968"/>
                    <a:pt x="22960" y="4155"/>
                  </a:cubicBezTo>
                  <a:cubicBezTo>
                    <a:pt x="22960" y="1878"/>
                    <a:pt x="20590" y="1878"/>
                    <a:pt x="19642" y="1878"/>
                  </a:cubicBezTo>
                  <a:cubicBezTo>
                    <a:pt x="17905" y="1878"/>
                    <a:pt x="17115" y="1878"/>
                    <a:pt x="13165" y="6594"/>
                  </a:cubicBezTo>
                  <a:cubicBezTo>
                    <a:pt x="4635" y="16352"/>
                    <a:pt x="211" y="32939"/>
                    <a:pt x="211" y="40419"/>
                  </a:cubicBezTo>
                  <a:cubicBezTo>
                    <a:pt x="211" y="57169"/>
                    <a:pt x="14745" y="68716"/>
                    <a:pt x="35756" y="72293"/>
                  </a:cubicBezTo>
                  <a:cubicBezTo>
                    <a:pt x="33070" y="82213"/>
                    <a:pt x="32122" y="84815"/>
                    <a:pt x="28331" y="96361"/>
                  </a:cubicBezTo>
                  <a:cubicBezTo>
                    <a:pt x="27067" y="100427"/>
                    <a:pt x="27067" y="100915"/>
                    <a:pt x="27067" y="101728"/>
                  </a:cubicBezTo>
                  <a:cubicBezTo>
                    <a:pt x="27067" y="105143"/>
                    <a:pt x="29753" y="107419"/>
                    <a:pt x="32912" y="107419"/>
                  </a:cubicBezTo>
                  <a:cubicBezTo>
                    <a:pt x="36704" y="107419"/>
                    <a:pt x="40021" y="104655"/>
                    <a:pt x="40811" y="100915"/>
                  </a:cubicBezTo>
                  <a:cubicBezTo>
                    <a:pt x="40811" y="100589"/>
                    <a:pt x="45076" y="76196"/>
                    <a:pt x="45550" y="73594"/>
                  </a:cubicBezTo>
                  <a:close/>
                  <a:moveTo>
                    <a:pt x="50131" y="61398"/>
                  </a:moveTo>
                  <a:cubicBezTo>
                    <a:pt x="49342" y="61398"/>
                    <a:pt x="47920" y="61398"/>
                    <a:pt x="47920" y="60584"/>
                  </a:cubicBezTo>
                  <a:cubicBezTo>
                    <a:pt x="47920" y="60097"/>
                    <a:pt x="49026" y="54405"/>
                    <a:pt x="49500" y="51315"/>
                  </a:cubicBezTo>
                  <a:cubicBezTo>
                    <a:pt x="54239" y="24483"/>
                    <a:pt x="72406" y="12449"/>
                    <a:pt x="85676" y="12449"/>
                  </a:cubicBezTo>
                  <a:cubicBezTo>
                    <a:pt x="94838" y="12449"/>
                    <a:pt x="104633" y="17327"/>
                    <a:pt x="104633" y="27898"/>
                  </a:cubicBezTo>
                  <a:cubicBezTo>
                    <a:pt x="104633" y="43834"/>
                    <a:pt x="84886" y="61398"/>
                    <a:pt x="53291" y="61398"/>
                  </a:cubicBezTo>
                  <a:lnTo>
                    <a:pt x="50131" y="61398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9" name="Dowolny kształt: kształt 48">
              <a:extLst>
                <a:ext uri="{FF2B5EF4-FFF2-40B4-BE49-F238E27FC236}">
                  <a16:creationId xmlns:a16="http://schemas.microsoft.com/office/drawing/2014/main" id="{F43B36AF-918B-9827-FE9F-116766077AA3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0655348" y="6605631"/>
              <a:ext cx="74248" cy="325242"/>
            </a:xfrm>
            <a:custGeom>
              <a:avLst/>
              <a:gdLst>
                <a:gd name="connsiteX0" fmla="*/ 12856 w 74248"/>
                <a:gd name="connsiteY0" fmla="*/ 11140 h 325242"/>
                <a:gd name="connsiteX1" fmla="*/ 6537 w 74248"/>
                <a:gd name="connsiteY1" fmla="*/ 82 h 325242"/>
                <a:gd name="connsiteX2" fmla="*/ 218 w 74248"/>
                <a:gd name="connsiteY2" fmla="*/ 12116 h 325242"/>
                <a:gd name="connsiteX3" fmla="*/ 218 w 74248"/>
                <a:gd name="connsiteY3" fmla="*/ 313290 h 325242"/>
                <a:gd name="connsiteX4" fmla="*/ 6537 w 74248"/>
                <a:gd name="connsiteY4" fmla="*/ 325324 h 325242"/>
                <a:gd name="connsiteX5" fmla="*/ 12856 w 74248"/>
                <a:gd name="connsiteY5" fmla="*/ 314266 h 325242"/>
                <a:gd name="connsiteX6" fmla="*/ 12856 w 74248"/>
                <a:gd name="connsiteY6" fmla="*/ 11140 h 325242"/>
                <a:gd name="connsiteX7" fmla="*/ 74466 w 74248"/>
                <a:gd name="connsiteY7" fmla="*/ 12116 h 325242"/>
                <a:gd name="connsiteX8" fmla="*/ 68147 w 74248"/>
                <a:gd name="connsiteY8" fmla="*/ 82 h 325242"/>
                <a:gd name="connsiteX9" fmla="*/ 61828 w 74248"/>
                <a:gd name="connsiteY9" fmla="*/ 11140 h 325242"/>
                <a:gd name="connsiteX10" fmla="*/ 61828 w 74248"/>
                <a:gd name="connsiteY10" fmla="*/ 314266 h 325242"/>
                <a:gd name="connsiteX11" fmla="*/ 68147 w 74248"/>
                <a:gd name="connsiteY11" fmla="*/ 325324 h 325242"/>
                <a:gd name="connsiteX12" fmla="*/ 74466 w 74248"/>
                <a:gd name="connsiteY12" fmla="*/ 313290 h 325242"/>
                <a:gd name="connsiteX13" fmla="*/ 74466 w 74248"/>
                <a:gd name="connsiteY13" fmla="*/ 12116 h 325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248" h="325242">
                  <a:moveTo>
                    <a:pt x="12856" y="11140"/>
                  </a:moveTo>
                  <a:cubicBezTo>
                    <a:pt x="12856" y="5936"/>
                    <a:pt x="12856" y="82"/>
                    <a:pt x="6537" y="82"/>
                  </a:cubicBezTo>
                  <a:cubicBezTo>
                    <a:pt x="218" y="82"/>
                    <a:pt x="218" y="7237"/>
                    <a:pt x="218" y="12116"/>
                  </a:cubicBezTo>
                  <a:lnTo>
                    <a:pt x="218" y="313290"/>
                  </a:lnTo>
                  <a:cubicBezTo>
                    <a:pt x="218" y="318494"/>
                    <a:pt x="218" y="325324"/>
                    <a:pt x="6537" y="325324"/>
                  </a:cubicBezTo>
                  <a:cubicBezTo>
                    <a:pt x="12856" y="325324"/>
                    <a:pt x="12856" y="319470"/>
                    <a:pt x="12856" y="314266"/>
                  </a:cubicBezTo>
                  <a:lnTo>
                    <a:pt x="12856" y="11140"/>
                  </a:lnTo>
                  <a:close/>
                  <a:moveTo>
                    <a:pt x="74466" y="12116"/>
                  </a:moveTo>
                  <a:cubicBezTo>
                    <a:pt x="74466" y="6912"/>
                    <a:pt x="74466" y="82"/>
                    <a:pt x="68147" y="82"/>
                  </a:cubicBezTo>
                  <a:cubicBezTo>
                    <a:pt x="61828" y="82"/>
                    <a:pt x="61828" y="5936"/>
                    <a:pt x="61828" y="11140"/>
                  </a:cubicBezTo>
                  <a:lnTo>
                    <a:pt x="61828" y="314266"/>
                  </a:lnTo>
                  <a:cubicBezTo>
                    <a:pt x="61828" y="319470"/>
                    <a:pt x="61828" y="325324"/>
                    <a:pt x="68147" y="325324"/>
                  </a:cubicBezTo>
                  <a:cubicBezTo>
                    <a:pt x="74466" y="325324"/>
                    <a:pt x="74466" y="318169"/>
                    <a:pt x="74466" y="313290"/>
                  </a:cubicBezTo>
                  <a:lnTo>
                    <a:pt x="74466" y="12116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0" name="Dowolny kształt: kształt 49">
              <a:extLst>
                <a:ext uri="{FF2B5EF4-FFF2-40B4-BE49-F238E27FC236}">
                  <a16:creationId xmlns:a16="http://schemas.microsoft.com/office/drawing/2014/main" id="{579ABC3D-9FBC-7633-0268-BB21703BAD37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0953826" y="6287510"/>
              <a:ext cx="201259" cy="155498"/>
            </a:xfrm>
            <a:custGeom>
              <a:avLst/>
              <a:gdLst>
                <a:gd name="connsiteX0" fmla="*/ 111474 w 201259"/>
                <a:gd name="connsiteY0" fmla="*/ 64045 h 155498"/>
                <a:gd name="connsiteX1" fmla="*/ 110147 w 201259"/>
                <a:gd name="connsiteY1" fmla="*/ 61313 h 155498"/>
                <a:gd name="connsiteX2" fmla="*/ 115455 w 201259"/>
                <a:gd name="connsiteY2" fmla="*/ 56987 h 155498"/>
                <a:gd name="connsiteX3" fmla="*/ 137793 w 201259"/>
                <a:gd name="connsiteY3" fmla="*/ 40822 h 155498"/>
                <a:gd name="connsiteX4" fmla="*/ 196402 w 201259"/>
                <a:gd name="connsiteY4" fmla="*/ 8266 h 155498"/>
                <a:gd name="connsiteX5" fmla="*/ 201488 w 201259"/>
                <a:gd name="connsiteY5" fmla="*/ 3257 h 155498"/>
                <a:gd name="connsiteX6" fmla="*/ 198613 w 201259"/>
                <a:gd name="connsiteY6" fmla="*/ 297 h 155498"/>
                <a:gd name="connsiteX7" fmla="*/ 183353 w 201259"/>
                <a:gd name="connsiteY7" fmla="*/ 980 h 155498"/>
                <a:gd name="connsiteX8" fmla="*/ 156592 w 201259"/>
                <a:gd name="connsiteY8" fmla="*/ 70 h 155498"/>
                <a:gd name="connsiteX9" fmla="*/ 151947 w 201259"/>
                <a:gd name="connsiteY9" fmla="*/ 5078 h 155498"/>
                <a:gd name="connsiteX10" fmla="*/ 155265 w 201259"/>
                <a:gd name="connsiteY10" fmla="*/ 8266 h 155498"/>
                <a:gd name="connsiteX11" fmla="*/ 160794 w 201259"/>
                <a:gd name="connsiteY11" fmla="*/ 11453 h 155498"/>
                <a:gd name="connsiteX12" fmla="*/ 151063 w 201259"/>
                <a:gd name="connsiteY12" fmla="*/ 22609 h 155498"/>
                <a:gd name="connsiteX13" fmla="*/ 58837 w 201259"/>
                <a:gd name="connsiteY13" fmla="*/ 89544 h 155498"/>
                <a:gd name="connsiteX14" fmla="*/ 76309 w 201259"/>
                <a:gd name="connsiteY14" fmla="*/ 17828 h 155498"/>
                <a:gd name="connsiteX15" fmla="*/ 95772 w 201259"/>
                <a:gd name="connsiteY15" fmla="*/ 8266 h 155498"/>
                <a:gd name="connsiteX16" fmla="*/ 102407 w 201259"/>
                <a:gd name="connsiteY16" fmla="*/ 3485 h 155498"/>
                <a:gd name="connsiteX17" fmla="*/ 98868 w 201259"/>
                <a:gd name="connsiteY17" fmla="*/ 70 h 155498"/>
                <a:gd name="connsiteX18" fmla="*/ 69895 w 201259"/>
                <a:gd name="connsiteY18" fmla="*/ 980 h 155498"/>
                <a:gd name="connsiteX19" fmla="*/ 54635 w 201259"/>
                <a:gd name="connsiteY19" fmla="*/ 753 h 155498"/>
                <a:gd name="connsiteX20" fmla="*/ 40702 w 201259"/>
                <a:gd name="connsiteY20" fmla="*/ 70 h 155498"/>
                <a:gd name="connsiteX21" fmla="*/ 36057 w 201259"/>
                <a:gd name="connsiteY21" fmla="*/ 5078 h 155498"/>
                <a:gd name="connsiteX22" fmla="*/ 43356 w 201259"/>
                <a:gd name="connsiteY22" fmla="*/ 8266 h 155498"/>
                <a:gd name="connsiteX23" fmla="*/ 51760 w 201259"/>
                <a:gd name="connsiteY23" fmla="*/ 8721 h 155498"/>
                <a:gd name="connsiteX24" fmla="*/ 56625 w 201259"/>
                <a:gd name="connsiteY24" fmla="*/ 11908 h 155498"/>
                <a:gd name="connsiteX25" fmla="*/ 55741 w 201259"/>
                <a:gd name="connsiteY25" fmla="*/ 16917 h 155498"/>
                <a:gd name="connsiteX26" fmla="*/ 26326 w 201259"/>
                <a:gd name="connsiteY26" fmla="*/ 137810 h 155498"/>
                <a:gd name="connsiteX27" fmla="*/ 6863 w 201259"/>
                <a:gd name="connsiteY27" fmla="*/ 147372 h 155498"/>
                <a:gd name="connsiteX28" fmla="*/ 228 w 201259"/>
                <a:gd name="connsiteY28" fmla="*/ 152381 h 155498"/>
                <a:gd name="connsiteX29" fmla="*/ 3767 w 201259"/>
                <a:gd name="connsiteY29" fmla="*/ 155568 h 155498"/>
                <a:gd name="connsiteX30" fmla="*/ 32518 w 201259"/>
                <a:gd name="connsiteY30" fmla="*/ 154657 h 155498"/>
                <a:gd name="connsiteX31" fmla="*/ 47779 w 201259"/>
                <a:gd name="connsiteY31" fmla="*/ 154885 h 155498"/>
                <a:gd name="connsiteX32" fmla="*/ 61933 w 201259"/>
                <a:gd name="connsiteY32" fmla="*/ 155568 h 155498"/>
                <a:gd name="connsiteX33" fmla="*/ 66578 w 201259"/>
                <a:gd name="connsiteY33" fmla="*/ 150559 h 155498"/>
                <a:gd name="connsiteX34" fmla="*/ 59501 w 201259"/>
                <a:gd name="connsiteY34" fmla="*/ 147372 h 155498"/>
                <a:gd name="connsiteX35" fmla="*/ 51096 w 201259"/>
                <a:gd name="connsiteY35" fmla="*/ 146916 h 155498"/>
                <a:gd name="connsiteX36" fmla="*/ 46010 w 201259"/>
                <a:gd name="connsiteY36" fmla="*/ 143501 h 155498"/>
                <a:gd name="connsiteX37" fmla="*/ 56404 w 201259"/>
                <a:gd name="connsiteY37" fmla="*/ 99789 h 155498"/>
                <a:gd name="connsiteX38" fmla="*/ 93118 w 201259"/>
                <a:gd name="connsiteY38" fmla="*/ 73151 h 155498"/>
                <a:gd name="connsiteX39" fmla="*/ 125187 w 201259"/>
                <a:gd name="connsiteY39" fmla="*/ 137127 h 155498"/>
                <a:gd name="connsiteX40" fmla="*/ 126735 w 201259"/>
                <a:gd name="connsiteY40" fmla="*/ 141452 h 155498"/>
                <a:gd name="connsiteX41" fmla="*/ 116561 w 201259"/>
                <a:gd name="connsiteY41" fmla="*/ 147372 h 155498"/>
                <a:gd name="connsiteX42" fmla="*/ 110811 w 201259"/>
                <a:gd name="connsiteY42" fmla="*/ 152381 h 155498"/>
                <a:gd name="connsiteX43" fmla="*/ 114571 w 201259"/>
                <a:gd name="connsiteY43" fmla="*/ 155568 h 155498"/>
                <a:gd name="connsiteX44" fmla="*/ 142880 w 201259"/>
                <a:gd name="connsiteY44" fmla="*/ 154657 h 155498"/>
                <a:gd name="connsiteX45" fmla="*/ 164554 w 201259"/>
                <a:gd name="connsiteY45" fmla="*/ 155568 h 155498"/>
                <a:gd name="connsiteX46" fmla="*/ 168977 w 201259"/>
                <a:gd name="connsiteY46" fmla="*/ 150787 h 155498"/>
                <a:gd name="connsiteX47" fmla="*/ 163890 w 201259"/>
                <a:gd name="connsiteY47" fmla="*/ 147372 h 155498"/>
                <a:gd name="connsiteX48" fmla="*/ 149294 w 201259"/>
                <a:gd name="connsiteY48" fmla="*/ 139859 h 155498"/>
                <a:gd name="connsiteX49" fmla="*/ 111474 w 201259"/>
                <a:gd name="connsiteY49" fmla="*/ 64045 h 155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1259" h="155498">
                  <a:moveTo>
                    <a:pt x="111474" y="64045"/>
                  </a:moveTo>
                  <a:cubicBezTo>
                    <a:pt x="110590" y="62223"/>
                    <a:pt x="110147" y="61540"/>
                    <a:pt x="110147" y="61313"/>
                  </a:cubicBezTo>
                  <a:cubicBezTo>
                    <a:pt x="110147" y="60857"/>
                    <a:pt x="110368" y="60630"/>
                    <a:pt x="115455" y="56987"/>
                  </a:cubicBezTo>
                  <a:lnTo>
                    <a:pt x="137793" y="40822"/>
                  </a:lnTo>
                  <a:cubicBezTo>
                    <a:pt x="166987" y="19649"/>
                    <a:pt x="180699" y="9632"/>
                    <a:pt x="196402" y="8266"/>
                  </a:cubicBezTo>
                  <a:cubicBezTo>
                    <a:pt x="198834" y="8038"/>
                    <a:pt x="201488" y="7810"/>
                    <a:pt x="201488" y="3257"/>
                  </a:cubicBezTo>
                  <a:cubicBezTo>
                    <a:pt x="201488" y="1436"/>
                    <a:pt x="199940" y="297"/>
                    <a:pt x="198613" y="297"/>
                  </a:cubicBezTo>
                  <a:cubicBezTo>
                    <a:pt x="193969" y="297"/>
                    <a:pt x="188219" y="980"/>
                    <a:pt x="183353" y="980"/>
                  </a:cubicBezTo>
                  <a:cubicBezTo>
                    <a:pt x="177381" y="980"/>
                    <a:pt x="162563" y="70"/>
                    <a:pt x="156592" y="70"/>
                  </a:cubicBezTo>
                  <a:cubicBezTo>
                    <a:pt x="155265" y="70"/>
                    <a:pt x="151947" y="70"/>
                    <a:pt x="151947" y="5078"/>
                  </a:cubicBezTo>
                  <a:cubicBezTo>
                    <a:pt x="151947" y="5306"/>
                    <a:pt x="151947" y="8038"/>
                    <a:pt x="155265" y="8266"/>
                  </a:cubicBezTo>
                  <a:cubicBezTo>
                    <a:pt x="157919" y="8493"/>
                    <a:pt x="160794" y="8949"/>
                    <a:pt x="160794" y="11453"/>
                  </a:cubicBezTo>
                  <a:cubicBezTo>
                    <a:pt x="160794" y="15551"/>
                    <a:pt x="153938" y="20560"/>
                    <a:pt x="151063" y="22609"/>
                  </a:cubicBezTo>
                  <a:lnTo>
                    <a:pt x="58837" y="89544"/>
                  </a:lnTo>
                  <a:lnTo>
                    <a:pt x="76309" y="17828"/>
                  </a:lnTo>
                  <a:cubicBezTo>
                    <a:pt x="78300" y="10087"/>
                    <a:pt x="78521" y="8266"/>
                    <a:pt x="95772" y="8266"/>
                  </a:cubicBezTo>
                  <a:cubicBezTo>
                    <a:pt x="99310" y="8266"/>
                    <a:pt x="102407" y="8266"/>
                    <a:pt x="102407" y="3485"/>
                  </a:cubicBezTo>
                  <a:cubicBezTo>
                    <a:pt x="102407" y="1436"/>
                    <a:pt x="101080" y="70"/>
                    <a:pt x="98868" y="70"/>
                  </a:cubicBezTo>
                  <a:cubicBezTo>
                    <a:pt x="92454" y="70"/>
                    <a:pt x="76309" y="980"/>
                    <a:pt x="69895" y="980"/>
                  </a:cubicBezTo>
                  <a:cubicBezTo>
                    <a:pt x="66136" y="980"/>
                    <a:pt x="58395" y="980"/>
                    <a:pt x="54635" y="753"/>
                  </a:cubicBezTo>
                  <a:cubicBezTo>
                    <a:pt x="50212" y="525"/>
                    <a:pt x="44904" y="70"/>
                    <a:pt x="40702" y="70"/>
                  </a:cubicBezTo>
                  <a:cubicBezTo>
                    <a:pt x="39375" y="70"/>
                    <a:pt x="36057" y="70"/>
                    <a:pt x="36057" y="5078"/>
                  </a:cubicBezTo>
                  <a:cubicBezTo>
                    <a:pt x="36057" y="8266"/>
                    <a:pt x="38490" y="8266"/>
                    <a:pt x="43356" y="8266"/>
                  </a:cubicBezTo>
                  <a:cubicBezTo>
                    <a:pt x="46894" y="8266"/>
                    <a:pt x="47779" y="8266"/>
                    <a:pt x="51760" y="8721"/>
                  </a:cubicBezTo>
                  <a:cubicBezTo>
                    <a:pt x="56183" y="9176"/>
                    <a:pt x="56625" y="9632"/>
                    <a:pt x="56625" y="11908"/>
                  </a:cubicBezTo>
                  <a:cubicBezTo>
                    <a:pt x="56625" y="12364"/>
                    <a:pt x="56625" y="13502"/>
                    <a:pt x="55741" y="16917"/>
                  </a:cubicBezTo>
                  <a:lnTo>
                    <a:pt x="26326" y="137810"/>
                  </a:lnTo>
                  <a:cubicBezTo>
                    <a:pt x="24557" y="145550"/>
                    <a:pt x="24114" y="147372"/>
                    <a:pt x="6863" y="147372"/>
                  </a:cubicBezTo>
                  <a:cubicBezTo>
                    <a:pt x="2882" y="147372"/>
                    <a:pt x="228" y="147372"/>
                    <a:pt x="228" y="152381"/>
                  </a:cubicBezTo>
                  <a:cubicBezTo>
                    <a:pt x="228" y="152608"/>
                    <a:pt x="228" y="155568"/>
                    <a:pt x="3767" y="155568"/>
                  </a:cubicBezTo>
                  <a:cubicBezTo>
                    <a:pt x="10181" y="155568"/>
                    <a:pt x="26105" y="154657"/>
                    <a:pt x="32518" y="154657"/>
                  </a:cubicBezTo>
                  <a:cubicBezTo>
                    <a:pt x="36278" y="154657"/>
                    <a:pt x="44019" y="154657"/>
                    <a:pt x="47779" y="154885"/>
                  </a:cubicBezTo>
                  <a:cubicBezTo>
                    <a:pt x="52202" y="155113"/>
                    <a:pt x="57731" y="155568"/>
                    <a:pt x="61933" y="155568"/>
                  </a:cubicBezTo>
                  <a:cubicBezTo>
                    <a:pt x="63260" y="155568"/>
                    <a:pt x="66578" y="155568"/>
                    <a:pt x="66578" y="150559"/>
                  </a:cubicBezTo>
                  <a:cubicBezTo>
                    <a:pt x="66578" y="147372"/>
                    <a:pt x="63924" y="147372"/>
                    <a:pt x="59501" y="147372"/>
                  </a:cubicBezTo>
                  <a:cubicBezTo>
                    <a:pt x="59279" y="147372"/>
                    <a:pt x="55077" y="147372"/>
                    <a:pt x="51096" y="146916"/>
                  </a:cubicBezTo>
                  <a:cubicBezTo>
                    <a:pt x="46010" y="146461"/>
                    <a:pt x="46010" y="145778"/>
                    <a:pt x="46010" y="143501"/>
                  </a:cubicBezTo>
                  <a:cubicBezTo>
                    <a:pt x="46010" y="141680"/>
                    <a:pt x="48221" y="133256"/>
                    <a:pt x="56404" y="99789"/>
                  </a:cubicBezTo>
                  <a:lnTo>
                    <a:pt x="93118" y="73151"/>
                  </a:lnTo>
                  <a:lnTo>
                    <a:pt x="125187" y="137127"/>
                  </a:lnTo>
                  <a:cubicBezTo>
                    <a:pt x="126735" y="140086"/>
                    <a:pt x="126735" y="140314"/>
                    <a:pt x="126735" y="141452"/>
                  </a:cubicBezTo>
                  <a:cubicBezTo>
                    <a:pt x="126735" y="146689"/>
                    <a:pt x="120542" y="147372"/>
                    <a:pt x="116561" y="147372"/>
                  </a:cubicBezTo>
                  <a:cubicBezTo>
                    <a:pt x="113907" y="147372"/>
                    <a:pt x="110811" y="147372"/>
                    <a:pt x="110811" y="152381"/>
                  </a:cubicBezTo>
                  <a:cubicBezTo>
                    <a:pt x="110811" y="152608"/>
                    <a:pt x="111032" y="155568"/>
                    <a:pt x="114571" y="155568"/>
                  </a:cubicBezTo>
                  <a:cubicBezTo>
                    <a:pt x="120763" y="155568"/>
                    <a:pt x="136687" y="154657"/>
                    <a:pt x="142880" y="154657"/>
                  </a:cubicBezTo>
                  <a:cubicBezTo>
                    <a:pt x="149515" y="154657"/>
                    <a:pt x="158361" y="155568"/>
                    <a:pt x="164554" y="155568"/>
                  </a:cubicBezTo>
                  <a:cubicBezTo>
                    <a:pt x="167429" y="155568"/>
                    <a:pt x="168977" y="153974"/>
                    <a:pt x="168977" y="150787"/>
                  </a:cubicBezTo>
                  <a:cubicBezTo>
                    <a:pt x="168977" y="147372"/>
                    <a:pt x="166102" y="147372"/>
                    <a:pt x="163890" y="147372"/>
                  </a:cubicBezTo>
                  <a:cubicBezTo>
                    <a:pt x="159909" y="147372"/>
                    <a:pt x="153053" y="147144"/>
                    <a:pt x="149294" y="139859"/>
                  </a:cubicBezTo>
                  <a:lnTo>
                    <a:pt x="111474" y="64045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1" name="Dowolny kształt: kształt 50">
              <a:extLst>
                <a:ext uri="{FF2B5EF4-FFF2-40B4-BE49-F238E27FC236}">
                  <a16:creationId xmlns:a16="http://schemas.microsoft.com/office/drawing/2014/main" id="{781982C5-5C3A-7D2C-E34C-3E76AE200401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0841969" y="6540581"/>
              <a:ext cx="420529" cy="455339"/>
            </a:xfrm>
            <a:custGeom>
              <a:avLst/>
              <a:gdLst>
                <a:gd name="connsiteX0" fmla="*/ 382524 w 420529"/>
                <a:gd name="connsiteY0" fmla="*/ 455412 h 455339"/>
                <a:gd name="connsiteX1" fmla="*/ 420754 w 420529"/>
                <a:gd name="connsiteY1" fmla="*/ 351334 h 455339"/>
                <a:gd name="connsiteX2" fmla="*/ 412855 w 420529"/>
                <a:gd name="connsiteY2" fmla="*/ 351334 h 455339"/>
                <a:gd name="connsiteX3" fmla="*/ 330708 w 420529"/>
                <a:gd name="connsiteY3" fmla="*/ 417033 h 455339"/>
                <a:gd name="connsiteX4" fmla="*/ 232448 w 420529"/>
                <a:gd name="connsiteY4" fmla="*/ 427116 h 455339"/>
                <a:gd name="connsiteX5" fmla="*/ 41930 w 420529"/>
                <a:gd name="connsiteY5" fmla="*/ 427116 h 455339"/>
                <a:gd name="connsiteX6" fmla="*/ 202749 w 420529"/>
                <a:gd name="connsiteY6" fmla="*/ 232946 h 455339"/>
                <a:gd name="connsiteX7" fmla="*/ 205592 w 420529"/>
                <a:gd name="connsiteY7" fmla="*/ 227742 h 455339"/>
                <a:gd name="connsiteX8" fmla="*/ 203381 w 420529"/>
                <a:gd name="connsiteY8" fmla="*/ 222864 h 455339"/>
                <a:gd name="connsiteX9" fmla="*/ 56148 w 420529"/>
                <a:gd name="connsiteY9" fmla="*/ 15684 h 455339"/>
                <a:gd name="connsiteX10" fmla="*/ 229288 w 420529"/>
                <a:gd name="connsiteY10" fmla="*/ 15684 h 455339"/>
                <a:gd name="connsiteX11" fmla="*/ 303221 w 420529"/>
                <a:gd name="connsiteY11" fmla="*/ 20888 h 455339"/>
                <a:gd name="connsiteX12" fmla="*/ 372730 w 420529"/>
                <a:gd name="connsiteY12" fmla="*/ 45281 h 455339"/>
                <a:gd name="connsiteX13" fmla="*/ 412855 w 420529"/>
                <a:gd name="connsiteY13" fmla="*/ 91466 h 455339"/>
                <a:gd name="connsiteX14" fmla="*/ 420754 w 420529"/>
                <a:gd name="connsiteY14" fmla="*/ 91466 h 455339"/>
                <a:gd name="connsiteX15" fmla="*/ 382524 w 420529"/>
                <a:gd name="connsiteY15" fmla="*/ 73 h 455339"/>
                <a:gd name="connsiteX16" fmla="*/ 9071 w 420529"/>
                <a:gd name="connsiteY16" fmla="*/ 73 h 455339"/>
                <a:gd name="connsiteX17" fmla="*/ 541 w 420529"/>
                <a:gd name="connsiteY17" fmla="*/ 2349 h 455339"/>
                <a:gd name="connsiteX18" fmla="*/ 225 w 420529"/>
                <a:gd name="connsiteY18" fmla="*/ 13082 h 455339"/>
                <a:gd name="connsiteX19" fmla="*/ 167362 w 420529"/>
                <a:gd name="connsiteY19" fmla="*/ 248558 h 455339"/>
                <a:gd name="connsiteX20" fmla="*/ 3700 w 420529"/>
                <a:gd name="connsiteY20" fmla="*/ 445980 h 455339"/>
                <a:gd name="connsiteX21" fmla="*/ 541 w 420529"/>
                <a:gd name="connsiteY21" fmla="*/ 451834 h 455339"/>
                <a:gd name="connsiteX22" fmla="*/ 9071 w 420529"/>
                <a:gd name="connsiteY22" fmla="*/ 455412 h 455339"/>
                <a:gd name="connsiteX23" fmla="*/ 382524 w 420529"/>
                <a:gd name="connsiteY23" fmla="*/ 455412 h 455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20529" h="455339">
                  <a:moveTo>
                    <a:pt x="382524" y="455412"/>
                  </a:moveTo>
                  <a:lnTo>
                    <a:pt x="420754" y="351334"/>
                  </a:lnTo>
                  <a:lnTo>
                    <a:pt x="412855" y="351334"/>
                  </a:lnTo>
                  <a:cubicBezTo>
                    <a:pt x="400533" y="385160"/>
                    <a:pt x="367043" y="407276"/>
                    <a:pt x="330708" y="417033"/>
                  </a:cubicBezTo>
                  <a:cubicBezTo>
                    <a:pt x="324073" y="418659"/>
                    <a:pt x="293110" y="427116"/>
                    <a:pt x="232448" y="427116"/>
                  </a:cubicBezTo>
                  <a:lnTo>
                    <a:pt x="41930" y="427116"/>
                  </a:lnTo>
                  <a:lnTo>
                    <a:pt x="202749" y="232946"/>
                  </a:lnTo>
                  <a:cubicBezTo>
                    <a:pt x="204960" y="230344"/>
                    <a:pt x="205592" y="229368"/>
                    <a:pt x="205592" y="227742"/>
                  </a:cubicBezTo>
                  <a:cubicBezTo>
                    <a:pt x="205592" y="227092"/>
                    <a:pt x="205592" y="226116"/>
                    <a:pt x="203381" y="222864"/>
                  </a:cubicBezTo>
                  <a:lnTo>
                    <a:pt x="56148" y="15684"/>
                  </a:lnTo>
                  <a:lnTo>
                    <a:pt x="229288" y="15684"/>
                  </a:lnTo>
                  <a:cubicBezTo>
                    <a:pt x="271626" y="15684"/>
                    <a:pt x="300377" y="20238"/>
                    <a:pt x="303221" y="20888"/>
                  </a:cubicBezTo>
                  <a:cubicBezTo>
                    <a:pt x="320282" y="23490"/>
                    <a:pt x="347770" y="29019"/>
                    <a:pt x="372730" y="45281"/>
                  </a:cubicBezTo>
                  <a:cubicBezTo>
                    <a:pt x="380628" y="50485"/>
                    <a:pt x="402113" y="65121"/>
                    <a:pt x="412855" y="91466"/>
                  </a:cubicBezTo>
                  <a:lnTo>
                    <a:pt x="420754" y="91466"/>
                  </a:lnTo>
                  <a:lnTo>
                    <a:pt x="382524" y="73"/>
                  </a:lnTo>
                  <a:lnTo>
                    <a:pt x="9071" y="73"/>
                  </a:lnTo>
                  <a:cubicBezTo>
                    <a:pt x="1805" y="73"/>
                    <a:pt x="1489" y="398"/>
                    <a:pt x="541" y="2349"/>
                  </a:cubicBezTo>
                  <a:cubicBezTo>
                    <a:pt x="225" y="3325"/>
                    <a:pt x="225" y="9505"/>
                    <a:pt x="225" y="13082"/>
                  </a:cubicBezTo>
                  <a:lnTo>
                    <a:pt x="167362" y="248558"/>
                  </a:lnTo>
                  <a:lnTo>
                    <a:pt x="3700" y="445980"/>
                  </a:lnTo>
                  <a:cubicBezTo>
                    <a:pt x="541" y="449883"/>
                    <a:pt x="541" y="451509"/>
                    <a:pt x="541" y="451834"/>
                  </a:cubicBezTo>
                  <a:cubicBezTo>
                    <a:pt x="541" y="455412"/>
                    <a:pt x="3384" y="455412"/>
                    <a:pt x="9071" y="455412"/>
                  </a:cubicBezTo>
                  <a:lnTo>
                    <a:pt x="382524" y="455412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2" name="Dowolny kształt: kształt 51">
              <a:extLst>
                <a:ext uri="{FF2B5EF4-FFF2-40B4-BE49-F238E27FC236}">
                  <a16:creationId xmlns:a16="http://schemas.microsoft.com/office/drawing/2014/main" id="{25B82411-CBD1-874B-746D-8244A7CEA529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0858211" y="7082360"/>
              <a:ext cx="67012" cy="153221"/>
            </a:xfrm>
            <a:custGeom>
              <a:avLst/>
              <a:gdLst>
                <a:gd name="connsiteX0" fmla="*/ 61488 w 67012"/>
                <a:gd name="connsiteY0" fmla="*/ 8745 h 153221"/>
                <a:gd name="connsiteX1" fmla="*/ 52642 w 67012"/>
                <a:gd name="connsiteY1" fmla="*/ 94 h 153221"/>
                <a:gd name="connsiteX2" fmla="*/ 40256 w 67012"/>
                <a:gd name="connsiteY2" fmla="*/ 12616 h 153221"/>
                <a:gd name="connsiteX3" fmla="*/ 49103 w 67012"/>
                <a:gd name="connsiteY3" fmla="*/ 21267 h 153221"/>
                <a:gd name="connsiteX4" fmla="*/ 61488 w 67012"/>
                <a:gd name="connsiteY4" fmla="*/ 8745 h 153221"/>
                <a:gd name="connsiteX5" fmla="*/ 16371 w 67012"/>
                <a:gd name="connsiteY5" fmla="*/ 124401 h 153221"/>
                <a:gd name="connsiteX6" fmla="*/ 14380 w 67012"/>
                <a:gd name="connsiteY6" fmla="*/ 133963 h 153221"/>
                <a:gd name="connsiteX7" fmla="*/ 35391 w 67012"/>
                <a:gd name="connsiteY7" fmla="*/ 153315 h 153221"/>
                <a:gd name="connsiteX8" fmla="*/ 67239 w 67012"/>
                <a:gd name="connsiteY8" fmla="*/ 118482 h 153221"/>
                <a:gd name="connsiteX9" fmla="*/ 63700 w 67012"/>
                <a:gd name="connsiteY9" fmla="*/ 115522 h 153221"/>
                <a:gd name="connsiteX10" fmla="*/ 59498 w 67012"/>
                <a:gd name="connsiteY10" fmla="*/ 119393 h 153221"/>
                <a:gd name="connsiteX11" fmla="*/ 36054 w 67012"/>
                <a:gd name="connsiteY11" fmla="*/ 146941 h 153221"/>
                <a:gd name="connsiteX12" fmla="*/ 30525 w 67012"/>
                <a:gd name="connsiteY12" fmla="*/ 138972 h 153221"/>
                <a:gd name="connsiteX13" fmla="*/ 34064 w 67012"/>
                <a:gd name="connsiteY13" fmla="*/ 124401 h 153221"/>
                <a:gd name="connsiteX14" fmla="*/ 41141 w 67012"/>
                <a:gd name="connsiteY14" fmla="*/ 106188 h 153221"/>
                <a:gd name="connsiteX15" fmla="*/ 51978 w 67012"/>
                <a:gd name="connsiteY15" fmla="*/ 77274 h 153221"/>
                <a:gd name="connsiteX16" fmla="*/ 53305 w 67012"/>
                <a:gd name="connsiteY16" fmla="*/ 69988 h 153221"/>
                <a:gd name="connsiteX17" fmla="*/ 32294 w 67012"/>
                <a:gd name="connsiteY17" fmla="*/ 50636 h 153221"/>
                <a:gd name="connsiteX18" fmla="*/ 226 w 67012"/>
                <a:gd name="connsiteY18" fmla="*/ 85470 h 153221"/>
                <a:gd name="connsiteX19" fmla="*/ 3985 w 67012"/>
                <a:gd name="connsiteY19" fmla="*/ 88430 h 153221"/>
                <a:gd name="connsiteX20" fmla="*/ 7966 w 67012"/>
                <a:gd name="connsiteY20" fmla="*/ 84787 h 153221"/>
                <a:gd name="connsiteX21" fmla="*/ 31631 w 67012"/>
                <a:gd name="connsiteY21" fmla="*/ 57011 h 153221"/>
                <a:gd name="connsiteX22" fmla="*/ 37160 w 67012"/>
                <a:gd name="connsiteY22" fmla="*/ 64980 h 153221"/>
                <a:gd name="connsiteX23" fmla="*/ 30304 w 67012"/>
                <a:gd name="connsiteY23" fmla="*/ 87747 h 153221"/>
                <a:gd name="connsiteX24" fmla="*/ 16371 w 67012"/>
                <a:gd name="connsiteY24" fmla="*/ 124401 h 15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7012" h="153221">
                  <a:moveTo>
                    <a:pt x="61488" y="8745"/>
                  </a:moveTo>
                  <a:cubicBezTo>
                    <a:pt x="61488" y="5102"/>
                    <a:pt x="58834" y="94"/>
                    <a:pt x="52642" y="94"/>
                  </a:cubicBezTo>
                  <a:cubicBezTo>
                    <a:pt x="46670" y="94"/>
                    <a:pt x="40256" y="6013"/>
                    <a:pt x="40256" y="12616"/>
                  </a:cubicBezTo>
                  <a:cubicBezTo>
                    <a:pt x="40256" y="16486"/>
                    <a:pt x="43132" y="21267"/>
                    <a:pt x="49103" y="21267"/>
                  </a:cubicBezTo>
                  <a:cubicBezTo>
                    <a:pt x="55517" y="21267"/>
                    <a:pt x="61488" y="14892"/>
                    <a:pt x="61488" y="8745"/>
                  </a:cubicBezTo>
                  <a:close/>
                  <a:moveTo>
                    <a:pt x="16371" y="124401"/>
                  </a:moveTo>
                  <a:cubicBezTo>
                    <a:pt x="15486" y="127361"/>
                    <a:pt x="14380" y="130093"/>
                    <a:pt x="14380" y="133963"/>
                  </a:cubicBezTo>
                  <a:cubicBezTo>
                    <a:pt x="14380" y="144664"/>
                    <a:pt x="23227" y="153315"/>
                    <a:pt x="35391" y="153315"/>
                  </a:cubicBezTo>
                  <a:cubicBezTo>
                    <a:pt x="57507" y="153315"/>
                    <a:pt x="67239" y="121897"/>
                    <a:pt x="67239" y="118482"/>
                  </a:cubicBezTo>
                  <a:cubicBezTo>
                    <a:pt x="67239" y="115522"/>
                    <a:pt x="64363" y="115522"/>
                    <a:pt x="63700" y="115522"/>
                  </a:cubicBezTo>
                  <a:cubicBezTo>
                    <a:pt x="60604" y="115522"/>
                    <a:pt x="60382" y="116888"/>
                    <a:pt x="59498" y="119393"/>
                  </a:cubicBezTo>
                  <a:cubicBezTo>
                    <a:pt x="54411" y="137606"/>
                    <a:pt x="44680" y="146941"/>
                    <a:pt x="36054" y="146941"/>
                  </a:cubicBezTo>
                  <a:cubicBezTo>
                    <a:pt x="31631" y="146941"/>
                    <a:pt x="30525" y="143981"/>
                    <a:pt x="30525" y="138972"/>
                  </a:cubicBezTo>
                  <a:cubicBezTo>
                    <a:pt x="30525" y="133736"/>
                    <a:pt x="32073" y="129410"/>
                    <a:pt x="34064" y="124401"/>
                  </a:cubicBezTo>
                  <a:cubicBezTo>
                    <a:pt x="36275" y="118254"/>
                    <a:pt x="38708" y="112107"/>
                    <a:pt x="41141" y="106188"/>
                  </a:cubicBezTo>
                  <a:cubicBezTo>
                    <a:pt x="43132" y="100724"/>
                    <a:pt x="51093" y="80006"/>
                    <a:pt x="51978" y="77274"/>
                  </a:cubicBezTo>
                  <a:cubicBezTo>
                    <a:pt x="52642" y="74997"/>
                    <a:pt x="53305" y="72265"/>
                    <a:pt x="53305" y="69988"/>
                  </a:cubicBezTo>
                  <a:cubicBezTo>
                    <a:pt x="53305" y="59288"/>
                    <a:pt x="44459" y="50636"/>
                    <a:pt x="32294" y="50636"/>
                  </a:cubicBezTo>
                  <a:cubicBezTo>
                    <a:pt x="10399" y="50636"/>
                    <a:pt x="226" y="81599"/>
                    <a:pt x="226" y="85470"/>
                  </a:cubicBezTo>
                  <a:cubicBezTo>
                    <a:pt x="226" y="88430"/>
                    <a:pt x="3322" y="88430"/>
                    <a:pt x="3985" y="88430"/>
                  </a:cubicBezTo>
                  <a:cubicBezTo>
                    <a:pt x="7082" y="88430"/>
                    <a:pt x="7303" y="87291"/>
                    <a:pt x="7966" y="84787"/>
                  </a:cubicBezTo>
                  <a:cubicBezTo>
                    <a:pt x="13717" y="65207"/>
                    <a:pt x="23448" y="57011"/>
                    <a:pt x="31631" y="57011"/>
                  </a:cubicBezTo>
                  <a:cubicBezTo>
                    <a:pt x="35170" y="57011"/>
                    <a:pt x="37160" y="58833"/>
                    <a:pt x="37160" y="64980"/>
                  </a:cubicBezTo>
                  <a:cubicBezTo>
                    <a:pt x="37160" y="70216"/>
                    <a:pt x="35833" y="73631"/>
                    <a:pt x="30304" y="87747"/>
                  </a:cubicBezTo>
                  <a:lnTo>
                    <a:pt x="16371" y="124401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3" name="Dowolny kształt: kształt 52">
              <a:extLst>
                <a:ext uri="{FF2B5EF4-FFF2-40B4-BE49-F238E27FC236}">
                  <a16:creationId xmlns:a16="http://schemas.microsoft.com/office/drawing/2014/main" id="{D8E7CF5C-0350-311E-5327-6FB8DA6F0E5D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0952689" y="7145652"/>
              <a:ext cx="162777" cy="61243"/>
            </a:xfrm>
            <a:custGeom>
              <a:avLst/>
              <a:gdLst>
                <a:gd name="connsiteX0" fmla="*/ 154601 w 162777"/>
                <a:gd name="connsiteY0" fmla="*/ 11250 h 61243"/>
                <a:gd name="connsiteX1" fmla="*/ 163006 w 162777"/>
                <a:gd name="connsiteY1" fmla="*/ 5558 h 61243"/>
                <a:gd name="connsiteX2" fmla="*/ 154823 w 162777"/>
                <a:gd name="connsiteY2" fmla="*/ 94 h 61243"/>
                <a:gd name="connsiteX3" fmla="*/ 8411 w 162777"/>
                <a:gd name="connsiteY3" fmla="*/ 94 h 61243"/>
                <a:gd name="connsiteX4" fmla="*/ 228 w 162777"/>
                <a:gd name="connsiteY4" fmla="*/ 5558 h 61243"/>
                <a:gd name="connsiteX5" fmla="*/ 8633 w 162777"/>
                <a:gd name="connsiteY5" fmla="*/ 11250 h 61243"/>
                <a:gd name="connsiteX6" fmla="*/ 154601 w 162777"/>
                <a:gd name="connsiteY6" fmla="*/ 11250 h 61243"/>
                <a:gd name="connsiteX7" fmla="*/ 154823 w 162777"/>
                <a:gd name="connsiteY7" fmla="*/ 61337 h 61243"/>
                <a:gd name="connsiteX8" fmla="*/ 163006 w 162777"/>
                <a:gd name="connsiteY8" fmla="*/ 55873 h 61243"/>
                <a:gd name="connsiteX9" fmla="*/ 154601 w 162777"/>
                <a:gd name="connsiteY9" fmla="*/ 50181 h 61243"/>
                <a:gd name="connsiteX10" fmla="*/ 8633 w 162777"/>
                <a:gd name="connsiteY10" fmla="*/ 50181 h 61243"/>
                <a:gd name="connsiteX11" fmla="*/ 228 w 162777"/>
                <a:gd name="connsiteY11" fmla="*/ 55873 h 61243"/>
                <a:gd name="connsiteX12" fmla="*/ 8411 w 162777"/>
                <a:gd name="connsiteY12" fmla="*/ 61337 h 61243"/>
                <a:gd name="connsiteX13" fmla="*/ 154823 w 162777"/>
                <a:gd name="connsiteY13" fmla="*/ 61337 h 61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777" h="61243">
                  <a:moveTo>
                    <a:pt x="154601" y="11250"/>
                  </a:moveTo>
                  <a:cubicBezTo>
                    <a:pt x="157919" y="11250"/>
                    <a:pt x="163006" y="11250"/>
                    <a:pt x="163006" y="5558"/>
                  </a:cubicBezTo>
                  <a:cubicBezTo>
                    <a:pt x="163006" y="94"/>
                    <a:pt x="157698" y="94"/>
                    <a:pt x="154823" y="94"/>
                  </a:cubicBezTo>
                  <a:lnTo>
                    <a:pt x="8411" y="94"/>
                  </a:lnTo>
                  <a:cubicBezTo>
                    <a:pt x="5536" y="94"/>
                    <a:pt x="228" y="94"/>
                    <a:pt x="228" y="5558"/>
                  </a:cubicBezTo>
                  <a:cubicBezTo>
                    <a:pt x="228" y="11250"/>
                    <a:pt x="5315" y="11250"/>
                    <a:pt x="8633" y="11250"/>
                  </a:cubicBezTo>
                  <a:lnTo>
                    <a:pt x="154601" y="11250"/>
                  </a:lnTo>
                  <a:close/>
                  <a:moveTo>
                    <a:pt x="154823" y="61337"/>
                  </a:moveTo>
                  <a:cubicBezTo>
                    <a:pt x="157698" y="61337"/>
                    <a:pt x="163006" y="61337"/>
                    <a:pt x="163006" y="55873"/>
                  </a:cubicBezTo>
                  <a:cubicBezTo>
                    <a:pt x="163006" y="50181"/>
                    <a:pt x="157919" y="50181"/>
                    <a:pt x="154601" y="50181"/>
                  </a:cubicBezTo>
                  <a:lnTo>
                    <a:pt x="8633" y="50181"/>
                  </a:lnTo>
                  <a:cubicBezTo>
                    <a:pt x="5315" y="50181"/>
                    <a:pt x="228" y="50181"/>
                    <a:pt x="228" y="55873"/>
                  </a:cubicBezTo>
                  <a:cubicBezTo>
                    <a:pt x="228" y="61337"/>
                    <a:pt x="5536" y="61337"/>
                    <a:pt x="8411" y="61337"/>
                  </a:cubicBezTo>
                  <a:lnTo>
                    <a:pt x="154823" y="61337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4" name="Dowolny kształt: kształt 53">
              <a:extLst>
                <a:ext uri="{FF2B5EF4-FFF2-40B4-BE49-F238E27FC236}">
                  <a16:creationId xmlns:a16="http://schemas.microsoft.com/office/drawing/2014/main" id="{9770AAF3-AE80-2040-6562-A1E6A11EA94D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1155274" y="7082133"/>
              <a:ext cx="80504" cy="151172"/>
            </a:xfrm>
            <a:custGeom>
              <a:avLst/>
              <a:gdLst>
                <a:gd name="connsiteX0" fmla="*/ 50218 w 80504"/>
                <a:gd name="connsiteY0" fmla="*/ 6468 h 151172"/>
                <a:gd name="connsiteX1" fmla="*/ 43583 w 80504"/>
                <a:gd name="connsiteY1" fmla="*/ 94 h 151172"/>
                <a:gd name="connsiteX2" fmla="*/ 234 w 80504"/>
                <a:gd name="connsiteY2" fmla="*/ 14665 h 151172"/>
                <a:gd name="connsiteX3" fmla="*/ 234 w 80504"/>
                <a:gd name="connsiteY3" fmla="*/ 22861 h 151172"/>
                <a:gd name="connsiteX4" fmla="*/ 32303 w 80504"/>
                <a:gd name="connsiteY4" fmla="*/ 16486 h 151172"/>
                <a:gd name="connsiteX5" fmla="*/ 32303 w 80504"/>
                <a:gd name="connsiteY5" fmla="*/ 132597 h 151172"/>
                <a:gd name="connsiteX6" fmla="*/ 10187 w 80504"/>
                <a:gd name="connsiteY6" fmla="*/ 143070 h 151172"/>
                <a:gd name="connsiteX7" fmla="*/ 1783 w 80504"/>
                <a:gd name="connsiteY7" fmla="*/ 143070 h 151172"/>
                <a:gd name="connsiteX8" fmla="*/ 1783 w 80504"/>
                <a:gd name="connsiteY8" fmla="*/ 151266 h 151172"/>
                <a:gd name="connsiteX9" fmla="*/ 41150 w 80504"/>
                <a:gd name="connsiteY9" fmla="*/ 150356 h 151172"/>
                <a:gd name="connsiteX10" fmla="*/ 80739 w 80504"/>
                <a:gd name="connsiteY10" fmla="*/ 151266 h 151172"/>
                <a:gd name="connsiteX11" fmla="*/ 80739 w 80504"/>
                <a:gd name="connsiteY11" fmla="*/ 143070 h 151172"/>
                <a:gd name="connsiteX12" fmla="*/ 72334 w 80504"/>
                <a:gd name="connsiteY12" fmla="*/ 143070 h 151172"/>
                <a:gd name="connsiteX13" fmla="*/ 50218 w 80504"/>
                <a:gd name="connsiteY13" fmla="*/ 132597 h 151172"/>
                <a:gd name="connsiteX14" fmla="*/ 50218 w 80504"/>
                <a:gd name="connsiteY14" fmla="*/ 6468 h 151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504" h="151172">
                  <a:moveTo>
                    <a:pt x="50218" y="6468"/>
                  </a:moveTo>
                  <a:cubicBezTo>
                    <a:pt x="50218" y="321"/>
                    <a:pt x="49775" y="94"/>
                    <a:pt x="43583" y="94"/>
                  </a:cubicBezTo>
                  <a:cubicBezTo>
                    <a:pt x="29428" y="14437"/>
                    <a:pt x="9302" y="14665"/>
                    <a:pt x="234" y="14665"/>
                  </a:cubicBezTo>
                  <a:lnTo>
                    <a:pt x="234" y="22861"/>
                  </a:lnTo>
                  <a:cubicBezTo>
                    <a:pt x="5542" y="22861"/>
                    <a:pt x="20139" y="22861"/>
                    <a:pt x="32303" y="16486"/>
                  </a:cubicBezTo>
                  <a:lnTo>
                    <a:pt x="32303" y="132597"/>
                  </a:lnTo>
                  <a:cubicBezTo>
                    <a:pt x="32303" y="140111"/>
                    <a:pt x="32303" y="143070"/>
                    <a:pt x="10187" y="143070"/>
                  </a:cubicBezTo>
                  <a:lnTo>
                    <a:pt x="1783" y="143070"/>
                  </a:lnTo>
                  <a:lnTo>
                    <a:pt x="1783" y="151266"/>
                  </a:lnTo>
                  <a:cubicBezTo>
                    <a:pt x="5764" y="151039"/>
                    <a:pt x="32967" y="150356"/>
                    <a:pt x="41150" y="150356"/>
                  </a:cubicBezTo>
                  <a:cubicBezTo>
                    <a:pt x="48006" y="150356"/>
                    <a:pt x="75873" y="151039"/>
                    <a:pt x="80739" y="151266"/>
                  </a:cubicBezTo>
                  <a:lnTo>
                    <a:pt x="80739" y="143070"/>
                  </a:lnTo>
                  <a:lnTo>
                    <a:pt x="72334" y="143070"/>
                  </a:lnTo>
                  <a:cubicBezTo>
                    <a:pt x="50218" y="143070"/>
                    <a:pt x="50218" y="140111"/>
                    <a:pt x="50218" y="132597"/>
                  </a:cubicBezTo>
                  <a:lnTo>
                    <a:pt x="50218" y="6468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5" name="Dowolny kształt: kształt 54">
              <a:extLst>
                <a:ext uri="{FF2B5EF4-FFF2-40B4-BE49-F238E27FC236}">
                  <a16:creationId xmlns:a16="http://schemas.microsoft.com/office/drawing/2014/main" id="{124AB7ED-8C66-D522-B654-84CA199EB579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1479301" y="6549762"/>
              <a:ext cx="33806" cy="34475"/>
            </a:xfrm>
            <a:custGeom>
              <a:avLst/>
              <a:gdLst>
                <a:gd name="connsiteX0" fmla="*/ 34051 w 33806"/>
                <a:gd name="connsiteY0" fmla="*/ 17317 h 34475"/>
                <a:gd name="connsiteX1" fmla="*/ 17306 w 33806"/>
                <a:gd name="connsiteY1" fmla="*/ 79 h 34475"/>
                <a:gd name="connsiteX2" fmla="*/ 245 w 33806"/>
                <a:gd name="connsiteY2" fmla="*/ 17317 h 34475"/>
                <a:gd name="connsiteX3" fmla="*/ 16990 w 33806"/>
                <a:gd name="connsiteY3" fmla="*/ 34555 h 34475"/>
                <a:gd name="connsiteX4" fmla="*/ 34051 w 33806"/>
                <a:gd name="connsiteY4" fmla="*/ 17317 h 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06" h="34475">
                  <a:moveTo>
                    <a:pt x="34051" y="17317"/>
                  </a:moveTo>
                  <a:cubicBezTo>
                    <a:pt x="34051" y="8536"/>
                    <a:pt x="26784" y="79"/>
                    <a:pt x="17306" y="79"/>
                  </a:cubicBezTo>
                  <a:cubicBezTo>
                    <a:pt x="6564" y="79"/>
                    <a:pt x="245" y="9186"/>
                    <a:pt x="245" y="17317"/>
                  </a:cubicBezTo>
                  <a:cubicBezTo>
                    <a:pt x="245" y="26099"/>
                    <a:pt x="7511" y="34555"/>
                    <a:pt x="16990" y="34555"/>
                  </a:cubicBezTo>
                  <a:cubicBezTo>
                    <a:pt x="27732" y="34555"/>
                    <a:pt x="34051" y="25448"/>
                    <a:pt x="34051" y="17317"/>
                  </a:cubicBez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7" name="Dowolny kształt: kształt 56">
              <a:extLst>
                <a:ext uri="{FF2B5EF4-FFF2-40B4-BE49-F238E27FC236}">
                  <a16:creationId xmlns:a16="http://schemas.microsoft.com/office/drawing/2014/main" id="{733338D4-A687-9976-BAB5-081A37A323D9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1345312" y="6627423"/>
              <a:ext cx="268873" cy="222140"/>
            </a:xfrm>
            <a:custGeom>
              <a:avLst/>
              <a:gdLst>
                <a:gd name="connsiteX0" fmla="*/ 149053 w 268873"/>
                <a:gd name="connsiteY0" fmla="*/ 90825 h 222140"/>
                <a:gd name="connsiteX1" fmla="*/ 147473 w 268873"/>
                <a:gd name="connsiteY1" fmla="*/ 86271 h 222140"/>
                <a:gd name="connsiteX2" fmla="*/ 156636 w 268873"/>
                <a:gd name="connsiteY2" fmla="*/ 78791 h 222140"/>
                <a:gd name="connsiteX3" fmla="*/ 211927 w 268873"/>
                <a:gd name="connsiteY3" fmla="*/ 34883 h 222140"/>
                <a:gd name="connsiteX4" fmla="*/ 263427 w 268873"/>
                <a:gd name="connsiteY4" fmla="*/ 10164 h 222140"/>
                <a:gd name="connsiteX5" fmla="*/ 269114 w 268873"/>
                <a:gd name="connsiteY5" fmla="*/ 3660 h 222140"/>
                <a:gd name="connsiteX6" fmla="*/ 265639 w 268873"/>
                <a:gd name="connsiteY6" fmla="*/ 82 h 222140"/>
                <a:gd name="connsiteX7" fmla="*/ 243206 w 268873"/>
                <a:gd name="connsiteY7" fmla="*/ 1058 h 222140"/>
                <a:gd name="connsiteX8" fmla="*/ 208136 w 268873"/>
                <a:gd name="connsiteY8" fmla="*/ 82 h 222140"/>
                <a:gd name="connsiteX9" fmla="*/ 202133 w 268873"/>
                <a:gd name="connsiteY9" fmla="*/ 6587 h 222140"/>
                <a:gd name="connsiteX10" fmla="*/ 205924 w 268873"/>
                <a:gd name="connsiteY10" fmla="*/ 10164 h 222140"/>
                <a:gd name="connsiteX11" fmla="*/ 215719 w 268873"/>
                <a:gd name="connsiteY11" fmla="*/ 16995 h 222140"/>
                <a:gd name="connsiteX12" fmla="*/ 204344 w 268873"/>
                <a:gd name="connsiteY12" fmla="*/ 31956 h 222140"/>
                <a:gd name="connsiteX13" fmla="*/ 81124 w 268873"/>
                <a:gd name="connsiteY13" fmla="*/ 129528 h 222140"/>
                <a:gd name="connsiteX14" fmla="*/ 106400 w 268873"/>
                <a:gd name="connsiteY14" fmla="*/ 25126 h 222140"/>
                <a:gd name="connsiteX15" fmla="*/ 132940 w 268873"/>
                <a:gd name="connsiteY15" fmla="*/ 10164 h 222140"/>
                <a:gd name="connsiteX16" fmla="*/ 143682 w 268873"/>
                <a:gd name="connsiteY16" fmla="*/ 3660 h 222140"/>
                <a:gd name="connsiteX17" fmla="*/ 139259 w 268873"/>
                <a:gd name="connsiteY17" fmla="*/ 82 h 222140"/>
                <a:gd name="connsiteX18" fmla="*/ 98817 w 268873"/>
                <a:gd name="connsiteY18" fmla="*/ 1058 h 222140"/>
                <a:gd name="connsiteX19" fmla="*/ 58060 w 268873"/>
                <a:gd name="connsiteY19" fmla="*/ 82 h 222140"/>
                <a:gd name="connsiteX20" fmla="*/ 51741 w 268873"/>
                <a:gd name="connsiteY20" fmla="*/ 6262 h 222140"/>
                <a:gd name="connsiteX21" fmla="*/ 60903 w 268873"/>
                <a:gd name="connsiteY21" fmla="*/ 10164 h 222140"/>
                <a:gd name="connsiteX22" fmla="*/ 74489 w 268873"/>
                <a:gd name="connsiteY22" fmla="*/ 10815 h 222140"/>
                <a:gd name="connsiteX23" fmla="*/ 81440 w 268873"/>
                <a:gd name="connsiteY23" fmla="*/ 16019 h 222140"/>
                <a:gd name="connsiteX24" fmla="*/ 80176 w 268873"/>
                <a:gd name="connsiteY24" fmla="*/ 22198 h 222140"/>
                <a:gd name="connsiteX25" fmla="*/ 37839 w 268873"/>
                <a:gd name="connsiteY25" fmla="*/ 196854 h 222140"/>
                <a:gd name="connsiteX26" fmla="*/ 9087 w 268873"/>
                <a:gd name="connsiteY26" fmla="*/ 212140 h 222140"/>
                <a:gd name="connsiteX27" fmla="*/ 241 w 268873"/>
                <a:gd name="connsiteY27" fmla="*/ 218320 h 222140"/>
                <a:gd name="connsiteX28" fmla="*/ 4980 w 268873"/>
                <a:gd name="connsiteY28" fmla="*/ 222223 h 222140"/>
                <a:gd name="connsiteX29" fmla="*/ 45106 w 268873"/>
                <a:gd name="connsiteY29" fmla="*/ 221247 h 222140"/>
                <a:gd name="connsiteX30" fmla="*/ 65327 w 268873"/>
                <a:gd name="connsiteY30" fmla="*/ 221572 h 222140"/>
                <a:gd name="connsiteX31" fmla="*/ 85863 w 268873"/>
                <a:gd name="connsiteY31" fmla="*/ 222223 h 222140"/>
                <a:gd name="connsiteX32" fmla="*/ 92182 w 268873"/>
                <a:gd name="connsiteY32" fmla="*/ 215718 h 222140"/>
                <a:gd name="connsiteX33" fmla="*/ 83336 w 268873"/>
                <a:gd name="connsiteY33" fmla="*/ 212140 h 222140"/>
                <a:gd name="connsiteX34" fmla="*/ 62799 w 268873"/>
                <a:gd name="connsiteY34" fmla="*/ 206286 h 222140"/>
                <a:gd name="connsiteX35" fmla="*/ 65642 w 268873"/>
                <a:gd name="connsiteY35" fmla="*/ 191975 h 222140"/>
                <a:gd name="connsiteX36" fmla="*/ 78280 w 268873"/>
                <a:gd name="connsiteY36" fmla="*/ 140912 h 222140"/>
                <a:gd name="connsiteX37" fmla="*/ 125357 w 268873"/>
                <a:gd name="connsiteY37" fmla="*/ 103184 h 222140"/>
                <a:gd name="connsiteX38" fmla="*/ 162007 w 268873"/>
                <a:gd name="connsiteY38" fmla="*/ 190674 h 222140"/>
                <a:gd name="connsiteX39" fmla="*/ 165799 w 268873"/>
                <a:gd name="connsiteY39" fmla="*/ 202058 h 222140"/>
                <a:gd name="connsiteX40" fmla="*/ 149369 w 268873"/>
                <a:gd name="connsiteY40" fmla="*/ 212140 h 222140"/>
                <a:gd name="connsiteX41" fmla="*/ 142418 w 268873"/>
                <a:gd name="connsiteY41" fmla="*/ 218645 h 222140"/>
                <a:gd name="connsiteX42" fmla="*/ 146842 w 268873"/>
                <a:gd name="connsiteY42" fmla="*/ 222223 h 222140"/>
                <a:gd name="connsiteX43" fmla="*/ 185387 w 268873"/>
                <a:gd name="connsiteY43" fmla="*/ 221247 h 222140"/>
                <a:gd name="connsiteX44" fmla="*/ 216351 w 268873"/>
                <a:gd name="connsiteY44" fmla="*/ 222223 h 222140"/>
                <a:gd name="connsiteX45" fmla="*/ 222038 w 268873"/>
                <a:gd name="connsiteY45" fmla="*/ 215718 h 222140"/>
                <a:gd name="connsiteX46" fmla="*/ 215719 w 268873"/>
                <a:gd name="connsiteY46" fmla="*/ 212140 h 222140"/>
                <a:gd name="connsiteX47" fmla="*/ 193918 w 268873"/>
                <a:gd name="connsiteY47" fmla="*/ 197504 h 222140"/>
                <a:gd name="connsiteX48" fmla="*/ 149053 w 268873"/>
                <a:gd name="connsiteY48" fmla="*/ 90825 h 222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68873" h="222140">
                  <a:moveTo>
                    <a:pt x="149053" y="90825"/>
                  </a:moveTo>
                  <a:cubicBezTo>
                    <a:pt x="148737" y="89849"/>
                    <a:pt x="147473" y="87247"/>
                    <a:pt x="147473" y="86271"/>
                  </a:cubicBezTo>
                  <a:cubicBezTo>
                    <a:pt x="147473" y="85946"/>
                    <a:pt x="153161" y="81393"/>
                    <a:pt x="156636" y="78791"/>
                  </a:cubicBezTo>
                  <a:lnTo>
                    <a:pt x="211927" y="34883"/>
                  </a:lnTo>
                  <a:cubicBezTo>
                    <a:pt x="241627" y="12441"/>
                    <a:pt x="253949" y="11140"/>
                    <a:pt x="263427" y="10164"/>
                  </a:cubicBezTo>
                  <a:cubicBezTo>
                    <a:pt x="265955" y="9839"/>
                    <a:pt x="269114" y="9514"/>
                    <a:pt x="269114" y="3660"/>
                  </a:cubicBezTo>
                  <a:cubicBezTo>
                    <a:pt x="269114" y="2359"/>
                    <a:pt x="268166" y="82"/>
                    <a:pt x="265639" y="82"/>
                  </a:cubicBezTo>
                  <a:cubicBezTo>
                    <a:pt x="258688" y="82"/>
                    <a:pt x="250789" y="1058"/>
                    <a:pt x="243206" y="1058"/>
                  </a:cubicBezTo>
                  <a:cubicBezTo>
                    <a:pt x="231832" y="1058"/>
                    <a:pt x="219510" y="82"/>
                    <a:pt x="208136" y="82"/>
                  </a:cubicBezTo>
                  <a:cubicBezTo>
                    <a:pt x="205924" y="82"/>
                    <a:pt x="202133" y="82"/>
                    <a:pt x="202133" y="6587"/>
                  </a:cubicBezTo>
                  <a:cubicBezTo>
                    <a:pt x="202133" y="8864"/>
                    <a:pt x="203713" y="9839"/>
                    <a:pt x="205924" y="10164"/>
                  </a:cubicBezTo>
                  <a:cubicBezTo>
                    <a:pt x="212875" y="10815"/>
                    <a:pt x="215719" y="12441"/>
                    <a:pt x="215719" y="16995"/>
                  </a:cubicBezTo>
                  <a:cubicBezTo>
                    <a:pt x="215719" y="22849"/>
                    <a:pt x="206240" y="30330"/>
                    <a:pt x="204344" y="31956"/>
                  </a:cubicBezTo>
                  <a:lnTo>
                    <a:pt x="81124" y="129528"/>
                  </a:lnTo>
                  <a:lnTo>
                    <a:pt x="106400" y="25126"/>
                  </a:lnTo>
                  <a:cubicBezTo>
                    <a:pt x="109244" y="13417"/>
                    <a:pt x="109875" y="10164"/>
                    <a:pt x="132940" y="10164"/>
                  </a:cubicBezTo>
                  <a:cubicBezTo>
                    <a:pt x="140839" y="10164"/>
                    <a:pt x="143682" y="10164"/>
                    <a:pt x="143682" y="3660"/>
                  </a:cubicBezTo>
                  <a:cubicBezTo>
                    <a:pt x="143682" y="732"/>
                    <a:pt x="141154" y="82"/>
                    <a:pt x="139259" y="82"/>
                  </a:cubicBezTo>
                  <a:cubicBezTo>
                    <a:pt x="130412" y="82"/>
                    <a:pt x="107664" y="1058"/>
                    <a:pt x="98817" y="1058"/>
                  </a:cubicBezTo>
                  <a:cubicBezTo>
                    <a:pt x="89655" y="1058"/>
                    <a:pt x="67222" y="82"/>
                    <a:pt x="58060" y="82"/>
                  </a:cubicBezTo>
                  <a:cubicBezTo>
                    <a:pt x="55848" y="82"/>
                    <a:pt x="51741" y="82"/>
                    <a:pt x="51741" y="6262"/>
                  </a:cubicBezTo>
                  <a:cubicBezTo>
                    <a:pt x="51741" y="10164"/>
                    <a:pt x="54584" y="10164"/>
                    <a:pt x="60903" y="10164"/>
                  </a:cubicBezTo>
                  <a:cubicBezTo>
                    <a:pt x="65011" y="10164"/>
                    <a:pt x="70698" y="10490"/>
                    <a:pt x="74489" y="10815"/>
                  </a:cubicBezTo>
                  <a:cubicBezTo>
                    <a:pt x="79544" y="11465"/>
                    <a:pt x="81440" y="12441"/>
                    <a:pt x="81440" y="16019"/>
                  </a:cubicBezTo>
                  <a:cubicBezTo>
                    <a:pt x="81440" y="17320"/>
                    <a:pt x="81124" y="18296"/>
                    <a:pt x="80176" y="22198"/>
                  </a:cubicBezTo>
                  <a:lnTo>
                    <a:pt x="37839" y="196854"/>
                  </a:lnTo>
                  <a:cubicBezTo>
                    <a:pt x="34679" y="209538"/>
                    <a:pt x="34048" y="212140"/>
                    <a:pt x="9087" y="212140"/>
                  </a:cubicBezTo>
                  <a:cubicBezTo>
                    <a:pt x="3716" y="212140"/>
                    <a:pt x="241" y="212140"/>
                    <a:pt x="241" y="218320"/>
                  </a:cubicBezTo>
                  <a:cubicBezTo>
                    <a:pt x="241" y="222223"/>
                    <a:pt x="4032" y="222223"/>
                    <a:pt x="4980" y="222223"/>
                  </a:cubicBezTo>
                  <a:cubicBezTo>
                    <a:pt x="13827" y="222223"/>
                    <a:pt x="36259" y="221247"/>
                    <a:pt x="45106" y="221247"/>
                  </a:cubicBezTo>
                  <a:cubicBezTo>
                    <a:pt x="51741" y="221247"/>
                    <a:pt x="58692" y="221572"/>
                    <a:pt x="65327" y="221572"/>
                  </a:cubicBezTo>
                  <a:cubicBezTo>
                    <a:pt x="72277" y="221572"/>
                    <a:pt x="79228" y="222223"/>
                    <a:pt x="85863" y="222223"/>
                  </a:cubicBezTo>
                  <a:cubicBezTo>
                    <a:pt x="88075" y="222223"/>
                    <a:pt x="92182" y="222223"/>
                    <a:pt x="92182" y="215718"/>
                  </a:cubicBezTo>
                  <a:cubicBezTo>
                    <a:pt x="92182" y="212140"/>
                    <a:pt x="89339" y="212140"/>
                    <a:pt x="83336" y="212140"/>
                  </a:cubicBezTo>
                  <a:cubicBezTo>
                    <a:pt x="71646" y="212140"/>
                    <a:pt x="62799" y="212140"/>
                    <a:pt x="62799" y="206286"/>
                  </a:cubicBezTo>
                  <a:cubicBezTo>
                    <a:pt x="62799" y="204009"/>
                    <a:pt x="64695" y="196854"/>
                    <a:pt x="65642" y="191975"/>
                  </a:cubicBezTo>
                  <a:cubicBezTo>
                    <a:pt x="70066" y="175062"/>
                    <a:pt x="74173" y="157825"/>
                    <a:pt x="78280" y="140912"/>
                  </a:cubicBezTo>
                  <a:lnTo>
                    <a:pt x="125357" y="103184"/>
                  </a:lnTo>
                  <a:lnTo>
                    <a:pt x="162007" y="190674"/>
                  </a:lnTo>
                  <a:cubicBezTo>
                    <a:pt x="165799" y="199456"/>
                    <a:pt x="165799" y="200106"/>
                    <a:pt x="165799" y="202058"/>
                  </a:cubicBezTo>
                  <a:cubicBezTo>
                    <a:pt x="165799" y="211815"/>
                    <a:pt x="152213" y="212140"/>
                    <a:pt x="149369" y="212140"/>
                  </a:cubicBezTo>
                  <a:cubicBezTo>
                    <a:pt x="145894" y="212140"/>
                    <a:pt x="142418" y="212140"/>
                    <a:pt x="142418" y="218645"/>
                  </a:cubicBezTo>
                  <a:cubicBezTo>
                    <a:pt x="142418" y="222223"/>
                    <a:pt x="146210" y="222223"/>
                    <a:pt x="146842" y="222223"/>
                  </a:cubicBezTo>
                  <a:cubicBezTo>
                    <a:pt x="159480" y="222223"/>
                    <a:pt x="172749" y="221247"/>
                    <a:pt x="185387" y="221247"/>
                  </a:cubicBezTo>
                  <a:cubicBezTo>
                    <a:pt x="192338" y="221247"/>
                    <a:pt x="209400" y="222223"/>
                    <a:pt x="216351" y="222223"/>
                  </a:cubicBezTo>
                  <a:cubicBezTo>
                    <a:pt x="217930" y="222223"/>
                    <a:pt x="222038" y="222223"/>
                    <a:pt x="222038" y="215718"/>
                  </a:cubicBezTo>
                  <a:cubicBezTo>
                    <a:pt x="222038" y="212140"/>
                    <a:pt x="218562" y="212140"/>
                    <a:pt x="215719" y="212140"/>
                  </a:cubicBezTo>
                  <a:cubicBezTo>
                    <a:pt x="202765" y="211815"/>
                    <a:pt x="198657" y="208888"/>
                    <a:pt x="193918" y="197504"/>
                  </a:cubicBezTo>
                  <a:lnTo>
                    <a:pt x="149053" y="90825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8" name="Dowolny kształt: kształt 57">
              <a:extLst>
                <a:ext uri="{FF2B5EF4-FFF2-40B4-BE49-F238E27FC236}">
                  <a16:creationId xmlns:a16="http://schemas.microsoft.com/office/drawing/2014/main" id="{B1622A47-FD44-6DC0-5890-D2A1BCE48FF9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1641273" y="6532988"/>
              <a:ext cx="81831" cy="209000"/>
            </a:xfrm>
            <a:custGeom>
              <a:avLst/>
              <a:gdLst>
                <a:gd name="connsiteX0" fmla="*/ 43820 w 81831"/>
                <a:gd name="connsiteY0" fmla="*/ 65191 h 209000"/>
                <a:gd name="connsiteX1" fmla="*/ 55984 w 81831"/>
                <a:gd name="connsiteY1" fmla="*/ 67695 h 209000"/>
                <a:gd name="connsiteX2" fmla="*/ 72571 w 81831"/>
                <a:gd name="connsiteY2" fmla="*/ 71110 h 209000"/>
                <a:gd name="connsiteX3" fmla="*/ 82081 w 81831"/>
                <a:gd name="connsiteY3" fmla="*/ 62231 h 209000"/>
                <a:gd name="connsiteX4" fmla="*/ 72571 w 81831"/>
                <a:gd name="connsiteY4" fmla="*/ 53352 h 209000"/>
                <a:gd name="connsiteX5" fmla="*/ 55984 w 81831"/>
                <a:gd name="connsiteY5" fmla="*/ 56767 h 209000"/>
                <a:gd name="connsiteX6" fmla="*/ 43820 w 81831"/>
                <a:gd name="connsiteY6" fmla="*/ 59271 h 209000"/>
                <a:gd name="connsiteX7" fmla="*/ 46916 w 81831"/>
                <a:gd name="connsiteY7" fmla="*/ 34683 h 209000"/>
                <a:gd name="connsiteX8" fmla="*/ 49791 w 81831"/>
                <a:gd name="connsiteY8" fmla="*/ 10550 h 209000"/>
                <a:gd name="connsiteX9" fmla="*/ 41166 w 81831"/>
                <a:gd name="connsiteY9" fmla="*/ 77 h 209000"/>
                <a:gd name="connsiteX10" fmla="*/ 32540 w 81831"/>
                <a:gd name="connsiteY10" fmla="*/ 10550 h 209000"/>
                <a:gd name="connsiteX11" fmla="*/ 35636 w 81831"/>
                <a:gd name="connsiteY11" fmla="*/ 37187 h 209000"/>
                <a:gd name="connsiteX12" fmla="*/ 38512 w 81831"/>
                <a:gd name="connsiteY12" fmla="*/ 59271 h 209000"/>
                <a:gd name="connsiteX13" fmla="*/ 26347 w 81831"/>
                <a:gd name="connsiteY13" fmla="*/ 56767 h 209000"/>
                <a:gd name="connsiteX14" fmla="*/ 9760 w 81831"/>
                <a:gd name="connsiteY14" fmla="*/ 53352 h 209000"/>
                <a:gd name="connsiteX15" fmla="*/ 250 w 81831"/>
                <a:gd name="connsiteY15" fmla="*/ 62231 h 209000"/>
                <a:gd name="connsiteX16" fmla="*/ 9760 w 81831"/>
                <a:gd name="connsiteY16" fmla="*/ 71110 h 209000"/>
                <a:gd name="connsiteX17" fmla="*/ 26347 w 81831"/>
                <a:gd name="connsiteY17" fmla="*/ 67695 h 209000"/>
                <a:gd name="connsiteX18" fmla="*/ 38512 w 81831"/>
                <a:gd name="connsiteY18" fmla="*/ 65191 h 209000"/>
                <a:gd name="connsiteX19" fmla="*/ 35415 w 81831"/>
                <a:gd name="connsiteY19" fmla="*/ 82949 h 209000"/>
                <a:gd name="connsiteX20" fmla="*/ 32540 w 81831"/>
                <a:gd name="connsiteY20" fmla="*/ 110497 h 209000"/>
                <a:gd name="connsiteX21" fmla="*/ 37406 w 81831"/>
                <a:gd name="connsiteY21" fmla="*/ 205663 h 209000"/>
                <a:gd name="connsiteX22" fmla="*/ 41166 w 81831"/>
                <a:gd name="connsiteY22" fmla="*/ 209078 h 209000"/>
                <a:gd name="connsiteX23" fmla="*/ 45146 w 81831"/>
                <a:gd name="connsiteY23" fmla="*/ 204525 h 209000"/>
                <a:gd name="connsiteX24" fmla="*/ 47801 w 81831"/>
                <a:gd name="connsiteY24" fmla="*/ 170602 h 209000"/>
                <a:gd name="connsiteX25" fmla="*/ 49791 w 81831"/>
                <a:gd name="connsiteY25" fmla="*/ 110497 h 209000"/>
                <a:gd name="connsiteX26" fmla="*/ 46695 w 81831"/>
                <a:gd name="connsiteY26" fmla="*/ 82494 h 209000"/>
                <a:gd name="connsiteX27" fmla="*/ 43820 w 81831"/>
                <a:gd name="connsiteY27" fmla="*/ 65191 h 20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1831" h="209000">
                  <a:moveTo>
                    <a:pt x="43820" y="65191"/>
                  </a:moveTo>
                  <a:cubicBezTo>
                    <a:pt x="47137" y="65646"/>
                    <a:pt x="49349" y="65874"/>
                    <a:pt x="55984" y="67695"/>
                  </a:cubicBezTo>
                  <a:cubicBezTo>
                    <a:pt x="63061" y="69744"/>
                    <a:pt x="68369" y="71110"/>
                    <a:pt x="72571" y="71110"/>
                  </a:cubicBezTo>
                  <a:cubicBezTo>
                    <a:pt x="81196" y="71110"/>
                    <a:pt x="82081" y="64280"/>
                    <a:pt x="82081" y="62231"/>
                  </a:cubicBezTo>
                  <a:cubicBezTo>
                    <a:pt x="82081" y="60410"/>
                    <a:pt x="81196" y="53352"/>
                    <a:pt x="72571" y="53352"/>
                  </a:cubicBezTo>
                  <a:cubicBezTo>
                    <a:pt x="68369" y="53352"/>
                    <a:pt x="63061" y="54718"/>
                    <a:pt x="55984" y="56767"/>
                  </a:cubicBezTo>
                  <a:cubicBezTo>
                    <a:pt x="49349" y="58588"/>
                    <a:pt x="47137" y="58816"/>
                    <a:pt x="43820" y="59271"/>
                  </a:cubicBezTo>
                  <a:cubicBezTo>
                    <a:pt x="44262" y="51303"/>
                    <a:pt x="45810" y="41741"/>
                    <a:pt x="46916" y="34683"/>
                  </a:cubicBezTo>
                  <a:cubicBezTo>
                    <a:pt x="47801" y="30130"/>
                    <a:pt x="49791" y="18518"/>
                    <a:pt x="49791" y="10550"/>
                  </a:cubicBezTo>
                  <a:cubicBezTo>
                    <a:pt x="49791" y="3720"/>
                    <a:pt x="46695" y="77"/>
                    <a:pt x="41166" y="77"/>
                  </a:cubicBezTo>
                  <a:cubicBezTo>
                    <a:pt x="36521" y="77"/>
                    <a:pt x="32540" y="2582"/>
                    <a:pt x="32540" y="10550"/>
                  </a:cubicBezTo>
                  <a:cubicBezTo>
                    <a:pt x="32540" y="18063"/>
                    <a:pt x="34309" y="29447"/>
                    <a:pt x="35636" y="37187"/>
                  </a:cubicBezTo>
                  <a:cubicBezTo>
                    <a:pt x="36079" y="39692"/>
                    <a:pt x="38069" y="50848"/>
                    <a:pt x="38512" y="59271"/>
                  </a:cubicBezTo>
                  <a:cubicBezTo>
                    <a:pt x="35194" y="58816"/>
                    <a:pt x="32982" y="58588"/>
                    <a:pt x="26347" y="56767"/>
                  </a:cubicBezTo>
                  <a:cubicBezTo>
                    <a:pt x="19270" y="54718"/>
                    <a:pt x="13962" y="53352"/>
                    <a:pt x="9760" y="53352"/>
                  </a:cubicBezTo>
                  <a:cubicBezTo>
                    <a:pt x="1135" y="53352"/>
                    <a:pt x="250" y="60182"/>
                    <a:pt x="250" y="62231"/>
                  </a:cubicBezTo>
                  <a:cubicBezTo>
                    <a:pt x="250" y="64052"/>
                    <a:pt x="1135" y="71110"/>
                    <a:pt x="9760" y="71110"/>
                  </a:cubicBezTo>
                  <a:cubicBezTo>
                    <a:pt x="13962" y="71110"/>
                    <a:pt x="19270" y="69744"/>
                    <a:pt x="26347" y="67695"/>
                  </a:cubicBezTo>
                  <a:cubicBezTo>
                    <a:pt x="32982" y="65874"/>
                    <a:pt x="35194" y="65646"/>
                    <a:pt x="38512" y="65191"/>
                  </a:cubicBezTo>
                  <a:cubicBezTo>
                    <a:pt x="38069" y="70882"/>
                    <a:pt x="36521" y="78168"/>
                    <a:pt x="35415" y="82949"/>
                  </a:cubicBezTo>
                  <a:cubicBezTo>
                    <a:pt x="32540" y="97064"/>
                    <a:pt x="32540" y="98658"/>
                    <a:pt x="32540" y="110497"/>
                  </a:cubicBezTo>
                  <a:cubicBezTo>
                    <a:pt x="32540" y="154437"/>
                    <a:pt x="36742" y="201110"/>
                    <a:pt x="37406" y="205663"/>
                  </a:cubicBezTo>
                  <a:cubicBezTo>
                    <a:pt x="37627" y="207712"/>
                    <a:pt x="38069" y="209078"/>
                    <a:pt x="41166" y="209078"/>
                  </a:cubicBezTo>
                  <a:cubicBezTo>
                    <a:pt x="44483" y="209078"/>
                    <a:pt x="44704" y="207712"/>
                    <a:pt x="45146" y="204525"/>
                  </a:cubicBezTo>
                  <a:cubicBezTo>
                    <a:pt x="45146" y="204297"/>
                    <a:pt x="46916" y="184490"/>
                    <a:pt x="47801" y="170602"/>
                  </a:cubicBezTo>
                  <a:cubicBezTo>
                    <a:pt x="48906" y="150567"/>
                    <a:pt x="49791" y="130532"/>
                    <a:pt x="49791" y="110497"/>
                  </a:cubicBezTo>
                  <a:cubicBezTo>
                    <a:pt x="49791" y="98658"/>
                    <a:pt x="49791" y="97064"/>
                    <a:pt x="46695" y="82494"/>
                  </a:cubicBezTo>
                  <a:cubicBezTo>
                    <a:pt x="46252" y="79989"/>
                    <a:pt x="44262" y="70882"/>
                    <a:pt x="43820" y="65191"/>
                  </a:cubicBez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9" name="Dowolny kształt: kształt 58">
              <a:extLst>
                <a:ext uri="{FF2B5EF4-FFF2-40B4-BE49-F238E27FC236}">
                  <a16:creationId xmlns:a16="http://schemas.microsoft.com/office/drawing/2014/main" id="{AF1662E6-0AED-6D43-8A92-9AED94D48018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1612039" y="6789277"/>
              <a:ext cx="67012" cy="153221"/>
            </a:xfrm>
            <a:custGeom>
              <a:avLst/>
              <a:gdLst>
                <a:gd name="connsiteX0" fmla="*/ 61512 w 67012"/>
                <a:gd name="connsiteY0" fmla="*/ 8736 h 153221"/>
                <a:gd name="connsiteX1" fmla="*/ 52665 w 67012"/>
                <a:gd name="connsiteY1" fmla="*/ 85 h 153221"/>
                <a:gd name="connsiteX2" fmla="*/ 40280 w 67012"/>
                <a:gd name="connsiteY2" fmla="*/ 12607 h 153221"/>
                <a:gd name="connsiteX3" fmla="*/ 49127 w 67012"/>
                <a:gd name="connsiteY3" fmla="*/ 21258 h 153221"/>
                <a:gd name="connsiteX4" fmla="*/ 61512 w 67012"/>
                <a:gd name="connsiteY4" fmla="*/ 8736 h 153221"/>
                <a:gd name="connsiteX5" fmla="*/ 16394 w 67012"/>
                <a:gd name="connsiteY5" fmla="*/ 124392 h 153221"/>
                <a:gd name="connsiteX6" fmla="*/ 14404 w 67012"/>
                <a:gd name="connsiteY6" fmla="*/ 133955 h 153221"/>
                <a:gd name="connsiteX7" fmla="*/ 35415 w 67012"/>
                <a:gd name="connsiteY7" fmla="*/ 153306 h 153221"/>
                <a:gd name="connsiteX8" fmla="*/ 67262 w 67012"/>
                <a:gd name="connsiteY8" fmla="*/ 118473 h 153221"/>
                <a:gd name="connsiteX9" fmla="*/ 63724 w 67012"/>
                <a:gd name="connsiteY9" fmla="*/ 115513 h 153221"/>
                <a:gd name="connsiteX10" fmla="*/ 59521 w 67012"/>
                <a:gd name="connsiteY10" fmla="*/ 119384 h 153221"/>
                <a:gd name="connsiteX11" fmla="*/ 36078 w 67012"/>
                <a:gd name="connsiteY11" fmla="*/ 146932 h 153221"/>
                <a:gd name="connsiteX12" fmla="*/ 30549 w 67012"/>
                <a:gd name="connsiteY12" fmla="*/ 138963 h 153221"/>
                <a:gd name="connsiteX13" fmla="*/ 34088 w 67012"/>
                <a:gd name="connsiteY13" fmla="*/ 124392 h 153221"/>
                <a:gd name="connsiteX14" fmla="*/ 41165 w 67012"/>
                <a:gd name="connsiteY14" fmla="*/ 106179 h 153221"/>
                <a:gd name="connsiteX15" fmla="*/ 52002 w 67012"/>
                <a:gd name="connsiteY15" fmla="*/ 77265 h 153221"/>
                <a:gd name="connsiteX16" fmla="*/ 53329 w 67012"/>
                <a:gd name="connsiteY16" fmla="*/ 69979 h 153221"/>
                <a:gd name="connsiteX17" fmla="*/ 32318 w 67012"/>
                <a:gd name="connsiteY17" fmla="*/ 50627 h 153221"/>
                <a:gd name="connsiteX18" fmla="*/ 249 w 67012"/>
                <a:gd name="connsiteY18" fmla="*/ 85461 h 153221"/>
                <a:gd name="connsiteX19" fmla="*/ 4009 w 67012"/>
                <a:gd name="connsiteY19" fmla="*/ 88421 h 153221"/>
                <a:gd name="connsiteX20" fmla="*/ 7990 w 67012"/>
                <a:gd name="connsiteY20" fmla="*/ 84778 h 153221"/>
                <a:gd name="connsiteX21" fmla="*/ 31655 w 67012"/>
                <a:gd name="connsiteY21" fmla="*/ 57002 h 153221"/>
                <a:gd name="connsiteX22" fmla="*/ 37184 w 67012"/>
                <a:gd name="connsiteY22" fmla="*/ 64971 h 153221"/>
                <a:gd name="connsiteX23" fmla="*/ 30328 w 67012"/>
                <a:gd name="connsiteY23" fmla="*/ 87738 h 153221"/>
                <a:gd name="connsiteX24" fmla="*/ 16394 w 67012"/>
                <a:gd name="connsiteY24" fmla="*/ 124392 h 15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7012" h="153221">
                  <a:moveTo>
                    <a:pt x="61512" y="8736"/>
                  </a:moveTo>
                  <a:cubicBezTo>
                    <a:pt x="61512" y="5093"/>
                    <a:pt x="58858" y="85"/>
                    <a:pt x="52665" y="85"/>
                  </a:cubicBezTo>
                  <a:cubicBezTo>
                    <a:pt x="46694" y="85"/>
                    <a:pt x="40280" y="6004"/>
                    <a:pt x="40280" y="12607"/>
                  </a:cubicBezTo>
                  <a:cubicBezTo>
                    <a:pt x="40280" y="16477"/>
                    <a:pt x="43155" y="21258"/>
                    <a:pt x="49127" y="21258"/>
                  </a:cubicBezTo>
                  <a:cubicBezTo>
                    <a:pt x="55541" y="21258"/>
                    <a:pt x="61512" y="14883"/>
                    <a:pt x="61512" y="8736"/>
                  </a:cubicBezTo>
                  <a:close/>
                  <a:moveTo>
                    <a:pt x="16394" y="124392"/>
                  </a:moveTo>
                  <a:cubicBezTo>
                    <a:pt x="15510" y="127352"/>
                    <a:pt x="14404" y="130084"/>
                    <a:pt x="14404" y="133955"/>
                  </a:cubicBezTo>
                  <a:cubicBezTo>
                    <a:pt x="14404" y="144655"/>
                    <a:pt x="23250" y="153306"/>
                    <a:pt x="35415" y="153306"/>
                  </a:cubicBezTo>
                  <a:cubicBezTo>
                    <a:pt x="57531" y="153306"/>
                    <a:pt x="67262" y="121888"/>
                    <a:pt x="67262" y="118473"/>
                  </a:cubicBezTo>
                  <a:cubicBezTo>
                    <a:pt x="67262" y="115513"/>
                    <a:pt x="64387" y="115513"/>
                    <a:pt x="63724" y="115513"/>
                  </a:cubicBezTo>
                  <a:cubicBezTo>
                    <a:pt x="60627" y="115513"/>
                    <a:pt x="60406" y="116879"/>
                    <a:pt x="59521" y="119384"/>
                  </a:cubicBezTo>
                  <a:cubicBezTo>
                    <a:pt x="54435" y="137597"/>
                    <a:pt x="44703" y="146932"/>
                    <a:pt x="36078" y="146932"/>
                  </a:cubicBezTo>
                  <a:cubicBezTo>
                    <a:pt x="31655" y="146932"/>
                    <a:pt x="30549" y="143972"/>
                    <a:pt x="30549" y="138963"/>
                  </a:cubicBezTo>
                  <a:cubicBezTo>
                    <a:pt x="30549" y="133727"/>
                    <a:pt x="32097" y="129401"/>
                    <a:pt x="34088" y="124392"/>
                  </a:cubicBezTo>
                  <a:cubicBezTo>
                    <a:pt x="36299" y="118245"/>
                    <a:pt x="38732" y="112098"/>
                    <a:pt x="41165" y="106179"/>
                  </a:cubicBezTo>
                  <a:cubicBezTo>
                    <a:pt x="43155" y="100715"/>
                    <a:pt x="51117" y="79997"/>
                    <a:pt x="52002" y="77265"/>
                  </a:cubicBezTo>
                  <a:cubicBezTo>
                    <a:pt x="52665" y="74988"/>
                    <a:pt x="53329" y="72256"/>
                    <a:pt x="53329" y="69979"/>
                  </a:cubicBezTo>
                  <a:cubicBezTo>
                    <a:pt x="53329" y="59279"/>
                    <a:pt x="44482" y="50627"/>
                    <a:pt x="32318" y="50627"/>
                  </a:cubicBezTo>
                  <a:cubicBezTo>
                    <a:pt x="10423" y="50627"/>
                    <a:pt x="249" y="81590"/>
                    <a:pt x="249" y="85461"/>
                  </a:cubicBezTo>
                  <a:cubicBezTo>
                    <a:pt x="249" y="88421"/>
                    <a:pt x="3346" y="88421"/>
                    <a:pt x="4009" y="88421"/>
                  </a:cubicBezTo>
                  <a:cubicBezTo>
                    <a:pt x="7105" y="88421"/>
                    <a:pt x="7327" y="87282"/>
                    <a:pt x="7990" y="84778"/>
                  </a:cubicBezTo>
                  <a:cubicBezTo>
                    <a:pt x="13740" y="65198"/>
                    <a:pt x="23472" y="57002"/>
                    <a:pt x="31655" y="57002"/>
                  </a:cubicBezTo>
                  <a:cubicBezTo>
                    <a:pt x="35193" y="57002"/>
                    <a:pt x="37184" y="58824"/>
                    <a:pt x="37184" y="64971"/>
                  </a:cubicBezTo>
                  <a:cubicBezTo>
                    <a:pt x="37184" y="70207"/>
                    <a:pt x="35857" y="73622"/>
                    <a:pt x="30328" y="87738"/>
                  </a:cubicBezTo>
                  <a:lnTo>
                    <a:pt x="16394" y="124392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0" name="Dowolny kształt: kształt 59">
              <a:extLst>
                <a:ext uri="{FF2B5EF4-FFF2-40B4-BE49-F238E27FC236}">
                  <a16:creationId xmlns:a16="http://schemas.microsoft.com/office/drawing/2014/main" id="{5B076430-A9D0-9875-7C41-66962B22497A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1715806" y="6914040"/>
              <a:ext cx="28087" cy="70122"/>
            </a:xfrm>
            <a:custGeom>
              <a:avLst/>
              <a:gdLst>
                <a:gd name="connsiteX0" fmla="*/ 22147 w 28087"/>
                <a:gd name="connsiteY0" fmla="*/ 22624 h 70122"/>
                <a:gd name="connsiteX1" fmla="*/ 4897 w 28087"/>
                <a:gd name="connsiteY1" fmla="*/ 64288 h 70122"/>
                <a:gd name="connsiteX2" fmla="*/ 3348 w 28087"/>
                <a:gd name="connsiteY2" fmla="*/ 67020 h 70122"/>
                <a:gd name="connsiteX3" fmla="*/ 6445 w 28087"/>
                <a:gd name="connsiteY3" fmla="*/ 70207 h 70122"/>
                <a:gd name="connsiteX4" fmla="*/ 28340 w 28087"/>
                <a:gd name="connsiteY4" fmla="*/ 24901 h 70122"/>
                <a:gd name="connsiteX5" fmla="*/ 12859 w 28087"/>
                <a:gd name="connsiteY5" fmla="*/ 85 h 70122"/>
                <a:gd name="connsiteX6" fmla="*/ 252 w 28087"/>
                <a:gd name="connsiteY6" fmla="*/ 13062 h 70122"/>
                <a:gd name="connsiteX7" fmla="*/ 13080 w 28087"/>
                <a:gd name="connsiteY7" fmla="*/ 26267 h 70122"/>
                <a:gd name="connsiteX8" fmla="*/ 22147 w 28087"/>
                <a:gd name="connsiteY8" fmla="*/ 22624 h 7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87" h="70122">
                  <a:moveTo>
                    <a:pt x="22147" y="22624"/>
                  </a:moveTo>
                  <a:cubicBezTo>
                    <a:pt x="22147" y="35146"/>
                    <a:pt x="19936" y="49717"/>
                    <a:pt x="4897" y="64288"/>
                  </a:cubicBezTo>
                  <a:cubicBezTo>
                    <a:pt x="4012" y="65198"/>
                    <a:pt x="3348" y="65881"/>
                    <a:pt x="3348" y="67020"/>
                  </a:cubicBezTo>
                  <a:cubicBezTo>
                    <a:pt x="3348" y="68613"/>
                    <a:pt x="5118" y="70207"/>
                    <a:pt x="6445" y="70207"/>
                  </a:cubicBezTo>
                  <a:cubicBezTo>
                    <a:pt x="9541" y="70207"/>
                    <a:pt x="28340" y="51993"/>
                    <a:pt x="28340" y="24901"/>
                  </a:cubicBezTo>
                  <a:cubicBezTo>
                    <a:pt x="28340" y="10785"/>
                    <a:pt x="23032" y="85"/>
                    <a:pt x="12859" y="85"/>
                  </a:cubicBezTo>
                  <a:cubicBezTo>
                    <a:pt x="5560" y="85"/>
                    <a:pt x="252" y="6004"/>
                    <a:pt x="252" y="13062"/>
                  </a:cubicBezTo>
                  <a:cubicBezTo>
                    <a:pt x="252" y="20347"/>
                    <a:pt x="5339" y="26267"/>
                    <a:pt x="13080" y="26267"/>
                  </a:cubicBezTo>
                  <a:cubicBezTo>
                    <a:pt x="18388" y="26267"/>
                    <a:pt x="21926" y="22624"/>
                    <a:pt x="22147" y="22624"/>
                  </a:cubicBez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1" name="Dowolny kształt: kształt 60">
              <a:extLst>
                <a:ext uri="{FF2B5EF4-FFF2-40B4-BE49-F238E27FC236}">
                  <a16:creationId xmlns:a16="http://schemas.microsoft.com/office/drawing/2014/main" id="{36FCA401-9429-D4E2-8120-90ACAC4E93F6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1781334" y="6839819"/>
              <a:ext cx="138449" cy="149578"/>
            </a:xfrm>
            <a:custGeom>
              <a:avLst/>
              <a:gdLst>
                <a:gd name="connsiteX0" fmla="*/ 54882 w 138449"/>
                <a:gd name="connsiteY0" fmla="*/ 102536 h 149578"/>
                <a:gd name="connsiteX1" fmla="*/ 62402 w 138449"/>
                <a:gd name="connsiteY1" fmla="*/ 102764 h 149578"/>
                <a:gd name="connsiteX2" fmla="*/ 138704 w 138449"/>
                <a:gd name="connsiteY2" fmla="*/ 33325 h 149578"/>
                <a:gd name="connsiteX3" fmla="*/ 109731 w 138449"/>
                <a:gd name="connsiteY3" fmla="*/ 85 h 149578"/>
                <a:gd name="connsiteX4" fmla="*/ 56873 w 138449"/>
                <a:gd name="connsiteY4" fmla="*/ 57230 h 149578"/>
                <a:gd name="connsiteX5" fmla="*/ 47805 w 138449"/>
                <a:gd name="connsiteY5" fmla="*/ 85916 h 149578"/>
                <a:gd name="connsiteX6" fmla="*/ 7995 w 138449"/>
                <a:gd name="connsiteY6" fmla="*/ 54270 h 149578"/>
                <a:gd name="connsiteX7" fmla="*/ 27237 w 138449"/>
                <a:gd name="connsiteY7" fmla="*/ 8053 h 149578"/>
                <a:gd name="connsiteX8" fmla="*/ 29006 w 138449"/>
                <a:gd name="connsiteY8" fmla="*/ 5094 h 149578"/>
                <a:gd name="connsiteX9" fmla="*/ 25467 w 138449"/>
                <a:gd name="connsiteY9" fmla="*/ 2361 h 149578"/>
                <a:gd name="connsiteX10" fmla="*/ 18390 w 138449"/>
                <a:gd name="connsiteY10" fmla="*/ 7370 h 149578"/>
                <a:gd name="connsiteX11" fmla="*/ 255 w 138449"/>
                <a:gd name="connsiteY11" fmla="*/ 56547 h 149578"/>
                <a:gd name="connsiteX12" fmla="*/ 43160 w 138449"/>
                <a:gd name="connsiteY12" fmla="*/ 100715 h 149578"/>
                <a:gd name="connsiteX13" fmla="*/ 30775 w 138449"/>
                <a:gd name="connsiteY13" fmla="*/ 142378 h 149578"/>
                <a:gd name="connsiteX14" fmla="*/ 38295 w 138449"/>
                <a:gd name="connsiteY14" fmla="*/ 149664 h 149578"/>
                <a:gd name="connsiteX15" fmla="*/ 46920 w 138449"/>
                <a:gd name="connsiteY15" fmla="*/ 144655 h 149578"/>
                <a:gd name="connsiteX16" fmla="*/ 54882 w 138449"/>
                <a:gd name="connsiteY16" fmla="*/ 102536 h 149578"/>
                <a:gd name="connsiteX17" fmla="*/ 57757 w 138449"/>
                <a:gd name="connsiteY17" fmla="*/ 87055 h 149578"/>
                <a:gd name="connsiteX18" fmla="*/ 74566 w 138449"/>
                <a:gd name="connsiteY18" fmla="*/ 35829 h 149578"/>
                <a:gd name="connsiteX19" fmla="*/ 107298 w 138449"/>
                <a:gd name="connsiteY19" fmla="*/ 15566 h 149578"/>
                <a:gd name="connsiteX20" fmla="*/ 130742 w 138449"/>
                <a:gd name="connsiteY20" fmla="*/ 37878 h 149578"/>
                <a:gd name="connsiteX21" fmla="*/ 64835 w 138449"/>
                <a:gd name="connsiteY21" fmla="*/ 87282 h 149578"/>
                <a:gd name="connsiteX22" fmla="*/ 57757 w 138449"/>
                <a:gd name="connsiteY22" fmla="*/ 87055 h 149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8449" h="149578">
                  <a:moveTo>
                    <a:pt x="54882" y="102536"/>
                  </a:moveTo>
                  <a:cubicBezTo>
                    <a:pt x="57315" y="102764"/>
                    <a:pt x="59969" y="102764"/>
                    <a:pt x="62402" y="102764"/>
                  </a:cubicBezTo>
                  <a:cubicBezTo>
                    <a:pt x="102211" y="102764"/>
                    <a:pt x="138704" y="69296"/>
                    <a:pt x="138704" y="33325"/>
                  </a:cubicBezTo>
                  <a:cubicBezTo>
                    <a:pt x="138704" y="13062"/>
                    <a:pt x="126982" y="85"/>
                    <a:pt x="109731" y="85"/>
                  </a:cubicBezTo>
                  <a:cubicBezTo>
                    <a:pt x="79210" y="85"/>
                    <a:pt x="63065" y="40155"/>
                    <a:pt x="56873" y="57230"/>
                  </a:cubicBezTo>
                  <a:cubicBezTo>
                    <a:pt x="53998" y="65654"/>
                    <a:pt x="49132" y="81591"/>
                    <a:pt x="47805" y="85916"/>
                  </a:cubicBezTo>
                  <a:cubicBezTo>
                    <a:pt x="23477" y="82501"/>
                    <a:pt x="7995" y="71118"/>
                    <a:pt x="7995" y="54270"/>
                  </a:cubicBezTo>
                  <a:cubicBezTo>
                    <a:pt x="7995" y="54042"/>
                    <a:pt x="9322" y="28543"/>
                    <a:pt x="27237" y="8053"/>
                  </a:cubicBezTo>
                  <a:cubicBezTo>
                    <a:pt x="28785" y="6460"/>
                    <a:pt x="29006" y="6004"/>
                    <a:pt x="29006" y="5094"/>
                  </a:cubicBezTo>
                  <a:cubicBezTo>
                    <a:pt x="29006" y="2361"/>
                    <a:pt x="26131" y="2361"/>
                    <a:pt x="25467" y="2361"/>
                  </a:cubicBezTo>
                  <a:cubicBezTo>
                    <a:pt x="23477" y="2361"/>
                    <a:pt x="22592" y="2361"/>
                    <a:pt x="18390" y="7370"/>
                  </a:cubicBezTo>
                  <a:cubicBezTo>
                    <a:pt x="6005" y="23079"/>
                    <a:pt x="255" y="46757"/>
                    <a:pt x="255" y="56547"/>
                  </a:cubicBezTo>
                  <a:cubicBezTo>
                    <a:pt x="255" y="76809"/>
                    <a:pt x="14630" y="94340"/>
                    <a:pt x="43160" y="100715"/>
                  </a:cubicBezTo>
                  <a:cubicBezTo>
                    <a:pt x="32102" y="136004"/>
                    <a:pt x="30775" y="140329"/>
                    <a:pt x="30775" y="142378"/>
                  </a:cubicBezTo>
                  <a:cubicBezTo>
                    <a:pt x="30775" y="148525"/>
                    <a:pt x="35862" y="149664"/>
                    <a:pt x="38295" y="149664"/>
                  </a:cubicBezTo>
                  <a:cubicBezTo>
                    <a:pt x="40728" y="149664"/>
                    <a:pt x="45151" y="148070"/>
                    <a:pt x="46920" y="144655"/>
                  </a:cubicBezTo>
                  <a:cubicBezTo>
                    <a:pt x="48468" y="141240"/>
                    <a:pt x="50459" y="129629"/>
                    <a:pt x="54882" y="102536"/>
                  </a:cubicBezTo>
                  <a:close/>
                  <a:moveTo>
                    <a:pt x="57757" y="87055"/>
                  </a:moveTo>
                  <a:cubicBezTo>
                    <a:pt x="62181" y="60873"/>
                    <a:pt x="63950" y="50627"/>
                    <a:pt x="74566" y="35829"/>
                  </a:cubicBezTo>
                  <a:cubicBezTo>
                    <a:pt x="84518" y="21941"/>
                    <a:pt x="96240" y="15566"/>
                    <a:pt x="107298" y="15566"/>
                  </a:cubicBezTo>
                  <a:cubicBezTo>
                    <a:pt x="122559" y="15566"/>
                    <a:pt x="130742" y="26039"/>
                    <a:pt x="130742" y="37878"/>
                  </a:cubicBezTo>
                  <a:cubicBezTo>
                    <a:pt x="130742" y="60873"/>
                    <a:pt x="102875" y="87282"/>
                    <a:pt x="64835" y="87282"/>
                  </a:cubicBezTo>
                  <a:cubicBezTo>
                    <a:pt x="62844" y="87282"/>
                    <a:pt x="59748" y="87282"/>
                    <a:pt x="57757" y="87055"/>
                  </a:cubicBez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2" name="Dowolny kształt: kształt 61">
              <a:extLst>
                <a:ext uri="{FF2B5EF4-FFF2-40B4-BE49-F238E27FC236}">
                  <a16:creationId xmlns:a16="http://schemas.microsoft.com/office/drawing/2014/main" id="{0C84FF58-EE83-308C-1E1D-8B66D7DB9BF5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2094047" y="6549762"/>
              <a:ext cx="33806" cy="34475"/>
            </a:xfrm>
            <a:custGeom>
              <a:avLst/>
              <a:gdLst>
                <a:gd name="connsiteX0" fmla="*/ 34071 w 33806"/>
                <a:gd name="connsiteY0" fmla="*/ 17317 h 34475"/>
                <a:gd name="connsiteX1" fmla="*/ 17325 w 33806"/>
                <a:gd name="connsiteY1" fmla="*/ 79 h 34475"/>
                <a:gd name="connsiteX2" fmla="*/ 264 w 33806"/>
                <a:gd name="connsiteY2" fmla="*/ 17317 h 34475"/>
                <a:gd name="connsiteX3" fmla="*/ 17009 w 33806"/>
                <a:gd name="connsiteY3" fmla="*/ 34555 h 34475"/>
                <a:gd name="connsiteX4" fmla="*/ 34071 w 33806"/>
                <a:gd name="connsiteY4" fmla="*/ 17317 h 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06" h="34475">
                  <a:moveTo>
                    <a:pt x="34071" y="17317"/>
                  </a:moveTo>
                  <a:cubicBezTo>
                    <a:pt x="34071" y="8536"/>
                    <a:pt x="26804" y="79"/>
                    <a:pt x="17325" y="79"/>
                  </a:cubicBezTo>
                  <a:cubicBezTo>
                    <a:pt x="6583" y="79"/>
                    <a:pt x="264" y="9186"/>
                    <a:pt x="264" y="17317"/>
                  </a:cubicBezTo>
                  <a:cubicBezTo>
                    <a:pt x="264" y="26099"/>
                    <a:pt x="7531" y="34555"/>
                    <a:pt x="17009" y="34555"/>
                  </a:cubicBezTo>
                  <a:cubicBezTo>
                    <a:pt x="27752" y="34555"/>
                    <a:pt x="34071" y="25448"/>
                    <a:pt x="34071" y="17317"/>
                  </a:cubicBez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3" name="Dowolny kształt: kształt 62">
              <a:extLst>
                <a:ext uri="{FF2B5EF4-FFF2-40B4-BE49-F238E27FC236}">
                  <a16:creationId xmlns:a16="http://schemas.microsoft.com/office/drawing/2014/main" id="{86341FC0-65AC-23C0-3198-EDDCA81F17D3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1960058" y="6627423"/>
              <a:ext cx="268873" cy="222140"/>
            </a:xfrm>
            <a:custGeom>
              <a:avLst/>
              <a:gdLst>
                <a:gd name="connsiteX0" fmla="*/ 149073 w 268873"/>
                <a:gd name="connsiteY0" fmla="*/ 90825 h 222140"/>
                <a:gd name="connsiteX1" fmla="*/ 147493 w 268873"/>
                <a:gd name="connsiteY1" fmla="*/ 86271 h 222140"/>
                <a:gd name="connsiteX2" fmla="*/ 156655 w 268873"/>
                <a:gd name="connsiteY2" fmla="*/ 78791 h 222140"/>
                <a:gd name="connsiteX3" fmla="*/ 211947 w 268873"/>
                <a:gd name="connsiteY3" fmla="*/ 34883 h 222140"/>
                <a:gd name="connsiteX4" fmla="*/ 263446 w 268873"/>
                <a:gd name="connsiteY4" fmla="*/ 10164 h 222140"/>
                <a:gd name="connsiteX5" fmla="*/ 269134 w 268873"/>
                <a:gd name="connsiteY5" fmla="*/ 3660 h 222140"/>
                <a:gd name="connsiteX6" fmla="*/ 265658 w 268873"/>
                <a:gd name="connsiteY6" fmla="*/ 82 h 222140"/>
                <a:gd name="connsiteX7" fmla="*/ 243226 w 268873"/>
                <a:gd name="connsiteY7" fmla="*/ 1058 h 222140"/>
                <a:gd name="connsiteX8" fmla="*/ 208155 w 268873"/>
                <a:gd name="connsiteY8" fmla="*/ 82 h 222140"/>
                <a:gd name="connsiteX9" fmla="*/ 202152 w 268873"/>
                <a:gd name="connsiteY9" fmla="*/ 6587 h 222140"/>
                <a:gd name="connsiteX10" fmla="*/ 205944 w 268873"/>
                <a:gd name="connsiteY10" fmla="*/ 10164 h 222140"/>
                <a:gd name="connsiteX11" fmla="*/ 215738 w 268873"/>
                <a:gd name="connsiteY11" fmla="*/ 16995 h 222140"/>
                <a:gd name="connsiteX12" fmla="*/ 204364 w 268873"/>
                <a:gd name="connsiteY12" fmla="*/ 31956 h 222140"/>
                <a:gd name="connsiteX13" fmla="*/ 81143 w 268873"/>
                <a:gd name="connsiteY13" fmla="*/ 129528 h 222140"/>
                <a:gd name="connsiteX14" fmla="*/ 106419 w 268873"/>
                <a:gd name="connsiteY14" fmla="*/ 25126 h 222140"/>
                <a:gd name="connsiteX15" fmla="*/ 132959 w 268873"/>
                <a:gd name="connsiteY15" fmla="*/ 10164 h 222140"/>
                <a:gd name="connsiteX16" fmla="*/ 143701 w 268873"/>
                <a:gd name="connsiteY16" fmla="*/ 3660 h 222140"/>
                <a:gd name="connsiteX17" fmla="*/ 139278 w 268873"/>
                <a:gd name="connsiteY17" fmla="*/ 82 h 222140"/>
                <a:gd name="connsiteX18" fmla="*/ 98837 w 268873"/>
                <a:gd name="connsiteY18" fmla="*/ 1058 h 222140"/>
                <a:gd name="connsiteX19" fmla="*/ 58079 w 268873"/>
                <a:gd name="connsiteY19" fmla="*/ 82 h 222140"/>
                <a:gd name="connsiteX20" fmla="*/ 51760 w 268873"/>
                <a:gd name="connsiteY20" fmla="*/ 6262 h 222140"/>
                <a:gd name="connsiteX21" fmla="*/ 60923 w 268873"/>
                <a:gd name="connsiteY21" fmla="*/ 10164 h 222140"/>
                <a:gd name="connsiteX22" fmla="*/ 74508 w 268873"/>
                <a:gd name="connsiteY22" fmla="*/ 10815 h 222140"/>
                <a:gd name="connsiteX23" fmla="*/ 81459 w 268873"/>
                <a:gd name="connsiteY23" fmla="*/ 16019 h 222140"/>
                <a:gd name="connsiteX24" fmla="*/ 80196 w 268873"/>
                <a:gd name="connsiteY24" fmla="*/ 22198 h 222140"/>
                <a:gd name="connsiteX25" fmla="*/ 37858 w 268873"/>
                <a:gd name="connsiteY25" fmla="*/ 196854 h 222140"/>
                <a:gd name="connsiteX26" fmla="*/ 9107 w 268873"/>
                <a:gd name="connsiteY26" fmla="*/ 212140 h 222140"/>
                <a:gd name="connsiteX27" fmla="*/ 260 w 268873"/>
                <a:gd name="connsiteY27" fmla="*/ 218320 h 222140"/>
                <a:gd name="connsiteX28" fmla="*/ 5000 w 268873"/>
                <a:gd name="connsiteY28" fmla="*/ 222223 h 222140"/>
                <a:gd name="connsiteX29" fmla="*/ 45125 w 268873"/>
                <a:gd name="connsiteY29" fmla="*/ 221247 h 222140"/>
                <a:gd name="connsiteX30" fmla="*/ 65346 w 268873"/>
                <a:gd name="connsiteY30" fmla="*/ 221572 h 222140"/>
                <a:gd name="connsiteX31" fmla="*/ 85883 w 268873"/>
                <a:gd name="connsiteY31" fmla="*/ 222223 h 222140"/>
                <a:gd name="connsiteX32" fmla="*/ 92202 w 268873"/>
                <a:gd name="connsiteY32" fmla="*/ 215718 h 222140"/>
                <a:gd name="connsiteX33" fmla="*/ 83355 w 268873"/>
                <a:gd name="connsiteY33" fmla="*/ 212140 h 222140"/>
                <a:gd name="connsiteX34" fmla="*/ 62818 w 268873"/>
                <a:gd name="connsiteY34" fmla="*/ 206286 h 222140"/>
                <a:gd name="connsiteX35" fmla="*/ 65662 w 268873"/>
                <a:gd name="connsiteY35" fmla="*/ 191975 h 222140"/>
                <a:gd name="connsiteX36" fmla="*/ 78300 w 268873"/>
                <a:gd name="connsiteY36" fmla="*/ 140912 h 222140"/>
                <a:gd name="connsiteX37" fmla="*/ 125376 w 268873"/>
                <a:gd name="connsiteY37" fmla="*/ 103184 h 222140"/>
                <a:gd name="connsiteX38" fmla="*/ 162027 w 268873"/>
                <a:gd name="connsiteY38" fmla="*/ 190674 h 222140"/>
                <a:gd name="connsiteX39" fmla="*/ 165818 w 268873"/>
                <a:gd name="connsiteY39" fmla="*/ 202058 h 222140"/>
                <a:gd name="connsiteX40" fmla="*/ 149389 w 268873"/>
                <a:gd name="connsiteY40" fmla="*/ 212140 h 222140"/>
                <a:gd name="connsiteX41" fmla="*/ 142438 w 268873"/>
                <a:gd name="connsiteY41" fmla="*/ 218645 h 222140"/>
                <a:gd name="connsiteX42" fmla="*/ 146861 w 268873"/>
                <a:gd name="connsiteY42" fmla="*/ 222223 h 222140"/>
                <a:gd name="connsiteX43" fmla="*/ 185407 w 268873"/>
                <a:gd name="connsiteY43" fmla="*/ 221247 h 222140"/>
                <a:gd name="connsiteX44" fmla="*/ 216370 w 268873"/>
                <a:gd name="connsiteY44" fmla="*/ 222223 h 222140"/>
                <a:gd name="connsiteX45" fmla="*/ 222057 w 268873"/>
                <a:gd name="connsiteY45" fmla="*/ 215718 h 222140"/>
                <a:gd name="connsiteX46" fmla="*/ 215738 w 268873"/>
                <a:gd name="connsiteY46" fmla="*/ 212140 h 222140"/>
                <a:gd name="connsiteX47" fmla="*/ 193937 w 268873"/>
                <a:gd name="connsiteY47" fmla="*/ 197504 h 222140"/>
                <a:gd name="connsiteX48" fmla="*/ 149073 w 268873"/>
                <a:gd name="connsiteY48" fmla="*/ 90825 h 222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68873" h="222140">
                  <a:moveTo>
                    <a:pt x="149073" y="90825"/>
                  </a:moveTo>
                  <a:cubicBezTo>
                    <a:pt x="148757" y="89849"/>
                    <a:pt x="147493" y="87247"/>
                    <a:pt x="147493" y="86271"/>
                  </a:cubicBezTo>
                  <a:cubicBezTo>
                    <a:pt x="147493" y="85946"/>
                    <a:pt x="153180" y="81393"/>
                    <a:pt x="156655" y="78791"/>
                  </a:cubicBezTo>
                  <a:lnTo>
                    <a:pt x="211947" y="34883"/>
                  </a:lnTo>
                  <a:cubicBezTo>
                    <a:pt x="241646" y="12441"/>
                    <a:pt x="253968" y="11140"/>
                    <a:pt x="263446" y="10164"/>
                  </a:cubicBezTo>
                  <a:cubicBezTo>
                    <a:pt x="265974" y="9839"/>
                    <a:pt x="269134" y="9514"/>
                    <a:pt x="269134" y="3660"/>
                  </a:cubicBezTo>
                  <a:cubicBezTo>
                    <a:pt x="269134" y="2359"/>
                    <a:pt x="268186" y="82"/>
                    <a:pt x="265658" y="82"/>
                  </a:cubicBezTo>
                  <a:cubicBezTo>
                    <a:pt x="258707" y="82"/>
                    <a:pt x="250808" y="1058"/>
                    <a:pt x="243226" y="1058"/>
                  </a:cubicBezTo>
                  <a:cubicBezTo>
                    <a:pt x="231851" y="1058"/>
                    <a:pt x="219529" y="82"/>
                    <a:pt x="208155" y="82"/>
                  </a:cubicBezTo>
                  <a:cubicBezTo>
                    <a:pt x="205944" y="82"/>
                    <a:pt x="202152" y="82"/>
                    <a:pt x="202152" y="6587"/>
                  </a:cubicBezTo>
                  <a:cubicBezTo>
                    <a:pt x="202152" y="8864"/>
                    <a:pt x="203732" y="9839"/>
                    <a:pt x="205944" y="10164"/>
                  </a:cubicBezTo>
                  <a:cubicBezTo>
                    <a:pt x="212894" y="10815"/>
                    <a:pt x="215738" y="12441"/>
                    <a:pt x="215738" y="16995"/>
                  </a:cubicBezTo>
                  <a:cubicBezTo>
                    <a:pt x="215738" y="22849"/>
                    <a:pt x="206260" y="30330"/>
                    <a:pt x="204364" y="31956"/>
                  </a:cubicBezTo>
                  <a:lnTo>
                    <a:pt x="81143" y="129528"/>
                  </a:lnTo>
                  <a:lnTo>
                    <a:pt x="106419" y="25126"/>
                  </a:lnTo>
                  <a:cubicBezTo>
                    <a:pt x="109263" y="13417"/>
                    <a:pt x="109895" y="10164"/>
                    <a:pt x="132959" y="10164"/>
                  </a:cubicBezTo>
                  <a:cubicBezTo>
                    <a:pt x="140858" y="10164"/>
                    <a:pt x="143701" y="10164"/>
                    <a:pt x="143701" y="3660"/>
                  </a:cubicBezTo>
                  <a:cubicBezTo>
                    <a:pt x="143701" y="732"/>
                    <a:pt x="141174" y="82"/>
                    <a:pt x="139278" y="82"/>
                  </a:cubicBezTo>
                  <a:cubicBezTo>
                    <a:pt x="130432" y="82"/>
                    <a:pt x="107683" y="1058"/>
                    <a:pt x="98837" y="1058"/>
                  </a:cubicBezTo>
                  <a:cubicBezTo>
                    <a:pt x="89674" y="1058"/>
                    <a:pt x="67242" y="82"/>
                    <a:pt x="58079" y="82"/>
                  </a:cubicBezTo>
                  <a:cubicBezTo>
                    <a:pt x="55867" y="82"/>
                    <a:pt x="51760" y="82"/>
                    <a:pt x="51760" y="6262"/>
                  </a:cubicBezTo>
                  <a:cubicBezTo>
                    <a:pt x="51760" y="10164"/>
                    <a:pt x="54604" y="10164"/>
                    <a:pt x="60923" y="10164"/>
                  </a:cubicBezTo>
                  <a:cubicBezTo>
                    <a:pt x="65030" y="10164"/>
                    <a:pt x="70717" y="10490"/>
                    <a:pt x="74508" y="10815"/>
                  </a:cubicBezTo>
                  <a:cubicBezTo>
                    <a:pt x="79564" y="11465"/>
                    <a:pt x="81459" y="12441"/>
                    <a:pt x="81459" y="16019"/>
                  </a:cubicBezTo>
                  <a:cubicBezTo>
                    <a:pt x="81459" y="17320"/>
                    <a:pt x="81143" y="18296"/>
                    <a:pt x="80196" y="22198"/>
                  </a:cubicBezTo>
                  <a:lnTo>
                    <a:pt x="37858" y="196854"/>
                  </a:lnTo>
                  <a:cubicBezTo>
                    <a:pt x="34699" y="209538"/>
                    <a:pt x="34067" y="212140"/>
                    <a:pt x="9107" y="212140"/>
                  </a:cubicBezTo>
                  <a:cubicBezTo>
                    <a:pt x="3736" y="212140"/>
                    <a:pt x="260" y="212140"/>
                    <a:pt x="260" y="218320"/>
                  </a:cubicBezTo>
                  <a:cubicBezTo>
                    <a:pt x="260" y="222223"/>
                    <a:pt x="4052" y="222223"/>
                    <a:pt x="5000" y="222223"/>
                  </a:cubicBezTo>
                  <a:cubicBezTo>
                    <a:pt x="13846" y="222223"/>
                    <a:pt x="36279" y="221247"/>
                    <a:pt x="45125" y="221247"/>
                  </a:cubicBezTo>
                  <a:cubicBezTo>
                    <a:pt x="51760" y="221247"/>
                    <a:pt x="58711" y="221572"/>
                    <a:pt x="65346" y="221572"/>
                  </a:cubicBezTo>
                  <a:cubicBezTo>
                    <a:pt x="72297" y="221572"/>
                    <a:pt x="79248" y="222223"/>
                    <a:pt x="85883" y="222223"/>
                  </a:cubicBezTo>
                  <a:cubicBezTo>
                    <a:pt x="88094" y="222223"/>
                    <a:pt x="92202" y="222223"/>
                    <a:pt x="92202" y="215718"/>
                  </a:cubicBezTo>
                  <a:cubicBezTo>
                    <a:pt x="92202" y="212140"/>
                    <a:pt x="89358" y="212140"/>
                    <a:pt x="83355" y="212140"/>
                  </a:cubicBezTo>
                  <a:cubicBezTo>
                    <a:pt x="71665" y="212140"/>
                    <a:pt x="62818" y="212140"/>
                    <a:pt x="62818" y="206286"/>
                  </a:cubicBezTo>
                  <a:cubicBezTo>
                    <a:pt x="62818" y="204009"/>
                    <a:pt x="64714" y="196854"/>
                    <a:pt x="65662" y="191975"/>
                  </a:cubicBezTo>
                  <a:cubicBezTo>
                    <a:pt x="70085" y="175062"/>
                    <a:pt x="74193" y="157825"/>
                    <a:pt x="78300" y="140912"/>
                  </a:cubicBezTo>
                  <a:lnTo>
                    <a:pt x="125376" y="103184"/>
                  </a:lnTo>
                  <a:lnTo>
                    <a:pt x="162027" y="190674"/>
                  </a:lnTo>
                  <a:cubicBezTo>
                    <a:pt x="165818" y="199456"/>
                    <a:pt x="165818" y="200106"/>
                    <a:pt x="165818" y="202058"/>
                  </a:cubicBezTo>
                  <a:cubicBezTo>
                    <a:pt x="165818" y="211815"/>
                    <a:pt x="152232" y="212140"/>
                    <a:pt x="149389" y="212140"/>
                  </a:cubicBezTo>
                  <a:cubicBezTo>
                    <a:pt x="145913" y="212140"/>
                    <a:pt x="142438" y="212140"/>
                    <a:pt x="142438" y="218645"/>
                  </a:cubicBezTo>
                  <a:cubicBezTo>
                    <a:pt x="142438" y="222223"/>
                    <a:pt x="146229" y="222223"/>
                    <a:pt x="146861" y="222223"/>
                  </a:cubicBezTo>
                  <a:cubicBezTo>
                    <a:pt x="159499" y="222223"/>
                    <a:pt x="172769" y="221247"/>
                    <a:pt x="185407" y="221247"/>
                  </a:cubicBezTo>
                  <a:cubicBezTo>
                    <a:pt x="192358" y="221247"/>
                    <a:pt x="209419" y="222223"/>
                    <a:pt x="216370" y="222223"/>
                  </a:cubicBezTo>
                  <a:cubicBezTo>
                    <a:pt x="217950" y="222223"/>
                    <a:pt x="222057" y="222223"/>
                    <a:pt x="222057" y="215718"/>
                  </a:cubicBezTo>
                  <a:cubicBezTo>
                    <a:pt x="222057" y="212140"/>
                    <a:pt x="218582" y="212140"/>
                    <a:pt x="215738" y="212140"/>
                  </a:cubicBezTo>
                  <a:cubicBezTo>
                    <a:pt x="202784" y="211815"/>
                    <a:pt x="198677" y="208888"/>
                    <a:pt x="193937" y="197504"/>
                  </a:cubicBezTo>
                  <a:lnTo>
                    <a:pt x="149073" y="90825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4" name="Dowolny kształt: kształt 63">
              <a:extLst>
                <a:ext uri="{FF2B5EF4-FFF2-40B4-BE49-F238E27FC236}">
                  <a16:creationId xmlns:a16="http://schemas.microsoft.com/office/drawing/2014/main" id="{4ED0E0B5-65FE-637C-8B9E-10FB21087015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12226785" y="6747404"/>
              <a:ext cx="67012" cy="153221"/>
            </a:xfrm>
            <a:custGeom>
              <a:avLst/>
              <a:gdLst>
                <a:gd name="connsiteX0" fmla="*/ 61531 w 67012"/>
                <a:gd name="connsiteY0" fmla="*/ 8735 h 153221"/>
                <a:gd name="connsiteX1" fmla="*/ 52685 w 67012"/>
                <a:gd name="connsiteY1" fmla="*/ 83 h 153221"/>
                <a:gd name="connsiteX2" fmla="*/ 40300 w 67012"/>
                <a:gd name="connsiteY2" fmla="*/ 12605 h 153221"/>
                <a:gd name="connsiteX3" fmla="*/ 49146 w 67012"/>
                <a:gd name="connsiteY3" fmla="*/ 21257 h 153221"/>
                <a:gd name="connsiteX4" fmla="*/ 61531 w 67012"/>
                <a:gd name="connsiteY4" fmla="*/ 8735 h 153221"/>
                <a:gd name="connsiteX5" fmla="*/ 16414 w 67012"/>
                <a:gd name="connsiteY5" fmla="*/ 124391 h 153221"/>
                <a:gd name="connsiteX6" fmla="*/ 14423 w 67012"/>
                <a:gd name="connsiteY6" fmla="*/ 133953 h 153221"/>
                <a:gd name="connsiteX7" fmla="*/ 35434 w 67012"/>
                <a:gd name="connsiteY7" fmla="*/ 153305 h 153221"/>
                <a:gd name="connsiteX8" fmla="*/ 67282 w 67012"/>
                <a:gd name="connsiteY8" fmla="*/ 118472 h 153221"/>
                <a:gd name="connsiteX9" fmla="*/ 63743 w 67012"/>
                <a:gd name="connsiteY9" fmla="*/ 115512 h 153221"/>
                <a:gd name="connsiteX10" fmla="*/ 59541 w 67012"/>
                <a:gd name="connsiteY10" fmla="*/ 119382 h 153221"/>
                <a:gd name="connsiteX11" fmla="*/ 36097 w 67012"/>
                <a:gd name="connsiteY11" fmla="*/ 146930 h 153221"/>
                <a:gd name="connsiteX12" fmla="*/ 30568 w 67012"/>
                <a:gd name="connsiteY12" fmla="*/ 138962 h 153221"/>
                <a:gd name="connsiteX13" fmla="*/ 34107 w 67012"/>
                <a:gd name="connsiteY13" fmla="*/ 124391 h 153221"/>
                <a:gd name="connsiteX14" fmla="*/ 41184 w 67012"/>
                <a:gd name="connsiteY14" fmla="*/ 106178 h 153221"/>
                <a:gd name="connsiteX15" fmla="*/ 52021 w 67012"/>
                <a:gd name="connsiteY15" fmla="*/ 77263 h 153221"/>
                <a:gd name="connsiteX16" fmla="*/ 53348 w 67012"/>
                <a:gd name="connsiteY16" fmla="*/ 69978 h 153221"/>
                <a:gd name="connsiteX17" fmla="*/ 32338 w 67012"/>
                <a:gd name="connsiteY17" fmla="*/ 50626 h 153221"/>
                <a:gd name="connsiteX18" fmla="*/ 269 w 67012"/>
                <a:gd name="connsiteY18" fmla="*/ 85460 h 153221"/>
                <a:gd name="connsiteX19" fmla="*/ 4028 w 67012"/>
                <a:gd name="connsiteY19" fmla="*/ 88419 h 153221"/>
                <a:gd name="connsiteX20" fmla="*/ 8009 w 67012"/>
                <a:gd name="connsiteY20" fmla="*/ 84777 h 153221"/>
                <a:gd name="connsiteX21" fmla="*/ 31674 w 67012"/>
                <a:gd name="connsiteY21" fmla="*/ 57001 h 153221"/>
                <a:gd name="connsiteX22" fmla="*/ 37203 w 67012"/>
                <a:gd name="connsiteY22" fmla="*/ 64969 h 153221"/>
                <a:gd name="connsiteX23" fmla="*/ 30347 w 67012"/>
                <a:gd name="connsiteY23" fmla="*/ 87736 h 153221"/>
                <a:gd name="connsiteX24" fmla="*/ 16414 w 67012"/>
                <a:gd name="connsiteY24" fmla="*/ 124391 h 15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7012" h="153221">
                  <a:moveTo>
                    <a:pt x="61531" y="8735"/>
                  </a:moveTo>
                  <a:cubicBezTo>
                    <a:pt x="61531" y="5092"/>
                    <a:pt x="58877" y="83"/>
                    <a:pt x="52685" y="83"/>
                  </a:cubicBezTo>
                  <a:cubicBezTo>
                    <a:pt x="46713" y="83"/>
                    <a:pt x="40300" y="6003"/>
                    <a:pt x="40300" y="12605"/>
                  </a:cubicBezTo>
                  <a:cubicBezTo>
                    <a:pt x="40300" y="16476"/>
                    <a:pt x="43175" y="21257"/>
                    <a:pt x="49146" y="21257"/>
                  </a:cubicBezTo>
                  <a:cubicBezTo>
                    <a:pt x="55560" y="21257"/>
                    <a:pt x="61531" y="14882"/>
                    <a:pt x="61531" y="8735"/>
                  </a:cubicBezTo>
                  <a:close/>
                  <a:moveTo>
                    <a:pt x="16414" y="124391"/>
                  </a:moveTo>
                  <a:cubicBezTo>
                    <a:pt x="15529" y="127351"/>
                    <a:pt x="14423" y="130083"/>
                    <a:pt x="14423" y="133953"/>
                  </a:cubicBezTo>
                  <a:cubicBezTo>
                    <a:pt x="14423" y="144654"/>
                    <a:pt x="23270" y="153305"/>
                    <a:pt x="35434" y="153305"/>
                  </a:cubicBezTo>
                  <a:cubicBezTo>
                    <a:pt x="57550" y="153305"/>
                    <a:pt x="67282" y="121887"/>
                    <a:pt x="67282" y="118472"/>
                  </a:cubicBezTo>
                  <a:cubicBezTo>
                    <a:pt x="67282" y="115512"/>
                    <a:pt x="64407" y="115512"/>
                    <a:pt x="63743" y="115512"/>
                  </a:cubicBezTo>
                  <a:cubicBezTo>
                    <a:pt x="60647" y="115512"/>
                    <a:pt x="60426" y="116878"/>
                    <a:pt x="59541" y="119382"/>
                  </a:cubicBezTo>
                  <a:cubicBezTo>
                    <a:pt x="54454" y="137596"/>
                    <a:pt x="44723" y="146930"/>
                    <a:pt x="36097" y="146930"/>
                  </a:cubicBezTo>
                  <a:cubicBezTo>
                    <a:pt x="31674" y="146930"/>
                    <a:pt x="30568" y="143971"/>
                    <a:pt x="30568" y="138962"/>
                  </a:cubicBezTo>
                  <a:cubicBezTo>
                    <a:pt x="30568" y="133726"/>
                    <a:pt x="32116" y="129400"/>
                    <a:pt x="34107" y="124391"/>
                  </a:cubicBezTo>
                  <a:cubicBezTo>
                    <a:pt x="36319" y="118244"/>
                    <a:pt x="38751" y="112097"/>
                    <a:pt x="41184" y="106178"/>
                  </a:cubicBezTo>
                  <a:cubicBezTo>
                    <a:pt x="43175" y="100713"/>
                    <a:pt x="51137" y="79996"/>
                    <a:pt x="52021" y="77263"/>
                  </a:cubicBezTo>
                  <a:cubicBezTo>
                    <a:pt x="52685" y="74987"/>
                    <a:pt x="53348" y="72255"/>
                    <a:pt x="53348" y="69978"/>
                  </a:cubicBezTo>
                  <a:cubicBezTo>
                    <a:pt x="53348" y="59278"/>
                    <a:pt x="44502" y="50626"/>
                    <a:pt x="32338" y="50626"/>
                  </a:cubicBezTo>
                  <a:cubicBezTo>
                    <a:pt x="10442" y="50626"/>
                    <a:pt x="269" y="81589"/>
                    <a:pt x="269" y="85460"/>
                  </a:cubicBezTo>
                  <a:cubicBezTo>
                    <a:pt x="269" y="88419"/>
                    <a:pt x="3365" y="88419"/>
                    <a:pt x="4028" y="88419"/>
                  </a:cubicBezTo>
                  <a:cubicBezTo>
                    <a:pt x="7125" y="88419"/>
                    <a:pt x="7346" y="87281"/>
                    <a:pt x="8009" y="84777"/>
                  </a:cubicBezTo>
                  <a:cubicBezTo>
                    <a:pt x="13760" y="65197"/>
                    <a:pt x="23491" y="57001"/>
                    <a:pt x="31674" y="57001"/>
                  </a:cubicBezTo>
                  <a:cubicBezTo>
                    <a:pt x="35213" y="57001"/>
                    <a:pt x="37203" y="58822"/>
                    <a:pt x="37203" y="64969"/>
                  </a:cubicBezTo>
                  <a:cubicBezTo>
                    <a:pt x="37203" y="70206"/>
                    <a:pt x="35876" y="73621"/>
                    <a:pt x="30347" y="87736"/>
                  </a:cubicBezTo>
                  <a:lnTo>
                    <a:pt x="16414" y="124391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5" name="Dowolny kształt: kształt 64">
              <a:extLst>
                <a:ext uri="{FF2B5EF4-FFF2-40B4-BE49-F238E27FC236}">
                  <a16:creationId xmlns:a16="http://schemas.microsoft.com/office/drawing/2014/main" id="{696EBB4E-83D8-86C5-2B97-0E9D99CCD64C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12330552" y="6872167"/>
              <a:ext cx="28087" cy="70122"/>
            </a:xfrm>
            <a:custGeom>
              <a:avLst/>
              <a:gdLst>
                <a:gd name="connsiteX0" fmla="*/ 22167 w 28087"/>
                <a:gd name="connsiteY0" fmla="*/ 22623 h 70122"/>
                <a:gd name="connsiteX1" fmla="*/ 4916 w 28087"/>
                <a:gd name="connsiteY1" fmla="*/ 64286 h 70122"/>
                <a:gd name="connsiteX2" fmla="*/ 3368 w 28087"/>
                <a:gd name="connsiteY2" fmla="*/ 67018 h 70122"/>
                <a:gd name="connsiteX3" fmla="*/ 6464 w 28087"/>
                <a:gd name="connsiteY3" fmla="*/ 70206 h 70122"/>
                <a:gd name="connsiteX4" fmla="*/ 28359 w 28087"/>
                <a:gd name="connsiteY4" fmla="*/ 24899 h 70122"/>
                <a:gd name="connsiteX5" fmla="*/ 12878 w 28087"/>
                <a:gd name="connsiteY5" fmla="*/ 83 h 70122"/>
                <a:gd name="connsiteX6" fmla="*/ 272 w 28087"/>
                <a:gd name="connsiteY6" fmla="*/ 13061 h 70122"/>
                <a:gd name="connsiteX7" fmla="*/ 13099 w 28087"/>
                <a:gd name="connsiteY7" fmla="*/ 26266 h 70122"/>
                <a:gd name="connsiteX8" fmla="*/ 22167 w 28087"/>
                <a:gd name="connsiteY8" fmla="*/ 22623 h 7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87" h="70122">
                  <a:moveTo>
                    <a:pt x="22167" y="22623"/>
                  </a:moveTo>
                  <a:cubicBezTo>
                    <a:pt x="22167" y="35145"/>
                    <a:pt x="19955" y="49715"/>
                    <a:pt x="4916" y="64286"/>
                  </a:cubicBezTo>
                  <a:cubicBezTo>
                    <a:pt x="4031" y="65197"/>
                    <a:pt x="3368" y="65880"/>
                    <a:pt x="3368" y="67018"/>
                  </a:cubicBezTo>
                  <a:cubicBezTo>
                    <a:pt x="3368" y="68612"/>
                    <a:pt x="5137" y="70206"/>
                    <a:pt x="6464" y="70206"/>
                  </a:cubicBezTo>
                  <a:cubicBezTo>
                    <a:pt x="9560" y="70206"/>
                    <a:pt x="28359" y="51992"/>
                    <a:pt x="28359" y="24899"/>
                  </a:cubicBezTo>
                  <a:cubicBezTo>
                    <a:pt x="28359" y="10784"/>
                    <a:pt x="23051" y="83"/>
                    <a:pt x="12878" y="83"/>
                  </a:cubicBezTo>
                  <a:cubicBezTo>
                    <a:pt x="5579" y="83"/>
                    <a:pt x="272" y="6003"/>
                    <a:pt x="272" y="13061"/>
                  </a:cubicBezTo>
                  <a:cubicBezTo>
                    <a:pt x="272" y="20346"/>
                    <a:pt x="5358" y="26266"/>
                    <a:pt x="13099" y="26266"/>
                  </a:cubicBezTo>
                  <a:cubicBezTo>
                    <a:pt x="18407" y="26266"/>
                    <a:pt x="21946" y="22623"/>
                    <a:pt x="22167" y="22623"/>
                  </a:cubicBez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6" name="Dowolny kształt: kształt 65">
              <a:extLst>
                <a:ext uri="{FF2B5EF4-FFF2-40B4-BE49-F238E27FC236}">
                  <a16:creationId xmlns:a16="http://schemas.microsoft.com/office/drawing/2014/main" id="{2409BFFE-0AF4-BBE1-F6F5-B693ED708C19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12396081" y="6797947"/>
              <a:ext cx="138449" cy="149578"/>
            </a:xfrm>
            <a:custGeom>
              <a:avLst/>
              <a:gdLst>
                <a:gd name="connsiteX0" fmla="*/ 54902 w 138449"/>
                <a:gd name="connsiteY0" fmla="*/ 102535 h 149578"/>
                <a:gd name="connsiteX1" fmla="*/ 62421 w 138449"/>
                <a:gd name="connsiteY1" fmla="*/ 102762 h 149578"/>
                <a:gd name="connsiteX2" fmla="*/ 138723 w 138449"/>
                <a:gd name="connsiteY2" fmla="*/ 33323 h 149578"/>
                <a:gd name="connsiteX3" fmla="*/ 109750 w 138449"/>
                <a:gd name="connsiteY3" fmla="*/ 83 h 149578"/>
                <a:gd name="connsiteX4" fmla="*/ 56892 w 138449"/>
                <a:gd name="connsiteY4" fmla="*/ 57229 h 149578"/>
                <a:gd name="connsiteX5" fmla="*/ 47824 w 138449"/>
                <a:gd name="connsiteY5" fmla="*/ 85915 h 149578"/>
                <a:gd name="connsiteX6" fmla="*/ 8015 w 138449"/>
                <a:gd name="connsiteY6" fmla="*/ 54269 h 149578"/>
                <a:gd name="connsiteX7" fmla="*/ 27256 w 138449"/>
                <a:gd name="connsiteY7" fmla="*/ 8052 h 149578"/>
                <a:gd name="connsiteX8" fmla="*/ 29025 w 138449"/>
                <a:gd name="connsiteY8" fmla="*/ 5092 h 149578"/>
                <a:gd name="connsiteX9" fmla="*/ 25487 w 138449"/>
                <a:gd name="connsiteY9" fmla="*/ 2360 h 149578"/>
                <a:gd name="connsiteX10" fmla="*/ 18409 w 138449"/>
                <a:gd name="connsiteY10" fmla="*/ 7369 h 149578"/>
                <a:gd name="connsiteX11" fmla="*/ 274 w 138449"/>
                <a:gd name="connsiteY11" fmla="*/ 56546 h 149578"/>
                <a:gd name="connsiteX12" fmla="*/ 43180 w 138449"/>
                <a:gd name="connsiteY12" fmla="*/ 100713 h 149578"/>
                <a:gd name="connsiteX13" fmla="*/ 30795 w 138449"/>
                <a:gd name="connsiteY13" fmla="*/ 142377 h 149578"/>
                <a:gd name="connsiteX14" fmla="*/ 38314 w 138449"/>
                <a:gd name="connsiteY14" fmla="*/ 149662 h 149578"/>
                <a:gd name="connsiteX15" fmla="*/ 46940 w 138449"/>
                <a:gd name="connsiteY15" fmla="*/ 144654 h 149578"/>
                <a:gd name="connsiteX16" fmla="*/ 54902 w 138449"/>
                <a:gd name="connsiteY16" fmla="*/ 102535 h 149578"/>
                <a:gd name="connsiteX17" fmla="*/ 57777 w 138449"/>
                <a:gd name="connsiteY17" fmla="*/ 87053 h 149578"/>
                <a:gd name="connsiteX18" fmla="*/ 74585 w 138449"/>
                <a:gd name="connsiteY18" fmla="*/ 35828 h 149578"/>
                <a:gd name="connsiteX19" fmla="*/ 107318 w 138449"/>
                <a:gd name="connsiteY19" fmla="*/ 15565 h 149578"/>
                <a:gd name="connsiteX20" fmla="*/ 130761 w 138449"/>
                <a:gd name="connsiteY20" fmla="*/ 37877 h 149578"/>
                <a:gd name="connsiteX21" fmla="*/ 64854 w 138449"/>
                <a:gd name="connsiteY21" fmla="*/ 87281 h 149578"/>
                <a:gd name="connsiteX22" fmla="*/ 57777 w 138449"/>
                <a:gd name="connsiteY22" fmla="*/ 87053 h 149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8449" h="149578">
                  <a:moveTo>
                    <a:pt x="54902" y="102535"/>
                  </a:moveTo>
                  <a:cubicBezTo>
                    <a:pt x="57334" y="102762"/>
                    <a:pt x="59988" y="102762"/>
                    <a:pt x="62421" y="102762"/>
                  </a:cubicBezTo>
                  <a:cubicBezTo>
                    <a:pt x="102231" y="102762"/>
                    <a:pt x="138723" y="69295"/>
                    <a:pt x="138723" y="33323"/>
                  </a:cubicBezTo>
                  <a:cubicBezTo>
                    <a:pt x="138723" y="13061"/>
                    <a:pt x="127001" y="83"/>
                    <a:pt x="109750" y="83"/>
                  </a:cubicBezTo>
                  <a:cubicBezTo>
                    <a:pt x="79230" y="83"/>
                    <a:pt x="63085" y="40153"/>
                    <a:pt x="56892" y="57229"/>
                  </a:cubicBezTo>
                  <a:cubicBezTo>
                    <a:pt x="54017" y="65652"/>
                    <a:pt x="49151" y="81589"/>
                    <a:pt x="47824" y="85915"/>
                  </a:cubicBezTo>
                  <a:cubicBezTo>
                    <a:pt x="23496" y="82500"/>
                    <a:pt x="8015" y="71116"/>
                    <a:pt x="8015" y="54269"/>
                  </a:cubicBezTo>
                  <a:cubicBezTo>
                    <a:pt x="8015" y="54041"/>
                    <a:pt x="9342" y="28542"/>
                    <a:pt x="27256" y="8052"/>
                  </a:cubicBezTo>
                  <a:cubicBezTo>
                    <a:pt x="28804" y="6458"/>
                    <a:pt x="29025" y="6003"/>
                    <a:pt x="29025" y="5092"/>
                  </a:cubicBezTo>
                  <a:cubicBezTo>
                    <a:pt x="29025" y="2360"/>
                    <a:pt x="26150" y="2360"/>
                    <a:pt x="25487" y="2360"/>
                  </a:cubicBezTo>
                  <a:cubicBezTo>
                    <a:pt x="23496" y="2360"/>
                    <a:pt x="22612" y="2360"/>
                    <a:pt x="18409" y="7369"/>
                  </a:cubicBezTo>
                  <a:cubicBezTo>
                    <a:pt x="6024" y="23078"/>
                    <a:pt x="274" y="46756"/>
                    <a:pt x="274" y="56546"/>
                  </a:cubicBezTo>
                  <a:cubicBezTo>
                    <a:pt x="274" y="76808"/>
                    <a:pt x="14650" y="94339"/>
                    <a:pt x="43180" y="100713"/>
                  </a:cubicBezTo>
                  <a:cubicBezTo>
                    <a:pt x="32122" y="136002"/>
                    <a:pt x="30795" y="140328"/>
                    <a:pt x="30795" y="142377"/>
                  </a:cubicBezTo>
                  <a:cubicBezTo>
                    <a:pt x="30795" y="148524"/>
                    <a:pt x="35881" y="149662"/>
                    <a:pt x="38314" y="149662"/>
                  </a:cubicBezTo>
                  <a:cubicBezTo>
                    <a:pt x="40747" y="149662"/>
                    <a:pt x="45170" y="148069"/>
                    <a:pt x="46940" y="144654"/>
                  </a:cubicBezTo>
                  <a:cubicBezTo>
                    <a:pt x="48488" y="141239"/>
                    <a:pt x="50478" y="129628"/>
                    <a:pt x="54902" y="102535"/>
                  </a:cubicBezTo>
                  <a:close/>
                  <a:moveTo>
                    <a:pt x="57777" y="87053"/>
                  </a:moveTo>
                  <a:cubicBezTo>
                    <a:pt x="62200" y="60871"/>
                    <a:pt x="63969" y="50626"/>
                    <a:pt x="74585" y="35828"/>
                  </a:cubicBezTo>
                  <a:cubicBezTo>
                    <a:pt x="84538" y="21940"/>
                    <a:pt x="96259" y="15565"/>
                    <a:pt x="107318" y="15565"/>
                  </a:cubicBezTo>
                  <a:cubicBezTo>
                    <a:pt x="122578" y="15565"/>
                    <a:pt x="130761" y="26038"/>
                    <a:pt x="130761" y="37877"/>
                  </a:cubicBezTo>
                  <a:cubicBezTo>
                    <a:pt x="130761" y="60871"/>
                    <a:pt x="102894" y="87281"/>
                    <a:pt x="64854" y="87281"/>
                  </a:cubicBezTo>
                  <a:cubicBezTo>
                    <a:pt x="62864" y="87281"/>
                    <a:pt x="59767" y="87281"/>
                    <a:pt x="57777" y="87053"/>
                  </a:cubicBez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7" name="Dowolny kształt: kształt 66">
              <a:extLst>
                <a:ext uri="{FF2B5EF4-FFF2-40B4-BE49-F238E27FC236}">
                  <a16:creationId xmlns:a16="http://schemas.microsoft.com/office/drawing/2014/main" id="{CEA95ABA-4BEA-C59A-D87B-46FC450438F4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12604504" y="6605631"/>
              <a:ext cx="74248" cy="325242"/>
            </a:xfrm>
            <a:custGeom>
              <a:avLst/>
              <a:gdLst>
                <a:gd name="connsiteX0" fmla="*/ 12918 w 74248"/>
                <a:gd name="connsiteY0" fmla="*/ 11140 h 325242"/>
                <a:gd name="connsiteX1" fmla="*/ 6599 w 74248"/>
                <a:gd name="connsiteY1" fmla="*/ 82 h 325242"/>
                <a:gd name="connsiteX2" fmla="*/ 280 w 74248"/>
                <a:gd name="connsiteY2" fmla="*/ 12116 h 325242"/>
                <a:gd name="connsiteX3" fmla="*/ 280 w 74248"/>
                <a:gd name="connsiteY3" fmla="*/ 313290 h 325242"/>
                <a:gd name="connsiteX4" fmla="*/ 6599 w 74248"/>
                <a:gd name="connsiteY4" fmla="*/ 325324 h 325242"/>
                <a:gd name="connsiteX5" fmla="*/ 12918 w 74248"/>
                <a:gd name="connsiteY5" fmla="*/ 314266 h 325242"/>
                <a:gd name="connsiteX6" fmla="*/ 12918 w 74248"/>
                <a:gd name="connsiteY6" fmla="*/ 11140 h 325242"/>
                <a:gd name="connsiteX7" fmla="*/ 74528 w 74248"/>
                <a:gd name="connsiteY7" fmla="*/ 12116 h 325242"/>
                <a:gd name="connsiteX8" fmla="*/ 68209 w 74248"/>
                <a:gd name="connsiteY8" fmla="*/ 82 h 325242"/>
                <a:gd name="connsiteX9" fmla="*/ 61890 w 74248"/>
                <a:gd name="connsiteY9" fmla="*/ 11140 h 325242"/>
                <a:gd name="connsiteX10" fmla="*/ 61890 w 74248"/>
                <a:gd name="connsiteY10" fmla="*/ 314266 h 325242"/>
                <a:gd name="connsiteX11" fmla="*/ 68209 w 74248"/>
                <a:gd name="connsiteY11" fmla="*/ 325324 h 325242"/>
                <a:gd name="connsiteX12" fmla="*/ 74528 w 74248"/>
                <a:gd name="connsiteY12" fmla="*/ 313290 h 325242"/>
                <a:gd name="connsiteX13" fmla="*/ 74528 w 74248"/>
                <a:gd name="connsiteY13" fmla="*/ 12116 h 325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248" h="325242">
                  <a:moveTo>
                    <a:pt x="12918" y="11140"/>
                  </a:moveTo>
                  <a:cubicBezTo>
                    <a:pt x="12918" y="5936"/>
                    <a:pt x="12918" y="82"/>
                    <a:pt x="6599" y="82"/>
                  </a:cubicBezTo>
                  <a:cubicBezTo>
                    <a:pt x="280" y="82"/>
                    <a:pt x="280" y="7237"/>
                    <a:pt x="280" y="12116"/>
                  </a:cubicBezTo>
                  <a:lnTo>
                    <a:pt x="280" y="313290"/>
                  </a:lnTo>
                  <a:cubicBezTo>
                    <a:pt x="280" y="318494"/>
                    <a:pt x="280" y="325324"/>
                    <a:pt x="6599" y="325324"/>
                  </a:cubicBezTo>
                  <a:cubicBezTo>
                    <a:pt x="12918" y="325324"/>
                    <a:pt x="12918" y="319470"/>
                    <a:pt x="12918" y="314266"/>
                  </a:cubicBezTo>
                  <a:lnTo>
                    <a:pt x="12918" y="11140"/>
                  </a:lnTo>
                  <a:close/>
                  <a:moveTo>
                    <a:pt x="74528" y="12116"/>
                  </a:moveTo>
                  <a:cubicBezTo>
                    <a:pt x="74528" y="6912"/>
                    <a:pt x="74528" y="82"/>
                    <a:pt x="68209" y="82"/>
                  </a:cubicBezTo>
                  <a:cubicBezTo>
                    <a:pt x="61890" y="82"/>
                    <a:pt x="61890" y="5936"/>
                    <a:pt x="61890" y="11140"/>
                  </a:cubicBezTo>
                  <a:lnTo>
                    <a:pt x="61890" y="314266"/>
                  </a:lnTo>
                  <a:cubicBezTo>
                    <a:pt x="61890" y="319470"/>
                    <a:pt x="61890" y="325324"/>
                    <a:pt x="68209" y="325324"/>
                  </a:cubicBezTo>
                  <a:cubicBezTo>
                    <a:pt x="74528" y="325324"/>
                    <a:pt x="74528" y="318169"/>
                    <a:pt x="74528" y="313290"/>
                  </a:cubicBezTo>
                  <a:lnTo>
                    <a:pt x="74528" y="12116"/>
                  </a:lnTo>
                  <a:close/>
                </a:path>
              </a:pathLst>
            </a:custGeom>
            <a:solidFill>
              <a:srgbClr val="000000"/>
            </a:solidFill>
            <a:ln w="2524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grpSp>
        <p:nvGrpSpPr>
          <p:cNvPr id="243" name="Grupa 242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{K}_{i}^{\varphi}(h) = \sum_j v_{ij}(\varphi) K_{j}^{\varphi}$$&#10; \end{document}&#10;" title="IguanaTex Vector Display">
            <a:extLst>
              <a:ext uri="{FF2B5EF4-FFF2-40B4-BE49-F238E27FC236}">
                <a16:creationId xmlns:a16="http://schemas.microsoft.com/office/drawing/2014/main" id="{626FDE4B-EA0C-1CFF-CDF7-150558004D0A}"/>
              </a:ext>
            </a:extLst>
          </p:cNvPr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>
            <a:off x="941235" y="5627417"/>
            <a:ext cx="2484595" cy="558043"/>
            <a:chOff x="5980114" y="7226760"/>
            <a:chExt cx="2484595" cy="558043"/>
          </a:xfrm>
        </p:grpSpPr>
        <p:sp>
          <p:nvSpPr>
            <p:cNvPr id="225" name="Dowolny kształt: kształt 224">
              <a:extLst>
                <a:ext uri="{FF2B5EF4-FFF2-40B4-BE49-F238E27FC236}">
                  <a16:creationId xmlns:a16="http://schemas.microsoft.com/office/drawing/2014/main" id="{2A47D6C3-ECBC-70C5-746B-1C37DB97527F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980114" y="7292322"/>
              <a:ext cx="216074" cy="167707"/>
            </a:xfrm>
            <a:custGeom>
              <a:avLst/>
              <a:gdLst>
                <a:gd name="connsiteX0" fmla="*/ 119774 w 216074"/>
                <a:gd name="connsiteY0" fmla="*/ 68582 h 167707"/>
                <a:gd name="connsiteX1" fmla="*/ 118505 w 216074"/>
                <a:gd name="connsiteY1" fmla="*/ 65144 h 167707"/>
                <a:gd name="connsiteX2" fmla="*/ 125868 w 216074"/>
                <a:gd name="connsiteY2" fmla="*/ 59497 h 167707"/>
                <a:gd name="connsiteX3" fmla="*/ 170302 w 216074"/>
                <a:gd name="connsiteY3" fmla="*/ 26348 h 167707"/>
                <a:gd name="connsiteX4" fmla="*/ 211688 w 216074"/>
                <a:gd name="connsiteY4" fmla="*/ 7687 h 167707"/>
                <a:gd name="connsiteX5" fmla="*/ 216259 w 216074"/>
                <a:gd name="connsiteY5" fmla="*/ 2776 h 167707"/>
                <a:gd name="connsiteX6" fmla="*/ 213466 w 216074"/>
                <a:gd name="connsiteY6" fmla="*/ 75 h 167707"/>
                <a:gd name="connsiteX7" fmla="*/ 195438 w 216074"/>
                <a:gd name="connsiteY7" fmla="*/ 811 h 167707"/>
                <a:gd name="connsiteX8" fmla="*/ 167255 w 216074"/>
                <a:gd name="connsiteY8" fmla="*/ 75 h 167707"/>
                <a:gd name="connsiteX9" fmla="*/ 162431 w 216074"/>
                <a:gd name="connsiteY9" fmla="*/ 4986 h 167707"/>
                <a:gd name="connsiteX10" fmla="*/ 165477 w 216074"/>
                <a:gd name="connsiteY10" fmla="*/ 7687 h 167707"/>
                <a:gd name="connsiteX11" fmla="*/ 173349 w 216074"/>
                <a:gd name="connsiteY11" fmla="*/ 12843 h 167707"/>
                <a:gd name="connsiteX12" fmla="*/ 164208 w 216074"/>
                <a:gd name="connsiteY12" fmla="*/ 24138 h 167707"/>
                <a:gd name="connsiteX13" fmla="*/ 65184 w 216074"/>
                <a:gd name="connsiteY13" fmla="*/ 97802 h 167707"/>
                <a:gd name="connsiteX14" fmla="*/ 85497 w 216074"/>
                <a:gd name="connsiteY14" fmla="*/ 18982 h 167707"/>
                <a:gd name="connsiteX15" fmla="*/ 106825 w 216074"/>
                <a:gd name="connsiteY15" fmla="*/ 7687 h 167707"/>
                <a:gd name="connsiteX16" fmla="*/ 115458 w 216074"/>
                <a:gd name="connsiteY16" fmla="*/ 2776 h 167707"/>
                <a:gd name="connsiteX17" fmla="*/ 111903 w 216074"/>
                <a:gd name="connsiteY17" fmla="*/ 75 h 167707"/>
                <a:gd name="connsiteX18" fmla="*/ 79403 w 216074"/>
                <a:gd name="connsiteY18" fmla="*/ 811 h 167707"/>
                <a:gd name="connsiteX19" fmla="*/ 46649 w 216074"/>
                <a:gd name="connsiteY19" fmla="*/ 75 h 167707"/>
                <a:gd name="connsiteX20" fmla="*/ 41571 w 216074"/>
                <a:gd name="connsiteY20" fmla="*/ 4740 h 167707"/>
                <a:gd name="connsiteX21" fmla="*/ 48934 w 216074"/>
                <a:gd name="connsiteY21" fmla="*/ 7687 h 167707"/>
                <a:gd name="connsiteX22" fmla="*/ 59852 w 216074"/>
                <a:gd name="connsiteY22" fmla="*/ 8178 h 167707"/>
                <a:gd name="connsiteX23" fmla="*/ 65438 w 216074"/>
                <a:gd name="connsiteY23" fmla="*/ 12106 h 167707"/>
                <a:gd name="connsiteX24" fmla="*/ 64423 w 216074"/>
                <a:gd name="connsiteY24" fmla="*/ 16772 h 167707"/>
                <a:gd name="connsiteX25" fmla="*/ 30399 w 216074"/>
                <a:gd name="connsiteY25" fmla="*/ 148630 h 167707"/>
                <a:gd name="connsiteX26" fmla="*/ 7294 w 216074"/>
                <a:gd name="connsiteY26" fmla="*/ 160170 h 167707"/>
                <a:gd name="connsiteX27" fmla="*/ 184 w 216074"/>
                <a:gd name="connsiteY27" fmla="*/ 164836 h 167707"/>
                <a:gd name="connsiteX28" fmla="*/ 3993 w 216074"/>
                <a:gd name="connsiteY28" fmla="*/ 167782 h 167707"/>
                <a:gd name="connsiteX29" fmla="*/ 36239 w 216074"/>
                <a:gd name="connsiteY29" fmla="*/ 167046 h 167707"/>
                <a:gd name="connsiteX30" fmla="*/ 52489 w 216074"/>
                <a:gd name="connsiteY30" fmla="*/ 167291 h 167707"/>
                <a:gd name="connsiteX31" fmla="*/ 68993 w 216074"/>
                <a:gd name="connsiteY31" fmla="*/ 167782 h 167707"/>
                <a:gd name="connsiteX32" fmla="*/ 74071 w 216074"/>
                <a:gd name="connsiteY32" fmla="*/ 162871 h 167707"/>
                <a:gd name="connsiteX33" fmla="*/ 66962 w 216074"/>
                <a:gd name="connsiteY33" fmla="*/ 160170 h 167707"/>
                <a:gd name="connsiteX34" fmla="*/ 50458 w 216074"/>
                <a:gd name="connsiteY34" fmla="*/ 155751 h 167707"/>
                <a:gd name="connsiteX35" fmla="*/ 52743 w 216074"/>
                <a:gd name="connsiteY35" fmla="*/ 144947 h 167707"/>
                <a:gd name="connsiteX36" fmla="*/ 62899 w 216074"/>
                <a:gd name="connsiteY36" fmla="*/ 106396 h 167707"/>
                <a:gd name="connsiteX37" fmla="*/ 100731 w 216074"/>
                <a:gd name="connsiteY37" fmla="*/ 77913 h 167707"/>
                <a:gd name="connsiteX38" fmla="*/ 130184 w 216074"/>
                <a:gd name="connsiteY38" fmla="*/ 143964 h 167707"/>
                <a:gd name="connsiteX39" fmla="*/ 133231 w 216074"/>
                <a:gd name="connsiteY39" fmla="*/ 152558 h 167707"/>
                <a:gd name="connsiteX40" fmla="*/ 120028 w 216074"/>
                <a:gd name="connsiteY40" fmla="*/ 160170 h 167707"/>
                <a:gd name="connsiteX41" fmla="*/ 114442 w 216074"/>
                <a:gd name="connsiteY41" fmla="*/ 165081 h 167707"/>
                <a:gd name="connsiteX42" fmla="*/ 117997 w 216074"/>
                <a:gd name="connsiteY42" fmla="*/ 167782 h 167707"/>
                <a:gd name="connsiteX43" fmla="*/ 148974 w 216074"/>
                <a:gd name="connsiteY43" fmla="*/ 167046 h 167707"/>
                <a:gd name="connsiteX44" fmla="*/ 173856 w 216074"/>
                <a:gd name="connsiteY44" fmla="*/ 167782 h 167707"/>
                <a:gd name="connsiteX45" fmla="*/ 178427 w 216074"/>
                <a:gd name="connsiteY45" fmla="*/ 162871 h 167707"/>
                <a:gd name="connsiteX46" fmla="*/ 173349 w 216074"/>
                <a:gd name="connsiteY46" fmla="*/ 160170 h 167707"/>
                <a:gd name="connsiteX47" fmla="*/ 155829 w 216074"/>
                <a:gd name="connsiteY47" fmla="*/ 149121 h 167707"/>
                <a:gd name="connsiteX48" fmla="*/ 119774 w 216074"/>
                <a:gd name="connsiteY48" fmla="*/ 68582 h 167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16074" h="167707">
                  <a:moveTo>
                    <a:pt x="119774" y="68582"/>
                  </a:moveTo>
                  <a:cubicBezTo>
                    <a:pt x="119520" y="67845"/>
                    <a:pt x="118505" y="65881"/>
                    <a:pt x="118505" y="65144"/>
                  </a:cubicBezTo>
                  <a:cubicBezTo>
                    <a:pt x="118505" y="64899"/>
                    <a:pt x="123075" y="61461"/>
                    <a:pt x="125868" y="59497"/>
                  </a:cubicBezTo>
                  <a:lnTo>
                    <a:pt x="170302" y="26348"/>
                  </a:lnTo>
                  <a:cubicBezTo>
                    <a:pt x="194169" y="9405"/>
                    <a:pt x="204071" y="8423"/>
                    <a:pt x="211688" y="7687"/>
                  </a:cubicBezTo>
                  <a:cubicBezTo>
                    <a:pt x="213720" y="7441"/>
                    <a:pt x="216259" y="7196"/>
                    <a:pt x="216259" y="2776"/>
                  </a:cubicBezTo>
                  <a:cubicBezTo>
                    <a:pt x="216259" y="1794"/>
                    <a:pt x="215497" y="75"/>
                    <a:pt x="213466" y="75"/>
                  </a:cubicBezTo>
                  <a:cubicBezTo>
                    <a:pt x="207880" y="75"/>
                    <a:pt x="201532" y="811"/>
                    <a:pt x="195438" y="811"/>
                  </a:cubicBezTo>
                  <a:cubicBezTo>
                    <a:pt x="186298" y="811"/>
                    <a:pt x="176395" y="75"/>
                    <a:pt x="167255" y="75"/>
                  </a:cubicBezTo>
                  <a:cubicBezTo>
                    <a:pt x="165477" y="75"/>
                    <a:pt x="162431" y="75"/>
                    <a:pt x="162431" y="4986"/>
                  </a:cubicBezTo>
                  <a:cubicBezTo>
                    <a:pt x="162431" y="6704"/>
                    <a:pt x="163700" y="7441"/>
                    <a:pt x="165477" y="7687"/>
                  </a:cubicBezTo>
                  <a:cubicBezTo>
                    <a:pt x="171063" y="8178"/>
                    <a:pt x="173349" y="9405"/>
                    <a:pt x="173349" y="12843"/>
                  </a:cubicBezTo>
                  <a:cubicBezTo>
                    <a:pt x="173349" y="17263"/>
                    <a:pt x="165731" y="22910"/>
                    <a:pt x="164208" y="24138"/>
                  </a:cubicBezTo>
                  <a:lnTo>
                    <a:pt x="65184" y="97802"/>
                  </a:lnTo>
                  <a:lnTo>
                    <a:pt x="85497" y="18982"/>
                  </a:lnTo>
                  <a:cubicBezTo>
                    <a:pt x="87782" y="10142"/>
                    <a:pt x="88290" y="7687"/>
                    <a:pt x="106825" y="7687"/>
                  </a:cubicBezTo>
                  <a:cubicBezTo>
                    <a:pt x="113173" y="7687"/>
                    <a:pt x="115458" y="7687"/>
                    <a:pt x="115458" y="2776"/>
                  </a:cubicBezTo>
                  <a:cubicBezTo>
                    <a:pt x="115458" y="566"/>
                    <a:pt x="113427" y="75"/>
                    <a:pt x="111903" y="75"/>
                  </a:cubicBezTo>
                  <a:cubicBezTo>
                    <a:pt x="104794" y="75"/>
                    <a:pt x="86513" y="811"/>
                    <a:pt x="79403" y="811"/>
                  </a:cubicBezTo>
                  <a:cubicBezTo>
                    <a:pt x="72040" y="811"/>
                    <a:pt x="54012" y="75"/>
                    <a:pt x="46649" y="75"/>
                  </a:cubicBezTo>
                  <a:cubicBezTo>
                    <a:pt x="44872" y="75"/>
                    <a:pt x="41571" y="75"/>
                    <a:pt x="41571" y="4740"/>
                  </a:cubicBezTo>
                  <a:cubicBezTo>
                    <a:pt x="41571" y="7687"/>
                    <a:pt x="43856" y="7687"/>
                    <a:pt x="48934" y="7687"/>
                  </a:cubicBezTo>
                  <a:cubicBezTo>
                    <a:pt x="52235" y="7687"/>
                    <a:pt x="56805" y="7932"/>
                    <a:pt x="59852" y="8178"/>
                  </a:cubicBezTo>
                  <a:cubicBezTo>
                    <a:pt x="63915" y="8669"/>
                    <a:pt x="65438" y="9405"/>
                    <a:pt x="65438" y="12106"/>
                  </a:cubicBezTo>
                  <a:cubicBezTo>
                    <a:pt x="65438" y="13089"/>
                    <a:pt x="65184" y="13825"/>
                    <a:pt x="64423" y="16772"/>
                  </a:cubicBezTo>
                  <a:lnTo>
                    <a:pt x="30399" y="148630"/>
                  </a:lnTo>
                  <a:cubicBezTo>
                    <a:pt x="27860" y="158206"/>
                    <a:pt x="27352" y="160170"/>
                    <a:pt x="7294" y="160170"/>
                  </a:cubicBezTo>
                  <a:cubicBezTo>
                    <a:pt x="2977" y="160170"/>
                    <a:pt x="184" y="160170"/>
                    <a:pt x="184" y="164836"/>
                  </a:cubicBezTo>
                  <a:cubicBezTo>
                    <a:pt x="184" y="167782"/>
                    <a:pt x="3231" y="167782"/>
                    <a:pt x="3993" y="167782"/>
                  </a:cubicBezTo>
                  <a:cubicBezTo>
                    <a:pt x="11102" y="167782"/>
                    <a:pt x="29130" y="167046"/>
                    <a:pt x="36239" y="167046"/>
                  </a:cubicBezTo>
                  <a:cubicBezTo>
                    <a:pt x="41571" y="167046"/>
                    <a:pt x="47157" y="167291"/>
                    <a:pt x="52489" y="167291"/>
                  </a:cubicBezTo>
                  <a:cubicBezTo>
                    <a:pt x="58075" y="167291"/>
                    <a:pt x="63661" y="167782"/>
                    <a:pt x="68993" y="167782"/>
                  </a:cubicBezTo>
                  <a:cubicBezTo>
                    <a:pt x="70770" y="167782"/>
                    <a:pt x="74071" y="167782"/>
                    <a:pt x="74071" y="162871"/>
                  </a:cubicBezTo>
                  <a:cubicBezTo>
                    <a:pt x="74071" y="160170"/>
                    <a:pt x="71786" y="160170"/>
                    <a:pt x="66962" y="160170"/>
                  </a:cubicBezTo>
                  <a:cubicBezTo>
                    <a:pt x="57567" y="160170"/>
                    <a:pt x="50458" y="160170"/>
                    <a:pt x="50458" y="155751"/>
                  </a:cubicBezTo>
                  <a:cubicBezTo>
                    <a:pt x="50458" y="154032"/>
                    <a:pt x="51981" y="148630"/>
                    <a:pt x="52743" y="144947"/>
                  </a:cubicBezTo>
                  <a:cubicBezTo>
                    <a:pt x="56298" y="132178"/>
                    <a:pt x="59598" y="119164"/>
                    <a:pt x="62899" y="106396"/>
                  </a:cubicBezTo>
                  <a:lnTo>
                    <a:pt x="100731" y="77913"/>
                  </a:lnTo>
                  <a:lnTo>
                    <a:pt x="130184" y="143964"/>
                  </a:lnTo>
                  <a:cubicBezTo>
                    <a:pt x="133231" y="150594"/>
                    <a:pt x="133231" y="151085"/>
                    <a:pt x="133231" y="152558"/>
                  </a:cubicBezTo>
                  <a:cubicBezTo>
                    <a:pt x="133231" y="159925"/>
                    <a:pt x="122313" y="160170"/>
                    <a:pt x="120028" y="160170"/>
                  </a:cubicBezTo>
                  <a:cubicBezTo>
                    <a:pt x="117235" y="160170"/>
                    <a:pt x="114442" y="160170"/>
                    <a:pt x="114442" y="165081"/>
                  </a:cubicBezTo>
                  <a:cubicBezTo>
                    <a:pt x="114442" y="167782"/>
                    <a:pt x="117489" y="167782"/>
                    <a:pt x="117997" y="167782"/>
                  </a:cubicBezTo>
                  <a:cubicBezTo>
                    <a:pt x="128153" y="167782"/>
                    <a:pt x="138817" y="167046"/>
                    <a:pt x="148974" y="167046"/>
                  </a:cubicBezTo>
                  <a:cubicBezTo>
                    <a:pt x="154559" y="167046"/>
                    <a:pt x="168270" y="167782"/>
                    <a:pt x="173856" y="167782"/>
                  </a:cubicBezTo>
                  <a:cubicBezTo>
                    <a:pt x="175126" y="167782"/>
                    <a:pt x="178427" y="167782"/>
                    <a:pt x="178427" y="162871"/>
                  </a:cubicBezTo>
                  <a:cubicBezTo>
                    <a:pt x="178427" y="160170"/>
                    <a:pt x="175634" y="160170"/>
                    <a:pt x="173349" y="160170"/>
                  </a:cubicBezTo>
                  <a:cubicBezTo>
                    <a:pt x="162938" y="159925"/>
                    <a:pt x="159638" y="157715"/>
                    <a:pt x="155829" y="149121"/>
                  </a:cubicBezTo>
                  <a:lnTo>
                    <a:pt x="119774" y="68582"/>
                  </a:ln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26" name="Dowolny kształt: kształt 225">
              <a:extLst>
                <a:ext uri="{FF2B5EF4-FFF2-40B4-BE49-F238E27FC236}">
                  <a16:creationId xmlns:a16="http://schemas.microsoft.com/office/drawing/2014/main" id="{D39984AC-0D94-37C5-7DA1-D0A80744D299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6216535" y="7266232"/>
              <a:ext cx="111261" cy="112926"/>
            </a:xfrm>
            <a:custGeom>
              <a:avLst/>
              <a:gdLst>
                <a:gd name="connsiteX0" fmla="*/ 44094 w 111261"/>
                <a:gd name="connsiteY0" fmla="*/ 77417 h 112926"/>
                <a:gd name="connsiteX1" fmla="*/ 50137 w 111261"/>
                <a:gd name="connsiteY1" fmla="*/ 77589 h 112926"/>
                <a:gd name="connsiteX2" fmla="*/ 111455 w 111261"/>
                <a:gd name="connsiteY2" fmla="*/ 25165 h 112926"/>
                <a:gd name="connsiteX3" fmla="*/ 88172 w 111261"/>
                <a:gd name="connsiteY3" fmla="*/ 70 h 112926"/>
                <a:gd name="connsiteX4" fmla="*/ 45693 w 111261"/>
                <a:gd name="connsiteY4" fmla="*/ 43212 h 112926"/>
                <a:gd name="connsiteX5" fmla="*/ 38406 w 111261"/>
                <a:gd name="connsiteY5" fmla="*/ 64869 h 112926"/>
                <a:gd name="connsiteX6" fmla="*/ 6414 w 111261"/>
                <a:gd name="connsiteY6" fmla="*/ 40978 h 112926"/>
                <a:gd name="connsiteX7" fmla="*/ 21877 w 111261"/>
                <a:gd name="connsiteY7" fmla="*/ 6086 h 112926"/>
                <a:gd name="connsiteX8" fmla="*/ 23299 w 111261"/>
                <a:gd name="connsiteY8" fmla="*/ 3851 h 112926"/>
                <a:gd name="connsiteX9" fmla="*/ 20455 w 111261"/>
                <a:gd name="connsiteY9" fmla="*/ 1789 h 112926"/>
                <a:gd name="connsiteX10" fmla="*/ 14768 w 111261"/>
                <a:gd name="connsiteY10" fmla="*/ 5570 h 112926"/>
                <a:gd name="connsiteX11" fmla="*/ 193 w 111261"/>
                <a:gd name="connsiteY11" fmla="*/ 42697 h 112926"/>
                <a:gd name="connsiteX12" fmla="*/ 34674 w 111261"/>
                <a:gd name="connsiteY12" fmla="*/ 76042 h 112926"/>
                <a:gd name="connsiteX13" fmla="*/ 24721 w 111261"/>
                <a:gd name="connsiteY13" fmla="*/ 107496 h 112926"/>
                <a:gd name="connsiteX14" fmla="*/ 30764 w 111261"/>
                <a:gd name="connsiteY14" fmla="*/ 112996 h 112926"/>
                <a:gd name="connsiteX15" fmla="*/ 37695 w 111261"/>
                <a:gd name="connsiteY15" fmla="*/ 109215 h 112926"/>
                <a:gd name="connsiteX16" fmla="*/ 44094 w 111261"/>
                <a:gd name="connsiteY16" fmla="*/ 77417 h 112926"/>
                <a:gd name="connsiteX17" fmla="*/ 46404 w 111261"/>
                <a:gd name="connsiteY17" fmla="*/ 65729 h 112926"/>
                <a:gd name="connsiteX18" fmla="*/ 59912 w 111261"/>
                <a:gd name="connsiteY18" fmla="*/ 27055 h 112926"/>
                <a:gd name="connsiteX19" fmla="*/ 86217 w 111261"/>
                <a:gd name="connsiteY19" fmla="*/ 11758 h 112926"/>
                <a:gd name="connsiteX20" fmla="*/ 105057 w 111261"/>
                <a:gd name="connsiteY20" fmla="*/ 28602 h 112926"/>
                <a:gd name="connsiteX21" fmla="*/ 52092 w 111261"/>
                <a:gd name="connsiteY21" fmla="*/ 65901 h 112926"/>
                <a:gd name="connsiteX22" fmla="*/ 46404 w 111261"/>
                <a:gd name="connsiteY22" fmla="*/ 65729 h 112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1261" h="112926">
                  <a:moveTo>
                    <a:pt x="44094" y="77417"/>
                  </a:moveTo>
                  <a:cubicBezTo>
                    <a:pt x="46049" y="77589"/>
                    <a:pt x="48182" y="77589"/>
                    <a:pt x="50137" y="77589"/>
                  </a:cubicBezTo>
                  <a:cubicBezTo>
                    <a:pt x="82129" y="77589"/>
                    <a:pt x="111455" y="52322"/>
                    <a:pt x="111455" y="25165"/>
                  </a:cubicBezTo>
                  <a:cubicBezTo>
                    <a:pt x="111455" y="9867"/>
                    <a:pt x="102035" y="70"/>
                    <a:pt x="88172" y="70"/>
                  </a:cubicBezTo>
                  <a:cubicBezTo>
                    <a:pt x="63645" y="70"/>
                    <a:pt x="50670" y="30321"/>
                    <a:pt x="45693" y="43212"/>
                  </a:cubicBezTo>
                  <a:cubicBezTo>
                    <a:pt x="43383" y="49572"/>
                    <a:pt x="39473" y="61604"/>
                    <a:pt x="38406" y="64869"/>
                  </a:cubicBezTo>
                  <a:cubicBezTo>
                    <a:pt x="18856" y="62291"/>
                    <a:pt x="6414" y="53697"/>
                    <a:pt x="6414" y="40978"/>
                  </a:cubicBezTo>
                  <a:cubicBezTo>
                    <a:pt x="6414" y="40806"/>
                    <a:pt x="7481" y="21555"/>
                    <a:pt x="21877" y="6086"/>
                  </a:cubicBezTo>
                  <a:cubicBezTo>
                    <a:pt x="23121" y="4883"/>
                    <a:pt x="23299" y="4539"/>
                    <a:pt x="23299" y="3851"/>
                  </a:cubicBezTo>
                  <a:cubicBezTo>
                    <a:pt x="23299" y="1789"/>
                    <a:pt x="20988" y="1789"/>
                    <a:pt x="20455" y="1789"/>
                  </a:cubicBezTo>
                  <a:cubicBezTo>
                    <a:pt x="18856" y="1789"/>
                    <a:pt x="18145" y="1789"/>
                    <a:pt x="14768" y="5570"/>
                  </a:cubicBezTo>
                  <a:cubicBezTo>
                    <a:pt x="4815" y="17430"/>
                    <a:pt x="193" y="35306"/>
                    <a:pt x="193" y="42697"/>
                  </a:cubicBezTo>
                  <a:cubicBezTo>
                    <a:pt x="193" y="57994"/>
                    <a:pt x="11746" y="71229"/>
                    <a:pt x="34674" y="76042"/>
                  </a:cubicBezTo>
                  <a:cubicBezTo>
                    <a:pt x="25787" y="102683"/>
                    <a:pt x="24721" y="105949"/>
                    <a:pt x="24721" y="107496"/>
                  </a:cubicBezTo>
                  <a:cubicBezTo>
                    <a:pt x="24721" y="112137"/>
                    <a:pt x="28809" y="112996"/>
                    <a:pt x="30764" y="112996"/>
                  </a:cubicBezTo>
                  <a:cubicBezTo>
                    <a:pt x="32719" y="112996"/>
                    <a:pt x="36274" y="111793"/>
                    <a:pt x="37695" y="109215"/>
                  </a:cubicBezTo>
                  <a:cubicBezTo>
                    <a:pt x="38940" y="106637"/>
                    <a:pt x="40539" y="97871"/>
                    <a:pt x="44094" y="77417"/>
                  </a:cubicBezTo>
                  <a:close/>
                  <a:moveTo>
                    <a:pt x="46404" y="65729"/>
                  </a:moveTo>
                  <a:cubicBezTo>
                    <a:pt x="49959" y="45962"/>
                    <a:pt x="51381" y="38228"/>
                    <a:pt x="59912" y="27055"/>
                  </a:cubicBezTo>
                  <a:cubicBezTo>
                    <a:pt x="67910" y="16571"/>
                    <a:pt x="77330" y="11758"/>
                    <a:pt x="86217" y="11758"/>
                  </a:cubicBezTo>
                  <a:cubicBezTo>
                    <a:pt x="98481" y="11758"/>
                    <a:pt x="105057" y="19664"/>
                    <a:pt x="105057" y="28602"/>
                  </a:cubicBezTo>
                  <a:cubicBezTo>
                    <a:pt x="105057" y="45962"/>
                    <a:pt x="82662" y="65901"/>
                    <a:pt x="52092" y="65901"/>
                  </a:cubicBezTo>
                  <a:cubicBezTo>
                    <a:pt x="50492" y="65901"/>
                    <a:pt x="48004" y="65901"/>
                    <a:pt x="46404" y="65729"/>
                  </a:cubicBez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27" name="Dowolny kształt: kształt 226">
              <a:extLst>
                <a:ext uri="{FF2B5EF4-FFF2-40B4-BE49-F238E27FC236}">
                  <a16:creationId xmlns:a16="http://schemas.microsoft.com/office/drawing/2014/main" id="{7CA104AC-B725-6879-8001-66500C023B3C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6194464" y="7414515"/>
              <a:ext cx="53853" cy="115676"/>
            </a:xfrm>
            <a:custGeom>
              <a:avLst/>
              <a:gdLst>
                <a:gd name="connsiteX0" fmla="*/ 49425 w 53853"/>
                <a:gd name="connsiteY0" fmla="*/ 6609 h 115676"/>
                <a:gd name="connsiteX1" fmla="*/ 42316 w 53853"/>
                <a:gd name="connsiteY1" fmla="*/ 77 h 115676"/>
                <a:gd name="connsiteX2" fmla="*/ 32363 w 53853"/>
                <a:gd name="connsiteY2" fmla="*/ 9531 h 115676"/>
                <a:gd name="connsiteX3" fmla="*/ 39472 w 53853"/>
                <a:gd name="connsiteY3" fmla="*/ 16063 h 115676"/>
                <a:gd name="connsiteX4" fmla="*/ 49425 w 53853"/>
                <a:gd name="connsiteY4" fmla="*/ 6609 h 115676"/>
                <a:gd name="connsiteX5" fmla="*/ 13167 w 53853"/>
                <a:gd name="connsiteY5" fmla="*/ 93925 h 115676"/>
                <a:gd name="connsiteX6" fmla="*/ 11568 w 53853"/>
                <a:gd name="connsiteY6" fmla="*/ 101144 h 115676"/>
                <a:gd name="connsiteX7" fmla="*/ 28453 w 53853"/>
                <a:gd name="connsiteY7" fmla="*/ 115754 h 115676"/>
                <a:gd name="connsiteX8" fmla="*/ 54046 w 53853"/>
                <a:gd name="connsiteY8" fmla="*/ 89456 h 115676"/>
                <a:gd name="connsiteX9" fmla="*/ 51203 w 53853"/>
                <a:gd name="connsiteY9" fmla="*/ 87222 h 115676"/>
                <a:gd name="connsiteX10" fmla="*/ 47826 w 53853"/>
                <a:gd name="connsiteY10" fmla="*/ 90144 h 115676"/>
                <a:gd name="connsiteX11" fmla="*/ 28986 w 53853"/>
                <a:gd name="connsiteY11" fmla="*/ 110941 h 115676"/>
                <a:gd name="connsiteX12" fmla="*/ 24542 w 53853"/>
                <a:gd name="connsiteY12" fmla="*/ 104925 h 115676"/>
                <a:gd name="connsiteX13" fmla="*/ 27386 w 53853"/>
                <a:gd name="connsiteY13" fmla="*/ 93925 h 115676"/>
                <a:gd name="connsiteX14" fmla="*/ 33074 w 53853"/>
                <a:gd name="connsiteY14" fmla="*/ 80174 h 115676"/>
                <a:gd name="connsiteX15" fmla="*/ 41783 w 53853"/>
                <a:gd name="connsiteY15" fmla="*/ 58345 h 115676"/>
                <a:gd name="connsiteX16" fmla="*/ 42849 w 53853"/>
                <a:gd name="connsiteY16" fmla="*/ 52845 h 115676"/>
                <a:gd name="connsiteX17" fmla="*/ 25964 w 53853"/>
                <a:gd name="connsiteY17" fmla="*/ 38235 h 115676"/>
                <a:gd name="connsiteX18" fmla="*/ 193 w 53853"/>
                <a:gd name="connsiteY18" fmla="*/ 64533 h 115676"/>
                <a:gd name="connsiteX19" fmla="*/ 3214 w 53853"/>
                <a:gd name="connsiteY19" fmla="*/ 66768 h 115676"/>
                <a:gd name="connsiteX20" fmla="*/ 6413 w 53853"/>
                <a:gd name="connsiteY20" fmla="*/ 64018 h 115676"/>
                <a:gd name="connsiteX21" fmla="*/ 25431 w 53853"/>
                <a:gd name="connsiteY21" fmla="*/ 43048 h 115676"/>
                <a:gd name="connsiteX22" fmla="*/ 29874 w 53853"/>
                <a:gd name="connsiteY22" fmla="*/ 49064 h 115676"/>
                <a:gd name="connsiteX23" fmla="*/ 24365 w 53853"/>
                <a:gd name="connsiteY23" fmla="*/ 66252 h 115676"/>
                <a:gd name="connsiteX24" fmla="*/ 13167 w 53853"/>
                <a:gd name="connsiteY24" fmla="*/ 93925 h 11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853" h="115676">
                  <a:moveTo>
                    <a:pt x="49425" y="6609"/>
                  </a:moveTo>
                  <a:cubicBezTo>
                    <a:pt x="49425" y="3859"/>
                    <a:pt x="47292" y="77"/>
                    <a:pt x="42316" y="77"/>
                  </a:cubicBezTo>
                  <a:cubicBezTo>
                    <a:pt x="37517" y="77"/>
                    <a:pt x="32363" y="4546"/>
                    <a:pt x="32363" y="9531"/>
                  </a:cubicBezTo>
                  <a:cubicBezTo>
                    <a:pt x="32363" y="12453"/>
                    <a:pt x="34673" y="16063"/>
                    <a:pt x="39472" y="16063"/>
                  </a:cubicBezTo>
                  <a:cubicBezTo>
                    <a:pt x="44626" y="16063"/>
                    <a:pt x="49425" y="11250"/>
                    <a:pt x="49425" y="6609"/>
                  </a:cubicBezTo>
                  <a:close/>
                  <a:moveTo>
                    <a:pt x="13167" y="93925"/>
                  </a:moveTo>
                  <a:cubicBezTo>
                    <a:pt x="12456" y="96159"/>
                    <a:pt x="11568" y="98222"/>
                    <a:pt x="11568" y="101144"/>
                  </a:cubicBezTo>
                  <a:cubicBezTo>
                    <a:pt x="11568" y="109222"/>
                    <a:pt x="18677" y="115754"/>
                    <a:pt x="28453" y="115754"/>
                  </a:cubicBezTo>
                  <a:cubicBezTo>
                    <a:pt x="46226" y="115754"/>
                    <a:pt x="54046" y="92034"/>
                    <a:pt x="54046" y="89456"/>
                  </a:cubicBezTo>
                  <a:cubicBezTo>
                    <a:pt x="54046" y="87222"/>
                    <a:pt x="51736" y="87222"/>
                    <a:pt x="51203" y="87222"/>
                  </a:cubicBezTo>
                  <a:cubicBezTo>
                    <a:pt x="48714" y="87222"/>
                    <a:pt x="48537" y="88253"/>
                    <a:pt x="47826" y="90144"/>
                  </a:cubicBezTo>
                  <a:cubicBezTo>
                    <a:pt x="43738" y="103894"/>
                    <a:pt x="35917" y="110941"/>
                    <a:pt x="28986" y="110941"/>
                  </a:cubicBezTo>
                  <a:cubicBezTo>
                    <a:pt x="25431" y="110941"/>
                    <a:pt x="24542" y="108707"/>
                    <a:pt x="24542" y="104925"/>
                  </a:cubicBezTo>
                  <a:cubicBezTo>
                    <a:pt x="24542" y="100972"/>
                    <a:pt x="25786" y="97706"/>
                    <a:pt x="27386" y="93925"/>
                  </a:cubicBezTo>
                  <a:cubicBezTo>
                    <a:pt x="29163" y="89284"/>
                    <a:pt x="31119" y="84643"/>
                    <a:pt x="33074" y="80174"/>
                  </a:cubicBezTo>
                  <a:cubicBezTo>
                    <a:pt x="34673" y="76049"/>
                    <a:pt x="41072" y="60408"/>
                    <a:pt x="41783" y="58345"/>
                  </a:cubicBezTo>
                  <a:cubicBezTo>
                    <a:pt x="42316" y="56627"/>
                    <a:pt x="42849" y="54564"/>
                    <a:pt x="42849" y="52845"/>
                  </a:cubicBezTo>
                  <a:cubicBezTo>
                    <a:pt x="42849" y="44767"/>
                    <a:pt x="35740" y="38235"/>
                    <a:pt x="25964" y="38235"/>
                  </a:cubicBezTo>
                  <a:cubicBezTo>
                    <a:pt x="8368" y="38235"/>
                    <a:pt x="193" y="61611"/>
                    <a:pt x="193" y="64533"/>
                  </a:cubicBezTo>
                  <a:cubicBezTo>
                    <a:pt x="193" y="66768"/>
                    <a:pt x="2681" y="66768"/>
                    <a:pt x="3214" y="66768"/>
                  </a:cubicBezTo>
                  <a:cubicBezTo>
                    <a:pt x="5702" y="66768"/>
                    <a:pt x="5880" y="65908"/>
                    <a:pt x="6413" y="64018"/>
                  </a:cubicBezTo>
                  <a:cubicBezTo>
                    <a:pt x="11035" y="49236"/>
                    <a:pt x="18855" y="43048"/>
                    <a:pt x="25431" y="43048"/>
                  </a:cubicBezTo>
                  <a:cubicBezTo>
                    <a:pt x="28275" y="43048"/>
                    <a:pt x="29874" y="44423"/>
                    <a:pt x="29874" y="49064"/>
                  </a:cubicBezTo>
                  <a:cubicBezTo>
                    <a:pt x="29874" y="53017"/>
                    <a:pt x="28808" y="55595"/>
                    <a:pt x="24365" y="66252"/>
                  </a:cubicBezTo>
                  <a:lnTo>
                    <a:pt x="13167" y="93925"/>
                  </a:ln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28" name="Dowolny kształt: kształt 227">
              <a:extLst>
                <a:ext uri="{FF2B5EF4-FFF2-40B4-BE49-F238E27FC236}">
                  <a16:creationId xmlns:a16="http://schemas.microsoft.com/office/drawing/2014/main" id="{220CB076-53F3-F3FE-86B6-3CB3568DA338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6375652" y="7275870"/>
              <a:ext cx="58906" cy="245545"/>
            </a:xfrm>
            <a:custGeom>
              <a:avLst/>
              <a:gdLst>
                <a:gd name="connsiteX0" fmla="*/ 59106 w 58906"/>
                <a:gd name="connsiteY0" fmla="*/ 243165 h 245545"/>
                <a:gd name="connsiteX1" fmla="*/ 54789 w 58906"/>
                <a:gd name="connsiteY1" fmla="*/ 237763 h 245545"/>
                <a:gd name="connsiteX2" fmla="*/ 14926 w 58906"/>
                <a:gd name="connsiteY2" fmla="*/ 122847 h 245545"/>
                <a:gd name="connsiteX3" fmla="*/ 55805 w 58906"/>
                <a:gd name="connsiteY3" fmla="*/ 6704 h 245545"/>
                <a:gd name="connsiteX4" fmla="*/ 59106 w 58906"/>
                <a:gd name="connsiteY4" fmla="*/ 2530 h 245545"/>
                <a:gd name="connsiteX5" fmla="*/ 56566 w 58906"/>
                <a:gd name="connsiteY5" fmla="*/ 75 h 245545"/>
                <a:gd name="connsiteX6" fmla="*/ 16195 w 58906"/>
                <a:gd name="connsiteY6" fmla="*/ 47956 h 245545"/>
                <a:gd name="connsiteX7" fmla="*/ 199 w 58906"/>
                <a:gd name="connsiteY7" fmla="*/ 122847 h 245545"/>
                <a:gd name="connsiteX8" fmla="*/ 16957 w 58906"/>
                <a:gd name="connsiteY8" fmla="*/ 199458 h 245545"/>
                <a:gd name="connsiteX9" fmla="*/ 56566 w 58906"/>
                <a:gd name="connsiteY9" fmla="*/ 245620 h 245545"/>
                <a:gd name="connsiteX10" fmla="*/ 59106 w 58906"/>
                <a:gd name="connsiteY10" fmla="*/ 243165 h 2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906" h="245545">
                  <a:moveTo>
                    <a:pt x="59106" y="243165"/>
                  </a:moveTo>
                  <a:cubicBezTo>
                    <a:pt x="59106" y="242428"/>
                    <a:pt x="59106" y="241937"/>
                    <a:pt x="54789" y="237763"/>
                  </a:cubicBezTo>
                  <a:cubicBezTo>
                    <a:pt x="23051" y="206824"/>
                    <a:pt x="14926" y="160416"/>
                    <a:pt x="14926" y="122847"/>
                  </a:cubicBezTo>
                  <a:cubicBezTo>
                    <a:pt x="14926" y="80123"/>
                    <a:pt x="24574" y="37398"/>
                    <a:pt x="55805" y="6704"/>
                  </a:cubicBezTo>
                  <a:cubicBezTo>
                    <a:pt x="59106" y="3758"/>
                    <a:pt x="59106" y="3267"/>
                    <a:pt x="59106" y="2530"/>
                  </a:cubicBezTo>
                  <a:cubicBezTo>
                    <a:pt x="59106" y="811"/>
                    <a:pt x="58090" y="75"/>
                    <a:pt x="56566" y="75"/>
                  </a:cubicBezTo>
                  <a:cubicBezTo>
                    <a:pt x="54027" y="75"/>
                    <a:pt x="31176" y="16772"/>
                    <a:pt x="16195" y="47956"/>
                  </a:cubicBezTo>
                  <a:cubicBezTo>
                    <a:pt x="3246" y="74966"/>
                    <a:pt x="199" y="102222"/>
                    <a:pt x="199" y="122847"/>
                  </a:cubicBezTo>
                  <a:cubicBezTo>
                    <a:pt x="199" y="142000"/>
                    <a:pt x="2992" y="171711"/>
                    <a:pt x="16957" y="199458"/>
                  </a:cubicBezTo>
                  <a:cubicBezTo>
                    <a:pt x="32191" y="229660"/>
                    <a:pt x="54027" y="245620"/>
                    <a:pt x="56566" y="245620"/>
                  </a:cubicBezTo>
                  <a:cubicBezTo>
                    <a:pt x="58090" y="245620"/>
                    <a:pt x="59106" y="244884"/>
                    <a:pt x="59106" y="243165"/>
                  </a:cubicBez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29" name="Dowolny kształt: kształt 228">
              <a:extLst>
                <a:ext uri="{FF2B5EF4-FFF2-40B4-BE49-F238E27FC236}">
                  <a16:creationId xmlns:a16="http://schemas.microsoft.com/office/drawing/2014/main" id="{2B5B4B9A-5298-AC26-F999-F87D2B249CC5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6463222" y="7289621"/>
              <a:ext cx="124668" cy="173109"/>
            </a:xfrm>
            <a:custGeom>
              <a:avLst/>
              <a:gdLst>
                <a:gd name="connsiteX0" fmla="*/ 59109 w 124668"/>
                <a:gd name="connsiteY0" fmla="*/ 2776 h 173109"/>
                <a:gd name="connsiteX1" fmla="*/ 55809 w 124668"/>
                <a:gd name="connsiteY1" fmla="*/ 75 h 173109"/>
                <a:gd name="connsiteX2" fmla="*/ 24832 w 124668"/>
                <a:gd name="connsiteY2" fmla="*/ 2530 h 173109"/>
                <a:gd name="connsiteX3" fmla="*/ 20008 w 124668"/>
                <a:gd name="connsiteY3" fmla="*/ 7441 h 173109"/>
                <a:gd name="connsiteX4" fmla="*/ 26101 w 124668"/>
                <a:gd name="connsiteY4" fmla="*/ 10388 h 173109"/>
                <a:gd name="connsiteX5" fmla="*/ 38797 w 124668"/>
                <a:gd name="connsiteY5" fmla="*/ 14562 h 173109"/>
                <a:gd name="connsiteX6" fmla="*/ 38035 w 124668"/>
                <a:gd name="connsiteY6" fmla="*/ 19473 h 173109"/>
                <a:gd name="connsiteX7" fmla="*/ 1219 w 124668"/>
                <a:gd name="connsiteY7" fmla="*/ 160907 h 173109"/>
                <a:gd name="connsiteX8" fmla="*/ 203 w 124668"/>
                <a:gd name="connsiteY8" fmla="*/ 166309 h 173109"/>
                <a:gd name="connsiteX9" fmla="*/ 7566 w 124668"/>
                <a:gd name="connsiteY9" fmla="*/ 173184 h 173109"/>
                <a:gd name="connsiteX10" fmla="*/ 16961 w 124668"/>
                <a:gd name="connsiteY10" fmla="*/ 166800 h 173109"/>
                <a:gd name="connsiteX11" fmla="*/ 21785 w 124668"/>
                <a:gd name="connsiteY11" fmla="*/ 148139 h 173109"/>
                <a:gd name="connsiteX12" fmla="*/ 27371 w 124668"/>
                <a:gd name="connsiteY12" fmla="*/ 126040 h 173109"/>
                <a:gd name="connsiteX13" fmla="*/ 31687 w 124668"/>
                <a:gd name="connsiteY13" fmla="*/ 109588 h 173109"/>
                <a:gd name="connsiteX14" fmla="*/ 34480 w 124668"/>
                <a:gd name="connsiteY14" fmla="*/ 98538 h 173109"/>
                <a:gd name="connsiteX15" fmla="*/ 51746 w 124668"/>
                <a:gd name="connsiteY15" fmla="*/ 75948 h 173109"/>
                <a:gd name="connsiteX16" fmla="*/ 76121 w 124668"/>
                <a:gd name="connsiteY16" fmla="*/ 67354 h 173109"/>
                <a:gd name="connsiteX17" fmla="*/ 89832 w 124668"/>
                <a:gd name="connsiteY17" fmla="*/ 84542 h 173109"/>
                <a:gd name="connsiteX18" fmla="*/ 74090 w 124668"/>
                <a:gd name="connsiteY18" fmla="*/ 139545 h 173109"/>
                <a:gd name="connsiteX19" fmla="*/ 70789 w 124668"/>
                <a:gd name="connsiteY19" fmla="*/ 153050 h 173109"/>
                <a:gd name="connsiteX20" fmla="*/ 91609 w 124668"/>
                <a:gd name="connsiteY20" fmla="*/ 173184 h 173109"/>
                <a:gd name="connsiteX21" fmla="*/ 124871 w 124668"/>
                <a:gd name="connsiteY21" fmla="*/ 135370 h 173109"/>
                <a:gd name="connsiteX22" fmla="*/ 121824 w 124668"/>
                <a:gd name="connsiteY22" fmla="*/ 132915 h 173109"/>
                <a:gd name="connsiteX23" fmla="*/ 118016 w 124668"/>
                <a:gd name="connsiteY23" fmla="*/ 137335 h 173109"/>
                <a:gd name="connsiteX24" fmla="*/ 92117 w 124668"/>
                <a:gd name="connsiteY24" fmla="*/ 167782 h 173109"/>
                <a:gd name="connsiteX25" fmla="*/ 86023 w 124668"/>
                <a:gd name="connsiteY25" fmla="*/ 159679 h 173109"/>
                <a:gd name="connsiteX26" fmla="*/ 90594 w 124668"/>
                <a:gd name="connsiteY26" fmla="*/ 142246 h 173109"/>
                <a:gd name="connsiteX27" fmla="*/ 106082 w 124668"/>
                <a:gd name="connsiteY27" fmla="*/ 88226 h 173109"/>
                <a:gd name="connsiteX28" fmla="*/ 76883 w 124668"/>
                <a:gd name="connsiteY28" fmla="*/ 61952 h 173109"/>
                <a:gd name="connsiteX29" fmla="*/ 39305 w 124668"/>
                <a:gd name="connsiteY29" fmla="*/ 80859 h 173109"/>
                <a:gd name="connsiteX30" fmla="*/ 59109 w 124668"/>
                <a:gd name="connsiteY30" fmla="*/ 2776 h 173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4668" h="173109">
                  <a:moveTo>
                    <a:pt x="59109" y="2776"/>
                  </a:moveTo>
                  <a:cubicBezTo>
                    <a:pt x="59109" y="2530"/>
                    <a:pt x="59109" y="75"/>
                    <a:pt x="55809" y="75"/>
                  </a:cubicBezTo>
                  <a:cubicBezTo>
                    <a:pt x="49969" y="75"/>
                    <a:pt x="31434" y="2039"/>
                    <a:pt x="24832" y="2530"/>
                  </a:cubicBezTo>
                  <a:cubicBezTo>
                    <a:pt x="22801" y="2776"/>
                    <a:pt x="20008" y="3021"/>
                    <a:pt x="20008" y="7441"/>
                  </a:cubicBezTo>
                  <a:cubicBezTo>
                    <a:pt x="20008" y="10388"/>
                    <a:pt x="22293" y="10388"/>
                    <a:pt x="26101" y="10388"/>
                  </a:cubicBezTo>
                  <a:cubicBezTo>
                    <a:pt x="38289" y="10388"/>
                    <a:pt x="38797" y="12106"/>
                    <a:pt x="38797" y="14562"/>
                  </a:cubicBezTo>
                  <a:lnTo>
                    <a:pt x="38035" y="19473"/>
                  </a:lnTo>
                  <a:lnTo>
                    <a:pt x="1219" y="160907"/>
                  </a:lnTo>
                  <a:cubicBezTo>
                    <a:pt x="203" y="164345"/>
                    <a:pt x="203" y="164836"/>
                    <a:pt x="203" y="166309"/>
                  </a:cubicBezTo>
                  <a:cubicBezTo>
                    <a:pt x="203" y="171957"/>
                    <a:pt x="5281" y="173184"/>
                    <a:pt x="7566" y="173184"/>
                  </a:cubicBezTo>
                  <a:cubicBezTo>
                    <a:pt x="11629" y="173184"/>
                    <a:pt x="15691" y="170238"/>
                    <a:pt x="16961" y="166800"/>
                  </a:cubicBezTo>
                  <a:lnTo>
                    <a:pt x="21785" y="148139"/>
                  </a:lnTo>
                  <a:lnTo>
                    <a:pt x="27371" y="126040"/>
                  </a:lnTo>
                  <a:cubicBezTo>
                    <a:pt x="28894" y="120638"/>
                    <a:pt x="30418" y="115236"/>
                    <a:pt x="31687" y="109588"/>
                  </a:cubicBezTo>
                  <a:cubicBezTo>
                    <a:pt x="32195" y="108115"/>
                    <a:pt x="34227" y="100012"/>
                    <a:pt x="34480" y="98538"/>
                  </a:cubicBezTo>
                  <a:cubicBezTo>
                    <a:pt x="35242" y="96329"/>
                    <a:pt x="43113" y="82578"/>
                    <a:pt x="51746" y="75948"/>
                  </a:cubicBezTo>
                  <a:cubicBezTo>
                    <a:pt x="57332" y="72020"/>
                    <a:pt x="65203" y="67354"/>
                    <a:pt x="76121" y="67354"/>
                  </a:cubicBezTo>
                  <a:cubicBezTo>
                    <a:pt x="87039" y="67354"/>
                    <a:pt x="89832" y="75703"/>
                    <a:pt x="89832" y="84542"/>
                  </a:cubicBezTo>
                  <a:cubicBezTo>
                    <a:pt x="89832" y="97802"/>
                    <a:pt x="80184" y="124566"/>
                    <a:pt x="74090" y="139545"/>
                  </a:cubicBezTo>
                  <a:cubicBezTo>
                    <a:pt x="72059" y="145192"/>
                    <a:pt x="70789" y="148139"/>
                    <a:pt x="70789" y="153050"/>
                  </a:cubicBezTo>
                  <a:cubicBezTo>
                    <a:pt x="70789" y="164590"/>
                    <a:pt x="79676" y="173184"/>
                    <a:pt x="91609" y="173184"/>
                  </a:cubicBezTo>
                  <a:cubicBezTo>
                    <a:pt x="115477" y="173184"/>
                    <a:pt x="124871" y="137335"/>
                    <a:pt x="124871" y="135370"/>
                  </a:cubicBezTo>
                  <a:cubicBezTo>
                    <a:pt x="124871" y="132915"/>
                    <a:pt x="122586" y="132915"/>
                    <a:pt x="121824" y="132915"/>
                  </a:cubicBezTo>
                  <a:cubicBezTo>
                    <a:pt x="119285" y="132915"/>
                    <a:pt x="119285" y="133651"/>
                    <a:pt x="118016" y="137335"/>
                  </a:cubicBezTo>
                  <a:cubicBezTo>
                    <a:pt x="114207" y="150349"/>
                    <a:pt x="106082" y="167782"/>
                    <a:pt x="92117" y="167782"/>
                  </a:cubicBezTo>
                  <a:cubicBezTo>
                    <a:pt x="87801" y="167782"/>
                    <a:pt x="86023" y="165327"/>
                    <a:pt x="86023" y="159679"/>
                  </a:cubicBezTo>
                  <a:cubicBezTo>
                    <a:pt x="86023" y="153541"/>
                    <a:pt x="88309" y="147648"/>
                    <a:pt x="90594" y="142246"/>
                  </a:cubicBezTo>
                  <a:cubicBezTo>
                    <a:pt x="94656" y="131687"/>
                    <a:pt x="106082" y="102467"/>
                    <a:pt x="106082" y="88226"/>
                  </a:cubicBezTo>
                  <a:cubicBezTo>
                    <a:pt x="106082" y="72265"/>
                    <a:pt x="95926" y="61952"/>
                    <a:pt x="76883" y="61952"/>
                  </a:cubicBezTo>
                  <a:cubicBezTo>
                    <a:pt x="60887" y="61952"/>
                    <a:pt x="48699" y="69564"/>
                    <a:pt x="39305" y="80859"/>
                  </a:cubicBezTo>
                  <a:lnTo>
                    <a:pt x="59109" y="2776"/>
                  </a:ln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30" name="Dowolny kształt: kształt 229">
              <a:extLst>
                <a:ext uri="{FF2B5EF4-FFF2-40B4-BE49-F238E27FC236}">
                  <a16:creationId xmlns:a16="http://schemas.microsoft.com/office/drawing/2014/main" id="{0F474135-71C5-1D18-6398-3BC89026E16B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6610020" y="7275870"/>
              <a:ext cx="58906" cy="245545"/>
            </a:xfrm>
            <a:custGeom>
              <a:avLst/>
              <a:gdLst>
                <a:gd name="connsiteX0" fmla="*/ 59115 w 58906"/>
                <a:gd name="connsiteY0" fmla="*/ 122847 h 245545"/>
                <a:gd name="connsiteX1" fmla="*/ 42357 w 58906"/>
                <a:gd name="connsiteY1" fmla="*/ 46237 h 245545"/>
                <a:gd name="connsiteX2" fmla="*/ 2748 w 58906"/>
                <a:gd name="connsiteY2" fmla="*/ 75 h 245545"/>
                <a:gd name="connsiteX3" fmla="*/ 209 w 58906"/>
                <a:gd name="connsiteY3" fmla="*/ 2530 h 245545"/>
                <a:gd name="connsiteX4" fmla="*/ 5033 w 58906"/>
                <a:gd name="connsiteY4" fmla="*/ 8178 h 245545"/>
                <a:gd name="connsiteX5" fmla="*/ 44389 w 58906"/>
                <a:gd name="connsiteY5" fmla="*/ 122847 h 245545"/>
                <a:gd name="connsiteX6" fmla="*/ 3510 w 58906"/>
                <a:gd name="connsiteY6" fmla="*/ 238990 h 245545"/>
                <a:gd name="connsiteX7" fmla="*/ 209 w 58906"/>
                <a:gd name="connsiteY7" fmla="*/ 243165 h 245545"/>
                <a:gd name="connsiteX8" fmla="*/ 2748 w 58906"/>
                <a:gd name="connsiteY8" fmla="*/ 245620 h 245545"/>
                <a:gd name="connsiteX9" fmla="*/ 43119 w 58906"/>
                <a:gd name="connsiteY9" fmla="*/ 197739 h 245545"/>
                <a:gd name="connsiteX10" fmla="*/ 59115 w 58906"/>
                <a:gd name="connsiteY10" fmla="*/ 122847 h 2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906" h="245545">
                  <a:moveTo>
                    <a:pt x="59115" y="122847"/>
                  </a:moveTo>
                  <a:cubicBezTo>
                    <a:pt x="59115" y="103695"/>
                    <a:pt x="56322" y="73984"/>
                    <a:pt x="42357" y="46237"/>
                  </a:cubicBezTo>
                  <a:cubicBezTo>
                    <a:pt x="27123" y="16035"/>
                    <a:pt x="5287" y="75"/>
                    <a:pt x="2748" y="75"/>
                  </a:cubicBezTo>
                  <a:cubicBezTo>
                    <a:pt x="1224" y="75"/>
                    <a:pt x="209" y="1057"/>
                    <a:pt x="209" y="2530"/>
                  </a:cubicBezTo>
                  <a:cubicBezTo>
                    <a:pt x="209" y="3267"/>
                    <a:pt x="209" y="3758"/>
                    <a:pt x="5033" y="8178"/>
                  </a:cubicBezTo>
                  <a:cubicBezTo>
                    <a:pt x="29916" y="32487"/>
                    <a:pt x="44389" y="71528"/>
                    <a:pt x="44389" y="122847"/>
                  </a:cubicBezTo>
                  <a:cubicBezTo>
                    <a:pt x="44389" y="164836"/>
                    <a:pt x="34994" y="208052"/>
                    <a:pt x="3510" y="238990"/>
                  </a:cubicBezTo>
                  <a:cubicBezTo>
                    <a:pt x="209" y="241937"/>
                    <a:pt x="209" y="242428"/>
                    <a:pt x="209" y="243165"/>
                  </a:cubicBezTo>
                  <a:cubicBezTo>
                    <a:pt x="209" y="244638"/>
                    <a:pt x="1224" y="245620"/>
                    <a:pt x="2748" y="245620"/>
                  </a:cubicBezTo>
                  <a:cubicBezTo>
                    <a:pt x="5287" y="245620"/>
                    <a:pt x="28139" y="228923"/>
                    <a:pt x="43119" y="197739"/>
                  </a:cubicBezTo>
                  <a:cubicBezTo>
                    <a:pt x="56068" y="170729"/>
                    <a:pt x="59115" y="143473"/>
                    <a:pt x="59115" y="122847"/>
                  </a:cubicBez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31" name="Dowolny kształt: kształt 230">
              <a:extLst>
                <a:ext uri="{FF2B5EF4-FFF2-40B4-BE49-F238E27FC236}">
                  <a16:creationId xmlns:a16="http://schemas.microsoft.com/office/drawing/2014/main" id="{BE8370F5-8A7E-E6B5-8A21-49A0D39F59EE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6779036" y="7369914"/>
              <a:ext cx="168847" cy="57457"/>
            </a:xfrm>
            <a:custGeom>
              <a:avLst/>
              <a:gdLst>
                <a:gd name="connsiteX0" fmla="*/ 160431 w 168847"/>
                <a:gd name="connsiteY0" fmla="*/ 9897 h 57457"/>
                <a:gd name="connsiteX1" fmla="*/ 169063 w 168847"/>
                <a:gd name="connsiteY1" fmla="*/ 4986 h 57457"/>
                <a:gd name="connsiteX2" fmla="*/ 160684 w 168847"/>
                <a:gd name="connsiteY2" fmla="*/ 75 h 57457"/>
                <a:gd name="connsiteX3" fmla="*/ 8594 w 168847"/>
                <a:gd name="connsiteY3" fmla="*/ 75 h 57457"/>
                <a:gd name="connsiteX4" fmla="*/ 215 w 168847"/>
                <a:gd name="connsiteY4" fmla="*/ 4986 h 57457"/>
                <a:gd name="connsiteX5" fmla="*/ 8848 w 168847"/>
                <a:gd name="connsiteY5" fmla="*/ 9897 h 57457"/>
                <a:gd name="connsiteX6" fmla="*/ 160431 w 168847"/>
                <a:gd name="connsiteY6" fmla="*/ 9897 h 57457"/>
                <a:gd name="connsiteX7" fmla="*/ 160684 w 168847"/>
                <a:gd name="connsiteY7" fmla="*/ 57532 h 57457"/>
                <a:gd name="connsiteX8" fmla="*/ 169063 w 168847"/>
                <a:gd name="connsiteY8" fmla="*/ 52621 h 57457"/>
                <a:gd name="connsiteX9" fmla="*/ 160431 w 168847"/>
                <a:gd name="connsiteY9" fmla="*/ 47711 h 57457"/>
                <a:gd name="connsiteX10" fmla="*/ 8848 w 168847"/>
                <a:gd name="connsiteY10" fmla="*/ 47711 h 57457"/>
                <a:gd name="connsiteX11" fmla="*/ 215 w 168847"/>
                <a:gd name="connsiteY11" fmla="*/ 52621 h 57457"/>
                <a:gd name="connsiteX12" fmla="*/ 8594 w 168847"/>
                <a:gd name="connsiteY12" fmla="*/ 57532 h 57457"/>
                <a:gd name="connsiteX13" fmla="*/ 160684 w 168847"/>
                <a:gd name="connsiteY13" fmla="*/ 57532 h 57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847" h="57457">
                  <a:moveTo>
                    <a:pt x="160431" y="9897"/>
                  </a:moveTo>
                  <a:cubicBezTo>
                    <a:pt x="164239" y="9897"/>
                    <a:pt x="169063" y="9897"/>
                    <a:pt x="169063" y="4986"/>
                  </a:cubicBezTo>
                  <a:cubicBezTo>
                    <a:pt x="169063" y="75"/>
                    <a:pt x="164239" y="75"/>
                    <a:pt x="160684" y="75"/>
                  </a:cubicBezTo>
                  <a:lnTo>
                    <a:pt x="8594" y="75"/>
                  </a:lnTo>
                  <a:cubicBezTo>
                    <a:pt x="5040" y="75"/>
                    <a:pt x="215" y="75"/>
                    <a:pt x="215" y="4986"/>
                  </a:cubicBezTo>
                  <a:cubicBezTo>
                    <a:pt x="215" y="9897"/>
                    <a:pt x="5040" y="9897"/>
                    <a:pt x="8848" y="9897"/>
                  </a:cubicBezTo>
                  <a:lnTo>
                    <a:pt x="160431" y="9897"/>
                  </a:lnTo>
                  <a:close/>
                  <a:moveTo>
                    <a:pt x="160684" y="57532"/>
                  </a:moveTo>
                  <a:cubicBezTo>
                    <a:pt x="164239" y="57532"/>
                    <a:pt x="169063" y="57532"/>
                    <a:pt x="169063" y="52621"/>
                  </a:cubicBezTo>
                  <a:cubicBezTo>
                    <a:pt x="169063" y="47711"/>
                    <a:pt x="164239" y="47711"/>
                    <a:pt x="160431" y="47711"/>
                  </a:cubicBezTo>
                  <a:lnTo>
                    <a:pt x="8848" y="47711"/>
                  </a:lnTo>
                  <a:cubicBezTo>
                    <a:pt x="5040" y="47711"/>
                    <a:pt x="215" y="47711"/>
                    <a:pt x="215" y="52621"/>
                  </a:cubicBezTo>
                  <a:cubicBezTo>
                    <a:pt x="215" y="57532"/>
                    <a:pt x="5040" y="57532"/>
                    <a:pt x="8594" y="57532"/>
                  </a:cubicBezTo>
                  <a:lnTo>
                    <a:pt x="160684" y="57532"/>
                  </a:ln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32" name="Dowolny kształt: kształt 231">
              <a:extLst>
                <a:ext uri="{FF2B5EF4-FFF2-40B4-BE49-F238E27FC236}">
                  <a16:creationId xmlns:a16="http://schemas.microsoft.com/office/drawing/2014/main" id="{4980B57A-C205-E8B2-8B49-6D8B1539E536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7047048" y="7226760"/>
              <a:ext cx="337949" cy="343763"/>
            </a:xfrm>
            <a:custGeom>
              <a:avLst/>
              <a:gdLst>
                <a:gd name="connsiteX0" fmla="*/ 307453 w 337949"/>
                <a:gd name="connsiteY0" fmla="*/ 343829 h 343763"/>
                <a:gd name="connsiteX1" fmla="*/ 338176 w 337949"/>
                <a:gd name="connsiteY1" fmla="*/ 265254 h 343763"/>
                <a:gd name="connsiteX2" fmla="*/ 331828 w 337949"/>
                <a:gd name="connsiteY2" fmla="*/ 265254 h 343763"/>
                <a:gd name="connsiteX3" fmla="*/ 265812 w 337949"/>
                <a:gd name="connsiteY3" fmla="*/ 314855 h 343763"/>
                <a:gd name="connsiteX4" fmla="*/ 186847 w 337949"/>
                <a:gd name="connsiteY4" fmla="*/ 322466 h 343763"/>
                <a:gd name="connsiteX5" fmla="*/ 33742 w 337949"/>
                <a:gd name="connsiteY5" fmla="*/ 322466 h 343763"/>
                <a:gd name="connsiteX6" fmla="*/ 162980 w 337949"/>
                <a:gd name="connsiteY6" fmla="*/ 175876 h 343763"/>
                <a:gd name="connsiteX7" fmla="*/ 165265 w 337949"/>
                <a:gd name="connsiteY7" fmla="*/ 171947 h 343763"/>
                <a:gd name="connsiteX8" fmla="*/ 163488 w 337949"/>
                <a:gd name="connsiteY8" fmla="*/ 168264 h 343763"/>
                <a:gd name="connsiteX9" fmla="*/ 45167 w 337949"/>
                <a:gd name="connsiteY9" fmla="*/ 11851 h 343763"/>
                <a:gd name="connsiteX10" fmla="*/ 184308 w 337949"/>
                <a:gd name="connsiteY10" fmla="*/ 11851 h 343763"/>
                <a:gd name="connsiteX11" fmla="*/ 243722 w 337949"/>
                <a:gd name="connsiteY11" fmla="*/ 15780 h 343763"/>
                <a:gd name="connsiteX12" fmla="*/ 299582 w 337949"/>
                <a:gd name="connsiteY12" fmla="*/ 34196 h 343763"/>
                <a:gd name="connsiteX13" fmla="*/ 331828 w 337949"/>
                <a:gd name="connsiteY13" fmla="*/ 69064 h 343763"/>
                <a:gd name="connsiteX14" fmla="*/ 338176 w 337949"/>
                <a:gd name="connsiteY14" fmla="*/ 69064 h 343763"/>
                <a:gd name="connsiteX15" fmla="*/ 307453 w 337949"/>
                <a:gd name="connsiteY15" fmla="*/ 65 h 343763"/>
                <a:gd name="connsiteX16" fmla="*/ 7335 w 337949"/>
                <a:gd name="connsiteY16" fmla="*/ 65 h 343763"/>
                <a:gd name="connsiteX17" fmla="*/ 480 w 337949"/>
                <a:gd name="connsiteY17" fmla="*/ 1784 h 343763"/>
                <a:gd name="connsiteX18" fmla="*/ 226 w 337949"/>
                <a:gd name="connsiteY18" fmla="*/ 9887 h 343763"/>
                <a:gd name="connsiteX19" fmla="*/ 134543 w 337949"/>
                <a:gd name="connsiteY19" fmla="*/ 187662 h 343763"/>
                <a:gd name="connsiteX20" fmla="*/ 3019 w 337949"/>
                <a:gd name="connsiteY20" fmla="*/ 336708 h 343763"/>
                <a:gd name="connsiteX21" fmla="*/ 480 w 337949"/>
                <a:gd name="connsiteY21" fmla="*/ 341128 h 343763"/>
                <a:gd name="connsiteX22" fmla="*/ 7335 w 337949"/>
                <a:gd name="connsiteY22" fmla="*/ 343829 h 343763"/>
                <a:gd name="connsiteX23" fmla="*/ 307453 w 337949"/>
                <a:gd name="connsiteY23" fmla="*/ 343829 h 343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37949" h="343763">
                  <a:moveTo>
                    <a:pt x="307453" y="343829"/>
                  </a:moveTo>
                  <a:lnTo>
                    <a:pt x="338176" y="265254"/>
                  </a:lnTo>
                  <a:lnTo>
                    <a:pt x="331828" y="265254"/>
                  </a:lnTo>
                  <a:cubicBezTo>
                    <a:pt x="321926" y="290791"/>
                    <a:pt x="295012" y="307488"/>
                    <a:pt x="265812" y="314855"/>
                  </a:cubicBezTo>
                  <a:cubicBezTo>
                    <a:pt x="260480" y="316082"/>
                    <a:pt x="235597" y="322466"/>
                    <a:pt x="186847" y="322466"/>
                  </a:cubicBezTo>
                  <a:lnTo>
                    <a:pt x="33742" y="322466"/>
                  </a:lnTo>
                  <a:lnTo>
                    <a:pt x="162980" y="175876"/>
                  </a:lnTo>
                  <a:cubicBezTo>
                    <a:pt x="164757" y="173911"/>
                    <a:pt x="165265" y="173175"/>
                    <a:pt x="165265" y="171947"/>
                  </a:cubicBezTo>
                  <a:cubicBezTo>
                    <a:pt x="165265" y="171456"/>
                    <a:pt x="165265" y="170719"/>
                    <a:pt x="163488" y="168264"/>
                  </a:cubicBezTo>
                  <a:lnTo>
                    <a:pt x="45167" y="11851"/>
                  </a:lnTo>
                  <a:lnTo>
                    <a:pt x="184308" y="11851"/>
                  </a:lnTo>
                  <a:cubicBezTo>
                    <a:pt x="218332" y="11851"/>
                    <a:pt x="241437" y="15289"/>
                    <a:pt x="243722" y="15780"/>
                  </a:cubicBezTo>
                  <a:cubicBezTo>
                    <a:pt x="257433" y="17745"/>
                    <a:pt x="279523" y="21919"/>
                    <a:pt x="299582" y="34196"/>
                  </a:cubicBezTo>
                  <a:cubicBezTo>
                    <a:pt x="305930" y="38125"/>
                    <a:pt x="323195" y="49174"/>
                    <a:pt x="331828" y="69064"/>
                  </a:cubicBezTo>
                  <a:lnTo>
                    <a:pt x="338176" y="69064"/>
                  </a:lnTo>
                  <a:lnTo>
                    <a:pt x="307453" y="65"/>
                  </a:lnTo>
                  <a:lnTo>
                    <a:pt x="7335" y="65"/>
                  </a:lnTo>
                  <a:cubicBezTo>
                    <a:pt x="1495" y="65"/>
                    <a:pt x="1242" y="311"/>
                    <a:pt x="480" y="1784"/>
                  </a:cubicBezTo>
                  <a:cubicBezTo>
                    <a:pt x="226" y="2521"/>
                    <a:pt x="226" y="7186"/>
                    <a:pt x="226" y="9887"/>
                  </a:cubicBezTo>
                  <a:lnTo>
                    <a:pt x="134543" y="187662"/>
                  </a:lnTo>
                  <a:lnTo>
                    <a:pt x="3019" y="336708"/>
                  </a:lnTo>
                  <a:cubicBezTo>
                    <a:pt x="480" y="339655"/>
                    <a:pt x="480" y="340882"/>
                    <a:pt x="480" y="341128"/>
                  </a:cubicBezTo>
                  <a:cubicBezTo>
                    <a:pt x="480" y="343829"/>
                    <a:pt x="2765" y="343829"/>
                    <a:pt x="7335" y="343829"/>
                  </a:cubicBezTo>
                  <a:lnTo>
                    <a:pt x="307453" y="343829"/>
                  </a:ln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33" name="Dowolny kształt: kształt 232">
              <a:extLst>
                <a:ext uri="{FF2B5EF4-FFF2-40B4-BE49-F238E27FC236}">
                  <a16:creationId xmlns:a16="http://schemas.microsoft.com/office/drawing/2014/main" id="{6720BF60-97C6-371F-9F78-FF221CF4D130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7169062" y="7635782"/>
              <a:ext cx="78025" cy="149021"/>
            </a:xfrm>
            <a:custGeom>
              <a:avLst/>
              <a:gdLst>
                <a:gd name="connsiteX0" fmla="*/ 78257 w 78025"/>
                <a:gd name="connsiteY0" fmla="*/ 6618 h 149021"/>
                <a:gd name="connsiteX1" fmla="*/ 71147 w 78025"/>
                <a:gd name="connsiteY1" fmla="*/ 86 h 149021"/>
                <a:gd name="connsiteX2" fmla="*/ 61194 w 78025"/>
                <a:gd name="connsiteY2" fmla="*/ 9540 h 149021"/>
                <a:gd name="connsiteX3" fmla="*/ 68304 w 78025"/>
                <a:gd name="connsiteY3" fmla="*/ 16071 h 149021"/>
                <a:gd name="connsiteX4" fmla="*/ 78257 w 78025"/>
                <a:gd name="connsiteY4" fmla="*/ 6618 h 149021"/>
                <a:gd name="connsiteX5" fmla="*/ 40577 w 78025"/>
                <a:gd name="connsiteY5" fmla="*/ 122466 h 149021"/>
                <a:gd name="connsiteX6" fmla="*/ 17649 w 78025"/>
                <a:gd name="connsiteY6" fmla="*/ 144295 h 149021"/>
                <a:gd name="connsiteX7" fmla="*/ 11251 w 78025"/>
                <a:gd name="connsiteY7" fmla="*/ 143264 h 149021"/>
                <a:gd name="connsiteX8" fmla="*/ 17294 w 78025"/>
                <a:gd name="connsiteY8" fmla="*/ 134498 h 149021"/>
                <a:gd name="connsiteX9" fmla="*/ 10362 w 78025"/>
                <a:gd name="connsiteY9" fmla="*/ 128138 h 149021"/>
                <a:gd name="connsiteX10" fmla="*/ 231 w 78025"/>
                <a:gd name="connsiteY10" fmla="*/ 138279 h 149021"/>
                <a:gd name="connsiteX11" fmla="*/ 17827 w 78025"/>
                <a:gd name="connsiteY11" fmla="*/ 149108 h 149021"/>
                <a:gd name="connsiteX12" fmla="*/ 54796 w 78025"/>
                <a:gd name="connsiteY12" fmla="*/ 121951 h 149021"/>
                <a:gd name="connsiteX13" fmla="*/ 70792 w 78025"/>
                <a:gd name="connsiteY13" fmla="*/ 60417 h 149021"/>
                <a:gd name="connsiteX14" fmla="*/ 71681 w 78025"/>
                <a:gd name="connsiteY14" fmla="*/ 54401 h 149021"/>
                <a:gd name="connsiteX15" fmla="*/ 52663 w 78025"/>
                <a:gd name="connsiteY15" fmla="*/ 38244 h 149021"/>
                <a:gd name="connsiteX16" fmla="*/ 21559 w 78025"/>
                <a:gd name="connsiteY16" fmla="*/ 64542 h 149021"/>
                <a:gd name="connsiteX17" fmla="*/ 24581 w 78025"/>
                <a:gd name="connsiteY17" fmla="*/ 66777 h 149021"/>
                <a:gd name="connsiteX18" fmla="*/ 28136 w 78025"/>
                <a:gd name="connsiteY18" fmla="*/ 63683 h 149021"/>
                <a:gd name="connsiteX19" fmla="*/ 52130 w 78025"/>
                <a:gd name="connsiteY19" fmla="*/ 43057 h 149021"/>
                <a:gd name="connsiteX20" fmla="*/ 58173 w 78025"/>
                <a:gd name="connsiteY20" fmla="*/ 51479 h 149021"/>
                <a:gd name="connsiteX21" fmla="*/ 57640 w 78025"/>
                <a:gd name="connsiteY21" fmla="*/ 56636 h 149021"/>
                <a:gd name="connsiteX22" fmla="*/ 40577 w 78025"/>
                <a:gd name="connsiteY22" fmla="*/ 122466 h 149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8025" h="149021">
                  <a:moveTo>
                    <a:pt x="78257" y="6618"/>
                  </a:moveTo>
                  <a:cubicBezTo>
                    <a:pt x="78257" y="3696"/>
                    <a:pt x="75946" y="86"/>
                    <a:pt x="71147" y="86"/>
                  </a:cubicBezTo>
                  <a:cubicBezTo>
                    <a:pt x="65993" y="86"/>
                    <a:pt x="61194" y="4899"/>
                    <a:pt x="61194" y="9540"/>
                  </a:cubicBezTo>
                  <a:cubicBezTo>
                    <a:pt x="61194" y="12290"/>
                    <a:pt x="63327" y="16071"/>
                    <a:pt x="68304" y="16071"/>
                  </a:cubicBezTo>
                  <a:cubicBezTo>
                    <a:pt x="73102" y="16071"/>
                    <a:pt x="78257" y="11603"/>
                    <a:pt x="78257" y="6618"/>
                  </a:cubicBezTo>
                  <a:close/>
                  <a:moveTo>
                    <a:pt x="40577" y="122466"/>
                  </a:moveTo>
                  <a:cubicBezTo>
                    <a:pt x="37556" y="134326"/>
                    <a:pt x="28136" y="144295"/>
                    <a:pt x="17649" y="144295"/>
                  </a:cubicBezTo>
                  <a:cubicBezTo>
                    <a:pt x="15339" y="144295"/>
                    <a:pt x="13206" y="143952"/>
                    <a:pt x="11251" y="143264"/>
                  </a:cubicBezTo>
                  <a:cubicBezTo>
                    <a:pt x="15872" y="141201"/>
                    <a:pt x="17294" y="137076"/>
                    <a:pt x="17294" y="134498"/>
                  </a:cubicBezTo>
                  <a:cubicBezTo>
                    <a:pt x="17294" y="130373"/>
                    <a:pt x="13917" y="128138"/>
                    <a:pt x="10362" y="128138"/>
                  </a:cubicBezTo>
                  <a:cubicBezTo>
                    <a:pt x="4852" y="128138"/>
                    <a:pt x="231" y="132779"/>
                    <a:pt x="231" y="138279"/>
                  </a:cubicBezTo>
                  <a:cubicBezTo>
                    <a:pt x="231" y="144811"/>
                    <a:pt x="7163" y="149108"/>
                    <a:pt x="17827" y="149108"/>
                  </a:cubicBezTo>
                  <a:cubicBezTo>
                    <a:pt x="28491" y="149108"/>
                    <a:pt x="49286" y="142920"/>
                    <a:pt x="54796" y="121951"/>
                  </a:cubicBezTo>
                  <a:lnTo>
                    <a:pt x="70792" y="60417"/>
                  </a:lnTo>
                  <a:cubicBezTo>
                    <a:pt x="71325" y="58526"/>
                    <a:pt x="71681" y="56979"/>
                    <a:pt x="71681" y="54401"/>
                  </a:cubicBezTo>
                  <a:cubicBezTo>
                    <a:pt x="71681" y="44948"/>
                    <a:pt x="63327" y="38244"/>
                    <a:pt x="52663" y="38244"/>
                  </a:cubicBezTo>
                  <a:cubicBezTo>
                    <a:pt x="32934" y="38244"/>
                    <a:pt x="21559" y="62136"/>
                    <a:pt x="21559" y="64542"/>
                  </a:cubicBezTo>
                  <a:cubicBezTo>
                    <a:pt x="21559" y="66777"/>
                    <a:pt x="24048" y="66777"/>
                    <a:pt x="24581" y="66777"/>
                  </a:cubicBezTo>
                  <a:cubicBezTo>
                    <a:pt x="26714" y="66777"/>
                    <a:pt x="26891" y="66261"/>
                    <a:pt x="28136" y="63683"/>
                  </a:cubicBezTo>
                  <a:cubicBezTo>
                    <a:pt x="32579" y="53714"/>
                    <a:pt x="41821" y="43057"/>
                    <a:pt x="52130" y="43057"/>
                  </a:cubicBezTo>
                  <a:cubicBezTo>
                    <a:pt x="56573" y="43057"/>
                    <a:pt x="58173" y="45979"/>
                    <a:pt x="58173" y="51479"/>
                  </a:cubicBezTo>
                  <a:cubicBezTo>
                    <a:pt x="58173" y="53370"/>
                    <a:pt x="57817" y="55776"/>
                    <a:pt x="57640" y="56636"/>
                  </a:cubicBezTo>
                  <a:lnTo>
                    <a:pt x="40577" y="122466"/>
                  </a:ln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34" name="Dowolny kształt: kształt 233">
              <a:extLst>
                <a:ext uri="{FF2B5EF4-FFF2-40B4-BE49-F238E27FC236}">
                  <a16:creationId xmlns:a16="http://schemas.microsoft.com/office/drawing/2014/main" id="{9526DB01-5F5B-329B-6AA3-0D9A92BCFC45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7449264" y="7351498"/>
              <a:ext cx="111465" cy="111232"/>
            </a:xfrm>
            <a:custGeom>
              <a:avLst/>
              <a:gdLst>
                <a:gd name="connsiteX0" fmla="*/ 111707 w 111465"/>
                <a:gd name="connsiteY0" fmla="*/ 17263 h 111232"/>
                <a:gd name="connsiteX1" fmla="*/ 100535 w 111465"/>
                <a:gd name="connsiteY1" fmla="*/ 75 h 111232"/>
                <a:gd name="connsiteX2" fmla="*/ 88094 w 111465"/>
                <a:gd name="connsiteY2" fmla="*/ 11861 h 111232"/>
                <a:gd name="connsiteX3" fmla="*/ 92156 w 111465"/>
                <a:gd name="connsiteY3" fmla="*/ 19227 h 111232"/>
                <a:gd name="connsiteX4" fmla="*/ 100789 w 111465"/>
                <a:gd name="connsiteY4" fmla="*/ 39362 h 111232"/>
                <a:gd name="connsiteX5" fmla="*/ 55594 w 111465"/>
                <a:gd name="connsiteY5" fmla="*/ 105905 h 111232"/>
                <a:gd name="connsiteX6" fmla="*/ 36805 w 111465"/>
                <a:gd name="connsiteY6" fmla="*/ 84542 h 111232"/>
                <a:gd name="connsiteX7" fmla="*/ 51531 w 111465"/>
                <a:gd name="connsiteY7" fmla="*/ 32487 h 111232"/>
                <a:gd name="connsiteX8" fmla="*/ 54578 w 111465"/>
                <a:gd name="connsiteY8" fmla="*/ 20209 h 111232"/>
                <a:gd name="connsiteX9" fmla="*/ 33758 w 111465"/>
                <a:gd name="connsiteY9" fmla="*/ 75 h 111232"/>
                <a:gd name="connsiteX10" fmla="*/ 242 w 111465"/>
                <a:gd name="connsiteY10" fmla="*/ 37889 h 111232"/>
                <a:gd name="connsiteX11" fmla="*/ 3289 w 111465"/>
                <a:gd name="connsiteY11" fmla="*/ 40344 h 111232"/>
                <a:gd name="connsiteX12" fmla="*/ 7351 w 111465"/>
                <a:gd name="connsiteY12" fmla="*/ 35924 h 111232"/>
                <a:gd name="connsiteX13" fmla="*/ 32996 w 111465"/>
                <a:gd name="connsiteY13" fmla="*/ 5477 h 111232"/>
                <a:gd name="connsiteX14" fmla="*/ 39344 w 111465"/>
                <a:gd name="connsiteY14" fmla="*/ 13334 h 111232"/>
                <a:gd name="connsiteX15" fmla="*/ 35027 w 111465"/>
                <a:gd name="connsiteY15" fmla="*/ 30522 h 111232"/>
                <a:gd name="connsiteX16" fmla="*/ 20555 w 111465"/>
                <a:gd name="connsiteY16" fmla="*/ 80859 h 111232"/>
                <a:gd name="connsiteX17" fmla="*/ 54578 w 111465"/>
                <a:gd name="connsiteY17" fmla="*/ 111307 h 111232"/>
                <a:gd name="connsiteX18" fmla="*/ 111707 w 111465"/>
                <a:gd name="connsiteY18" fmla="*/ 17263 h 111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1465" h="111232">
                  <a:moveTo>
                    <a:pt x="111707" y="17263"/>
                  </a:moveTo>
                  <a:cubicBezTo>
                    <a:pt x="111707" y="4003"/>
                    <a:pt x="105105" y="75"/>
                    <a:pt x="100535" y="75"/>
                  </a:cubicBezTo>
                  <a:cubicBezTo>
                    <a:pt x="94187" y="75"/>
                    <a:pt x="88094" y="6459"/>
                    <a:pt x="88094" y="11861"/>
                  </a:cubicBezTo>
                  <a:cubicBezTo>
                    <a:pt x="88094" y="15053"/>
                    <a:pt x="89363" y="16526"/>
                    <a:pt x="92156" y="19227"/>
                  </a:cubicBezTo>
                  <a:cubicBezTo>
                    <a:pt x="97488" y="24138"/>
                    <a:pt x="100789" y="30522"/>
                    <a:pt x="100789" y="39362"/>
                  </a:cubicBezTo>
                  <a:cubicBezTo>
                    <a:pt x="100789" y="49675"/>
                    <a:pt x="85301" y="105905"/>
                    <a:pt x="55594" y="105905"/>
                  </a:cubicBezTo>
                  <a:cubicBezTo>
                    <a:pt x="42644" y="105905"/>
                    <a:pt x="36805" y="97311"/>
                    <a:pt x="36805" y="84542"/>
                  </a:cubicBezTo>
                  <a:cubicBezTo>
                    <a:pt x="36805" y="70792"/>
                    <a:pt x="43660" y="52867"/>
                    <a:pt x="51531" y="32487"/>
                  </a:cubicBezTo>
                  <a:cubicBezTo>
                    <a:pt x="53308" y="28312"/>
                    <a:pt x="54578" y="24875"/>
                    <a:pt x="54578" y="20209"/>
                  </a:cubicBezTo>
                  <a:cubicBezTo>
                    <a:pt x="54578" y="9160"/>
                    <a:pt x="46453" y="75"/>
                    <a:pt x="33758" y="75"/>
                  </a:cubicBezTo>
                  <a:cubicBezTo>
                    <a:pt x="9890" y="75"/>
                    <a:pt x="242" y="35679"/>
                    <a:pt x="242" y="37889"/>
                  </a:cubicBezTo>
                  <a:cubicBezTo>
                    <a:pt x="242" y="40344"/>
                    <a:pt x="2781" y="40344"/>
                    <a:pt x="3289" y="40344"/>
                  </a:cubicBezTo>
                  <a:cubicBezTo>
                    <a:pt x="5828" y="40344"/>
                    <a:pt x="6082" y="39853"/>
                    <a:pt x="7351" y="35924"/>
                  </a:cubicBezTo>
                  <a:cubicBezTo>
                    <a:pt x="14715" y="11124"/>
                    <a:pt x="25633" y="5477"/>
                    <a:pt x="32996" y="5477"/>
                  </a:cubicBezTo>
                  <a:cubicBezTo>
                    <a:pt x="35027" y="5477"/>
                    <a:pt x="39344" y="5477"/>
                    <a:pt x="39344" y="13334"/>
                  </a:cubicBezTo>
                  <a:cubicBezTo>
                    <a:pt x="39344" y="19473"/>
                    <a:pt x="36805" y="26103"/>
                    <a:pt x="35027" y="30522"/>
                  </a:cubicBezTo>
                  <a:cubicBezTo>
                    <a:pt x="23855" y="59006"/>
                    <a:pt x="20555" y="70301"/>
                    <a:pt x="20555" y="80859"/>
                  </a:cubicBezTo>
                  <a:cubicBezTo>
                    <a:pt x="20555" y="107378"/>
                    <a:pt x="42898" y="111307"/>
                    <a:pt x="54578" y="111307"/>
                  </a:cubicBezTo>
                  <a:cubicBezTo>
                    <a:pt x="97234" y="111307"/>
                    <a:pt x="111707" y="30031"/>
                    <a:pt x="111707" y="17263"/>
                  </a:cubicBez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35" name="Dowolny kształt: kształt 234">
              <a:extLst>
                <a:ext uri="{FF2B5EF4-FFF2-40B4-BE49-F238E27FC236}">
                  <a16:creationId xmlns:a16="http://schemas.microsoft.com/office/drawing/2014/main" id="{E0DD1D01-7D9E-4B8B-0297-CCE7CB5B265D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7573329" y="7382903"/>
              <a:ext cx="53853" cy="115676"/>
            </a:xfrm>
            <a:custGeom>
              <a:avLst/>
              <a:gdLst>
                <a:gd name="connsiteX0" fmla="*/ 49479 w 53853"/>
                <a:gd name="connsiteY0" fmla="*/ 6608 h 115676"/>
                <a:gd name="connsiteX1" fmla="*/ 42370 w 53853"/>
                <a:gd name="connsiteY1" fmla="*/ 76 h 115676"/>
                <a:gd name="connsiteX2" fmla="*/ 32417 w 53853"/>
                <a:gd name="connsiteY2" fmla="*/ 9530 h 115676"/>
                <a:gd name="connsiteX3" fmla="*/ 39526 w 53853"/>
                <a:gd name="connsiteY3" fmla="*/ 16061 h 115676"/>
                <a:gd name="connsiteX4" fmla="*/ 49479 w 53853"/>
                <a:gd name="connsiteY4" fmla="*/ 6608 h 115676"/>
                <a:gd name="connsiteX5" fmla="*/ 13221 w 53853"/>
                <a:gd name="connsiteY5" fmla="*/ 93924 h 115676"/>
                <a:gd name="connsiteX6" fmla="*/ 11622 w 53853"/>
                <a:gd name="connsiteY6" fmla="*/ 101143 h 115676"/>
                <a:gd name="connsiteX7" fmla="*/ 28507 w 53853"/>
                <a:gd name="connsiteY7" fmla="*/ 115753 h 115676"/>
                <a:gd name="connsiteX8" fmla="*/ 54100 w 53853"/>
                <a:gd name="connsiteY8" fmla="*/ 89455 h 115676"/>
                <a:gd name="connsiteX9" fmla="*/ 51257 w 53853"/>
                <a:gd name="connsiteY9" fmla="*/ 87220 h 115676"/>
                <a:gd name="connsiteX10" fmla="*/ 47880 w 53853"/>
                <a:gd name="connsiteY10" fmla="*/ 90142 h 115676"/>
                <a:gd name="connsiteX11" fmla="*/ 29040 w 53853"/>
                <a:gd name="connsiteY11" fmla="*/ 110940 h 115676"/>
                <a:gd name="connsiteX12" fmla="*/ 24596 w 53853"/>
                <a:gd name="connsiteY12" fmla="*/ 104924 h 115676"/>
                <a:gd name="connsiteX13" fmla="*/ 27440 w 53853"/>
                <a:gd name="connsiteY13" fmla="*/ 93924 h 115676"/>
                <a:gd name="connsiteX14" fmla="*/ 33128 w 53853"/>
                <a:gd name="connsiteY14" fmla="*/ 80173 h 115676"/>
                <a:gd name="connsiteX15" fmla="*/ 41837 w 53853"/>
                <a:gd name="connsiteY15" fmla="*/ 58344 h 115676"/>
                <a:gd name="connsiteX16" fmla="*/ 42903 w 53853"/>
                <a:gd name="connsiteY16" fmla="*/ 52844 h 115676"/>
                <a:gd name="connsiteX17" fmla="*/ 26018 w 53853"/>
                <a:gd name="connsiteY17" fmla="*/ 38234 h 115676"/>
                <a:gd name="connsiteX18" fmla="*/ 247 w 53853"/>
                <a:gd name="connsiteY18" fmla="*/ 64532 h 115676"/>
                <a:gd name="connsiteX19" fmla="*/ 3268 w 53853"/>
                <a:gd name="connsiteY19" fmla="*/ 66766 h 115676"/>
                <a:gd name="connsiteX20" fmla="*/ 6468 w 53853"/>
                <a:gd name="connsiteY20" fmla="*/ 64016 h 115676"/>
                <a:gd name="connsiteX21" fmla="*/ 25485 w 53853"/>
                <a:gd name="connsiteY21" fmla="*/ 43047 h 115676"/>
                <a:gd name="connsiteX22" fmla="*/ 29928 w 53853"/>
                <a:gd name="connsiteY22" fmla="*/ 49063 h 115676"/>
                <a:gd name="connsiteX23" fmla="*/ 24419 w 53853"/>
                <a:gd name="connsiteY23" fmla="*/ 66251 h 115676"/>
                <a:gd name="connsiteX24" fmla="*/ 13221 w 53853"/>
                <a:gd name="connsiteY24" fmla="*/ 93924 h 11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853" h="115676">
                  <a:moveTo>
                    <a:pt x="49479" y="6608"/>
                  </a:moveTo>
                  <a:cubicBezTo>
                    <a:pt x="49479" y="3858"/>
                    <a:pt x="47346" y="76"/>
                    <a:pt x="42370" y="76"/>
                  </a:cubicBezTo>
                  <a:cubicBezTo>
                    <a:pt x="37571" y="76"/>
                    <a:pt x="32417" y="4545"/>
                    <a:pt x="32417" y="9530"/>
                  </a:cubicBezTo>
                  <a:cubicBezTo>
                    <a:pt x="32417" y="12452"/>
                    <a:pt x="34727" y="16061"/>
                    <a:pt x="39526" y="16061"/>
                  </a:cubicBezTo>
                  <a:cubicBezTo>
                    <a:pt x="44680" y="16061"/>
                    <a:pt x="49479" y="11249"/>
                    <a:pt x="49479" y="6608"/>
                  </a:cubicBezTo>
                  <a:close/>
                  <a:moveTo>
                    <a:pt x="13221" y="93924"/>
                  </a:moveTo>
                  <a:cubicBezTo>
                    <a:pt x="12510" y="96158"/>
                    <a:pt x="11622" y="98221"/>
                    <a:pt x="11622" y="101143"/>
                  </a:cubicBezTo>
                  <a:cubicBezTo>
                    <a:pt x="11622" y="109221"/>
                    <a:pt x="18731" y="115753"/>
                    <a:pt x="28507" y="115753"/>
                  </a:cubicBezTo>
                  <a:cubicBezTo>
                    <a:pt x="46280" y="115753"/>
                    <a:pt x="54100" y="92033"/>
                    <a:pt x="54100" y="89455"/>
                  </a:cubicBezTo>
                  <a:cubicBezTo>
                    <a:pt x="54100" y="87220"/>
                    <a:pt x="51790" y="87220"/>
                    <a:pt x="51257" y="87220"/>
                  </a:cubicBezTo>
                  <a:cubicBezTo>
                    <a:pt x="48768" y="87220"/>
                    <a:pt x="48591" y="88252"/>
                    <a:pt x="47880" y="90142"/>
                  </a:cubicBezTo>
                  <a:cubicBezTo>
                    <a:pt x="43792" y="103893"/>
                    <a:pt x="35971" y="110940"/>
                    <a:pt x="29040" y="110940"/>
                  </a:cubicBezTo>
                  <a:cubicBezTo>
                    <a:pt x="25485" y="110940"/>
                    <a:pt x="24596" y="108706"/>
                    <a:pt x="24596" y="104924"/>
                  </a:cubicBezTo>
                  <a:cubicBezTo>
                    <a:pt x="24596" y="100971"/>
                    <a:pt x="25841" y="97705"/>
                    <a:pt x="27440" y="93924"/>
                  </a:cubicBezTo>
                  <a:cubicBezTo>
                    <a:pt x="29218" y="89283"/>
                    <a:pt x="31173" y="84642"/>
                    <a:pt x="33128" y="80173"/>
                  </a:cubicBezTo>
                  <a:cubicBezTo>
                    <a:pt x="34727" y="76048"/>
                    <a:pt x="41126" y="60407"/>
                    <a:pt x="41837" y="58344"/>
                  </a:cubicBezTo>
                  <a:cubicBezTo>
                    <a:pt x="42370" y="56625"/>
                    <a:pt x="42903" y="54563"/>
                    <a:pt x="42903" y="52844"/>
                  </a:cubicBezTo>
                  <a:cubicBezTo>
                    <a:pt x="42903" y="44765"/>
                    <a:pt x="35794" y="38234"/>
                    <a:pt x="26018" y="38234"/>
                  </a:cubicBezTo>
                  <a:cubicBezTo>
                    <a:pt x="8423" y="38234"/>
                    <a:pt x="247" y="61610"/>
                    <a:pt x="247" y="64532"/>
                  </a:cubicBezTo>
                  <a:cubicBezTo>
                    <a:pt x="247" y="66766"/>
                    <a:pt x="2735" y="66766"/>
                    <a:pt x="3268" y="66766"/>
                  </a:cubicBezTo>
                  <a:cubicBezTo>
                    <a:pt x="5757" y="66766"/>
                    <a:pt x="5934" y="65907"/>
                    <a:pt x="6468" y="64016"/>
                  </a:cubicBezTo>
                  <a:cubicBezTo>
                    <a:pt x="11089" y="49234"/>
                    <a:pt x="18909" y="43047"/>
                    <a:pt x="25485" y="43047"/>
                  </a:cubicBezTo>
                  <a:cubicBezTo>
                    <a:pt x="28329" y="43047"/>
                    <a:pt x="29928" y="44422"/>
                    <a:pt x="29928" y="49063"/>
                  </a:cubicBezTo>
                  <a:cubicBezTo>
                    <a:pt x="29928" y="53016"/>
                    <a:pt x="28862" y="55594"/>
                    <a:pt x="24419" y="66251"/>
                  </a:cubicBezTo>
                  <a:lnTo>
                    <a:pt x="13221" y="93924"/>
                  </a:ln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36" name="Dowolny kształt: kształt 235">
              <a:extLst>
                <a:ext uri="{FF2B5EF4-FFF2-40B4-BE49-F238E27FC236}">
                  <a16:creationId xmlns:a16="http://schemas.microsoft.com/office/drawing/2014/main" id="{A1EFA449-3DE5-2A6D-1786-8C3467086CC0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7636813" y="7382903"/>
              <a:ext cx="78025" cy="149021"/>
            </a:xfrm>
            <a:custGeom>
              <a:avLst/>
              <a:gdLst>
                <a:gd name="connsiteX0" fmla="*/ 78275 w 78025"/>
                <a:gd name="connsiteY0" fmla="*/ 6608 h 149021"/>
                <a:gd name="connsiteX1" fmla="*/ 71166 w 78025"/>
                <a:gd name="connsiteY1" fmla="*/ 76 h 149021"/>
                <a:gd name="connsiteX2" fmla="*/ 61213 w 78025"/>
                <a:gd name="connsiteY2" fmla="*/ 9530 h 149021"/>
                <a:gd name="connsiteX3" fmla="*/ 68322 w 78025"/>
                <a:gd name="connsiteY3" fmla="*/ 16061 h 149021"/>
                <a:gd name="connsiteX4" fmla="*/ 78275 w 78025"/>
                <a:gd name="connsiteY4" fmla="*/ 6608 h 149021"/>
                <a:gd name="connsiteX5" fmla="*/ 40595 w 78025"/>
                <a:gd name="connsiteY5" fmla="*/ 122456 h 149021"/>
                <a:gd name="connsiteX6" fmla="*/ 17668 w 78025"/>
                <a:gd name="connsiteY6" fmla="*/ 144285 h 149021"/>
                <a:gd name="connsiteX7" fmla="*/ 11269 w 78025"/>
                <a:gd name="connsiteY7" fmla="*/ 143254 h 149021"/>
                <a:gd name="connsiteX8" fmla="*/ 17312 w 78025"/>
                <a:gd name="connsiteY8" fmla="*/ 134488 h 149021"/>
                <a:gd name="connsiteX9" fmla="*/ 10380 w 78025"/>
                <a:gd name="connsiteY9" fmla="*/ 128128 h 149021"/>
                <a:gd name="connsiteX10" fmla="*/ 250 w 78025"/>
                <a:gd name="connsiteY10" fmla="*/ 138269 h 149021"/>
                <a:gd name="connsiteX11" fmla="*/ 17845 w 78025"/>
                <a:gd name="connsiteY11" fmla="*/ 149098 h 149021"/>
                <a:gd name="connsiteX12" fmla="*/ 54814 w 78025"/>
                <a:gd name="connsiteY12" fmla="*/ 121940 h 149021"/>
                <a:gd name="connsiteX13" fmla="*/ 70810 w 78025"/>
                <a:gd name="connsiteY13" fmla="*/ 60407 h 149021"/>
                <a:gd name="connsiteX14" fmla="*/ 71699 w 78025"/>
                <a:gd name="connsiteY14" fmla="*/ 54391 h 149021"/>
                <a:gd name="connsiteX15" fmla="*/ 52681 w 78025"/>
                <a:gd name="connsiteY15" fmla="*/ 38234 h 149021"/>
                <a:gd name="connsiteX16" fmla="*/ 21578 w 78025"/>
                <a:gd name="connsiteY16" fmla="*/ 64532 h 149021"/>
                <a:gd name="connsiteX17" fmla="*/ 24599 w 78025"/>
                <a:gd name="connsiteY17" fmla="*/ 66766 h 149021"/>
                <a:gd name="connsiteX18" fmla="*/ 28154 w 78025"/>
                <a:gd name="connsiteY18" fmla="*/ 63672 h 149021"/>
                <a:gd name="connsiteX19" fmla="*/ 52148 w 78025"/>
                <a:gd name="connsiteY19" fmla="*/ 43047 h 149021"/>
                <a:gd name="connsiteX20" fmla="*/ 58191 w 78025"/>
                <a:gd name="connsiteY20" fmla="*/ 51469 h 149021"/>
                <a:gd name="connsiteX21" fmla="*/ 57658 w 78025"/>
                <a:gd name="connsiteY21" fmla="*/ 56625 h 149021"/>
                <a:gd name="connsiteX22" fmla="*/ 40595 w 78025"/>
                <a:gd name="connsiteY22" fmla="*/ 122456 h 149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8025" h="149021">
                  <a:moveTo>
                    <a:pt x="78275" y="6608"/>
                  </a:moveTo>
                  <a:cubicBezTo>
                    <a:pt x="78275" y="3686"/>
                    <a:pt x="75965" y="76"/>
                    <a:pt x="71166" y="76"/>
                  </a:cubicBezTo>
                  <a:cubicBezTo>
                    <a:pt x="66011" y="76"/>
                    <a:pt x="61213" y="4889"/>
                    <a:pt x="61213" y="9530"/>
                  </a:cubicBezTo>
                  <a:cubicBezTo>
                    <a:pt x="61213" y="12280"/>
                    <a:pt x="63345" y="16061"/>
                    <a:pt x="68322" y="16061"/>
                  </a:cubicBezTo>
                  <a:cubicBezTo>
                    <a:pt x="73121" y="16061"/>
                    <a:pt x="78275" y="11592"/>
                    <a:pt x="78275" y="6608"/>
                  </a:cubicBezTo>
                  <a:close/>
                  <a:moveTo>
                    <a:pt x="40595" y="122456"/>
                  </a:moveTo>
                  <a:cubicBezTo>
                    <a:pt x="37574" y="134316"/>
                    <a:pt x="28154" y="144285"/>
                    <a:pt x="17668" y="144285"/>
                  </a:cubicBezTo>
                  <a:cubicBezTo>
                    <a:pt x="15357" y="144285"/>
                    <a:pt x="13224" y="143941"/>
                    <a:pt x="11269" y="143254"/>
                  </a:cubicBezTo>
                  <a:cubicBezTo>
                    <a:pt x="15890" y="141191"/>
                    <a:pt x="17312" y="137066"/>
                    <a:pt x="17312" y="134488"/>
                  </a:cubicBezTo>
                  <a:cubicBezTo>
                    <a:pt x="17312" y="130363"/>
                    <a:pt x="13935" y="128128"/>
                    <a:pt x="10380" y="128128"/>
                  </a:cubicBezTo>
                  <a:cubicBezTo>
                    <a:pt x="4871" y="128128"/>
                    <a:pt x="250" y="132769"/>
                    <a:pt x="250" y="138269"/>
                  </a:cubicBezTo>
                  <a:cubicBezTo>
                    <a:pt x="250" y="144801"/>
                    <a:pt x="7181" y="149098"/>
                    <a:pt x="17845" y="149098"/>
                  </a:cubicBezTo>
                  <a:cubicBezTo>
                    <a:pt x="28509" y="149098"/>
                    <a:pt x="49304" y="142910"/>
                    <a:pt x="54814" y="121940"/>
                  </a:cubicBezTo>
                  <a:lnTo>
                    <a:pt x="70810" y="60407"/>
                  </a:lnTo>
                  <a:cubicBezTo>
                    <a:pt x="71343" y="58516"/>
                    <a:pt x="71699" y="56969"/>
                    <a:pt x="71699" y="54391"/>
                  </a:cubicBezTo>
                  <a:cubicBezTo>
                    <a:pt x="71699" y="44937"/>
                    <a:pt x="63345" y="38234"/>
                    <a:pt x="52681" y="38234"/>
                  </a:cubicBezTo>
                  <a:cubicBezTo>
                    <a:pt x="32953" y="38234"/>
                    <a:pt x="21578" y="62126"/>
                    <a:pt x="21578" y="64532"/>
                  </a:cubicBezTo>
                  <a:cubicBezTo>
                    <a:pt x="21578" y="66766"/>
                    <a:pt x="24066" y="66766"/>
                    <a:pt x="24599" y="66766"/>
                  </a:cubicBezTo>
                  <a:cubicBezTo>
                    <a:pt x="26732" y="66766"/>
                    <a:pt x="26910" y="66251"/>
                    <a:pt x="28154" y="63672"/>
                  </a:cubicBezTo>
                  <a:cubicBezTo>
                    <a:pt x="32597" y="53703"/>
                    <a:pt x="41840" y="43047"/>
                    <a:pt x="52148" y="43047"/>
                  </a:cubicBezTo>
                  <a:cubicBezTo>
                    <a:pt x="56592" y="43047"/>
                    <a:pt x="58191" y="45969"/>
                    <a:pt x="58191" y="51469"/>
                  </a:cubicBezTo>
                  <a:cubicBezTo>
                    <a:pt x="58191" y="53360"/>
                    <a:pt x="57836" y="55766"/>
                    <a:pt x="57658" y="56625"/>
                  </a:cubicBezTo>
                  <a:lnTo>
                    <a:pt x="40595" y="122456"/>
                  </a:ln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37" name="Dowolny kształt: kształt 236">
              <a:extLst>
                <a:ext uri="{FF2B5EF4-FFF2-40B4-BE49-F238E27FC236}">
                  <a16:creationId xmlns:a16="http://schemas.microsoft.com/office/drawing/2014/main" id="{FE311BF4-4E31-CACA-07A5-8EDB378A5942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768934" y="7275870"/>
              <a:ext cx="58906" cy="245545"/>
            </a:xfrm>
            <a:custGeom>
              <a:avLst/>
              <a:gdLst>
                <a:gd name="connsiteX0" fmla="*/ 59160 w 58906"/>
                <a:gd name="connsiteY0" fmla="*/ 243165 h 245545"/>
                <a:gd name="connsiteX1" fmla="*/ 54844 w 58906"/>
                <a:gd name="connsiteY1" fmla="*/ 237763 h 245545"/>
                <a:gd name="connsiteX2" fmla="*/ 14980 w 58906"/>
                <a:gd name="connsiteY2" fmla="*/ 122847 h 245545"/>
                <a:gd name="connsiteX3" fmla="*/ 55859 w 58906"/>
                <a:gd name="connsiteY3" fmla="*/ 6704 h 245545"/>
                <a:gd name="connsiteX4" fmla="*/ 59160 w 58906"/>
                <a:gd name="connsiteY4" fmla="*/ 2530 h 245545"/>
                <a:gd name="connsiteX5" fmla="*/ 56621 w 58906"/>
                <a:gd name="connsiteY5" fmla="*/ 75 h 245545"/>
                <a:gd name="connsiteX6" fmla="*/ 16250 w 58906"/>
                <a:gd name="connsiteY6" fmla="*/ 47956 h 245545"/>
                <a:gd name="connsiteX7" fmla="*/ 254 w 58906"/>
                <a:gd name="connsiteY7" fmla="*/ 122847 h 245545"/>
                <a:gd name="connsiteX8" fmla="*/ 17012 w 58906"/>
                <a:gd name="connsiteY8" fmla="*/ 199458 h 245545"/>
                <a:gd name="connsiteX9" fmla="*/ 56621 w 58906"/>
                <a:gd name="connsiteY9" fmla="*/ 245620 h 245545"/>
                <a:gd name="connsiteX10" fmla="*/ 59160 w 58906"/>
                <a:gd name="connsiteY10" fmla="*/ 243165 h 2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906" h="245545">
                  <a:moveTo>
                    <a:pt x="59160" y="243165"/>
                  </a:moveTo>
                  <a:cubicBezTo>
                    <a:pt x="59160" y="242428"/>
                    <a:pt x="59160" y="241937"/>
                    <a:pt x="54844" y="237763"/>
                  </a:cubicBezTo>
                  <a:cubicBezTo>
                    <a:pt x="23105" y="206824"/>
                    <a:pt x="14980" y="160416"/>
                    <a:pt x="14980" y="122847"/>
                  </a:cubicBezTo>
                  <a:cubicBezTo>
                    <a:pt x="14980" y="80123"/>
                    <a:pt x="24629" y="37398"/>
                    <a:pt x="55859" y="6704"/>
                  </a:cubicBezTo>
                  <a:cubicBezTo>
                    <a:pt x="59160" y="3758"/>
                    <a:pt x="59160" y="3267"/>
                    <a:pt x="59160" y="2530"/>
                  </a:cubicBezTo>
                  <a:cubicBezTo>
                    <a:pt x="59160" y="811"/>
                    <a:pt x="58145" y="75"/>
                    <a:pt x="56621" y="75"/>
                  </a:cubicBezTo>
                  <a:cubicBezTo>
                    <a:pt x="54082" y="75"/>
                    <a:pt x="31230" y="16772"/>
                    <a:pt x="16250" y="47956"/>
                  </a:cubicBezTo>
                  <a:cubicBezTo>
                    <a:pt x="3301" y="74966"/>
                    <a:pt x="254" y="102222"/>
                    <a:pt x="254" y="122847"/>
                  </a:cubicBezTo>
                  <a:cubicBezTo>
                    <a:pt x="254" y="142000"/>
                    <a:pt x="3047" y="171711"/>
                    <a:pt x="17012" y="199458"/>
                  </a:cubicBezTo>
                  <a:cubicBezTo>
                    <a:pt x="32246" y="229660"/>
                    <a:pt x="54082" y="245620"/>
                    <a:pt x="56621" y="245620"/>
                  </a:cubicBezTo>
                  <a:cubicBezTo>
                    <a:pt x="58145" y="245620"/>
                    <a:pt x="59160" y="244884"/>
                    <a:pt x="59160" y="243165"/>
                  </a:cubicBez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38" name="Dowolny kształt: kształt 237">
              <a:extLst>
                <a:ext uri="{FF2B5EF4-FFF2-40B4-BE49-F238E27FC236}">
                  <a16:creationId xmlns:a16="http://schemas.microsoft.com/office/drawing/2014/main" id="{430E5226-C560-63EF-FFC0-F559EEA14B2C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855235" y="7351498"/>
              <a:ext cx="144472" cy="162060"/>
            </a:xfrm>
            <a:custGeom>
              <a:avLst/>
              <a:gdLst>
                <a:gd name="connsiteX0" fmla="*/ 30727 w 144472"/>
                <a:gd name="connsiteY0" fmla="*/ 150349 h 162060"/>
                <a:gd name="connsiteX1" fmla="*/ 29457 w 144472"/>
                <a:gd name="connsiteY1" fmla="*/ 155259 h 162060"/>
                <a:gd name="connsiteX2" fmla="*/ 36820 w 144472"/>
                <a:gd name="connsiteY2" fmla="*/ 162135 h 162060"/>
                <a:gd name="connsiteX3" fmla="*/ 46215 w 144472"/>
                <a:gd name="connsiteY3" fmla="*/ 155751 h 162060"/>
                <a:gd name="connsiteX4" fmla="*/ 55102 w 144472"/>
                <a:gd name="connsiteY4" fmla="*/ 110816 h 162060"/>
                <a:gd name="connsiteX5" fmla="*/ 63480 w 144472"/>
                <a:gd name="connsiteY5" fmla="*/ 111307 h 162060"/>
                <a:gd name="connsiteX6" fmla="*/ 144731 w 144472"/>
                <a:gd name="connsiteY6" fmla="*/ 33960 h 162060"/>
                <a:gd name="connsiteX7" fmla="*/ 115785 w 144472"/>
                <a:gd name="connsiteY7" fmla="*/ 75 h 162060"/>
                <a:gd name="connsiteX8" fmla="*/ 48500 w 144472"/>
                <a:gd name="connsiteY8" fmla="*/ 95592 h 162060"/>
                <a:gd name="connsiteX9" fmla="*/ 6859 w 144472"/>
                <a:gd name="connsiteY9" fmla="*/ 59251 h 162060"/>
                <a:gd name="connsiteX10" fmla="*/ 27934 w 144472"/>
                <a:gd name="connsiteY10" fmla="*/ 8423 h 162060"/>
                <a:gd name="connsiteX11" fmla="*/ 29965 w 144472"/>
                <a:gd name="connsiteY11" fmla="*/ 5231 h 162060"/>
                <a:gd name="connsiteX12" fmla="*/ 26918 w 144472"/>
                <a:gd name="connsiteY12" fmla="*/ 2776 h 162060"/>
                <a:gd name="connsiteX13" fmla="*/ 258 w 144472"/>
                <a:gd name="connsiteY13" fmla="*/ 61952 h 162060"/>
                <a:gd name="connsiteX14" fmla="*/ 44184 w 144472"/>
                <a:gd name="connsiteY14" fmla="*/ 109097 h 162060"/>
                <a:gd name="connsiteX15" fmla="*/ 30727 w 144472"/>
                <a:gd name="connsiteY15" fmla="*/ 150349 h 162060"/>
                <a:gd name="connsiteX16" fmla="*/ 65766 w 144472"/>
                <a:gd name="connsiteY16" fmla="*/ 97065 h 162060"/>
                <a:gd name="connsiteX17" fmla="*/ 61195 w 144472"/>
                <a:gd name="connsiteY17" fmla="*/ 96820 h 162060"/>
                <a:gd name="connsiteX18" fmla="*/ 57894 w 144472"/>
                <a:gd name="connsiteY18" fmla="*/ 95837 h 162060"/>
                <a:gd name="connsiteX19" fmla="*/ 62973 w 144472"/>
                <a:gd name="connsiteY19" fmla="*/ 69319 h 162060"/>
                <a:gd name="connsiteX20" fmla="*/ 113246 w 144472"/>
                <a:gd name="connsiteY20" fmla="*/ 14316 h 162060"/>
                <a:gd name="connsiteX21" fmla="*/ 137621 w 144472"/>
                <a:gd name="connsiteY21" fmla="*/ 39362 h 162060"/>
                <a:gd name="connsiteX22" fmla="*/ 65766 w 144472"/>
                <a:gd name="connsiteY22" fmla="*/ 97065 h 16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4472" h="162060">
                  <a:moveTo>
                    <a:pt x="30727" y="150349"/>
                  </a:moveTo>
                  <a:cubicBezTo>
                    <a:pt x="29711" y="153541"/>
                    <a:pt x="29457" y="154032"/>
                    <a:pt x="29457" y="155259"/>
                  </a:cubicBezTo>
                  <a:cubicBezTo>
                    <a:pt x="29457" y="160661"/>
                    <a:pt x="34281" y="162135"/>
                    <a:pt x="36820" y="162135"/>
                  </a:cubicBezTo>
                  <a:cubicBezTo>
                    <a:pt x="38090" y="162135"/>
                    <a:pt x="43676" y="161398"/>
                    <a:pt x="46215" y="155751"/>
                  </a:cubicBezTo>
                  <a:cubicBezTo>
                    <a:pt x="46977" y="153786"/>
                    <a:pt x="48246" y="145683"/>
                    <a:pt x="55102" y="110816"/>
                  </a:cubicBezTo>
                  <a:cubicBezTo>
                    <a:pt x="57387" y="111061"/>
                    <a:pt x="59164" y="111307"/>
                    <a:pt x="63480" y="111307"/>
                  </a:cubicBezTo>
                  <a:cubicBezTo>
                    <a:pt x="105629" y="111307"/>
                    <a:pt x="144731" y="72756"/>
                    <a:pt x="144731" y="33960"/>
                  </a:cubicBezTo>
                  <a:cubicBezTo>
                    <a:pt x="144731" y="14807"/>
                    <a:pt x="134828" y="75"/>
                    <a:pt x="115785" y="75"/>
                  </a:cubicBezTo>
                  <a:cubicBezTo>
                    <a:pt x="78969" y="75"/>
                    <a:pt x="63734" y="47711"/>
                    <a:pt x="48500" y="95592"/>
                  </a:cubicBezTo>
                  <a:cubicBezTo>
                    <a:pt x="21078" y="90681"/>
                    <a:pt x="6859" y="76930"/>
                    <a:pt x="6859" y="59251"/>
                  </a:cubicBezTo>
                  <a:cubicBezTo>
                    <a:pt x="6859" y="52376"/>
                    <a:pt x="12699" y="25366"/>
                    <a:pt x="27934" y="8423"/>
                  </a:cubicBezTo>
                  <a:cubicBezTo>
                    <a:pt x="29965" y="6213"/>
                    <a:pt x="29965" y="5722"/>
                    <a:pt x="29965" y="5231"/>
                  </a:cubicBezTo>
                  <a:cubicBezTo>
                    <a:pt x="29965" y="4249"/>
                    <a:pt x="29457" y="2776"/>
                    <a:pt x="26918" y="2776"/>
                  </a:cubicBezTo>
                  <a:cubicBezTo>
                    <a:pt x="19809" y="2776"/>
                    <a:pt x="258" y="38380"/>
                    <a:pt x="258" y="61952"/>
                  </a:cubicBezTo>
                  <a:cubicBezTo>
                    <a:pt x="258" y="85033"/>
                    <a:pt x="17016" y="102958"/>
                    <a:pt x="44184" y="109097"/>
                  </a:cubicBezTo>
                  <a:lnTo>
                    <a:pt x="30727" y="150349"/>
                  </a:lnTo>
                  <a:close/>
                  <a:moveTo>
                    <a:pt x="65766" y="97065"/>
                  </a:moveTo>
                  <a:cubicBezTo>
                    <a:pt x="63734" y="97065"/>
                    <a:pt x="63227" y="97065"/>
                    <a:pt x="61195" y="96820"/>
                  </a:cubicBezTo>
                  <a:cubicBezTo>
                    <a:pt x="58148" y="96820"/>
                    <a:pt x="57894" y="96574"/>
                    <a:pt x="57894" y="95837"/>
                  </a:cubicBezTo>
                  <a:cubicBezTo>
                    <a:pt x="57894" y="95346"/>
                    <a:pt x="62211" y="73002"/>
                    <a:pt x="62973" y="69319"/>
                  </a:cubicBezTo>
                  <a:cubicBezTo>
                    <a:pt x="70844" y="37889"/>
                    <a:pt x="90648" y="14316"/>
                    <a:pt x="113246" y="14316"/>
                  </a:cubicBezTo>
                  <a:cubicBezTo>
                    <a:pt x="130766" y="14316"/>
                    <a:pt x="137621" y="27576"/>
                    <a:pt x="137621" y="39362"/>
                  </a:cubicBezTo>
                  <a:cubicBezTo>
                    <a:pt x="137621" y="67109"/>
                    <a:pt x="104867" y="97065"/>
                    <a:pt x="65766" y="97065"/>
                  </a:cubicBez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39" name="Dowolny kształt: kształt 238">
              <a:extLst>
                <a:ext uri="{FF2B5EF4-FFF2-40B4-BE49-F238E27FC236}">
                  <a16:creationId xmlns:a16="http://schemas.microsoft.com/office/drawing/2014/main" id="{FC144340-F16C-5530-4A23-AEAD2D0D7CD2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8023109" y="7275870"/>
              <a:ext cx="58906" cy="245545"/>
            </a:xfrm>
            <a:custGeom>
              <a:avLst/>
              <a:gdLst>
                <a:gd name="connsiteX0" fmla="*/ 59171 w 58906"/>
                <a:gd name="connsiteY0" fmla="*/ 122847 h 245545"/>
                <a:gd name="connsiteX1" fmla="*/ 42413 w 58906"/>
                <a:gd name="connsiteY1" fmla="*/ 46237 h 245545"/>
                <a:gd name="connsiteX2" fmla="*/ 2803 w 58906"/>
                <a:gd name="connsiteY2" fmla="*/ 75 h 245545"/>
                <a:gd name="connsiteX3" fmla="*/ 264 w 58906"/>
                <a:gd name="connsiteY3" fmla="*/ 2530 h 245545"/>
                <a:gd name="connsiteX4" fmla="*/ 5088 w 58906"/>
                <a:gd name="connsiteY4" fmla="*/ 8178 h 245545"/>
                <a:gd name="connsiteX5" fmla="*/ 44444 w 58906"/>
                <a:gd name="connsiteY5" fmla="*/ 122847 h 245545"/>
                <a:gd name="connsiteX6" fmla="*/ 3565 w 58906"/>
                <a:gd name="connsiteY6" fmla="*/ 238990 h 245545"/>
                <a:gd name="connsiteX7" fmla="*/ 264 w 58906"/>
                <a:gd name="connsiteY7" fmla="*/ 243165 h 245545"/>
                <a:gd name="connsiteX8" fmla="*/ 2803 w 58906"/>
                <a:gd name="connsiteY8" fmla="*/ 245620 h 245545"/>
                <a:gd name="connsiteX9" fmla="*/ 43174 w 58906"/>
                <a:gd name="connsiteY9" fmla="*/ 197739 h 245545"/>
                <a:gd name="connsiteX10" fmla="*/ 59171 w 58906"/>
                <a:gd name="connsiteY10" fmla="*/ 122847 h 2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906" h="245545">
                  <a:moveTo>
                    <a:pt x="59171" y="122847"/>
                  </a:moveTo>
                  <a:cubicBezTo>
                    <a:pt x="59171" y="103695"/>
                    <a:pt x="56378" y="73984"/>
                    <a:pt x="42413" y="46237"/>
                  </a:cubicBezTo>
                  <a:cubicBezTo>
                    <a:pt x="27178" y="16035"/>
                    <a:pt x="5342" y="75"/>
                    <a:pt x="2803" y="75"/>
                  </a:cubicBezTo>
                  <a:cubicBezTo>
                    <a:pt x="1280" y="75"/>
                    <a:pt x="264" y="1057"/>
                    <a:pt x="264" y="2530"/>
                  </a:cubicBezTo>
                  <a:cubicBezTo>
                    <a:pt x="264" y="3267"/>
                    <a:pt x="264" y="3758"/>
                    <a:pt x="5088" y="8178"/>
                  </a:cubicBezTo>
                  <a:cubicBezTo>
                    <a:pt x="29971" y="32487"/>
                    <a:pt x="44444" y="71528"/>
                    <a:pt x="44444" y="122847"/>
                  </a:cubicBezTo>
                  <a:cubicBezTo>
                    <a:pt x="44444" y="164836"/>
                    <a:pt x="35049" y="208052"/>
                    <a:pt x="3565" y="238990"/>
                  </a:cubicBezTo>
                  <a:cubicBezTo>
                    <a:pt x="264" y="241937"/>
                    <a:pt x="264" y="242428"/>
                    <a:pt x="264" y="243165"/>
                  </a:cubicBezTo>
                  <a:cubicBezTo>
                    <a:pt x="264" y="244638"/>
                    <a:pt x="1280" y="245620"/>
                    <a:pt x="2803" y="245620"/>
                  </a:cubicBezTo>
                  <a:cubicBezTo>
                    <a:pt x="5342" y="245620"/>
                    <a:pt x="28194" y="228923"/>
                    <a:pt x="43174" y="197739"/>
                  </a:cubicBezTo>
                  <a:cubicBezTo>
                    <a:pt x="56124" y="170729"/>
                    <a:pt x="59171" y="143473"/>
                    <a:pt x="59171" y="122847"/>
                  </a:cubicBez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40" name="Dowolny kształt: kształt 239">
              <a:extLst>
                <a:ext uri="{FF2B5EF4-FFF2-40B4-BE49-F238E27FC236}">
                  <a16:creationId xmlns:a16="http://schemas.microsoft.com/office/drawing/2014/main" id="{014AF195-5985-E44D-87AF-7CF899A943E4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8117027" y="7292322"/>
              <a:ext cx="216074" cy="167707"/>
            </a:xfrm>
            <a:custGeom>
              <a:avLst/>
              <a:gdLst>
                <a:gd name="connsiteX0" fmla="*/ 119858 w 216074"/>
                <a:gd name="connsiteY0" fmla="*/ 68582 h 167707"/>
                <a:gd name="connsiteX1" fmla="*/ 118589 w 216074"/>
                <a:gd name="connsiteY1" fmla="*/ 65144 h 167707"/>
                <a:gd name="connsiteX2" fmla="*/ 125952 w 216074"/>
                <a:gd name="connsiteY2" fmla="*/ 59497 h 167707"/>
                <a:gd name="connsiteX3" fmla="*/ 170386 w 216074"/>
                <a:gd name="connsiteY3" fmla="*/ 26348 h 167707"/>
                <a:gd name="connsiteX4" fmla="*/ 211772 w 216074"/>
                <a:gd name="connsiteY4" fmla="*/ 7687 h 167707"/>
                <a:gd name="connsiteX5" fmla="*/ 216343 w 216074"/>
                <a:gd name="connsiteY5" fmla="*/ 2776 h 167707"/>
                <a:gd name="connsiteX6" fmla="*/ 213550 w 216074"/>
                <a:gd name="connsiteY6" fmla="*/ 75 h 167707"/>
                <a:gd name="connsiteX7" fmla="*/ 195522 w 216074"/>
                <a:gd name="connsiteY7" fmla="*/ 811 h 167707"/>
                <a:gd name="connsiteX8" fmla="*/ 167339 w 216074"/>
                <a:gd name="connsiteY8" fmla="*/ 75 h 167707"/>
                <a:gd name="connsiteX9" fmla="*/ 162514 w 216074"/>
                <a:gd name="connsiteY9" fmla="*/ 4986 h 167707"/>
                <a:gd name="connsiteX10" fmla="*/ 165561 w 216074"/>
                <a:gd name="connsiteY10" fmla="*/ 7687 h 167707"/>
                <a:gd name="connsiteX11" fmla="*/ 173432 w 216074"/>
                <a:gd name="connsiteY11" fmla="*/ 12843 h 167707"/>
                <a:gd name="connsiteX12" fmla="*/ 164292 w 216074"/>
                <a:gd name="connsiteY12" fmla="*/ 24138 h 167707"/>
                <a:gd name="connsiteX13" fmla="*/ 65268 w 216074"/>
                <a:gd name="connsiteY13" fmla="*/ 97802 h 167707"/>
                <a:gd name="connsiteX14" fmla="*/ 85581 w 216074"/>
                <a:gd name="connsiteY14" fmla="*/ 18982 h 167707"/>
                <a:gd name="connsiteX15" fmla="*/ 106909 w 216074"/>
                <a:gd name="connsiteY15" fmla="*/ 7687 h 167707"/>
                <a:gd name="connsiteX16" fmla="*/ 115542 w 216074"/>
                <a:gd name="connsiteY16" fmla="*/ 2776 h 167707"/>
                <a:gd name="connsiteX17" fmla="*/ 111987 w 216074"/>
                <a:gd name="connsiteY17" fmla="*/ 75 h 167707"/>
                <a:gd name="connsiteX18" fmla="*/ 79487 w 216074"/>
                <a:gd name="connsiteY18" fmla="*/ 811 h 167707"/>
                <a:gd name="connsiteX19" fmla="*/ 46733 w 216074"/>
                <a:gd name="connsiteY19" fmla="*/ 75 h 167707"/>
                <a:gd name="connsiteX20" fmla="*/ 41655 w 216074"/>
                <a:gd name="connsiteY20" fmla="*/ 4740 h 167707"/>
                <a:gd name="connsiteX21" fmla="*/ 49018 w 216074"/>
                <a:gd name="connsiteY21" fmla="*/ 7687 h 167707"/>
                <a:gd name="connsiteX22" fmla="*/ 59936 w 216074"/>
                <a:gd name="connsiteY22" fmla="*/ 8178 h 167707"/>
                <a:gd name="connsiteX23" fmla="*/ 65522 w 216074"/>
                <a:gd name="connsiteY23" fmla="*/ 12106 h 167707"/>
                <a:gd name="connsiteX24" fmla="*/ 64506 w 216074"/>
                <a:gd name="connsiteY24" fmla="*/ 16772 h 167707"/>
                <a:gd name="connsiteX25" fmla="*/ 30483 w 216074"/>
                <a:gd name="connsiteY25" fmla="*/ 148630 h 167707"/>
                <a:gd name="connsiteX26" fmla="*/ 7377 w 216074"/>
                <a:gd name="connsiteY26" fmla="*/ 160170 h 167707"/>
                <a:gd name="connsiteX27" fmla="*/ 268 w 216074"/>
                <a:gd name="connsiteY27" fmla="*/ 164836 h 167707"/>
                <a:gd name="connsiteX28" fmla="*/ 4077 w 216074"/>
                <a:gd name="connsiteY28" fmla="*/ 167782 h 167707"/>
                <a:gd name="connsiteX29" fmla="*/ 36323 w 216074"/>
                <a:gd name="connsiteY29" fmla="*/ 167046 h 167707"/>
                <a:gd name="connsiteX30" fmla="*/ 52573 w 216074"/>
                <a:gd name="connsiteY30" fmla="*/ 167291 h 167707"/>
                <a:gd name="connsiteX31" fmla="*/ 69077 w 216074"/>
                <a:gd name="connsiteY31" fmla="*/ 167782 h 167707"/>
                <a:gd name="connsiteX32" fmla="*/ 74155 w 216074"/>
                <a:gd name="connsiteY32" fmla="*/ 162871 h 167707"/>
                <a:gd name="connsiteX33" fmla="*/ 67046 w 216074"/>
                <a:gd name="connsiteY33" fmla="*/ 160170 h 167707"/>
                <a:gd name="connsiteX34" fmla="*/ 50542 w 216074"/>
                <a:gd name="connsiteY34" fmla="*/ 155751 h 167707"/>
                <a:gd name="connsiteX35" fmla="*/ 52827 w 216074"/>
                <a:gd name="connsiteY35" fmla="*/ 144947 h 167707"/>
                <a:gd name="connsiteX36" fmla="*/ 62983 w 216074"/>
                <a:gd name="connsiteY36" fmla="*/ 106396 h 167707"/>
                <a:gd name="connsiteX37" fmla="*/ 100815 w 216074"/>
                <a:gd name="connsiteY37" fmla="*/ 77913 h 167707"/>
                <a:gd name="connsiteX38" fmla="*/ 130268 w 216074"/>
                <a:gd name="connsiteY38" fmla="*/ 143964 h 167707"/>
                <a:gd name="connsiteX39" fmla="*/ 133315 w 216074"/>
                <a:gd name="connsiteY39" fmla="*/ 152558 h 167707"/>
                <a:gd name="connsiteX40" fmla="*/ 120112 w 216074"/>
                <a:gd name="connsiteY40" fmla="*/ 160170 h 167707"/>
                <a:gd name="connsiteX41" fmla="*/ 114526 w 216074"/>
                <a:gd name="connsiteY41" fmla="*/ 165081 h 167707"/>
                <a:gd name="connsiteX42" fmla="*/ 118081 w 216074"/>
                <a:gd name="connsiteY42" fmla="*/ 167782 h 167707"/>
                <a:gd name="connsiteX43" fmla="*/ 149057 w 216074"/>
                <a:gd name="connsiteY43" fmla="*/ 167046 h 167707"/>
                <a:gd name="connsiteX44" fmla="*/ 173940 w 216074"/>
                <a:gd name="connsiteY44" fmla="*/ 167782 h 167707"/>
                <a:gd name="connsiteX45" fmla="*/ 178511 w 216074"/>
                <a:gd name="connsiteY45" fmla="*/ 162871 h 167707"/>
                <a:gd name="connsiteX46" fmla="*/ 173432 w 216074"/>
                <a:gd name="connsiteY46" fmla="*/ 160170 h 167707"/>
                <a:gd name="connsiteX47" fmla="*/ 155913 w 216074"/>
                <a:gd name="connsiteY47" fmla="*/ 149121 h 167707"/>
                <a:gd name="connsiteX48" fmla="*/ 119858 w 216074"/>
                <a:gd name="connsiteY48" fmla="*/ 68582 h 167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16074" h="167707">
                  <a:moveTo>
                    <a:pt x="119858" y="68582"/>
                  </a:moveTo>
                  <a:cubicBezTo>
                    <a:pt x="119604" y="67845"/>
                    <a:pt x="118589" y="65881"/>
                    <a:pt x="118589" y="65144"/>
                  </a:cubicBezTo>
                  <a:cubicBezTo>
                    <a:pt x="118589" y="64899"/>
                    <a:pt x="123159" y="61461"/>
                    <a:pt x="125952" y="59497"/>
                  </a:cubicBezTo>
                  <a:lnTo>
                    <a:pt x="170386" y="26348"/>
                  </a:lnTo>
                  <a:cubicBezTo>
                    <a:pt x="194253" y="9405"/>
                    <a:pt x="204155" y="8423"/>
                    <a:pt x="211772" y="7687"/>
                  </a:cubicBezTo>
                  <a:cubicBezTo>
                    <a:pt x="213804" y="7441"/>
                    <a:pt x="216343" y="7196"/>
                    <a:pt x="216343" y="2776"/>
                  </a:cubicBezTo>
                  <a:cubicBezTo>
                    <a:pt x="216343" y="1794"/>
                    <a:pt x="215581" y="75"/>
                    <a:pt x="213550" y="75"/>
                  </a:cubicBezTo>
                  <a:cubicBezTo>
                    <a:pt x="207964" y="75"/>
                    <a:pt x="201616" y="811"/>
                    <a:pt x="195522" y="811"/>
                  </a:cubicBezTo>
                  <a:cubicBezTo>
                    <a:pt x="186382" y="811"/>
                    <a:pt x="176479" y="75"/>
                    <a:pt x="167339" y="75"/>
                  </a:cubicBezTo>
                  <a:cubicBezTo>
                    <a:pt x="165561" y="75"/>
                    <a:pt x="162514" y="75"/>
                    <a:pt x="162514" y="4986"/>
                  </a:cubicBezTo>
                  <a:cubicBezTo>
                    <a:pt x="162514" y="6704"/>
                    <a:pt x="163784" y="7441"/>
                    <a:pt x="165561" y="7687"/>
                  </a:cubicBezTo>
                  <a:cubicBezTo>
                    <a:pt x="171147" y="8178"/>
                    <a:pt x="173432" y="9405"/>
                    <a:pt x="173432" y="12843"/>
                  </a:cubicBezTo>
                  <a:cubicBezTo>
                    <a:pt x="173432" y="17263"/>
                    <a:pt x="165815" y="22910"/>
                    <a:pt x="164292" y="24138"/>
                  </a:cubicBezTo>
                  <a:lnTo>
                    <a:pt x="65268" y="97802"/>
                  </a:lnTo>
                  <a:lnTo>
                    <a:pt x="85581" y="18982"/>
                  </a:lnTo>
                  <a:cubicBezTo>
                    <a:pt x="87866" y="10142"/>
                    <a:pt x="88374" y="7687"/>
                    <a:pt x="106909" y="7687"/>
                  </a:cubicBezTo>
                  <a:cubicBezTo>
                    <a:pt x="113257" y="7687"/>
                    <a:pt x="115542" y="7687"/>
                    <a:pt x="115542" y="2776"/>
                  </a:cubicBezTo>
                  <a:cubicBezTo>
                    <a:pt x="115542" y="566"/>
                    <a:pt x="113510" y="75"/>
                    <a:pt x="111987" y="75"/>
                  </a:cubicBezTo>
                  <a:cubicBezTo>
                    <a:pt x="104878" y="75"/>
                    <a:pt x="86596" y="811"/>
                    <a:pt x="79487" y="811"/>
                  </a:cubicBezTo>
                  <a:cubicBezTo>
                    <a:pt x="72124" y="811"/>
                    <a:pt x="54096" y="75"/>
                    <a:pt x="46733" y="75"/>
                  </a:cubicBezTo>
                  <a:cubicBezTo>
                    <a:pt x="44956" y="75"/>
                    <a:pt x="41655" y="75"/>
                    <a:pt x="41655" y="4740"/>
                  </a:cubicBezTo>
                  <a:cubicBezTo>
                    <a:pt x="41655" y="7687"/>
                    <a:pt x="43940" y="7687"/>
                    <a:pt x="49018" y="7687"/>
                  </a:cubicBezTo>
                  <a:cubicBezTo>
                    <a:pt x="52319" y="7687"/>
                    <a:pt x="56889" y="7932"/>
                    <a:pt x="59936" y="8178"/>
                  </a:cubicBezTo>
                  <a:cubicBezTo>
                    <a:pt x="63999" y="8669"/>
                    <a:pt x="65522" y="9405"/>
                    <a:pt x="65522" y="12106"/>
                  </a:cubicBezTo>
                  <a:cubicBezTo>
                    <a:pt x="65522" y="13089"/>
                    <a:pt x="65268" y="13825"/>
                    <a:pt x="64506" y="16772"/>
                  </a:cubicBezTo>
                  <a:lnTo>
                    <a:pt x="30483" y="148630"/>
                  </a:lnTo>
                  <a:cubicBezTo>
                    <a:pt x="27944" y="158206"/>
                    <a:pt x="27436" y="160170"/>
                    <a:pt x="7377" y="160170"/>
                  </a:cubicBezTo>
                  <a:cubicBezTo>
                    <a:pt x="3061" y="160170"/>
                    <a:pt x="268" y="160170"/>
                    <a:pt x="268" y="164836"/>
                  </a:cubicBezTo>
                  <a:cubicBezTo>
                    <a:pt x="268" y="167782"/>
                    <a:pt x="3315" y="167782"/>
                    <a:pt x="4077" y="167782"/>
                  </a:cubicBezTo>
                  <a:cubicBezTo>
                    <a:pt x="11186" y="167782"/>
                    <a:pt x="29213" y="167046"/>
                    <a:pt x="36323" y="167046"/>
                  </a:cubicBezTo>
                  <a:cubicBezTo>
                    <a:pt x="41655" y="167046"/>
                    <a:pt x="47241" y="167291"/>
                    <a:pt x="52573" y="167291"/>
                  </a:cubicBezTo>
                  <a:cubicBezTo>
                    <a:pt x="58159" y="167291"/>
                    <a:pt x="63745" y="167782"/>
                    <a:pt x="69077" y="167782"/>
                  </a:cubicBezTo>
                  <a:cubicBezTo>
                    <a:pt x="70854" y="167782"/>
                    <a:pt x="74155" y="167782"/>
                    <a:pt x="74155" y="162871"/>
                  </a:cubicBezTo>
                  <a:cubicBezTo>
                    <a:pt x="74155" y="160170"/>
                    <a:pt x="71870" y="160170"/>
                    <a:pt x="67046" y="160170"/>
                  </a:cubicBezTo>
                  <a:cubicBezTo>
                    <a:pt x="57651" y="160170"/>
                    <a:pt x="50542" y="160170"/>
                    <a:pt x="50542" y="155751"/>
                  </a:cubicBezTo>
                  <a:cubicBezTo>
                    <a:pt x="50542" y="154032"/>
                    <a:pt x="52065" y="148630"/>
                    <a:pt x="52827" y="144947"/>
                  </a:cubicBezTo>
                  <a:cubicBezTo>
                    <a:pt x="56381" y="132178"/>
                    <a:pt x="59682" y="119164"/>
                    <a:pt x="62983" y="106396"/>
                  </a:cubicBezTo>
                  <a:lnTo>
                    <a:pt x="100815" y="77913"/>
                  </a:lnTo>
                  <a:lnTo>
                    <a:pt x="130268" y="143964"/>
                  </a:lnTo>
                  <a:cubicBezTo>
                    <a:pt x="133315" y="150594"/>
                    <a:pt x="133315" y="151085"/>
                    <a:pt x="133315" y="152558"/>
                  </a:cubicBezTo>
                  <a:cubicBezTo>
                    <a:pt x="133315" y="159925"/>
                    <a:pt x="122397" y="160170"/>
                    <a:pt x="120112" y="160170"/>
                  </a:cubicBezTo>
                  <a:cubicBezTo>
                    <a:pt x="117319" y="160170"/>
                    <a:pt x="114526" y="160170"/>
                    <a:pt x="114526" y="165081"/>
                  </a:cubicBezTo>
                  <a:cubicBezTo>
                    <a:pt x="114526" y="167782"/>
                    <a:pt x="117573" y="167782"/>
                    <a:pt x="118081" y="167782"/>
                  </a:cubicBezTo>
                  <a:cubicBezTo>
                    <a:pt x="128237" y="167782"/>
                    <a:pt x="138901" y="167046"/>
                    <a:pt x="149057" y="167046"/>
                  </a:cubicBezTo>
                  <a:cubicBezTo>
                    <a:pt x="154643" y="167046"/>
                    <a:pt x="168354" y="167782"/>
                    <a:pt x="173940" y="167782"/>
                  </a:cubicBezTo>
                  <a:cubicBezTo>
                    <a:pt x="175210" y="167782"/>
                    <a:pt x="178511" y="167782"/>
                    <a:pt x="178511" y="162871"/>
                  </a:cubicBezTo>
                  <a:cubicBezTo>
                    <a:pt x="178511" y="160170"/>
                    <a:pt x="175718" y="160170"/>
                    <a:pt x="173432" y="160170"/>
                  </a:cubicBezTo>
                  <a:cubicBezTo>
                    <a:pt x="163022" y="159925"/>
                    <a:pt x="159721" y="157715"/>
                    <a:pt x="155913" y="149121"/>
                  </a:cubicBezTo>
                  <a:lnTo>
                    <a:pt x="119858" y="68582"/>
                  </a:ln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41" name="Dowolny kształt: kształt 240">
              <a:extLst>
                <a:ext uri="{FF2B5EF4-FFF2-40B4-BE49-F238E27FC236}">
                  <a16:creationId xmlns:a16="http://schemas.microsoft.com/office/drawing/2014/main" id="{B522E358-8CC6-4258-6796-F84664CD16C6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8353448" y="7266232"/>
              <a:ext cx="111261" cy="112926"/>
            </a:xfrm>
            <a:custGeom>
              <a:avLst/>
              <a:gdLst>
                <a:gd name="connsiteX0" fmla="*/ 44178 w 111261"/>
                <a:gd name="connsiteY0" fmla="*/ 77417 h 112926"/>
                <a:gd name="connsiteX1" fmla="*/ 50221 w 111261"/>
                <a:gd name="connsiteY1" fmla="*/ 77589 h 112926"/>
                <a:gd name="connsiteX2" fmla="*/ 111539 w 111261"/>
                <a:gd name="connsiteY2" fmla="*/ 25165 h 112926"/>
                <a:gd name="connsiteX3" fmla="*/ 88256 w 111261"/>
                <a:gd name="connsiteY3" fmla="*/ 70 h 112926"/>
                <a:gd name="connsiteX4" fmla="*/ 45777 w 111261"/>
                <a:gd name="connsiteY4" fmla="*/ 43212 h 112926"/>
                <a:gd name="connsiteX5" fmla="*/ 38490 w 111261"/>
                <a:gd name="connsiteY5" fmla="*/ 64869 h 112926"/>
                <a:gd name="connsiteX6" fmla="*/ 6498 w 111261"/>
                <a:gd name="connsiteY6" fmla="*/ 40978 h 112926"/>
                <a:gd name="connsiteX7" fmla="*/ 21961 w 111261"/>
                <a:gd name="connsiteY7" fmla="*/ 6086 h 112926"/>
                <a:gd name="connsiteX8" fmla="*/ 23383 w 111261"/>
                <a:gd name="connsiteY8" fmla="*/ 3851 h 112926"/>
                <a:gd name="connsiteX9" fmla="*/ 20539 w 111261"/>
                <a:gd name="connsiteY9" fmla="*/ 1789 h 112926"/>
                <a:gd name="connsiteX10" fmla="*/ 14851 w 111261"/>
                <a:gd name="connsiteY10" fmla="*/ 5570 h 112926"/>
                <a:gd name="connsiteX11" fmla="*/ 277 w 111261"/>
                <a:gd name="connsiteY11" fmla="*/ 42697 h 112926"/>
                <a:gd name="connsiteX12" fmla="*/ 34758 w 111261"/>
                <a:gd name="connsiteY12" fmla="*/ 76042 h 112926"/>
                <a:gd name="connsiteX13" fmla="*/ 24805 w 111261"/>
                <a:gd name="connsiteY13" fmla="*/ 107496 h 112926"/>
                <a:gd name="connsiteX14" fmla="*/ 30848 w 111261"/>
                <a:gd name="connsiteY14" fmla="*/ 112996 h 112926"/>
                <a:gd name="connsiteX15" fmla="*/ 37779 w 111261"/>
                <a:gd name="connsiteY15" fmla="*/ 109215 h 112926"/>
                <a:gd name="connsiteX16" fmla="*/ 44178 w 111261"/>
                <a:gd name="connsiteY16" fmla="*/ 77417 h 112926"/>
                <a:gd name="connsiteX17" fmla="*/ 46488 w 111261"/>
                <a:gd name="connsiteY17" fmla="*/ 65729 h 112926"/>
                <a:gd name="connsiteX18" fmla="*/ 59996 w 111261"/>
                <a:gd name="connsiteY18" fmla="*/ 27055 h 112926"/>
                <a:gd name="connsiteX19" fmla="*/ 86301 w 111261"/>
                <a:gd name="connsiteY19" fmla="*/ 11758 h 112926"/>
                <a:gd name="connsiteX20" fmla="*/ 105141 w 111261"/>
                <a:gd name="connsiteY20" fmla="*/ 28602 h 112926"/>
                <a:gd name="connsiteX21" fmla="*/ 52176 w 111261"/>
                <a:gd name="connsiteY21" fmla="*/ 65901 h 112926"/>
                <a:gd name="connsiteX22" fmla="*/ 46488 w 111261"/>
                <a:gd name="connsiteY22" fmla="*/ 65729 h 112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1261" h="112926">
                  <a:moveTo>
                    <a:pt x="44178" y="77417"/>
                  </a:moveTo>
                  <a:cubicBezTo>
                    <a:pt x="46133" y="77589"/>
                    <a:pt x="48266" y="77589"/>
                    <a:pt x="50221" y="77589"/>
                  </a:cubicBezTo>
                  <a:cubicBezTo>
                    <a:pt x="82213" y="77589"/>
                    <a:pt x="111539" y="52322"/>
                    <a:pt x="111539" y="25165"/>
                  </a:cubicBezTo>
                  <a:cubicBezTo>
                    <a:pt x="111539" y="9867"/>
                    <a:pt x="102119" y="70"/>
                    <a:pt x="88256" y="70"/>
                  </a:cubicBezTo>
                  <a:cubicBezTo>
                    <a:pt x="63729" y="70"/>
                    <a:pt x="50754" y="30321"/>
                    <a:pt x="45777" y="43212"/>
                  </a:cubicBezTo>
                  <a:cubicBezTo>
                    <a:pt x="43467" y="49572"/>
                    <a:pt x="39557" y="61604"/>
                    <a:pt x="38490" y="64869"/>
                  </a:cubicBezTo>
                  <a:cubicBezTo>
                    <a:pt x="18939" y="62291"/>
                    <a:pt x="6498" y="53697"/>
                    <a:pt x="6498" y="40978"/>
                  </a:cubicBezTo>
                  <a:cubicBezTo>
                    <a:pt x="6498" y="40806"/>
                    <a:pt x="7564" y="21555"/>
                    <a:pt x="21961" y="6086"/>
                  </a:cubicBezTo>
                  <a:cubicBezTo>
                    <a:pt x="23205" y="4883"/>
                    <a:pt x="23383" y="4539"/>
                    <a:pt x="23383" y="3851"/>
                  </a:cubicBezTo>
                  <a:cubicBezTo>
                    <a:pt x="23383" y="1789"/>
                    <a:pt x="21072" y="1789"/>
                    <a:pt x="20539" y="1789"/>
                  </a:cubicBezTo>
                  <a:cubicBezTo>
                    <a:pt x="18939" y="1789"/>
                    <a:pt x="18228" y="1789"/>
                    <a:pt x="14851" y="5570"/>
                  </a:cubicBezTo>
                  <a:cubicBezTo>
                    <a:pt x="4898" y="17430"/>
                    <a:pt x="277" y="35306"/>
                    <a:pt x="277" y="42697"/>
                  </a:cubicBezTo>
                  <a:cubicBezTo>
                    <a:pt x="277" y="57994"/>
                    <a:pt x="11830" y="71229"/>
                    <a:pt x="34758" y="76042"/>
                  </a:cubicBezTo>
                  <a:cubicBezTo>
                    <a:pt x="25871" y="102683"/>
                    <a:pt x="24805" y="105949"/>
                    <a:pt x="24805" y="107496"/>
                  </a:cubicBezTo>
                  <a:cubicBezTo>
                    <a:pt x="24805" y="112137"/>
                    <a:pt x="28893" y="112996"/>
                    <a:pt x="30848" y="112996"/>
                  </a:cubicBezTo>
                  <a:cubicBezTo>
                    <a:pt x="32803" y="112996"/>
                    <a:pt x="36357" y="111793"/>
                    <a:pt x="37779" y="109215"/>
                  </a:cubicBezTo>
                  <a:cubicBezTo>
                    <a:pt x="39023" y="106637"/>
                    <a:pt x="40623" y="97871"/>
                    <a:pt x="44178" y="77417"/>
                  </a:cubicBezTo>
                  <a:close/>
                  <a:moveTo>
                    <a:pt x="46488" y="65729"/>
                  </a:moveTo>
                  <a:cubicBezTo>
                    <a:pt x="50043" y="45962"/>
                    <a:pt x="51465" y="38228"/>
                    <a:pt x="59996" y="27055"/>
                  </a:cubicBezTo>
                  <a:cubicBezTo>
                    <a:pt x="67994" y="16571"/>
                    <a:pt x="77414" y="11758"/>
                    <a:pt x="86301" y="11758"/>
                  </a:cubicBezTo>
                  <a:cubicBezTo>
                    <a:pt x="98564" y="11758"/>
                    <a:pt x="105141" y="19664"/>
                    <a:pt x="105141" y="28602"/>
                  </a:cubicBezTo>
                  <a:cubicBezTo>
                    <a:pt x="105141" y="45962"/>
                    <a:pt x="82746" y="65901"/>
                    <a:pt x="52176" y="65901"/>
                  </a:cubicBezTo>
                  <a:cubicBezTo>
                    <a:pt x="50576" y="65901"/>
                    <a:pt x="48088" y="65901"/>
                    <a:pt x="46488" y="65729"/>
                  </a:cubicBez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42" name="Dowolny kształt: kształt 241">
              <a:extLst>
                <a:ext uri="{FF2B5EF4-FFF2-40B4-BE49-F238E27FC236}">
                  <a16:creationId xmlns:a16="http://schemas.microsoft.com/office/drawing/2014/main" id="{FFE046E5-BD1C-0C5C-8693-9DF55DB994A1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8323023" y="7414515"/>
              <a:ext cx="78025" cy="149021"/>
            </a:xfrm>
            <a:custGeom>
              <a:avLst/>
              <a:gdLst>
                <a:gd name="connsiteX0" fmla="*/ 78302 w 78025"/>
                <a:gd name="connsiteY0" fmla="*/ 6609 h 149021"/>
                <a:gd name="connsiteX1" fmla="*/ 71193 w 78025"/>
                <a:gd name="connsiteY1" fmla="*/ 77 h 149021"/>
                <a:gd name="connsiteX2" fmla="*/ 61240 w 78025"/>
                <a:gd name="connsiteY2" fmla="*/ 9531 h 149021"/>
                <a:gd name="connsiteX3" fmla="*/ 68349 w 78025"/>
                <a:gd name="connsiteY3" fmla="*/ 16063 h 149021"/>
                <a:gd name="connsiteX4" fmla="*/ 78302 w 78025"/>
                <a:gd name="connsiteY4" fmla="*/ 6609 h 149021"/>
                <a:gd name="connsiteX5" fmla="*/ 40622 w 78025"/>
                <a:gd name="connsiteY5" fmla="*/ 122457 h 149021"/>
                <a:gd name="connsiteX6" fmla="*/ 17695 w 78025"/>
                <a:gd name="connsiteY6" fmla="*/ 144286 h 149021"/>
                <a:gd name="connsiteX7" fmla="*/ 11296 w 78025"/>
                <a:gd name="connsiteY7" fmla="*/ 143255 h 149021"/>
                <a:gd name="connsiteX8" fmla="*/ 17339 w 78025"/>
                <a:gd name="connsiteY8" fmla="*/ 134489 h 149021"/>
                <a:gd name="connsiteX9" fmla="*/ 10407 w 78025"/>
                <a:gd name="connsiteY9" fmla="*/ 128129 h 149021"/>
                <a:gd name="connsiteX10" fmla="*/ 277 w 78025"/>
                <a:gd name="connsiteY10" fmla="*/ 138270 h 149021"/>
                <a:gd name="connsiteX11" fmla="*/ 17872 w 78025"/>
                <a:gd name="connsiteY11" fmla="*/ 149099 h 149021"/>
                <a:gd name="connsiteX12" fmla="*/ 54841 w 78025"/>
                <a:gd name="connsiteY12" fmla="*/ 121942 h 149021"/>
                <a:gd name="connsiteX13" fmla="*/ 70837 w 78025"/>
                <a:gd name="connsiteY13" fmla="*/ 60408 h 149021"/>
                <a:gd name="connsiteX14" fmla="*/ 71726 w 78025"/>
                <a:gd name="connsiteY14" fmla="*/ 54392 h 149021"/>
                <a:gd name="connsiteX15" fmla="*/ 52708 w 78025"/>
                <a:gd name="connsiteY15" fmla="*/ 38235 h 149021"/>
                <a:gd name="connsiteX16" fmla="*/ 21605 w 78025"/>
                <a:gd name="connsiteY16" fmla="*/ 64533 h 149021"/>
                <a:gd name="connsiteX17" fmla="*/ 24626 w 78025"/>
                <a:gd name="connsiteY17" fmla="*/ 66768 h 149021"/>
                <a:gd name="connsiteX18" fmla="*/ 28181 w 78025"/>
                <a:gd name="connsiteY18" fmla="*/ 63674 h 149021"/>
                <a:gd name="connsiteX19" fmla="*/ 52175 w 78025"/>
                <a:gd name="connsiteY19" fmla="*/ 43048 h 149021"/>
                <a:gd name="connsiteX20" fmla="*/ 58218 w 78025"/>
                <a:gd name="connsiteY20" fmla="*/ 51470 h 149021"/>
                <a:gd name="connsiteX21" fmla="*/ 57685 w 78025"/>
                <a:gd name="connsiteY21" fmla="*/ 56627 h 149021"/>
                <a:gd name="connsiteX22" fmla="*/ 40622 w 78025"/>
                <a:gd name="connsiteY22" fmla="*/ 122457 h 149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8025" h="149021">
                  <a:moveTo>
                    <a:pt x="78302" y="6609"/>
                  </a:moveTo>
                  <a:cubicBezTo>
                    <a:pt x="78302" y="3687"/>
                    <a:pt x="75992" y="77"/>
                    <a:pt x="71193" y="77"/>
                  </a:cubicBezTo>
                  <a:cubicBezTo>
                    <a:pt x="66038" y="77"/>
                    <a:pt x="61240" y="4890"/>
                    <a:pt x="61240" y="9531"/>
                  </a:cubicBezTo>
                  <a:cubicBezTo>
                    <a:pt x="61240" y="12281"/>
                    <a:pt x="63372" y="16063"/>
                    <a:pt x="68349" y="16063"/>
                  </a:cubicBezTo>
                  <a:cubicBezTo>
                    <a:pt x="73148" y="16063"/>
                    <a:pt x="78302" y="11594"/>
                    <a:pt x="78302" y="6609"/>
                  </a:cubicBezTo>
                  <a:close/>
                  <a:moveTo>
                    <a:pt x="40622" y="122457"/>
                  </a:moveTo>
                  <a:cubicBezTo>
                    <a:pt x="37601" y="134317"/>
                    <a:pt x="28181" y="144286"/>
                    <a:pt x="17695" y="144286"/>
                  </a:cubicBezTo>
                  <a:cubicBezTo>
                    <a:pt x="15384" y="144286"/>
                    <a:pt x="13251" y="143943"/>
                    <a:pt x="11296" y="143255"/>
                  </a:cubicBezTo>
                  <a:cubicBezTo>
                    <a:pt x="15917" y="141192"/>
                    <a:pt x="17339" y="137067"/>
                    <a:pt x="17339" y="134489"/>
                  </a:cubicBezTo>
                  <a:cubicBezTo>
                    <a:pt x="17339" y="130364"/>
                    <a:pt x="13962" y="128129"/>
                    <a:pt x="10407" y="128129"/>
                  </a:cubicBezTo>
                  <a:cubicBezTo>
                    <a:pt x="4898" y="128129"/>
                    <a:pt x="277" y="132770"/>
                    <a:pt x="277" y="138270"/>
                  </a:cubicBezTo>
                  <a:cubicBezTo>
                    <a:pt x="277" y="144802"/>
                    <a:pt x="7208" y="149099"/>
                    <a:pt x="17872" y="149099"/>
                  </a:cubicBezTo>
                  <a:cubicBezTo>
                    <a:pt x="28536" y="149099"/>
                    <a:pt x="49331" y="142911"/>
                    <a:pt x="54841" y="121942"/>
                  </a:cubicBezTo>
                  <a:lnTo>
                    <a:pt x="70837" y="60408"/>
                  </a:lnTo>
                  <a:cubicBezTo>
                    <a:pt x="71370" y="58517"/>
                    <a:pt x="71726" y="56970"/>
                    <a:pt x="71726" y="54392"/>
                  </a:cubicBezTo>
                  <a:cubicBezTo>
                    <a:pt x="71726" y="44939"/>
                    <a:pt x="63372" y="38235"/>
                    <a:pt x="52708" y="38235"/>
                  </a:cubicBezTo>
                  <a:cubicBezTo>
                    <a:pt x="32980" y="38235"/>
                    <a:pt x="21605" y="62127"/>
                    <a:pt x="21605" y="64533"/>
                  </a:cubicBezTo>
                  <a:cubicBezTo>
                    <a:pt x="21605" y="66768"/>
                    <a:pt x="24093" y="66768"/>
                    <a:pt x="24626" y="66768"/>
                  </a:cubicBezTo>
                  <a:cubicBezTo>
                    <a:pt x="26759" y="66768"/>
                    <a:pt x="26937" y="66252"/>
                    <a:pt x="28181" y="63674"/>
                  </a:cubicBezTo>
                  <a:cubicBezTo>
                    <a:pt x="32624" y="53705"/>
                    <a:pt x="41866" y="43048"/>
                    <a:pt x="52175" y="43048"/>
                  </a:cubicBezTo>
                  <a:cubicBezTo>
                    <a:pt x="56618" y="43048"/>
                    <a:pt x="58218" y="45970"/>
                    <a:pt x="58218" y="51470"/>
                  </a:cubicBezTo>
                  <a:cubicBezTo>
                    <a:pt x="58218" y="53361"/>
                    <a:pt x="57863" y="55767"/>
                    <a:pt x="57685" y="56627"/>
                  </a:cubicBezTo>
                  <a:lnTo>
                    <a:pt x="40622" y="122457"/>
                  </a:lnTo>
                  <a:close/>
                </a:path>
              </a:pathLst>
            </a:custGeom>
            <a:solidFill>
              <a:srgbClr val="000000"/>
            </a:solidFill>
            <a:ln w="254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34" name="Grupa 33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 v(\varphi) = e^{i h \varphi}$$&#10; \end{document}&#10;" title="IguanaTex Vector Display">
            <a:extLst>
              <a:ext uri="{FF2B5EF4-FFF2-40B4-BE49-F238E27FC236}">
                <a16:creationId xmlns:a16="http://schemas.microsoft.com/office/drawing/2014/main" id="{5E185653-5003-5036-FAF7-12F222EF50B1}"/>
              </a:ext>
            </a:extLst>
          </p:cNvPr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4094927" y="5618711"/>
            <a:ext cx="1262480" cy="297771"/>
            <a:chOff x="6215413" y="7665476"/>
            <a:chExt cx="1262480" cy="297771"/>
          </a:xfrm>
        </p:grpSpPr>
        <p:sp>
          <p:nvSpPr>
            <p:cNvPr id="25" name="Dowolny kształt: kształt 24">
              <a:extLst>
                <a:ext uri="{FF2B5EF4-FFF2-40B4-BE49-F238E27FC236}">
                  <a16:creationId xmlns:a16="http://schemas.microsoft.com/office/drawing/2014/main" id="{C6BC066C-1492-D4C3-1513-8BF05C0CFB14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215413" y="7783863"/>
              <a:ext cx="111737" cy="117429"/>
            </a:xfrm>
            <a:custGeom>
              <a:avLst/>
              <a:gdLst>
                <a:gd name="connsiteX0" fmla="*/ 111946 w 111737"/>
                <a:gd name="connsiteY0" fmla="*/ 18221 h 117429"/>
                <a:gd name="connsiteX1" fmla="*/ 100746 w 111737"/>
                <a:gd name="connsiteY1" fmla="*/ 75 h 117429"/>
                <a:gd name="connsiteX2" fmla="*/ 88275 w 111737"/>
                <a:gd name="connsiteY2" fmla="*/ 12518 h 117429"/>
                <a:gd name="connsiteX3" fmla="*/ 92347 w 111737"/>
                <a:gd name="connsiteY3" fmla="*/ 20294 h 117429"/>
                <a:gd name="connsiteX4" fmla="*/ 101001 w 111737"/>
                <a:gd name="connsiteY4" fmla="*/ 41551 h 117429"/>
                <a:gd name="connsiteX5" fmla="*/ 55695 w 111737"/>
                <a:gd name="connsiteY5" fmla="*/ 111802 h 117429"/>
                <a:gd name="connsiteX6" fmla="*/ 36860 w 111737"/>
                <a:gd name="connsiteY6" fmla="*/ 89249 h 117429"/>
                <a:gd name="connsiteX7" fmla="*/ 51623 w 111737"/>
                <a:gd name="connsiteY7" fmla="*/ 34293 h 117429"/>
                <a:gd name="connsiteX8" fmla="*/ 54677 w 111737"/>
                <a:gd name="connsiteY8" fmla="*/ 21331 h 117429"/>
                <a:gd name="connsiteX9" fmla="*/ 33806 w 111737"/>
                <a:gd name="connsiteY9" fmla="*/ 75 h 117429"/>
                <a:gd name="connsiteX10" fmla="*/ 208 w 111737"/>
                <a:gd name="connsiteY10" fmla="*/ 39996 h 117429"/>
                <a:gd name="connsiteX11" fmla="*/ 3263 w 111737"/>
                <a:gd name="connsiteY11" fmla="*/ 42588 h 117429"/>
                <a:gd name="connsiteX12" fmla="*/ 7335 w 111737"/>
                <a:gd name="connsiteY12" fmla="*/ 37922 h 117429"/>
                <a:gd name="connsiteX13" fmla="*/ 33042 w 111737"/>
                <a:gd name="connsiteY13" fmla="*/ 5778 h 117429"/>
                <a:gd name="connsiteX14" fmla="*/ 39405 w 111737"/>
                <a:gd name="connsiteY14" fmla="*/ 14073 h 117429"/>
                <a:gd name="connsiteX15" fmla="*/ 35078 w 111737"/>
                <a:gd name="connsiteY15" fmla="*/ 32219 h 117429"/>
                <a:gd name="connsiteX16" fmla="*/ 20570 w 111737"/>
                <a:gd name="connsiteY16" fmla="*/ 85360 h 117429"/>
                <a:gd name="connsiteX17" fmla="*/ 54677 w 111737"/>
                <a:gd name="connsiteY17" fmla="*/ 117505 h 117429"/>
                <a:gd name="connsiteX18" fmla="*/ 111946 w 111737"/>
                <a:gd name="connsiteY18" fmla="*/ 18221 h 117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1737" h="117429">
                  <a:moveTo>
                    <a:pt x="111946" y="18221"/>
                  </a:moveTo>
                  <a:cubicBezTo>
                    <a:pt x="111946" y="4222"/>
                    <a:pt x="105328" y="75"/>
                    <a:pt x="100746" y="75"/>
                  </a:cubicBezTo>
                  <a:cubicBezTo>
                    <a:pt x="94383" y="75"/>
                    <a:pt x="88275" y="6815"/>
                    <a:pt x="88275" y="12518"/>
                  </a:cubicBezTo>
                  <a:cubicBezTo>
                    <a:pt x="88275" y="15888"/>
                    <a:pt x="89547" y="17443"/>
                    <a:pt x="92347" y="20294"/>
                  </a:cubicBezTo>
                  <a:cubicBezTo>
                    <a:pt x="97692" y="25479"/>
                    <a:pt x="101001" y="32219"/>
                    <a:pt x="101001" y="41551"/>
                  </a:cubicBezTo>
                  <a:cubicBezTo>
                    <a:pt x="101001" y="52439"/>
                    <a:pt x="85475" y="111802"/>
                    <a:pt x="55695" y="111802"/>
                  </a:cubicBezTo>
                  <a:cubicBezTo>
                    <a:pt x="42714" y="111802"/>
                    <a:pt x="36860" y="102729"/>
                    <a:pt x="36860" y="89249"/>
                  </a:cubicBezTo>
                  <a:cubicBezTo>
                    <a:pt x="36860" y="74732"/>
                    <a:pt x="43732" y="55809"/>
                    <a:pt x="51623" y="34293"/>
                  </a:cubicBezTo>
                  <a:cubicBezTo>
                    <a:pt x="53404" y="29886"/>
                    <a:pt x="54677" y="26257"/>
                    <a:pt x="54677" y="21331"/>
                  </a:cubicBezTo>
                  <a:cubicBezTo>
                    <a:pt x="54677" y="9666"/>
                    <a:pt x="46532" y="75"/>
                    <a:pt x="33806" y="75"/>
                  </a:cubicBezTo>
                  <a:cubicBezTo>
                    <a:pt x="9880" y="75"/>
                    <a:pt x="208" y="37663"/>
                    <a:pt x="208" y="39996"/>
                  </a:cubicBezTo>
                  <a:cubicBezTo>
                    <a:pt x="208" y="42588"/>
                    <a:pt x="2754" y="42588"/>
                    <a:pt x="3263" y="42588"/>
                  </a:cubicBezTo>
                  <a:cubicBezTo>
                    <a:pt x="5808" y="42588"/>
                    <a:pt x="6062" y="42070"/>
                    <a:pt x="7335" y="37922"/>
                  </a:cubicBezTo>
                  <a:cubicBezTo>
                    <a:pt x="14716" y="11740"/>
                    <a:pt x="25661" y="5778"/>
                    <a:pt x="33042" y="5778"/>
                  </a:cubicBezTo>
                  <a:cubicBezTo>
                    <a:pt x="35078" y="5778"/>
                    <a:pt x="39405" y="5778"/>
                    <a:pt x="39405" y="14073"/>
                  </a:cubicBezTo>
                  <a:cubicBezTo>
                    <a:pt x="39405" y="20554"/>
                    <a:pt x="36860" y="27553"/>
                    <a:pt x="35078" y="32219"/>
                  </a:cubicBezTo>
                  <a:cubicBezTo>
                    <a:pt x="23879" y="62289"/>
                    <a:pt x="20570" y="74214"/>
                    <a:pt x="20570" y="85360"/>
                  </a:cubicBezTo>
                  <a:cubicBezTo>
                    <a:pt x="20570" y="113357"/>
                    <a:pt x="42969" y="117505"/>
                    <a:pt x="54677" y="117505"/>
                  </a:cubicBezTo>
                  <a:cubicBezTo>
                    <a:pt x="97438" y="117505"/>
                    <a:pt x="111946" y="31700"/>
                    <a:pt x="111946" y="18221"/>
                  </a:cubicBezTo>
                  <a:close/>
                </a:path>
              </a:pathLst>
            </a:custGeom>
            <a:solidFill>
              <a:srgbClr val="000000"/>
            </a:solidFill>
            <a:ln w="25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" name="Dowolny kształt: kształt 25">
              <a:extLst>
                <a:ext uri="{FF2B5EF4-FFF2-40B4-BE49-F238E27FC236}">
                  <a16:creationId xmlns:a16="http://schemas.microsoft.com/office/drawing/2014/main" id="{18888C47-3E57-028E-4196-8C2D937ECDF1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365737" y="7704021"/>
              <a:ext cx="59050" cy="259226"/>
            </a:xfrm>
            <a:custGeom>
              <a:avLst/>
              <a:gdLst>
                <a:gd name="connsiteX0" fmla="*/ 59264 w 59050"/>
                <a:gd name="connsiteY0" fmla="*/ 256709 h 259226"/>
                <a:gd name="connsiteX1" fmla="*/ 54937 w 59050"/>
                <a:gd name="connsiteY1" fmla="*/ 251006 h 259226"/>
                <a:gd name="connsiteX2" fmla="*/ 14976 w 59050"/>
                <a:gd name="connsiteY2" fmla="*/ 129688 h 259226"/>
                <a:gd name="connsiteX3" fmla="*/ 55955 w 59050"/>
                <a:gd name="connsiteY3" fmla="*/ 7074 h 259226"/>
                <a:gd name="connsiteX4" fmla="*/ 59264 w 59050"/>
                <a:gd name="connsiteY4" fmla="*/ 2667 h 259226"/>
                <a:gd name="connsiteX5" fmla="*/ 56718 w 59050"/>
                <a:gd name="connsiteY5" fmla="*/ 75 h 259226"/>
                <a:gd name="connsiteX6" fmla="*/ 16249 w 59050"/>
                <a:gd name="connsiteY6" fmla="*/ 50624 h 259226"/>
                <a:gd name="connsiteX7" fmla="*/ 214 w 59050"/>
                <a:gd name="connsiteY7" fmla="*/ 129688 h 259226"/>
                <a:gd name="connsiteX8" fmla="*/ 17012 w 59050"/>
                <a:gd name="connsiteY8" fmla="*/ 210567 h 259226"/>
                <a:gd name="connsiteX9" fmla="*/ 56718 w 59050"/>
                <a:gd name="connsiteY9" fmla="*/ 259302 h 259226"/>
                <a:gd name="connsiteX10" fmla="*/ 59264 w 59050"/>
                <a:gd name="connsiteY10" fmla="*/ 256709 h 259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050" h="259226">
                  <a:moveTo>
                    <a:pt x="59264" y="256709"/>
                  </a:moveTo>
                  <a:cubicBezTo>
                    <a:pt x="59264" y="255932"/>
                    <a:pt x="59264" y="255413"/>
                    <a:pt x="54937" y="251006"/>
                  </a:cubicBezTo>
                  <a:cubicBezTo>
                    <a:pt x="23121" y="218344"/>
                    <a:pt x="14976" y="169350"/>
                    <a:pt x="14976" y="129688"/>
                  </a:cubicBezTo>
                  <a:cubicBezTo>
                    <a:pt x="14976" y="84583"/>
                    <a:pt x="24648" y="39477"/>
                    <a:pt x="55955" y="7074"/>
                  </a:cubicBezTo>
                  <a:cubicBezTo>
                    <a:pt x="59264" y="3963"/>
                    <a:pt x="59264" y="3445"/>
                    <a:pt x="59264" y="2667"/>
                  </a:cubicBezTo>
                  <a:cubicBezTo>
                    <a:pt x="59264" y="852"/>
                    <a:pt x="58246" y="75"/>
                    <a:pt x="56718" y="75"/>
                  </a:cubicBezTo>
                  <a:cubicBezTo>
                    <a:pt x="54173" y="75"/>
                    <a:pt x="31266" y="17702"/>
                    <a:pt x="16249" y="50624"/>
                  </a:cubicBezTo>
                  <a:cubicBezTo>
                    <a:pt x="3268" y="79139"/>
                    <a:pt x="214" y="107913"/>
                    <a:pt x="214" y="129688"/>
                  </a:cubicBezTo>
                  <a:cubicBezTo>
                    <a:pt x="214" y="149908"/>
                    <a:pt x="3013" y="181274"/>
                    <a:pt x="17012" y="210567"/>
                  </a:cubicBezTo>
                  <a:cubicBezTo>
                    <a:pt x="32284" y="242452"/>
                    <a:pt x="54173" y="259302"/>
                    <a:pt x="56718" y="259302"/>
                  </a:cubicBezTo>
                  <a:cubicBezTo>
                    <a:pt x="58246" y="259302"/>
                    <a:pt x="59264" y="258524"/>
                    <a:pt x="59264" y="256709"/>
                  </a:cubicBezTo>
                  <a:close/>
                </a:path>
              </a:pathLst>
            </a:custGeom>
            <a:solidFill>
              <a:srgbClr val="000000"/>
            </a:solidFill>
            <a:ln w="25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" name="Dowolny kształt: kształt 26">
              <a:extLst>
                <a:ext uri="{FF2B5EF4-FFF2-40B4-BE49-F238E27FC236}">
                  <a16:creationId xmlns:a16="http://schemas.microsoft.com/office/drawing/2014/main" id="{82C160A4-C28A-6118-443E-8DEDEB981132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452249" y="7783863"/>
              <a:ext cx="144825" cy="171089"/>
            </a:xfrm>
            <a:custGeom>
              <a:avLst/>
              <a:gdLst>
                <a:gd name="connsiteX0" fmla="*/ 30761 w 144825"/>
                <a:gd name="connsiteY0" fmla="*/ 158722 h 171089"/>
                <a:gd name="connsiteX1" fmla="*/ 29488 w 144825"/>
                <a:gd name="connsiteY1" fmla="*/ 163906 h 171089"/>
                <a:gd name="connsiteX2" fmla="*/ 36869 w 144825"/>
                <a:gd name="connsiteY2" fmla="*/ 171165 h 171089"/>
                <a:gd name="connsiteX3" fmla="*/ 46287 w 144825"/>
                <a:gd name="connsiteY3" fmla="*/ 164425 h 171089"/>
                <a:gd name="connsiteX4" fmla="*/ 55195 w 144825"/>
                <a:gd name="connsiteY4" fmla="*/ 116986 h 171089"/>
                <a:gd name="connsiteX5" fmla="*/ 63595 w 144825"/>
                <a:gd name="connsiteY5" fmla="*/ 117505 h 171089"/>
                <a:gd name="connsiteX6" fmla="*/ 145043 w 144825"/>
                <a:gd name="connsiteY6" fmla="*/ 35848 h 171089"/>
                <a:gd name="connsiteX7" fmla="*/ 116027 w 144825"/>
                <a:gd name="connsiteY7" fmla="*/ 75 h 171089"/>
                <a:gd name="connsiteX8" fmla="*/ 48578 w 144825"/>
                <a:gd name="connsiteY8" fmla="*/ 100914 h 171089"/>
                <a:gd name="connsiteX9" fmla="*/ 6835 w 144825"/>
                <a:gd name="connsiteY9" fmla="*/ 62548 h 171089"/>
                <a:gd name="connsiteX10" fmla="*/ 27961 w 144825"/>
                <a:gd name="connsiteY10" fmla="*/ 8888 h 171089"/>
                <a:gd name="connsiteX11" fmla="*/ 29997 w 144825"/>
                <a:gd name="connsiteY11" fmla="*/ 5519 h 171089"/>
                <a:gd name="connsiteX12" fmla="*/ 26943 w 144825"/>
                <a:gd name="connsiteY12" fmla="*/ 2926 h 171089"/>
                <a:gd name="connsiteX13" fmla="*/ 217 w 144825"/>
                <a:gd name="connsiteY13" fmla="*/ 65400 h 171089"/>
                <a:gd name="connsiteX14" fmla="*/ 44251 w 144825"/>
                <a:gd name="connsiteY14" fmla="*/ 115172 h 171089"/>
                <a:gd name="connsiteX15" fmla="*/ 30761 w 144825"/>
                <a:gd name="connsiteY15" fmla="*/ 158722 h 171089"/>
                <a:gd name="connsiteX16" fmla="*/ 65885 w 144825"/>
                <a:gd name="connsiteY16" fmla="*/ 102469 h 171089"/>
                <a:gd name="connsiteX17" fmla="*/ 61304 w 144825"/>
                <a:gd name="connsiteY17" fmla="*/ 102210 h 171089"/>
                <a:gd name="connsiteX18" fmla="*/ 57995 w 144825"/>
                <a:gd name="connsiteY18" fmla="*/ 101173 h 171089"/>
                <a:gd name="connsiteX19" fmla="*/ 63086 w 144825"/>
                <a:gd name="connsiteY19" fmla="*/ 73177 h 171089"/>
                <a:gd name="connsiteX20" fmla="*/ 113482 w 144825"/>
                <a:gd name="connsiteY20" fmla="*/ 15110 h 171089"/>
                <a:gd name="connsiteX21" fmla="*/ 137916 w 144825"/>
                <a:gd name="connsiteY21" fmla="*/ 41551 h 171089"/>
                <a:gd name="connsiteX22" fmla="*/ 65885 w 144825"/>
                <a:gd name="connsiteY22" fmla="*/ 102469 h 17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4825" h="171089">
                  <a:moveTo>
                    <a:pt x="30761" y="158722"/>
                  </a:moveTo>
                  <a:cubicBezTo>
                    <a:pt x="29743" y="162092"/>
                    <a:pt x="29488" y="162610"/>
                    <a:pt x="29488" y="163906"/>
                  </a:cubicBezTo>
                  <a:cubicBezTo>
                    <a:pt x="29488" y="169609"/>
                    <a:pt x="34324" y="171165"/>
                    <a:pt x="36869" y="171165"/>
                  </a:cubicBezTo>
                  <a:cubicBezTo>
                    <a:pt x="38142" y="171165"/>
                    <a:pt x="43741" y="170387"/>
                    <a:pt x="46287" y="164425"/>
                  </a:cubicBezTo>
                  <a:cubicBezTo>
                    <a:pt x="47050" y="162351"/>
                    <a:pt x="48323" y="153796"/>
                    <a:pt x="55195" y="116986"/>
                  </a:cubicBezTo>
                  <a:cubicBezTo>
                    <a:pt x="57486" y="117245"/>
                    <a:pt x="59268" y="117505"/>
                    <a:pt x="63595" y="117505"/>
                  </a:cubicBezTo>
                  <a:cubicBezTo>
                    <a:pt x="105846" y="117505"/>
                    <a:pt x="145043" y="76806"/>
                    <a:pt x="145043" y="35848"/>
                  </a:cubicBezTo>
                  <a:cubicBezTo>
                    <a:pt x="145043" y="15628"/>
                    <a:pt x="135117" y="75"/>
                    <a:pt x="116027" y="75"/>
                  </a:cubicBezTo>
                  <a:cubicBezTo>
                    <a:pt x="79121" y="75"/>
                    <a:pt x="63849" y="50365"/>
                    <a:pt x="48578" y="100914"/>
                  </a:cubicBezTo>
                  <a:cubicBezTo>
                    <a:pt x="21089" y="95729"/>
                    <a:pt x="6835" y="81213"/>
                    <a:pt x="6835" y="62548"/>
                  </a:cubicBezTo>
                  <a:cubicBezTo>
                    <a:pt x="6835" y="55290"/>
                    <a:pt x="12689" y="26775"/>
                    <a:pt x="27961" y="8888"/>
                  </a:cubicBezTo>
                  <a:cubicBezTo>
                    <a:pt x="29997" y="6555"/>
                    <a:pt x="29997" y="6037"/>
                    <a:pt x="29997" y="5519"/>
                  </a:cubicBezTo>
                  <a:cubicBezTo>
                    <a:pt x="29997" y="4482"/>
                    <a:pt x="29488" y="2926"/>
                    <a:pt x="26943" y="2926"/>
                  </a:cubicBezTo>
                  <a:cubicBezTo>
                    <a:pt x="19816" y="2926"/>
                    <a:pt x="217" y="40514"/>
                    <a:pt x="217" y="65400"/>
                  </a:cubicBezTo>
                  <a:cubicBezTo>
                    <a:pt x="217" y="89767"/>
                    <a:pt x="17016" y="108691"/>
                    <a:pt x="44251" y="115172"/>
                  </a:cubicBezTo>
                  <a:lnTo>
                    <a:pt x="30761" y="158722"/>
                  </a:lnTo>
                  <a:close/>
                  <a:moveTo>
                    <a:pt x="65885" y="102469"/>
                  </a:moveTo>
                  <a:cubicBezTo>
                    <a:pt x="63849" y="102469"/>
                    <a:pt x="63340" y="102469"/>
                    <a:pt x="61304" y="102210"/>
                  </a:cubicBezTo>
                  <a:cubicBezTo>
                    <a:pt x="58250" y="102210"/>
                    <a:pt x="57995" y="101951"/>
                    <a:pt x="57995" y="101173"/>
                  </a:cubicBezTo>
                  <a:cubicBezTo>
                    <a:pt x="57995" y="100655"/>
                    <a:pt x="62322" y="77065"/>
                    <a:pt x="63086" y="73177"/>
                  </a:cubicBezTo>
                  <a:cubicBezTo>
                    <a:pt x="70976" y="39996"/>
                    <a:pt x="90829" y="15110"/>
                    <a:pt x="113482" y="15110"/>
                  </a:cubicBezTo>
                  <a:cubicBezTo>
                    <a:pt x="131044" y="15110"/>
                    <a:pt x="137916" y="29108"/>
                    <a:pt x="137916" y="41551"/>
                  </a:cubicBezTo>
                  <a:cubicBezTo>
                    <a:pt x="137916" y="70844"/>
                    <a:pt x="105082" y="102469"/>
                    <a:pt x="65885" y="102469"/>
                  </a:cubicBezTo>
                  <a:close/>
                </a:path>
              </a:pathLst>
            </a:custGeom>
            <a:solidFill>
              <a:srgbClr val="000000"/>
            </a:solidFill>
            <a:ln w="25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" name="Dowolny kształt: kształt 27">
              <a:extLst>
                <a:ext uri="{FF2B5EF4-FFF2-40B4-BE49-F238E27FC236}">
                  <a16:creationId xmlns:a16="http://schemas.microsoft.com/office/drawing/2014/main" id="{4FDDCA33-EB5D-B7B8-1383-9C470A60C5DC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620533" y="7704021"/>
              <a:ext cx="59050" cy="259226"/>
            </a:xfrm>
            <a:custGeom>
              <a:avLst/>
              <a:gdLst>
                <a:gd name="connsiteX0" fmla="*/ 59274 w 59050"/>
                <a:gd name="connsiteY0" fmla="*/ 129688 h 259226"/>
                <a:gd name="connsiteX1" fmla="*/ 42475 w 59050"/>
                <a:gd name="connsiteY1" fmla="*/ 48809 h 259226"/>
                <a:gd name="connsiteX2" fmla="*/ 2769 w 59050"/>
                <a:gd name="connsiteY2" fmla="*/ 75 h 259226"/>
                <a:gd name="connsiteX3" fmla="*/ 224 w 59050"/>
                <a:gd name="connsiteY3" fmla="*/ 2667 h 259226"/>
                <a:gd name="connsiteX4" fmla="*/ 5060 w 59050"/>
                <a:gd name="connsiteY4" fmla="*/ 8629 h 259226"/>
                <a:gd name="connsiteX5" fmla="*/ 44512 w 59050"/>
                <a:gd name="connsiteY5" fmla="*/ 129688 h 259226"/>
                <a:gd name="connsiteX6" fmla="*/ 3533 w 59050"/>
                <a:gd name="connsiteY6" fmla="*/ 252303 h 259226"/>
                <a:gd name="connsiteX7" fmla="*/ 224 w 59050"/>
                <a:gd name="connsiteY7" fmla="*/ 256709 h 259226"/>
                <a:gd name="connsiteX8" fmla="*/ 2769 w 59050"/>
                <a:gd name="connsiteY8" fmla="*/ 259302 h 259226"/>
                <a:gd name="connsiteX9" fmla="*/ 43239 w 59050"/>
                <a:gd name="connsiteY9" fmla="*/ 208752 h 259226"/>
                <a:gd name="connsiteX10" fmla="*/ 59274 w 59050"/>
                <a:gd name="connsiteY10" fmla="*/ 129688 h 259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050" h="259226">
                  <a:moveTo>
                    <a:pt x="59274" y="129688"/>
                  </a:moveTo>
                  <a:cubicBezTo>
                    <a:pt x="59274" y="109469"/>
                    <a:pt x="56474" y="78102"/>
                    <a:pt x="42475" y="48809"/>
                  </a:cubicBezTo>
                  <a:cubicBezTo>
                    <a:pt x="27204" y="16924"/>
                    <a:pt x="5314" y="75"/>
                    <a:pt x="2769" y="75"/>
                  </a:cubicBezTo>
                  <a:cubicBezTo>
                    <a:pt x="1242" y="75"/>
                    <a:pt x="224" y="1112"/>
                    <a:pt x="224" y="2667"/>
                  </a:cubicBezTo>
                  <a:cubicBezTo>
                    <a:pt x="224" y="3445"/>
                    <a:pt x="224" y="3963"/>
                    <a:pt x="5060" y="8629"/>
                  </a:cubicBezTo>
                  <a:cubicBezTo>
                    <a:pt x="30004" y="34293"/>
                    <a:pt x="44512" y="75510"/>
                    <a:pt x="44512" y="129688"/>
                  </a:cubicBezTo>
                  <a:cubicBezTo>
                    <a:pt x="44512" y="174016"/>
                    <a:pt x="35094" y="219640"/>
                    <a:pt x="3533" y="252303"/>
                  </a:cubicBezTo>
                  <a:cubicBezTo>
                    <a:pt x="224" y="255413"/>
                    <a:pt x="224" y="255932"/>
                    <a:pt x="224" y="256709"/>
                  </a:cubicBezTo>
                  <a:cubicBezTo>
                    <a:pt x="224" y="258265"/>
                    <a:pt x="1242" y="259302"/>
                    <a:pt x="2769" y="259302"/>
                  </a:cubicBezTo>
                  <a:cubicBezTo>
                    <a:pt x="5314" y="259302"/>
                    <a:pt x="28222" y="241674"/>
                    <a:pt x="43239" y="208752"/>
                  </a:cubicBezTo>
                  <a:cubicBezTo>
                    <a:pt x="56220" y="180237"/>
                    <a:pt x="59274" y="151463"/>
                    <a:pt x="59274" y="129688"/>
                  </a:cubicBezTo>
                  <a:close/>
                </a:path>
              </a:pathLst>
            </a:custGeom>
            <a:solidFill>
              <a:srgbClr val="000000"/>
            </a:solidFill>
            <a:ln w="25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" name="Dowolny kształt: kształt 28">
              <a:extLst>
                <a:ext uri="{FF2B5EF4-FFF2-40B4-BE49-F238E27FC236}">
                  <a16:creationId xmlns:a16="http://schemas.microsoft.com/office/drawing/2014/main" id="{9190650D-731C-5FB7-431A-127E843CF26E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789962" y="7803305"/>
              <a:ext cx="169260" cy="60659"/>
            </a:xfrm>
            <a:custGeom>
              <a:avLst/>
              <a:gdLst>
                <a:gd name="connsiteX0" fmla="*/ 160837 w 169260"/>
                <a:gd name="connsiteY0" fmla="*/ 10444 h 60659"/>
                <a:gd name="connsiteX1" fmla="*/ 169491 w 169260"/>
                <a:gd name="connsiteY1" fmla="*/ 5259 h 60659"/>
                <a:gd name="connsiteX2" fmla="*/ 161092 w 169260"/>
                <a:gd name="connsiteY2" fmla="*/ 75 h 60659"/>
                <a:gd name="connsiteX3" fmla="*/ 8630 w 169260"/>
                <a:gd name="connsiteY3" fmla="*/ 75 h 60659"/>
                <a:gd name="connsiteX4" fmla="*/ 231 w 169260"/>
                <a:gd name="connsiteY4" fmla="*/ 5259 h 60659"/>
                <a:gd name="connsiteX5" fmla="*/ 8884 w 169260"/>
                <a:gd name="connsiteY5" fmla="*/ 10444 h 60659"/>
                <a:gd name="connsiteX6" fmla="*/ 160837 w 169260"/>
                <a:gd name="connsiteY6" fmla="*/ 10444 h 60659"/>
                <a:gd name="connsiteX7" fmla="*/ 161092 w 169260"/>
                <a:gd name="connsiteY7" fmla="*/ 60734 h 60659"/>
                <a:gd name="connsiteX8" fmla="*/ 169491 w 169260"/>
                <a:gd name="connsiteY8" fmla="*/ 55549 h 60659"/>
                <a:gd name="connsiteX9" fmla="*/ 160837 w 169260"/>
                <a:gd name="connsiteY9" fmla="*/ 50365 h 60659"/>
                <a:gd name="connsiteX10" fmla="*/ 8884 w 169260"/>
                <a:gd name="connsiteY10" fmla="*/ 50365 h 60659"/>
                <a:gd name="connsiteX11" fmla="*/ 231 w 169260"/>
                <a:gd name="connsiteY11" fmla="*/ 55549 h 60659"/>
                <a:gd name="connsiteX12" fmla="*/ 8630 w 169260"/>
                <a:gd name="connsiteY12" fmla="*/ 60734 h 60659"/>
                <a:gd name="connsiteX13" fmla="*/ 161092 w 169260"/>
                <a:gd name="connsiteY13" fmla="*/ 60734 h 6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9260" h="60659">
                  <a:moveTo>
                    <a:pt x="160837" y="10444"/>
                  </a:moveTo>
                  <a:cubicBezTo>
                    <a:pt x="164655" y="10444"/>
                    <a:pt x="169491" y="10444"/>
                    <a:pt x="169491" y="5259"/>
                  </a:cubicBezTo>
                  <a:cubicBezTo>
                    <a:pt x="169491" y="75"/>
                    <a:pt x="164655" y="75"/>
                    <a:pt x="161092" y="75"/>
                  </a:cubicBezTo>
                  <a:lnTo>
                    <a:pt x="8630" y="75"/>
                  </a:lnTo>
                  <a:cubicBezTo>
                    <a:pt x="5067" y="75"/>
                    <a:pt x="231" y="75"/>
                    <a:pt x="231" y="5259"/>
                  </a:cubicBezTo>
                  <a:cubicBezTo>
                    <a:pt x="231" y="10444"/>
                    <a:pt x="5067" y="10444"/>
                    <a:pt x="8884" y="10444"/>
                  </a:cubicBezTo>
                  <a:lnTo>
                    <a:pt x="160837" y="10444"/>
                  </a:lnTo>
                  <a:close/>
                  <a:moveTo>
                    <a:pt x="161092" y="60734"/>
                  </a:moveTo>
                  <a:cubicBezTo>
                    <a:pt x="164655" y="60734"/>
                    <a:pt x="169491" y="60734"/>
                    <a:pt x="169491" y="55549"/>
                  </a:cubicBezTo>
                  <a:cubicBezTo>
                    <a:pt x="169491" y="50365"/>
                    <a:pt x="164655" y="50365"/>
                    <a:pt x="160837" y="50365"/>
                  </a:cubicBezTo>
                  <a:lnTo>
                    <a:pt x="8884" y="50365"/>
                  </a:lnTo>
                  <a:cubicBezTo>
                    <a:pt x="5067" y="50365"/>
                    <a:pt x="231" y="50365"/>
                    <a:pt x="231" y="55549"/>
                  </a:cubicBezTo>
                  <a:cubicBezTo>
                    <a:pt x="231" y="60734"/>
                    <a:pt x="5067" y="60734"/>
                    <a:pt x="8630" y="60734"/>
                  </a:cubicBezTo>
                  <a:lnTo>
                    <a:pt x="161092" y="60734"/>
                  </a:lnTo>
                  <a:close/>
                </a:path>
              </a:pathLst>
            </a:custGeom>
            <a:solidFill>
              <a:srgbClr val="000000"/>
            </a:solidFill>
            <a:ln w="25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" name="Dowolny kształt: kształt 29">
              <a:extLst>
                <a:ext uri="{FF2B5EF4-FFF2-40B4-BE49-F238E27FC236}">
                  <a16:creationId xmlns:a16="http://schemas.microsoft.com/office/drawing/2014/main" id="{D55A280B-7059-D9C7-7D85-DB7D6EA12934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056083" y="7783863"/>
              <a:ext cx="97738" cy="117429"/>
            </a:xfrm>
            <a:custGeom>
              <a:avLst/>
              <a:gdLst>
                <a:gd name="connsiteX0" fmla="*/ 36129 w 97738"/>
                <a:gd name="connsiteY0" fmla="*/ 54772 h 117429"/>
                <a:gd name="connsiteX1" fmla="*/ 75072 w 97738"/>
                <a:gd name="connsiteY1" fmla="*/ 48809 h 117429"/>
                <a:gd name="connsiteX2" fmla="*/ 94162 w 97738"/>
                <a:gd name="connsiteY2" fmla="*/ 22109 h 117429"/>
                <a:gd name="connsiteX3" fmla="*/ 66927 w 97738"/>
                <a:gd name="connsiteY3" fmla="*/ 75 h 117429"/>
                <a:gd name="connsiteX4" fmla="*/ 241 w 97738"/>
                <a:gd name="connsiteY4" fmla="*/ 70584 h 117429"/>
                <a:gd name="connsiteX5" fmla="*/ 40202 w 97738"/>
                <a:gd name="connsiteY5" fmla="*/ 117505 h 117429"/>
                <a:gd name="connsiteX6" fmla="*/ 97979 w 97738"/>
                <a:gd name="connsiteY6" fmla="*/ 86916 h 117429"/>
                <a:gd name="connsiteX7" fmla="*/ 94925 w 97738"/>
                <a:gd name="connsiteY7" fmla="*/ 83546 h 117429"/>
                <a:gd name="connsiteX8" fmla="*/ 91616 w 97738"/>
                <a:gd name="connsiteY8" fmla="*/ 86138 h 117429"/>
                <a:gd name="connsiteX9" fmla="*/ 40711 w 97738"/>
                <a:gd name="connsiteY9" fmla="*/ 111802 h 117429"/>
                <a:gd name="connsiteX10" fmla="*/ 18567 w 97738"/>
                <a:gd name="connsiteY10" fmla="*/ 81731 h 117429"/>
                <a:gd name="connsiteX11" fmla="*/ 22639 w 97738"/>
                <a:gd name="connsiteY11" fmla="*/ 54772 h 117429"/>
                <a:gd name="connsiteX12" fmla="*/ 36129 w 97738"/>
                <a:gd name="connsiteY12" fmla="*/ 54772 h 117429"/>
                <a:gd name="connsiteX13" fmla="*/ 24167 w 97738"/>
                <a:gd name="connsiteY13" fmla="*/ 49069 h 117429"/>
                <a:gd name="connsiteX14" fmla="*/ 66927 w 97738"/>
                <a:gd name="connsiteY14" fmla="*/ 5778 h 117429"/>
                <a:gd name="connsiteX15" fmla="*/ 85762 w 97738"/>
                <a:gd name="connsiteY15" fmla="*/ 22109 h 117429"/>
                <a:gd name="connsiteX16" fmla="*/ 34602 w 97738"/>
                <a:gd name="connsiteY16" fmla="*/ 49069 h 117429"/>
                <a:gd name="connsiteX17" fmla="*/ 24167 w 97738"/>
                <a:gd name="connsiteY17" fmla="*/ 49069 h 117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7738" h="117429">
                  <a:moveTo>
                    <a:pt x="36129" y="54772"/>
                  </a:moveTo>
                  <a:cubicBezTo>
                    <a:pt x="43511" y="54772"/>
                    <a:pt x="62346" y="54253"/>
                    <a:pt x="75072" y="48809"/>
                  </a:cubicBezTo>
                  <a:cubicBezTo>
                    <a:pt x="92889" y="41033"/>
                    <a:pt x="94162" y="25738"/>
                    <a:pt x="94162" y="22109"/>
                  </a:cubicBezTo>
                  <a:cubicBezTo>
                    <a:pt x="94162" y="10703"/>
                    <a:pt x="84489" y="75"/>
                    <a:pt x="66927" y="75"/>
                  </a:cubicBezTo>
                  <a:cubicBezTo>
                    <a:pt x="38675" y="75"/>
                    <a:pt x="241" y="25220"/>
                    <a:pt x="241" y="70584"/>
                  </a:cubicBezTo>
                  <a:cubicBezTo>
                    <a:pt x="241" y="97026"/>
                    <a:pt x="15258" y="117505"/>
                    <a:pt x="40202" y="117505"/>
                  </a:cubicBezTo>
                  <a:cubicBezTo>
                    <a:pt x="76599" y="117505"/>
                    <a:pt x="97979" y="90026"/>
                    <a:pt x="97979" y="86916"/>
                  </a:cubicBezTo>
                  <a:cubicBezTo>
                    <a:pt x="97979" y="85360"/>
                    <a:pt x="96452" y="83546"/>
                    <a:pt x="94925" y="83546"/>
                  </a:cubicBezTo>
                  <a:cubicBezTo>
                    <a:pt x="93652" y="83546"/>
                    <a:pt x="93143" y="84064"/>
                    <a:pt x="91616" y="86138"/>
                  </a:cubicBezTo>
                  <a:cubicBezTo>
                    <a:pt x="71509" y="111802"/>
                    <a:pt x="43765" y="111802"/>
                    <a:pt x="40711" y="111802"/>
                  </a:cubicBezTo>
                  <a:cubicBezTo>
                    <a:pt x="20858" y="111802"/>
                    <a:pt x="18567" y="90026"/>
                    <a:pt x="18567" y="81731"/>
                  </a:cubicBezTo>
                  <a:cubicBezTo>
                    <a:pt x="18567" y="78621"/>
                    <a:pt x="18822" y="70584"/>
                    <a:pt x="22639" y="54772"/>
                  </a:cubicBezTo>
                  <a:lnTo>
                    <a:pt x="36129" y="54772"/>
                  </a:lnTo>
                  <a:close/>
                  <a:moveTo>
                    <a:pt x="24167" y="49069"/>
                  </a:moveTo>
                  <a:cubicBezTo>
                    <a:pt x="34093" y="9666"/>
                    <a:pt x="60309" y="5778"/>
                    <a:pt x="66927" y="5778"/>
                  </a:cubicBezTo>
                  <a:cubicBezTo>
                    <a:pt x="78890" y="5778"/>
                    <a:pt x="85762" y="13295"/>
                    <a:pt x="85762" y="22109"/>
                  </a:cubicBezTo>
                  <a:cubicBezTo>
                    <a:pt x="85762" y="49069"/>
                    <a:pt x="45038" y="49069"/>
                    <a:pt x="34602" y="49069"/>
                  </a:cubicBezTo>
                  <a:lnTo>
                    <a:pt x="24167" y="49069"/>
                  </a:lnTo>
                  <a:close/>
                </a:path>
              </a:pathLst>
            </a:custGeom>
            <a:solidFill>
              <a:srgbClr val="000000"/>
            </a:solidFill>
            <a:ln w="25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" name="Dowolny kształt: kształt 30">
              <a:extLst>
                <a:ext uri="{FF2B5EF4-FFF2-40B4-BE49-F238E27FC236}">
                  <a16:creationId xmlns:a16="http://schemas.microsoft.com/office/drawing/2014/main" id="{34CC1E5D-D453-E870-E0B1-EE43ABF6F847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171263" y="7671101"/>
              <a:ext cx="53985" cy="122121"/>
            </a:xfrm>
            <a:custGeom>
              <a:avLst/>
              <a:gdLst>
                <a:gd name="connsiteX0" fmla="*/ 49598 w 53985"/>
                <a:gd name="connsiteY0" fmla="*/ 6966 h 122121"/>
                <a:gd name="connsiteX1" fmla="*/ 42472 w 53985"/>
                <a:gd name="connsiteY1" fmla="*/ 71 h 122121"/>
                <a:gd name="connsiteX2" fmla="*/ 32494 w 53985"/>
                <a:gd name="connsiteY2" fmla="*/ 10051 h 122121"/>
                <a:gd name="connsiteX3" fmla="*/ 39621 w 53985"/>
                <a:gd name="connsiteY3" fmla="*/ 16946 h 122121"/>
                <a:gd name="connsiteX4" fmla="*/ 49598 w 53985"/>
                <a:gd name="connsiteY4" fmla="*/ 6966 h 122121"/>
                <a:gd name="connsiteX5" fmla="*/ 13252 w 53985"/>
                <a:gd name="connsiteY5" fmla="*/ 99147 h 122121"/>
                <a:gd name="connsiteX6" fmla="*/ 11649 w 53985"/>
                <a:gd name="connsiteY6" fmla="*/ 106768 h 122121"/>
                <a:gd name="connsiteX7" fmla="*/ 28575 w 53985"/>
                <a:gd name="connsiteY7" fmla="*/ 122192 h 122121"/>
                <a:gd name="connsiteX8" fmla="*/ 54231 w 53985"/>
                <a:gd name="connsiteY8" fmla="*/ 94429 h 122121"/>
                <a:gd name="connsiteX9" fmla="*/ 51380 w 53985"/>
                <a:gd name="connsiteY9" fmla="*/ 92070 h 122121"/>
                <a:gd name="connsiteX10" fmla="*/ 47995 w 53985"/>
                <a:gd name="connsiteY10" fmla="*/ 95155 h 122121"/>
                <a:gd name="connsiteX11" fmla="*/ 29109 w 53985"/>
                <a:gd name="connsiteY11" fmla="*/ 117112 h 122121"/>
                <a:gd name="connsiteX12" fmla="*/ 24655 w 53985"/>
                <a:gd name="connsiteY12" fmla="*/ 110761 h 122121"/>
                <a:gd name="connsiteX13" fmla="*/ 27506 w 53985"/>
                <a:gd name="connsiteY13" fmla="*/ 99147 h 122121"/>
                <a:gd name="connsiteX14" fmla="*/ 33207 w 53985"/>
                <a:gd name="connsiteY14" fmla="*/ 84630 h 122121"/>
                <a:gd name="connsiteX15" fmla="*/ 41937 w 53985"/>
                <a:gd name="connsiteY15" fmla="*/ 61585 h 122121"/>
                <a:gd name="connsiteX16" fmla="*/ 43006 w 53985"/>
                <a:gd name="connsiteY16" fmla="*/ 55778 h 122121"/>
                <a:gd name="connsiteX17" fmla="*/ 26080 w 53985"/>
                <a:gd name="connsiteY17" fmla="*/ 40354 h 122121"/>
                <a:gd name="connsiteX18" fmla="*/ 246 w 53985"/>
                <a:gd name="connsiteY18" fmla="*/ 68118 h 122121"/>
                <a:gd name="connsiteX19" fmla="*/ 3275 w 53985"/>
                <a:gd name="connsiteY19" fmla="*/ 70477 h 122121"/>
                <a:gd name="connsiteX20" fmla="*/ 6482 w 53985"/>
                <a:gd name="connsiteY20" fmla="*/ 67573 h 122121"/>
                <a:gd name="connsiteX21" fmla="*/ 25546 w 53985"/>
                <a:gd name="connsiteY21" fmla="*/ 45435 h 122121"/>
                <a:gd name="connsiteX22" fmla="*/ 30000 w 53985"/>
                <a:gd name="connsiteY22" fmla="*/ 51786 h 122121"/>
                <a:gd name="connsiteX23" fmla="*/ 24477 w 53985"/>
                <a:gd name="connsiteY23" fmla="*/ 69932 h 122121"/>
                <a:gd name="connsiteX24" fmla="*/ 13252 w 53985"/>
                <a:gd name="connsiteY24" fmla="*/ 99147 h 122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985" h="122121">
                  <a:moveTo>
                    <a:pt x="49598" y="6966"/>
                  </a:moveTo>
                  <a:cubicBezTo>
                    <a:pt x="49598" y="4063"/>
                    <a:pt x="47460" y="71"/>
                    <a:pt x="42472" y="71"/>
                  </a:cubicBezTo>
                  <a:cubicBezTo>
                    <a:pt x="37661" y="71"/>
                    <a:pt x="32494" y="4789"/>
                    <a:pt x="32494" y="10051"/>
                  </a:cubicBezTo>
                  <a:cubicBezTo>
                    <a:pt x="32494" y="13136"/>
                    <a:pt x="34810" y="16946"/>
                    <a:pt x="39621" y="16946"/>
                  </a:cubicBezTo>
                  <a:cubicBezTo>
                    <a:pt x="44788" y="16946"/>
                    <a:pt x="49598" y="11865"/>
                    <a:pt x="49598" y="6966"/>
                  </a:cubicBezTo>
                  <a:close/>
                  <a:moveTo>
                    <a:pt x="13252" y="99147"/>
                  </a:moveTo>
                  <a:cubicBezTo>
                    <a:pt x="12539" y="101506"/>
                    <a:pt x="11649" y="103684"/>
                    <a:pt x="11649" y="106768"/>
                  </a:cubicBezTo>
                  <a:cubicBezTo>
                    <a:pt x="11649" y="115297"/>
                    <a:pt x="18775" y="122192"/>
                    <a:pt x="28575" y="122192"/>
                  </a:cubicBezTo>
                  <a:cubicBezTo>
                    <a:pt x="46391" y="122192"/>
                    <a:pt x="54231" y="97151"/>
                    <a:pt x="54231" y="94429"/>
                  </a:cubicBezTo>
                  <a:cubicBezTo>
                    <a:pt x="54231" y="92070"/>
                    <a:pt x="51915" y="92070"/>
                    <a:pt x="51380" y="92070"/>
                  </a:cubicBezTo>
                  <a:cubicBezTo>
                    <a:pt x="48886" y="92070"/>
                    <a:pt x="48708" y="93159"/>
                    <a:pt x="47995" y="95155"/>
                  </a:cubicBezTo>
                  <a:cubicBezTo>
                    <a:pt x="43897" y="109672"/>
                    <a:pt x="36058" y="117112"/>
                    <a:pt x="29109" y="117112"/>
                  </a:cubicBezTo>
                  <a:cubicBezTo>
                    <a:pt x="25546" y="117112"/>
                    <a:pt x="24655" y="114753"/>
                    <a:pt x="24655" y="110761"/>
                  </a:cubicBezTo>
                  <a:cubicBezTo>
                    <a:pt x="24655" y="106587"/>
                    <a:pt x="25902" y="103139"/>
                    <a:pt x="27506" y="99147"/>
                  </a:cubicBezTo>
                  <a:cubicBezTo>
                    <a:pt x="29287" y="94248"/>
                    <a:pt x="31247" y="89348"/>
                    <a:pt x="33207" y="84630"/>
                  </a:cubicBezTo>
                  <a:cubicBezTo>
                    <a:pt x="34810" y="80275"/>
                    <a:pt x="41225" y="63763"/>
                    <a:pt x="41937" y="61585"/>
                  </a:cubicBezTo>
                  <a:cubicBezTo>
                    <a:pt x="42472" y="59771"/>
                    <a:pt x="43006" y="57593"/>
                    <a:pt x="43006" y="55778"/>
                  </a:cubicBezTo>
                  <a:cubicBezTo>
                    <a:pt x="43006" y="47250"/>
                    <a:pt x="35879" y="40354"/>
                    <a:pt x="26080" y="40354"/>
                  </a:cubicBezTo>
                  <a:cubicBezTo>
                    <a:pt x="8441" y="40354"/>
                    <a:pt x="246" y="65033"/>
                    <a:pt x="246" y="68118"/>
                  </a:cubicBezTo>
                  <a:cubicBezTo>
                    <a:pt x="246" y="70477"/>
                    <a:pt x="2740" y="70477"/>
                    <a:pt x="3275" y="70477"/>
                  </a:cubicBezTo>
                  <a:cubicBezTo>
                    <a:pt x="5769" y="70477"/>
                    <a:pt x="5947" y="69569"/>
                    <a:pt x="6482" y="67573"/>
                  </a:cubicBezTo>
                  <a:cubicBezTo>
                    <a:pt x="11114" y="51968"/>
                    <a:pt x="18953" y="45435"/>
                    <a:pt x="25546" y="45435"/>
                  </a:cubicBezTo>
                  <a:cubicBezTo>
                    <a:pt x="28396" y="45435"/>
                    <a:pt x="30000" y="46887"/>
                    <a:pt x="30000" y="51786"/>
                  </a:cubicBezTo>
                  <a:cubicBezTo>
                    <a:pt x="30000" y="55960"/>
                    <a:pt x="28931" y="58682"/>
                    <a:pt x="24477" y="69932"/>
                  </a:cubicBezTo>
                  <a:lnTo>
                    <a:pt x="13252" y="99147"/>
                  </a:lnTo>
                  <a:close/>
                </a:path>
              </a:pathLst>
            </a:custGeom>
            <a:solidFill>
              <a:srgbClr val="000000"/>
            </a:solidFill>
            <a:ln w="25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" name="Dowolny kształt: kształt 31">
              <a:extLst>
                <a:ext uri="{FF2B5EF4-FFF2-40B4-BE49-F238E27FC236}">
                  <a16:creationId xmlns:a16="http://schemas.microsoft.com/office/drawing/2014/main" id="{94089236-0D60-332E-4907-9B32C005B412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248265" y="7665476"/>
              <a:ext cx="97102" cy="127747"/>
            </a:xfrm>
            <a:custGeom>
              <a:avLst/>
              <a:gdLst>
                <a:gd name="connsiteX0" fmla="*/ 42653 w 97102"/>
                <a:gd name="connsiteY0" fmla="*/ 5514 h 127747"/>
                <a:gd name="connsiteX1" fmla="*/ 43365 w 97102"/>
                <a:gd name="connsiteY1" fmla="*/ 2611 h 127747"/>
                <a:gd name="connsiteX2" fmla="*/ 40515 w 97102"/>
                <a:gd name="connsiteY2" fmla="*/ 71 h 127747"/>
                <a:gd name="connsiteX3" fmla="*/ 17709 w 97102"/>
                <a:gd name="connsiteY3" fmla="*/ 1885 h 127747"/>
                <a:gd name="connsiteX4" fmla="*/ 13789 w 97102"/>
                <a:gd name="connsiteY4" fmla="*/ 6059 h 127747"/>
                <a:gd name="connsiteX5" fmla="*/ 18422 w 97102"/>
                <a:gd name="connsiteY5" fmla="*/ 8599 h 127747"/>
                <a:gd name="connsiteX6" fmla="*/ 26974 w 97102"/>
                <a:gd name="connsiteY6" fmla="*/ 11321 h 127747"/>
                <a:gd name="connsiteX7" fmla="*/ 26261 w 97102"/>
                <a:gd name="connsiteY7" fmla="*/ 15313 h 127747"/>
                <a:gd name="connsiteX8" fmla="*/ 1139 w 97102"/>
                <a:gd name="connsiteY8" fmla="*/ 118019 h 127747"/>
                <a:gd name="connsiteX9" fmla="*/ 249 w 97102"/>
                <a:gd name="connsiteY9" fmla="*/ 122011 h 127747"/>
                <a:gd name="connsiteX10" fmla="*/ 6306 w 97102"/>
                <a:gd name="connsiteY10" fmla="*/ 127818 h 127747"/>
                <a:gd name="connsiteX11" fmla="*/ 13611 w 97102"/>
                <a:gd name="connsiteY11" fmla="*/ 123100 h 127747"/>
                <a:gd name="connsiteX12" fmla="*/ 16640 w 97102"/>
                <a:gd name="connsiteY12" fmla="*/ 111668 h 127747"/>
                <a:gd name="connsiteX13" fmla="*/ 20738 w 97102"/>
                <a:gd name="connsiteY13" fmla="*/ 95518 h 127747"/>
                <a:gd name="connsiteX14" fmla="*/ 23589 w 97102"/>
                <a:gd name="connsiteY14" fmla="*/ 83179 h 127747"/>
                <a:gd name="connsiteX15" fmla="*/ 28934 w 97102"/>
                <a:gd name="connsiteY15" fmla="*/ 70295 h 127747"/>
                <a:gd name="connsiteX16" fmla="*/ 57441 w 97102"/>
                <a:gd name="connsiteY16" fmla="*/ 51061 h 127747"/>
                <a:gd name="connsiteX17" fmla="*/ 67953 w 97102"/>
                <a:gd name="connsiteY17" fmla="*/ 63763 h 127747"/>
                <a:gd name="connsiteX18" fmla="*/ 57441 w 97102"/>
                <a:gd name="connsiteY18" fmla="*/ 102413 h 127747"/>
                <a:gd name="connsiteX19" fmla="*/ 54768 w 97102"/>
                <a:gd name="connsiteY19" fmla="*/ 112212 h 127747"/>
                <a:gd name="connsiteX20" fmla="*/ 71694 w 97102"/>
                <a:gd name="connsiteY20" fmla="*/ 127818 h 127747"/>
                <a:gd name="connsiteX21" fmla="*/ 97351 w 97102"/>
                <a:gd name="connsiteY21" fmla="*/ 100054 h 127747"/>
                <a:gd name="connsiteX22" fmla="*/ 94500 w 97102"/>
                <a:gd name="connsiteY22" fmla="*/ 97696 h 127747"/>
                <a:gd name="connsiteX23" fmla="*/ 91115 w 97102"/>
                <a:gd name="connsiteY23" fmla="*/ 100780 h 127747"/>
                <a:gd name="connsiteX24" fmla="*/ 72229 w 97102"/>
                <a:gd name="connsiteY24" fmla="*/ 122737 h 127747"/>
                <a:gd name="connsiteX25" fmla="*/ 67775 w 97102"/>
                <a:gd name="connsiteY25" fmla="*/ 116386 h 127747"/>
                <a:gd name="connsiteX26" fmla="*/ 71872 w 97102"/>
                <a:gd name="connsiteY26" fmla="*/ 101688 h 127747"/>
                <a:gd name="connsiteX27" fmla="*/ 81315 w 97102"/>
                <a:gd name="connsiteY27" fmla="*/ 66666 h 127747"/>
                <a:gd name="connsiteX28" fmla="*/ 74723 w 97102"/>
                <a:gd name="connsiteY28" fmla="*/ 50879 h 127747"/>
                <a:gd name="connsiteX29" fmla="*/ 58153 w 97102"/>
                <a:gd name="connsiteY29" fmla="*/ 45980 h 127747"/>
                <a:gd name="connsiteX30" fmla="*/ 29112 w 97102"/>
                <a:gd name="connsiteY30" fmla="*/ 61041 h 127747"/>
                <a:gd name="connsiteX31" fmla="*/ 42653 w 97102"/>
                <a:gd name="connsiteY31" fmla="*/ 5514 h 127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7102" h="127747">
                  <a:moveTo>
                    <a:pt x="42653" y="5514"/>
                  </a:moveTo>
                  <a:cubicBezTo>
                    <a:pt x="42831" y="5151"/>
                    <a:pt x="43365" y="2792"/>
                    <a:pt x="43365" y="2611"/>
                  </a:cubicBezTo>
                  <a:cubicBezTo>
                    <a:pt x="43365" y="1704"/>
                    <a:pt x="42653" y="71"/>
                    <a:pt x="40515" y="71"/>
                  </a:cubicBezTo>
                  <a:cubicBezTo>
                    <a:pt x="36951" y="71"/>
                    <a:pt x="22163" y="1522"/>
                    <a:pt x="17709" y="1885"/>
                  </a:cubicBezTo>
                  <a:cubicBezTo>
                    <a:pt x="16284" y="2067"/>
                    <a:pt x="13789" y="2248"/>
                    <a:pt x="13789" y="6059"/>
                  </a:cubicBezTo>
                  <a:cubicBezTo>
                    <a:pt x="13789" y="8599"/>
                    <a:pt x="16284" y="8599"/>
                    <a:pt x="18422" y="8599"/>
                  </a:cubicBezTo>
                  <a:cubicBezTo>
                    <a:pt x="26974" y="8599"/>
                    <a:pt x="26974" y="9869"/>
                    <a:pt x="26974" y="11321"/>
                  </a:cubicBezTo>
                  <a:cubicBezTo>
                    <a:pt x="26974" y="12591"/>
                    <a:pt x="26617" y="13680"/>
                    <a:pt x="26261" y="15313"/>
                  </a:cubicBezTo>
                  <a:lnTo>
                    <a:pt x="1139" y="118019"/>
                  </a:lnTo>
                  <a:cubicBezTo>
                    <a:pt x="249" y="121285"/>
                    <a:pt x="249" y="121648"/>
                    <a:pt x="249" y="122011"/>
                  </a:cubicBezTo>
                  <a:cubicBezTo>
                    <a:pt x="249" y="124733"/>
                    <a:pt x="2387" y="127818"/>
                    <a:pt x="6306" y="127818"/>
                  </a:cubicBezTo>
                  <a:cubicBezTo>
                    <a:pt x="8266" y="127818"/>
                    <a:pt x="11651" y="126910"/>
                    <a:pt x="13611" y="123100"/>
                  </a:cubicBezTo>
                  <a:cubicBezTo>
                    <a:pt x="14146" y="122011"/>
                    <a:pt x="15749" y="115478"/>
                    <a:pt x="16640" y="111668"/>
                  </a:cubicBezTo>
                  <a:lnTo>
                    <a:pt x="20738" y="95518"/>
                  </a:lnTo>
                  <a:cubicBezTo>
                    <a:pt x="21272" y="92796"/>
                    <a:pt x="23054" y="85901"/>
                    <a:pt x="23589" y="83179"/>
                  </a:cubicBezTo>
                  <a:cubicBezTo>
                    <a:pt x="25370" y="76283"/>
                    <a:pt x="25370" y="76102"/>
                    <a:pt x="28934" y="70295"/>
                  </a:cubicBezTo>
                  <a:cubicBezTo>
                    <a:pt x="34635" y="61404"/>
                    <a:pt x="43544" y="51061"/>
                    <a:pt x="57441" y="51061"/>
                  </a:cubicBezTo>
                  <a:cubicBezTo>
                    <a:pt x="67418" y="51061"/>
                    <a:pt x="67953" y="59408"/>
                    <a:pt x="67953" y="63763"/>
                  </a:cubicBezTo>
                  <a:cubicBezTo>
                    <a:pt x="67953" y="74650"/>
                    <a:pt x="60291" y="94792"/>
                    <a:pt x="57441" y="102413"/>
                  </a:cubicBezTo>
                  <a:cubicBezTo>
                    <a:pt x="55481" y="107494"/>
                    <a:pt x="54768" y="109127"/>
                    <a:pt x="54768" y="112212"/>
                  </a:cubicBezTo>
                  <a:cubicBezTo>
                    <a:pt x="54768" y="121830"/>
                    <a:pt x="62608" y="127818"/>
                    <a:pt x="71694" y="127818"/>
                  </a:cubicBezTo>
                  <a:cubicBezTo>
                    <a:pt x="89511" y="127818"/>
                    <a:pt x="97351" y="102776"/>
                    <a:pt x="97351" y="100054"/>
                  </a:cubicBezTo>
                  <a:cubicBezTo>
                    <a:pt x="97351" y="97696"/>
                    <a:pt x="95034" y="97696"/>
                    <a:pt x="94500" y="97696"/>
                  </a:cubicBezTo>
                  <a:cubicBezTo>
                    <a:pt x="92005" y="97696"/>
                    <a:pt x="91827" y="98784"/>
                    <a:pt x="91115" y="100780"/>
                  </a:cubicBezTo>
                  <a:cubicBezTo>
                    <a:pt x="87017" y="115297"/>
                    <a:pt x="79177" y="122737"/>
                    <a:pt x="72229" y="122737"/>
                  </a:cubicBezTo>
                  <a:cubicBezTo>
                    <a:pt x="68487" y="122737"/>
                    <a:pt x="67775" y="120196"/>
                    <a:pt x="67775" y="116386"/>
                  </a:cubicBezTo>
                  <a:cubicBezTo>
                    <a:pt x="67775" y="112212"/>
                    <a:pt x="68665" y="109853"/>
                    <a:pt x="71872" y="101688"/>
                  </a:cubicBezTo>
                  <a:cubicBezTo>
                    <a:pt x="74010" y="96062"/>
                    <a:pt x="81315" y="76828"/>
                    <a:pt x="81315" y="66666"/>
                  </a:cubicBezTo>
                  <a:cubicBezTo>
                    <a:pt x="81315" y="63763"/>
                    <a:pt x="81315" y="56141"/>
                    <a:pt x="74723" y="50879"/>
                  </a:cubicBezTo>
                  <a:cubicBezTo>
                    <a:pt x="71694" y="48520"/>
                    <a:pt x="66527" y="45980"/>
                    <a:pt x="58153" y="45980"/>
                  </a:cubicBezTo>
                  <a:cubicBezTo>
                    <a:pt x="45147" y="45980"/>
                    <a:pt x="35704" y="53238"/>
                    <a:pt x="29112" y="61041"/>
                  </a:cubicBezTo>
                  <a:lnTo>
                    <a:pt x="42653" y="5514"/>
                  </a:lnTo>
                  <a:close/>
                </a:path>
              </a:pathLst>
            </a:custGeom>
            <a:solidFill>
              <a:srgbClr val="000000"/>
            </a:solidFill>
            <a:ln w="25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" name="Dowolny kształt: kształt 32">
              <a:extLst>
                <a:ext uri="{FF2B5EF4-FFF2-40B4-BE49-F238E27FC236}">
                  <a16:creationId xmlns:a16="http://schemas.microsoft.com/office/drawing/2014/main" id="{8FFB3C46-FE84-0C16-6F86-9572A604E49C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366360" y="7711385"/>
              <a:ext cx="111533" cy="119218"/>
            </a:xfrm>
            <a:custGeom>
              <a:avLst/>
              <a:gdLst>
                <a:gd name="connsiteX0" fmla="*/ 44261 w 111533"/>
                <a:gd name="connsiteY0" fmla="*/ 81727 h 119218"/>
                <a:gd name="connsiteX1" fmla="*/ 50319 w 111533"/>
                <a:gd name="connsiteY1" fmla="*/ 81909 h 119218"/>
                <a:gd name="connsiteX2" fmla="*/ 111787 w 111533"/>
                <a:gd name="connsiteY2" fmla="*/ 26564 h 119218"/>
                <a:gd name="connsiteX3" fmla="*/ 88447 w 111533"/>
                <a:gd name="connsiteY3" fmla="*/ 71 h 119218"/>
                <a:gd name="connsiteX4" fmla="*/ 45864 w 111533"/>
                <a:gd name="connsiteY4" fmla="*/ 45617 h 119218"/>
                <a:gd name="connsiteX5" fmla="*/ 38559 w 111533"/>
                <a:gd name="connsiteY5" fmla="*/ 68481 h 119218"/>
                <a:gd name="connsiteX6" fmla="*/ 6489 w 111533"/>
                <a:gd name="connsiteY6" fmla="*/ 43258 h 119218"/>
                <a:gd name="connsiteX7" fmla="*/ 21990 w 111533"/>
                <a:gd name="connsiteY7" fmla="*/ 6422 h 119218"/>
                <a:gd name="connsiteX8" fmla="*/ 23415 w 111533"/>
                <a:gd name="connsiteY8" fmla="*/ 4063 h 119218"/>
                <a:gd name="connsiteX9" fmla="*/ 20564 w 111533"/>
                <a:gd name="connsiteY9" fmla="*/ 1885 h 119218"/>
                <a:gd name="connsiteX10" fmla="*/ 14863 w 111533"/>
                <a:gd name="connsiteY10" fmla="*/ 5877 h 119218"/>
                <a:gd name="connsiteX11" fmla="*/ 253 w 111533"/>
                <a:gd name="connsiteY11" fmla="*/ 45072 h 119218"/>
                <a:gd name="connsiteX12" fmla="*/ 34818 w 111533"/>
                <a:gd name="connsiteY12" fmla="*/ 80275 h 119218"/>
                <a:gd name="connsiteX13" fmla="*/ 24840 w 111533"/>
                <a:gd name="connsiteY13" fmla="*/ 113482 h 119218"/>
                <a:gd name="connsiteX14" fmla="*/ 30898 w 111533"/>
                <a:gd name="connsiteY14" fmla="*/ 119289 h 119218"/>
                <a:gd name="connsiteX15" fmla="*/ 37847 w 111533"/>
                <a:gd name="connsiteY15" fmla="*/ 115297 h 119218"/>
                <a:gd name="connsiteX16" fmla="*/ 44261 w 111533"/>
                <a:gd name="connsiteY16" fmla="*/ 81727 h 119218"/>
                <a:gd name="connsiteX17" fmla="*/ 46577 w 111533"/>
                <a:gd name="connsiteY17" fmla="*/ 69388 h 119218"/>
                <a:gd name="connsiteX18" fmla="*/ 60118 w 111533"/>
                <a:gd name="connsiteY18" fmla="*/ 28560 h 119218"/>
                <a:gd name="connsiteX19" fmla="*/ 86487 w 111533"/>
                <a:gd name="connsiteY19" fmla="*/ 12410 h 119218"/>
                <a:gd name="connsiteX20" fmla="*/ 105373 w 111533"/>
                <a:gd name="connsiteY20" fmla="*/ 30193 h 119218"/>
                <a:gd name="connsiteX21" fmla="*/ 52278 w 111533"/>
                <a:gd name="connsiteY21" fmla="*/ 69569 h 119218"/>
                <a:gd name="connsiteX22" fmla="*/ 46577 w 111533"/>
                <a:gd name="connsiteY22" fmla="*/ 69388 h 119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1533" h="119218">
                  <a:moveTo>
                    <a:pt x="44261" y="81727"/>
                  </a:moveTo>
                  <a:cubicBezTo>
                    <a:pt x="46221" y="81909"/>
                    <a:pt x="48359" y="81909"/>
                    <a:pt x="50319" y="81909"/>
                  </a:cubicBezTo>
                  <a:cubicBezTo>
                    <a:pt x="82389" y="81909"/>
                    <a:pt x="111787" y="55234"/>
                    <a:pt x="111787" y="26564"/>
                  </a:cubicBezTo>
                  <a:cubicBezTo>
                    <a:pt x="111787" y="10414"/>
                    <a:pt x="102344" y="71"/>
                    <a:pt x="88447" y="71"/>
                  </a:cubicBezTo>
                  <a:cubicBezTo>
                    <a:pt x="63859" y="71"/>
                    <a:pt x="50853" y="32007"/>
                    <a:pt x="45864" y="45617"/>
                  </a:cubicBezTo>
                  <a:cubicBezTo>
                    <a:pt x="43548" y="52331"/>
                    <a:pt x="39628" y="65033"/>
                    <a:pt x="38559" y="68481"/>
                  </a:cubicBezTo>
                  <a:cubicBezTo>
                    <a:pt x="18961" y="65759"/>
                    <a:pt x="6489" y="56686"/>
                    <a:pt x="6489" y="43258"/>
                  </a:cubicBezTo>
                  <a:cubicBezTo>
                    <a:pt x="6489" y="43076"/>
                    <a:pt x="7558" y="22753"/>
                    <a:pt x="21990" y="6422"/>
                  </a:cubicBezTo>
                  <a:cubicBezTo>
                    <a:pt x="23237" y="5151"/>
                    <a:pt x="23415" y="4789"/>
                    <a:pt x="23415" y="4063"/>
                  </a:cubicBezTo>
                  <a:cubicBezTo>
                    <a:pt x="23415" y="1885"/>
                    <a:pt x="21099" y="1885"/>
                    <a:pt x="20564" y="1885"/>
                  </a:cubicBezTo>
                  <a:cubicBezTo>
                    <a:pt x="18961" y="1885"/>
                    <a:pt x="18248" y="1885"/>
                    <a:pt x="14863" y="5877"/>
                  </a:cubicBezTo>
                  <a:cubicBezTo>
                    <a:pt x="4886" y="18398"/>
                    <a:pt x="253" y="37270"/>
                    <a:pt x="253" y="45072"/>
                  </a:cubicBezTo>
                  <a:cubicBezTo>
                    <a:pt x="253" y="61222"/>
                    <a:pt x="11834" y="75195"/>
                    <a:pt x="34818" y="80275"/>
                  </a:cubicBezTo>
                  <a:cubicBezTo>
                    <a:pt x="25909" y="108402"/>
                    <a:pt x="24840" y="111849"/>
                    <a:pt x="24840" y="113482"/>
                  </a:cubicBezTo>
                  <a:cubicBezTo>
                    <a:pt x="24840" y="118382"/>
                    <a:pt x="28938" y="119289"/>
                    <a:pt x="30898" y="119289"/>
                  </a:cubicBezTo>
                  <a:cubicBezTo>
                    <a:pt x="32858" y="119289"/>
                    <a:pt x="36421" y="118019"/>
                    <a:pt x="37847" y="115297"/>
                  </a:cubicBezTo>
                  <a:cubicBezTo>
                    <a:pt x="39094" y="112575"/>
                    <a:pt x="40698" y="103321"/>
                    <a:pt x="44261" y="81727"/>
                  </a:cubicBezTo>
                  <a:close/>
                  <a:moveTo>
                    <a:pt x="46577" y="69388"/>
                  </a:moveTo>
                  <a:cubicBezTo>
                    <a:pt x="50140" y="48520"/>
                    <a:pt x="51566" y="40354"/>
                    <a:pt x="60118" y="28560"/>
                  </a:cubicBezTo>
                  <a:cubicBezTo>
                    <a:pt x="68136" y="17491"/>
                    <a:pt x="77578" y="12410"/>
                    <a:pt x="86487" y="12410"/>
                  </a:cubicBezTo>
                  <a:cubicBezTo>
                    <a:pt x="98781" y="12410"/>
                    <a:pt x="105373" y="20757"/>
                    <a:pt x="105373" y="30193"/>
                  </a:cubicBezTo>
                  <a:cubicBezTo>
                    <a:pt x="105373" y="48520"/>
                    <a:pt x="82924" y="69569"/>
                    <a:pt x="52278" y="69569"/>
                  </a:cubicBezTo>
                  <a:cubicBezTo>
                    <a:pt x="50675" y="69569"/>
                    <a:pt x="48181" y="69569"/>
                    <a:pt x="46577" y="69388"/>
                  </a:cubicBezTo>
                  <a:close/>
                </a:path>
              </a:pathLst>
            </a:custGeom>
            <a:solidFill>
              <a:srgbClr val="000000"/>
            </a:solidFill>
            <a:ln w="25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36" name="Prostokąt 35">
            <a:extLst>
              <a:ext uri="{FF2B5EF4-FFF2-40B4-BE49-F238E27FC236}">
                <a16:creationId xmlns:a16="http://schemas.microsoft.com/office/drawing/2014/main" id="{124F587F-FCDA-F4A8-5A3D-3A2E28A7BD8C}"/>
              </a:ext>
            </a:extLst>
          </p:cNvPr>
          <p:cNvSpPr/>
          <p:nvPr/>
        </p:nvSpPr>
        <p:spPr>
          <a:xfrm>
            <a:off x="-442736" y="4973600"/>
            <a:ext cx="4765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equivalent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Kraus </a:t>
            </a:r>
            <a:r>
              <a:rPr lang="pl-P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representations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9" name="Grupa 198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ot{K}_{k}^{\varphi}(h) = \dot{K}_{k}^{\varphi} + i \sum_j  h_{k}^j {K}_{j}^{\varphi}$$&#10; \end{document}&#10;" title="IguanaTex Vector Display">
            <a:extLst>
              <a:ext uri="{FF2B5EF4-FFF2-40B4-BE49-F238E27FC236}">
                <a16:creationId xmlns:a16="http://schemas.microsoft.com/office/drawing/2014/main" id="{71B2D2C0-69C9-09CE-175D-DC6CAF9DB441}"/>
              </a:ext>
            </a:extLst>
          </p:cNvPr>
          <p:cNvGrpSpPr>
            <a:grpSpLocks noChangeAspect="1"/>
          </p:cNvGrpSpPr>
          <p:nvPr>
            <p:custDataLst>
              <p:tags r:id="rId11"/>
            </p:custDataLst>
          </p:nvPr>
        </p:nvGrpSpPr>
        <p:grpSpPr>
          <a:xfrm>
            <a:off x="5965378" y="5547196"/>
            <a:ext cx="2890735" cy="576000"/>
            <a:chOff x="5494175" y="7066391"/>
            <a:chExt cx="2268815" cy="452078"/>
          </a:xfrm>
        </p:grpSpPr>
        <p:sp>
          <p:nvSpPr>
            <p:cNvPr id="200" name="Dowolny kształt: kształt 199">
              <a:extLst>
                <a:ext uri="{FF2B5EF4-FFF2-40B4-BE49-F238E27FC236}">
                  <a16:creationId xmlns:a16="http://schemas.microsoft.com/office/drawing/2014/main" id="{58C73632-1E80-51EA-F1AA-5E6F06782CB8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578113" y="7072006"/>
              <a:ext cx="21178" cy="21085"/>
            </a:xfrm>
            <a:custGeom>
              <a:avLst/>
              <a:gdLst>
                <a:gd name="connsiteX0" fmla="*/ 21358 w 21178"/>
                <a:gd name="connsiteY0" fmla="*/ 10615 h 21085"/>
                <a:gd name="connsiteX1" fmla="*/ 10868 w 21178"/>
                <a:gd name="connsiteY1" fmla="*/ 72 h 21085"/>
                <a:gd name="connsiteX2" fmla="*/ 180 w 21178"/>
                <a:gd name="connsiteY2" fmla="*/ 10615 h 21085"/>
                <a:gd name="connsiteX3" fmla="*/ 10670 w 21178"/>
                <a:gd name="connsiteY3" fmla="*/ 21158 h 21085"/>
                <a:gd name="connsiteX4" fmla="*/ 21358 w 21178"/>
                <a:gd name="connsiteY4" fmla="*/ 10615 h 2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78" h="21085">
                  <a:moveTo>
                    <a:pt x="21358" y="10615"/>
                  </a:moveTo>
                  <a:cubicBezTo>
                    <a:pt x="21358" y="5244"/>
                    <a:pt x="16806" y="72"/>
                    <a:pt x="10868" y="72"/>
                  </a:cubicBezTo>
                  <a:cubicBezTo>
                    <a:pt x="4138" y="72"/>
                    <a:pt x="180" y="5642"/>
                    <a:pt x="180" y="10615"/>
                  </a:cubicBezTo>
                  <a:cubicBezTo>
                    <a:pt x="180" y="15986"/>
                    <a:pt x="4732" y="21158"/>
                    <a:pt x="10670" y="21158"/>
                  </a:cubicBezTo>
                  <a:cubicBezTo>
                    <a:pt x="17399" y="21158"/>
                    <a:pt x="21358" y="15588"/>
                    <a:pt x="21358" y="10615"/>
                  </a:cubicBez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01" name="Dowolny kształt: kształt 200">
              <a:extLst>
                <a:ext uri="{FF2B5EF4-FFF2-40B4-BE49-F238E27FC236}">
                  <a16:creationId xmlns:a16="http://schemas.microsoft.com/office/drawing/2014/main" id="{15558438-31B2-BE5D-0BA0-00E505C39BA7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494175" y="7119504"/>
              <a:ext cx="168435" cy="135861"/>
            </a:xfrm>
            <a:custGeom>
              <a:avLst/>
              <a:gdLst>
                <a:gd name="connsiteX0" fmla="*/ 93400 w 168435"/>
                <a:gd name="connsiteY0" fmla="*/ 55573 h 135861"/>
                <a:gd name="connsiteX1" fmla="*/ 92410 w 168435"/>
                <a:gd name="connsiteY1" fmla="*/ 52788 h 135861"/>
                <a:gd name="connsiteX2" fmla="*/ 98150 w 168435"/>
                <a:gd name="connsiteY2" fmla="*/ 48213 h 135861"/>
                <a:gd name="connsiteX3" fmla="*/ 132787 w 168435"/>
                <a:gd name="connsiteY3" fmla="*/ 21359 h 135861"/>
                <a:gd name="connsiteX4" fmla="*/ 165049 w 168435"/>
                <a:gd name="connsiteY4" fmla="*/ 6241 h 135861"/>
                <a:gd name="connsiteX5" fmla="*/ 168612 w 168435"/>
                <a:gd name="connsiteY5" fmla="*/ 2263 h 135861"/>
                <a:gd name="connsiteX6" fmla="*/ 166435 w 168435"/>
                <a:gd name="connsiteY6" fmla="*/ 75 h 135861"/>
                <a:gd name="connsiteX7" fmla="*/ 152382 w 168435"/>
                <a:gd name="connsiteY7" fmla="*/ 671 h 135861"/>
                <a:gd name="connsiteX8" fmla="*/ 130412 w 168435"/>
                <a:gd name="connsiteY8" fmla="*/ 75 h 135861"/>
                <a:gd name="connsiteX9" fmla="*/ 126651 w 168435"/>
                <a:gd name="connsiteY9" fmla="*/ 4053 h 135861"/>
                <a:gd name="connsiteX10" fmla="*/ 129026 w 168435"/>
                <a:gd name="connsiteY10" fmla="*/ 6241 h 135861"/>
                <a:gd name="connsiteX11" fmla="*/ 135162 w 168435"/>
                <a:gd name="connsiteY11" fmla="*/ 10419 h 135861"/>
                <a:gd name="connsiteX12" fmla="*/ 128037 w 168435"/>
                <a:gd name="connsiteY12" fmla="*/ 19569 h 135861"/>
                <a:gd name="connsiteX13" fmla="*/ 50845 w 168435"/>
                <a:gd name="connsiteY13" fmla="*/ 79245 h 135861"/>
                <a:gd name="connsiteX14" fmla="*/ 66679 w 168435"/>
                <a:gd name="connsiteY14" fmla="*/ 15392 h 135861"/>
                <a:gd name="connsiteX15" fmla="*/ 83305 w 168435"/>
                <a:gd name="connsiteY15" fmla="*/ 6241 h 135861"/>
                <a:gd name="connsiteX16" fmla="*/ 90035 w 168435"/>
                <a:gd name="connsiteY16" fmla="*/ 2263 h 135861"/>
                <a:gd name="connsiteX17" fmla="*/ 87264 w 168435"/>
                <a:gd name="connsiteY17" fmla="*/ 75 h 135861"/>
                <a:gd name="connsiteX18" fmla="*/ 61929 w 168435"/>
                <a:gd name="connsiteY18" fmla="*/ 671 h 135861"/>
                <a:gd name="connsiteX19" fmla="*/ 36397 w 168435"/>
                <a:gd name="connsiteY19" fmla="*/ 75 h 135861"/>
                <a:gd name="connsiteX20" fmla="*/ 32438 w 168435"/>
                <a:gd name="connsiteY20" fmla="*/ 3854 h 135861"/>
                <a:gd name="connsiteX21" fmla="*/ 38178 w 168435"/>
                <a:gd name="connsiteY21" fmla="*/ 6241 h 135861"/>
                <a:gd name="connsiteX22" fmla="*/ 46689 w 168435"/>
                <a:gd name="connsiteY22" fmla="*/ 6639 h 135861"/>
                <a:gd name="connsiteX23" fmla="*/ 51043 w 168435"/>
                <a:gd name="connsiteY23" fmla="*/ 9822 h 135861"/>
                <a:gd name="connsiteX24" fmla="*/ 50251 w 168435"/>
                <a:gd name="connsiteY24" fmla="*/ 13601 h 135861"/>
                <a:gd name="connsiteX25" fmla="*/ 23729 w 168435"/>
                <a:gd name="connsiteY25" fmla="*/ 120421 h 135861"/>
                <a:gd name="connsiteX26" fmla="*/ 5718 w 168435"/>
                <a:gd name="connsiteY26" fmla="*/ 129770 h 135861"/>
                <a:gd name="connsiteX27" fmla="*/ 176 w 168435"/>
                <a:gd name="connsiteY27" fmla="*/ 133550 h 135861"/>
                <a:gd name="connsiteX28" fmla="*/ 3145 w 168435"/>
                <a:gd name="connsiteY28" fmla="*/ 135937 h 135861"/>
                <a:gd name="connsiteX29" fmla="*/ 28282 w 168435"/>
                <a:gd name="connsiteY29" fmla="*/ 135340 h 135861"/>
                <a:gd name="connsiteX30" fmla="*/ 40949 w 168435"/>
                <a:gd name="connsiteY30" fmla="*/ 135539 h 135861"/>
                <a:gd name="connsiteX31" fmla="*/ 53814 w 168435"/>
                <a:gd name="connsiteY31" fmla="*/ 135937 h 135861"/>
                <a:gd name="connsiteX32" fmla="*/ 57773 w 168435"/>
                <a:gd name="connsiteY32" fmla="*/ 131958 h 135861"/>
                <a:gd name="connsiteX33" fmla="*/ 52231 w 168435"/>
                <a:gd name="connsiteY33" fmla="*/ 129770 h 135861"/>
                <a:gd name="connsiteX34" fmla="*/ 39365 w 168435"/>
                <a:gd name="connsiteY34" fmla="*/ 126190 h 135861"/>
                <a:gd name="connsiteX35" fmla="*/ 41147 w 168435"/>
                <a:gd name="connsiteY35" fmla="*/ 117437 h 135861"/>
                <a:gd name="connsiteX36" fmla="*/ 49064 w 168435"/>
                <a:gd name="connsiteY36" fmla="*/ 86207 h 135861"/>
                <a:gd name="connsiteX37" fmla="*/ 78555 w 168435"/>
                <a:gd name="connsiteY37" fmla="*/ 63132 h 135861"/>
                <a:gd name="connsiteX38" fmla="*/ 101515 w 168435"/>
                <a:gd name="connsiteY38" fmla="*/ 116642 h 135861"/>
                <a:gd name="connsiteX39" fmla="*/ 103890 w 168435"/>
                <a:gd name="connsiteY39" fmla="*/ 123604 h 135861"/>
                <a:gd name="connsiteX40" fmla="*/ 93597 w 168435"/>
                <a:gd name="connsiteY40" fmla="*/ 129770 h 135861"/>
                <a:gd name="connsiteX41" fmla="*/ 89243 w 168435"/>
                <a:gd name="connsiteY41" fmla="*/ 133749 h 135861"/>
                <a:gd name="connsiteX42" fmla="*/ 92014 w 168435"/>
                <a:gd name="connsiteY42" fmla="*/ 135937 h 135861"/>
                <a:gd name="connsiteX43" fmla="*/ 116161 w 168435"/>
                <a:gd name="connsiteY43" fmla="*/ 135340 h 135861"/>
                <a:gd name="connsiteX44" fmla="*/ 135558 w 168435"/>
                <a:gd name="connsiteY44" fmla="*/ 135937 h 135861"/>
                <a:gd name="connsiteX45" fmla="*/ 139121 w 168435"/>
                <a:gd name="connsiteY45" fmla="*/ 131958 h 135861"/>
                <a:gd name="connsiteX46" fmla="*/ 135162 w 168435"/>
                <a:gd name="connsiteY46" fmla="*/ 129770 h 135861"/>
                <a:gd name="connsiteX47" fmla="*/ 121505 w 168435"/>
                <a:gd name="connsiteY47" fmla="*/ 120819 h 135861"/>
                <a:gd name="connsiteX48" fmla="*/ 93400 w 168435"/>
                <a:gd name="connsiteY48" fmla="*/ 55573 h 13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68435" h="135861">
                  <a:moveTo>
                    <a:pt x="93400" y="55573"/>
                  </a:moveTo>
                  <a:cubicBezTo>
                    <a:pt x="93202" y="54976"/>
                    <a:pt x="92410" y="53385"/>
                    <a:pt x="92410" y="52788"/>
                  </a:cubicBezTo>
                  <a:cubicBezTo>
                    <a:pt x="92410" y="52589"/>
                    <a:pt x="95973" y="49805"/>
                    <a:pt x="98150" y="48213"/>
                  </a:cubicBezTo>
                  <a:lnTo>
                    <a:pt x="132787" y="21359"/>
                  </a:lnTo>
                  <a:cubicBezTo>
                    <a:pt x="151392" y="7634"/>
                    <a:pt x="159111" y="6838"/>
                    <a:pt x="165049" y="6241"/>
                  </a:cubicBezTo>
                  <a:cubicBezTo>
                    <a:pt x="166633" y="6042"/>
                    <a:pt x="168612" y="5843"/>
                    <a:pt x="168612" y="2263"/>
                  </a:cubicBezTo>
                  <a:cubicBezTo>
                    <a:pt x="168612" y="1467"/>
                    <a:pt x="168018" y="75"/>
                    <a:pt x="166435" y="75"/>
                  </a:cubicBezTo>
                  <a:cubicBezTo>
                    <a:pt x="162080" y="75"/>
                    <a:pt x="157132" y="671"/>
                    <a:pt x="152382" y="671"/>
                  </a:cubicBezTo>
                  <a:cubicBezTo>
                    <a:pt x="145256" y="671"/>
                    <a:pt x="137537" y="75"/>
                    <a:pt x="130412" y="75"/>
                  </a:cubicBezTo>
                  <a:cubicBezTo>
                    <a:pt x="129026" y="75"/>
                    <a:pt x="126651" y="75"/>
                    <a:pt x="126651" y="4053"/>
                  </a:cubicBezTo>
                  <a:cubicBezTo>
                    <a:pt x="126651" y="5446"/>
                    <a:pt x="127641" y="6042"/>
                    <a:pt x="129026" y="6241"/>
                  </a:cubicBezTo>
                  <a:cubicBezTo>
                    <a:pt x="133381" y="6639"/>
                    <a:pt x="135162" y="7634"/>
                    <a:pt x="135162" y="10419"/>
                  </a:cubicBezTo>
                  <a:cubicBezTo>
                    <a:pt x="135162" y="13999"/>
                    <a:pt x="129224" y="18574"/>
                    <a:pt x="128037" y="19569"/>
                  </a:cubicBezTo>
                  <a:lnTo>
                    <a:pt x="50845" y="79245"/>
                  </a:lnTo>
                  <a:lnTo>
                    <a:pt x="66679" y="15392"/>
                  </a:lnTo>
                  <a:cubicBezTo>
                    <a:pt x="68461" y="8230"/>
                    <a:pt x="68857" y="6241"/>
                    <a:pt x="83305" y="6241"/>
                  </a:cubicBezTo>
                  <a:cubicBezTo>
                    <a:pt x="88253" y="6241"/>
                    <a:pt x="90035" y="6241"/>
                    <a:pt x="90035" y="2263"/>
                  </a:cubicBezTo>
                  <a:cubicBezTo>
                    <a:pt x="90035" y="473"/>
                    <a:pt x="88451" y="75"/>
                    <a:pt x="87264" y="75"/>
                  </a:cubicBezTo>
                  <a:cubicBezTo>
                    <a:pt x="81722" y="75"/>
                    <a:pt x="67471" y="671"/>
                    <a:pt x="61929" y="671"/>
                  </a:cubicBezTo>
                  <a:cubicBezTo>
                    <a:pt x="56189" y="671"/>
                    <a:pt x="42136" y="75"/>
                    <a:pt x="36397" y="75"/>
                  </a:cubicBezTo>
                  <a:cubicBezTo>
                    <a:pt x="35011" y="75"/>
                    <a:pt x="32438" y="75"/>
                    <a:pt x="32438" y="3854"/>
                  </a:cubicBezTo>
                  <a:cubicBezTo>
                    <a:pt x="32438" y="6241"/>
                    <a:pt x="34219" y="6241"/>
                    <a:pt x="38178" y="6241"/>
                  </a:cubicBezTo>
                  <a:cubicBezTo>
                    <a:pt x="40751" y="6241"/>
                    <a:pt x="44314" y="6440"/>
                    <a:pt x="46689" y="6639"/>
                  </a:cubicBezTo>
                  <a:cubicBezTo>
                    <a:pt x="49856" y="7037"/>
                    <a:pt x="51043" y="7634"/>
                    <a:pt x="51043" y="9822"/>
                  </a:cubicBezTo>
                  <a:cubicBezTo>
                    <a:pt x="51043" y="10617"/>
                    <a:pt x="50845" y="11214"/>
                    <a:pt x="50251" y="13601"/>
                  </a:cubicBezTo>
                  <a:lnTo>
                    <a:pt x="23729" y="120421"/>
                  </a:lnTo>
                  <a:cubicBezTo>
                    <a:pt x="21750" y="128179"/>
                    <a:pt x="21354" y="129770"/>
                    <a:pt x="5718" y="129770"/>
                  </a:cubicBezTo>
                  <a:cubicBezTo>
                    <a:pt x="2353" y="129770"/>
                    <a:pt x="176" y="129770"/>
                    <a:pt x="176" y="133550"/>
                  </a:cubicBezTo>
                  <a:cubicBezTo>
                    <a:pt x="176" y="135937"/>
                    <a:pt x="2551" y="135937"/>
                    <a:pt x="3145" y="135937"/>
                  </a:cubicBezTo>
                  <a:cubicBezTo>
                    <a:pt x="8687" y="135937"/>
                    <a:pt x="22740" y="135340"/>
                    <a:pt x="28282" y="135340"/>
                  </a:cubicBezTo>
                  <a:cubicBezTo>
                    <a:pt x="32438" y="135340"/>
                    <a:pt x="36792" y="135539"/>
                    <a:pt x="40949" y="135539"/>
                  </a:cubicBezTo>
                  <a:cubicBezTo>
                    <a:pt x="45303" y="135539"/>
                    <a:pt x="49658" y="135937"/>
                    <a:pt x="53814" y="135937"/>
                  </a:cubicBezTo>
                  <a:cubicBezTo>
                    <a:pt x="55200" y="135937"/>
                    <a:pt x="57773" y="135937"/>
                    <a:pt x="57773" y="131958"/>
                  </a:cubicBezTo>
                  <a:cubicBezTo>
                    <a:pt x="57773" y="129770"/>
                    <a:pt x="55991" y="129770"/>
                    <a:pt x="52231" y="129770"/>
                  </a:cubicBezTo>
                  <a:cubicBezTo>
                    <a:pt x="44907" y="129770"/>
                    <a:pt x="39365" y="129770"/>
                    <a:pt x="39365" y="126190"/>
                  </a:cubicBezTo>
                  <a:cubicBezTo>
                    <a:pt x="39365" y="124797"/>
                    <a:pt x="40553" y="120421"/>
                    <a:pt x="41147" y="117437"/>
                  </a:cubicBezTo>
                  <a:cubicBezTo>
                    <a:pt x="43918" y="107093"/>
                    <a:pt x="46491" y="96551"/>
                    <a:pt x="49064" y="86207"/>
                  </a:cubicBezTo>
                  <a:lnTo>
                    <a:pt x="78555" y="63132"/>
                  </a:lnTo>
                  <a:lnTo>
                    <a:pt x="101515" y="116642"/>
                  </a:lnTo>
                  <a:cubicBezTo>
                    <a:pt x="103890" y="122012"/>
                    <a:pt x="103890" y="122410"/>
                    <a:pt x="103890" y="123604"/>
                  </a:cubicBezTo>
                  <a:cubicBezTo>
                    <a:pt x="103890" y="129571"/>
                    <a:pt x="95379" y="129770"/>
                    <a:pt x="93597" y="129770"/>
                  </a:cubicBezTo>
                  <a:cubicBezTo>
                    <a:pt x="91420" y="129770"/>
                    <a:pt x="89243" y="129770"/>
                    <a:pt x="89243" y="133749"/>
                  </a:cubicBezTo>
                  <a:cubicBezTo>
                    <a:pt x="89243" y="135937"/>
                    <a:pt x="91618" y="135937"/>
                    <a:pt x="92014" y="135937"/>
                  </a:cubicBezTo>
                  <a:cubicBezTo>
                    <a:pt x="99931" y="135937"/>
                    <a:pt x="108244" y="135340"/>
                    <a:pt x="116161" y="135340"/>
                  </a:cubicBezTo>
                  <a:cubicBezTo>
                    <a:pt x="120516" y="135340"/>
                    <a:pt x="131204" y="135937"/>
                    <a:pt x="135558" y="135937"/>
                  </a:cubicBezTo>
                  <a:cubicBezTo>
                    <a:pt x="136548" y="135937"/>
                    <a:pt x="139121" y="135937"/>
                    <a:pt x="139121" y="131958"/>
                  </a:cubicBezTo>
                  <a:cubicBezTo>
                    <a:pt x="139121" y="129770"/>
                    <a:pt x="136944" y="129770"/>
                    <a:pt x="135162" y="129770"/>
                  </a:cubicBezTo>
                  <a:cubicBezTo>
                    <a:pt x="127047" y="129571"/>
                    <a:pt x="124474" y="127781"/>
                    <a:pt x="121505" y="120819"/>
                  </a:cubicBezTo>
                  <a:lnTo>
                    <a:pt x="93400" y="55573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02" name="Dowolny kształt: kształt 201">
              <a:extLst>
                <a:ext uri="{FF2B5EF4-FFF2-40B4-BE49-F238E27FC236}">
                  <a16:creationId xmlns:a16="http://schemas.microsoft.com/office/drawing/2014/main" id="{466C6C8F-0367-B1B0-30CB-9B9CCBF95B9F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678472" y="7098368"/>
              <a:ext cx="86731" cy="91483"/>
            </a:xfrm>
            <a:custGeom>
              <a:avLst/>
              <a:gdLst>
                <a:gd name="connsiteX0" fmla="*/ 34407 w 86731"/>
                <a:gd name="connsiteY0" fmla="*/ 62730 h 91483"/>
                <a:gd name="connsiteX1" fmla="*/ 39117 w 86731"/>
                <a:gd name="connsiteY1" fmla="*/ 62869 h 91483"/>
                <a:gd name="connsiteX2" fmla="*/ 86917 w 86731"/>
                <a:gd name="connsiteY2" fmla="*/ 20400 h 91483"/>
                <a:gd name="connsiteX3" fmla="*/ 68767 w 86731"/>
                <a:gd name="connsiteY3" fmla="*/ 70 h 91483"/>
                <a:gd name="connsiteX4" fmla="*/ 35654 w 86731"/>
                <a:gd name="connsiteY4" fmla="*/ 35020 h 91483"/>
                <a:gd name="connsiteX5" fmla="*/ 29973 w 86731"/>
                <a:gd name="connsiteY5" fmla="*/ 52565 h 91483"/>
                <a:gd name="connsiteX6" fmla="*/ 5034 w 86731"/>
                <a:gd name="connsiteY6" fmla="*/ 33210 h 91483"/>
                <a:gd name="connsiteX7" fmla="*/ 17088 w 86731"/>
                <a:gd name="connsiteY7" fmla="*/ 4943 h 91483"/>
                <a:gd name="connsiteX8" fmla="*/ 18196 w 86731"/>
                <a:gd name="connsiteY8" fmla="*/ 3133 h 91483"/>
                <a:gd name="connsiteX9" fmla="*/ 15980 w 86731"/>
                <a:gd name="connsiteY9" fmla="*/ 1462 h 91483"/>
                <a:gd name="connsiteX10" fmla="*/ 11546 w 86731"/>
                <a:gd name="connsiteY10" fmla="*/ 4526 h 91483"/>
                <a:gd name="connsiteX11" fmla="*/ 185 w 86731"/>
                <a:gd name="connsiteY11" fmla="*/ 34602 h 91483"/>
                <a:gd name="connsiteX12" fmla="*/ 27064 w 86731"/>
                <a:gd name="connsiteY12" fmla="*/ 61616 h 91483"/>
                <a:gd name="connsiteX13" fmla="*/ 19305 w 86731"/>
                <a:gd name="connsiteY13" fmla="*/ 87097 h 91483"/>
                <a:gd name="connsiteX14" fmla="*/ 24015 w 86731"/>
                <a:gd name="connsiteY14" fmla="*/ 91553 h 91483"/>
                <a:gd name="connsiteX15" fmla="*/ 29419 w 86731"/>
                <a:gd name="connsiteY15" fmla="*/ 88490 h 91483"/>
                <a:gd name="connsiteX16" fmla="*/ 34407 w 86731"/>
                <a:gd name="connsiteY16" fmla="*/ 62730 h 91483"/>
                <a:gd name="connsiteX17" fmla="*/ 36208 w 86731"/>
                <a:gd name="connsiteY17" fmla="*/ 53261 h 91483"/>
                <a:gd name="connsiteX18" fmla="*/ 46737 w 86731"/>
                <a:gd name="connsiteY18" fmla="*/ 21931 h 91483"/>
                <a:gd name="connsiteX19" fmla="*/ 67243 w 86731"/>
                <a:gd name="connsiteY19" fmla="*/ 9539 h 91483"/>
                <a:gd name="connsiteX20" fmla="*/ 81929 w 86731"/>
                <a:gd name="connsiteY20" fmla="*/ 23184 h 91483"/>
                <a:gd name="connsiteX21" fmla="*/ 40641 w 86731"/>
                <a:gd name="connsiteY21" fmla="*/ 53400 h 91483"/>
                <a:gd name="connsiteX22" fmla="*/ 36208 w 86731"/>
                <a:gd name="connsiteY22" fmla="*/ 53261 h 91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731" h="91483">
                  <a:moveTo>
                    <a:pt x="34407" y="62730"/>
                  </a:moveTo>
                  <a:cubicBezTo>
                    <a:pt x="35931" y="62869"/>
                    <a:pt x="37593" y="62869"/>
                    <a:pt x="39117" y="62869"/>
                  </a:cubicBezTo>
                  <a:cubicBezTo>
                    <a:pt x="64056" y="62869"/>
                    <a:pt x="86917" y="42400"/>
                    <a:pt x="86917" y="20400"/>
                  </a:cubicBezTo>
                  <a:cubicBezTo>
                    <a:pt x="86917" y="8007"/>
                    <a:pt x="79574" y="70"/>
                    <a:pt x="68767" y="70"/>
                  </a:cubicBezTo>
                  <a:cubicBezTo>
                    <a:pt x="49647" y="70"/>
                    <a:pt x="39533" y="24577"/>
                    <a:pt x="35654" y="35020"/>
                  </a:cubicBezTo>
                  <a:cubicBezTo>
                    <a:pt x="33852" y="40172"/>
                    <a:pt x="30804" y="49919"/>
                    <a:pt x="29973" y="52565"/>
                  </a:cubicBezTo>
                  <a:cubicBezTo>
                    <a:pt x="14733" y="50476"/>
                    <a:pt x="5034" y="43514"/>
                    <a:pt x="5034" y="33210"/>
                  </a:cubicBezTo>
                  <a:cubicBezTo>
                    <a:pt x="5034" y="33071"/>
                    <a:pt x="5866" y="17475"/>
                    <a:pt x="17088" y="4943"/>
                  </a:cubicBezTo>
                  <a:cubicBezTo>
                    <a:pt x="18058" y="3969"/>
                    <a:pt x="18196" y="3690"/>
                    <a:pt x="18196" y="3133"/>
                  </a:cubicBezTo>
                  <a:cubicBezTo>
                    <a:pt x="18196" y="1462"/>
                    <a:pt x="16395" y="1462"/>
                    <a:pt x="15980" y="1462"/>
                  </a:cubicBezTo>
                  <a:cubicBezTo>
                    <a:pt x="14733" y="1462"/>
                    <a:pt x="14178" y="1462"/>
                    <a:pt x="11546" y="4526"/>
                  </a:cubicBezTo>
                  <a:cubicBezTo>
                    <a:pt x="3787" y="14134"/>
                    <a:pt x="185" y="28615"/>
                    <a:pt x="185" y="34602"/>
                  </a:cubicBezTo>
                  <a:cubicBezTo>
                    <a:pt x="185" y="46995"/>
                    <a:pt x="9191" y="57717"/>
                    <a:pt x="27064" y="61616"/>
                  </a:cubicBezTo>
                  <a:cubicBezTo>
                    <a:pt x="20136" y="83198"/>
                    <a:pt x="19305" y="85844"/>
                    <a:pt x="19305" y="87097"/>
                  </a:cubicBezTo>
                  <a:cubicBezTo>
                    <a:pt x="19305" y="90857"/>
                    <a:pt x="22491" y="91553"/>
                    <a:pt x="24015" y="91553"/>
                  </a:cubicBezTo>
                  <a:cubicBezTo>
                    <a:pt x="25539" y="91553"/>
                    <a:pt x="28310" y="90578"/>
                    <a:pt x="29419" y="88490"/>
                  </a:cubicBezTo>
                  <a:cubicBezTo>
                    <a:pt x="30389" y="86401"/>
                    <a:pt x="31636" y="79300"/>
                    <a:pt x="34407" y="62730"/>
                  </a:cubicBezTo>
                  <a:close/>
                  <a:moveTo>
                    <a:pt x="36208" y="53261"/>
                  </a:moveTo>
                  <a:cubicBezTo>
                    <a:pt x="38979" y="37248"/>
                    <a:pt x="40087" y="30982"/>
                    <a:pt x="46737" y="21931"/>
                  </a:cubicBezTo>
                  <a:cubicBezTo>
                    <a:pt x="52972" y="13437"/>
                    <a:pt x="60315" y="9539"/>
                    <a:pt x="67243" y="9539"/>
                  </a:cubicBezTo>
                  <a:cubicBezTo>
                    <a:pt x="76803" y="9539"/>
                    <a:pt x="81929" y="15944"/>
                    <a:pt x="81929" y="23184"/>
                  </a:cubicBezTo>
                  <a:cubicBezTo>
                    <a:pt x="81929" y="37248"/>
                    <a:pt x="64472" y="53400"/>
                    <a:pt x="40641" y="53400"/>
                  </a:cubicBezTo>
                  <a:cubicBezTo>
                    <a:pt x="39394" y="53400"/>
                    <a:pt x="37455" y="53400"/>
                    <a:pt x="36208" y="53261"/>
                  </a:cubicBez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03" name="Dowolny kształt: kształt 202">
              <a:extLst>
                <a:ext uri="{FF2B5EF4-FFF2-40B4-BE49-F238E27FC236}">
                  <a16:creationId xmlns:a16="http://schemas.microsoft.com/office/drawing/2014/main" id="{D6AEE98A-C5BF-1983-E3A3-39D76D970B77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665146" y="7218736"/>
              <a:ext cx="68166" cy="98027"/>
            </a:xfrm>
            <a:custGeom>
              <a:avLst/>
              <a:gdLst>
                <a:gd name="connsiteX0" fmla="*/ 33159 w 68166"/>
                <a:gd name="connsiteY0" fmla="*/ 4255 h 98027"/>
                <a:gd name="connsiteX1" fmla="*/ 33713 w 68166"/>
                <a:gd name="connsiteY1" fmla="*/ 2027 h 98027"/>
                <a:gd name="connsiteX2" fmla="*/ 31496 w 68166"/>
                <a:gd name="connsiteY2" fmla="*/ 78 h 98027"/>
                <a:gd name="connsiteX3" fmla="*/ 13762 w 68166"/>
                <a:gd name="connsiteY3" fmla="*/ 1470 h 98027"/>
                <a:gd name="connsiteX4" fmla="*/ 10714 w 68166"/>
                <a:gd name="connsiteY4" fmla="*/ 4673 h 98027"/>
                <a:gd name="connsiteX5" fmla="*/ 14316 w 68166"/>
                <a:gd name="connsiteY5" fmla="*/ 6622 h 98027"/>
                <a:gd name="connsiteX6" fmla="*/ 20967 w 68166"/>
                <a:gd name="connsiteY6" fmla="*/ 8711 h 98027"/>
                <a:gd name="connsiteX7" fmla="*/ 20412 w 68166"/>
                <a:gd name="connsiteY7" fmla="*/ 11774 h 98027"/>
                <a:gd name="connsiteX8" fmla="*/ 877 w 68166"/>
                <a:gd name="connsiteY8" fmla="*/ 90586 h 98027"/>
                <a:gd name="connsiteX9" fmla="*/ 184 w 68166"/>
                <a:gd name="connsiteY9" fmla="*/ 93649 h 98027"/>
                <a:gd name="connsiteX10" fmla="*/ 4895 w 68166"/>
                <a:gd name="connsiteY10" fmla="*/ 98105 h 98027"/>
                <a:gd name="connsiteX11" fmla="*/ 11268 w 68166"/>
                <a:gd name="connsiteY11" fmla="*/ 92257 h 98027"/>
                <a:gd name="connsiteX12" fmla="*/ 18057 w 68166"/>
                <a:gd name="connsiteY12" fmla="*/ 65244 h 98027"/>
                <a:gd name="connsiteX13" fmla="*/ 35791 w 68166"/>
                <a:gd name="connsiteY13" fmla="*/ 76662 h 98027"/>
                <a:gd name="connsiteX14" fmla="*/ 35514 w 68166"/>
                <a:gd name="connsiteY14" fmla="*/ 79447 h 98027"/>
                <a:gd name="connsiteX15" fmla="*/ 34960 w 68166"/>
                <a:gd name="connsiteY15" fmla="*/ 83763 h 98027"/>
                <a:gd name="connsiteX16" fmla="*/ 49646 w 68166"/>
                <a:gd name="connsiteY16" fmla="*/ 98105 h 98027"/>
                <a:gd name="connsiteX17" fmla="*/ 67242 w 68166"/>
                <a:gd name="connsiteY17" fmla="*/ 76801 h 98027"/>
                <a:gd name="connsiteX18" fmla="*/ 65025 w 68166"/>
                <a:gd name="connsiteY18" fmla="*/ 74991 h 98027"/>
                <a:gd name="connsiteX19" fmla="*/ 62254 w 68166"/>
                <a:gd name="connsiteY19" fmla="*/ 78333 h 98027"/>
                <a:gd name="connsiteX20" fmla="*/ 50062 w 68166"/>
                <a:gd name="connsiteY20" fmla="*/ 94206 h 98027"/>
                <a:gd name="connsiteX21" fmla="*/ 45213 w 68166"/>
                <a:gd name="connsiteY21" fmla="*/ 86966 h 98027"/>
                <a:gd name="connsiteX22" fmla="*/ 46044 w 68166"/>
                <a:gd name="connsiteY22" fmla="*/ 80700 h 98027"/>
                <a:gd name="connsiteX23" fmla="*/ 46737 w 68166"/>
                <a:gd name="connsiteY23" fmla="*/ 76383 h 98027"/>
                <a:gd name="connsiteX24" fmla="*/ 24292 w 68166"/>
                <a:gd name="connsiteY24" fmla="*/ 61623 h 98027"/>
                <a:gd name="connsiteX25" fmla="*/ 35791 w 68166"/>
                <a:gd name="connsiteY25" fmla="*/ 52433 h 98027"/>
                <a:gd name="connsiteX26" fmla="*/ 57544 w 68166"/>
                <a:gd name="connsiteY26" fmla="*/ 39205 h 98027"/>
                <a:gd name="connsiteX27" fmla="*/ 62116 w 68166"/>
                <a:gd name="connsiteY27" fmla="*/ 41015 h 98027"/>
                <a:gd name="connsiteX28" fmla="*/ 54911 w 68166"/>
                <a:gd name="connsiteY28" fmla="*/ 48813 h 98027"/>
                <a:gd name="connsiteX29" fmla="*/ 60453 w 68166"/>
                <a:gd name="connsiteY29" fmla="*/ 53965 h 98027"/>
                <a:gd name="connsiteX30" fmla="*/ 68350 w 68166"/>
                <a:gd name="connsiteY30" fmla="*/ 45053 h 98027"/>
                <a:gd name="connsiteX31" fmla="*/ 57682 w 68166"/>
                <a:gd name="connsiteY31" fmla="*/ 35306 h 98027"/>
                <a:gd name="connsiteX32" fmla="*/ 35514 w 68166"/>
                <a:gd name="connsiteY32" fmla="*/ 47560 h 98027"/>
                <a:gd name="connsiteX33" fmla="*/ 19443 w 68166"/>
                <a:gd name="connsiteY33" fmla="*/ 59813 h 98027"/>
                <a:gd name="connsiteX34" fmla="*/ 33159 w 68166"/>
                <a:gd name="connsiteY34" fmla="*/ 4255 h 9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8166" h="98027">
                  <a:moveTo>
                    <a:pt x="33159" y="4255"/>
                  </a:moveTo>
                  <a:cubicBezTo>
                    <a:pt x="33298" y="3977"/>
                    <a:pt x="33713" y="2166"/>
                    <a:pt x="33713" y="2027"/>
                  </a:cubicBezTo>
                  <a:cubicBezTo>
                    <a:pt x="33713" y="1331"/>
                    <a:pt x="33159" y="78"/>
                    <a:pt x="31496" y="78"/>
                  </a:cubicBezTo>
                  <a:cubicBezTo>
                    <a:pt x="28725" y="78"/>
                    <a:pt x="17226" y="1192"/>
                    <a:pt x="13762" y="1470"/>
                  </a:cubicBezTo>
                  <a:cubicBezTo>
                    <a:pt x="12654" y="1609"/>
                    <a:pt x="10714" y="1749"/>
                    <a:pt x="10714" y="4673"/>
                  </a:cubicBezTo>
                  <a:cubicBezTo>
                    <a:pt x="10714" y="6622"/>
                    <a:pt x="12654" y="6622"/>
                    <a:pt x="14316" y="6622"/>
                  </a:cubicBezTo>
                  <a:cubicBezTo>
                    <a:pt x="20967" y="6622"/>
                    <a:pt x="20967" y="7597"/>
                    <a:pt x="20967" y="8711"/>
                  </a:cubicBezTo>
                  <a:cubicBezTo>
                    <a:pt x="20967" y="9686"/>
                    <a:pt x="20690" y="10521"/>
                    <a:pt x="20412" y="11774"/>
                  </a:cubicBezTo>
                  <a:lnTo>
                    <a:pt x="877" y="90586"/>
                  </a:lnTo>
                  <a:cubicBezTo>
                    <a:pt x="184" y="93092"/>
                    <a:pt x="184" y="93371"/>
                    <a:pt x="184" y="93649"/>
                  </a:cubicBezTo>
                  <a:cubicBezTo>
                    <a:pt x="184" y="95738"/>
                    <a:pt x="1847" y="98105"/>
                    <a:pt x="4895" y="98105"/>
                  </a:cubicBezTo>
                  <a:cubicBezTo>
                    <a:pt x="8636" y="98105"/>
                    <a:pt x="10437" y="95320"/>
                    <a:pt x="11268" y="92257"/>
                  </a:cubicBezTo>
                  <a:cubicBezTo>
                    <a:pt x="11545" y="91700"/>
                    <a:pt x="17503" y="67193"/>
                    <a:pt x="18057" y="65244"/>
                  </a:cubicBezTo>
                  <a:cubicBezTo>
                    <a:pt x="27894" y="66218"/>
                    <a:pt x="35791" y="69421"/>
                    <a:pt x="35791" y="76662"/>
                  </a:cubicBezTo>
                  <a:cubicBezTo>
                    <a:pt x="35791" y="77358"/>
                    <a:pt x="35791" y="78054"/>
                    <a:pt x="35514" y="79447"/>
                  </a:cubicBezTo>
                  <a:cubicBezTo>
                    <a:pt x="34960" y="81535"/>
                    <a:pt x="34960" y="82231"/>
                    <a:pt x="34960" y="83763"/>
                  </a:cubicBezTo>
                  <a:cubicBezTo>
                    <a:pt x="34960" y="93649"/>
                    <a:pt x="42996" y="98105"/>
                    <a:pt x="49646" y="98105"/>
                  </a:cubicBezTo>
                  <a:cubicBezTo>
                    <a:pt x="63086" y="98105"/>
                    <a:pt x="67242" y="76940"/>
                    <a:pt x="67242" y="76801"/>
                  </a:cubicBezTo>
                  <a:cubicBezTo>
                    <a:pt x="67242" y="74991"/>
                    <a:pt x="65441" y="74991"/>
                    <a:pt x="65025" y="74991"/>
                  </a:cubicBezTo>
                  <a:cubicBezTo>
                    <a:pt x="63086" y="74991"/>
                    <a:pt x="62947" y="75687"/>
                    <a:pt x="62254" y="78333"/>
                  </a:cubicBezTo>
                  <a:cubicBezTo>
                    <a:pt x="60592" y="84320"/>
                    <a:pt x="56851" y="94206"/>
                    <a:pt x="50062" y="94206"/>
                  </a:cubicBezTo>
                  <a:cubicBezTo>
                    <a:pt x="46321" y="94206"/>
                    <a:pt x="45213" y="90725"/>
                    <a:pt x="45213" y="86966"/>
                  </a:cubicBezTo>
                  <a:cubicBezTo>
                    <a:pt x="45213" y="84599"/>
                    <a:pt x="45213" y="84320"/>
                    <a:pt x="46044" y="80700"/>
                  </a:cubicBezTo>
                  <a:cubicBezTo>
                    <a:pt x="46183" y="80282"/>
                    <a:pt x="46737" y="77915"/>
                    <a:pt x="46737" y="76383"/>
                  </a:cubicBezTo>
                  <a:cubicBezTo>
                    <a:pt x="46737" y="63991"/>
                    <a:pt x="30111" y="62041"/>
                    <a:pt x="24292" y="61623"/>
                  </a:cubicBezTo>
                  <a:cubicBezTo>
                    <a:pt x="28310" y="59117"/>
                    <a:pt x="33436" y="54522"/>
                    <a:pt x="35791" y="52433"/>
                  </a:cubicBezTo>
                  <a:cubicBezTo>
                    <a:pt x="42857" y="45750"/>
                    <a:pt x="49785" y="39205"/>
                    <a:pt x="57544" y="39205"/>
                  </a:cubicBezTo>
                  <a:cubicBezTo>
                    <a:pt x="59206" y="39205"/>
                    <a:pt x="61007" y="39623"/>
                    <a:pt x="62116" y="41015"/>
                  </a:cubicBezTo>
                  <a:cubicBezTo>
                    <a:pt x="56158" y="41990"/>
                    <a:pt x="54911" y="46724"/>
                    <a:pt x="54911" y="48813"/>
                  </a:cubicBezTo>
                  <a:cubicBezTo>
                    <a:pt x="54911" y="51876"/>
                    <a:pt x="57267" y="53965"/>
                    <a:pt x="60453" y="53965"/>
                  </a:cubicBezTo>
                  <a:cubicBezTo>
                    <a:pt x="64194" y="53965"/>
                    <a:pt x="68350" y="50902"/>
                    <a:pt x="68350" y="45053"/>
                  </a:cubicBezTo>
                  <a:cubicBezTo>
                    <a:pt x="68350" y="40458"/>
                    <a:pt x="65025" y="35306"/>
                    <a:pt x="57682" y="35306"/>
                  </a:cubicBezTo>
                  <a:cubicBezTo>
                    <a:pt x="49785" y="35306"/>
                    <a:pt x="42580" y="41015"/>
                    <a:pt x="35514" y="47560"/>
                  </a:cubicBezTo>
                  <a:cubicBezTo>
                    <a:pt x="29695" y="53130"/>
                    <a:pt x="25123" y="57446"/>
                    <a:pt x="19443" y="59813"/>
                  </a:cubicBezTo>
                  <a:lnTo>
                    <a:pt x="33159" y="4255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04" name="Dowolny kształt: kształt 203">
              <a:extLst>
                <a:ext uri="{FF2B5EF4-FFF2-40B4-BE49-F238E27FC236}">
                  <a16:creationId xmlns:a16="http://schemas.microsoft.com/office/drawing/2014/main" id="{847B91D0-86D9-BB8D-8E81-D8D4AE5C4F6B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802507" y="7106176"/>
              <a:ext cx="45919" cy="198919"/>
            </a:xfrm>
            <a:custGeom>
              <a:avLst/>
              <a:gdLst>
                <a:gd name="connsiteX0" fmla="*/ 46110 w 45919"/>
                <a:gd name="connsiteY0" fmla="*/ 197005 h 198919"/>
                <a:gd name="connsiteX1" fmla="*/ 42745 w 45919"/>
                <a:gd name="connsiteY1" fmla="*/ 192629 h 198919"/>
                <a:gd name="connsiteX2" fmla="*/ 11671 w 45919"/>
                <a:gd name="connsiteY2" fmla="*/ 99534 h 198919"/>
                <a:gd name="connsiteX3" fmla="*/ 43537 w 45919"/>
                <a:gd name="connsiteY3" fmla="*/ 5446 h 198919"/>
                <a:gd name="connsiteX4" fmla="*/ 46110 w 45919"/>
                <a:gd name="connsiteY4" fmla="*/ 2064 h 198919"/>
                <a:gd name="connsiteX5" fmla="*/ 44131 w 45919"/>
                <a:gd name="connsiteY5" fmla="*/ 75 h 198919"/>
                <a:gd name="connsiteX6" fmla="*/ 12660 w 45919"/>
                <a:gd name="connsiteY6" fmla="*/ 38864 h 198919"/>
                <a:gd name="connsiteX7" fmla="*/ 191 w 45919"/>
                <a:gd name="connsiteY7" fmla="*/ 99534 h 198919"/>
                <a:gd name="connsiteX8" fmla="*/ 13254 w 45919"/>
                <a:gd name="connsiteY8" fmla="*/ 161597 h 198919"/>
                <a:gd name="connsiteX9" fmla="*/ 44131 w 45919"/>
                <a:gd name="connsiteY9" fmla="*/ 198994 h 198919"/>
                <a:gd name="connsiteX10" fmla="*/ 46110 w 45919"/>
                <a:gd name="connsiteY10" fmla="*/ 197005 h 19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919" h="198919">
                  <a:moveTo>
                    <a:pt x="46110" y="197005"/>
                  </a:moveTo>
                  <a:cubicBezTo>
                    <a:pt x="46110" y="196408"/>
                    <a:pt x="46110" y="196010"/>
                    <a:pt x="42745" y="192629"/>
                  </a:cubicBezTo>
                  <a:cubicBezTo>
                    <a:pt x="18004" y="167565"/>
                    <a:pt x="11671" y="129969"/>
                    <a:pt x="11671" y="99534"/>
                  </a:cubicBezTo>
                  <a:cubicBezTo>
                    <a:pt x="11671" y="64922"/>
                    <a:pt x="19192" y="30310"/>
                    <a:pt x="43537" y="5446"/>
                  </a:cubicBezTo>
                  <a:cubicBezTo>
                    <a:pt x="46110" y="3059"/>
                    <a:pt x="46110" y="2661"/>
                    <a:pt x="46110" y="2064"/>
                  </a:cubicBezTo>
                  <a:cubicBezTo>
                    <a:pt x="46110" y="671"/>
                    <a:pt x="45318" y="75"/>
                    <a:pt x="44131" y="75"/>
                  </a:cubicBezTo>
                  <a:cubicBezTo>
                    <a:pt x="42151" y="75"/>
                    <a:pt x="24338" y="13601"/>
                    <a:pt x="12660" y="38864"/>
                  </a:cubicBezTo>
                  <a:cubicBezTo>
                    <a:pt x="2566" y="60745"/>
                    <a:pt x="191" y="82825"/>
                    <a:pt x="191" y="99534"/>
                  </a:cubicBezTo>
                  <a:cubicBezTo>
                    <a:pt x="191" y="115050"/>
                    <a:pt x="2368" y="139119"/>
                    <a:pt x="13254" y="161597"/>
                  </a:cubicBezTo>
                  <a:cubicBezTo>
                    <a:pt x="25130" y="186064"/>
                    <a:pt x="42151" y="198994"/>
                    <a:pt x="44131" y="198994"/>
                  </a:cubicBezTo>
                  <a:cubicBezTo>
                    <a:pt x="45318" y="198994"/>
                    <a:pt x="46110" y="198397"/>
                    <a:pt x="46110" y="197005"/>
                  </a:cubicBez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05" name="Dowolny kształt: kształt 204">
              <a:extLst>
                <a:ext uri="{FF2B5EF4-FFF2-40B4-BE49-F238E27FC236}">
                  <a16:creationId xmlns:a16="http://schemas.microsoft.com/office/drawing/2014/main" id="{7255BFB9-DDFF-CAD3-0EAC-4A1CF56FE1DA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870770" y="7117315"/>
              <a:ext cx="97182" cy="140238"/>
            </a:xfrm>
            <a:custGeom>
              <a:avLst/>
              <a:gdLst>
                <a:gd name="connsiteX0" fmla="*/ 46114 w 97182"/>
                <a:gd name="connsiteY0" fmla="*/ 2263 h 140238"/>
                <a:gd name="connsiteX1" fmla="*/ 43541 w 97182"/>
                <a:gd name="connsiteY1" fmla="*/ 75 h 140238"/>
                <a:gd name="connsiteX2" fmla="*/ 19394 w 97182"/>
                <a:gd name="connsiteY2" fmla="*/ 2064 h 140238"/>
                <a:gd name="connsiteX3" fmla="*/ 15633 w 97182"/>
                <a:gd name="connsiteY3" fmla="*/ 6042 h 140238"/>
                <a:gd name="connsiteX4" fmla="*/ 20383 w 97182"/>
                <a:gd name="connsiteY4" fmla="*/ 8429 h 140238"/>
                <a:gd name="connsiteX5" fmla="*/ 30280 w 97182"/>
                <a:gd name="connsiteY5" fmla="*/ 11811 h 140238"/>
                <a:gd name="connsiteX6" fmla="*/ 29686 w 97182"/>
                <a:gd name="connsiteY6" fmla="*/ 15789 h 140238"/>
                <a:gd name="connsiteX7" fmla="*/ 986 w 97182"/>
                <a:gd name="connsiteY7" fmla="*/ 130367 h 140238"/>
                <a:gd name="connsiteX8" fmla="*/ 195 w 97182"/>
                <a:gd name="connsiteY8" fmla="*/ 134743 h 140238"/>
                <a:gd name="connsiteX9" fmla="*/ 5935 w 97182"/>
                <a:gd name="connsiteY9" fmla="*/ 140313 h 140238"/>
                <a:gd name="connsiteX10" fmla="*/ 13258 w 97182"/>
                <a:gd name="connsiteY10" fmla="*/ 135141 h 140238"/>
                <a:gd name="connsiteX11" fmla="*/ 17018 w 97182"/>
                <a:gd name="connsiteY11" fmla="*/ 120023 h 140238"/>
                <a:gd name="connsiteX12" fmla="*/ 21373 w 97182"/>
                <a:gd name="connsiteY12" fmla="*/ 102120 h 140238"/>
                <a:gd name="connsiteX13" fmla="*/ 24738 w 97182"/>
                <a:gd name="connsiteY13" fmla="*/ 88793 h 140238"/>
                <a:gd name="connsiteX14" fmla="*/ 26915 w 97182"/>
                <a:gd name="connsiteY14" fmla="*/ 79841 h 140238"/>
                <a:gd name="connsiteX15" fmla="*/ 40374 w 97182"/>
                <a:gd name="connsiteY15" fmla="*/ 61541 h 140238"/>
                <a:gd name="connsiteX16" fmla="*/ 59375 w 97182"/>
                <a:gd name="connsiteY16" fmla="*/ 54579 h 140238"/>
                <a:gd name="connsiteX17" fmla="*/ 70063 w 97182"/>
                <a:gd name="connsiteY17" fmla="*/ 68503 h 140238"/>
                <a:gd name="connsiteX18" fmla="*/ 57791 w 97182"/>
                <a:gd name="connsiteY18" fmla="*/ 113061 h 140238"/>
                <a:gd name="connsiteX19" fmla="*/ 55218 w 97182"/>
                <a:gd name="connsiteY19" fmla="*/ 124002 h 140238"/>
                <a:gd name="connsiteX20" fmla="*/ 71448 w 97182"/>
                <a:gd name="connsiteY20" fmla="*/ 140313 h 140238"/>
                <a:gd name="connsiteX21" fmla="*/ 97377 w 97182"/>
                <a:gd name="connsiteY21" fmla="*/ 109679 h 140238"/>
                <a:gd name="connsiteX22" fmla="*/ 95002 w 97182"/>
                <a:gd name="connsiteY22" fmla="*/ 107690 h 140238"/>
                <a:gd name="connsiteX23" fmla="*/ 92033 w 97182"/>
                <a:gd name="connsiteY23" fmla="*/ 111271 h 140238"/>
                <a:gd name="connsiteX24" fmla="*/ 71844 w 97182"/>
                <a:gd name="connsiteY24" fmla="*/ 135937 h 140238"/>
                <a:gd name="connsiteX25" fmla="*/ 67094 w 97182"/>
                <a:gd name="connsiteY25" fmla="*/ 129372 h 140238"/>
                <a:gd name="connsiteX26" fmla="*/ 70657 w 97182"/>
                <a:gd name="connsiteY26" fmla="*/ 115249 h 140238"/>
                <a:gd name="connsiteX27" fmla="*/ 82730 w 97182"/>
                <a:gd name="connsiteY27" fmla="*/ 71487 h 140238"/>
                <a:gd name="connsiteX28" fmla="*/ 59969 w 97182"/>
                <a:gd name="connsiteY28" fmla="*/ 50202 h 140238"/>
                <a:gd name="connsiteX29" fmla="*/ 30675 w 97182"/>
                <a:gd name="connsiteY29" fmla="*/ 65519 h 140238"/>
                <a:gd name="connsiteX30" fmla="*/ 46114 w 97182"/>
                <a:gd name="connsiteY30" fmla="*/ 2263 h 14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7182" h="140238">
                  <a:moveTo>
                    <a:pt x="46114" y="2263"/>
                  </a:moveTo>
                  <a:cubicBezTo>
                    <a:pt x="46114" y="2064"/>
                    <a:pt x="46114" y="75"/>
                    <a:pt x="43541" y="75"/>
                  </a:cubicBezTo>
                  <a:cubicBezTo>
                    <a:pt x="38988" y="75"/>
                    <a:pt x="24540" y="1666"/>
                    <a:pt x="19394" y="2064"/>
                  </a:cubicBezTo>
                  <a:cubicBezTo>
                    <a:pt x="17810" y="2263"/>
                    <a:pt x="15633" y="2462"/>
                    <a:pt x="15633" y="6042"/>
                  </a:cubicBezTo>
                  <a:cubicBezTo>
                    <a:pt x="15633" y="8429"/>
                    <a:pt x="17414" y="8429"/>
                    <a:pt x="20383" y="8429"/>
                  </a:cubicBezTo>
                  <a:cubicBezTo>
                    <a:pt x="29884" y="8429"/>
                    <a:pt x="30280" y="9822"/>
                    <a:pt x="30280" y="11811"/>
                  </a:cubicBezTo>
                  <a:lnTo>
                    <a:pt x="29686" y="15789"/>
                  </a:lnTo>
                  <a:lnTo>
                    <a:pt x="986" y="130367"/>
                  </a:lnTo>
                  <a:cubicBezTo>
                    <a:pt x="195" y="133152"/>
                    <a:pt x="195" y="133550"/>
                    <a:pt x="195" y="134743"/>
                  </a:cubicBezTo>
                  <a:cubicBezTo>
                    <a:pt x="195" y="139318"/>
                    <a:pt x="4153" y="140313"/>
                    <a:pt x="5935" y="140313"/>
                  </a:cubicBezTo>
                  <a:cubicBezTo>
                    <a:pt x="9101" y="140313"/>
                    <a:pt x="12268" y="137926"/>
                    <a:pt x="13258" y="135141"/>
                  </a:cubicBezTo>
                  <a:lnTo>
                    <a:pt x="17018" y="120023"/>
                  </a:lnTo>
                  <a:lnTo>
                    <a:pt x="21373" y="102120"/>
                  </a:lnTo>
                  <a:cubicBezTo>
                    <a:pt x="22560" y="97744"/>
                    <a:pt x="23748" y="93368"/>
                    <a:pt x="24738" y="88793"/>
                  </a:cubicBezTo>
                  <a:cubicBezTo>
                    <a:pt x="25133" y="87599"/>
                    <a:pt x="26717" y="81035"/>
                    <a:pt x="26915" y="79841"/>
                  </a:cubicBezTo>
                  <a:cubicBezTo>
                    <a:pt x="27509" y="78051"/>
                    <a:pt x="33644" y="66912"/>
                    <a:pt x="40374" y="61541"/>
                  </a:cubicBezTo>
                  <a:cubicBezTo>
                    <a:pt x="44728" y="58358"/>
                    <a:pt x="50864" y="54579"/>
                    <a:pt x="59375" y="54579"/>
                  </a:cubicBezTo>
                  <a:cubicBezTo>
                    <a:pt x="67886" y="54579"/>
                    <a:pt x="70063" y="61342"/>
                    <a:pt x="70063" y="68503"/>
                  </a:cubicBezTo>
                  <a:cubicBezTo>
                    <a:pt x="70063" y="79245"/>
                    <a:pt x="62542" y="100927"/>
                    <a:pt x="57791" y="113061"/>
                  </a:cubicBezTo>
                  <a:cubicBezTo>
                    <a:pt x="56208" y="117636"/>
                    <a:pt x="55218" y="120023"/>
                    <a:pt x="55218" y="124002"/>
                  </a:cubicBezTo>
                  <a:cubicBezTo>
                    <a:pt x="55218" y="133351"/>
                    <a:pt x="62146" y="140313"/>
                    <a:pt x="71448" y="140313"/>
                  </a:cubicBezTo>
                  <a:cubicBezTo>
                    <a:pt x="90054" y="140313"/>
                    <a:pt x="97377" y="111271"/>
                    <a:pt x="97377" y="109679"/>
                  </a:cubicBezTo>
                  <a:cubicBezTo>
                    <a:pt x="97377" y="107690"/>
                    <a:pt x="95596" y="107690"/>
                    <a:pt x="95002" y="107690"/>
                  </a:cubicBezTo>
                  <a:cubicBezTo>
                    <a:pt x="93022" y="107690"/>
                    <a:pt x="93022" y="108287"/>
                    <a:pt x="92033" y="111271"/>
                  </a:cubicBezTo>
                  <a:cubicBezTo>
                    <a:pt x="89064" y="121813"/>
                    <a:pt x="82730" y="135937"/>
                    <a:pt x="71844" y="135937"/>
                  </a:cubicBezTo>
                  <a:cubicBezTo>
                    <a:pt x="68480" y="135937"/>
                    <a:pt x="67094" y="133948"/>
                    <a:pt x="67094" y="129372"/>
                  </a:cubicBezTo>
                  <a:cubicBezTo>
                    <a:pt x="67094" y="124399"/>
                    <a:pt x="68875" y="119625"/>
                    <a:pt x="70657" y="115249"/>
                  </a:cubicBezTo>
                  <a:cubicBezTo>
                    <a:pt x="73824" y="106696"/>
                    <a:pt x="82730" y="83024"/>
                    <a:pt x="82730" y="71487"/>
                  </a:cubicBezTo>
                  <a:cubicBezTo>
                    <a:pt x="82730" y="58557"/>
                    <a:pt x="74813" y="50202"/>
                    <a:pt x="59969" y="50202"/>
                  </a:cubicBezTo>
                  <a:cubicBezTo>
                    <a:pt x="47499" y="50202"/>
                    <a:pt x="37999" y="56369"/>
                    <a:pt x="30675" y="65519"/>
                  </a:cubicBezTo>
                  <a:lnTo>
                    <a:pt x="46114" y="2263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06" name="Dowolny kształt: kształt 205">
              <a:extLst>
                <a:ext uri="{FF2B5EF4-FFF2-40B4-BE49-F238E27FC236}">
                  <a16:creationId xmlns:a16="http://schemas.microsoft.com/office/drawing/2014/main" id="{A30C50A0-BA61-F585-DCB1-DE4364820A04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985204" y="7106176"/>
              <a:ext cx="45919" cy="198919"/>
            </a:xfrm>
            <a:custGeom>
              <a:avLst/>
              <a:gdLst>
                <a:gd name="connsiteX0" fmla="*/ 46120 w 45919"/>
                <a:gd name="connsiteY0" fmla="*/ 99534 h 198919"/>
                <a:gd name="connsiteX1" fmla="*/ 33056 w 45919"/>
                <a:gd name="connsiteY1" fmla="*/ 37472 h 198919"/>
                <a:gd name="connsiteX2" fmla="*/ 2180 w 45919"/>
                <a:gd name="connsiteY2" fmla="*/ 75 h 198919"/>
                <a:gd name="connsiteX3" fmla="*/ 200 w 45919"/>
                <a:gd name="connsiteY3" fmla="*/ 2064 h 198919"/>
                <a:gd name="connsiteX4" fmla="*/ 3961 w 45919"/>
                <a:gd name="connsiteY4" fmla="*/ 6639 h 198919"/>
                <a:gd name="connsiteX5" fmla="*/ 34640 w 45919"/>
                <a:gd name="connsiteY5" fmla="*/ 99534 h 198919"/>
                <a:gd name="connsiteX6" fmla="*/ 2773 w 45919"/>
                <a:gd name="connsiteY6" fmla="*/ 193623 h 198919"/>
                <a:gd name="connsiteX7" fmla="*/ 200 w 45919"/>
                <a:gd name="connsiteY7" fmla="*/ 197005 h 198919"/>
                <a:gd name="connsiteX8" fmla="*/ 2180 w 45919"/>
                <a:gd name="connsiteY8" fmla="*/ 198994 h 198919"/>
                <a:gd name="connsiteX9" fmla="*/ 33650 w 45919"/>
                <a:gd name="connsiteY9" fmla="*/ 160205 h 198919"/>
                <a:gd name="connsiteX10" fmla="*/ 46120 w 45919"/>
                <a:gd name="connsiteY10" fmla="*/ 99534 h 19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919" h="198919">
                  <a:moveTo>
                    <a:pt x="46120" y="99534"/>
                  </a:moveTo>
                  <a:cubicBezTo>
                    <a:pt x="46120" y="84019"/>
                    <a:pt x="43942" y="59949"/>
                    <a:pt x="33056" y="37472"/>
                  </a:cubicBezTo>
                  <a:cubicBezTo>
                    <a:pt x="21181" y="13004"/>
                    <a:pt x="4159" y="75"/>
                    <a:pt x="2180" y="75"/>
                  </a:cubicBezTo>
                  <a:cubicBezTo>
                    <a:pt x="992" y="75"/>
                    <a:pt x="200" y="870"/>
                    <a:pt x="200" y="2064"/>
                  </a:cubicBezTo>
                  <a:cubicBezTo>
                    <a:pt x="200" y="2661"/>
                    <a:pt x="200" y="3059"/>
                    <a:pt x="3961" y="6639"/>
                  </a:cubicBezTo>
                  <a:cubicBezTo>
                    <a:pt x="23358" y="26332"/>
                    <a:pt x="34640" y="57960"/>
                    <a:pt x="34640" y="99534"/>
                  </a:cubicBezTo>
                  <a:cubicBezTo>
                    <a:pt x="34640" y="133550"/>
                    <a:pt x="27316" y="168560"/>
                    <a:pt x="2773" y="193623"/>
                  </a:cubicBezTo>
                  <a:cubicBezTo>
                    <a:pt x="200" y="196010"/>
                    <a:pt x="200" y="196408"/>
                    <a:pt x="200" y="197005"/>
                  </a:cubicBezTo>
                  <a:cubicBezTo>
                    <a:pt x="200" y="198199"/>
                    <a:pt x="992" y="198994"/>
                    <a:pt x="2180" y="198994"/>
                  </a:cubicBezTo>
                  <a:cubicBezTo>
                    <a:pt x="4159" y="198994"/>
                    <a:pt x="21972" y="185468"/>
                    <a:pt x="33650" y="160205"/>
                  </a:cubicBezTo>
                  <a:cubicBezTo>
                    <a:pt x="43744" y="138324"/>
                    <a:pt x="46120" y="116244"/>
                    <a:pt x="46120" y="99534"/>
                  </a:cubicBez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07" name="Dowolny kształt: kształt 206">
              <a:extLst>
                <a:ext uri="{FF2B5EF4-FFF2-40B4-BE49-F238E27FC236}">
                  <a16:creationId xmlns:a16="http://schemas.microsoft.com/office/drawing/2014/main" id="{73D0B25F-BADF-B20A-3D4E-9479996B89D0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116956" y="7182362"/>
              <a:ext cx="131621" cy="46547"/>
            </a:xfrm>
            <a:custGeom>
              <a:avLst/>
              <a:gdLst>
                <a:gd name="connsiteX0" fmla="*/ 125099 w 131621"/>
                <a:gd name="connsiteY0" fmla="*/ 8032 h 46547"/>
                <a:gd name="connsiteX1" fmla="*/ 131829 w 131621"/>
                <a:gd name="connsiteY1" fmla="*/ 4053 h 46547"/>
                <a:gd name="connsiteX2" fmla="*/ 125297 w 131621"/>
                <a:gd name="connsiteY2" fmla="*/ 75 h 46547"/>
                <a:gd name="connsiteX3" fmla="*/ 6739 w 131621"/>
                <a:gd name="connsiteY3" fmla="*/ 75 h 46547"/>
                <a:gd name="connsiteX4" fmla="*/ 207 w 131621"/>
                <a:gd name="connsiteY4" fmla="*/ 4053 h 46547"/>
                <a:gd name="connsiteX5" fmla="*/ 6937 w 131621"/>
                <a:gd name="connsiteY5" fmla="*/ 8032 h 46547"/>
                <a:gd name="connsiteX6" fmla="*/ 125099 w 131621"/>
                <a:gd name="connsiteY6" fmla="*/ 8032 h 46547"/>
                <a:gd name="connsiteX7" fmla="*/ 125297 w 131621"/>
                <a:gd name="connsiteY7" fmla="*/ 46622 h 46547"/>
                <a:gd name="connsiteX8" fmla="*/ 131829 w 131621"/>
                <a:gd name="connsiteY8" fmla="*/ 42643 h 46547"/>
                <a:gd name="connsiteX9" fmla="*/ 125099 w 131621"/>
                <a:gd name="connsiteY9" fmla="*/ 38665 h 46547"/>
                <a:gd name="connsiteX10" fmla="*/ 6937 w 131621"/>
                <a:gd name="connsiteY10" fmla="*/ 38665 h 46547"/>
                <a:gd name="connsiteX11" fmla="*/ 207 w 131621"/>
                <a:gd name="connsiteY11" fmla="*/ 42643 h 46547"/>
                <a:gd name="connsiteX12" fmla="*/ 6739 w 131621"/>
                <a:gd name="connsiteY12" fmla="*/ 46622 h 46547"/>
                <a:gd name="connsiteX13" fmla="*/ 125297 w 131621"/>
                <a:gd name="connsiteY13" fmla="*/ 46622 h 46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1621" h="46547">
                  <a:moveTo>
                    <a:pt x="125099" y="8032"/>
                  </a:moveTo>
                  <a:cubicBezTo>
                    <a:pt x="128068" y="8032"/>
                    <a:pt x="131829" y="8032"/>
                    <a:pt x="131829" y="4053"/>
                  </a:cubicBezTo>
                  <a:cubicBezTo>
                    <a:pt x="131829" y="75"/>
                    <a:pt x="128068" y="75"/>
                    <a:pt x="125297" y="75"/>
                  </a:cubicBezTo>
                  <a:lnTo>
                    <a:pt x="6739" y="75"/>
                  </a:lnTo>
                  <a:cubicBezTo>
                    <a:pt x="3968" y="75"/>
                    <a:pt x="207" y="75"/>
                    <a:pt x="207" y="4053"/>
                  </a:cubicBezTo>
                  <a:cubicBezTo>
                    <a:pt x="207" y="8032"/>
                    <a:pt x="3968" y="8032"/>
                    <a:pt x="6937" y="8032"/>
                  </a:cubicBezTo>
                  <a:lnTo>
                    <a:pt x="125099" y="8032"/>
                  </a:lnTo>
                  <a:close/>
                  <a:moveTo>
                    <a:pt x="125297" y="46622"/>
                  </a:moveTo>
                  <a:cubicBezTo>
                    <a:pt x="128068" y="46622"/>
                    <a:pt x="131829" y="46622"/>
                    <a:pt x="131829" y="42643"/>
                  </a:cubicBezTo>
                  <a:cubicBezTo>
                    <a:pt x="131829" y="38665"/>
                    <a:pt x="128068" y="38665"/>
                    <a:pt x="125099" y="38665"/>
                  </a:cubicBezTo>
                  <a:lnTo>
                    <a:pt x="6937" y="38665"/>
                  </a:lnTo>
                  <a:cubicBezTo>
                    <a:pt x="3968" y="38665"/>
                    <a:pt x="207" y="38665"/>
                    <a:pt x="207" y="42643"/>
                  </a:cubicBezTo>
                  <a:cubicBezTo>
                    <a:pt x="207" y="46622"/>
                    <a:pt x="3968" y="46622"/>
                    <a:pt x="6739" y="46622"/>
                  </a:cubicBezTo>
                  <a:lnTo>
                    <a:pt x="125297" y="46622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08" name="Dowolny kształt: kształt 207">
              <a:extLst>
                <a:ext uri="{FF2B5EF4-FFF2-40B4-BE49-F238E27FC236}">
                  <a16:creationId xmlns:a16="http://schemas.microsoft.com/office/drawing/2014/main" id="{4F3036BD-C229-EB2D-4C72-11F3BBBAF464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406254" y="7072006"/>
              <a:ext cx="21178" cy="21085"/>
            </a:xfrm>
            <a:custGeom>
              <a:avLst/>
              <a:gdLst>
                <a:gd name="connsiteX0" fmla="*/ 21400 w 21178"/>
                <a:gd name="connsiteY0" fmla="*/ 10615 h 21085"/>
                <a:gd name="connsiteX1" fmla="*/ 10909 w 21178"/>
                <a:gd name="connsiteY1" fmla="*/ 72 h 21085"/>
                <a:gd name="connsiteX2" fmla="*/ 221 w 21178"/>
                <a:gd name="connsiteY2" fmla="*/ 10615 h 21085"/>
                <a:gd name="connsiteX3" fmla="*/ 10711 w 21178"/>
                <a:gd name="connsiteY3" fmla="*/ 21158 h 21085"/>
                <a:gd name="connsiteX4" fmla="*/ 21400 w 21178"/>
                <a:gd name="connsiteY4" fmla="*/ 10615 h 2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78" h="21085">
                  <a:moveTo>
                    <a:pt x="21400" y="10615"/>
                  </a:moveTo>
                  <a:cubicBezTo>
                    <a:pt x="21400" y="5244"/>
                    <a:pt x="16847" y="72"/>
                    <a:pt x="10909" y="72"/>
                  </a:cubicBezTo>
                  <a:cubicBezTo>
                    <a:pt x="4180" y="72"/>
                    <a:pt x="221" y="5642"/>
                    <a:pt x="221" y="10615"/>
                  </a:cubicBezTo>
                  <a:cubicBezTo>
                    <a:pt x="221" y="15986"/>
                    <a:pt x="4774" y="21158"/>
                    <a:pt x="10711" y="21158"/>
                  </a:cubicBezTo>
                  <a:cubicBezTo>
                    <a:pt x="17441" y="21158"/>
                    <a:pt x="21400" y="15588"/>
                    <a:pt x="21400" y="10615"/>
                  </a:cubicBez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09" name="Dowolny kształt: kształt 208">
              <a:extLst>
                <a:ext uri="{FF2B5EF4-FFF2-40B4-BE49-F238E27FC236}">
                  <a16:creationId xmlns:a16="http://schemas.microsoft.com/office/drawing/2014/main" id="{370E93BD-C52F-1C1A-EE83-6DF64376FD91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322316" y="7119504"/>
              <a:ext cx="168435" cy="135861"/>
            </a:xfrm>
            <a:custGeom>
              <a:avLst/>
              <a:gdLst>
                <a:gd name="connsiteX0" fmla="*/ 93441 w 168435"/>
                <a:gd name="connsiteY0" fmla="*/ 55573 h 135861"/>
                <a:gd name="connsiteX1" fmla="*/ 92452 w 168435"/>
                <a:gd name="connsiteY1" fmla="*/ 52788 h 135861"/>
                <a:gd name="connsiteX2" fmla="*/ 98191 w 168435"/>
                <a:gd name="connsiteY2" fmla="*/ 48213 h 135861"/>
                <a:gd name="connsiteX3" fmla="*/ 132829 w 168435"/>
                <a:gd name="connsiteY3" fmla="*/ 21359 h 135861"/>
                <a:gd name="connsiteX4" fmla="*/ 165091 w 168435"/>
                <a:gd name="connsiteY4" fmla="*/ 6241 h 135861"/>
                <a:gd name="connsiteX5" fmla="*/ 168654 w 168435"/>
                <a:gd name="connsiteY5" fmla="*/ 2263 h 135861"/>
                <a:gd name="connsiteX6" fmla="*/ 166476 w 168435"/>
                <a:gd name="connsiteY6" fmla="*/ 75 h 135861"/>
                <a:gd name="connsiteX7" fmla="*/ 152424 w 168435"/>
                <a:gd name="connsiteY7" fmla="*/ 671 h 135861"/>
                <a:gd name="connsiteX8" fmla="*/ 130454 w 168435"/>
                <a:gd name="connsiteY8" fmla="*/ 75 h 135861"/>
                <a:gd name="connsiteX9" fmla="*/ 126693 w 168435"/>
                <a:gd name="connsiteY9" fmla="*/ 4053 h 135861"/>
                <a:gd name="connsiteX10" fmla="*/ 129068 w 168435"/>
                <a:gd name="connsiteY10" fmla="*/ 6241 h 135861"/>
                <a:gd name="connsiteX11" fmla="*/ 135204 w 168435"/>
                <a:gd name="connsiteY11" fmla="*/ 10419 h 135861"/>
                <a:gd name="connsiteX12" fmla="*/ 128078 w 168435"/>
                <a:gd name="connsiteY12" fmla="*/ 19569 h 135861"/>
                <a:gd name="connsiteX13" fmla="*/ 50887 w 168435"/>
                <a:gd name="connsiteY13" fmla="*/ 79245 h 135861"/>
                <a:gd name="connsiteX14" fmla="*/ 66721 w 168435"/>
                <a:gd name="connsiteY14" fmla="*/ 15392 h 135861"/>
                <a:gd name="connsiteX15" fmla="*/ 83347 w 168435"/>
                <a:gd name="connsiteY15" fmla="*/ 6241 h 135861"/>
                <a:gd name="connsiteX16" fmla="*/ 90076 w 168435"/>
                <a:gd name="connsiteY16" fmla="*/ 2263 h 135861"/>
                <a:gd name="connsiteX17" fmla="*/ 87306 w 168435"/>
                <a:gd name="connsiteY17" fmla="*/ 75 h 135861"/>
                <a:gd name="connsiteX18" fmla="*/ 61971 w 168435"/>
                <a:gd name="connsiteY18" fmla="*/ 671 h 135861"/>
                <a:gd name="connsiteX19" fmla="*/ 36438 w 168435"/>
                <a:gd name="connsiteY19" fmla="*/ 75 h 135861"/>
                <a:gd name="connsiteX20" fmla="*/ 32480 w 168435"/>
                <a:gd name="connsiteY20" fmla="*/ 3854 h 135861"/>
                <a:gd name="connsiteX21" fmla="*/ 38220 w 168435"/>
                <a:gd name="connsiteY21" fmla="*/ 6241 h 135861"/>
                <a:gd name="connsiteX22" fmla="*/ 46730 w 168435"/>
                <a:gd name="connsiteY22" fmla="*/ 6639 h 135861"/>
                <a:gd name="connsiteX23" fmla="*/ 51085 w 168435"/>
                <a:gd name="connsiteY23" fmla="*/ 9822 h 135861"/>
                <a:gd name="connsiteX24" fmla="*/ 50293 w 168435"/>
                <a:gd name="connsiteY24" fmla="*/ 13601 h 135861"/>
                <a:gd name="connsiteX25" fmla="*/ 23771 w 168435"/>
                <a:gd name="connsiteY25" fmla="*/ 120421 h 135861"/>
                <a:gd name="connsiteX26" fmla="*/ 5760 w 168435"/>
                <a:gd name="connsiteY26" fmla="*/ 129770 h 135861"/>
                <a:gd name="connsiteX27" fmla="*/ 218 w 168435"/>
                <a:gd name="connsiteY27" fmla="*/ 133550 h 135861"/>
                <a:gd name="connsiteX28" fmla="*/ 3186 w 168435"/>
                <a:gd name="connsiteY28" fmla="*/ 135937 h 135861"/>
                <a:gd name="connsiteX29" fmla="*/ 28323 w 168435"/>
                <a:gd name="connsiteY29" fmla="*/ 135340 h 135861"/>
                <a:gd name="connsiteX30" fmla="*/ 40991 w 168435"/>
                <a:gd name="connsiteY30" fmla="*/ 135539 h 135861"/>
                <a:gd name="connsiteX31" fmla="*/ 53856 w 168435"/>
                <a:gd name="connsiteY31" fmla="*/ 135937 h 135861"/>
                <a:gd name="connsiteX32" fmla="*/ 57814 w 168435"/>
                <a:gd name="connsiteY32" fmla="*/ 131958 h 135861"/>
                <a:gd name="connsiteX33" fmla="*/ 52272 w 168435"/>
                <a:gd name="connsiteY33" fmla="*/ 129770 h 135861"/>
                <a:gd name="connsiteX34" fmla="*/ 39407 w 168435"/>
                <a:gd name="connsiteY34" fmla="*/ 126190 h 135861"/>
                <a:gd name="connsiteX35" fmla="*/ 41188 w 168435"/>
                <a:gd name="connsiteY35" fmla="*/ 117437 h 135861"/>
                <a:gd name="connsiteX36" fmla="*/ 49106 w 168435"/>
                <a:gd name="connsiteY36" fmla="*/ 86207 h 135861"/>
                <a:gd name="connsiteX37" fmla="*/ 78597 w 168435"/>
                <a:gd name="connsiteY37" fmla="*/ 63132 h 135861"/>
                <a:gd name="connsiteX38" fmla="*/ 101556 w 168435"/>
                <a:gd name="connsiteY38" fmla="*/ 116642 h 135861"/>
                <a:gd name="connsiteX39" fmla="*/ 103931 w 168435"/>
                <a:gd name="connsiteY39" fmla="*/ 123604 h 135861"/>
                <a:gd name="connsiteX40" fmla="*/ 93639 w 168435"/>
                <a:gd name="connsiteY40" fmla="*/ 129770 h 135861"/>
                <a:gd name="connsiteX41" fmla="*/ 89285 w 168435"/>
                <a:gd name="connsiteY41" fmla="*/ 133749 h 135861"/>
                <a:gd name="connsiteX42" fmla="*/ 92056 w 168435"/>
                <a:gd name="connsiteY42" fmla="*/ 135937 h 135861"/>
                <a:gd name="connsiteX43" fmla="*/ 116203 w 168435"/>
                <a:gd name="connsiteY43" fmla="*/ 135340 h 135861"/>
                <a:gd name="connsiteX44" fmla="*/ 135600 w 168435"/>
                <a:gd name="connsiteY44" fmla="*/ 135937 h 135861"/>
                <a:gd name="connsiteX45" fmla="*/ 139162 w 168435"/>
                <a:gd name="connsiteY45" fmla="*/ 131958 h 135861"/>
                <a:gd name="connsiteX46" fmla="*/ 135204 w 168435"/>
                <a:gd name="connsiteY46" fmla="*/ 129770 h 135861"/>
                <a:gd name="connsiteX47" fmla="*/ 121547 w 168435"/>
                <a:gd name="connsiteY47" fmla="*/ 120819 h 135861"/>
                <a:gd name="connsiteX48" fmla="*/ 93441 w 168435"/>
                <a:gd name="connsiteY48" fmla="*/ 55573 h 13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68435" h="135861">
                  <a:moveTo>
                    <a:pt x="93441" y="55573"/>
                  </a:moveTo>
                  <a:cubicBezTo>
                    <a:pt x="93243" y="54976"/>
                    <a:pt x="92452" y="53385"/>
                    <a:pt x="92452" y="52788"/>
                  </a:cubicBezTo>
                  <a:cubicBezTo>
                    <a:pt x="92452" y="52589"/>
                    <a:pt x="96014" y="49805"/>
                    <a:pt x="98191" y="48213"/>
                  </a:cubicBezTo>
                  <a:lnTo>
                    <a:pt x="132829" y="21359"/>
                  </a:lnTo>
                  <a:cubicBezTo>
                    <a:pt x="151434" y="7634"/>
                    <a:pt x="159153" y="6838"/>
                    <a:pt x="165091" y="6241"/>
                  </a:cubicBezTo>
                  <a:cubicBezTo>
                    <a:pt x="166674" y="6042"/>
                    <a:pt x="168654" y="5843"/>
                    <a:pt x="168654" y="2263"/>
                  </a:cubicBezTo>
                  <a:cubicBezTo>
                    <a:pt x="168654" y="1467"/>
                    <a:pt x="168060" y="75"/>
                    <a:pt x="166476" y="75"/>
                  </a:cubicBezTo>
                  <a:cubicBezTo>
                    <a:pt x="162122" y="75"/>
                    <a:pt x="157174" y="671"/>
                    <a:pt x="152424" y="671"/>
                  </a:cubicBezTo>
                  <a:cubicBezTo>
                    <a:pt x="145298" y="671"/>
                    <a:pt x="137579" y="75"/>
                    <a:pt x="130454" y="75"/>
                  </a:cubicBezTo>
                  <a:cubicBezTo>
                    <a:pt x="129068" y="75"/>
                    <a:pt x="126693" y="75"/>
                    <a:pt x="126693" y="4053"/>
                  </a:cubicBezTo>
                  <a:cubicBezTo>
                    <a:pt x="126693" y="5446"/>
                    <a:pt x="127683" y="6042"/>
                    <a:pt x="129068" y="6241"/>
                  </a:cubicBezTo>
                  <a:cubicBezTo>
                    <a:pt x="133423" y="6639"/>
                    <a:pt x="135204" y="7634"/>
                    <a:pt x="135204" y="10419"/>
                  </a:cubicBezTo>
                  <a:cubicBezTo>
                    <a:pt x="135204" y="13999"/>
                    <a:pt x="129266" y="18574"/>
                    <a:pt x="128078" y="19569"/>
                  </a:cubicBezTo>
                  <a:lnTo>
                    <a:pt x="50887" y="79245"/>
                  </a:lnTo>
                  <a:lnTo>
                    <a:pt x="66721" y="15392"/>
                  </a:lnTo>
                  <a:cubicBezTo>
                    <a:pt x="68502" y="8230"/>
                    <a:pt x="68898" y="6241"/>
                    <a:pt x="83347" y="6241"/>
                  </a:cubicBezTo>
                  <a:cubicBezTo>
                    <a:pt x="88295" y="6241"/>
                    <a:pt x="90076" y="6241"/>
                    <a:pt x="90076" y="2263"/>
                  </a:cubicBezTo>
                  <a:cubicBezTo>
                    <a:pt x="90076" y="473"/>
                    <a:pt x="88493" y="75"/>
                    <a:pt x="87306" y="75"/>
                  </a:cubicBezTo>
                  <a:cubicBezTo>
                    <a:pt x="81764" y="75"/>
                    <a:pt x="67513" y="671"/>
                    <a:pt x="61971" y="671"/>
                  </a:cubicBezTo>
                  <a:cubicBezTo>
                    <a:pt x="56231" y="671"/>
                    <a:pt x="42178" y="75"/>
                    <a:pt x="36438" y="75"/>
                  </a:cubicBezTo>
                  <a:cubicBezTo>
                    <a:pt x="35053" y="75"/>
                    <a:pt x="32480" y="75"/>
                    <a:pt x="32480" y="3854"/>
                  </a:cubicBezTo>
                  <a:cubicBezTo>
                    <a:pt x="32480" y="6241"/>
                    <a:pt x="34261" y="6241"/>
                    <a:pt x="38220" y="6241"/>
                  </a:cubicBezTo>
                  <a:cubicBezTo>
                    <a:pt x="40793" y="6241"/>
                    <a:pt x="44355" y="6440"/>
                    <a:pt x="46730" y="6639"/>
                  </a:cubicBezTo>
                  <a:cubicBezTo>
                    <a:pt x="49897" y="7037"/>
                    <a:pt x="51085" y="7634"/>
                    <a:pt x="51085" y="9822"/>
                  </a:cubicBezTo>
                  <a:cubicBezTo>
                    <a:pt x="51085" y="10617"/>
                    <a:pt x="50887" y="11214"/>
                    <a:pt x="50293" y="13601"/>
                  </a:cubicBezTo>
                  <a:lnTo>
                    <a:pt x="23771" y="120421"/>
                  </a:lnTo>
                  <a:cubicBezTo>
                    <a:pt x="21792" y="128179"/>
                    <a:pt x="21396" y="129770"/>
                    <a:pt x="5760" y="129770"/>
                  </a:cubicBezTo>
                  <a:cubicBezTo>
                    <a:pt x="2395" y="129770"/>
                    <a:pt x="218" y="129770"/>
                    <a:pt x="218" y="133550"/>
                  </a:cubicBezTo>
                  <a:cubicBezTo>
                    <a:pt x="218" y="135937"/>
                    <a:pt x="2593" y="135937"/>
                    <a:pt x="3186" y="135937"/>
                  </a:cubicBezTo>
                  <a:cubicBezTo>
                    <a:pt x="8728" y="135937"/>
                    <a:pt x="22781" y="135340"/>
                    <a:pt x="28323" y="135340"/>
                  </a:cubicBezTo>
                  <a:cubicBezTo>
                    <a:pt x="32480" y="135340"/>
                    <a:pt x="36834" y="135539"/>
                    <a:pt x="40991" y="135539"/>
                  </a:cubicBezTo>
                  <a:cubicBezTo>
                    <a:pt x="45345" y="135539"/>
                    <a:pt x="49699" y="135937"/>
                    <a:pt x="53856" y="135937"/>
                  </a:cubicBezTo>
                  <a:cubicBezTo>
                    <a:pt x="55241" y="135937"/>
                    <a:pt x="57814" y="135937"/>
                    <a:pt x="57814" y="131958"/>
                  </a:cubicBezTo>
                  <a:cubicBezTo>
                    <a:pt x="57814" y="129770"/>
                    <a:pt x="56033" y="129770"/>
                    <a:pt x="52272" y="129770"/>
                  </a:cubicBezTo>
                  <a:cubicBezTo>
                    <a:pt x="44949" y="129770"/>
                    <a:pt x="39407" y="129770"/>
                    <a:pt x="39407" y="126190"/>
                  </a:cubicBezTo>
                  <a:cubicBezTo>
                    <a:pt x="39407" y="124797"/>
                    <a:pt x="40595" y="120421"/>
                    <a:pt x="41188" y="117437"/>
                  </a:cubicBezTo>
                  <a:cubicBezTo>
                    <a:pt x="43959" y="107093"/>
                    <a:pt x="46533" y="96551"/>
                    <a:pt x="49106" y="86207"/>
                  </a:cubicBezTo>
                  <a:lnTo>
                    <a:pt x="78597" y="63132"/>
                  </a:lnTo>
                  <a:lnTo>
                    <a:pt x="101556" y="116642"/>
                  </a:lnTo>
                  <a:cubicBezTo>
                    <a:pt x="103931" y="122012"/>
                    <a:pt x="103931" y="122410"/>
                    <a:pt x="103931" y="123604"/>
                  </a:cubicBezTo>
                  <a:cubicBezTo>
                    <a:pt x="103931" y="129571"/>
                    <a:pt x="95421" y="129770"/>
                    <a:pt x="93639" y="129770"/>
                  </a:cubicBezTo>
                  <a:cubicBezTo>
                    <a:pt x="91462" y="129770"/>
                    <a:pt x="89285" y="129770"/>
                    <a:pt x="89285" y="133749"/>
                  </a:cubicBezTo>
                  <a:cubicBezTo>
                    <a:pt x="89285" y="135937"/>
                    <a:pt x="91660" y="135937"/>
                    <a:pt x="92056" y="135937"/>
                  </a:cubicBezTo>
                  <a:cubicBezTo>
                    <a:pt x="99973" y="135937"/>
                    <a:pt x="108286" y="135340"/>
                    <a:pt x="116203" y="135340"/>
                  </a:cubicBezTo>
                  <a:cubicBezTo>
                    <a:pt x="120557" y="135340"/>
                    <a:pt x="131245" y="135937"/>
                    <a:pt x="135600" y="135937"/>
                  </a:cubicBezTo>
                  <a:cubicBezTo>
                    <a:pt x="136589" y="135937"/>
                    <a:pt x="139162" y="135937"/>
                    <a:pt x="139162" y="131958"/>
                  </a:cubicBezTo>
                  <a:cubicBezTo>
                    <a:pt x="139162" y="129770"/>
                    <a:pt x="136985" y="129770"/>
                    <a:pt x="135204" y="129770"/>
                  </a:cubicBezTo>
                  <a:cubicBezTo>
                    <a:pt x="127089" y="129571"/>
                    <a:pt x="124516" y="127781"/>
                    <a:pt x="121547" y="120819"/>
                  </a:cubicBezTo>
                  <a:lnTo>
                    <a:pt x="93441" y="55573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10" name="Dowolny kształt: kształt 209">
              <a:extLst>
                <a:ext uri="{FF2B5EF4-FFF2-40B4-BE49-F238E27FC236}">
                  <a16:creationId xmlns:a16="http://schemas.microsoft.com/office/drawing/2014/main" id="{966594F1-7AC4-1D77-BDED-368CDA176A98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506613" y="7098368"/>
              <a:ext cx="86731" cy="91483"/>
            </a:xfrm>
            <a:custGeom>
              <a:avLst/>
              <a:gdLst>
                <a:gd name="connsiteX0" fmla="*/ 34448 w 86731"/>
                <a:gd name="connsiteY0" fmla="*/ 62730 h 91483"/>
                <a:gd name="connsiteX1" fmla="*/ 39159 w 86731"/>
                <a:gd name="connsiteY1" fmla="*/ 62869 h 91483"/>
                <a:gd name="connsiteX2" fmla="*/ 86958 w 86731"/>
                <a:gd name="connsiteY2" fmla="*/ 20400 h 91483"/>
                <a:gd name="connsiteX3" fmla="*/ 68808 w 86731"/>
                <a:gd name="connsiteY3" fmla="*/ 70 h 91483"/>
                <a:gd name="connsiteX4" fmla="*/ 35695 w 86731"/>
                <a:gd name="connsiteY4" fmla="*/ 35020 h 91483"/>
                <a:gd name="connsiteX5" fmla="*/ 30015 w 86731"/>
                <a:gd name="connsiteY5" fmla="*/ 52565 h 91483"/>
                <a:gd name="connsiteX6" fmla="*/ 5076 w 86731"/>
                <a:gd name="connsiteY6" fmla="*/ 33210 h 91483"/>
                <a:gd name="connsiteX7" fmla="*/ 17130 w 86731"/>
                <a:gd name="connsiteY7" fmla="*/ 4943 h 91483"/>
                <a:gd name="connsiteX8" fmla="*/ 18238 w 86731"/>
                <a:gd name="connsiteY8" fmla="*/ 3133 h 91483"/>
                <a:gd name="connsiteX9" fmla="*/ 16021 w 86731"/>
                <a:gd name="connsiteY9" fmla="*/ 1462 h 91483"/>
                <a:gd name="connsiteX10" fmla="*/ 11588 w 86731"/>
                <a:gd name="connsiteY10" fmla="*/ 4526 h 91483"/>
                <a:gd name="connsiteX11" fmla="*/ 227 w 86731"/>
                <a:gd name="connsiteY11" fmla="*/ 34602 h 91483"/>
                <a:gd name="connsiteX12" fmla="*/ 27105 w 86731"/>
                <a:gd name="connsiteY12" fmla="*/ 61616 h 91483"/>
                <a:gd name="connsiteX13" fmla="*/ 19347 w 86731"/>
                <a:gd name="connsiteY13" fmla="*/ 87097 h 91483"/>
                <a:gd name="connsiteX14" fmla="*/ 24057 w 86731"/>
                <a:gd name="connsiteY14" fmla="*/ 91553 h 91483"/>
                <a:gd name="connsiteX15" fmla="*/ 29461 w 86731"/>
                <a:gd name="connsiteY15" fmla="*/ 88490 h 91483"/>
                <a:gd name="connsiteX16" fmla="*/ 34448 w 86731"/>
                <a:gd name="connsiteY16" fmla="*/ 62730 h 91483"/>
                <a:gd name="connsiteX17" fmla="*/ 36249 w 86731"/>
                <a:gd name="connsiteY17" fmla="*/ 53261 h 91483"/>
                <a:gd name="connsiteX18" fmla="*/ 46779 w 86731"/>
                <a:gd name="connsiteY18" fmla="*/ 21931 h 91483"/>
                <a:gd name="connsiteX19" fmla="*/ 67284 w 86731"/>
                <a:gd name="connsiteY19" fmla="*/ 9539 h 91483"/>
                <a:gd name="connsiteX20" fmla="*/ 81971 w 86731"/>
                <a:gd name="connsiteY20" fmla="*/ 23184 h 91483"/>
                <a:gd name="connsiteX21" fmla="*/ 40683 w 86731"/>
                <a:gd name="connsiteY21" fmla="*/ 53400 h 91483"/>
                <a:gd name="connsiteX22" fmla="*/ 36249 w 86731"/>
                <a:gd name="connsiteY22" fmla="*/ 53261 h 91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731" h="91483">
                  <a:moveTo>
                    <a:pt x="34448" y="62730"/>
                  </a:moveTo>
                  <a:cubicBezTo>
                    <a:pt x="35972" y="62869"/>
                    <a:pt x="37635" y="62869"/>
                    <a:pt x="39159" y="62869"/>
                  </a:cubicBezTo>
                  <a:cubicBezTo>
                    <a:pt x="64098" y="62869"/>
                    <a:pt x="86958" y="42400"/>
                    <a:pt x="86958" y="20400"/>
                  </a:cubicBezTo>
                  <a:cubicBezTo>
                    <a:pt x="86958" y="8007"/>
                    <a:pt x="79615" y="70"/>
                    <a:pt x="68808" y="70"/>
                  </a:cubicBezTo>
                  <a:cubicBezTo>
                    <a:pt x="49689" y="70"/>
                    <a:pt x="39575" y="24577"/>
                    <a:pt x="35695" y="35020"/>
                  </a:cubicBezTo>
                  <a:cubicBezTo>
                    <a:pt x="33894" y="40172"/>
                    <a:pt x="30846" y="49919"/>
                    <a:pt x="30015" y="52565"/>
                  </a:cubicBezTo>
                  <a:cubicBezTo>
                    <a:pt x="14774" y="50476"/>
                    <a:pt x="5076" y="43514"/>
                    <a:pt x="5076" y="33210"/>
                  </a:cubicBezTo>
                  <a:cubicBezTo>
                    <a:pt x="5076" y="33071"/>
                    <a:pt x="5907" y="17475"/>
                    <a:pt x="17130" y="4943"/>
                  </a:cubicBezTo>
                  <a:cubicBezTo>
                    <a:pt x="18100" y="3969"/>
                    <a:pt x="18238" y="3690"/>
                    <a:pt x="18238" y="3133"/>
                  </a:cubicBezTo>
                  <a:cubicBezTo>
                    <a:pt x="18238" y="1462"/>
                    <a:pt x="16437" y="1462"/>
                    <a:pt x="16021" y="1462"/>
                  </a:cubicBezTo>
                  <a:cubicBezTo>
                    <a:pt x="14774" y="1462"/>
                    <a:pt x="14220" y="1462"/>
                    <a:pt x="11588" y="4526"/>
                  </a:cubicBezTo>
                  <a:cubicBezTo>
                    <a:pt x="3829" y="14134"/>
                    <a:pt x="227" y="28615"/>
                    <a:pt x="227" y="34602"/>
                  </a:cubicBezTo>
                  <a:cubicBezTo>
                    <a:pt x="227" y="46995"/>
                    <a:pt x="9232" y="57717"/>
                    <a:pt x="27105" y="61616"/>
                  </a:cubicBezTo>
                  <a:cubicBezTo>
                    <a:pt x="20178" y="83198"/>
                    <a:pt x="19347" y="85844"/>
                    <a:pt x="19347" y="87097"/>
                  </a:cubicBezTo>
                  <a:cubicBezTo>
                    <a:pt x="19347" y="90857"/>
                    <a:pt x="22533" y="91553"/>
                    <a:pt x="24057" y="91553"/>
                  </a:cubicBezTo>
                  <a:cubicBezTo>
                    <a:pt x="25581" y="91553"/>
                    <a:pt x="28352" y="90578"/>
                    <a:pt x="29461" y="88490"/>
                  </a:cubicBezTo>
                  <a:cubicBezTo>
                    <a:pt x="30430" y="86401"/>
                    <a:pt x="31677" y="79300"/>
                    <a:pt x="34448" y="62730"/>
                  </a:cubicBezTo>
                  <a:close/>
                  <a:moveTo>
                    <a:pt x="36249" y="53261"/>
                  </a:moveTo>
                  <a:cubicBezTo>
                    <a:pt x="39020" y="37248"/>
                    <a:pt x="40129" y="30982"/>
                    <a:pt x="46779" y="21931"/>
                  </a:cubicBezTo>
                  <a:cubicBezTo>
                    <a:pt x="53014" y="13437"/>
                    <a:pt x="60357" y="9539"/>
                    <a:pt x="67284" y="9539"/>
                  </a:cubicBezTo>
                  <a:cubicBezTo>
                    <a:pt x="76844" y="9539"/>
                    <a:pt x="81971" y="15944"/>
                    <a:pt x="81971" y="23184"/>
                  </a:cubicBezTo>
                  <a:cubicBezTo>
                    <a:pt x="81971" y="37248"/>
                    <a:pt x="64513" y="53400"/>
                    <a:pt x="40683" y="53400"/>
                  </a:cubicBezTo>
                  <a:cubicBezTo>
                    <a:pt x="39436" y="53400"/>
                    <a:pt x="37496" y="53400"/>
                    <a:pt x="36249" y="53261"/>
                  </a:cubicBez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11" name="Dowolny kształt: kształt 210">
              <a:extLst>
                <a:ext uri="{FF2B5EF4-FFF2-40B4-BE49-F238E27FC236}">
                  <a16:creationId xmlns:a16="http://schemas.microsoft.com/office/drawing/2014/main" id="{D352DA22-4C4F-CFA0-3967-6826381795C7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493287" y="7218736"/>
              <a:ext cx="68166" cy="98027"/>
            </a:xfrm>
            <a:custGeom>
              <a:avLst/>
              <a:gdLst>
                <a:gd name="connsiteX0" fmla="*/ 33201 w 68166"/>
                <a:gd name="connsiteY0" fmla="*/ 4255 h 98027"/>
                <a:gd name="connsiteX1" fmla="*/ 33755 w 68166"/>
                <a:gd name="connsiteY1" fmla="*/ 2027 h 98027"/>
                <a:gd name="connsiteX2" fmla="*/ 31538 w 68166"/>
                <a:gd name="connsiteY2" fmla="*/ 78 h 98027"/>
                <a:gd name="connsiteX3" fmla="*/ 13804 w 68166"/>
                <a:gd name="connsiteY3" fmla="*/ 1470 h 98027"/>
                <a:gd name="connsiteX4" fmla="*/ 10756 w 68166"/>
                <a:gd name="connsiteY4" fmla="*/ 4673 h 98027"/>
                <a:gd name="connsiteX5" fmla="*/ 14358 w 68166"/>
                <a:gd name="connsiteY5" fmla="*/ 6622 h 98027"/>
                <a:gd name="connsiteX6" fmla="*/ 21008 w 68166"/>
                <a:gd name="connsiteY6" fmla="*/ 8711 h 98027"/>
                <a:gd name="connsiteX7" fmla="*/ 20454 w 68166"/>
                <a:gd name="connsiteY7" fmla="*/ 11774 h 98027"/>
                <a:gd name="connsiteX8" fmla="*/ 919 w 68166"/>
                <a:gd name="connsiteY8" fmla="*/ 90586 h 98027"/>
                <a:gd name="connsiteX9" fmla="*/ 226 w 68166"/>
                <a:gd name="connsiteY9" fmla="*/ 93649 h 98027"/>
                <a:gd name="connsiteX10" fmla="*/ 4937 w 68166"/>
                <a:gd name="connsiteY10" fmla="*/ 98105 h 98027"/>
                <a:gd name="connsiteX11" fmla="*/ 11310 w 68166"/>
                <a:gd name="connsiteY11" fmla="*/ 92257 h 98027"/>
                <a:gd name="connsiteX12" fmla="*/ 18099 w 68166"/>
                <a:gd name="connsiteY12" fmla="*/ 65244 h 98027"/>
                <a:gd name="connsiteX13" fmla="*/ 35833 w 68166"/>
                <a:gd name="connsiteY13" fmla="*/ 76662 h 98027"/>
                <a:gd name="connsiteX14" fmla="*/ 35556 w 68166"/>
                <a:gd name="connsiteY14" fmla="*/ 79447 h 98027"/>
                <a:gd name="connsiteX15" fmla="*/ 35002 w 68166"/>
                <a:gd name="connsiteY15" fmla="*/ 83763 h 98027"/>
                <a:gd name="connsiteX16" fmla="*/ 49688 w 68166"/>
                <a:gd name="connsiteY16" fmla="*/ 98105 h 98027"/>
                <a:gd name="connsiteX17" fmla="*/ 67284 w 68166"/>
                <a:gd name="connsiteY17" fmla="*/ 76801 h 98027"/>
                <a:gd name="connsiteX18" fmla="*/ 65067 w 68166"/>
                <a:gd name="connsiteY18" fmla="*/ 74991 h 98027"/>
                <a:gd name="connsiteX19" fmla="*/ 62296 w 68166"/>
                <a:gd name="connsiteY19" fmla="*/ 78333 h 98027"/>
                <a:gd name="connsiteX20" fmla="*/ 50104 w 68166"/>
                <a:gd name="connsiteY20" fmla="*/ 94206 h 98027"/>
                <a:gd name="connsiteX21" fmla="*/ 45254 w 68166"/>
                <a:gd name="connsiteY21" fmla="*/ 86966 h 98027"/>
                <a:gd name="connsiteX22" fmla="*/ 46086 w 68166"/>
                <a:gd name="connsiteY22" fmla="*/ 80700 h 98027"/>
                <a:gd name="connsiteX23" fmla="*/ 46778 w 68166"/>
                <a:gd name="connsiteY23" fmla="*/ 76383 h 98027"/>
                <a:gd name="connsiteX24" fmla="*/ 24334 w 68166"/>
                <a:gd name="connsiteY24" fmla="*/ 61623 h 98027"/>
                <a:gd name="connsiteX25" fmla="*/ 35833 w 68166"/>
                <a:gd name="connsiteY25" fmla="*/ 52433 h 98027"/>
                <a:gd name="connsiteX26" fmla="*/ 57585 w 68166"/>
                <a:gd name="connsiteY26" fmla="*/ 39205 h 98027"/>
                <a:gd name="connsiteX27" fmla="*/ 62157 w 68166"/>
                <a:gd name="connsiteY27" fmla="*/ 41015 h 98027"/>
                <a:gd name="connsiteX28" fmla="*/ 54953 w 68166"/>
                <a:gd name="connsiteY28" fmla="*/ 48813 h 98027"/>
                <a:gd name="connsiteX29" fmla="*/ 60495 w 68166"/>
                <a:gd name="connsiteY29" fmla="*/ 53965 h 98027"/>
                <a:gd name="connsiteX30" fmla="*/ 68392 w 68166"/>
                <a:gd name="connsiteY30" fmla="*/ 45053 h 98027"/>
                <a:gd name="connsiteX31" fmla="*/ 57724 w 68166"/>
                <a:gd name="connsiteY31" fmla="*/ 35306 h 98027"/>
                <a:gd name="connsiteX32" fmla="*/ 35556 w 68166"/>
                <a:gd name="connsiteY32" fmla="*/ 47560 h 98027"/>
                <a:gd name="connsiteX33" fmla="*/ 19484 w 68166"/>
                <a:gd name="connsiteY33" fmla="*/ 59813 h 98027"/>
                <a:gd name="connsiteX34" fmla="*/ 33201 w 68166"/>
                <a:gd name="connsiteY34" fmla="*/ 4255 h 9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8166" h="98027">
                  <a:moveTo>
                    <a:pt x="33201" y="4255"/>
                  </a:moveTo>
                  <a:cubicBezTo>
                    <a:pt x="33339" y="3977"/>
                    <a:pt x="33755" y="2166"/>
                    <a:pt x="33755" y="2027"/>
                  </a:cubicBezTo>
                  <a:cubicBezTo>
                    <a:pt x="33755" y="1331"/>
                    <a:pt x="33201" y="78"/>
                    <a:pt x="31538" y="78"/>
                  </a:cubicBezTo>
                  <a:cubicBezTo>
                    <a:pt x="28767" y="78"/>
                    <a:pt x="17268" y="1192"/>
                    <a:pt x="13804" y="1470"/>
                  </a:cubicBezTo>
                  <a:cubicBezTo>
                    <a:pt x="12695" y="1609"/>
                    <a:pt x="10756" y="1749"/>
                    <a:pt x="10756" y="4673"/>
                  </a:cubicBezTo>
                  <a:cubicBezTo>
                    <a:pt x="10756" y="6622"/>
                    <a:pt x="12695" y="6622"/>
                    <a:pt x="14358" y="6622"/>
                  </a:cubicBezTo>
                  <a:cubicBezTo>
                    <a:pt x="21008" y="6622"/>
                    <a:pt x="21008" y="7597"/>
                    <a:pt x="21008" y="8711"/>
                  </a:cubicBezTo>
                  <a:cubicBezTo>
                    <a:pt x="21008" y="9686"/>
                    <a:pt x="20731" y="10521"/>
                    <a:pt x="20454" y="11774"/>
                  </a:cubicBezTo>
                  <a:lnTo>
                    <a:pt x="919" y="90586"/>
                  </a:lnTo>
                  <a:cubicBezTo>
                    <a:pt x="226" y="93092"/>
                    <a:pt x="226" y="93371"/>
                    <a:pt x="226" y="93649"/>
                  </a:cubicBezTo>
                  <a:cubicBezTo>
                    <a:pt x="226" y="95738"/>
                    <a:pt x="1889" y="98105"/>
                    <a:pt x="4937" y="98105"/>
                  </a:cubicBezTo>
                  <a:cubicBezTo>
                    <a:pt x="8678" y="98105"/>
                    <a:pt x="10479" y="95320"/>
                    <a:pt x="11310" y="92257"/>
                  </a:cubicBezTo>
                  <a:cubicBezTo>
                    <a:pt x="11587" y="91700"/>
                    <a:pt x="17545" y="67193"/>
                    <a:pt x="18099" y="65244"/>
                  </a:cubicBezTo>
                  <a:cubicBezTo>
                    <a:pt x="27936" y="66218"/>
                    <a:pt x="35833" y="69421"/>
                    <a:pt x="35833" y="76662"/>
                  </a:cubicBezTo>
                  <a:cubicBezTo>
                    <a:pt x="35833" y="77358"/>
                    <a:pt x="35833" y="78054"/>
                    <a:pt x="35556" y="79447"/>
                  </a:cubicBezTo>
                  <a:cubicBezTo>
                    <a:pt x="35002" y="81535"/>
                    <a:pt x="35002" y="82231"/>
                    <a:pt x="35002" y="83763"/>
                  </a:cubicBezTo>
                  <a:cubicBezTo>
                    <a:pt x="35002" y="93649"/>
                    <a:pt x="43038" y="98105"/>
                    <a:pt x="49688" y="98105"/>
                  </a:cubicBezTo>
                  <a:cubicBezTo>
                    <a:pt x="63127" y="98105"/>
                    <a:pt x="67284" y="76940"/>
                    <a:pt x="67284" y="76801"/>
                  </a:cubicBezTo>
                  <a:cubicBezTo>
                    <a:pt x="67284" y="74991"/>
                    <a:pt x="65483" y="74991"/>
                    <a:pt x="65067" y="74991"/>
                  </a:cubicBezTo>
                  <a:cubicBezTo>
                    <a:pt x="63127" y="74991"/>
                    <a:pt x="62989" y="75687"/>
                    <a:pt x="62296" y="78333"/>
                  </a:cubicBezTo>
                  <a:cubicBezTo>
                    <a:pt x="60633" y="84320"/>
                    <a:pt x="56893" y="94206"/>
                    <a:pt x="50104" y="94206"/>
                  </a:cubicBezTo>
                  <a:cubicBezTo>
                    <a:pt x="46363" y="94206"/>
                    <a:pt x="45254" y="90725"/>
                    <a:pt x="45254" y="86966"/>
                  </a:cubicBezTo>
                  <a:cubicBezTo>
                    <a:pt x="45254" y="84599"/>
                    <a:pt x="45254" y="84320"/>
                    <a:pt x="46086" y="80700"/>
                  </a:cubicBezTo>
                  <a:cubicBezTo>
                    <a:pt x="46224" y="80282"/>
                    <a:pt x="46778" y="77915"/>
                    <a:pt x="46778" y="76383"/>
                  </a:cubicBezTo>
                  <a:cubicBezTo>
                    <a:pt x="46778" y="63991"/>
                    <a:pt x="30153" y="62041"/>
                    <a:pt x="24334" y="61623"/>
                  </a:cubicBezTo>
                  <a:cubicBezTo>
                    <a:pt x="28351" y="59117"/>
                    <a:pt x="33478" y="54522"/>
                    <a:pt x="35833" y="52433"/>
                  </a:cubicBezTo>
                  <a:cubicBezTo>
                    <a:pt x="42899" y="45750"/>
                    <a:pt x="49827" y="39205"/>
                    <a:pt x="57585" y="39205"/>
                  </a:cubicBezTo>
                  <a:cubicBezTo>
                    <a:pt x="59248" y="39205"/>
                    <a:pt x="61049" y="39623"/>
                    <a:pt x="62157" y="41015"/>
                  </a:cubicBezTo>
                  <a:cubicBezTo>
                    <a:pt x="56200" y="41990"/>
                    <a:pt x="54953" y="46724"/>
                    <a:pt x="54953" y="48813"/>
                  </a:cubicBezTo>
                  <a:cubicBezTo>
                    <a:pt x="54953" y="51876"/>
                    <a:pt x="57308" y="53965"/>
                    <a:pt x="60495" y="53965"/>
                  </a:cubicBezTo>
                  <a:cubicBezTo>
                    <a:pt x="64236" y="53965"/>
                    <a:pt x="68392" y="50902"/>
                    <a:pt x="68392" y="45053"/>
                  </a:cubicBezTo>
                  <a:cubicBezTo>
                    <a:pt x="68392" y="40458"/>
                    <a:pt x="65067" y="35306"/>
                    <a:pt x="57724" y="35306"/>
                  </a:cubicBezTo>
                  <a:cubicBezTo>
                    <a:pt x="49827" y="35306"/>
                    <a:pt x="42622" y="41015"/>
                    <a:pt x="35556" y="47560"/>
                  </a:cubicBezTo>
                  <a:cubicBezTo>
                    <a:pt x="29737" y="53130"/>
                    <a:pt x="25165" y="57446"/>
                    <a:pt x="19484" y="59813"/>
                  </a:cubicBezTo>
                  <a:lnTo>
                    <a:pt x="33201" y="4255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12" name="Dowolny kształt: kształt 211">
              <a:extLst>
                <a:ext uri="{FF2B5EF4-FFF2-40B4-BE49-F238E27FC236}">
                  <a16:creationId xmlns:a16="http://schemas.microsoft.com/office/drawing/2014/main" id="{ABD29D14-6F87-3A77-3135-AECC3BB4A0E0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666120" y="7139395"/>
              <a:ext cx="131621" cy="132480"/>
            </a:xfrm>
            <a:custGeom>
              <a:avLst/>
              <a:gdLst>
                <a:gd name="connsiteX0" fmla="*/ 70103 w 131621"/>
                <a:gd name="connsiteY0" fmla="*/ 70293 h 132480"/>
                <a:gd name="connsiteX1" fmla="*/ 125325 w 131621"/>
                <a:gd name="connsiteY1" fmla="*/ 70293 h 132480"/>
                <a:gd name="connsiteX2" fmla="*/ 131856 w 131621"/>
                <a:gd name="connsiteY2" fmla="*/ 66315 h 132480"/>
                <a:gd name="connsiteX3" fmla="*/ 125325 w 131621"/>
                <a:gd name="connsiteY3" fmla="*/ 62337 h 132480"/>
                <a:gd name="connsiteX4" fmla="*/ 70103 w 131621"/>
                <a:gd name="connsiteY4" fmla="*/ 62337 h 132480"/>
                <a:gd name="connsiteX5" fmla="*/ 70103 w 131621"/>
                <a:gd name="connsiteY5" fmla="*/ 6639 h 132480"/>
                <a:gd name="connsiteX6" fmla="*/ 66144 w 131621"/>
                <a:gd name="connsiteY6" fmla="*/ 75 h 132480"/>
                <a:gd name="connsiteX7" fmla="*/ 62186 w 131621"/>
                <a:gd name="connsiteY7" fmla="*/ 6639 h 132480"/>
                <a:gd name="connsiteX8" fmla="*/ 62186 w 131621"/>
                <a:gd name="connsiteY8" fmla="*/ 62337 h 132480"/>
                <a:gd name="connsiteX9" fmla="*/ 6766 w 131621"/>
                <a:gd name="connsiteY9" fmla="*/ 62337 h 132480"/>
                <a:gd name="connsiteX10" fmla="*/ 235 w 131621"/>
                <a:gd name="connsiteY10" fmla="*/ 66315 h 132480"/>
                <a:gd name="connsiteX11" fmla="*/ 6766 w 131621"/>
                <a:gd name="connsiteY11" fmla="*/ 70293 h 132480"/>
                <a:gd name="connsiteX12" fmla="*/ 62186 w 131621"/>
                <a:gd name="connsiteY12" fmla="*/ 70293 h 132480"/>
                <a:gd name="connsiteX13" fmla="*/ 62186 w 131621"/>
                <a:gd name="connsiteY13" fmla="*/ 125991 h 132480"/>
                <a:gd name="connsiteX14" fmla="*/ 66144 w 131621"/>
                <a:gd name="connsiteY14" fmla="*/ 132555 h 132480"/>
                <a:gd name="connsiteX15" fmla="*/ 70103 w 131621"/>
                <a:gd name="connsiteY15" fmla="*/ 125991 h 132480"/>
                <a:gd name="connsiteX16" fmla="*/ 70103 w 131621"/>
                <a:gd name="connsiteY16" fmla="*/ 70293 h 1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1621" h="132480">
                  <a:moveTo>
                    <a:pt x="70103" y="70293"/>
                  </a:moveTo>
                  <a:lnTo>
                    <a:pt x="125325" y="70293"/>
                  </a:lnTo>
                  <a:cubicBezTo>
                    <a:pt x="128096" y="70293"/>
                    <a:pt x="131856" y="70293"/>
                    <a:pt x="131856" y="66315"/>
                  </a:cubicBezTo>
                  <a:cubicBezTo>
                    <a:pt x="131856" y="62337"/>
                    <a:pt x="128096" y="62337"/>
                    <a:pt x="125325" y="62337"/>
                  </a:cubicBezTo>
                  <a:lnTo>
                    <a:pt x="70103" y="62337"/>
                  </a:lnTo>
                  <a:lnTo>
                    <a:pt x="70103" y="6639"/>
                  </a:lnTo>
                  <a:cubicBezTo>
                    <a:pt x="70103" y="3854"/>
                    <a:pt x="70103" y="75"/>
                    <a:pt x="66144" y="75"/>
                  </a:cubicBezTo>
                  <a:cubicBezTo>
                    <a:pt x="62186" y="75"/>
                    <a:pt x="62186" y="3854"/>
                    <a:pt x="62186" y="6639"/>
                  </a:cubicBezTo>
                  <a:lnTo>
                    <a:pt x="62186" y="62337"/>
                  </a:lnTo>
                  <a:lnTo>
                    <a:pt x="6766" y="62337"/>
                  </a:lnTo>
                  <a:cubicBezTo>
                    <a:pt x="3995" y="62337"/>
                    <a:pt x="235" y="62337"/>
                    <a:pt x="235" y="66315"/>
                  </a:cubicBezTo>
                  <a:cubicBezTo>
                    <a:pt x="235" y="70293"/>
                    <a:pt x="3995" y="70293"/>
                    <a:pt x="6766" y="70293"/>
                  </a:cubicBezTo>
                  <a:lnTo>
                    <a:pt x="62186" y="70293"/>
                  </a:lnTo>
                  <a:lnTo>
                    <a:pt x="62186" y="125991"/>
                  </a:lnTo>
                  <a:cubicBezTo>
                    <a:pt x="62186" y="128776"/>
                    <a:pt x="62186" y="132555"/>
                    <a:pt x="66144" y="132555"/>
                  </a:cubicBezTo>
                  <a:cubicBezTo>
                    <a:pt x="70103" y="132555"/>
                    <a:pt x="70103" y="128776"/>
                    <a:pt x="70103" y="125991"/>
                  </a:cubicBezTo>
                  <a:lnTo>
                    <a:pt x="70103" y="70293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13" name="Dowolny kształt: kształt 212">
              <a:extLst>
                <a:ext uri="{FF2B5EF4-FFF2-40B4-BE49-F238E27FC236}">
                  <a16:creationId xmlns:a16="http://schemas.microsoft.com/office/drawing/2014/main" id="{092A4ACE-13A6-19B1-2E2B-4AC6828BDAB9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858703" y="7123880"/>
              <a:ext cx="52252" cy="133673"/>
            </a:xfrm>
            <a:custGeom>
              <a:avLst/>
              <a:gdLst>
                <a:gd name="connsiteX0" fmla="*/ 50716 w 52252"/>
                <a:gd name="connsiteY0" fmla="*/ 7236 h 133673"/>
                <a:gd name="connsiteX1" fmla="*/ 43393 w 52252"/>
                <a:gd name="connsiteY1" fmla="*/ 75 h 133673"/>
                <a:gd name="connsiteX2" fmla="*/ 32705 w 52252"/>
                <a:gd name="connsiteY2" fmla="*/ 10617 h 133673"/>
                <a:gd name="connsiteX3" fmla="*/ 40226 w 52252"/>
                <a:gd name="connsiteY3" fmla="*/ 17779 h 133673"/>
                <a:gd name="connsiteX4" fmla="*/ 50716 w 52252"/>
                <a:gd name="connsiteY4" fmla="*/ 7236 h 133673"/>
                <a:gd name="connsiteX5" fmla="*/ 35674 w 52252"/>
                <a:gd name="connsiteY5" fmla="*/ 82030 h 133673"/>
                <a:gd name="connsiteX6" fmla="*/ 40028 w 52252"/>
                <a:gd name="connsiteY6" fmla="*/ 70492 h 133673"/>
                <a:gd name="connsiteX7" fmla="*/ 42601 w 52252"/>
                <a:gd name="connsiteY7" fmla="*/ 59949 h 133673"/>
                <a:gd name="connsiteX8" fmla="*/ 26371 w 52252"/>
                <a:gd name="connsiteY8" fmla="*/ 43638 h 133673"/>
                <a:gd name="connsiteX9" fmla="*/ 245 w 52252"/>
                <a:gd name="connsiteY9" fmla="*/ 74272 h 133673"/>
                <a:gd name="connsiteX10" fmla="*/ 2620 w 52252"/>
                <a:gd name="connsiteY10" fmla="*/ 76261 h 133673"/>
                <a:gd name="connsiteX11" fmla="*/ 5787 w 52252"/>
                <a:gd name="connsiteY11" fmla="*/ 72680 h 133673"/>
                <a:gd name="connsiteX12" fmla="*/ 25777 w 52252"/>
                <a:gd name="connsiteY12" fmla="*/ 48014 h 133673"/>
                <a:gd name="connsiteX13" fmla="*/ 30725 w 52252"/>
                <a:gd name="connsiteY13" fmla="*/ 54380 h 133673"/>
                <a:gd name="connsiteX14" fmla="*/ 28548 w 52252"/>
                <a:gd name="connsiteY14" fmla="*/ 64724 h 133673"/>
                <a:gd name="connsiteX15" fmla="*/ 14891 w 52252"/>
                <a:gd name="connsiteY15" fmla="*/ 101524 h 133673"/>
                <a:gd name="connsiteX16" fmla="*/ 10339 w 52252"/>
                <a:gd name="connsiteY16" fmla="*/ 117437 h 133673"/>
                <a:gd name="connsiteX17" fmla="*/ 26569 w 52252"/>
                <a:gd name="connsiteY17" fmla="*/ 133749 h 133673"/>
                <a:gd name="connsiteX18" fmla="*/ 52497 w 52252"/>
                <a:gd name="connsiteY18" fmla="*/ 103115 h 133673"/>
                <a:gd name="connsiteX19" fmla="*/ 50122 w 52252"/>
                <a:gd name="connsiteY19" fmla="*/ 101126 h 133673"/>
                <a:gd name="connsiteX20" fmla="*/ 47153 w 52252"/>
                <a:gd name="connsiteY20" fmla="*/ 104706 h 133673"/>
                <a:gd name="connsiteX21" fmla="*/ 26965 w 52252"/>
                <a:gd name="connsiteY21" fmla="*/ 129372 h 133673"/>
                <a:gd name="connsiteX22" fmla="*/ 22215 w 52252"/>
                <a:gd name="connsiteY22" fmla="*/ 122808 h 133673"/>
                <a:gd name="connsiteX23" fmla="*/ 27954 w 52252"/>
                <a:gd name="connsiteY23" fmla="*/ 102916 h 133673"/>
                <a:gd name="connsiteX24" fmla="*/ 35674 w 52252"/>
                <a:gd name="connsiteY24" fmla="*/ 82030 h 133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2252" h="133673">
                  <a:moveTo>
                    <a:pt x="50716" y="7236"/>
                  </a:moveTo>
                  <a:cubicBezTo>
                    <a:pt x="50716" y="3257"/>
                    <a:pt x="47945" y="75"/>
                    <a:pt x="43393" y="75"/>
                  </a:cubicBezTo>
                  <a:cubicBezTo>
                    <a:pt x="38049" y="75"/>
                    <a:pt x="32705" y="5247"/>
                    <a:pt x="32705" y="10617"/>
                  </a:cubicBezTo>
                  <a:cubicBezTo>
                    <a:pt x="32705" y="14397"/>
                    <a:pt x="35476" y="17779"/>
                    <a:pt x="40226" y="17779"/>
                  </a:cubicBezTo>
                  <a:cubicBezTo>
                    <a:pt x="44778" y="17779"/>
                    <a:pt x="50716" y="13203"/>
                    <a:pt x="50716" y="7236"/>
                  </a:cubicBezTo>
                  <a:close/>
                  <a:moveTo>
                    <a:pt x="35674" y="82030"/>
                  </a:moveTo>
                  <a:cubicBezTo>
                    <a:pt x="38049" y="76261"/>
                    <a:pt x="38049" y="75863"/>
                    <a:pt x="40028" y="70492"/>
                  </a:cubicBezTo>
                  <a:cubicBezTo>
                    <a:pt x="41611" y="66514"/>
                    <a:pt x="42601" y="63729"/>
                    <a:pt x="42601" y="59949"/>
                  </a:cubicBezTo>
                  <a:cubicBezTo>
                    <a:pt x="42601" y="50998"/>
                    <a:pt x="36267" y="43638"/>
                    <a:pt x="26371" y="43638"/>
                  </a:cubicBezTo>
                  <a:cubicBezTo>
                    <a:pt x="7766" y="43638"/>
                    <a:pt x="245" y="72481"/>
                    <a:pt x="245" y="74272"/>
                  </a:cubicBezTo>
                  <a:cubicBezTo>
                    <a:pt x="245" y="76261"/>
                    <a:pt x="2224" y="76261"/>
                    <a:pt x="2620" y="76261"/>
                  </a:cubicBezTo>
                  <a:cubicBezTo>
                    <a:pt x="4599" y="76261"/>
                    <a:pt x="4797" y="75863"/>
                    <a:pt x="5787" y="72680"/>
                  </a:cubicBezTo>
                  <a:cubicBezTo>
                    <a:pt x="11131" y="53982"/>
                    <a:pt x="19048" y="48014"/>
                    <a:pt x="25777" y="48014"/>
                  </a:cubicBezTo>
                  <a:cubicBezTo>
                    <a:pt x="27361" y="48014"/>
                    <a:pt x="30725" y="48014"/>
                    <a:pt x="30725" y="54380"/>
                  </a:cubicBezTo>
                  <a:cubicBezTo>
                    <a:pt x="30725" y="58557"/>
                    <a:pt x="29340" y="62734"/>
                    <a:pt x="28548" y="64724"/>
                  </a:cubicBezTo>
                  <a:cubicBezTo>
                    <a:pt x="26965" y="69895"/>
                    <a:pt x="18058" y="92970"/>
                    <a:pt x="14891" y="101524"/>
                  </a:cubicBezTo>
                  <a:cubicBezTo>
                    <a:pt x="12912" y="106696"/>
                    <a:pt x="10339" y="113260"/>
                    <a:pt x="10339" y="117437"/>
                  </a:cubicBezTo>
                  <a:cubicBezTo>
                    <a:pt x="10339" y="126786"/>
                    <a:pt x="17068" y="133749"/>
                    <a:pt x="26569" y="133749"/>
                  </a:cubicBezTo>
                  <a:cubicBezTo>
                    <a:pt x="45174" y="133749"/>
                    <a:pt x="52497" y="104905"/>
                    <a:pt x="52497" y="103115"/>
                  </a:cubicBezTo>
                  <a:cubicBezTo>
                    <a:pt x="52497" y="101126"/>
                    <a:pt x="50716" y="101126"/>
                    <a:pt x="50122" y="101126"/>
                  </a:cubicBezTo>
                  <a:cubicBezTo>
                    <a:pt x="48143" y="101126"/>
                    <a:pt x="48143" y="101723"/>
                    <a:pt x="47153" y="104706"/>
                  </a:cubicBezTo>
                  <a:cubicBezTo>
                    <a:pt x="43591" y="117238"/>
                    <a:pt x="37059" y="129372"/>
                    <a:pt x="26965" y="129372"/>
                  </a:cubicBezTo>
                  <a:cubicBezTo>
                    <a:pt x="23600" y="129372"/>
                    <a:pt x="22215" y="127383"/>
                    <a:pt x="22215" y="122808"/>
                  </a:cubicBezTo>
                  <a:cubicBezTo>
                    <a:pt x="22215" y="117835"/>
                    <a:pt x="23402" y="115050"/>
                    <a:pt x="27954" y="102916"/>
                  </a:cubicBezTo>
                  <a:lnTo>
                    <a:pt x="35674" y="82030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14" name="Dowolny kształt: kształt 213">
              <a:extLst>
                <a:ext uri="{FF2B5EF4-FFF2-40B4-BE49-F238E27FC236}">
                  <a16:creationId xmlns:a16="http://schemas.microsoft.com/office/drawing/2014/main" id="{80C6E2F6-6138-B571-48C1-10FADF2FDAC8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965222" y="7066391"/>
              <a:ext cx="263440" cy="278487"/>
            </a:xfrm>
            <a:custGeom>
              <a:avLst/>
              <a:gdLst>
                <a:gd name="connsiteX0" fmla="*/ 239742 w 263440"/>
                <a:gd name="connsiteY0" fmla="*/ 278553 h 278487"/>
                <a:gd name="connsiteX1" fmla="*/ 263691 w 263440"/>
                <a:gd name="connsiteY1" fmla="*/ 214898 h 278487"/>
                <a:gd name="connsiteX2" fmla="*/ 258743 w 263440"/>
                <a:gd name="connsiteY2" fmla="*/ 214898 h 278487"/>
                <a:gd name="connsiteX3" fmla="*/ 207281 w 263440"/>
                <a:gd name="connsiteY3" fmla="*/ 255080 h 278487"/>
                <a:gd name="connsiteX4" fmla="*/ 145726 w 263440"/>
                <a:gd name="connsiteY4" fmla="*/ 261247 h 278487"/>
                <a:gd name="connsiteX5" fmla="*/ 26376 w 263440"/>
                <a:gd name="connsiteY5" fmla="*/ 261247 h 278487"/>
                <a:gd name="connsiteX6" fmla="*/ 127121 w 263440"/>
                <a:gd name="connsiteY6" fmla="*/ 142492 h 278487"/>
                <a:gd name="connsiteX7" fmla="*/ 128902 w 263440"/>
                <a:gd name="connsiteY7" fmla="*/ 139309 h 278487"/>
                <a:gd name="connsiteX8" fmla="*/ 127517 w 263440"/>
                <a:gd name="connsiteY8" fmla="*/ 136325 h 278487"/>
                <a:gd name="connsiteX9" fmla="*/ 35283 w 263440"/>
                <a:gd name="connsiteY9" fmla="*/ 9613 h 278487"/>
                <a:gd name="connsiteX10" fmla="*/ 143747 w 263440"/>
                <a:gd name="connsiteY10" fmla="*/ 9613 h 278487"/>
                <a:gd name="connsiteX11" fmla="*/ 190062 w 263440"/>
                <a:gd name="connsiteY11" fmla="*/ 12796 h 278487"/>
                <a:gd name="connsiteX12" fmla="*/ 233606 w 263440"/>
                <a:gd name="connsiteY12" fmla="*/ 27715 h 278487"/>
                <a:gd name="connsiteX13" fmla="*/ 258743 w 263440"/>
                <a:gd name="connsiteY13" fmla="*/ 55962 h 278487"/>
                <a:gd name="connsiteX14" fmla="*/ 263691 w 263440"/>
                <a:gd name="connsiteY14" fmla="*/ 55962 h 278487"/>
                <a:gd name="connsiteX15" fmla="*/ 239742 w 263440"/>
                <a:gd name="connsiteY15" fmla="*/ 65 h 278487"/>
                <a:gd name="connsiteX16" fmla="*/ 5792 w 263440"/>
                <a:gd name="connsiteY16" fmla="*/ 65 h 278487"/>
                <a:gd name="connsiteX17" fmla="*/ 448 w 263440"/>
                <a:gd name="connsiteY17" fmla="*/ 1458 h 278487"/>
                <a:gd name="connsiteX18" fmla="*/ 250 w 263440"/>
                <a:gd name="connsiteY18" fmla="*/ 8022 h 278487"/>
                <a:gd name="connsiteX19" fmla="*/ 104953 w 263440"/>
                <a:gd name="connsiteY19" fmla="*/ 152040 h 278487"/>
                <a:gd name="connsiteX20" fmla="*/ 2427 w 263440"/>
                <a:gd name="connsiteY20" fmla="*/ 272784 h 278487"/>
                <a:gd name="connsiteX21" fmla="*/ 448 w 263440"/>
                <a:gd name="connsiteY21" fmla="*/ 276364 h 278487"/>
                <a:gd name="connsiteX22" fmla="*/ 5792 w 263440"/>
                <a:gd name="connsiteY22" fmla="*/ 278553 h 278487"/>
                <a:gd name="connsiteX23" fmla="*/ 239742 w 263440"/>
                <a:gd name="connsiteY23" fmla="*/ 278553 h 278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63440" h="278487">
                  <a:moveTo>
                    <a:pt x="239742" y="278553"/>
                  </a:moveTo>
                  <a:lnTo>
                    <a:pt x="263691" y="214898"/>
                  </a:lnTo>
                  <a:lnTo>
                    <a:pt x="258743" y="214898"/>
                  </a:lnTo>
                  <a:cubicBezTo>
                    <a:pt x="251023" y="235586"/>
                    <a:pt x="230043" y="249112"/>
                    <a:pt x="207281" y="255080"/>
                  </a:cubicBezTo>
                  <a:cubicBezTo>
                    <a:pt x="203125" y="256075"/>
                    <a:pt x="183728" y="261247"/>
                    <a:pt x="145726" y="261247"/>
                  </a:cubicBezTo>
                  <a:lnTo>
                    <a:pt x="26376" y="261247"/>
                  </a:lnTo>
                  <a:lnTo>
                    <a:pt x="127121" y="142492"/>
                  </a:lnTo>
                  <a:cubicBezTo>
                    <a:pt x="128507" y="140900"/>
                    <a:pt x="128902" y="140303"/>
                    <a:pt x="128902" y="139309"/>
                  </a:cubicBezTo>
                  <a:cubicBezTo>
                    <a:pt x="128902" y="138911"/>
                    <a:pt x="128902" y="138314"/>
                    <a:pt x="127517" y="136325"/>
                  </a:cubicBezTo>
                  <a:lnTo>
                    <a:pt x="35283" y="9613"/>
                  </a:lnTo>
                  <a:lnTo>
                    <a:pt x="143747" y="9613"/>
                  </a:lnTo>
                  <a:cubicBezTo>
                    <a:pt x="170269" y="9613"/>
                    <a:pt x="188280" y="12398"/>
                    <a:pt x="190062" y="12796"/>
                  </a:cubicBezTo>
                  <a:cubicBezTo>
                    <a:pt x="200750" y="14387"/>
                    <a:pt x="217970" y="17769"/>
                    <a:pt x="233606" y="27715"/>
                  </a:cubicBezTo>
                  <a:cubicBezTo>
                    <a:pt x="238554" y="30898"/>
                    <a:pt x="252013" y="39849"/>
                    <a:pt x="258743" y="55962"/>
                  </a:cubicBezTo>
                  <a:lnTo>
                    <a:pt x="263691" y="55962"/>
                  </a:lnTo>
                  <a:lnTo>
                    <a:pt x="239742" y="65"/>
                  </a:lnTo>
                  <a:lnTo>
                    <a:pt x="5792" y="65"/>
                  </a:lnTo>
                  <a:cubicBezTo>
                    <a:pt x="1239" y="65"/>
                    <a:pt x="1041" y="264"/>
                    <a:pt x="448" y="1458"/>
                  </a:cubicBezTo>
                  <a:cubicBezTo>
                    <a:pt x="250" y="2054"/>
                    <a:pt x="250" y="5834"/>
                    <a:pt x="250" y="8022"/>
                  </a:cubicBezTo>
                  <a:lnTo>
                    <a:pt x="104953" y="152040"/>
                  </a:lnTo>
                  <a:lnTo>
                    <a:pt x="2427" y="272784"/>
                  </a:lnTo>
                  <a:cubicBezTo>
                    <a:pt x="448" y="275171"/>
                    <a:pt x="448" y="276165"/>
                    <a:pt x="448" y="276364"/>
                  </a:cubicBezTo>
                  <a:cubicBezTo>
                    <a:pt x="448" y="278553"/>
                    <a:pt x="2229" y="278553"/>
                    <a:pt x="5792" y="278553"/>
                  </a:cubicBezTo>
                  <a:lnTo>
                    <a:pt x="239742" y="278553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15" name="Dowolny kształt: kształt 214">
              <a:extLst>
                <a:ext uri="{FF2B5EF4-FFF2-40B4-BE49-F238E27FC236}">
                  <a16:creationId xmlns:a16="http://schemas.microsoft.com/office/drawing/2014/main" id="{43406842-CC97-25E3-AC58-14ED0905F13E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060335" y="7397745"/>
              <a:ext cx="60822" cy="120724"/>
            </a:xfrm>
            <a:custGeom>
              <a:avLst/>
              <a:gdLst>
                <a:gd name="connsiteX0" fmla="*/ 61078 w 60822"/>
                <a:gd name="connsiteY0" fmla="*/ 5378 h 120724"/>
                <a:gd name="connsiteX1" fmla="*/ 55536 w 60822"/>
                <a:gd name="connsiteY1" fmla="*/ 86 h 120724"/>
                <a:gd name="connsiteX2" fmla="*/ 47777 w 60822"/>
                <a:gd name="connsiteY2" fmla="*/ 7745 h 120724"/>
                <a:gd name="connsiteX3" fmla="*/ 53319 w 60822"/>
                <a:gd name="connsiteY3" fmla="*/ 13036 h 120724"/>
                <a:gd name="connsiteX4" fmla="*/ 61078 w 60822"/>
                <a:gd name="connsiteY4" fmla="*/ 5378 h 120724"/>
                <a:gd name="connsiteX5" fmla="*/ 31706 w 60822"/>
                <a:gd name="connsiteY5" fmla="*/ 99228 h 120724"/>
                <a:gd name="connsiteX6" fmla="*/ 13833 w 60822"/>
                <a:gd name="connsiteY6" fmla="*/ 116912 h 120724"/>
                <a:gd name="connsiteX7" fmla="*/ 8845 w 60822"/>
                <a:gd name="connsiteY7" fmla="*/ 116076 h 120724"/>
                <a:gd name="connsiteX8" fmla="*/ 13556 w 60822"/>
                <a:gd name="connsiteY8" fmla="*/ 108975 h 120724"/>
                <a:gd name="connsiteX9" fmla="*/ 8152 w 60822"/>
                <a:gd name="connsiteY9" fmla="*/ 103823 h 120724"/>
                <a:gd name="connsiteX10" fmla="*/ 255 w 60822"/>
                <a:gd name="connsiteY10" fmla="*/ 112038 h 120724"/>
                <a:gd name="connsiteX11" fmla="*/ 13971 w 60822"/>
                <a:gd name="connsiteY11" fmla="*/ 120811 h 120724"/>
                <a:gd name="connsiteX12" fmla="*/ 42790 w 60822"/>
                <a:gd name="connsiteY12" fmla="*/ 98810 h 120724"/>
                <a:gd name="connsiteX13" fmla="*/ 55259 w 60822"/>
                <a:gd name="connsiteY13" fmla="*/ 48961 h 120724"/>
                <a:gd name="connsiteX14" fmla="*/ 55952 w 60822"/>
                <a:gd name="connsiteY14" fmla="*/ 44087 h 120724"/>
                <a:gd name="connsiteX15" fmla="*/ 41127 w 60822"/>
                <a:gd name="connsiteY15" fmla="*/ 30999 h 120724"/>
                <a:gd name="connsiteX16" fmla="*/ 16881 w 60822"/>
                <a:gd name="connsiteY16" fmla="*/ 52303 h 120724"/>
                <a:gd name="connsiteX17" fmla="*/ 19236 w 60822"/>
                <a:gd name="connsiteY17" fmla="*/ 54113 h 120724"/>
                <a:gd name="connsiteX18" fmla="*/ 22007 w 60822"/>
                <a:gd name="connsiteY18" fmla="*/ 51607 h 120724"/>
                <a:gd name="connsiteX19" fmla="*/ 40711 w 60822"/>
                <a:gd name="connsiteY19" fmla="*/ 34897 h 120724"/>
                <a:gd name="connsiteX20" fmla="*/ 45422 w 60822"/>
                <a:gd name="connsiteY20" fmla="*/ 41720 h 120724"/>
                <a:gd name="connsiteX21" fmla="*/ 45006 w 60822"/>
                <a:gd name="connsiteY21" fmla="*/ 45898 h 120724"/>
                <a:gd name="connsiteX22" fmla="*/ 31706 w 60822"/>
                <a:gd name="connsiteY22" fmla="*/ 99228 h 12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822" h="120724">
                  <a:moveTo>
                    <a:pt x="61078" y="5378"/>
                  </a:moveTo>
                  <a:cubicBezTo>
                    <a:pt x="61078" y="3011"/>
                    <a:pt x="59277" y="86"/>
                    <a:pt x="55536" y="86"/>
                  </a:cubicBezTo>
                  <a:cubicBezTo>
                    <a:pt x="51518" y="86"/>
                    <a:pt x="47777" y="3985"/>
                    <a:pt x="47777" y="7745"/>
                  </a:cubicBezTo>
                  <a:cubicBezTo>
                    <a:pt x="47777" y="9973"/>
                    <a:pt x="49440" y="13036"/>
                    <a:pt x="53319" y="13036"/>
                  </a:cubicBezTo>
                  <a:cubicBezTo>
                    <a:pt x="57060" y="13036"/>
                    <a:pt x="61078" y="9416"/>
                    <a:pt x="61078" y="5378"/>
                  </a:cubicBezTo>
                  <a:close/>
                  <a:moveTo>
                    <a:pt x="31706" y="99228"/>
                  </a:moveTo>
                  <a:cubicBezTo>
                    <a:pt x="29350" y="108836"/>
                    <a:pt x="22007" y="116912"/>
                    <a:pt x="13833" y="116912"/>
                  </a:cubicBezTo>
                  <a:cubicBezTo>
                    <a:pt x="12032" y="116912"/>
                    <a:pt x="10369" y="116633"/>
                    <a:pt x="8845" y="116076"/>
                  </a:cubicBezTo>
                  <a:cubicBezTo>
                    <a:pt x="12447" y="114405"/>
                    <a:pt x="13556" y="111064"/>
                    <a:pt x="13556" y="108975"/>
                  </a:cubicBezTo>
                  <a:cubicBezTo>
                    <a:pt x="13556" y="105633"/>
                    <a:pt x="10923" y="103823"/>
                    <a:pt x="8152" y="103823"/>
                  </a:cubicBezTo>
                  <a:cubicBezTo>
                    <a:pt x="3857" y="103823"/>
                    <a:pt x="255" y="107583"/>
                    <a:pt x="255" y="112038"/>
                  </a:cubicBezTo>
                  <a:cubicBezTo>
                    <a:pt x="255" y="117330"/>
                    <a:pt x="5659" y="120811"/>
                    <a:pt x="13971" y="120811"/>
                  </a:cubicBezTo>
                  <a:cubicBezTo>
                    <a:pt x="22284" y="120811"/>
                    <a:pt x="38495" y="115798"/>
                    <a:pt x="42790" y="98810"/>
                  </a:cubicBezTo>
                  <a:lnTo>
                    <a:pt x="55259" y="48961"/>
                  </a:lnTo>
                  <a:cubicBezTo>
                    <a:pt x="55675" y="47429"/>
                    <a:pt x="55952" y="46176"/>
                    <a:pt x="55952" y="44087"/>
                  </a:cubicBezTo>
                  <a:cubicBezTo>
                    <a:pt x="55952" y="36429"/>
                    <a:pt x="49440" y="30999"/>
                    <a:pt x="41127" y="30999"/>
                  </a:cubicBezTo>
                  <a:cubicBezTo>
                    <a:pt x="25748" y="30999"/>
                    <a:pt x="16881" y="50353"/>
                    <a:pt x="16881" y="52303"/>
                  </a:cubicBezTo>
                  <a:cubicBezTo>
                    <a:pt x="16881" y="54113"/>
                    <a:pt x="18821" y="54113"/>
                    <a:pt x="19236" y="54113"/>
                  </a:cubicBezTo>
                  <a:cubicBezTo>
                    <a:pt x="20899" y="54113"/>
                    <a:pt x="21037" y="53695"/>
                    <a:pt x="22007" y="51607"/>
                  </a:cubicBezTo>
                  <a:cubicBezTo>
                    <a:pt x="25471" y="43530"/>
                    <a:pt x="32676" y="34897"/>
                    <a:pt x="40711" y="34897"/>
                  </a:cubicBezTo>
                  <a:cubicBezTo>
                    <a:pt x="44175" y="34897"/>
                    <a:pt x="45422" y="37265"/>
                    <a:pt x="45422" y="41720"/>
                  </a:cubicBezTo>
                  <a:cubicBezTo>
                    <a:pt x="45422" y="43252"/>
                    <a:pt x="45145" y="45201"/>
                    <a:pt x="45006" y="45898"/>
                  </a:cubicBezTo>
                  <a:lnTo>
                    <a:pt x="31706" y="99228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16" name="Dowolny kształt: kształt 215">
              <a:extLst>
                <a:ext uri="{FF2B5EF4-FFF2-40B4-BE49-F238E27FC236}">
                  <a16:creationId xmlns:a16="http://schemas.microsoft.com/office/drawing/2014/main" id="{9CD59011-7DA6-2B8A-B7DF-D84FBA03E134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283906" y="7117315"/>
              <a:ext cx="97182" cy="140238"/>
            </a:xfrm>
            <a:custGeom>
              <a:avLst/>
              <a:gdLst>
                <a:gd name="connsiteX0" fmla="*/ 46185 w 97182"/>
                <a:gd name="connsiteY0" fmla="*/ 2263 h 140238"/>
                <a:gd name="connsiteX1" fmla="*/ 43612 w 97182"/>
                <a:gd name="connsiteY1" fmla="*/ 75 h 140238"/>
                <a:gd name="connsiteX2" fmla="*/ 19465 w 97182"/>
                <a:gd name="connsiteY2" fmla="*/ 2064 h 140238"/>
                <a:gd name="connsiteX3" fmla="*/ 15704 w 97182"/>
                <a:gd name="connsiteY3" fmla="*/ 6042 h 140238"/>
                <a:gd name="connsiteX4" fmla="*/ 20454 w 97182"/>
                <a:gd name="connsiteY4" fmla="*/ 8429 h 140238"/>
                <a:gd name="connsiteX5" fmla="*/ 30351 w 97182"/>
                <a:gd name="connsiteY5" fmla="*/ 11811 h 140238"/>
                <a:gd name="connsiteX6" fmla="*/ 29757 w 97182"/>
                <a:gd name="connsiteY6" fmla="*/ 15789 h 140238"/>
                <a:gd name="connsiteX7" fmla="*/ 1058 w 97182"/>
                <a:gd name="connsiteY7" fmla="*/ 130367 h 140238"/>
                <a:gd name="connsiteX8" fmla="*/ 266 w 97182"/>
                <a:gd name="connsiteY8" fmla="*/ 134743 h 140238"/>
                <a:gd name="connsiteX9" fmla="*/ 6006 w 97182"/>
                <a:gd name="connsiteY9" fmla="*/ 140313 h 140238"/>
                <a:gd name="connsiteX10" fmla="*/ 13329 w 97182"/>
                <a:gd name="connsiteY10" fmla="*/ 135141 h 140238"/>
                <a:gd name="connsiteX11" fmla="*/ 17090 w 97182"/>
                <a:gd name="connsiteY11" fmla="*/ 120023 h 140238"/>
                <a:gd name="connsiteX12" fmla="*/ 21444 w 97182"/>
                <a:gd name="connsiteY12" fmla="*/ 102120 h 140238"/>
                <a:gd name="connsiteX13" fmla="*/ 24809 w 97182"/>
                <a:gd name="connsiteY13" fmla="*/ 88793 h 140238"/>
                <a:gd name="connsiteX14" fmla="*/ 26986 w 97182"/>
                <a:gd name="connsiteY14" fmla="*/ 79841 h 140238"/>
                <a:gd name="connsiteX15" fmla="*/ 40445 w 97182"/>
                <a:gd name="connsiteY15" fmla="*/ 61541 h 140238"/>
                <a:gd name="connsiteX16" fmla="*/ 59446 w 97182"/>
                <a:gd name="connsiteY16" fmla="*/ 54579 h 140238"/>
                <a:gd name="connsiteX17" fmla="*/ 70134 w 97182"/>
                <a:gd name="connsiteY17" fmla="*/ 68503 h 140238"/>
                <a:gd name="connsiteX18" fmla="*/ 57863 w 97182"/>
                <a:gd name="connsiteY18" fmla="*/ 113061 h 140238"/>
                <a:gd name="connsiteX19" fmla="*/ 55290 w 97182"/>
                <a:gd name="connsiteY19" fmla="*/ 124002 h 140238"/>
                <a:gd name="connsiteX20" fmla="*/ 71520 w 97182"/>
                <a:gd name="connsiteY20" fmla="*/ 140313 h 140238"/>
                <a:gd name="connsiteX21" fmla="*/ 97448 w 97182"/>
                <a:gd name="connsiteY21" fmla="*/ 109679 h 140238"/>
                <a:gd name="connsiteX22" fmla="*/ 95073 w 97182"/>
                <a:gd name="connsiteY22" fmla="*/ 107690 h 140238"/>
                <a:gd name="connsiteX23" fmla="*/ 92104 w 97182"/>
                <a:gd name="connsiteY23" fmla="*/ 111271 h 140238"/>
                <a:gd name="connsiteX24" fmla="*/ 71915 w 97182"/>
                <a:gd name="connsiteY24" fmla="*/ 135937 h 140238"/>
                <a:gd name="connsiteX25" fmla="*/ 67165 w 97182"/>
                <a:gd name="connsiteY25" fmla="*/ 129372 h 140238"/>
                <a:gd name="connsiteX26" fmla="*/ 70728 w 97182"/>
                <a:gd name="connsiteY26" fmla="*/ 115249 h 140238"/>
                <a:gd name="connsiteX27" fmla="*/ 82801 w 97182"/>
                <a:gd name="connsiteY27" fmla="*/ 71487 h 140238"/>
                <a:gd name="connsiteX28" fmla="*/ 60040 w 97182"/>
                <a:gd name="connsiteY28" fmla="*/ 50202 h 140238"/>
                <a:gd name="connsiteX29" fmla="*/ 30747 w 97182"/>
                <a:gd name="connsiteY29" fmla="*/ 65519 h 140238"/>
                <a:gd name="connsiteX30" fmla="*/ 46185 w 97182"/>
                <a:gd name="connsiteY30" fmla="*/ 2263 h 14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7182" h="140238">
                  <a:moveTo>
                    <a:pt x="46185" y="2263"/>
                  </a:moveTo>
                  <a:cubicBezTo>
                    <a:pt x="46185" y="2064"/>
                    <a:pt x="46185" y="75"/>
                    <a:pt x="43612" y="75"/>
                  </a:cubicBezTo>
                  <a:cubicBezTo>
                    <a:pt x="39060" y="75"/>
                    <a:pt x="24611" y="1666"/>
                    <a:pt x="19465" y="2064"/>
                  </a:cubicBezTo>
                  <a:cubicBezTo>
                    <a:pt x="17881" y="2263"/>
                    <a:pt x="15704" y="2462"/>
                    <a:pt x="15704" y="6042"/>
                  </a:cubicBezTo>
                  <a:cubicBezTo>
                    <a:pt x="15704" y="8429"/>
                    <a:pt x="17485" y="8429"/>
                    <a:pt x="20454" y="8429"/>
                  </a:cubicBezTo>
                  <a:cubicBezTo>
                    <a:pt x="29955" y="8429"/>
                    <a:pt x="30351" y="9822"/>
                    <a:pt x="30351" y="11811"/>
                  </a:cubicBezTo>
                  <a:lnTo>
                    <a:pt x="29757" y="15789"/>
                  </a:lnTo>
                  <a:lnTo>
                    <a:pt x="1058" y="130367"/>
                  </a:lnTo>
                  <a:cubicBezTo>
                    <a:pt x="266" y="133152"/>
                    <a:pt x="266" y="133550"/>
                    <a:pt x="266" y="134743"/>
                  </a:cubicBezTo>
                  <a:cubicBezTo>
                    <a:pt x="266" y="139318"/>
                    <a:pt x="4224" y="140313"/>
                    <a:pt x="6006" y="140313"/>
                  </a:cubicBezTo>
                  <a:cubicBezTo>
                    <a:pt x="9173" y="140313"/>
                    <a:pt x="12339" y="137926"/>
                    <a:pt x="13329" y="135141"/>
                  </a:cubicBezTo>
                  <a:lnTo>
                    <a:pt x="17090" y="120023"/>
                  </a:lnTo>
                  <a:lnTo>
                    <a:pt x="21444" y="102120"/>
                  </a:lnTo>
                  <a:cubicBezTo>
                    <a:pt x="22632" y="97744"/>
                    <a:pt x="23819" y="93368"/>
                    <a:pt x="24809" y="88793"/>
                  </a:cubicBezTo>
                  <a:cubicBezTo>
                    <a:pt x="25205" y="87599"/>
                    <a:pt x="26788" y="81035"/>
                    <a:pt x="26986" y="79841"/>
                  </a:cubicBezTo>
                  <a:cubicBezTo>
                    <a:pt x="27580" y="78051"/>
                    <a:pt x="33715" y="66912"/>
                    <a:pt x="40445" y="61541"/>
                  </a:cubicBezTo>
                  <a:cubicBezTo>
                    <a:pt x="44799" y="58358"/>
                    <a:pt x="50935" y="54579"/>
                    <a:pt x="59446" y="54579"/>
                  </a:cubicBezTo>
                  <a:cubicBezTo>
                    <a:pt x="67957" y="54579"/>
                    <a:pt x="70134" y="61342"/>
                    <a:pt x="70134" y="68503"/>
                  </a:cubicBezTo>
                  <a:cubicBezTo>
                    <a:pt x="70134" y="79245"/>
                    <a:pt x="62613" y="100927"/>
                    <a:pt x="57863" y="113061"/>
                  </a:cubicBezTo>
                  <a:cubicBezTo>
                    <a:pt x="56279" y="117636"/>
                    <a:pt x="55290" y="120023"/>
                    <a:pt x="55290" y="124002"/>
                  </a:cubicBezTo>
                  <a:cubicBezTo>
                    <a:pt x="55290" y="133351"/>
                    <a:pt x="62217" y="140313"/>
                    <a:pt x="71520" y="140313"/>
                  </a:cubicBezTo>
                  <a:cubicBezTo>
                    <a:pt x="90125" y="140313"/>
                    <a:pt x="97448" y="111271"/>
                    <a:pt x="97448" y="109679"/>
                  </a:cubicBezTo>
                  <a:cubicBezTo>
                    <a:pt x="97448" y="107690"/>
                    <a:pt x="95667" y="107690"/>
                    <a:pt x="95073" y="107690"/>
                  </a:cubicBezTo>
                  <a:cubicBezTo>
                    <a:pt x="93094" y="107690"/>
                    <a:pt x="93094" y="108287"/>
                    <a:pt x="92104" y="111271"/>
                  </a:cubicBezTo>
                  <a:cubicBezTo>
                    <a:pt x="89135" y="121813"/>
                    <a:pt x="82801" y="135937"/>
                    <a:pt x="71915" y="135937"/>
                  </a:cubicBezTo>
                  <a:cubicBezTo>
                    <a:pt x="68551" y="135937"/>
                    <a:pt x="67165" y="133948"/>
                    <a:pt x="67165" y="129372"/>
                  </a:cubicBezTo>
                  <a:cubicBezTo>
                    <a:pt x="67165" y="124399"/>
                    <a:pt x="68947" y="119625"/>
                    <a:pt x="70728" y="115249"/>
                  </a:cubicBezTo>
                  <a:cubicBezTo>
                    <a:pt x="73895" y="106696"/>
                    <a:pt x="82801" y="83024"/>
                    <a:pt x="82801" y="71487"/>
                  </a:cubicBezTo>
                  <a:cubicBezTo>
                    <a:pt x="82801" y="58557"/>
                    <a:pt x="74884" y="50202"/>
                    <a:pt x="60040" y="50202"/>
                  </a:cubicBezTo>
                  <a:cubicBezTo>
                    <a:pt x="47570" y="50202"/>
                    <a:pt x="38070" y="56369"/>
                    <a:pt x="30747" y="65519"/>
                  </a:cubicBezTo>
                  <a:lnTo>
                    <a:pt x="46185" y="2263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17" name="Dowolny kształt: kształt 216">
              <a:extLst>
                <a:ext uri="{FF2B5EF4-FFF2-40B4-BE49-F238E27FC236}">
                  <a16:creationId xmlns:a16="http://schemas.microsoft.com/office/drawing/2014/main" id="{146DB29F-587A-1BE9-ECCE-0FDF238F215C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387058" y="7067456"/>
              <a:ext cx="60822" cy="120724"/>
            </a:xfrm>
            <a:custGeom>
              <a:avLst/>
              <a:gdLst>
                <a:gd name="connsiteX0" fmla="*/ 61095 w 60822"/>
                <a:gd name="connsiteY0" fmla="*/ 5361 h 120724"/>
                <a:gd name="connsiteX1" fmla="*/ 55553 w 60822"/>
                <a:gd name="connsiteY1" fmla="*/ 70 h 120724"/>
                <a:gd name="connsiteX2" fmla="*/ 47794 w 60822"/>
                <a:gd name="connsiteY2" fmla="*/ 7728 h 120724"/>
                <a:gd name="connsiteX3" fmla="*/ 53336 w 60822"/>
                <a:gd name="connsiteY3" fmla="*/ 13020 h 120724"/>
                <a:gd name="connsiteX4" fmla="*/ 61095 w 60822"/>
                <a:gd name="connsiteY4" fmla="*/ 5361 h 120724"/>
                <a:gd name="connsiteX5" fmla="*/ 31722 w 60822"/>
                <a:gd name="connsiteY5" fmla="*/ 99211 h 120724"/>
                <a:gd name="connsiteX6" fmla="*/ 13849 w 60822"/>
                <a:gd name="connsiteY6" fmla="*/ 116895 h 120724"/>
                <a:gd name="connsiteX7" fmla="*/ 8862 w 60822"/>
                <a:gd name="connsiteY7" fmla="*/ 116060 h 120724"/>
                <a:gd name="connsiteX8" fmla="*/ 13572 w 60822"/>
                <a:gd name="connsiteY8" fmla="*/ 108958 h 120724"/>
                <a:gd name="connsiteX9" fmla="*/ 8169 w 60822"/>
                <a:gd name="connsiteY9" fmla="*/ 103806 h 120724"/>
                <a:gd name="connsiteX10" fmla="*/ 272 w 60822"/>
                <a:gd name="connsiteY10" fmla="*/ 112022 h 120724"/>
                <a:gd name="connsiteX11" fmla="*/ 13988 w 60822"/>
                <a:gd name="connsiteY11" fmla="*/ 120794 h 120724"/>
                <a:gd name="connsiteX12" fmla="*/ 42806 w 60822"/>
                <a:gd name="connsiteY12" fmla="*/ 98794 h 120724"/>
                <a:gd name="connsiteX13" fmla="*/ 55275 w 60822"/>
                <a:gd name="connsiteY13" fmla="*/ 48944 h 120724"/>
                <a:gd name="connsiteX14" fmla="*/ 55968 w 60822"/>
                <a:gd name="connsiteY14" fmla="*/ 44071 h 120724"/>
                <a:gd name="connsiteX15" fmla="*/ 41143 w 60822"/>
                <a:gd name="connsiteY15" fmla="*/ 30982 h 120724"/>
                <a:gd name="connsiteX16" fmla="*/ 16897 w 60822"/>
                <a:gd name="connsiteY16" fmla="*/ 52286 h 120724"/>
                <a:gd name="connsiteX17" fmla="*/ 19253 w 60822"/>
                <a:gd name="connsiteY17" fmla="*/ 54096 h 120724"/>
                <a:gd name="connsiteX18" fmla="*/ 22024 w 60822"/>
                <a:gd name="connsiteY18" fmla="*/ 51590 h 120724"/>
                <a:gd name="connsiteX19" fmla="*/ 40728 w 60822"/>
                <a:gd name="connsiteY19" fmla="*/ 34881 h 120724"/>
                <a:gd name="connsiteX20" fmla="*/ 45438 w 60822"/>
                <a:gd name="connsiteY20" fmla="*/ 41704 h 120724"/>
                <a:gd name="connsiteX21" fmla="*/ 45023 w 60822"/>
                <a:gd name="connsiteY21" fmla="*/ 45881 h 120724"/>
                <a:gd name="connsiteX22" fmla="*/ 31722 w 60822"/>
                <a:gd name="connsiteY22" fmla="*/ 99211 h 12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822" h="120724">
                  <a:moveTo>
                    <a:pt x="61095" y="5361"/>
                  </a:moveTo>
                  <a:cubicBezTo>
                    <a:pt x="61095" y="2994"/>
                    <a:pt x="59293" y="70"/>
                    <a:pt x="55553" y="70"/>
                  </a:cubicBezTo>
                  <a:cubicBezTo>
                    <a:pt x="51535" y="70"/>
                    <a:pt x="47794" y="3969"/>
                    <a:pt x="47794" y="7728"/>
                  </a:cubicBezTo>
                  <a:cubicBezTo>
                    <a:pt x="47794" y="9956"/>
                    <a:pt x="49456" y="13020"/>
                    <a:pt x="53336" y="13020"/>
                  </a:cubicBezTo>
                  <a:cubicBezTo>
                    <a:pt x="57077" y="13020"/>
                    <a:pt x="61095" y="9399"/>
                    <a:pt x="61095" y="5361"/>
                  </a:cubicBezTo>
                  <a:close/>
                  <a:moveTo>
                    <a:pt x="31722" y="99211"/>
                  </a:moveTo>
                  <a:cubicBezTo>
                    <a:pt x="29367" y="108819"/>
                    <a:pt x="22024" y="116895"/>
                    <a:pt x="13849" y="116895"/>
                  </a:cubicBezTo>
                  <a:cubicBezTo>
                    <a:pt x="12048" y="116895"/>
                    <a:pt x="10386" y="116617"/>
                    <a:pt x="8862" y="116060"/>
                  </a:cubicBezTo>
                  <a:cubicBezTo>
                    <a:pt x="12464" y="114389"/>
                    <a:pt x="13572" y="111047"/>
                    <a:pt x="13572" y="108958"/>
                  </a:cubicBezTo>
                  <a:cubicBezTo>
                    <a:pt x="13572" y="105617"/>
                    <a:pt x="10940" y="103806"/>
                    <a:pt x="8169" y="103806"/>
                  </a:cubicBezTo>
                  <a:cubicBezTo>
                    <a:pt x="3874" y="103806"/>
                    <a:pt x="272" y="107566"/>
                    <a:pt x="272" y="112022"/>
                  </a:cubicBezTo>
                  <a:cubicBezTo>
                    <a:pt x="272" y="117313"/>
                    <a:pt x="5675" y="120794"/>
                    <a:pt x="13988" y="120794"/>
                  </a:cubicBezTo>
                  <a:cubicBezTo>
                    <a:pt x="22301" y="120794"/>
                    <a:pt x="38511" y="115781"/>
                    <a:pt x="42806" y="98794"/>
                  </a:cubicBezTo>
                  <a:lnTo>
                    <a:pt x="55275" y="48944"/>
                  </a:lnTo>
                  <a:cubicBezTo>
                    <a:pt x="55691" y="47413"/>
                    <a:pt x="55968" y="46160"/>
                    <a:pt x="55968" y="44071"/>
                  </a:cubicBezTo>
                  <a:cubicBezTo>
                    <a:pt x="55968" y="36413"/>
                    <a:pt x="49456" y="30982"/>
                    <a:pt x="41143" y="30982"/>
                  </a:cubicBezTo>
                  <a:cubicBezTo>
                    <a:pt x="25765" y="30982"/>
                    <a:pt x="16897" y="50337"/>
                    <a:pt x="16897" y="52286"/>
                  </a:cubicBezTo>
                  <a:cubicBezTo>
                    <a:pt x="16897" y="54096"/>
                    <a:pt x="18837" y="54096"/>
                    <a:pt x="19253" y="54096"/>
                  </a:cubicBezTo>
                  <a:cubicBezTo>
                    <a:pt x="20915" y="54096"/>
                    <a:pt x="21054" y="53679"/>
                    <a:pt x="22024" y="51590"/>
                  </a:cubicBezTo>
                  <a:cubicBezTo>
                    <a:pt x="25487" y="43514"/>
                    <a:pt x="32692" y="34881"/>
                    <a:pt x="40728" y="34881"/>
                  </a:cubicBezTo>
                  <a:cubicBezTo>
                    <a:pt x="44192" y="34881"/>
                    <a:pt x="45438" y="37248"/>
                    <a:pt x="45438" y="41704"/>
                  </a:cubicBezTo>
                  <a:cubicBezTo>
                    <a:pt x="45438" y="43235"/>
                    <a:pt x="45161" y="45185"/>
                    <a:pt x="45023" y="45881"/>
                  </a:cubicBezTo>
                  <a:lnTo>
                    <a:pt x="31722" y="99211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18" name="Dowolny kształt: kształt 217">
              <a:extLst>
                <a:ext uri="{FF2B5EF4-FFF2-40B4-BE49-F238E27FC236}">
                  <a16:creationId xmlns:a16="http://schemas.microsoft.com/office/drawing/2014/main" id="{1A3661FC-0D1C-75DD-A3EB-9F7C5EA59637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397449" y="7218736"/>
              <a:ext cx="68166" cy="98027"/>
            </a:xfrm>
            <a:custGeom>
              <a:avLst/>
              <a:gdLst>
                <a:gd name="connsiteX0" fmla="*/ 33246 w 68166"/>
                <a:gd name="connsiteY0" fmla="*/ 4255 h 98027"/>
                <a:gd name="connsiteX1" fmla="*/ 33800 w 68166"/>
                <a:gd name="connsiteY1" fmla="*/ 2027 h 98027"/>
                <a:gd name="connsiteX2" fmla="*/ 31584 w 68166"/>
                <a:gd name="connsiteY2" fmla="*/ 78 h 98027"/>
                <a:gd name="connsiteX3" fmla="*/ 13849 w 68166"/>
                <a:gd name="connsiteY3" fmla="*/ 1470 h 98027"/>
                <a:gd name="connsiteX4" fmla="*/ 10801 w 68166"/>
                <a:gd name="connsiteY4" fmla="*/ 4673 h 98027"/>
                <a:gd name="connsiteX5" fmla="*/ 14404 w 68166"/>
                <a:gd name="connsiteY5" fmla="*/ 6622 h 98027"/>
                <a:gd name="connsiteX6" fmla="*/ 21054 w 68166"/>
                <a:gd name="connsiteY6" fmla="*/ 8711 h 98027"/>
                <a:gd name="connsiteX7" fmla="*/ 20500 w 68166"/>
                <a:gd name="connsiteY7" fmla="*/ 11774 h 98027"/>
                <a:gd name="connsiteX8" fmla="*/ 964 w 68166"/>
                <a:gd name="connsiteY8" fmla="*/ 90586 h 98027"/>
                <a:gd name="connsiteX9" fmla="*/ 272 w 68166"/>
                <a:gd name="connsiteY9" fmla="*/ 93649 h 98027"/>
                <a:gd name="connsiteX10" fmla="*/ 4982 w 68166"/>
                <a:gd name="connsiteY10" fmla="*/ 98105 h 98027"/>
                <a:gd name="connsiteX11" fmla="*/ 11355 w 68166"/>
                <a:gd name="connsiteY11" fmla="*/ 92257 h 98027"/>
                <a:gd name="connsiteX12" fmla="*/ 18144 w 68166"/>
                <a:gd name="connsiteY12" fmla="*/ 65244 h 98027"/>
                <a:gd name="connsiteX13" fmla="*/ 35879 w 68166"/>
                <a:gd name="connsiteY13" fmla="*/ 76662 h 98027"/>
                <a:gd name="connsiteX14" fmla="*/ 35602 w 68166"/>
                <a:gd name="connsiteY14" fmla="*/ 79447 h 98027"/>
                <a:gd name="connsiteX15" fmla="*/ 35047 w 68166"/>
                <a:gd name="connsiteY15" fmla="*/ 83763 h 98027"/>
                <a:gd name="connsiteX16" fmla="*/ 49734 w 68166"/>
                <a:gd name="connsiteY16" fmla="*/ 98105 h 98027"/>
                <a:gd name="connsiteX17" fmla="*/ 67329 w 68166"/>
                <a:gd name="connsiteY17" fmla="*/ 76801 h 98027"/>
                <a:gd name="connsiteX18" fmla="*/ 65112 w 68166"/>
                <a:gd name="connsiteY18" fmla="*/ 74991 h 98027"/>
                <a:gd name="connsiteX19" fmla="*/ 62341 w 68166"/>
                <a:gd name="connsiteY19" fmla="*/ 78333 h 98027"/>
                <a:gd name="connsiteX20" fmla="*/ 50149 w 68166"/>
                <a:gd name="connsiteY20" fmla="*/ 94206 h 98027"/>
                <a:gd name="connsiteX21" fmla="*/ 45300 w 68166"/>
                <a:gd name="connsiteY21" fmla="*/ 86966 h 98027"/>
                <a:gd name="connsiteX22" fmla="*/ 46131 w 68166"/>
                <a:gd name="connsiteY22" fmla="*/ 80700 h 98027"/>
                <a:gd name="connsiteX23" fmla="*/ 46824 w 68166"/>
                <a:gd name="connsiteY23" fmla="*/ 76383 h 98027"/>
                <a:gd name="connsiteX24" fmla="*/ 24379 w 68166"/>
                <a:gd name="connsiteY24" fmla="*/ 61623 h 98027"/>
                <a:gd name="connsiteX25" fmla="*/ 35879 w 68166"/>
                <a:gd name="connsiteY25" fmla="*/ 52433 h 98027"/>
                <a:gd name="connsiteX26" fmla="*/ 57631 w 68166"/>
                <a:gd name="connsiteY26" fmla="*/ 39205 h 98027"/>
                <a:gd name="connsiteX27" fmla="*/ 62203 w 68166"/>
                <a:gd name="connsiteY27" fmla="*/ 41015 h 98027"/>
                <a:gd name="connsiteX28" fmla="*/ 54998 w 68166"/>
                <a:gd name="connsiteY28" fmla="*/ 48813 h 98027"/>
                <a:gd name="connsiteX29" fmla="*/ 60540 w 68166"/>
                <a:gd name="connsiteY29" fmla="*/ 53965 h 98027"/>
                <a:gd name="connsiteX30" fmla="*/ 68438 w 68166"/>
                <a:gd name="connsiteY30" fmla="*/ 45053 h 98027"/>
                <a:gd name="connsiteX31" fmla="*/ 57769 w 68166"/>
                <a:gd name="connsiteY31" fmla="*/ 35306 h 98027"/>
                <a:gd name="connsiteX32" fmla="*/ 35602 w 68166"/>
                <a:gd name="connsiteY32" fmla="*/ 47560 h 98027"/>
                <a:gd name="connsiteX33" fmla="*/ 19530 w 68166"/>
                <a:gd name="connsiteY33" fmla="*/ 59813 h 98027"/>
                <a:gd name="connsiteX34" fmla="*/ 33246 w 68166"/>
                <a:gd name="connsiteY34" fmla="*/ 4255 h 9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8166" h="98027">
                  <a:moveTo>
                    <a:pt x="33246" y="4255"/>
                  </a:moveTo>
                  <a:cubicBezTo>
                    <a:pt x="33385" y="3977"/>
                    <a:pt x="33800" y="2166"/>
                    <a:pt x="33800" y="2027"/>
                  </a:cubicBezTo>
                  <a:cubicBezTo>
                    <a:pt x="33800" y="1331"/>
                    <a:pt x="33246" y="78"/>
                    <a:pt x="31584" y="78"/>
                  </a:cubicBezTo>
                  <a:cubicBezTo>
                    <a:pt x="28813" y="78"/>
                    <a:pt x="17313" y="1192"/>
                    <a:pt x="13849" y="1470"/>
                  </a:cubicBezTo>
                  <a:cubicBezTo>
                    <a:pt x="12741" y="1609"/>
                    <a:pt x="10801" y="1749"/>
                    <a:pt x="10801" y="4673"/>
                  </a:cubicBezTo>
                  <a:cubicBezTo>
                    <a:pt x="10801" y="6622"/>
                    <a:pt x="12741" y="6622"/>
                    <a:pt x="14404" y="6622"/>
                  </a:cubicBezTo>
                  <a:cubicBezTo>
                    <a:pt x="21054" y="6622"/>
                    <a:pt x="21054" y="7597"/>
                    <a:pt x="21054" y="8711"/>
                  </a:cubicBezTo>
                  <a:cubicBezTo>
                    <a:pt x="21054" y="9686"/>
                    <a:pt x="20777" y="10521"/>
                    <a:pt x="20500" y="11774"/>
                  </a:cubicBezTo>
                  <a:lnTo>
                    <a:pt x="964" y="90586"/>
                  </a:lnTo>
                  <a:cubicBezTo>
                    <a:pt x="272" y="93092"/>
                    <a:pt x="272" y="93371"/>
                    <a:pt x="272" y="93649"/>
                  </a:cubicBezTo>
                  <a:cubicBezTo>
                    <a:pt x="272" y="95738"/>
                    <a:pt x="1934" y="98105"/>
                    <a:pt x="4982" y="98105"/>
                  </a:cubicBezTo>
                  <a:cubicBezTo>
                    <a:pt x="8723" y="98105"/>
                    <a:pt x="10524" y="95320"/>
                    <a:pt x="11355" y="92257"/>
                  </a:cubicBezTo>
                  <a:cubicBezTo>
                    <a:pt x="11633" y="91700"/>
                    <a:pt x="17590" y="67193"/>
                    <a:pt x="18144" y="65244"/>
                  </a:cubicBezTo>
                  <a:cubicBezTo>
                    <a:pt x="27981" y="66218"/>
                    <a:pt x="35879" y="69421"/>
                    <a:pt x="35879" y="76662"/>
                  </a:cubicBezTo>
                  <a:cubicBezTo>
                    <a:pt x="35879" y="77358"/>
                    <a:pt x="35879" y="78054"/>
                    <a:pt x="35602" y="79447"/>
                  </a:cubicBezTo>
                  <a:cubicBezTo>
                    <a:pt x="35047" y="81535"/>
                    <a:pt x="35047" y="82231"/>
                    <a:pt x="35047" y="83763"/>
                  </a:cubicBezTo>
                  <a:cubicBezTo>
                    <a:pt x="35047" y="93649"/>
                    <a:pt x="43083" y="98105"/>
                    <a:pt x="49734" y="98105"/>
                  </a:cubicBezTo>
                  <a:cubicBezTo>
                    <a:pt x="63173" y="98105"/>
                    <a:pt x="67329" y="76940"/>
                    <a:pt x="67329" y="76801"/>
                  </a:cubicBezTo>
                  <a:cubicBezTo>
                    <a:pt x="67329" y="74991"/>
                    <a:pt x="65528" y="74991"/>
                    <a:pt x="65112" y="74991"/>
                  </a:cubicBezTo>
                  <a:cubicBezTo>
                    <a:pt x="63173" y="74991"/>
                    <a:pt x="63034" y="75687"/>
                    <a:pt x="62341" y="78333"/>
                  </a:cubicBezTo>
                  <a:cubicBezTo>
                    <a:pt x="60679" y="84320"/>
                    <a:pt x="56938" y="94206"/>
                    <a:pt x="50149" y="94206"/>
                  </a:cubicBezTo>
                  <a:cubicBezTo>
                    <a:pt x="46408" y="94206"/>
                    <a:pt x="45300" y="90725"/>
                    <a:pt x="45300" y="86966"/>
                  </a:cubicBezTo>
                  <a:cubicBezTo>
                    <a:pt x="45300" y="84599"/>
                    <a:pt x="45300" y="84320"/>
                    <a:pt x="46131" y="80700"/>
                  </a:cubicBezTo>
                  <a:cubicBezTo>
                    <a:pt x="46270" y="80282"/>
                    <a:pt x="46824" y="77915"/>
                    <a:pt x="46824" y="76383"/>
                  </a:cubicBezTo>
                  <a:cubicBezTo>
                    <a:pt x="46824" y="63991"/>
                    <a:pt x="30198" y="62041"/>
                    <a:pt x="24379" y="61623"/>
                  </a:cubicBezTo>
                  <a:cubicBezTo>
                    <a:pt x="28397" y="59117"/>
                    <a:pt x="33523" y="54522"/>
                    <a:pt x="35879" y="52433"/>
                  </a:cubicBezTo>
                  <a:cubicBezTo>
                    <a:pt x="42945" y="45750"/>
                    <a:pt x="49872" y="39205"/>
                    <a:pt x="57631" y="39205"/>
                  </a:cubicBezTo>
                  <a:cubicBezTo>
                    <a:pt x="59293" y="39205"/>
                    <a:pt x="61095" y="39623"/>
                    <a:pt x="62203" y="41015"/>
                  </a:cubicBezTo>
                  <a:cubicBezTo>
                    <a:pt x="56245" y="41990"/>
                    <a:pt x="54998" y="46724"/>
                    <a:pt x="54998" y="48813"/>
                  </a:cubicBezTo>
                  <a:cubicBezTo>
                    <a:pt x="54998" y="51876"/>
                    <a:pt x="57354" y="53965"/>
                    <a:pt x="60540" y="53965"/>
                  </a:cubicBezTo>
                  <a:cubicBezTo>
                    <a:pt x="64281" y="53965"/>
                    <a:pt x="68438" y="50902"/>
                    <a:pt x="68438" y="45053"/>
                  </a:cubicBezTo>
                  <a:cubicBezTo>
                    <a:pt x="68438" y="40458"/>
                    <a:pt x="65112" y="35306"/>
                    <a:pt x="57769" y="35306"/>
                  </a:cubicBezTo>
                  <a:cubicBezTo>
                    <a:pt x="49872" y="35306"/>
                    <a:pt x="42668" y="41015"/>
                    <a:pt x="35602" y="47560"/>
                  </a:cubicBezTo>
                  <a:cubicBezTo>
                    <a:pt x="29782" y="53130"/>
                    <a:pt x="25210" y="57446"/>
                    <a:pt x="19530" y="59813"/>
                  </a:cubicBezTo>
                  <a:lnTo>
                    <a:pt x="33246" y="4255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19" name="Dowolny kształt: kształt 218">
              <a:extLst>
                <a:ext uri="{FF2B5EF4-FFF2-40B4-BE49-F238E27FC236}">
                  <a16:creationId xmlns:a16="http://schemas.microsoft.com/office/drawing/2014/main" id="{F0B21DA4-3201-2409-8F94-87DA518117B9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491963" y="7119504"/>
              <a:ext cx="168435" cy="135861"/>
            </a:xfrm>
            <a:custGeom>
              <a:avLst/>
              <a:gdLst>
                <a:gd name="connsiteX0" fmla="*/ 93500 w 168435"/>
                <a:gd name="connsiteY0" fmla="*/ 55573 h 135861"/>
                <a:gd name="connsiteX1" fmla="*/ 92510 w 168435"/>
                <a:gd name="connsiteY1" fmla="*/ 52788 h 135861"/>
                <a:gd name="connsiteX2" fmla="*/ 98250 w 168435"/>
                <a:gd name="connsiteY2" fmla="*/ 48213 h 135861"/>
                <a:gd name="connsiteX3" fmla="*/ 132888 w 168435"/>
                <a:gd name="connsiteY3" fmla="*/ 21359 h 135861"/>
                <a:gd name="connsiteX4" fmla="*/ 165150 w 168435"/>
                <a:gd name="connsiteY4" fmla="*/ 6241 h 135861"/>
                <a:gd name="connsiteX5" fmla="*/ 168712 w 168435"/>
                <a:gd name="connsiteY5" fmla="*/ 2263 h 135861"/>
                <a:gd name="connsiteX6" fmla="*/ 166535 w 168435"/>
                <a:gd name="connsiteY6" fmla="*/ 75 h 135861"/>
                <a:gd name="connsiteX7" fmla="*/ 152482 w 168435"/>
                <a:gd name="connsiteY7" fmla="*/ 671 h 135861"/>
                <a:gd name="connsiteX8" fmla="*/ 130512 w 168435"/>
                <a:gd name="connsiteY8" fmla="*/ 75 h 135861"/>
                <a:gd name="connsiteX9" fmla="*/ 126752 w 168435"/>
                <a:gd name="connsiteY9" fmla="*/ 4053 h 135861"/>
                <a:gd name="connsiteX10" fmla="*/ 129127 w 168435"/>
                <a:gd name="connsiteY10" fmla="*/ 6241 h 135861"/>
                <a:gd name="connsiteX11" fmla="*/ 135263 w 168435"/>
                <a:gd name="connsiteY11" fmla="*/ 10419 h 135861"/>
                <a:gd name="connsiteX12" fmla="*/ 128137 w 168435"/>
                <a:gd name="connsiteY12" fmla="*/ 19569 h 135861"/>
                <a:gd name="connsiteX13" fmla="*/ 50946 w 168435"/>
                <a:gd name="connsiteY13" fmla="*/ 79245 h 135861"/>
                <a:gd name="connsiteX14" fmla="*/ 66780 w 168435"/>
                <a:gd name="connsiteY14" fmla="*/ 15392 h 135861"/>
                <a:gd name="connsiteX15" fmla="*/ 83406 w 168435"/>
                <a:gd name="connsiteY15" fmla="*/ 6241 h 135861"/>
                <a:gd name="connsiteX16" fmla="*/ 90135 w 168435"/>
                <a:gd name="connsiteY16" fmla="*/ 2263 h 135861"/>
                <a:gd name="connsiteX17" fmla="*/ 87364 w 168435"/>
                <a:gd name="connsiteY17" fmla="*/ 75 h 135861"/>
                <a:gd name="connsiteX18" fmla="*/ 62030 w 168435"/>
                <a:gd name="connsiteY18" fmla="*/ 671 h 135861"/>
                <a:gd name="connsiteX19" fmla="*/ 36497 w 168435"/>
                <a:gd name="connsiteY19" fmla="*/ 75 h 135861"/>
                <a:gd name="connsiteX20" fmla="*/ 32539 w 168435"/>
                <a:gd name="connsiteY20" fmla="*/ 3854 h 135861"/>
                <a:gd name="connsiteX21" fmla="*/ 38278 w 168435"/>
                <a:gd name="connsiteY21" fmla="*/ 6241 h 135861"/>
                <a:gd name="connsiteX22" fmla="*/ 46789 w 168435"/>
                <a:gd name="connsiteY22" fmla="*/ 6639 h 135861"/>
                <a:gd name="connsiteX23" fmla="*/ 51144 w 168435"/>
                <a:gd name="connsiteY23" fmla="*/ 9822 h 135861"/>
                <a:gd name="connsiteX24" fmla="*/ 50352 w 168435"/>
                <a:gd name="connsiteY24" fmla="*/ 13601 h 135861"/>
                <a:gd name="connsiteX25" fmla="*/ 23830 w 168435"/>
                <a:gd name="connsiteY25" fmla="*/ 120421 h 135861"/>
                <a:gd name="connsiteX26" fmla="*/ 5818 w 168435"/>
                <a:gd name="connsiteY26" fmla="*/ 129770 h 135861"/>
                <a:gd name="connsiteX27" fmla="*/ 276 w 168435"/>
                <a:gd name="connsiteY27" fmla="*/ 133550 h 135861"/>
                <a:gd name="connsiteX28" fmla="*/ 3245 w 168435"/>
                <a:gd name="connsiteY28" fmla="*/ 135937 h 135861"/>
                <a:gd name="connsiteX29" fmla="*/ 28382 w 168435"/>
                <a:gd name="connsiteY29" fmla="*/ 135340 h 135861"/>
                <a:gd name="connsiteX30" fmla="*/ 41049 w 168435"/>
                <a:gd name="connsiteY30" fmla="*/ 135539 h 135861"/>
                <a:gd name="connsiteX31" fmla="*/ 53915 w 168435"/>
                <a:gd name="connsiteY31" fmla="*/ 135937 h 135861"/>
                <a:gd name="connsiteX32" fmla="*/ 57873 w 168435"/>
                <a:gd name="connsiteY32" fmla="*/ 131958 h 135861"/>
                <a:gd name="connsiteX33" fmla="*/ 52331 w 168435"/>
                <a:gd name="connsiteY33" fmla="*/ 129770 h 135861"/>
                <a:gd name="connsiteX34" fmla="*/ 39466 w 168435"/>
                <a:gd name="connsiteY34" fmla="*/ 126190 h 135861"/>
                <a:gd name="connsiteX35" fmla="*/ 41247 w 168435"/>
                <a:gd name="connsiteY35" fmla="*/ 117437 h 135861"/>
                <a:gd name="connsiteX36" fmla="*/ 49164 w 168435"/>
                <a:gd name="connsiteY36" fmla="*/ 86207 h 135861"/>
                <a:gd name="connsiteX37" fmla="*/ 78656 w 168435"/>
                <a:gd name="connsiteY37" fmla="*/ 63132 h 135861"/>
                <a:gd name="connsiteX38" fmla="*/ 101615 w 168435"/>
                <a:gd name="connsiteY38" fmla="*/ 116642 h 135861"/>
                <a:gd name="connsiteX39" fmla="*/ 103990 w 168435"/>
                <a:gd name="connsiteY39" fmla="*/ 123604 h 135861"/>
                <a:gd name="connsiteX40" fmla="*/ 93698 w 168435"/>
                <a:gd name="connsiteY40" fmla="*/ 129770 h 135861"/>
                <a:gd name="connsiteX41" fmla="*/ 89344 w 168435"/>
                <a:gd name="connsiteY41" fmla="*/ 133749 h 135861"/>
                <a:gd name="connsiteX42" fmla="*/ 92115 w 168435"/>
                <a:gd name="connsiteY42" fmla="*/ 135937 h 135861"/>
                <a:gd name="connsiteX43" fmla="*/ 116262 w 168435"/>
                <a:gd name="connsiteY43" fmla="*/ 135340 h 135861"/>
                <a:gd name="connsiteX44" fmla="*/ 135659 w 168435"/>
                <a:gd name="connsiteY44" fmla="*/ 135937 h 135861"/>
                <a:gd name="connsiteX45" fmla="*/ 139221 w 168435"/>
                <a:gd name="connsiteY45" fmla="*/ 131958 h 135861"/>
                <a:gd name="connsiteX46" fmla="*/ 135263 w 168435"/>
                <a:gd name="connsiteY46" fmla="*/ 129770 h 135861"/>
                <a:gd name="connsiteX47" fmla="*/ 121606 w 168435"/>
                <a:gd name="connsiteY47" fmla="*/ 120819 h 135861"/>
                <a:gd name="connsiteX48" fmla="*/ 93500 w 168435"/>
                <a:gd name="connsiteY48" fmla="*/ 55573 h 13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68435" h="135861">
                  <a:moveTo>
                    <a:pt x="93500" y="55573"/>
                  </a:moveTo>
                  <a:cubicBezTo>
                    <a:pt x="93302" y="54976"/>
                    <a:pt x="92510" y="53385"/>
                    <a:pt x="92510" y="52788"/>
                  </a:cubicBezTo>
                  <a:cubicBezTo>
                    <a:pt x="92510" y="52589"/>
                    <a:pt x="96073" y="49805"/>
                    <a:pt x="98250" y="48213"/>
                  </a:cubicBezTo>
                  <a:lnTo>
                    <a:pt x="132888" y="21359"/>
                  </a:lnTo>
                  <a:cubicBezTo>
                    <a:pt x="151493" y="7634"/>
                    <a:pt x="159212" y="6838"/>
                    <a:pt x="165150" y="6241"/>
                  </a:cubicBezTo>
                  <a:cubicBezTo>
                    <a:pt x="166733" y="6042"/>
                    <a:pt x="168712" y="5843"/>
                    <a:pt x="168712" y="2263"/>
                  </a:cubicBezTo>
                  <a:cubicBezTo>
                    <a:pt x="168712" y="1467"/>
                    <a:pt x="168119" y="75"/>
                    <a:pt x="166535" y="75"/>
                  </a:cubicBezTo>
                  <a:cubicBezTo>
                    <a:pt x="162181" y="75"/>
                    <a:pt x="157233" y="671"/>
                    <a:pt x="152482" y="671"/>
                  </a:cubicBezTo>
                  <a:cubicBezTo>
                    <a:pt x="145357" y="671"/>
                    <a:pt x="137638" y="75"/>
                    <a:pt x="130512" y="75"/>
                  </a:cubicBezTo>
                  <a:cubicBezTo>
                    <a:pt x="129127" y="75"/>
                    <a:pt x="126752" y="75"/>
                    <a:pt x="126752" y="4053"/>
                  </a:cubicBezTo>
                  <a:cubicBezTo>
                    <a:pt x="126752" y="5446"/>
                    <a:pt x="127742" y="6042"/>
                    <a:pt x="129127" y="6241"/>
                  </a:cubicBezTo>
                  <a:cubicBezTo>
                    <a:pt x="133481" y="6639"/>
                    <a:pt x="135263" y="7634"/>
                    <a:pt x="135263" y="10419"/>
                  </a:cubicBezTo>
                  <a:cubicBezTo>
                    <a:pt x="135263" y="13999"/>
                    <a:pt x="129325" y="18574"/>
                    <a:pt x="128137" y="19569"/>
                  </a:cubicBezTo>
                  <a:lnTo>
                    <a:pt x="50946" y="79245"/>
                  </a:lnTo>
                  <a:lnTo>
                    <a:pt x="66780" y="15392"/>
                  </a:lnTo>
                  <a:cubicBezTo>
                    <a:pt x="68561" y="8230"/>
                    <a:pt x="68957" y="6241"/>
                    <a:pt x="83406" y="6241"/>
                  </a:cubicBezTo>
                  <a:cubicBezTo>
                    <a:pt x="88354" y="6241"/>
                    <a:pt x="90135" y="6241"/>
                    <a:pt x="90135" y="2263"/>
                  </a:cubicBezTo>
                  <a:cubicBezTo>
                    <a:pt x="90135" y="473"/>
                    <a:pt x="88552" y="75"/>
                    <a:pt x="87364" y="75"/>
                  </a:cubicBezTo>
                  <a:cubicBezTo>
                    <a:pt x="81822" y="75"/>
                    <a:pt x="67572" y="671"/>
                    <a:pt x="62030" y="671"/>
                  </a:cubicBezTo>
                  <a:cubicBezTo>
                    <a:pt x="56290" y="671"/>
                    <a:pt x="42237" y="75"/>
                    <a:pt x="36497" y="75"/>
                  </a:cubicBezTo>
                  <a:cubicBezTo>
                    <a:pt x="35112" y="75"/>
                    <a:pt x="32539" y="75"/>
                    <a:pt x="32539" y="3854"/>
                  </a:cubicBezTo>
                  <a:cubicBezTo>
                    <a:pt x="32539" y="6241"/>
                    <a:pt x="34320" y="6241"/>
                    <a:pt x="38278" y="6241"/>
                  </a:cubicBezTo>
                  <a:cubicBezTo>
                    <a:pt x="40852" y="6241"/>
                    <a:pt x="44414" y="6440"/>
                    <a:pt x="46789" y="6639"/>
                  </a:cubicBezTo>
                  <a:cubicBezTo>
                    <a:pt x="49956" y="7037"/>
                    <a:pt x="51144" y="7634"/>
                    <a:pt x="51144" y="9822"/>
                  </a:cubicBezTo>
                  <a:cubicBezTo>
                    <a:pt x="51144" y="10617"/>
                    <a:pt x="50946" y="11214"/>
                    <a:pt x="50352" y="13601"/>
                  </a:cubicBezTo>
                  <a:lnTo>
                    <a:pt x="23830" y="120421"/>
                  </a:lnTo>
                  <a:cubicBezTo>
                    <a:pt x="21851" y="128179"/>
                    <a:pt x="21455" y="129770"/>
                    <a:pt x="5818" y="129770"/>
                  </a:cubicBezTo>
                  <a:cubicBezTo>
                    <a:pt x="2454" y="129770"/>
                    <a:pt x="276" y="129770"/>
                    <a:pt x="276" y="133550"/>
                  </a:cubicBezTo>
                  <a:cubicBezTo>
                    <a:pt x="276" y="135937"/>
                    <a:pt x="2652" y="135937"/>
                    <a:pt x="3245" y="135937"/>
                  </a:cubicBezTo>
                  <a:cubicBezTo>
                    <a:pt x="8787" y="135937"/>
                    <a:pt x="22840" y="135340"/>
                    <a:pt x="28382" y="135340"/>
                  </a:cubicBezTo>
                  <a:cubicBezTo>
                    <a:pt x="32539" y="135340"/>
                    <a:pt x="36893" y="135539"/>
                    <a:pt x="41049" y="135539"/>
                  </a:cubicBezTo>
                  <a:cubicBezTo>
                    <a:pt x="45404" y="135539"/>
                    <a:pt x="49758" y="135937"/>
                    <a:pt x="53915" y="135937"/>
                  </a:cubicBezTo>
                  <a:cubicBezTo>
                    <a:pt x="55300" y="135937"/>
                    <a:pt x="57873" y="135937"/>
                    <a:pt x="57873" y="131958"/>
                  </a:cubicBezTo>
                  <a:cubicBezTo>
                    <a:pt x="57873" y="129770"/>
                    <a:pt x="56092" y="129770"/>
                    <a:pt x="52331" y="129770"/>
                  </a:cubicBezTo>
                  <a:cubicBezTo>
                    <a:pt x="45008" y="129770"/>
                    <a:pt x="39466" y="129770"/>
                    <a:pt x="39466" y="126190"/>
                  </a:cubicBezTo>
                  <a:cubicBezTo>
                    <a:pt x="39466" y="124797"/>
                    <a:pt x="40654" y="120421"/>
                    <a:pt x="41247" y="117437"/>
                  </a:cubicBezTo>
                  <a:cubicBezTo>
                    <a:pt x="44018" y="107093"/>
                    <a:pt x="46591" y="96551"/>
                    <a:pt x="49164" y="86207"/>
                  </a:cubicBezTo>
                  <a:lnTo>
                    <a:pt x="78656" y="63132"/>
                  </a:lnTo>
                  <a:lnTo>
                    <a:pt x="101615" y="116642"/>
                  </a:lnTo>
                  <a:cubicBezTo>
                    <a:pt x="103990" y="122012"/>
                    <a:pt x="103990" y="122410"/>
                    <a:pt x="103990" y="123604"/>
                  </a:cubicBezTo>
                  <a:cubicBezTo>
                    <a:pt x="103990" y="129571"/>
                    <a:pt x="95479" y="129770"/>
                    <a:pt x="93698" y="129770"/>
                  </a:cubicBezTo>
                  <a:cubicBezTo>
                    <a:pt x="91521" y="129770"/>
                    <a:pt x="89344" y="129770"/>
                    <a:pt x="89344" y="133749"/>
                  </a:cubicBezTo>
                  <a:cubicBezTo>
                    <a:pt x="89344" y="135937"/>
                    <a:pt x="91719" y="135937"/>
                    <a:pt x="92115" y="135937"/>
                  </a:cubicBezTo>
                  <a:cubicBezTo>
                    <a:pt x="100032" y="135937"/>
                    <a:pt x="108345" y="135340"/>
                    <a:pt x="116262" y="135340"/>
                  </a:cubicBezTo>
                  <a:cubicBezTo>
                    <a:pt x="120616" y="135340"/>
                    <a:pt x="131304" y="135937"/>
                    <a:pt x="135659" y="135937"/>
                  </a:cubicBezTo>
                  <a:cubicBezTo>
                    <a:pt x="136648" y="135937"/>
                    <a:pt x="139221" y="135937"/>
                    <a:pt x="139221" y="131958"/>
                  </a:cubicBezTo>
                  <a:cubicBezTo>
                    <a:pt x="139221" y="129770"/>
                    <a:pt x="137044" y="129770"/>
                    <a:pt x="135263" y="129770"/>
                  </a:cubicBezTo>
                  <a:cubicBezTo>
                    <a:pt x="127148" y="129571"/>
                    <a:pt x="124575" y="127781"/>
                    <a:pt x="121606" y="120819"/>
                  </a:cubicBezTo>
                  <a:lnTo>
                    <a:pt x="93500" y="55573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20" name="Dowolny kształt: kształt 219">
              <a:extLst>
                <a:ext uri="{FF2B5EF4-FFF2-40B4-BE49-F238E27FC236}">
                  <a16:creationId xmlns:a16="http://schemas.microsoft.com/office/drawing/2014/main" id="{E73F7019-0E51-31D5-44CD-2BFB2828A217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676259" y="7098368"/>
              <a:ext cx="86731" cy="91483"/>
            </a:xfrm>
            <a:custGeom>
              <a:avLst/>
              <a:gdLst>
                <a:gd name="connsiteX0" fmla="*/ 34507 w 86731"/>
                <a:gd name="connsiteY0" fmla="*/ 62730 h 91483"/>
                <a:gd name="connsiteX1" fmla="*/ 39218 w 86731"/>
                <a:gd name="connsiteY1" fmla="*/ 62869 h 91483"/>
                <a:gd name="connsiteX2" fmla="*/ 87017 w 86731"/>
                <a:gd name="connsiteY2" fmla="*/ 20400 h 91483"/>
                <a:gd name="connsiteX3" fmla="*/ 68867 w 86731"/>
                <a:gd name="connsiteY3" fmla="*/ 70 h 91483"/>
                <a:gd name="connsiteX4" fmla="*/ 35754 w 86731"/>
                <a:gd name="connsiteY4" fmla="*/ 35020 h 91483"/>
                <a:gd name="connsiteX5" fmla="*/ 30074 w 86731"/>
                <a:gd name="connsiteY5" fmla="*/ 52565 h 91483"/>
                <a:gd name="connsiteX6" fmla="*/ 5135 w 86731"/>
                <a:gd name="connsiteY6" fmla="*/ 33210 h 91483"/>
                <a:gd name="connsiteX7" fmla="*/ 17189 w 86731"/>
                <a:gd name="connsiteY7" fmla="*/ 4943 h 91483"/>
                <a:gd name="connsiteX8" fmla="*/ 18297 w 86731"/>
                <a:gd name="connsiteY8" fmla="*/ 3133 h 91483"/>
                <a:gd name="connsiteX9" fmla="*/ 16080 w 86731"/>
                <a:gd name="connsiteY9" fmla="*/ 1462 h 91483"/>
                <a:gd name="connsiteX10" fmla="*/ 11647 w 86731"/>
                <a:gd name="connsiteY10" fmla="*/ 4526 h 91483"/>
                <a:gd name="connsiteX11" fmla="*/ 286 w 86731"/>
                <a:gd name="connsiteY11" fmla="*/ 34602 h 91483"/>
                <a:gd name="connsiteX12" fmla="*/ 27164 w 86731"/>
                <a:gd name="connsiteY12" fmla="*/ 61616 h 91483"/>
                <a:gd name="connsiteX13" fmla="*/ 19405 w 86731"/>
                <a:gd name="connsiteY13" fmla="*/ 87097 h 91483"/>
                <a:gd name="connsiteX14" fmla="*/ 24116 w 86731"/>
                <a:gd name="connsiteY14" fmla="*/ 91553 h 91483"/>
                <a:gd name="connsiteX15" fmla="*/ 29519 w 86731"/>
                <a:gd name="connsiteY15" fmla="*/ 88490 h 91483"/>
                <a:gd name="connsiteX16" fmla="*/ 34507 w 86731"/>
                <a:gd name="connsiteY16" fmla="*/ 62730 h 91483"/>
                <a:gd name="connsiteX17" fmla="*/ 36308 w 86731"/>
                <a:gd name="connsiteY17" fmla="*/ 53261 h 91483"/>
                <a:gd name="connsiteX18" fmla="*/ 46838 w 86731"/>
                <a:gd name="connsiteY18" fmla="*/ 21931 h 91483"/>
                <a:gd name="connsiteX19" fmla="*/ 67343 w 86731"/>
                <a:gd name="connsiteY19" fmla="*/ 9539 h 91483"/>
                <a:gd name="connsiteX20" fmla="*/ 82030 w 86731"/>
                <a:gd name="connsiteY20" fmla="*/ 23184 h 91483"/>
                <a:gd name="connsiteX21" fmla="*/ 40742 w 86731"/>
                <a:gd name="connsiteY21" fmla="*/ 53400 h 91483"/>
                <a:gd name="connsiteX22" fmla="*/ 36308 w 86731"/>
                <a:gd name="connsiteY22" fmla="*/ 53261 h 91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731" h="91483">
                  <a:moveTo>
                    <a:pt x="34507" y="62730"/>
                  </a:moveTo>
                  <a:cubicBezTo>
                    <a:pt x="36031" y="62869"/>
                    <a:pt x="37694" y="62869"/>
                    <a:pt x="39218" y="62869"/>
                  </a:cubicBezTo>
                  <a:cubicBezTo>
                    <a:pt x="64157" y="62869"/>
                    <a:pt x="87017" y="42400"/>
                    <a:pt x="87017" y="20400"/>
                  </a:cubicBezTo>
                  <a:cubicBezTo>
                    <a:pt x="87017" y="8007"/>
                    <a:pt x="79674" y="70"/>
                    <a:pt x="68867" y="70"/>
                  </a:cubicBezTo>
                  <a:cubicBezTo>
                    <a:pt x="49748" y="70"/>
                    <a:pt x="39634" y="24577"/>
                    <a:pt x="35754" y="35020"/>
                  </a:cubicBezTo>
                  <a:cubicBezTo>
                    <a:pt x="33953" y="40172"/>
                    <a:pt x="30905" y="49919"/>
                    <a:pt x="30074" y="52565"/>
                  </a:cubicBezTo>
                  <a:cubicBezTo>
                    <a:pt x="14833" y="50476"/>
                    <a:pt x="5135" y="43514"/>
                    <a:pt x="5135" y="33210"/>
                  </a:cubicBezTo>
                  <a:cubicBezTo>
                    <a:pt x="5135" y="33071"/>
                    <a:pt x="5966" y="17475"/>
                    <a:pt x="17189" y="4943"/>
                  </a:cubicBezTo>
                  <a:cubicBezTo>
                    <a:pt x="18158" y="3969"/>
                    <a:pt x="18297" y="3690"/>
                    <a:pt x="18297" y="3133"/>
                  </a:cubicBezTo>
                  <a:cubicBezTo>
                    <a:pt x="18297" y="1462"/>
                    <a:pt x="16496" y="1462"/>
                    <a:pt x="16080" y="1462"/>
                  </a:cubicBezTo>
                  <a:cubicBezTo>
                    <a:pt x="14833" y="1462"/>
                    <a:pt x="14279" y="1462"/>
                    <a:pt x="11647" y="4526"/>
                  </a:cubicBezTo>
                  <a:cubicBezTo>
                    <a:pt x="3888" y="14134"/>
                    <a:pt x="286" y="28615"/>
                    <a:pt x="286" y="34602"/>
                  </a:cubicBezTo>
                  <a:cubicBezTo>
                    <a:pt x="286" y="46995"/>
                    <a:pt x="9291" y="57717"/>
                    <a:pt x="27164" y="61616"/>
                  </a:cubicBezTo>
                  <a:cubicBezTo>
                    <a:pt x="20237" y="83198"/>
                    <a:pt x="19405" y="85844"/>
                    <a:pt x="19405" y="87097"/>
                  </a:cubicBezTo>
                  <a:cubicBezTo>
                    <a:pt x="19405" y="90857"/>
                    <a:pt x="22592" y="91553"/>
                    <a:pt x="24116" y="91553"/>
                  </a:cubicBezTo>
                  <a:cubicBezTo>
                    <a:pt x="25640" y="91553"/>
                    <a:pt x="28411" y="90578"/>
                    <a:pt x="29519" y="88490"/>
                  </a:cubicBezTo>
                  <a:cubicBezTo>
                    <a:pt x="30489" y="86401"/>
                    <a:pt x="31736" y="79300"/>
                    <a:pt x="34507" y="62730"/>
                  </a:cubicBezTo>
                  <a:close/>
                  <a:moveTo>
                    <a:pt x="36308" y="53261"/>
                  </a:moveTo>
                  <a:cubicBezTo>
                    <a:pt x="39079" y="37248"/>
                    <a:pt x="40188" y="30982"/>
                    <a:pt x="46838" y="21931"/>
                  </a:cubicBezTo>
                  <a:cubicBezTo>
                    <a:pt x="53073" y="13437"/>
                    <a:pt x="60416" y="9539"/>
                    <a:pt x="67343" y="9539"/>
                  </a:cubicBezTo>
                  <a:cubicBezTo>
                    <a:pt x="76903" y="9539"/>
                    <a:pt x="82030" y="15944"/>
                    <a:pt x="82030" y="23184"/>
                  </a:cubicBezTo>
                  <a:cubicBezTo>
                    <a:pt x="82030" y="37248"/>
                    <a:pt x="64572" y="53400"/>
                    <a:pt x="40742" y="53400"/>
                  </a:cubicBezTo>
                  <a:cubicBezTo>
                    <a:pt x="39495" y="53400"/>
                    <a:pt x="37555" y="53400"/>
                    <a:pt x="36308" y="53261"/>
                  </a:cubicBez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21" name="Dowolny kształt: kształt 220">
              <a:extLst>
                <a:ext uri="{FF2B5EF4-FFF2-40B4-BE49-F238E27FC236}">
                  <a16:creationId xmlns:a16="http://schemas.microsoft.com/office/drawing/2014/main" id="{AB933C5E-C6FE-9228-F906-4B9B518FEFEF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652542" y="7218494"/>
              <a:ext cx="60822" cy="120724"/>
            </a:xfrm>
            <a:custGeom>
              <a:avLst/>
              <a:gdLst>
                <a:gd name="connsiteX0" fmla="*/ 61108 w 60822"/>
                <a:gd name="connsiteY0" fmla="*/ 5369 h 120724"/>
                <a:gd name="connsiteX1" fmla="*/ 55566 w 60822"/>
                <a:gd name="connsiteY1" fmla="*/ 77 h 120724"/>
                <a:gd name="connsiteX2" fmla="*/ 47807 w 60822"/>
                <a:gd name="connsiteY2" fmla="*/ 7736 h 120724"/>
                <a:gd name="connsiteX3" fmla="*/ 53349 w 60822"/>
                <a:gd name="connsiteY3" fmla="*/ 13027 h 120724"/>
                <a:gd name="connsiteX4" fmla="*/ 61108 w 60822"/>
                <a:gd name="connsiteY4" fmla="*/ 5369 h 120724"/>
                <a:gd name="connsiteX5" fmla="*/ 31736 w 60822"/>
                <a:gd name="connsiteY5" fmla="*/ 99219 h 120724"/>
                <a:gd name="connsiteX6" fmla="*/ 13863 w 60822"/>
                <a:gd name="connsiteY6" fmla="*/ 116903 h 120724"/>
                <a:gd name="connsiteX7" fmla="*/ 8875 w 60822"/>
                <a:gd name="connsiteY7" fmla="*/ 116067 h 120724"/>
                <a:gd name="connsiteX8" fmla="*/ 13586 w 60822"/>
                <a:gd name="connsiteY8" fmla="*/ 108966 h 120724"/>
                <a:gd name="connsiteX9" fmla="*/ 8182 w 60822"/>
                <a:gd name="connsiteY9" fmla="*/ 103814 h 120724"/>
                <a:gd name="connsiteX10" fmla="*/ 285 w 60822"/>
                <a:gd name="connsiteY10" fmla="*/ 112029 h 120724"/>
                <a:gd name="connsiteX11" fmla="*/ 14001 w 60822"/>
                <a:gd name="connsiteY11" fmla="*/ 120802 h 120724"/>
                <a:gd name="connsiteX12" fmla="*/ 42819 w 60822"/>
                <a:gd name="connsiteY12" fmla="*/ 98801 h 120724"/>
                <a:gd name="connsiteX13" fmla="*/ 55289 w 60822"/>
                <a:gd name="connsiteY13" fmla="*/ 48952 h 120724"/>
                <a:gd name="connsiteX14" fmla="*/ 55982 w 60822"/>
                <a:gd name="connsiteY14" fmla="*/ 44078 h 120724"/>
                <a:gd name="connsiteX15" fmla="*/ 41157 w 60822"/>
                <a:gd name="connsiteY15" fmla="*/ 30990 h 120724"/>
                <a:gd name="connsiteX16" fmla="*/ 16911 w 60822"/>
                <a:gd name="connsiteY16" fmla="*/ 52294 h 120724"/>
                <a:gd name="connsiteX17" fmla="*/ 19266 w 60822"/>
                <a:gd name="connsiteY17" fmla="*/ 54104 h 120724"/>
                <a:gd name="connsiteX18" fmla="*/ 22037 w 60822"/>
                <a:gd name="connsiteY18" fmla="*/ 51598 h 120724"/>
                <a:gd name="connsiteX19" fmla="*/ 40741 w 60822"/>
                <a:gd name="connsiteY19" fmla="*/ 34888 h 120724"/>
                <a:gd name="connsiteX20" fmla="*/ 45452 w 60822"/>
                <a:gd name="connsiteY20" fmla="*/ 41711 h 120724"/>
                <a:gd name="connsiteX21" fmla="*/ 45036 w 60822"/>
                <a:gd name="connsiteY21" fmla="*/ 45889 h 120724"/>
                <a:gd name="connsiteX22" fmla="*/ 31736 w 60822"/>
                <a:gd name="connsiteY22" fmla="*/ 99219 h 12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822" h="120724">
                  <a:moveTo>
                    <a:pt x="61108" y="5369"/>
                  </a:moveTo>
                  <a:cubicBezTo>
                    <a:pt x="61108" y="3002"/>
                    <a:pt x="59307" y="77"/>
                    <a:pt x="55566" y="77"/>
                  </a:cubicBezTo>
                  <a:cubicBezTo>
                    <a:pt x="51548" y="77"/>
                    <a:pt x="47807" y="3976"/>
                    <a:pt x="47807" y="7736"/>
                  </a:cubicBezTo>
                  <a:cubicBezTo>
                    <a:pt x="47807" y="9964"/>
                    <a:pt x="49470" y="13027"/>
                    <a:pt x="53349" y="13027"/>
                  </a:cubicBezTo>
                  <a:cubicBezTo>
                    <a:pt x="57090" y="13027"/>
                    <a:pt x="61108" y="9407"/>
                    <a:pt x="61108" y="5369"/>
                  </a:cubicBezTo>
                  <a:close/>
                  <a:moveTo>
                    <a:pt x="31736" y="99219"/>
                  </a:moveTo>
                  <a:cubicBezTo>
                    <a:pt x="29380" y="108827"/>
                    <a:pt x="22037" y="116903"/>
                    <a:pt x="13863" y="116903"/>
                  </a:cubicBezTo>
                  <a:cubicBezTo>
                    <a:pt x="12062" y="116903"/>
                    <a:pt x="10399" y="116624"/>
                    <a:pt x="8875" y="116067"/>
                  </a:cubicBezTo>
                  <a:cubicBezTo>
                    <a:pt x="12477" y="114397"/>
                    <a:pt x="13586" y="111055"/>
                    <a:pt x="13586" y="108966"/>
                  </a:cubicBezTo>
                  <a:cubicBezTo>
                    <a:pt x="13586" y="105624"/>
                    <a:pt x="10953" y="103814"/>
                    <a:pt x="8182" y="103814"/>
                  </a:cubicBezTo>
                  <a:cubicBezTo>
                    <a:pt x="3887" y="103814"/>
                    <a:pt x="285" y="107574"/>
                    <a:pt x="285" y="112029"/>
                  </a:cubicBezTo>
                  <a:cubicBezTo>
                    <a:pt x="285" y="117321"/>
                    <a:pt x="5688" y="120802"/>
                    <a:pt x="14001" y="120802"/>
                  </a:cubicBezTo>
                  <a:cubicBezTo>
                    <a:pt x="22314" y="120802"/>
                    <a:pt x="38524" y="115789"/>
                    <a:pt x="42819" y="98801"/>
                  </a:cubicBezTo>
                  <a:lnTo>
                    <a:pt x="55289" y="48952"/>
                  </a:lnTo>
                  <a:cubicBezTo>
                    <a:pt x="55704" y="47420"/>
                    <a:pt x="55982" y="46167"/>
                    <a:pt x="55982" y="44078"/>
                  </a:cubicBezTo>
                  <a:cubicBezTo>
                    <a:pt x="55982" y="36420"/>
                    <a:pt x="49470" y="30990"/>
                    <a:pt x="41157" y="30990"/>
                  </a:cubicBezTo>
                  <a:cubicBezTo>
                    <a:pt x="25778" y="30990"/>
                    <a:pt x="16911" y="50344"/>
                    <a:pt x="16911" y="52294"/>
                  </a:cubicBezTo>
                  <a:cubicBezTo>
                    <a:pt x="16911" y="54104"/>
                    <a:pt x="18850" y="54104"/>
                    <a:pt x="19266" y="54104"/>
                  </a:cubicBezTo>
                  <a:cubicBezTo>
                    <a:pt x="20929" y="54104"/>
                    <a:pt x="21067" y="53686"/>
                    <a:pt x="22037" y="51598"/>
                  </a:cubicBezTo>
                  <a:cubicBezTo>
                    <a:pt x="25501" y="43522"/>
                    <a:pt x="32705" y="34888"/>
                    <a:pt x="40741" y="34888"/>
                  </a:cubicBezTo>
                  <a:cubicBezTo>
                    <a:pt x="44205" y="34888"/>
                    <a:pt x="45452" y="37256"/>
                    <a:pt x="45452" y="41711"/>
                  </a:cubicBezTo>
                  <a:cubicBezTo>
                    <a:pt x="45452" y="43243"/>
                    <a:pt x="45175" y="45192"/>
                    <a:pt x="45036" y="45889"/>
                  </a:cubicBezTo>
                  <a:lnTo>
                    <a:pt x="31736" y="99219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244" name="pole tekstowe 243">
            <a:extLst>
              <a:ext uri="{FF2B5EF4-FFF2-40B4-BE49-F238E27FC236}">
                <a16:creationId xmlns:a16="http://schemas.microsoft.com/office/drawing/2014/main" id="{17463798-A8E0-EA75-4938-96446CC8AE89}"/>
              </a:ext>
            </a:extLst>
          </p:cNvPr>
          <p:cNvSpPr txBox="1"/>
          <p:nvPr/>
        </p:nvSpPr>
        <p:spPr>
          <a:xfrm>
            <a:off x="4586476" y="4973600"/>
            <a:ext cx="3376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i="1" dirty="0"/>
              <a:t>K</a:t>
            </a:r>
            <a:r>
              <a:rPr lang="pl-PL" sz="1600" dirty="0"/>
              <a:t> x </a:t>
            </a:r>
            <a:r>
              <a:rPr lang="pl-PL" sz="1600" i="1" dirty="0"/>
              <a:t>K</a:t>
            </a:r>
            <a:r>
              <a:rPr lang="pl-PL" sz="1600" dirty="0"/>
              <a:t> </a:t>
            </a:r>
            <a:r>
              <a:rPr lang="pl-PL" sz="1600" dirty="0" err="1"/>
              <a:t>Hermitian</a:t>
            </a:r>
            <a:r>
              <a:rPr lang="pl-PL" sz="1600" dirty="0"/>
              <a:t> matrix</a:t>
            </a:r>
          </a:p>
        </p:txBody>
      </p:sp>
      <p:cxnSp>
        <p:nvCxnSpPr>
          <p:cNvPr id="246" name="Łącznik prosty ze strzałką 245">
            <a:extLst>
              <a:ext uri="{FF2B5EF4-FFF2-40B4-BE49-F238E27FC236}">
                <a16:creationId xmlns:a16="http://schemas.microsoft.com/office/drawing/2014/main" id="{5D98E5F9-33D7-413A-909C-8159D2D0BBB3}"/>
              </a:ext>
            </a:extLst>
          </p:cNvPr>
          <p:cNvCxnSpPr>
            <a:cxnSpLocks/>
          </p:cNvCxnSpPr>
          <p:nvPr/>
        </p:nvCxnSpPr>
        <p:spPr>
          <a:xfrm flipH="1">
            <a:off x="5220072" y="5241163"/>
            <a:ext cx="151175" cy="339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73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4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595BC-32B1-F419-AC69-548D7E838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29B9872B-6B46-40EF-FD72-A1BF2C6E1F1D}"/>
              </a:ext>
            </a:extLst>
          </p:cNvPr>
          <p:cNvSpPr/>
          <p:nvPr/>
        </p:nvSpPr>
        <p:spPr>
          <a:xfrm>
            <a:off x="827584" y="4165478"/>
            <a:ext cx="7632848" cy="235191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6" name="Tytuł 2">
            <a:extLst>
              <a:ext uri="{FF2B5EF4-FFF2-40B4-BE49-F238E27FC236}">
                <a16:creationId xmlns:a16="http://schemas.microsoft.com/office/drawing/2014/main" id="{FA782009-64C0-9951-3EA7-F8FBCEF89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994" y="-2788"/>
            <a:ext cx="8712964" cy="1143000"/>
          </a:xfrm>
        </p:spPr>
        <p:txBody>
          <a:bodyPr>
            <a:noAutofit/>
          </a:bodyPr>
          <a:lstStyle/>
          <a:p>
            <a:r>
              <a:rPr lang="pl-PL" sz="3600" dirty="0"/>
              <a:t>Channel QFI via MOP</a:t>
            </a:r>
          </a:p>
        </p:txBody>
      </p:sp>
      <p:pic>
        <p:nvPicPr>
          <p:cNvPr id="72" name="Obraz 71" descr="TP_tmp.emf">
            <a:extLst>
              <a:ext uri="{FF2B5EF4-FFF2-40B4-BE49-F238E27FC236}">
                <a16:creationId xmlns:a16="http://schemas.microsoft.com/office/drawing/2014/main" id="{7D961D50-BC4D-1315-8C96-D3158E7C488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5" cstate="print"/>
          <a:stretch>
            <a:fillRect/>
          </a:stretch>
        </p:blipFill>
        <p:spPr bwMode="auto">
          <a:xfrm>
            <a:off x="1799061" y="1277834"/>
            <a:ext cx="414020" cy="349151"/>
          </a:xfrm>
          <a:prstGeom prst="rect">
            <a:avLst/>
          </a:prstGeom>
          <a:noFill/>
          <a:ln/>
          <a:effectLst/>
        </p:spPr>
      </p:pic>
      <p:cxnSp>
        <p:nvCxnSpPr>
          <p:cNvPr id="73" name="Łącznik prosty ze strzałką 72">
            <a:extLst>
              <a:ext uri="{FF2B5EF4-FFF2-40B4-BE49-F238E27FC236}">
                <a16:creationId xmlns:a16="http://schemas.microsoft.com/office/drawing/2014/main" id="{29BE1857-464F-2358-931E-4AC9253112ED}"/>
              </a:ext>
            </a:extLst>
          </p:cNvPr>
          <p:cNvCxnSpPr/>
          <p:nvPr/>
        </p:nvCxnSpPr>
        <p:spPr>
          <a:xfrm>
            <a:off x="2447133" y="1421850"/>
            <a:ext cx="792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Prostokąt 73">
            <a:extLst>
              <a:ext uri="{FF2B5EF4-FFF2-40B4-BE49-F238E27FC236}">
                <a16:creationId xmlns:a16="http://schemas.microsoft.com/office/drawing/2014/main" id="{27F9B61B-B522-D9FE-6751-ADCF52061590}"/>
              </a:ext>
            </a:extLst>
          </p:cNvPr>
          <p:cNvSpPr/>
          <p:nvPr/>
        </p:nvSpPr>
        <p:spPr>
          <a:xfrm>
            <a:off x="3294827" y="1133818"/>
            <a:ext cx="800100" cy="5778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5" name="Obraz 74" descr="TP_tmp.emf">
            <a:extLst>
              <a:ext uri="{FF2B5EF4-FFF2-40B4-BE49-F238E27FC236}">
                <a16:creationId xmlns:a16="http://schemas.microsoft.com/office/drawing/2014/main" id="{85E9A757-EA5E-8E61-95F1-9AC45605479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6" cstate="print"/>
          <a:stretch>
            <a:fillRect/>
          </a:stretch>
        </p:blipFill>
        <p:spPr bwMode="auto">
          <a:xfrm>
            <a:off x="3628045" y="1277831"/>
            <a:ext cx="335279" cy="306780"/>
          </a:xfrm>
          <a:prstGeom prst="rect">
            <a:avLst/>
          </a:prstGeom>
          <a:noFill/>
          <a:ln/>
          <a:effectLst/>
        </p:spPr>
      </p:pic>
      <p:cxnSp>
        <p:nvCxnSpPr>
          <p:cNvPr id="76" name="Łącznik prosty ze strzałką 75">
            <a:extLst>
              <a:ext uri="{FF2B5EF4-FFF2-40B4-BE49-F238E27FC236}">
                <a16:creationId xmlns:a16="http://schemas.microsoft.com/office/drawing/2014/main" id="{42A74611-52F5-5FF3-DDCA-662473E9904E}"/>
              </a:ext>
            </a:extLst>
          </p:cNvPr>
          <p:cNvCxnSpPr/>
          <p:nvPr/>
        </p:nvCxnSpPr>
        <p:spPr>
          <a:xfrm>
            <a:off x="4331153" y="1421850"/>
            <a:ext cx="792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Obraz 76" descr="TP_tmp.emf">
            <a:extLst>
              <a:ext uri="{FF2B5EF4-FFF2-40B4-BE49-F238E27FC236}">
                <a16:creationId xmlns:a16="http://schemas.microsoft.com/office/drawing/2014/main" id="{C9F8BD9A-7ADD-DAA2-12B1-83DDEF3741F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7" cstate="print"/>
          <a:stretch>
            <a:fillRect/>
          </a:stretch>
        </p:blipFill>
        <p:spPr bwMode="auto">
          <a:xfrm>
            <a:off x="5371247" y="1277834"/>
            <a:ext cx="350055" cy="254412"/>
          </a:xfrm>
          <a:prstGeom prst="rect">
            <a:avLst/>
          </a:prstGeom>
          <a:noFill/>
          <a:ln/>
          <a:effectLst/>
        </p:spPr>
      </p:pic>
      <p:cxnSp>
        <p:nvCxnSpPr>
          <p:cNvPr id="78" name="Łącznik prosty ze strzałką 77">
            <a:extLst>
              <a:ext uri="{FF2B5EF4-FFF2-40B4-BE49-F238E27FC236}">
                <a16:creationId xmlns:a16="http://schemas.microsoft.com/office/drawing/2014/main" id="{00D00137-34E1-F9D7-AAC9-220F23A7D82C}"/>
              </a:ext>
            </a:extLst>
          </p:cNvPr>
          <p:cNvCxnSpPr/>
          <p:nvPr/>
        </p:nvCxnSpPr>
        <p:spPr>
          <a:xfrm>
            <a:off x="5903517" y="1421850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Obraz 79" descr="TP_tmp.emf">
            <a:extLst>
              <a:ext uri="{FF2B5EF4-FFF2-40B4-BE49-F238E27FC236}">
                <a16:creationId xmlns:a16="http://schemas.microsoft.com/office/drawing/2014/main" id="{61A66BB2-5A66-9999-C44C-0AA8EE544C4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8" cstate="print"/>
          <a:stretch>
            <a:fillRect/>
          </a:stretch>
        </p:blipFill>
        <p:spPr bwMode="auto">
          <a:xfrm>
            <a:off x="6595383" y="1277834"/>
            <a:ext cx="987178" cy="349426"/>
          </a:xfrm>
          <a:prstGeom prst="rect">
            <a:avLst/>
          </a:prstGeom>
          <a:noFill/>
          <a:ln/>
          <a:effectLst/>
        </p:spPr>
      </p:pic>
      <p:pic>
        <p:nvPicPr>
          <p:cNvPr id="81" name="Obraz 80" descr="TP_tmp.emf">
            <a:extLst>
              <a:ext uri="{FF2B5EF4-FFF2-40B4-BE49-F238E27FC236}">
                <a16:creationId xmlns:a16="http://schemas.microsoft.com/office/drawing/2014/main" id="{9CDDF2BF-BE17-194A-91C0-EBC67F6FC8C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9" cstate="print"/>
          <a:stretch>
            <a:fillRect/>
          </a:stretch>
        </p:blipFill>
        <p:spPr bwMode="auto">
          <a:xfrm>
            <a:off x="6436357" y="2789999"/>
            <a:ext cx="1305228" cy="349716"/>
          </a:xfrm>
          <a:prstGeom prst="rect">
            <a:avLst/>
          </a:prstGeom>
          <a:noFill/>
          <a:ln/>
          <a:effectLst/>
        </p:spPr>
      </p:pic>
      <p:pic>
        <p:nvPicPr>
          <p:cNvPr id="82" name="Obraz 81" descr="TP_tmp.emf">
            <a:extLst>
              <a:ext uri="{FF2B5EF4-FFF2-40B4-BE49-F238E27FC236}">
                <a16:creationId xmlns:a16="http://schemas.microsoft.com/office/drawing/2014/main" id="{60D29018-3B90-41D8-22A8-784B9D9227F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5400000">
            <a:off x="7044530" y="2037810"/>
            <a:ext cx="227685" cy="291904"/>
          </a:xfrm>
          <a:prstGeom prst="rect">
            <a:avLst/>
          </a:prstGeom>
          <a:noFill/>
          <a:ln/>
          <a:effectLst/>
        </p:spPr>
      </p:pic>
      <p:grpSp>
        <p:nvGrpSpPr>
          <p:cNvPr id="83" name="Grupa 82">
            <a:extLst>
              <a:ext uri="{FF2B5EF4-FFF2-40B4-BE49-F238E27FC236}">
                <a16:creationId xmlns:a16="http://schemas.microsoft.com/office/drawing/2014/main" id="{B7D551D4-7392-8120-9F45-FD56736A353F}"/>
              </a:ext>
            </a:extLst>
          </p:cNvPr>
          <p:cNvGrpSpPr/>
          <p:nvPr/>
        </p:nvGrpSpPr>
        <p:grpSpPr>
          <a:xfrm>
            <a:off x="963749" y="1277834"/>
            <a:ext cx="576064" cy="2232245"/>
            <a:chOff x="755576" y="1412779"/>
            <a:chExt cx="576064" cy="2232245"/>
          </a:xfrm>
        </p:grpSpPr>
        <p:sp>
          <p:nvSpPr>
            <p:cNvPr id="84" name="pole tekstowe 83">
              <a:extLst>
                <a:ext uri="{FF2B5EF4-FFF2-40B4-BE49-F238E27FC236}">
                  <a16:creationId xmlns:a16="http://schemas.microsoft.com/office/drawing/2014/main" id="{7B448E0B-628F-FC78-AC0F-BF67D36D603A}"/>
                </a:ext>
              </a:extLst>
            </p:cNvPr>
            <p:cNvSpPr txBox="1"/>
            <p:nvPr/>
          </p:nvSpPr>
          <p:spPr>
            <a:xfrm>
              <a:off x="896187" y="2665515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</a:t>
              </a:r>
              <a:endPara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pole tekstowe 84">
              <a:extLst>
                <a:ext uri="{FF2B5EF4-FFF2-40B4-BE49-F238E27FC236}">
                  <a16:creationId xmlns:a16="http://schemas.microsoft.com/office/drawing/2014/main" id="{27A95A9B-0EF3-EAAA-5799-51E412150E2A}"/>
                </a:ext>
              </a:extLst>
            </p:cNvPr>
            <p:cNvSpPr txBox="1"/>
            <p:nvPr/>
          </p:nvSpPr>
          <p:spPr>
            <a:xfrm>
              <a:off x="896187" y="3241579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</a:t>
              </a:r>
              <a:endPara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pole tekstowe 86">
              <a:extLst>
                <a:ext uri="{FF2B5EF4-FFF2-40B4-BE49-F238E27FC236}">
                  <a16:creationId xmlns:a16="http://schemas.microsoft.com/office/drawing/2014/main" id="{F36ADE5B-BFCB-2964-C715-0BCB08895994}"/>
                </a:ext>
              </a:extLst>
            </p:cNvPr>
            <p:cNvSpPr txBox="1"/>
            <p:nvPr/>
          </p:nvSpPr>
          <p:spPr>
            <a:xfrm>
              <a:off x="914602" y="1412779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</a:t>
              </a:r>
              <a:endPara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8" name="Grupa 87">
              <a:extLst>
                <a:ext uri="{FF2B5EF4-FFF2-40B4-BE49-F238E27FC236}">
                  <a16:creationId xmlns:a16="http://schemas.microsoft.com/office/drawing/2014/main" id="{7605E54A-18FD-8DB2-BC03-25EEB7B2469D}"/>
                </a:ext>
              </a:extLst>
            </p:cNvPr>
            <p:cNvGrpSpPr/>
            <p:nvPr/>
          </p:nvGrpSpPr>
          <p:grpSpPr>
            <a:xfrm>
              <a:off x="755576" y="2564904"/>
              <a:ext cx="576064" cy="1080120"/>
              <a:chOff x="1691680" y="3284984"/>
              <a:chExt cx="792088" cy="1440160"/>
            </a:xfrm>
          </p:grpSpPr>
          <p:cxnSp>
            <p:nvCxnSpPr>
              <p:cNvPr id="89" name="Łącznik prosty 88">
                <a:extLst>
                  <a:ext uri="{FF2B5EF4-FFF2-40B4-BE49-F238E27FC236}">
                    <a16:creationId xmlns:a16="http://schemas.microsoft.com/office/drawing/2014/main" id="{8F413F6E-A282-9D60-FBEA-2E503EEB6450}"/>
                  </a:ext>
                </a:extLst>
              </p:cNvPr>
              <p:cNvCxnSpPr/>
              <p:nvPr/>
            </p:nvCxnSpPr>
            <p:spPr>
              <a:xfrm flipV="1">
                <a:off x="2483768" y="3284984"/>
                <a:ext cx="0" cy="7200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Łącznik prosty 89">
                <a:extLst>
                  <a:ext uri="{FF2B5EF4-FFF2-40B4-BE49-F238E27FC236}">
                    <a16:creationId xmlns:a16="http://schemas.microsoft.com/office/drawing/2014/main" id="{51B4CA9B-BF74-CD7E-BDE5-89F489B3C821}"/>
                  </a:ext>
                </a:extLst>
              </p:cNvPr>
              <p:cNvCxnSpPr/>
              <p:nvPr/>
            </p:nvCxnSpPr>
            <p:spPr>
              <a:xfrm flipH="1">
                <a:off x="1691680" y="3284984"/>
                <a:ext cx="7920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Łącznik prosty 90">
                <a:extLst>
                  <a:ext uri="{FF2B5EF4-FFF2-40B4-BE49-F238E27FC236}">
                    <a16:creationId xmlns:a16="http://schemas.microsoft.com/office/drawing/2014/main" id="{B98BDFC2-4D27-EA7D-51CA-715D5989CBCF}"/>
                  </a:ext>
                </a:extLst>
              </p:cNvPr>
              <p:cNvCxnSpPr/>
              <p:nvPr/>
            </p:nvCxnSpPr>
            <p:spPr>
              <a:xfrm flipV="1">
                <a:off x="1691680" y="3284984"/>
                <a:ext cx="0" cy="7200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Łącznik prosty 91">
                <a:extLst>
                  <a:ext uri="{FF2B5EF4-FFF2-40B4-BE49-F238E27FC236}">
                    <a16:creationId xmlns:a16="http://schemas.microsoft.com/office/drawing/2014/main" id="{08DD8337-00AE-4735-F6B8-7EA89CB6EF52}"/>
                  </a:ext>
                </a:extLst>
              </p:cNvPr>
              <p:cNvCxnSpPr/>
              <p:nvPr/>
            </p:nvCxnSpPr>
            <p:spPr>
              <a:xfrm flipV="1">
                <a:off x="2483768" y="4005064"/>
                <a:ext cx="0" cy="72008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Łącznik prosty 92">
                <a:extLst>
                  <a:ext uri="{FF2B5EF4-FFF2-40B4-BE49-F238E27FC236}">
                    <a16:creationId xmlns:a16="http://schemas.microsoft.com/office/drawing/2014/main" id="{1316CBAA-44AF-9EF5-DF03-A715E00B49A7}"/>
                  </a:ext>
                </a:extLst>
              </p:cNvPr>
              <p:cNvCxnSpPr/>
              <p:nvPr/>
            </p:nvCxnSpPr>
            <p:spPr>
              <a:xfrm flipV="1">
                <a:off x="1691680" y="4005064"/>
                <a:ext cx="0" cy="72008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Łącznik prosty 93">
                <a:extLst>
                  <a:ext uri="{FF2B5EF4-FFF2-40B4-BE49-F238E27FC236}">
                    <a16:creationId xmlns:a16="http://schemas.microsoft.com/office/drawing/2014/main" id="{AC01BC0D-664F-F259-2C86-4B79D0C2559C}"/>
                  </a:ext>
                </a:extLst>
              </p:cNvPr>
              <p:cNvCxnSpPr/>
              <p:nvPr/>
            </p:nvCxnSpPr>
            <p:spPr>
              <a:xfrm>
                <a:off x="1691680" y="4725144"/>
                <a:ext cx="7920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5" name="Grupa 94">
            <a:extLst>
              <a:ext uri="{FF2B5EF4-FFF2-40B4-BE49-F238E27FC236}">
                <a16:creationId xmlns:a16="http://schemas.microsoft.com/office/drawing/2014/main" id="{2B66610E-6491-AE83-45D8-70DE734310F4}"/>
              </a:ext>
            </a:extLst>
          </p:cNvPr>
          <p:cNvGrpSpPr/>
          <p:nvPr/>
        </p:nvGrpSpPr>
        <p:grpSpPr>
          <a:xfrm>
            <a:off x="4348125" y="1853895"/>
            <a:ext cx="2057404" cy="1656184"/>
            <a:chOff x="4139952" y="1988840"/>
            <a:chExt cx="2057404" cy="1656184"/>
          </a:xfrm>
        </p:grpSpPr>
        <p:pic>
          <p:nvPicPr>
            <p:cNvPr id="96" name="Obraz 95" descr="TP_tmp.emf">
              <a:extLst>
                <a:ext uri="{FF2B5EF4-FFF2-40B4-BE49-F238E27FC236}">
                  <a16:creationId xmlns:a16="http://schemas.microsoft.com/office/drawing/2014/main" id="{D770D361-52AD-2EAB-3D2B-834733EF77A1}"/>
                </a:ext>
              </a:extLst>
            </p:cNvPr>
            <p:cNvPicPr>
              <a:picLocks noChangeAspect="1"/>
            </p:cNvPicPr>
            <p:nvPr>
              <p:custDataLst>
                <p:tags r:id="rId82"/>
              </p:custDataLst>
            </p:nvPr>
          </p:nvPicPr>
          <p:blipFill>
            <a:blip r:embed="rId91" cstate="print"/>
            <a:stretch>
              <a:fillRect/>
            </a:stretch>
          </p:blipFill>
          <p:spPr bwMode="auto">
            <a:xfrm>
              <a:off x="4139952" y="1988840"/>
              <a:ext cx="2057404" cy="278892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97" name="Łącznik prosty ze strzałką 96">
              <a:extLst>
                <a:ext uri="{FF2B5EF4-FFF2-40B4-BE49-F238E27FC236}">
                  <a16:creationId xmlns:a16="http://schemas.microsoft.com/office/drawing/2014/main" id="{113EA303-E5A0-9740-34E3-8894781BF43B}"/>
                </a:ext>
              </a:extLst>
            </p:cNvPr>
            <p:cNvCxnSpPr/>
            <p:nvPr/>
          </p:nvCxnSpPr>
          <p:spPr>
            <a:xfrm>
              <a:off x="5724128" y="3068960"/>
              <a:ext cx="43204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8" name="Obraz 97" descr="TP_tmp.emf">
              <a:extLst>
                <a:ext uri="{FF2B5EF4-FFF2-40B4-BE49-F238E27FC236}">
                  <a16:creationId xmlns:a16="http://schemas.microsoft.com/office/drawing/2014/main" id="{206B7D38-FAD5-2581-B0F5-F334B56AABEB}"/>
                </a:ext>
              </a:extLst>
            </p:cNvPr>
            <p:cNvPicPr>
              <a:picLocks noChangeAspect="1"/>
            </p:cNvPicPr>
            <p:nvPr>
              <p:custDataLst>
                <p:tags r:id="rId83"/>
              </p:custDataLst>
            </p:nvPr>
          </p:nvPicPr>
          <p:blipFill>
            <a:blip r:embed="rId92" cstate="print"/>
            <a:stretch>
              <a:fillRect/>
            </a:stretch>
          </p:blipFill>
          <p:spPr bwMode="auto">
            <a:xfrm>
              <a:off x="4988878" y="2942165"/>
              <a:ext cx="555574" cy="320726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99" name="Grupa 98">
              <a:extLst>
                <a:ext uri="{FF2B5EF4-FFF2-40B4-BE49-F238E27FC236}">
                  <a16:creationId xmlns:a16="http://schemas.microsoft.com/office/drawing/2014/main" id="{33330974-3876-66BF-FD8C-20FACDAE9911}"/>
                </a:ext>
              </a:extLst>
            </p:cNvPr>
            <p:cNvGrpSpPr/>
            <p:nvPr/>
          </p:nvGrpSpPr>
          <p:grpSpPr>
            <a:xfrm>
              <a:off x="5004048" y="2564904"/>
              <a:ext cx="576064" cy="1080120"/>
              <a:chOff x="1691680" y="3284984"/>
              <a:chExt cx="792088" cy="1440160"/>
            </a:xfrm>
          </p:grpSpPr>
          <p:cxnSp>
            <p:nvCxnSpPr>
              <p:cNvPr id="100" name="Łącznik prosty 99">
                <a:extLst>
                  <a:ext uri="{FF2B5EF4-FFF2-40B4-BE49-F238E27FC236}">
                    <a16:creationId xmlns:a16="http://schemas.microsoft.com/office/drawing/2014/main" id="{F7BB8232-657A-02AC-0FE5-684AFE29DD9E}"/>
                  </a:ext>
                </a:extLst>
              </p:cNvPr>
              <p:cNvCxnSpPr/>
              <p:nvPr/>
            </p:nvCxnSpPr>
            <p:spPr>
              <a:xfrm flipV="1">
                <a:off x="2483768" y="3284984"/>
                <a:ext cx="0" cy="7200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Łącznik prosty 100">
                <a:extLst>
                  <a:ext uri="{FF2B5EF4-FFF2-40B4-BE49-F238E27FC236}">
                    <a16:creationId xmlns:a16="http://schemas.microsoft.com/office/drawing/2014/main" id="{77181E63-130B-C9AC-7B68-8146058BA64D}"/>
                  </a:ext>
                </a:extLst>
              </p:cNvPr>
              <p:cNvCxnSpPr/>
              <p:nvPr/>
            </p:nvCxnSpPr>
            <p:spPr>
              <a:xfrm flipH="1">
                <a:off x="1691680" y="3284984"/>
                <a:ext cx="7920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Łącznik prosty 101">
                <a:extLst>
                  <a:ext uri="{FF2B5EF4-FFF2-40B4-BE49-F238E27FC236}">
                    <a16:creationId xmlns:a16="http://schemas.microsoft.com/office/drawing/2014/main" id="{D1782908-CA0A-AF26-8871-5A206E1D6451}"/>
                  </a:ext>
                </a:extLst>
              </p:cNvPr>
              <p:cNvCxnSpPr/>
              <p:nvPr/>
            </p:nvCxnSpPr>
            <p:spPr>
              <a:xfrm flipV="1">
                <a:off x="1691680" y="3284984"/>
                <a:ext cx="0" cy="7200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Łącznik prosty 102">
                <a:extLst>
                  <a:ext uri="{FF2B5EF4-FFF2-40B4-BE49-F238E27FC236}">
                    <a16:creationId xmlns:a16="http://schemas.microsoft.com/office/drawing/2014/main" id="{012298C1-9E63-B076-DA6B-9EC69C6C528C}"/>
                  </a:ext>
                </a:extLst>
              </p:cNvPr>
              <p:cNvCxnSpPr/>
              <p:nvPr/>
            </p:nvCxnSpPr>
            <p:spPr>
              <a:xfrm flipV="1">
                <a:off x="2483768" y="4005064"/>
                <a:ext cx="0" cy="72008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Łącznik prosty 105">
                <a:extLst>
                  <a:ext uri="{FF2B5EF4-FFF2-40B4-BE49-F238E27FC236}">
                    <a16:creationId xmlns:a16="http://schemas.microsoft.com/office/drawing/2014/main" id="{4D415777-ACBB-3233-D981-A66ECF61E1B6}"/>
                  </a:ext>
                </a:extLst>
              </p:cNvPr>
              <p:cNvCxnSpPr/>
              <p:nvPr/>
            </p:nvCxnSpPr>
            <p:spPr>
              <a:xfrm flipV="1">
                <a:off x="1691680" y="4005064"/>
                <a:ext cx="0" cy="72008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Łącznik prosty 106">
                <a:extLst>
                  <a:ext uri="{FF2B5EF4-FFF2-40B4-BE49-F238E27FC236}">
                    <a16:creationId xmlns:a16="http://schemas.microsoft.com/office/drawing/2014/main" id="{6A428688-E830-9B79-2452-52F74B0D8F4A}"/>
                  </a:ext>
                </a:extLst>
              </p:cNvPr>
              <p:cNvCxnSpPr/>
              <p:nvPr/>
            </p:nvCxnSpPr>
            <p:spPr>
              <a:xfrm>
                <a:off x="1691680" y="4725144"/>
                <a:ext cx="7920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1" name="Grupa 110">
            <a:extLst>
              <a:ext uri="{FF2B5EF4-FFF2-40B4-BE49-F238E27FC236}">
                <a16:creationId xmlns:a16="http://schemas.microsoft.com/office/drawing/2014/main" id="{3DECA6A7-FAEC-A2C6-3EF3-3C369C4D39F7}"/>
              </a:ext>
            </a:extLst>
          </p:cNvPr>
          <p:cNvGrpSpPr/>
          <p:nvPr/>
        </p:nvGrpSpPr>
        <p:grpSpPr>
          <a:xfrm>
            <a:off x="1768881" y="2375172"/>
            <a:ext cx="3299324" cy="1134907"/>
            <a:chOff x="1560708" y="2510117"/>
            <a:chExt cx="3299324" cy="1134907"/>
          </a:xfrm>
        </p:grpSpPr>
        <p:pic>
          <p:nvPicPr>
            <p:cNvPr id="112" name="Obraz 111" descr="TP_tmp.emf">
              <a:extLst>
                <a:ext uri="{FF2B5EF4-FFF2-40B4-BE49-F238E27FC236}">
                  <a16:creationId xmlns:a16="http://schemas.microsoft.com/office/drawing/2014/main" id="{C474261A-BBA6-D732-1169-178D6091FFB3}"/>
                </a:ext>
              </a:extLst>
            </p:cNvPr>
            <p:cNvPicPr>
              <a:picLocks noChangeAspect="1"/>
            </p:cNvPicPr>
            <p:nvPr>
              <p:custDataLst>
                <p:tags r:id="rId79"/>
              </p:custDataLst>
            </p:nvPr>
          </p:nvPicPr>
          <p:blipFill>
            <a:blip r:embed="rId85" cstate="print"/>
            <a:stretch>
              <a:fillRect/>
            </a:stretch>
          </p:blipFill>
          <p:spPr bwMode="auto">
            <a:xfrm>
              <a:off x="1560708" y="2654133"/>
              <a:ext cx="414020" cy="349151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113" name="Łącznik prosty ze strzałką 112">
              <a:extLst>
                <a:ext uri="{FF2B5EF4-FFF2-40B4-BE49-F238E27FC236}">
                  <a16:creationId xmlns:a16="http://schemas.microsoft.com/office/drawing/2014/main" id="{2DE3B6E9-1A56-E75F-CEFB-763500588AFE}"/>
                </a:ext>
              </a:extLst>
            </p:cNvPr>
            <p:cNvCxnSpPr/>
            <p:nvPr/>
          </p:nvCxnSpPr>
          <p:spPr>
            <a:xfrm>
              <a:off x="2267744" y="3068960"/>
              <a:ext cx="7920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Prostokąt 139">
              <a:extLst>
                <a:ext uri="{FF2B5EF4-FFF2-40B4-BE49-F238E27FC236}">
                  <a16:creationId xmlns:a16="http://schemas.microsoft.com/office/drawing/2014/main" id="{E3EA9B87-BBCB-6435-934A-6455E308CC59}"/>
                </a:ext>
              </a:extLst>
            </p:cNvPr>
            <p:cNvSpPr/>
            <p:nvPr/>
          </p:nvSpPr>
          <p:spPr>
            <a:xfrm>
              <a:off x="3056474" y="2510117"/>
              <a:ext cx="800100" cy="57785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41" name="Łącznik prosty ze strzałką 140">
              <a:extLst>
                <a:ext uri="{FF2B5EF4-FFF2-40B4-BE49-F238E27FC236}">
                  <a16:creationId xmlns:a16="http://schemas.microsoft.com/office/drawing/2014/main" id="{C5C414D8-AA1F-8404-9ED5-E8375073E508}"/>
                </a:ext>
              </a:extLst>
            </p:cNvPr>
            <p:cNvCxnSpPr/>
            <p:nvPr/>
          </p:nvCxnSpPr>
          <p:spPr>
            <a:xfrm>
              <a:off x="4067944" y="3140968"/>
              <a:ext cx="7920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2" name="Obraz 141" descr="TP_tmp.emf">
              <a:extLst>
                <a:ext uri="{FF2B5EF4-FFF2-40B4-BE49-F238E27FC236}">
                  <a16:creationId xmlns:a16="http://schemas.microsoft.com/office/drawing/2014/main" id="{F8BABE1D-B4AC-32D4-3644-4DD40D0C5010}"/>
                </a:ext>
              </a:extLst>
            </p:cNvPr>
            <p:cNvPicPr>
              <a:picLocks noChangeAspect="1"/>
            </p:cNvPicPr>
            <p:nvPr>
              <p:custDataLst>
                <p:tags r:id="rId80"/>
              </p:custDataLst>
            </p:nvPr>
          </p:nvPicPr>
          <p:blipFill>
            <a:blip r:embed="rId93" cstate="print"/>
            <a:stretch>
              <a:fillRect/>
            </a:stretch>
          </p:blipFill>
          <p:spPr bwMode="auto">
            <a:xfrm>
              <a:off x="3347864" y="2924944"/>
              <a:ext cx="335279" cy="306780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143" name="Grupa 142">
              <a:extLst>
                <a:ext uri="{FF2B5EF4-FFF2-40B4-BE49-F238E27FC236}">
                  <a16:creationId xmlns:a16="http://schemas.microsoft.com/office/drawing/2014/main" id="{ACA5DF30-9136-AACD-5FAE-E94E9E70607F}"/>
                </a:ext>
              </a:extLst>
            </p:cNvPr>
            <p:cNvGrpSpPr/>
            <p:nvPr/>
          </p:nvGrpSpPr>
          <p:grpSpPr>
            <a:xfrm>
              <a:off x="3203848" y="2564904"/>
              <a:ext cx="576064" cy="1080120"/>
              <a:chOff x="1691680" y="3284984"/>
              <a:chExt cx="792088" cy="1440160"/>
            </a:xfrm>
          </p:grpSpPr>
          <p:cxnSp>
            <p:nvCxnSpPr>
              <p:cNvPr id="145" name="Łącznik prosty 144">
                <a:extLst>
                  <a:ext uri="{FF2B5EF4-FFF2-40B4-BE49-F238E27FC236}">
                    <a16:creationId xmlns:a16="http://schemas.microsoft.com/office/drawing/2014/main" id="{C1D89BBA-E4F8-C2BE-8BA5-022D02605B26}"/>
                  </a:ext>
                </a:extLst>
              </p:cNvPr>
              <p:cNvCxnSpPr/>
              <p:nvPr/>
            </p:nvCxnSpPr>
            <p:spPr>
              <a:xfrm flipV="1">
                <a:off x="2483768" y="3284984"/>
                <a:ext cx="0" cy="7200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Łącznik prosty 145">
                <a:extLst>
                  <a:ext uri="{FF2B5EF4-FFF2-40B4-BE49-F238E27FC236}">
                    <a16:creationId xmlns:a16="http://schemas.microsoft.com/office/drawing/2014/main" id="{C321C7D6-6638-56E1-B94C-B37A5A18C014}"/>
                  </a:ext>
                </a:extLst>
              </p:cNvPr>
              <p:cNvCxnSpPr/>
              <p:nvPr/>
            </p:nvCxnSpPr>
            <p:spPr>
              <a:xfrm flipH="1">
                <a:off x="1691680" y="3284984"/>
                <a:ext cx="7920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Łącznik prosty 146">
                <a:extLst>
                  <a:ext uri="{FF2B5EF4-FFF2-40B4-BE49-F238E27FC236}">
                    <a16:creationId xmlns:a16="http://schemas.microsoft.com/office/drawing/2014/main" id="{6D1531D5-51DB-5DBE-D347-41CEB58B204A}"/>
                  </a:ext>
                </a:extLst>
              </p:cNvPr>
              <p:cNvCxnSpPr/>
              <p:nvPr/>
            </p:nvCxnSpPr>
            <p:spPr>
              <a:xfrm flipV="1">
                <a:off x="1691680" y="3284984"/>
                <a:ext cx="0" cy="7200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Łącznik prosty 147">
                <a:extLst>
                  <a:ext uri="{FF2B5EF4-FFF2-40B4-BE49-F238E27FC236}">
                    <a16:creationId xmlns:a16="http://schemas.microsoft.com/office/drawing/2014/main" id="{4304948D-C12F-A50B-AE99-56901CED3BA7}"/>
                  </a:ext>
                </a:extLst>
              </p:cNvPr>
              <p:cNvCxnSpPr/>
              <p:nvPr/>
            </p:nvCxnSpPr>
            <p:spPr>
              <a:xfrm flipV="1">
                <a:off x="2483768" y="4005064"/>
                <a:ext cx="0" cy="72008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Łącznik prosty 148">
                <a:extLst>
                  <a:ext uri="{FF2B5EF4-FFF2-40B4-BE49-F238E27FC236}">
                    <a16:creationId xmlns:a16="http://schemas.microsoft.com/office/drawing/2014/main" id="{95EF0771-8A19-22FB-988F-A2107EF1C65D}"/>
                  </a:ext>
                </a:extLst>
              </p:cNvPr>
              <p:cNvCxnSpPr/>
              <p:nvPr/>
            </p:nvCxnSpPr>
            <p:spPr>
              <a:xfrm flipV="1">
                <a:off x="1691680" y="4005064"/>
                <a:ext cx="0" cy="72008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Łącznik prosty 149">
                <a:extLst>
                  <a:ext uri="{FF2B5EF4-FFF2-40B4-BE49-F238E27FC236}">
                    <a16:creationId xmlns:a16="http://schemas.microsoft.com/office/drawing/2014/main" id="{912D104A-17DC-1B7B-2E63-405C8C4150E3}"/>
                  </a:ext>
                </a:extLst>
              </p:cNvPr>
              <p:cNvCxnSpPr/>
              <p:nvPr/>
            </p:nvCxnSpPr>
            <p:spPr>
              <a:xfrm>
                <a:off x="1691680" y="4725144"/>
                <a:ext cx="792088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44" name="Obraz 143" descr="TP_tmp.emf">
              <a:extLst>
                <a:ext uri="{FF2B5EF4-FFF2-40B4-BE49-F238E27FC236}">
                  <a16:creationId xmlns:a16="http://schemas.microsoft.com/office/drawing/2014/main" id="{90353E43-6E60-9C3C-2503-A8CBD7073188}"/>
                </a:ext>
              </a:extLst>
            </p:cNvPr>
            <p:cNvPicPr>
              <a:picLocks noChangeAspect="1"/>
            </p:cNvPicPr>
            <p:nvPr>
              <p:custDataLst>
                <p:tags r:id="rId81"/>
              </p:custDataLst>
            </p:nvPr>
          </p:nvPicPr>
          <p:blipFill>
            <a:blip r:embed="rId94" cstate="print"/>
            <a:stretch>
              <a:fillRect/>
            </a:stretch>
          </p:blipFill>
          <p:spPr bwMode="auto">
            <a:xfrm>
              <a:off x="1579830" y="3212975"/>
              <a:ext cx="349687" cy="349687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52" name="Grupa 151" descr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Lambda_\varphi( \cdot ) = \sum_{i=1}^K K_{i,\varphi} \cdot K_{i,\varphi}^\dagger$$&#10;\end{document}&#10;" title="IguanaTex Vector Display">
            <a:extLst>
              <a:ext uri="{FF2B5EF4-FFF2-40B4-BE49-F238E27FC236}">
                <a16:creationId xmlns:a16="http://schemas.microsoft.com/office/drawing/2014/main" id="{CCED4B2E-E7BF-DD1D-DA93-039BB6210359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5846013" y="211719"/>
            <a:ext cx="2332813" cy="700764"/>
            <a:chOff x="8271036" y="4377451"/>
            <a:chExt cx="1238365" cy="371998"/>
          </a:xfrm>
        </p:grpSpPr>
        <p:sp>
          <p:nvSpPr>
            <p:cNvPr id="153" name="Dowolny kształt: kształt 152">
              <a:extLst>
                <a:ext uri="{FF2B5EF4-FFF2-40B4-BE49-F238E27FC236}">
                  <a16:creationId xmlns:a16="http://schemas.microsoft.com/office/drawing/2014/main" id="{E29DDC6F-2828-26D5-31F0-81024F85B333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8271036" y="4506612"/>
              <a:ext cx="79787" cy="91373"/>
            </a:xfrm>
            <a:custGeom>
              <a:avLst/>
              <a:gdLst>
                <a:gd name="connsiteX0" fmla="*/ 43059 w 79787"/>
                <a:gd name="connsiteY0" fmla="*/ 2762 h 91373"/>
                <a:gd name="connsiteX1" fmla="*/ 40142 w 79787"/>
                <a:gd name="connsiteY1" fmla="*/ 82 h 91373"/>
                <a:gd name="connsiteX2" fmla="*/ 37224 w 79787"/>
                <a:gd name="connsiteY2" fmla="*/ 2762 h 91373"/>
                <a:gd name="connsiteX3" fmla="*/ 12869 w 79787"/>
                <a:gd name="connsiteY3" fmla="*/ 78694 h 91373"/>
                <a:gd name="connsiteX4" fmla="*/ 184 w 79787"/>
                <a:gd name="connsiteY4" fmla="*/ 87499 h 91373"/>
                <a:gd name="connsiteX5" fmla="*/ 184 w 79787"/>
                <a:gd name="connsiteY5" fmla="*/ 91455 h 91373"/>
                <a:gd name="connsiteX6" fmla="*/ 11981 w 79787"/>
                <a:gd name="connsiteY6" fmla="*/ 91072 h 91373"/>
                <a:gd name="connsiteX7" fmla="*/ 26315 w 79787"/>
                <a:gd name="connsiteY7" fmla="*/ 91455 h 91373"/>
                <a:gd name="connsiteX8" fmla="*/ 26315 w 79787"/>
                <a:gd name="connsiteY8" fmla="*/ 87499 h 91373"/>
                <a:gd name="connsiteX9" fmla="*/ 16548 w 79787"/>
                <a:gd name="connsiteY9" fmla="*/ 80863 h 91373"/>
                <a:gd name="connsiteX10" fmla="*/ 17182 w 79787"/>
                <a:gd name="connsiteY10" fmla="*/ 78056 h 91373"/>
                <a:gd name="connsiteX11" fmla="*/ 36209 w 79787"/>
                <a:gd name="connsiteY11" fmla="*/ 18586 h 91373"/>
                <a:gd name="connsiteX12" fmla="*/ 56251 w 79787"/>
                <a:gd name="connsiteY12" fmla="*/ 81374 h 91373"/>
                <a:gd name="connsiteX13" fmla="*/ 56886 w 79787"/>
                <a:gd name="connsiteY13" fmla="*/ 83671 h 91373"/>
                <a:gd name="connsiteX14" fmla="*/ 46103 w 79787"/>
                <a:gd name="connsiteY14" fmla="*/ 87499 h 91373"/>
                <a:gd name="connsiteX15" fmla="*/ 46103 w 79787"/>
                <a:gd name="connsiteY15" fmla="*/ 91455 h 91373"/>
                <a:gd name="connsiteX16" fmla="*/ 64370 w 79787"/>
                <a:gd name="connsiteY16" fmla="*/ 91072 h 91373"/>
                <a:gd name="connsiteX17" fmla="*/ 79972 w 79787"/>
                <a:gd name="connsiteY17" fmla="*/ 91455 h 91373"/>
                <a:gd name="connsiteX18" fmla="*/ 79972 w 79787"/>
                <a:gd name="connsiteY18" fmla="*/ 87499 h 91373"/>
                <a:gd name="connsiteX19" fmla="*/ 68429 w 79787"/>
                <a:gd name="connsiteY19" fmla="*/ 82012 h 91373"/>
                <a:gd name="connsiteX20" fmla="*/ 43059 w 79787"/>
                <a:gd name="connsiteY20" fmla="*/ 2762 h 91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9787" h="91373">
                  <a:moveTo>
                    <a:pt x="43059" y="2762"/>
                  </a:moveTo>
                  <a:cubicBezTo>
                    <a:pt x="42298" y="337"/>
                    <a:pt x="41537" y="82"/>
                    <a:pt x="40142" y="82"/>
                  </a:cubicBezTo>
                  <a:cubicBezTo>
                    <a:pt x="38112" y="82"/>
                    <a:pt x="37858" y="592"/>
                    <a:pt x="37224" y="2762"/>
                  </a:cubicBezTo>
                  <a:lnTo>
                    <a:pt x="12869" y="78694"/>
                  </a:lnTo>
                  <a:cubicBezTo>
                    <a:pt x="11601" y="82522"/>
                    <a:pt x="9064" y="87499"/>
                    <a:pt x="184" y="87499"/>
                  </a:cubicBezTo>
                  <a:lnTo>
                    <a:pt x="184" y="91455"/>
                  </a:lnTo>
                  <a:cubicBezTo>
                    <a:pt x="4370" y="91200"/>
                    <a:pt x="10840" y="91072"/>
                    <a:pt x="11981" y="91072"/>
                  </a:cubicBezTo>
                  <a:cubicBezTo>
                    <a:pt x="15660" y="91072"/>
                    <a:pt x="22383" y="91328"/>
                    <a:pt x="26315" y="91455"/>
                  </a:cubicBezTo>
                  <a:lnTo>
                    <a:pt x="26315" y="87499"/>
                  </a:lnTo>
                  <a:cubicBezTo>
                    <a:pt x="19465" y="87372"/>
                    <a:pt x="16548" y="83926"/>
                    <a:pt x="16548" y="80863"/>
                  </a:cubicBezTo>
                  <a:cubicBezTo>
                    <a:pt x="16548" y="80225"/>
                    <a:pt x="16548" y="79842"/>
                    <a:pt x="17182" y="78056"/>
                  </a:cubicBezTo>
                  <a:lnTo>
                    <a:pt x="36209" y="18586"/>
                  </a:lnTo>
                  <a:lnTo>
                    <a:pt x="56251" y="81374"/>
                  </a:lnTo>
                  <a:cubicBezTo>
                    <a:pt x="56886" y="83160"/>
                    <a:pt x="56886" y="83415"/>
                    <a:pt x="56886" y="83671"/>
                  </a:cubicBezTo>
                  <a:cubicBezTo>
                    <a:pt x="56886" y="87499"/>
                    <a:pt x="49402" y="87499"/>
                    <a:pt x="46103" y="87499"/>
                  </a:cubicBezTo>
                  <a:lnTo>
                    <a:pt x="46103" y="91455"/>
                  </a:lnTo>
                  <a:cubicBezTo>
                    <a:pt x="50543" y="91072"/>
                    <a:pt x="59549" y="91072"/>
                    <a:pt x="64370" y="91072"/>
                  </a:cubicBezTo>
                  <a:cubicBezTo>
                    <a:pt x="69317" y="91072"/>
                    <a:pt x="75025" y="91328"/>
                    <a:pt x="79972" y="91455"/>
                  </a:cubicBezTo>
                  <a:lnTo>
                    <a:pt x="79972" y="87499"/>
                  </a:lnTo>
                  <a:cubicBezTo>
                    <a:pt x="70332" y="87499"/>
                    <a:pt x="69951" y="86733"/>
                    <a:pt x="68429" y="82012"/>
                  </a:cubicBezTo>
                  <a:lnTo>
                    <a:pt x="43059" y="2762"/>
                  </a:lnTo>
                  <a:close/>
                </a:path>
              </a:pathLst>
            </a:custGeom>
            <a:solidFill>
              <a:srgbClr val="00000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54" name="Dowolny kształt: kształt 153">
              <a:extLst>
                <a:ext uri="{FF2B5EF4-FFF2-40B4-BE49-F238E27FC236}">
                  <a16:creationId xmlns:a16="http://schemas.microsoft.com/office/drawing/2014/main" id="{6CC9CD5D-5F99-35A6-CF9F-377FD8BBF880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8361193" y="4577732"/>
              <a:ext cx="55584" cy="58690"/>
            </a:xfrm>
            <a:custGeom>
              <a:avLst/>
              <a:gdLst>
                <a:gd name="connsiteX0" fmla="*/ 22123 w 55584"/>
                <a:gd name="connsiteY0" fmla="*/ 40283 h 58690"/>
                <a:gd name="connsiteX1" fmla="*/ 25142 w 55584"/>
                <a:gd name="connsiteY1" fmla="*/ 40372 h 58690"/>
                <a:gd name="connsiteX2" fmla="*/ 55776 w 55584"/>
                <a:gd name="connsiteY2" fmla="*/ 13126 h 58690"/>
                <a:gd name="connsiteX3" fmla="*/ 44144 w 55584"/>
                <a:gd name="connsiteY3" fmla="*/ 83 h 58690"/>
                <a:gd name="connsiteX4" fmla="*/ 22923 w 55584"/>
                <a:gd name="connsiteY4" fmla="*/ 22506 h 58690"/>
                <a:gd name="connsiteX5" fmla="*/ 19282 w 55584"/>
                <a:gd name="connsiteY5" fmla="*/ 33761 h 58690"/>
                <a:gd name="connsiteX6" fmla="*/ 3299 w 55584"/>
                <a:gd name="connsiteY6" fmla="*/ 21344 h 58690"/>
                <a:gd name="connsiteX7" fmla="*/ 11024 w 55584"/>
                <a:gd name="connsiteY7" fmla="*/ 3210 h 58690"/>
                <a:gd name="connsiteX8" fmla="*/ 11735 w 55584"/>
                <a:gd name="connsiteY8" fmla="*/ 2049 h 58690"/>
                <a:gd name="connsiteX9" fmla="*/ 10314 w 55584"/>
                <a:gd name="connsiteY9" fmla="*/ 977 h 58690"/>
                <a:gd name="connsiteX10" fmla="*/ 7472 w 55584"/>
                <a:gd name="connsiteY10" fmla="*/ 2942 h 58690"/>
                <a:gd name="connsiteX11" fmla="*/ 191 w 55584"/>
                <a:gd name="connsiteY11" fmla="*/ 22238 h 58690"/>
                <a:gd name="connsiteX12" fmla="*/ 17417 w 55584"/>
                <a:gd name="connsiteY12" fmla="*/ 39568 h 58690"/>
                <a:gd name="connsiteX13" fmla="*/ 12445 w 55584"/>
                <a:gd name="connsiteY13" fmla="*/ 55916 h 58690"/>
                <a:gd name="connsiteX14" fmla="*/ 15464 w 55584"/>
                <a:gd name="connsiteY14" fmla="*/ 58774 h 58690"/>
                <a:gd name="connsiteX15" fmla="*/ 18927 w 55584"/>
                <a:gd name="connsiteY15" fmla="*/ 56809 h 58690"/>
                <a:gd name="connsiteX16" fmla="*/ 22123 w 55584"/>
                <a:gd name="connsiteY16" fmla="*/ 40283 h 58690"/>
                <a:gd name="connsiteX17" fmla="*/ 23278 w 55584"/>
                <a:gd name="connsiteY17" fmla="*/ 34208 h 58690"/>
                <a:gd name="connsiteX18" fmla="*/ 30026 w 55584"/>
                <a:gd name="connsiteY18" fmla="*/ 14108 h 58690"/>
                <a:gd name="connsiteX19" fmla="*/ 43168 w 55584"/>
                <a:gd name="connsiteY19" fmla="*/ 6158 h 58690"/>
                <a:gd name="connsiteX20" fmla="*/ 52580 w 55584"/>
                <a:gd name="connsiteY20" fmla="*/ 14912 h 58690"/>
                <a:gd name="connsiteX21" fmla="*/ 26119 w 55584"/>
                <a:gd name="connsiteY21" fmla="*/ 34297 h 58690"/>
                <a:gd name="connsiteX22" fmla="*/ 23278 w 55584"/>
                <a:gd name="connsiteY22" fmla="*/ 34208 h 5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584" h="58690">
                  <a:moveTo>
                    <a:pt x="22123" y="40283"/>
                  </a:moveTo>
                  <a:cubicBezTo>
                    <a:pt x="23100" y="40372"/>
                    <a:pt x="24166" y="40372"/>
                    <a:pt x="25142" y="40372"/>
                  </a:cubicBezTo>
                  <a:cubicBezTo>
                    <a:pt x="41125" y="40372"/>
                    <a:pt x="55776" y="27240"/>
                    <a:pt x="55776" y="13126"/>
                  </a:cubicBezTo>
                  <a:cubicBezTo>
                    <a:pt x="55776" y="5175"/>
                    <a:pt x="51070" y="83"/>
                    <a:pt x="44144" y="83"/>
                  </a:cubicBezTo>
                  <a:cubicBezTo>
                    <a:pt x="31891" y="83"/>
                    <a:pt x="25409" y="15806"/>
                    <a:pt x="22923" y="22506"/>
                  </a:cubicBezTo>
                  <a:cubicBezTo>
                    <a:pt x="21768" y="25811"/>
                    <a:pt x="19815" y="32064"/>
                    <a:pt x="19282" y="33761"/>
                  </a:cubicBezTo>
                  <a:cubicBezTo>
                    <a:pt x="9515" y="32421"/>
                    <a:pt x="3299" y="27955"/>
                    <a:pt x="3299" y="21344"/>
                  </a:cubicBezTo>
                  <a:cubicBezTo>
                    <a:pt x="3299" y="21255"/>
                    <a:pt x="3832" y="11250"/>
                    <a:pt x="11024" y="3210"/>
                  </a:cubicBezTo>
                  <a:cubicBezTo>
                    <a:pt x="11646" y="2585"/>
                    <a:pt x="11735" y="2406"/>
                    <a:pt x="11735" y="2049"/>
                  </a:cubicBezTo>
                  <a:cubicBezTo>
                    <a:pt x="11735" y="977"/>
                    <a:pt x="10580" y="977"/>
                    <a:pt x="10314" y="977"/>
                  </a:cubicBezTo>
                  <a:cubicBezTo>
                    <a:pt x="9515" y="977"/>
                    <a:pt x="9159" y="977"/>
                    <a:pt x="7472" y="2942"/>
                  </a:cubicBezTo>
                  <a:cubicBezTo>
                    <a:pt x="2500" y="9106"/>
                    <a:pt x="191" y="18396"/>
                    <a:pt x="191" y="22238"/>
                  </a:cubicBezTo>
                  <a:cubicBezTo>
                    <a:pt x="191" y="30188"/>
                    <a:pt x="5963" y="37067"/>
                    <a:pt x="17417" y="39568"/>
                  </a:cubicBezTo>
                  <a:cubicBezTo>
                    <a:pt x="12978" y="53414"/>
                    <a:pt x="12445" y="55112"/>
                    <a:pt x="12445" y="55916"/>
                  </a:cubicBezTo>
                  <a:cubicBezTo>
                    <a:pt x="12445" y="58328"/>
                    <a:pt x="14487" y="58774"/>
                    <a:pt x="15464" y="58774"/>
                  </a:cubicBezTo>
                  <a:cubicBezTo>
                    <a:pt x="16441" y="58774"/>
                    <a:pt x="18216" y="58149"/>
                    <a:pt x="18927" y="56809"/>
                  </a:cubicBezTo>
                  <a:cubicBezTo>
                    <a:pt x="19548" y="55469"/>
                    <a:pt x="20347" y="50913"/>
                    <a:pt x="22123" y="40283"/>
                  </a:cubicBezTo>
                  <a:close/>
                  <a:moveTo>
                    <a:pt x="23278" y="34208"/>
                  </a:moveTo>
                  <a:cubicBezTo>
                    <a:pt x="25054" y="23935"/>
                    <a:pt x="25764" y="19915"/>
                    <a:pt x="30026" y="14108"/>
                  </a:cubicBezTo>
                  <a:cubicBezTo>
                    <a:pt x="34022" y="8659"/>
                    <a:pt x="38728" y="6158"/>
                    <a:pt x="43168" y="6158"/>
                  </a:cubicBezTo>
                  <a:cubicBezTo>
                    <a:pt x="49294" y="6158"/>
                    <a:pt x="52580" y="10267"/>
                    <a:pt x="52580" y="14912"/>
                  </a:cubicBezTo>
                  <a:cubicBezTo>
                    <a:pt x="52580" y="23935"/>
                    <a:pt x="41392" y="34297"/>
                    <a:pt x="26119" y="34297"/>
                  </a:cubicBezTo>
                  <a:cubicBezTo>
                    <a:pt x="25320" y="34297"/>
                    <a:pt x="24077" y="34297"/>
                    <a:pt x="23278" y="34208"/>
                  </a:cubicBezTo>
                  <a:close/>
                </a:path>
              </a:pathLst>
            </a:custGeom>
            <a:solidFill>
              <a:srgbClr val="00000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55" name="Dowolny kształt: kształt 154">
              <a:extLst>
                <a:ext uri="{FF2B5EF4-FFF2-40B4-BE49-F238E27FC236}">
                  <a16:creationId xmlns:a16="http://schemas.microsoft.com/office/drawing/2014/main" id="{471BB533-AA38-C8D6-AB54-0001F61EF832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8440686" y="4502273"/>
              <a:ext cx="29428" cy="127616"/>
            </a:xfrm>
            <a:custGeom>
              <a:avLst/>
              <a:gdLst>
                <a:gd name="connsiteX0" fmla="*/ 29626 w 29428"/>
                <a:gd name="connsiteY0" fmla="*/ 126422 h 127616"/>
                <a:gd name="connsiteX1" fmla="*/ 27469 w 29428"/>
                <a:gd name="connsiteY1" fmla="*/ 123615 h 127616"/>
                <a:gd name="connsiteX2" fmla="*/ 7554 w 29428"/>
                <a:gd name="connsiteY2" fmla="*/ 63890 h 127616"/>
                <a:gd name="connsiteX3" fmla="*/ 27977 w 29428"/>
                <a:gd name="connsiteY3" fmla="*/ 3528 h 127616"/>
                <a:gd name="connsiteX4" fmla="*/ 29626 w 29428"/>
                <a:gd name="connsiteY4" fmla="*/ 1358 h 127616"/>
                <a:gd name="connsiteX5" fmla="*/ 28357 w 29428"/>
                <a:gd name="connsiteY5" fmla="*/ 82 h 127616"/>
                <a:gd name="connsiteX6" fmla="*/ 8188 w 29428"/>
                <a:gd name="connsiteY6" fmla="*/ 24967 h 127616"/>
                <a:gd name="connsiteX7" fmla="*/ 197 w 29428"/>
                <a:gd name="connsiteY7" fmla="*/ 63890 h 127616"/>
                <a:gd name="connsiteX8" fmla="*/ 8569 w 29428"/>
                <a:gd name="connsiteY8" fmla="*/ 103706 h 127616"/>
                <a:gd name="connsiteX9" fmla="*/ 28357 w 29428"/>
                <a:gd name="connsiteY9" fmla="*/ 127698 h 127616"/>
                <a:gd name="connsiteX10" fmla="*/ 29626 w 29428"/>
                <a:gd name="connsiteY10" fmla="*/ 126422 h 127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428" h="127616">
                  <a:moveTo>
                    <a:pt x="29626" y="126422"/>
                  </a:moveTo>
                  <a:cubicBezTo>
                    <a:pt x="29626" y="126039"/>
                    <a:pt x="29626" y="125784"/>
                    <a:pt x="27469" y="123615"/>
                  </a:cubicBezTo>
                  <a:cubicBezTo>
                    <a:pt x="11613" y="107535"/>
                    <a:pt x="7554" y="83415"/>
                    <a:pt x="7554" y="63890"/>
                  </a:cubicBezTo>
                  <a:cubicBezTo>
                    <a:pt x="7554" y="41685"/>
                    <a:pt x="12374" y="19480"/>
                    <a:pt x="27977" y="3528"/>
                  </a:cubicBezTo>
                  <a:cubicBezTo>
                    <a:pt x="29626" y="1996"/>
                    <a:pt x="29626" y="1741"/>
                    <a:pt x="29626" y="1358"/>
                  </a:cubicBezTo>
                  <a:cubicBezTo>
                    <a:pt x="29626" y="465"/>
                    <a:pt x="29118" y="82"/>
                    <a:pt x="28357" y="82"/>
                  </a:cubicBezTo>
                  <a:cubicBezTo>
                    <a:pt x="27089" y="82"/>
                    <a:pt x="15673" y="8760"/>
                    <a:pt x="8188" y="24967"/>
                  </a:cubicBezTo>
                  <a:cubicBezTo>
                    <a:pt x="1719" y="39005"/>
                    <a:pt x="197" y="53170"/>
                    <a:pt x="197" y="63890"/>
                  </a:cubicBezTo>
                  <a:cubicBezTo>
                    <a:pt x="197" y="73844"/>
                    <a:pt x="1592" y="89286"/>
                    <a:pt x="8569" y="103706"/>
                  </a:cubicBezTo>
                  <a:cubicBezTo>
                    <a:pt x="16180" y="119403"/>
                    <a:pt x="27089" y="127698"/>
                    <a:pt x="28357" y="127698"/>
                  </a:cubicBezTo>
                  <a:cubicBezTo>
                    <a:pt x="29118" y="127698"/>
                    <a:pt x="29626" y="127315"/>
                    <a:pt x="29626" y="126422"/>
                  </a:cubicBezTo>
                  <a:close/>
                </a:path>
              </a:pathLst>
            </a:custGeom>
            <a:solidFill>
              <a:srgbClr val="00000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56" name="Dowolny kształt: kształt 155">
              <a:extLst>
                <a:ext uri="{FF2B5EF4-FFF2-40B4-BE49-F238E27FC236}">
                  <a16:creationId xmlns:a16="http://schemas.microsoft.com/office/drawing/2014/main" id="{67C4987D-CBD6-D626-3AD8-0B3A7B2641A8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8488367" y="4559318"/>
              <a:ext cx="13445" cy="13527"/>
            </a:xfrm>
            <a:custGeom>
              <a:avLst/>
              <a:gdLst>
                <a:gd name="connsiteX0" fmla="*/ 13647 w 13445"/>
                <a:gd name="connsiteY0" fmla="*/ 6846 h 13527"/>
                <a:gd name="connsiteX1" fmla="*/ 6924 w 13445"/>
                <a:gd name="connsiteY1" fmla="*/ 82 h 13527"/>
                <a:gd name="connsiteX2" fmla="*/ 201 w 13445"/>
                <a:gd name="connsiteY2" fmla="*/ 6846 h 13527"/>
                <a:gd name="connsiteX3" fmla="*/ 6924 w 13445"/>
                <a:gd name="connsiteY3" fmla="*/ 13609 h 13527"/>
                <a:gd name="connsiteX4" fmla="*/ 13647 w 13445"/>
                <a:gd name="connsiteY4" fmla="*/ 6846 h 13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45" h="13527">
                  <a:moveTo>
                    <a:pt x="13647" y="6846"/>
                  </a:moveTo>
                  <a:cubicBezTo>
                    <a:pt x="13647" y="3145"/>
                    <a:pt x="10602" y="82"/>
                    <a:pt x="6924" y="82"/>
                  </a:cubicBezTo>
                  <a:cubicBezTo>
                    <a:pt x="3245" y="82"/>
                    <a:pt x="201" y="3145"/>
                    <a:pt x="201" y="6846"/>
                  </a:cubicBezTo>
                  <a:cubicBezTo>
                    <a:pt x="201" y="10547"/>
                    <a:pt x="3245" y="13609"/>
                    <a:pt x="6924" y="13609"/>
                  </a:cubicBezTo>
                  <a:cubicBezTo>
                    <a:pt x="10602" y="13609"/>
                    <a:pt x="13647" y="10547"/>
                    <a:pt x="13647" y="6846"/>
                  </a:cubicBezTo>
                  <a:close/>
                </a:path>
              </a:pathLst>
            </a:custGeom>
            <a:solidFill>
              <a:srgbClr val="00000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57" name="Dowolny kształt: kształt 156">
              <a:extLst>
                <a:ext uri="{FF2B5EF4-FFF2-40B4-BE49-F238E27FC236}">
                  <a16:creationId xmlns:a16="http://schemas.microsoft.com/office/drawing/2014/main" id="{E49AA8BF-8692-99FA-77E5-B0F38E4D763E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8519924" y="4502273"/>
              <a:ext cx="29428" cy="127616"/>
            </a:xfrm>
            <a:custGeom>
              <a:avLst/>
              <a:gdLst>
                <a:gd name="connsiteX0" fmla="*/ 29633 w 29428"/>
                <a:gd name="connsiteY0" fmla="*/ 63890 h 127616"/>
                <a:gd name="connsiteX1" fmla="*/ 21261 w 29428"/>
                <a:gd name="connsiteY1" fmla="*/ 24074 h 127616"/>
                <a:gd name="connsiteX2" fmla="*/ 1472 w 29428"/>
                <a:gd name="connsiteY2" fmla="*/ 82 h 127616"/>
                <a:gd name="connsiteX3" fmla="*/ 204 w 29428"/>
                <a:gd name="connsiteY3" fmla="*/ 1358 h 127616"/>
                <a:gd name="connsiteX4" fmla="*/ 2614 w 29428"/>
                <a:gd name="connsiteY4" fmla="*/ 4293 h 127616"/>
                <a:gd name="connsiteX5" fmla="*/ 22275 w 29428"/>
                <a:gd name="connsiteY5" fmla="*/ 63890 h 127616"/>
                <a:gd name="connsiteX6" fmla="*/ 1853 w 29428"/>
                <a:gd name="connsiteY6" fmla="*/ 124253 h 127616"/>
                <a:gd name="connsiteX7" fmla="*/ 204 w 29428"/>
                <a:gd name="connsiteY7" fmla="*/ 126422 h 127616"/>
                <a:gd name="connsiteX8" fmla="*/ 1472 w 29428"/>
                <a:gd name="connsiteY8" fmla="*/ 127698 h 127616"/>
                <a:gd name="connsiteX9" fmla="*/ 21641 w 29428"/>
                <a:gd name="connsiteY9" fmla="*/ 102813 h 127616"/>
                <a:gd name="connsiteX10" fmla="*/ 29633 w 29428"/>
                <a:gd name="connsiteY10" fmla="*/ 63890 h 127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428" h="127616">
                  <a:moveTo>
                    <a:pt x="29633" y="63890"/>
                  </a:moveTo>
                  <a:cubicBezTo>
                    <a:pt x="29633" y="53936"/>
                    <a:pt x="28237" y="38494"/>
                    <a:pt x="21261" y="24074"/>
                  </a:cubicBezTo>
                  <a:cubicBezTo>
                    <a:pt x="13650" y="8377"/>
                    <a:pt x="2741" y="82"/>
                    <a:pt x="1472" y="82"/>
                  </a:cubicBezTo>
                  <a:cubicBezTo>
                    <a:pt x="711" y="82"/>
                    <a:pt x="204" y="592"/>
                    <a:pt x="204" y="1358"/>
                  </a:cubicBezTo>
                  <a:cubicBezTo>
                    <a:pt x="204" y="1741"/>
                    <a:pt x="204" y="1996"/>
                    <a:pt x="2614" y="4293"/>
                  </a:cubicBezTo>
                  <a:cubicBezTo>
                    <a:pt x="15045" y="16927"/>
                    <a:pt x="22275" y="37218"/>
                    <a:pt x="22275" y="63890"/>
                  </a:cubicBezTo>
                  <a:cubicBezTo>
                    <a:pt x="22275" y="85712"/>
                    <a:pt x="17582" y="108173"/>
                    <a:pt x="1853" y="124253"/>
                  </a:cubicBezTo>
                  <a:cubicBezTo>
                    <a:pt x="204" y="125784"/>
                    <a:pt x="204" y="126039"/>
                    <a:pt x="204" y="126422"/>
                  </a:cubicBezTo>
                  <a:cubicBezTo>
                    <a:pt x="204" y="127188"/>
                    <a:pt x="711" y="127698"/>
                    <a:pt x="1472" y="127698"/>
                  </a:cubicBezTo>
                  <a:cubicBezTo>
                    <a:pt x="2741" y="127698"/>
                    <a:pt x="14157" y="119020"/>
                    <a:pt x="21641" y="102813"/>
                  </a:cubicBezTo>
                  <a:cubicBezTo>
                    <a:pt x="28110" y="88775"/>
                    <a:pt x="29633" y="74610"/>
                    <a:pt x="29633" y="63890"/>
                  </a:cubicBezTo>
                  <a:close/>
                </a:path>
              </a:pathLst>
            </a:custGeom>
            <a:solidFill>
              <a:srgbClr val="00000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58" name="Dowolny kształt: kształt 157">
              <a:extLst>
                <a:ext uri="{FF2B5EF4-FFF2-40B4-BE49-F238E27FC236}">
                  <a16:creationId xmlns:a16="http://schemas.microsoft.com/office/drawing/2014/main" id="{D257E544-9569-B1F6-3112-CB35A2497B99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8604362" y="4551150"/>
              <a:ext cx="84354" cy="29862"/>
            </a:xfrm>
            <a:custGeom>
              <a:avLst/>
              <a:gdLst>
                <a:gd name="connsiteX0" fmla="*/ 80252 w 84354"/>
                <a:gd name="connsiteY0" fmla="*/ 5187 h 29862"/>
                <a:gd name="connsiteX1" fmla="*/ 84564 w 84354"/>
                <a:gd name="connsiteY1" fmla="*/ 2634 h 29862"/>
                <a:gd name="connsiteX2" fmla="*/ 80378 w 84354"/>
                <a:gd name="connsiteY2" fmla="*/ 82 h 29862"/>
                <a:gd name="connsiteX3" fmla="*/ 4396 w 84354"/>
                <a:gd name="connsiteY3" fmla="*/ 82 h 29862"/>
                <a:gd name="connsiteX4" fmla="*/ 210 w 84354"/>
                <a:gd name="connsiteY4" fmla="*/ 2634 h 29862"/>
                <a:gd name="connsiteX5" fmla="*/ 4523 w 84354"/>
                <a:gd name="connsiteY5" fmla="*/ 5187 h 29862"/>
                <a:gd name="connsiteX6" fmla="*/ 80252 w 84354"/>
                <a:gd name="connsiteY6" fmla="*/ 5187 h 29862"/>
                <a:gd name="connsiteX7" fmla="*/ 80378 w 84354"/>
                <a:gd name="connsiteY7" fmla="*/ 29944 h 29862"/>
                <a:gd name="connsiteX8" fmla="*/ 84564 w 84354"/>
                <a:gd name="connsiteY8" fmla="*/ 27392 h 29862"/>
                <a:gd name="connsiteX9" fmla="*/ 80252 w 84354"/>
                <a:gd name="connsiteY9" fmla="*/ 24840 h 29862"/>
                <a:gd name="connsiteX10" fmla="*/ 4523 w 84354"/>
                <a:gd name="connsiteY10" fmla="*/ 24840 h 29862"/>
                <a:gd name="connsiteX11" fmla="*/ 210 w 84354"/>
                <a:gd name="connsiteY11" fmla="*/ 27392 h 29862"/>
                <a:gd name="connsiteX12" fmla="*/ 4396 w 84354"/>
                <a:gd name="connsiteY12" fmla="*/ 29944 h 29862"/>
                <a:gd name="connsiteX13" fmla="*/ 80378 w 84354"/>
                <a:gd name="connsiteY13" fmla="*/ 29944 h 29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354" h="29862">
                  <a:moveTo>
                    <a:pt x="80252" y="5187"/>
                  </a:moveTo>
                  <a:cubicBezTo>
                    <a:pt x="82154" y="5187"/>
                    <a:pt x="84564" y="5187"/>
                    <a:pt x="84564" y="2634"/>
                  </a:cubicBezTo>
                  <a:cubicBezTo>
                    <a:pt x="84564" y="82"/>
                    <a:pt x="82154" y="82"/>
                    <a:pt x="80378" y="82"/>
                  </a:cubicBezTo>
                  <a:lnTo>
                    <a:pt x="4396" y="82"/>
                  </a:lnTo>
                  <a:cubicBezTo>
                    <a:pt x="2620" y="82"/>
                    <a:pt x="210" y="82"/>
                    <a:pt x="210" y="2634"/>
                  </a:cubicBezTo>
                  <a:cubicBezTo>
                    <a:pt x="210" y="5187"/>
                    <a:pt x="2620" y="5187"/>
                    <a:pt x="4523" y="5187"/>
                  </a:cubicBezTo>
                  <a:lnTo>
                    <a:pt x="80252" y="5187"/>
                  </a:lnTo>
                  <a:close/>
                  <a:moveTo>
                    <a:pt x="80378" y="29944"/>
                  </a:moveTo>
                  <a:cubicBezTo>
                    <a:pt x="82154" y="29944"/>
                    <a:pt x="84564" y="29944"/>
                    <a:pt x="84564" y="27392"/>
                  </a:cubicBezTo>
                  <a:cubicBezTo>
                    <a:pt x="84564" y="24840"/>
                    <a:pt x="82154" y="24840"/>
                    <a:pt x="80252" y="24840"/>
                  </a:cubicBezTo>
                  <a:lnTo>
                    <a:pt x="4523" y="24840"/>
                  </a:lnTo>
                  <a:cubicBezTo>
                    <a:pt x="2620" y="24840"/>
                    <a:pt x="210" y="24840"/>
                    <a:pt x="210" y="27392"/>
                  </a:cubicBezTo>
                  <a:cubicBezTo>
                    <a:pt x="210" y="29944"/>
                    <a:pt x="2620" y="29944"/>
                    <a:pt x="4396" y="29944"/>
                  </a:cubicBezTo>
                  <a:lnTo>
                    <a:pt x="80378" y="29944"/>
                  </a:lnTo>
                  <a:close/>
                </a:path>
              </a:pathLst>
            </a:custGeom>
            <a:solidFill>
              <a:srgbClr val="00000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59" name="Dowolny kształt: kształt 158">
              <a:extLst>
                <a:ext uri="{FF2B5EF4-FFF2-40B4-BE49-F238E27FC236}">
                  <a16:creationId xmlns:a16="http://schemas.microsoft.com/office/drawing/2014/main" id="{BFDEC7E0-D13F-68A0-742A-76BEC1097DF3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8783166" y="4377451"/>
              <a:ext cx="80802" cy="61013"/>
            </a:xfrm>
            <a:custGeom>
              <a:avLst/>
              <a:gdLst>
                <a:gd name="connsiteX0" fmla="*/ 44888 w 80802"/>
                <a:gd name="connsiteY0" fmla="*/ 25172 h 61013"/>
                <a:gd name="connsiteX1" fmla="*/ 44355 w 80802"/>
                <a:gd name="connsiteY1" fmla="*/ 24100 h 61013"/>
                <a:gd name="connsiteX2" fmla="*/ 46486 w 80802"/>
                <a:gd name="connsiteY2" fmla="*/ 22402 h 61013"/>
                <a:gd name="connsiteX3" fmla="*/ 55454 w 80802"/>
                <a:gd name="connsiteY3" fmla="*/ 16060 h 61013"/>
                <a:gd name="connsiteX4" fmla="*/ 78985 w 80802"/>
                <a:gd name="connsiteY4" fmla="*/ 3285 h 61013"/>
                <a:gd name="connsiteX5" fmla="*/ 81027 w 80802"/>
                <a:gd name="connsiteY5" fmla="*/ 1320 h 61013"/>
                <a:gd name="connsiteX6" fmla="*/ 79872 w 80802"/>
                <a:gd name="connsiteY6" fmla="*/ 159 h 61013"/>
                <a:gd name="connsiteX7" fmla="*/ 73746 w 80802"/>
                <a:gd name="connsiteY7" fmla="*/ 427 h 61013"/>
                <a:gd name="connsiteX8" fmla="*/ 63002 w 80802"/>
                <a:gd name="connsiteY8" fmla="*/ 70 h 61013"/>
                <a:gd name="connsiteX9" fmla="*/ 61137 w 80802"/>
                <a:gd name="connsiteY9" fmla="*/ 2035 h 61013"/>
                <a:gd name="connsiteX10" fmla="*/ 62469 w 80802"/>
                <a:gd name="connsiteY10" fmla="*/ 3285 h 61013"/>
                <a:gd name="connsiteX11" fmla="*/ 64689 w 80802"/>
                <a:gd name="connsiteY11" fmla="*/ 4536 h 61013"/>
                <a:gd name="connsiteX12" fmla="*/ 60782 w 80802"/>
                <a:gd name="connsiteY12" fmla="*/ 8913 h 61013"/>
                <a:gd name="connsiteX13" fmla="*/ 23755 w 80802"/>
                <a:gd name="connsiteY13" fmla="*/ 35177 h 61013"/>
                <a:gd name="connsiteX14" fmla="*/ 30770 w 80802"/>
                <a:gd name="connsiteY14" fmla="*/ 7037 h 61013"/>
                <a:gd name="connsiteX15" fmla="*/ 38583 w 80802"/>
                <a:gd name="connsiteY15" fmla="*/ 3285 h 61013"/>
                <a:gd name="connsiteX16" fmla="*/ 41247 w 80802"/>
                <a:gd name="connsiteY16" fmla="*/ 1409 h 61013"/>
                <a:gd name="connsiteX17" fmla="*/ 39826 w 80802"/>
                <a:gd name="connsiteY17" fmla="*/ 70 h 61013"/>
                <a:gd name="connsiteX18" fmla="*/ 28194 w 80802"/>
                <a:gd name="connsiteY18" fmla="*/ 427 h 61013"/>
                <a:gd name="connsiteX19" fmla="*/ 22068 w 80802"/>
                <a:gd name="connsiteY19" fmla="*/ 338 h 61013"/>
                <a:gd name="connsiteX20" fmla="*/ 16474 w 80802"/>
                <a:gd name="connsiteY20" fmla="*/ 70 h 61013"/>
                <a:gd name="connsiteX21" fmla="*/ 14609 w 80802"/>
                <a:gd name="connsiteY21" fmla="*/ 2035 h 61013"/>
                <a:gd name="connsiteX22" fmla="*/ 17539 w 80802"/>
                <a:gd name="connsiteY22" fmla="*/ 3285 h 61013"/>
                <a:gd name="connsiteX23" fmla="*/ 20913 w 80802"/>
                <a:gd name="connsiteY23" fmla="*/ 3464 h 61013"/>
                <a:gd name="connsiteX24" fmla="*/ 22867 w 80802"/>
                <a:gd name="connsiteY24" fmla="*/ 4715 h 61013"/>
                <a:gd name="connsiteX25" fmla="*/ 22512 w 80802"/>
                <a:gd name="connsiteY25" fmla="*/ 6680 h 61013"/>
                <a:gd name="connsiteX26" fmla="*/ 10702 w 80802"/>
                <a:gd name="connsiteY26" fmla="*/ 54115 h 61013"/>
                <a:gd name="connsiteX27" fmla="*/ 2888 w 80802"/>
                <a:gd name="connsiteY27" fmla="*/ 57867 h 61013"/>
                <a:gd name="connsiteX28" fmla="*/ 224 w 80802"/>
                <a:gd name="connsiteY28" fmla="*/ 59832 h 61013"/>
                <a:gd name="connsiteX29" fmla="*/ 1645 w 80802"/>
                <a:gd name="connsiteY29" fmla="*/ 61083 h 61013"/>
                <a:gd name="connsiteX30" fmla="*/ 13188 w 80802"/>
                <a:gd name="connsiteY30" fmla="*/ 60726 h 61013"/>
                <a:gd name="connsiteX31" fmla="*/ 19315 w 80802"/>
                <a:gd name="connsiteY31" fmla="*/ 60815 h 61013"/>
                <a:gd name="connsiteX32" fmla="*/ 24998 w 80802"/>
                <a:gd name="connsiteY32" fmla="*/ 61083 h 61013"/>
                <a:gd name="connsiteX33" fmla="*/ 26863 w 80802"/>
                <a:gd name="connsiteY33" fmla="*/ 59118 h 61013"/>
                <a:gd name="connsiteX34" fmla="*/ 24021 w 80802"/>
                <a:gd name="connsiteY34" fmla="*/ 57867 h 61013"/>
                <a:gd name="connsiteX35" fmla="*/ 20647 w 80802"/>
                <a:gd name="connsiteY35" fmla="*/ 57688 h 61013"/>
                <a:gd name="connsiteX36" fmla="*/ 18605 w 80802"/>
                <a:gd name="connsiteY36" fmla="*/ 56348 h 61013"/>
                <a:gd name="connsiteX37" fmla="*/ 22778 w 80802"/>
                <a:gd name="connsiteY37" fmla="*/ 39197 h 61013"/>
                <a:gd name="connsiteX38" fmla="*/ 37518 w 80802"/>
                <a:gd name="connsiteY38" fmla="*/ 28745 h 61013"/>
                <a:gd name="connsiteX39" fmla="*/ 50393 w 80802"/>
                <a:gd name="connsiteY39" fmla="*/ 53847 h 61013"/>
                <a:gd name="connsiteX40" fmla="*/ 51015 w 80802"/>
                <a:gd name="connsiteY40" fmla="*/ 55544 h 61013"/>
                <a:gd name="connsiteX41" fmla="*/ 46930 w 80802"/>
                <a:gd name="connsiteY41" fmla="*/ 57867 h 61013"/>
                <a:gd name="connsiteX42" fmla="*/ 44621 w 80802"/>
                <a:gd name="connsiteY42" fmla="*/ 59832 h 61013"/>
                <a:gd name="connsiteX43" fmla="*/ 46131 w 80802"/>
                <a:gd name="connsiteY43" fmla="*/ 61083 h 61013"/>
                <a:gd name="connsiteX44" fmla="*/ 57496 w 80802"/>
                <a:gd name="connsiteY44" fmla="*/ 60726 h 61013"/>
                <a:gd name="connsiteX45" fmla="*/ 66198 w 80802"/>
                <a:gd name="connsiteY45" fmla="*/ 61083 h 61013"/>
                <a:gd name="connsiteX46" fmla="*/ 67974 w 80802"/>
                <a:gd name="connsiteY46" fmla="*/ 59207 h 61013"/>
                <a:gd name="connsiteX47" fmla="*/ 65932 w 80802"/>
                <a:gd name="connsiteY47" fmla="*/ 57867 h 61013"/>
                <a:gd name="connsiteX48" fmla="*/ 60071 w 80802"/>
                <a:gd name="connsiteY48" fmla="*/ 54919 h 61013"/>
                <a:gd name="connsiteX49" fmla="*/ 44888 w 80802"/>
                <a:gd name="connsiteY49" fmla="*/ 25172 h 61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80802" h="61013">
                  <a:moveTo>
                    <a:pt x="44888" y="25172"/>
                  </a:moveTo>
                  <a:cubicBezTo>
                    <a:pt x="44533" y="24457"/>
                    <a:pt x="44355" y="24189"/>
                    <a:pt x="44355" y="24100"/>
                  </a:cubicBezTo>
                  <a:cubicBezTo>
                    <a:pt x="44355" y="23921"/>
                    <a:pt x="44444" y="23832"/>
                    <a:pt x="46486" y="22402"/>
                  </a:cubicBezTo>
                  <a:lnTo>
                    <a:pt x="55454" y="16060"/>
                  </a:lnTo>
                  <a:cubicBezTo>
                    <a:pt x="67175" y="7752"/>
                    <a:pt x="72680" y="3821"/>
                    <a:pt x="78985" y="3285"/>
                  </a:cubicBezTo>
                  <a:cubicBezTo>
                    <a:pt x="79961" y="3196"/>
                    <a:pt x="81027" y="3107"/>
                    <a:pt x="81027" y="1320"/>
                  </a:cubicBezTo>
                  <a:cubicBezTo>
                    <a:pt x="81027" y="606"/>
                    <a:pt x="80405" y="159"/>
                    <a:pt x="79872" y="159"/>
                  </a:cubicBezTo>
                  <a:cubicBezTo>
                    <a:pt x="78008" y="159"/>
                    <a:pt x="75699" y="427"/>
                    <a:pt x="73746" y="427"/>
                  </a:cubicBezTo>
                  <a:cubicBezTo>
                    <a:pt x="71348" y="427"/>
                    <a:pt x="65399" y="70"/>
                    <a:pt x="63002" y="70"/>
                  </a:cubicBezTo>
                  <a:cubicBezTo>
                    <a:pt x="62469" y="70"/>
                    <a:pt x="61137" y="70"/>
                    <a:pt x="61137" y="2035"/>
                  </a:cubicBezTo>
                  <a:cubicBezTo>
                    <a:pt x="61137" y="2124"/>
                    <a:pt x="61137" y="3196"/>
                    <a:pt x="62469" y="3285"/>
                  </a:cubicBezTo>
                  <a:cubicBezTo>
                    <a:pt x="63534" y="3375"/>
                    <a:pt x="64689" y="3553"/>
                    <a:pt x="64689" y="4536"/>
                  </a:cubicBezTo>
                  <a:cubicBezTo>
                    <a:pt x="64689" y="6144"/>
                    <a:pt x="61936" y="8109"/>
                    <a:pt x="60782" y="8913"/>
                  </a:cubicBezTo>
                  <a:lnTo>
                    <a:pt x="23755" y="35177"/>
                  </a:lnTo>
                  <a:lnTo>
                    <a:pt x="30770" y="7037"/>
                  </a:lnTo>
                  <a:cubicBezTo>
                    <a:pt x="31569" y="4000"/>
                    <a:pt x="31657" y="3285"/>
                    <a:pt x="38583" y="3285"/>
                  </a:cubicBezTo>
                  <a:cubicBezTo>
                    <a:pt x="40004" y="3285"/>
                    <a:pt x="41247" y="3285"/>
                    <a:pt x="41247" y="1409"/>
                  </a:cubicBezTo>
                  <a:cubicBezTo>
                    <a:pt x="41247" y="606"/>
                    <a:pt x="40714" y="70"/>
                    <a:pt x="39826" y="70"/>
                  </a:cubicBezTo>
                  <a:cubicBezTo>
                    <a:pt x="37251" y="70"/>
                    <a:pt x="30770" y="427"/>
                    <a:pt x="28194" y="427"/>
                  </a:cubicBezTo>
                  <a:cubicBezTo>
                    <a:pt x="26685" y="427"/>
                    <a:pt x="23577" y="427"/>
                    <a:pt x="22068" y="338"/>
                  </a:cubicBezTo>
                  <a:cubicBezTo>
                    <a:pt x="20292" y="248"/>
                    <a:pt x="18161" y="70"/>
                    <a:pt x="16474" y="70"/>
                  </a:cubicBezTo>
                  <a:cubicBezTo>
                    <a:pt x="15941" y="70"/>
                    <a:pt x="14609" y="70"/>
                    <a:pt x="14609" y="2035"/>
                  </a:cubicBezTo>
                  <a:cubicBezTo>
                    <a:pt x="14609" y="3285"/>
                    <a:pt x="15586" y="3285"/>
                    <a:pt x="17539" y="3285"/>
                  </a:cubicBezTo>
                  <a:cubicBezTo>
                    <a:pt x="18960" y="3285"/>
                    <a:pt x="19315" y="3285"/>
                    <a:pt x="20913" y="3464"/>
                  </a:cubicBezTo>
                  <a:cubicBezTo>
                    <a:pt x="22689" y="3643"/>
                    <a:pt x="22867" y="3821"/>
                    <a:pt x="22867" y="4715"/>
                  </a:cubicBezTo>
                  <a:cubicBezTo>
                    <a:pt x="22867" y="4893"/>
                    <a:pt x="22867" y="5340"/>
                    <a:pt x="22512" y="6680"/>
                  </a:cubicBezTo>
                  <a:lnTo>
                    <a:pt x="10702" y="54115"/>
                  </a:lnTo>
                  <a:cubicBezTo>
                    <a:pt x="9992" y="57152"/>
                    <a:pt x="9814" y="57867"/>
                    <a:pt x="2888" y="57867"/>
                  </a:cubicBezTo>
                  <a:cubicBezTo>
                    <a:pt x="1290" y="57867"/>
                    <a:pt x="224" y="57867"/>
                    <a:pt x="224" y="59832"/>
                  </a:cubicBezTo>
                  <a:cubicBezTo>
                    <a:pt x="224" y="59922"/>
                    <a:pt x="224" y="61083"/>
                    <a:pt x="1645" y="61083"/>
                  </a:cubicBezTo>
                  <a:cubicBezTo>
                    <a:pt x="4220" y="61083"/>
                    <a:pt x="10613" y="60726"/>
                    <a:pt x="13188" y="60726"/>
                  </a:cubicBezTo>
                  <a:cubicBezTo>
                    <a:pt x="14698" y="60726"/>
                    <a:pt x="17806" y="60726"/>
                    <a:pt x="19315" y="60815"/>
                  </a:cubicBezTo>
                  <a:cubicBezTo>
                    <a:pt x="21091" y="60904"/>
                    <a:pt x="23311" y="61083"/>
                    <a:pt x="24998" y="61083"/>
                  </a:cubicBezTo>
                  <a:cubicBezTo>
                    <a:pt x="25531" y="61083"/>
                    <a:pt x="26863" y="61083"/>
                    <a:pt x="26863" y="59118"/>
                  </a:cubicBezTo>
                  <a:cubicBezTo>
                    <a:pt x="26863" y="57867"/>
                    <a:pt x="25797" y="57867"/>
                    <a:pt x="24021" y="57867"/>
                  </a:cubicBezTo>
                  <a:cubicBezTo>
                    <a:pt x="23932" y="57867"/>
                    <a:pt x="22245" y="57867"/>
                    <a:pt x="20647" y="57688"/>
                  </a:cubicBezTo>
                  <a:cubicBezTo>
                    <a:pt x="18605" y="57510"/>
                    <a:pt x="18605" y="57242"/>
                    <a:pt x="18605" y="56348"/>
                  </a:cubicBezTo>
                  <a:cubicBezTo>
                    <a:pt x="18605" y="55634"/>
                    <a:pt x="19493" y="52328"/>
                    <a:pt x="22778" y="39197"/>
                  </a:cubicBezTo>
                  <a:lnTo>
                    <a:pt x="37518" y="28745"/>
                  </a:lnTo>
                  <a:lnTo>
                    <a:pt x="50393" y="53847"/>
                  </a:lnTo>
                  <a:cubicBezTo>
                    <a:pt x="51015" y="55008"/>
                    <a:pt x="51015" y="55098"/>
                    <a:pt x="51015" y="55544"/>
                  </a:cubicBezTo>
                  <a:cubicBezTo>
                    <a:pt x="51015" y="57599"/>
                    <a:pt x="48528" y="57867"/>
                    <a:pt x="46930" y="57867"/>
                  </a:cubicBezTo>
                  <a:cubicBezTo>
                    <a:pt x="45864" y="57867"/>
                    <a:pt x="44621" y="57867"/>
                    <a:pt x="44621" y="59832"/>
                  </a:cubicBezTo>
                  <a:cubicBezTo>
                    <a:pt x="44621" y="59922"/>
                    <a:pt x="44710" y="61083"/>
                    <a:pt x="46131" y="61083"/>
                  </a:cubicBezTo>
                  <a:cubicBezTo>
                    <a:pt x="48617" y="61083"/>
                    <a:pt x="55010" y="60726"/>
                    <a:pt x="57496" y="60726"/>
                  </a:cubicBezTo>
                  <a:cubicBezTo>
                    <a:pt x="60160" y="60726"/>
                    <a:pt x="63712" y="61083"/>
                    <a:pt x="66198" y="61083"/>
                  </a:cubicBezTo>
                  <a:cubicBezTo>
                    <a:pt x="67353" y="61083"/>
                    <a:pt x="67974" y="60458"/>
                    <a:pt x="67974" y="59207"/>
                  </a:cubicBezTo>
                  <a:cubicBezTo>
                    <a:pt x="67974" y="57867"/>
                    <a:pt x="66820" y="57867"/>
                    <a:pt x="65932" y="57867"/>
                  </a:cubicBezTo>
                  <a:cubicBezTo>
                    <a:pt x="64334" y="57867"/>
                    <a:pt x="61581" y="57778"/>
                    <a:pt x="60071" y="54919"/>
                  </a:cubicBezTo>
                  <a:lnTo>
                    <a:pt x="44888" y="25172"/>
                  </a:lnTo>
                  <a:close/>
                </a:path>
              </a:pathLst>
            </a:custGeom>
            <a:solidFill>
              <a:srgbClr val="00000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60" name="Dowolny kształt: kształt 159">
              <a:extLst>
                <a:ext uri="{FF2B5EF4-FFF2-40B4-BE49-F238E27FC236}">
                  <a16:creationId xmlns:a16="http://schemas.microsoft.com/office/drawing/2014/main" id="{25393F1E-315A-8A65-A04E-0151B45925EC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8738257" y="4476749"/>
              <a:ext cx="168835" cy="178662"/>
            </a:xfrm>
            <a:custGeom>
              <a:avLst/>
              <a:gdLst>
                <a:gd name="connsiteX0" fmla="*/ 153707 w 168835"/>
                <a:gd name="connsiteY0" fmla="*/ 178735 h 178662"/>
                <a:gd name="connsiteX1" fmla="*/ 169056 w 168835"/>
                <a:gd name="connsiteY1" fmla="*/ 137898 h 178662"/>
                <a:gd name="connsiteX2" fmla="*/ 165885 w 168835"/>
                <a:gd name="connsiteY2" fmla="*/ 137898 h 178662"/>
                <a:gd name="connsiteX3" fmla="*/ 132904 w 168835"/>
                <a:gd name="connsiteY3" fmla="*/ 163677 h 178662"/>
                <a:gd name="connsiteX4" fmla="*/ 93454 w 168835"/>
                <a:gd name="connsiteY4" fmla="*/ 167633 h 178662"/>
                <a:gd name="connsiteX5" fmla="*/ 16965 w 168835"/>
                <a:gd name="connsiteY5" fmla="*/ 167633 h 178662"/>
                <a:gd name="connsiteX6" fmla="*/ 81531 w 168835"/>
                <a:gd name="connsiteY6" fmla="*/ 91446 h 178662"/>
                <a:gd name="connsiteX7" fmla="*/ 82672 w 168835"/>
                <a:gd name="connsiteY7" fmla="*/ 89404 h 178662"/>
                <a:gd name="connsiteX8" fmla="*/ 81784 w 168835"/>
                <a:gd name="connsiteY8" fmla="*/ 87490 h 178662"/>
                <a:gd name="connsiteX9" fmla="*/ 22673 w 168835"/>
                <a:gd name="connsiteY9" fmla="*/ 6198 h 178662"/>
                <a:gd name="connsiteX10" fmla="*/ 92186 w 168835"/>
                <a:gd name="connsiteY10" fmla="*/ 6198 h 178662"/>
                <a:gd name="connsiteX11" fmla="*/ 121868 w 168835"/>
                <a:gd name="connsiteY11" fmla="*/ 8240 h 178662"/>
                <a:gd name="connsiteX12" fmla="*/ 149775 w 168835"/>
                <a:gd name="connsiteY12" fmla="*/ 17811 h 178662"/>
                <a:gd name="connsiteX13" fmla="*/ 165885 w 168835"/>
                <a:gd name="connsiteY13" fmla="*/ 35933 h 178662"/>
                <a:gd name="connsiteX14" fmla="*/ 169056 w 168835"/>
                <a:gd name="connsiteY14" fmla="*/ 35933 h 178662"/>
                <a:gd name="connsiteX15" fmla="*/ 153707 w 168835"/>
                <a:gd name="connsiteY15" fmla="*/ 73 h 178662"/>
                <a:gd name="connsiteX16" fmla="*/ 3773 w 168835"/>
                <a:gd name="connsiteY16" fmla="*/ 73 h 178662"/>
                <a:gd name="connsiteX17" fmla="*/ 348 w 168835"/>
                <a:gd name="connsiteY17" fmla="*/ 966 h 178662"/>
                <a:gd name="connsiteX18" fmla="*/ 221 w 168835"/>
                <a:gd name="connsiteY18" fmla="*/ 5177 h 178662"/>
                <a:gd name="connsiteX19" fmla="*/ 67324 w 168835"/>
                <a:gd name="connsiteY19" fmla="*/ 97571 h 178662"/>
                <a:gd name="connsiteX20" fmla="*/ 1616 w 168835"/>
                <a:gd name="connsiteY20" fmla="*/ 175034 h 178662"/>
                <a:gd name="connsiteX21" fmla="*/ 348 w 168835"/>
                <a:gd name="connsiteY21" fmla="*/ 177332 h 178662"/>
                <a:gd name="connsiteX22" fmla="*/ 3773 w 168835"/>
                <a:gd name="connsiteY22" fmla="*/ 178735 h 178662"/>
                <a:gd name="connsiteX23" fmla="*/ 153707 w 168835"/>
                <a:gd name="connsiteY23" fmla="*/ 178735 h 178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8835" h="178662">
                  <a:moveTo>
                    <a:pt x="153707" y="178735"/>
                  </a:moveTo>
                  <a:lnTo>
                    <a:pt x="169056" y="137898"/>
                  </a:lnTo>
                  <a:lnTo>
                    <a:pt x="165885" y="137898"/>
                  </a:lnTo>
                  <a:cubicBezTo>
                    <a:pt x="160938" y="151170"/>
                    <a:pt x="147492" y="159848"/>
                    <a:pt x="132904" y="163677"/>
                  </a:cubicBezTo>
                  <a:cubicBezTo>
                    <a:pt x="130240" y="164315"/>
                    <a:pt x="117809" y="167633"/>
                    <a:pt x="93454" y="167633"/>
                  </a:cubicBezTo>
                  <a:lnTo>
                    <a:pt x="16965" y="167633"/>
                  </a:lnTo>
                  <a:lnTo>
                    <a:pt x="81531" y="91446"/>
                  </a:lnTo>
                  <a:cubicBezTo>
                    <a:pt x="82419" y="90425"/>
                    <a:pt x="82672" y="90042"/>
                    <a:pt x="82672" y="89404"/>
                  </a:cubicBezTo>
                  <a:cubicBezTo>
                    <a:pt x="82672" y="89149"/>
                    <a:pt x="82672" y="88766"/>
                    <a:pt x="81784" y="87490"/>
                  </a:cubicBezTo>
                  <a:lnTo>
                    <a:pt x="22673" y="6198"/>
                  </a:lnTo>
                  <a:lnTo>
                    <a:pt x="92186" y="6198"/>
                  </a:lnTo>
                  <a:cubicBezTo>
                    <a:pt x="109184" y="6198"/>
                    <a:pt x="120727" y="7985"/>
                    <a:pt x="121868" y="8240"/>
                  </a:cubicBezTo>
                  <a:cubicBezTo>
                    <a:pt x="128718" y="9261"/>
                    <a:pt x="139754" y="11430"/>
                    <a:pt x="149775" y="17811"/>
                  </a:cubicBezTo>
                  <a:cubicBezTo>
                    <a:pt x="152946" y="19853"/>
                    <a:pt x="161572" y="25596"/>
                    <a:pt x="165885" y="35933"/>
                  </a:cubicBezTo>
                  <a:lnTo>
                    <a:pt x="169056" y="35933"/>
                  </a:lnTo>
                  <a:lnTo>
                    <a:pt x="153707" y="73"/>
                  </a:lnTo>
                  <a:lnTo>
                    <a:pt x="3773" y="73"/>
                  </a:lnTo>
                  <a:cubicBezTo>
                    <a:pt x="855" y="73"/>
                    <a:pt x="728" y="200"/>
                    <a:pt x="348" y="966"/>
                  </a:cubicBezTo>
                  <a:cubicBezTo>
                    <a:pt x="221" y="1349"/>
                    <a:pt x="221" y="3773"/>
                    <a:pt x="221" y="5177"/>
                  </a:cubicBezTo>
                  <a:lnTo>
                    <a:pt x="67324" y="97571"/>
                  </a:lnTo>
                  <a:lnTo>
                    <a:pt x="1616" y="175034"/>
                  </a:lnTo>
                  <a:cubicBezTo>
                    <a:pt x="348" y="176566"/>
                    <a:pt x="348" y="177204"/>
                    <a:pt x="348" y="177332"/>
                  </a:cubicBezTo>
                  <a:cubicBezTo>
                    <a:pt x="348" y="178735"/>
                    <a:pt x="1489" y="178735"/>
                    <a:pt x="3773" y="178735"/>
                  </a:cubicBezTo>
                  <a:lnTo>
                    <a:pt x="153707" y="178735"/>
                  </a:lnTo>
                  <a:close/>
                </a:path>
              </a:pathLst>
            </a:custGeom>
            <a:solidFill>
              <a:srgbClr val="00000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61" name="Dowolny kształt: kształt 160">
              <a:extLst>
                <a:ext uri="{FF2B5EF4-FFF2-40B4-BE49-F238E27FC236}">
                  <a16:creationId xmlns:a16="http://schemas.microsoft.com/office/drawing/2014/main" id="{21A1AB5E-C8CB-012C-635E-BD67DE27B327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8744778" y="4689329"/>
              <a:ext cx="26904" cy="60120"/>
            </a:xfrm>
            <a:custGeom>
              <a:avLst/>
              <a:gdLst>
                <a:gd name="connsiteX0" fmla="*/ 24817 w 26904"/>
                <a:gd name="connsiteY0" fmla="*/ 3488 h 60120"/>
                <a:gd name="connsiteX1" fmla="*/ 21266 w 26904"/>
                <a:gd name="connsiteY1" fmla="*/ 94 h 60120"/>
                <a:gd name="connsiteX2" fmla="*/ 16293 w 26904"/>
                <a:gd name="connsiteY2" fmla="*/ 5007 h 60120"/>
                <a:gd name="connsiteX3" fmla="*/ 19845 w 26904"/>
                <a:gd name="connsiteY3" fmla="*/ 8402 h 60120"/>
                <a:gd name="connsiteX4" fmla="*/ 24817 w 26904"/>
                <a:gd name="connsiteY4" fmla="*/ 3488 h 60120"/>
                <a:gd name="connsiteX5" fmla="*/ 6704 w 26904"/>
                <a:gd name="connsiteY5" fmla="*/ 48869 h 60120"/>
                <a:gd name="connsiteX6" fmla="*/ 5904 w 26904"/>
                <a:gd name="connsiteY6" fmla="*/ 52621 h 60120"/>
                <a:gd name="connsiteX7" fmla="*/ 14340 w 26904"/>
                <a:gd name="connsiteY7" fmla="*/ 60214 h 60120"/>
                <a:gd name="connsiteX8" fmla="*/ 27126 w 26904"/>
                <a:gd name="connsiteY8" fmla="*/ 46546 h 60120"/>
                <a:gd name="connsiteX9" fmla="*/ 25705 w 26904"/>
                <a:gd name="connsiteY9" fmla="*/ 45385 h 60120"/>
                <a:gd name="connsiteX10" fmla="*/ 24018 w 26904"/>
                <a:gd name="connsiteY10" fmla="*/ 46903 h 60120"/>
                <a:gd name="connsiteX11" fmla="*/ 14606 w 26904"/>
                <a:gd name="connsiteY11" fmla="*/ 57712 h 60120"/>
                <a:gd name="connsiteX12" fmla="*/ 12386 w 26904"/>
                <a:gd name="connsiteY12" fmla="*/ 54586 h 60120"/>
                <a:gd name="connsiteX13" fmla="*/ 13807 w 26904"/>
                <a:gd name="connsiteY13" fmla="*/ 48869 h 60120"/>
                <a:gd name="connsiteX14" fmla="*/ 16648 w 26904"/>
                <a:gd name="connsiteY14" fmla="*/ 41722 h 60120"/>
                <a:gd name="connsiteX15" fmla="*/ 20999 w 26904"/>
                <a:gd name="connsiteY15" fmla="*/ 30377 h 60120"/>
                <a:gd name="connsiteX16" fmla="*/ 21532 w 26904"/>
                <a:gd name="connsiteY16" fmla="*/ 27518 h 60120"/>
                <a:gd name="connsiteX17" fmla="*/ 13097 w 26904"/>
                <a:gd name="connsiteY17" fmla="*/ 19925 h 60120"/>
                <a:gd name="connsiteX18" fmla="*/ 222 w 26904"/>
                <a:gd name="connsiteY18" fmla="*/ 33593 h 60120"/>
                <a:gd name="connsiteX19" fmla="*/ 1731 w 26904"/>
                <a:gd name="connsiteY19" fmla="*/ 34754 h 60120"/>
                <a:gd name="connsiteX20" fmla="*/ 3329 w 26904"/>
                <a:gd name="connsiteY20" fmla="*/ 33325 h 60120"/>
                <a:gd name="connsiteX21" fmla="*/ 12830 w 26904"/>
                <a:gd name="connsiteY21" fmla="*/ 22427 h 60120"/>
                <a:gd name="connsiteX22" fmla="*/ 15050 w 26904"/>
                <a:gd name="connsiteY22" fmla="*/ 25553 h 60120"/>
                <a:gd name="connsiteX23" fmla="*/ 12298 w 26904"/>
                <a:gd name="connsiteY23" fmla="*/ 34486 h 60120"/>
                <a:gd name="connsiteX24" fmla="*/ 6704 w 26904"/>
                <a:gd name="connsiteY24" fmla="*/ 48869 h 6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6904" h="60120">
                  <a:moveTo>
                    <a:pt x="24817" y="3488"/>
                  </a:moveTo>
                  <a:cubicBezTo>
                    <a:pt x="24817" y="2059"/>
                    <a:pt x="23752" y="94"/>
                    <a:pt x="21266" y="94"/>
                  </a:cubicBezTo>
                  <a:cubicBezTo>
                    <a:pt x="18868" y="94"/>
                    <a:pt x="16293" y="2416"/>
                    <a:pt x="16293" y="5007"/>
                  </a:cubicBezTo>
                  <a:cubicBezTo>
                    <a:pt x="16293" y="6526"/>
                    <a:pt x="17448" y="8402"/>
                    <a:pt x="19845" y="8402"/>
                  </a:cubicBezTo>
                  <a:cubicBezTo>
                    <a:pt x="22420" y="8402"/>
                    <a:pt x="24817" y="5900"/>
                    <a:pt x="24817" y="3488"/>
                  </a:cubicBezTo>
                  <a:close/>
                  <a:moveTo>
                    <a:pt x="6704" y="48869"/>
                  </a:moveTo>
                  <a:cubicBezTo>
                    <a:pt x="6348" y="50030"/>
                    <a:pt x="5904" y="51102"/>
                    <a:pt x="5904" y="52621"/>
                  </a:cubicBezTo>
                  <a:cubicBezTo>
                    <a:pt x="5904" y="56819"/>
                    <a:pt x="9456" y="60214"/>
                    <a:pt x="14340" y="60214"/>
                  </a:cubicBezTo>
                  <a:cubicBezTo>
                    <a:pt x="23219" y="60214"/>
                    <a:pt x="27126" y="47886"/>
                    <a:pt x="27126" y="46546"/>
                  </a:cubicBezTo>
                  <a:cubicBezTo>
                    <a:pt x="27126" y="45385"/>
                    <a:pt x="25972" y="45385"/>
                    <a:pt x="25705" y="45385"/>
                  </a:cubicBezTo>
                  <a:cubicBezTo>
                    <a:pt x="24462" y="45385"/>
                    <a:pt x="24374" y="45921"/>
                    <a:pt x="24018" y="46903"/>
                  </a:cubicBezTo>
                  <a:cubicBezTo>
                    <a:pt x="21976" y="54050"/>
                    <a:pt x="18069" y="57712"/>
                    <a:pt x="14606" y="57712"/>
                  </a:cubicBezTo>
                  <a:cubicBezTo>
                    <a:pt x="12830" y="57712"/>
                    <a:pt x="12386" y="56551"/>
                    <a:pt x="12386" y="54586"/>
                  </a:cubicBezTo>
                  <a:cubicBezTo>
                    <a:pt x="12386" y="52531"/>
                    <a:pt x="13008" y="50834"/>
                    <a:pt x="13807" y="48869"/>
                  </a:cubicBezTo>
                  <a:cubicBezTo>
                    <a:pt x="14695" y="46457"/>
                    <a:pt x="15672" y="44045"/>
                    <a:pt x="16648" y="41722"/>
                  </a:cubicBezTo>
                  <a:cubicBezTo>
                    <a:pt x="17448" y="39578"/>
                    <a:pt x="20644" y="31449"/>
                    <a:pt x="20999" y="30377"/>
                  </a:cubicBezTo>
                  <a:cubicBezTo>
                    <a:pt x="21266" y="29484"/>
                    <a:pt x="21532" y="28412"/>
                    <a:pt x="21532" y="27518"/>
                  </a:cubicBezTo>
                  <a:cubicBezTo>
                    <a:pt x="21532" y="23320"/>
                    <a:pt x="17980" y="19925"/>
                    <a:pt x="13097" y="19925"/>
                  </a:cubicBezTo>
                  <a:cubicBezTo>
                    <a:pt x="4306" y="19925"/>
                    <a:pt x="222" y="32074"/>
                    <a:pt x="222" y="33593"/>
                  </a:cubicBezTo>
                  <a:cubicBezTo>
                    <a:pt x="222" y="34754"/>
                    <a:pt x="1465" y="34754"/>
                    <a:pt x="1731" y="34754"/>
                  </a:cubicBezTo>
                  <a:cubicBezTo>
                    <a:pt x="2974" y="34754"/>
                    <a:pt x="3063" y="34308"/>
                    <a:pt x="3329" y="33325"/>
                  </a:cubicBezTo>
                  <a:cubicBezTo>
                    <a:pt x="5638" y="25643"/>
                    <a:pt x="9545" y="22427"/>
                    <a:pt x="12830" y="22427"/>
                  </a:cubicBezTo>
                  <a:cubicBezTo>
                    <a:pt x="14251" y="22427"/>
                    <a:pt x="15050" y="23141"/>
                    <a:pt x="15050" y="25553"/>
                  </a:cubicBezTo>
                  <a:cubicBezTo>
                    <a:pt x="15050" y="27608"/>
                    <a:pt x="14517" y="28948"/>
                    <a:pt x="12298" y="34486"/>
                  </a:cubicBezTo>
                  <a:lnTo>
                    <a:pt x="6704" y="48869"/>
                  </a:lnTo>
                  <a:close/>
                </a:path>
              </a:pathLst>
            </a:custGeom>
            <a:solidFill>
              <a:srgbClr val="00000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62" name="Dowolny kształt: kształt 161">
              <a:extLst>
                <a:ext uri="{FF2B5EF4-FFF2-40B4-BE49-F238E27FC236}">
                  <a16:creationId xmlns:a16="http://schemas.microsoft.com/office/drawing/2014/main" id="{F2C242DE-6965-3F0E-1BFF-9050723D5BF4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8782709" y="4714163"/>
              <a:ext cx="65352" cy="24030"/>
            </a:xfrm>
            <a:custGeom>
              <a:avLst/>
              <a:gdLst>
                <a:gd name="connsiteX0" fmla="*/ 62202 w 65352"/>
                <a:gd name="connsiteY0" fmla="*/ 4471 h 24030"/>
                <a:gd name="connsiteX1" fmla="*/ 65577 w 65352"/>
                <a:gd name="connsiteY1" fmla="*/ 2238 h 24030"/>
                <a:gd name="connsiteX2" fmla="*/ 62291 w 65352"/>
                <a:gd name="connsiteY2" fmla="*/ 94 h 24030"/>
                <a:gd name="connsiteX3" fmla="*/ 3510 w 65352"/>
                <a:gd name="connsiteY3" fmla="*/ 94 h 24030"/>
                <a:gd name="connsiteX4" fmla="*/ 224 w 65352"/>
                <a:gd name="connsiteY4" fmla="*/ 2238 h 24030"/>
                <a:gd name="connsiteX5" fmla="*/ 3599 w 65352"/>
                <a:gd name="connsiteY5" fmla="*/ 4471 h 24030"/>
                <a:gd name="connsiteX6" fmla="*/ 62202 w 65352"/>
                <a:gd name="connsiteY6" fmla="*/ 4471 h 24030"/>
                <a:gd name="connsiteX7" fmla="*/ 62291 w 65352"/>
                <a:gd name="connsiteY7" fmla="*/ 24124 h 24030"/>
                <a:gd name="connsiteX8" fmla="*/ 65577 w 65352"/>
                <a:gd name="connsiteY8" fmla="*/ 21980 h 24030"/>
                <a:gd name="connsiteX9" fmla="*/ 62202 w 65352"/>
                <a:gd name="connsiteY9" fmla="*/ 19747 h 24030"/>
                <a:gd name="connsiteX10" fmla="*/ 3599 w 65352"/>
                <a:gd name="connsiteY10" fmla="*/ 19747 h 24030"/>
                <a:gd name="connsiteX11" fmla="*/ 224 w 65352"/>
                <a:gd name="connsiteY11" fmla="*/ 21980 h 24030"/>
                <a:gd name="connsiteX12" fmla="*/ 3510 w 65352"/>
                <a:gd name="connsiteY12" fmla="*/ 24124 h 24030"/>
                <a:gd name="connsiteX13" fmla="*/ 62291 w 65352"/>
                <a:gd name="connsiteY13" fmla="*/ 24124 h 2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352" h="24030">
                  <a:moveTo>
                    <a:pt x="62202" y="4471"/>
                  </a:moveTo>
                  <a:cubicBezTo>
                    <a:pt x="63534" y="4471"/>
                    <a:pt x="65577" y="4471"/>
                    <a:pt x="65577" y="2238"/>
                  </a:cubicBezTo>
                  <a:cubicBezTo>
                    <a:pt x="65577" y="94"/>
                    <a:pt x="63446" y="94"/>
                    <a:pt x="62291" y="94"/>
                  </a:cubicBezTo>
                  <a:lnTo>
                    <a:pt x="3510" y="94"/>
                  </a:lnTo>
                  <a:cubicBezTo>
                    <a:pt x="2355" y="94"/>
                    <a:pt x="224" y="94"/>
                    <a:pt x="224" y="2238"/>
                  </a:cubicBezTo>
                  <a:cubicBezTo>
                    <a:pt x="224" y="4471"/>
                    <a:pt x="2267" y="4471"/>
                    <a:pt x="3599" y="4471"/>
                  </a:cubicBezTo>
                  <a:lnTo>
                    <a:pt x="62202" y="4471"/>
                  </a:lnTo>
                  <a:close/>
                  <a:moveTo>
                    <a:pt x="62291" y="24124"/>
                  </a:moveTo>
                  <a:cubicBezTo>
                    <a:pt x="63446" y="24124"/>
                    <a:pt x="65577" y="24124"/>
                    <a:pt x="65577" y="21980"/>
                  </a:cubicBezTo>
                  <a:cubicBezTo>
                    <a:pt x="65577" y="19747"/>
                    <a:pt x="63534" y="19747"/>
                    <a:pt x="62202" y="19747"/>
                  </a:cubicBezTo>
                  <a:lnTo>
                    <a:pt x="3599" y="19747"/>
                  </a:lnTo>
                  <a:cubicBezTo>
                    <a:pt x="2267" y="19747"/>
                    <a:pt x="224" y="19747"/>
                    <a:pt x="224" y="21980"/>
                  </a:cubicBezTo>
                  <a:cubicBezTo>
                    <a:pt x="224" y="24124"/>
                    <a:pt x="2355" y="24124"/>
                    <a:pt x="3510" y="24124"/>
                  </a:cubicBezTo>
                  <a:lnTo>
                    <a:pt x="62291" y="24124"/>
                  </a:lnTo>
                  <a:close/>
                </a:path>
              </a:pathLst>
            </a:custGeom>
            <a:solidFill>
              <a:srgbClr val="00000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63" name="Dowolny kształt: kształt 162">
              <a:extLst>
                <a:ext uri="{FF2B5EF4-FFF2-40B4-BE49-F238E27FC236}">
                  <a16:creationId xmlns:a16="http://schemas.microsoft.com/office/drawing/2014/main" id="{D532FCF9-D732-D70F-A719-654D4D87914A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8864044" y="4689239"/>
              <a:ext cx="32320" cy="59316"/>
            </a:xfrm>
            <a:custGeom>
              <a:avLst/>
              <a:gdLst>
                <a:gd name="connsiteX0" fmla="*/ 20298 w 32320"/>
                <a:gd name="connsiteY0" fmla="*/ 2595 h 59316"/>
                <a:gd name="connsiteX1" fmla="*/ 17634 w 32320"/>
                <a:gd name="connsiteY1" fmla="*/ 94 h 59316"/>
                <a:gd name="connsiteX2" fmla="*/ 231 w 32320"/>
                <a:gd name="connsiteY2" fmla="*/ 5811 h 59316"/>
                <a:gd name="connsiteX3" fmla="*/ 231 w 32320"/>
                <a:gd name="connsiteY3" fmla="*/ 9027 h 59316"/>
                <a:gd name="connsiteX4" fmla="*/ 13106 w 32320"/>
                <a:gd name="connsiteY4" fmla="*/ 6526 h 59316"/>
                <a:gd name="connsiteX5" fmla="*/ 13106 w 32320"/>
                <a:gd name="connsiteY5" fmla="*/ 52085 h 59316"/>
                <a:gd name="connsiteX6" fmla="*/ 4226 w 32320"/>
                <a:gd name="connsiteY6" fmla="*/ 56194 h 59316"/>
                <a:gd name="connsiteX7" fmla="*/ 852 w 32320"/>
                <a:gd name="connsiteY7" fmla="*/ 56194 h 59316"/>
                <a:gd name="connsiteX8" fmla="*/ 852 w 32320"/>
                <a:gd name="connsiteY8" fmla="*/ 59410 h 59316"/>
                <a:gd name="connsiteX9" fmla="*/ 16657 w 32320"/>
                <a:gd name="connsiteY9" fmla="*/ 59052 h 59316"/>
                <a:gd name="connsiteX10" fmla="*/ 32551 w 32320"/>
                <a:gd name="connsiteY10" fmla="*/ 59410 h 59316"/>
                <a:gd name="connsiteX11" fmla="*/ 32551 w 32320"/>
                <a:gd name="connsiteY11" fmla="*/ 56194 h 59316"/>
                <a:gd name="connsiteX12" fmla="*/ 29177 w 32320"/>
                <a:gd name="connsiteY12" fmla="*/ 56194 h 59316"/>
                <a:gd name="connsiteX13" fmla="*/ 20298 w 32320"/>
                <a:gd name="connsiteY13" fmla="*/ 52085 h 59316"/>
                <a:gd name="connsiteX14" fmla="*/ 20298 w 32320"/>
                <a:gd name="connsiteY14" fmla="*/ 2595 h 5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320" h="59316">
                  <a:moveTo>
                    <a:pt x="20298" y="2595"/>
                  </a:moveTo>
                  <a:cubicBezTo>
                    <a:pt x="20298" y="183"/>
                    <a:pt x="20120" y="94"/>
                    <a:pt x="17634" y="94"/>
                  </a:cubicBezTo>
                  <a:cubicBezTo>
                    <a:pt x="11951" y="5722"/>
                    <a:pt x="3871" y="5811"/>
                    <a:pt x="231" y="5811"/>
                  </a:cubicBezTo>
                  <a:lnTo>
                    <a:pt x="231" y="9027"/>
                  </a:lnTo>
                  <a:cubicBezTo>
                    <a:pt x="2362" y="9027"/>
                    <a:pt x="8222" y="9027"/>
                    <a:pt x="13106" y="6526"/>
                  </a:cubicBezTo>
                  <a:lnTo>
                    <a:pt x="13106" y="52085"/>
                  </a:lnTo>
                  <a:cubicBezTo>
                    <a:pt x="13106" y="55033"/>
                    <a:pt x="13106" y="56194"/>
                    <a:pt x="4226" y="56194"/>
                  </a:cubicBezTo>
                  <a:lnTo>
                    <a:pt x="852" y="56194"/>
                  </a:lnTo>
                  <a:lnTo>
                    <a:pt x="852" y="59410"/>
                  </a:lnTo>
                  <a:cubicBezTo>
                    <a:pt x="2450" y="59320"/>
                    <a:pt x="13372" y="59052"/>
                    <a:pt x="16657" y="59052"/>
                  </a:cubicBezTo>
                  <a:cubicBezTo>
                    <a:pt x="19410" y="59052"/>
                    <a:pt x="30598" y="59320"/>
                    <a:pt x="32551" y="59410"/>
                  </a:cubicBezTo>
                  <a:lnTo>
                    <a:pt x="32551" y="56194"/>
                  </a:lnTo>
                  <a:lnTo>
                    <a:pt x="29177" y="56194"/>
                  </a:lnTo>
                  <a:cubicBezTo>
                    <a:pt x="20298" y="56194"/>
                    <a:pt x="20298" y="55033"/>
                    <a:pt x="20298" y="52085"/>
                  </a:cubicBezTo>
                  <a:lnTo>
                    <a:pt x="20298" y="2595"/>
                  </a:lnTo>
                  <a:close/>
                </a:path>
              </a:pathLst>
            </a:custGeom>
            <a:solidFill>
              <a:srgbClr val="00000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64" name="Dowolny kształt: kształt 163">
              <a:extLst>
                <a:ext uri="{FF2B5EF4-FFF2-40B4-BE49-F238E27FC236}">
                  <a16:creationId xmlns:a16="http://schemas.microsoft.com/office/drawing/2014/main" id="{6BDC23EF-8F59-3FA7-27DB-2E6EC2806BB2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8940340" y="4510823"/>
              <a:ext cx="107947" cy="87161"/>
            </a:xfrm>
            <a:custGeom>
              <a:avLst/>
              <a:gdLst>
                <a:gd name="connsiteX0" fmla="*/ 59982 w 107947"/>
                <a:gd name="connsiteY0" fmla="*/ 35687 h 87161"/>
                <a:gd name="connsiteX1" fmla="*/ 59348 w 107947"/>
                <a:gd name="connsiteY1" fmla="*/ 33900 h 87161"/>
                <a:gd name="connsiteX2" fmla="*/ 63027 w 107947"/>
                <a:gd name="connsiteY2" fmla="*/ 30965 h 87161"/>
                <a:gd name="connsiteX3" fmla="*/ 85225 w 107947"/>
                <a:gd name="connsiteY3" fmla="*/ 13737 h 87161"/>
                <a:gd name="connsiteX4" fmla="*/ 105902 w 107947"/>
                <a:gd name="connsiteY4" fmla="*/ 4038 h 87161"/>
                <a:gd name="connsiteX5" fmla="*/ 108185 w 107947"/>
                <a:gd name="connsiteY5" fmla="*/ 1486 h 87161"/>
                <a:gd name="connsiteX6" fmla="*/ 106789 w 107947"/>
                <a:gd name="connsiteY6" fmla="*/ 82 h 87161"/>
                <a:gd name="connsiteX7" fmla="*/ 97783 w 107947"/>
                <a:gd name="connsiteY7" fmla="*/ 465 h 87161"/>
                <a:gd name="connsiteX8" fmla="*/ 83703 w 107947"/>
                <a:gd name="connsiteY8" fmla="*/ 82 h 87161"/>
                <a:gd name="connsiteX9" fmla="*/ 81293 w 107947"/>
                <a:gd name="connsiteY9" fmla="*/ 2634 h 87161"/>
                <a:gd name="connsiteX10" fmla="*/ 82815 w 107947"/>
                <a:gd name="connsiteY10" fmla="*/ 4038 h 87161"/>
                <a:gd name="connsiteX11" fmla="*/ 86747 w 107947"/>
                <a:gd name="connsiteY11" fmla="*/ 6718 h 87161"/>
                <a:gd name="connsiteX12" fmla="*/ 82181 w 107947"/>
                <a:gd name="connsiteY12" fmla="*/ 12588 h 87161"/>
                <a:gd name="connsiteX13" fmla="*/ 32710 w 107947"/>
                <a:gd name="connsiteY13" fmla="*/ 50873 h 87161"/>
                <a:gd name="connsiteX14" fmla="*/ 42858 w 107947"/>
                <a:gd name="connsiteY14" fmla="*/ 9908 h 87161"/>
                <a:gd name="connsiteX15" fmla="*/ 53513 w 107947"/>
                <a:gd name="connsiteY15" fmla="*/ 4038 h 87161"/>
                <a:gd name="connsiteX16" fmla="*/ 57826 w 107947"/>
                <a:gd name="connsiteY16" fmla="*/ 1486 h 87161"/>
                <a:gd name="connsiteX17" fmla="*/ 56050 w 107947"/>
                <a:gd name="connsiteY17" fmla="*/ 82 h 87161"/>
                <a:gd name="connsiteX18" fmla="*/ 39814 w 107947"/>
                <a:gd name="connsiteY18" fmla="*/ 465 h 87161"/>
                <a:gd name="connsiteX19" fmla="*/ 23450 w 107947"/>
                <a:gd name="connsiteY19" fmla="*/ 82 h 87161"/>
                <a:gd name="connsiteX20" fmla="*/ 20913 w 107947"/>
                <a:gd name="connsiteY20" fmla="*/ 2507 h 87161"/>
                <a:gd name="connsiteX21" fmla="*/ 24592 w 107947"/>
                <a:gd name="connsiteY21" fmla="*/ 4038 h 87161"/>
                <a:gd name="connsiteX22" fmla="*/ 30046 w 107947"/>
                <a:gd name="connsiteY22" fmla="*/ 4293 h 87161"/>
                <a:gd name="connsiteX23" fmla="*/ 32837 w 107947"/>
                <a:gd name="connsiteY23" fmla="*/ 6335 h 87161"/>
                <a:gd name="connsiteX24" fmla="*/ 32330 w 107947"/>
                <a:gd name="connsiteY24" fmla="*/ 8760 h 87161"/>
                <a:gd name="connsiteX25" fmla="*/ 15332 w 107947"/>
                <a:gd name="connsiteY25" fmla="*/ 77290 h 87161"/>
                <a:gd name="connsiteX26" fmla="*/ 3789 w 107947"/>
                <a:gd name="connsiteY26" fmla="*/ 83288 h 87161"/>
                <a:gd name="connsiteX27" fmla="*/ 237 w 107947"/>
                <a:gd name="connsiteY27" fmla="*/ 85712 h 87161"/>
                <a:gd name="connsiteX28" fmla="*/ 2140 w 107947"/>
                <a:gd name="connsiteY28" fmla="*/ 87244 h 87161"/>
                <a:gd name="connsiteX29" fmla="*/ 18249 w 107947"/>
                <a:gd name="connsiteY29" fmla="*/ 86861 h 87161"/>
                <a:gd name="connsiteX30" fmla="*/ 26368 w 107947"/>
                <a:gd name="connsiteY30" fmla="*/ 86989 h 87161"/>
                <a:gd name="connsiteX31" fmla="*/ 34613 w 107947"/>
                <a:gd name="connsiteY31" fmla="*/ 87244 h 87161"/>
                <a:gd name="connsiteX32" fmla="*/ 37150 w 107947"/>
                <a:gd name="connsiteY32" fmla="*/ 84692 h 87161"/>
                <a:gd name="connsiteX33" fmla="*/ 33598 w 107947"/>
                <a:gd name="connsiteY33" fmla="*/ 83288 h 87161"/>
                <a:gd name="connsiteX34" fmla="*/ 25353 w 107947"/>
                <a:gd name="connsiteY34" fmla="*/ 80991 h 87161"/>
                <a:gd name="connsiteX35" fmla="*/ 26494 w 107947"/>
                <a:gd name="connsiteY35" fmla="*/ 75376 h 87161"/>
                <a:gd name="connsiteX36" fmla="*/ 31568 w 107947"/>
                <a:gd name="connsiteY36" fmla="*/ 55340 h 87161"/>
                <a:gd name="connsiteX37" fmla="*/ 50469 w 107947"/>
                <a:gd name="connsiteY37" fmla="*/ 40536 h 87161"/>
                <a:gd name="connsiteX38" fmla="*/ 65183 w 107947"/>
                <a:gd name="connsiteY38" fmla="*/ 74865 h 87161"/>
                <a:gd name="connsiteX39" fmla="*/ 66705 w 107947"/>
                <a:gd name="connsiteY39" fmla="*/ 79332 h 87161"/>
                <a:gd name="connsiteX40" fmla="*/ 60109 w 107947"/>
                <a:gd name="connsiteY40" fmla="*/ 83288 h 87161"/>
                <a:gd name="connsiteX41" fmla="*/ 57319 w 107947"/>
                <a:gd name="connsiteY41" fmla="*/ 85840 h 87161"/>
                <a:gd name="connsiteX42" fmla="*/ 59095 w 107947"/>
                <a:gd name="connsiteY42" fmla="*/ 87244 h 87161"/>
                <a:gd name="connsiteX43" fmla="*/ 74570 w 107947"/>
                <a:gd name="connsiteY43" fmla="*/ 86861 h 87161"/>
                <a:gd name="connsiteX44" fmla="*/ 87001 w 107947"/>
                <a:gd name="connsiteY44" fmla="*/ 87244 h 87161"/>
                <a:gd name="connsiteX45" fmla="*/ 89284 w 107947"/>
                <a:gd name="connsiteY45" fmla="*/ 84692 h 87161"/>
                <a:gd name="connsiteX46" fmla="*/ 86747 w 107947"/>
                <a:gd name="connsiteY46" fmla="*/ 83288 h 87161"/>
                <a:gd name="connsiteX47" fmla="*/ 77995 w 107947"/>
                <a:gd name="connsiteY47" fmla="*/ 77545 h 87161"/>
                <a:gd name="connsiteX48" fmla="*/ 59982 w 107947"/>
                <a:gd name="connsiteY48" fmla="*/ 35687 h 87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07947" h="87161">
                  <a:moveTo>
                    <a:pt x="59982" y="35687"/>
                  </a:moveTo>
                  <a:cubicBezTo>
                    <a:pt x="59856" y="35304"/>
                    <a:pt x="59348" y="34283"/>
                    <a:pt x="59348" y="33900"/>
                  </a:cubicBezTo>
                  <a:cubicBezTo>
                    <a:pt x="59348" y="33773"/>
                    <a:pt x="61631" y="31986"/>
                    <a:pt x="63027" y="30965"/>
                  </a:cubicBezTo>
                  <a:lnTo>
                    <a:pt x="85225" y="13737"/>
                  </a:lnTo>
                  <a:cubicBezTo>
                    <a:pt x="97149" y="4931"/>
                    <a:pt x="102096" y="4421"/>
                    <a:pt x="105902" y="4038"/>
                  </a:cubicBezTo>
                  <a:cubicBezTo>
                    <a:pt x="106916" y="3910"/>
                    <a:pt x="108185" y="3783"/>
                    <a:pt x="108185" y="1486"/>
                  </a:cubicBezTo>
                  <a:cubicBezTo>
                    <a:pt x="108185" y="975"/>
                    <a:pt x="107804" y="82"/>
                    <a:pt x="106789" y="82"/>
                  </a:cubicBezTo>
                  <a:cubicBezTo>
                    <a:pt x="103999" y="82"/>
                    <a:pt x="100828" y="465"/>
                    <a:pt x="97783" y="465"/>
                  </a:cubicBezTo>
                  <a:cubicBezTo>
                    <a:pt x="93217" y="465"/>
                    <a:pt x="88270" y="82"/>
                    <a:pt x="83703" y="82"/>
                  </a:cubicBezTo>
                  <a:cubicBezTo>
                    <a:pt x="82815" y="82"/>
                    <a:pt x="81293" y="82"/>
                    <a:pt x="81293" y="2634"/>
                  </a:cubicBezTo>
                  <a:cubicBezTo>
                    <a:pt x="81293" y="3528"/>
                    <a:pt x="81927" y="3910"/>
                    <a:pt x="82815" y="4038"/>
                  </a:cubicBezTo>
                  <a:cubicBezTo>
                    <a:pt x="85606" y="4293"/>
                    <a:pt x="86747" y="4931"/>
                    <a:pt x="86747" y="6718"/>
                  </a:cubicBezTo>
                  <a:cubicBezTo>
                    <a:pt x="86747" y="9015"/>
                    <a:pt x="82942" y="11950"/>
                    <a:pt x="82181" y="12588"/>
                  </a:cubicBezTo>
                  <a:lnTo>
                    <a:pt x="32710" y="50873"/>
                  </a:lnTo>
                  <a:lnTo>
                    <a:pt x="42858" y="9908"/>
                  </a:lnTo>
                  <a:cubicBezTo>
                    <a:pt x="44000" y="5314"/>
                    <a:pt x="44253" y="4038"/>
                    <a:pt x="53513" y="4038"/>
                  </a:cubicBezTo>
                  <a:cubicBezTo>
                    <a:pt x="56684" y="4038"/>
                    <a:pt x="57826" y="4038"/>
                    <a:pt x="57826" y="1486"/>
                  </a:cubicBezTo>
                  <a:cubicBezTo>
                    <a:pt x="57826" y="337"/>
                    <a:pt x="56811" y="82"/>
                    <a:pt x="56050" y="82"/>
                  </a:cubicBezTo>
                  <a:cubicBezTo>
                    <a:pt x="52498" y="82"/>
                    <a:pt x="43365" y="465"/>
                    <a:pt x="39814" y="465"/>
                  </a:cubicBezTo>
                  <a:cubicBezTo>
                    <a:pt x="36135" y="465"/>
                    <a:pt x="27129" y="82"/>
                    <a:pt x="23450" y="82"/>
                  </a:cubicBezTo>
                  <a:cubicBezTo>
                    <a:pt x="22562" y="82"/>
                    <a:pt x="20913" y="82"/>
                    <a:pt x="20913" y="2507"/>
                  </a:cubicBezTo>
                  <a:cubicBezTo>
                    <a:pt x="20913" y="4038"/>
                    <a:pt x="22055" y="4038"/>
                    <a:pt x="24592" y="4038"/>
                  </a:cubicBezTo>
                  <a:cubicBezTo>
                    <a:pt x="26241" y="4038"/>
                    <a:pt x="28524" y="4166"/>
                    <a:pt x="30046" y="4293"/>
                  </a:cubicBezTo>
                  <a:cubicBezTo>
                    <a:pt x="32076" y="4549"/>
                    <a:pt x="32837" y="4931"/>
                    <a:pt x="32837" y="6335"/>
                  </a:cubicBezTo>
                  <a:cubicBezTo>
                    <a:pt x="32837" y="6846"/>
                    <a:pt x="32710" y="7228"/>
                    <a:pt x="32330" y="8760"/>
                  </a:cubicBezTo>
                  <a:lnTo>
                    <a:pt x="15332" y="77290"/>
                  </a:lnTo>
                  <a:cubicBezTo>
                    <a:pt x="14063" y="82267"/>
                    <a:pt x="13810" y="83288"/>
                    <a:pt x="3789" y="83288"/>
                  </a:cubicBezTo>
                  <a:cubicBezTo>
                    <a:pt x="1632" y="83288"/>
                    <a:pt x="237" y="83288"/>
                    <a:pt x="237" y="85712"/>
                  </a:cubicBezTo>
                  <a:cubicBezTo>
                    <a:pt x="237" y="87244"/>
                    <a:pt x="1759" y="87244"/>
                    <a:pt x="2140" y="87244"/>
                  </a:cubicBezTo>
                  <a:cubicBezTo>
                    <a:pt x="5691" y="87244"/>
                    <a:pt x="14698" y="86861"/>
                    <a:pt x="18249" y="86861"/>
                  </a:cubicBezTo>
                  <a:cubicBezTo>
                    <a:pt x="20913" y="86861"/>
                    <a:pt x="23704" y="86989"/>
                    <a:pt x="26368" y="86989"/>
                  </a:cubicBezTo>
                  <a:cubicBezTo>
                    <a:pt x="29158" y="86989"/>
                    <a:pt x="31949" y="87244"/>
                    <a:pt x="34613" y="87244"/>
                  </a:cubicBezTo>
                  <a:cubicBezTo>
                    <a:pt x="35501" y="87244"/>
                    <a:pt x="37150" y="87244"/>
                    <a:pt x="37150" y="84692"/>
                  </a:cubicBezTo>
                  <a:cubicBezTo>
                    <a:pt x="37150" y="83288"/>
                    <a:pt x="36008" y="83288"/>
                    <a:pt x="33598" y="83288"/>
                  </a:cubicBezTo>
                  <a:cubicBezTo>
                    <a:pt x="28905" y="83288"/>
                    <a:pt x="25353" y="83288"/>
                    <a:pt x="25353" y="80991"/>
                  </a:cubicBezTo>
                  <a:cubicBezTo>
                    <a:pt x="25353" y="80097"/>
                    <a:pt x="26114" y="77290"/>
                    <a:pt x="26494" y="75376"/>
                  </a:cubicBezTo>
                  <a:cubicBezTo>
                    <a:pt x="28270" y="68740"/>
                    <a:pt x="29919" y="61976"/>
                    <a:pt x="31568" y="55340"/>
                  </a:cubicBezTo>
                  <a:lnTo>
                    <a:pt x="50469" y="40536"/>
                  </a:lnTo>
                  <a:lnTo>
                    <a:pt x="65183" y="74865"/>
                  </a:lnTo>
                  <a:cubicBezTo>
                    <a:pt x="66705" y="78311"/>
                    <a:pt x="66705" y="78566"/>
                    <a:pt x="66705" y="79332"/>
                  </a:cubicBezTo>
                  <a:cubicBezTo>
                    <a:pt x="66705" y="83160"/>
                    <a:pt x="61251" y="83288"/>
                    <a:pt x="60109" y="83288"/>
                  </a:cubicBezTo>
                  <a:cubicBezTo>
                    <a:pt x="58714" y="83288"/>
                    <a:pt x="57319" y="83288"/>
                    <a:pt x="57319" y="85840"/>
                  </a:cubicBezTo>
                  <a:cubicBezTo>
                    <a:pt x="57319" y="87244"/>
                    <a:pt x="58841" y="87244"/>
                    <a:pt x="59095" y="87244"/>
                  </a:cubicBezTo>
                  <a:cubicBezTo>
                    <a:pt x="64168" y="87244"/>
                    <a:pt x="69496" y="86861"/>
                    <a:pt x="74570" y="86861"/>
                  </a:cubicBezTo>
                  <a:cubicBezTo>
                    <a:pt x="77361" y="86861"/>
                    <a:pt x="84210" y="87244"/>
                    <a:pt x="87001" y="87244"/>
                  </a:cubicBezTo>
                  <a:cubicBezTo>
                    <a:pt x="87635" y="87244"/>
                    <a:pt x="89284" y="87244"/>
                    <a:pt x="89284" y="84692"/>
                  </a:cubicBezTo>
                  <a:cubicBezTo>
                    <a:pt x="89284" y="83288"/>
                    <a:pt x="87889" y="83288"/>
                    <a:pt x="86747" y="83288"/>
                  </a:cubicBezTo>
                  <a:cubicBezTo>
                    <a:pt x="81547" y="83160"/>
                    <a:pt x="79898" y="82012"/>
                    <a:pt x="77995" y="77545"/>
                  </a:cubicBezTo>
                  <a:lnTo>
                    <a:pt x="59982" y="35687"/>
                  </a:lnTo>
                  <a:close/>
                </a:path>
              </a:pathLst>
            </a:custGeom>
            <a:solidFill>
              <a:srgbClr val="00000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65" name="Dowolny kształt: kształt 164">
              <a:extLst>
                <a:ext uri="{FF2B5EF4-FFF2-40B4-BE49-F238E27FC236}">
                  <a16:creationId xmlns:a16="http://schemas.microsoft.com/office/drawing/2014/main" id="{51140E00-A85C-FB85-4028-C5242BF7BA6A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9047427" y="4557901"/>
              <a:ext cx="26904" cy="60120"/>
            </a:xfrm>
            <a:custGeom>
              <a:avLst/>
              <a:gdLst>
                <a:gd name="connsiteX0" fmla="*/ 24841 w 26904"/>
                <a:gd name="connsiteY0" fmla="*/ 3478 h 60120"/>
                <a:gd name="connsiteX1" fmla="*/ 21289 w 26904"/>
                <a:gd name="connsiteY1" fmla="*/ 83 h 60120"/>
                <a:gd name="connsiteX2" fmla="*/ 16317 w 26904"/>
                <a:gd name="connsiteY2" fmla="*/ 4997 h 60120"/>
                <a:gd name="connsiteX3" fmla="*/ 19869 w 26904"/>
                <a:gd name="connsiteY3" fmla="*/ 8391 h 60120"/>
                <a:gd name="connsiteX4" fmla="*/ 24841 w 26904"/>
                <a:gd name="connsiteY4" fmla="*/ 3478 h 60120"/>
                <a:gd name="connsiteX5" fmla="*/ 6727 w 26904"/>
                <a:gd name="connsiteY5" fmla="*/ 48858 h 60120"/>
                <a:gd name="connsiteX6" fmla="*/ 5928 w 26904"/>
                <a:gd name="connsiteY6" fmla="*/ 52610 h 60120"/>
                <a:gd name="connsiteX7" fmla="*/ 14364 w 26904"/>
                <a:gd name="connsiteY7" fmla="*/ 60203 h 60120"/>
                <a:gd name="connsiteX8" fmla="*/ 27150 w 26904"/>
                <a:gd name="connsiteY8" fmla="*/ 46536 h 60120"/>
                <a:gd name="connsiteX9" fmla="*/ 25729 w 26904"/>
                <a:gd name="connsiteY9" fmla="*/ 45374 h 60120"/>
                <a:gd name="connsiteX10" fmla="*/ 24042 w 26904"/>
                <a:gd name="connsiteY10" fmla="*/ 46893 h 60120"/>
                <a:gd name="connsiteX11" fmla="*/ 14630 w 26904"/>
                <a:gd name="connsiteY11" fmla="*/ 57702 h 60120"/>
                <a:gd name="connsiteX12" fmla="*/ 12410 w 26904"/>
                <a:gd name="connsiteY12" fmla="*/ 54576 h 60120"/>
                <a:gd name="connsiteX13" fmla="*/ 13831 w 26904"/>
                <a:gd name="connsiteY13" fmla="*/ 48858 h 60120"/>
                <a:gd name="connsiteX14" fmla="*/ 16672 w 26904"/>
                <a:gd name="connsiteY14" fmla="*/ 41712 h 60120"/>
                <a:gd name="connsiteX15" fmla="*/ 21023 w 26904"/>
                <a:gd name="connsiteY15" fmla="*/ 30367 h 60120"/>
                <a:gd name="connsiteX16" fmla="*/ 21556 w 26904"/>
                <a:gd name="connsiteY16" fmla="*/ 27508 h 60120"/>
                <a:gd name="connsiteX17" fmla="*/ 13120 w 26904"/>
                <a:gd name="connsiteY17" fmla="*/ 19915 h 60120"/>
                <a:gd name="connsiteX18" fmla="*/ 245 w 26904"/>
                <a:gd name="connsiteY18" fmla="*/ 33583 h 60120"/>
                <a:gd name="connsiteX19" fmla="*/ 1755 w 26904"/>
                <a:gd name="connsiteY19" fmla="*/ 34744 h 60120"/>
                <a:gd name="connsiteX20" fmla="*/ 3353 w 26904"/>
                <a:gd name="connsiteY20" fmla="*/ 33315 h 60120"/>
                <a:gd name="connsiteX21" fmla="*/ 12854 w 26904"/>
                <a:gd name="connsiteY21" fmla="*/ 22416 h 60120"/>
                <a:gd name="connsiteX22" fmla="*/ 15074 w 26904"/>
                <a:gd name="connsiteY22" fmla="*/ 25543 h 60120"/>
                <a:gd name="connsiteX23" fmla="*/ 12321 w 26904"/>
                <a:gd name="connsiteY23" fmla="*/ 34476 h 60120"/>
                <a:gd name="connsiteX24" fmla="*/ 6727 w 26904"/>
                <a:gd name="connsiteY24" fmla="*/ 48858 h 6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6904" h="60120">
                  <a:moveTo>
                    <a:pt x="24841" y="3478"/>
                  </a:moveTo>
                  <a:cubicBezTo>
                    <a:pt x="24841" y="2049"/>
                    <a:pt x="23776" y="83"/>
                    <a:pt x="21289" y="83"/>
                  </a:cubicBezTo>
                  <a:cubicBezTo>
                    <a:pt x="18892" y="83"/>
                    <a:pt x="16317" y="2406"/>
                    <a:pt x="16317" y="4997"/>
                  </a:cubicBezTo>
                  <a:cubicBezTo>
                    <a:pt x="16317" y="6515"/>
                    <a:pt x="17471" y="8391"/>
                    <a:pt x="19869" y="8391"/>
                  </a:cubicBezTo>
                  <a:cubicBezTo>
                    <a:pt x="22444" y="8391"/>
                    <a:pt x="24841" y="5890"/>
                    <a:pt x="24841" y="3478"/>
                  </a:cubicBezTo>
                  <a:close/>
                  <a:moveTo>
                    <a:pt x="6727" y="48858"/>
                  </a:moveTo>
                  <a:cubicBezTo>
                    <a:pt x="6372" y="50020"/>
                    <a:pt x="5928" y="51092"/>
                    <a:pt x="5928" y="52610"/>
                  </a:cubicBezTo>
                  <a:cubicBezTo>
                    <a:pt x="5928" y="56809"/>
                    <a:pt x="9480" y="60203"/>
                    <a:pt x="14364" y="60203"/>
                  </a:cubicBezTo>
                  <a:cubicBezTo>
                    <a:pt x="23243" y="60203"/>
                    <a:pt x="27150" y="47876"/>
                    <a:pt x="27150" y="46536"/>
                  </a:cubicBezTo>
                  <a:cubicBezTo>
                    <a:pt x="27150" y="45374"/>
                    <a:pt x="25996" y="45374"/>
                    <a:pt x="25729" y="45374"/>
                  </a:cubicBezTo>
                  <a:cubicBezTo>
                    <a:pt x="24486" y="45374"/>
                    <a:pt x="24397" y="45910"/>
                    <a:pt x="24042" y="46893"/>
                  </a:cubicBezTo>
                  <a:cubicBezTo>
                    <a:pt x="22000" y="54040"/>
                    <a:pt x="18093" y="57702"/>
                    <a:pt x="14630" y="57702"/>
                  </a:cubicBezTo>
                  <a:cubicBezTo>
                    <a:pt x="12854" y="57702"/>
                    <a:pt x="12410" y="56541"/>
                    <a:pt x="12410" y="54576"/>
                  </a:cubicBezTo>
                  <a:cubicBezTo>
                    <a:pt x="12410" y="52521"/>
                    <a:pt x="13032" y="50824"/>
                    <a:pt x="13831" y="48858"/>
                  </a:cubicBezTo>
                  <a:cubicBezTo>
                    <a:pt x="14719" y="46446"/>
                    <a:pt x="15695" y="44035"/>
                    <a:pt x="16672" y="41712"/>
                  </a:cubicBezTo>
                  <a:cubicBezTo>
                    <a:pt x="17471" y="39568"/>
                    <a:pt x="20668" y="31439"/>
                    <a:pt x="21023" y="30367"/>
                  </a:cubicBezTo>
                  <a:cubicBezTo>
                    <a:pt x="21289" y="29473"/>
                    <a:pt x="21556" y="28402"/>
                    <a:pt x="21556" y="27508"/>
                  </a:cubicBezTo>
                  <a:cubicBezTo>
                    <a:pt x="21556" y="23310"/>
                    <a:pt x="18004" y="19915"/>
                    <a:pt x="13120" y="19915"/>
                  </a:cubicBezTo>
                  <a:cubicBezTo>
                    <a:pt x="4330" y="19915"/>
                    <a:pt x="245" y="32064"/>
                    <a:pt x="245" y="33583"/>
                  </a:cubicBezTo>
                  <a:cubicBezTo>
                    <a:pt x="245" y="34744"/>
                    <a:pt x="1488" y="34744"/>
                    <a:pt x="1755" y="34744"/>
                  </a:cubicBezTo>
                  <a:cubicBezTo>
                    <a:pt x="2998" y="34744"/>
                    <a:pt x="3087" y="34297"/>
                    <a:pt x="3353" y="33315"/>
                  </a:cubicBezTo>
                  <a:cubicBezTo>
                    <a:pt x="5662" y="25632"/>
                    <a:pt x="9569" y="22416"/>
                    <a:pt x="12854" y="22416"/>
                  </a:cubicBezTo>
                  <a:cubicBezTo>
                    <a:pt x="14275" y="22416"/>
                    <a:pt x="15074" y="23131"/>
                    <a:pt x="15074" y="25543"/>
                  </a:cubicBezTo>
                  <a:cubicBezTo>
                    <a:pt x="15074" y="27598"/>
                    <a:pt x="14541" y="28938"/>
                    <a:pt x="12321" y="34476"/>
                  </a:cubicBezTo>
                  <a:lnTo>
                    <a:pt x="6727" y="48858"/>
                  </a:lnTo>
                  <a:close/>
                </a:path>
              </a:pathLst>
            </a:custGeom>
            <a:solidFill>
              <a:srgbClr val="00000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66" name="Dowolny kształt: kształt 165">
              <a:extLst>
                <a:ext uri="{FF2B5EF4-FFF2-40B4-BE49-F238E27FC236}">
                  <a16:creationId xmlns:a16="http://schemas.microsoft.com/office/drawing/2014/main" id="{0CFE5E8C-74B7-6295-7799-4E5204232C31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9089087" y="4606854"/>
              <a:ext cx="11276" cy="27514"/>
            </a:xfrm>
            <a:custGeom>
              <a:avLst/>
              <a:gdLst>
                <a:gd name="connsiteX0" fmla="*/ 9039 w 11276"/>
                <a:gd name="connsiteY0" fmla="*/ 8927 h 27514"/>
                <a:gd name="connsiteX1" fmla="*/ 2113 w 11276"/>
                <a:gd name="connsiteY1" fmla="*/ 25275 h 27514"/>
                <a:gd name="connsiteX2" fmla="*/ 1491 w 11276"/>
                <a:gd name="connsiteY2" fmla="*/ 26347 h 27514"/>
                <a:gd name="connsiteX3" fmla="*/ 2734 w 11276"/>
                <a:gd name="connsiteY3" fmla="*/ 27598 h 27514"/>
                <a:gd name="connsiteX4" fmla="*/ 11525 w 11276"/>
                <a:gd name="connsiteY4" fmla="*/ 9821 h 27514"/>
                <a:gd name="connsiteX5" fmla="*/ 5309 w 11276"/>
                <a:gd name="connsiteY5" fmla="*/ 83 h 27514"/>
                <a:gd name="connsiteX6" fmla="*/ 248 w 11276"/>
                <a:gd name="connsiteY6" fmla="*/ 5175 h 27514"/>
                <a:gd name="connsiteX7" fmla="*/ 5398 w 11276"/>
                <a:gd name="connsiteY7" fmla="*/ 10357 h 27514"/>
                <a:gd name="connsiteX8" fmla="*/ 9039 w 11276"/>
                <a:gd name="connsiteY8" fmla="*/ 8927 h 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76" h="27514">
                  <a:moveTo>
                    <a:pt x="9039" y="8927"/>
                  </a:moveTo>
                  <a:cubicBezTo>
                    <a:pt x="9039" y="13841"/>
                    <a:pt x="8151" y="19558"/>
                    <a:pt x="2113" y="25275"/>
                  </a:cubicBezTo>
                  <a:cubicBezTo>
                    <a:pt x="1758" y="25632"/>
                    <a:pt x="1491" y="25900"/>
                    <a:pt x="1491" y="26347"/>
                  </a:cubicBezTo>
                  <a:cubicBezTo>
                    <a:pt x="1491" y="26972"/>
                    <a:pt x="2202" y="27598"/>
                    <a:pt x="2734" y="27598"/>
                  </a:cubicBezTo>
                  <a:cubicBezTo>
                    <a:pt x="3978" y="27598"/>
                    <a:pt x="11525" y="20451"/>
                    <a:pt x="11525" y="9821"/>
                  </a:cubicBezTo>
                  <a:cubicBezTo>
                    <a:pt x="11525" y="4282"/>
                    <a:pt x="9394" y="83"/>
                    <a:pt x="5309" y="83"/>
                  </a:cubicBezTo>
                  <a:cubicBezTo>
                    <a:pt x="2379" y="83"/>
                    <a:pt x="248" y="2406"/>
                    <a:pt x="248" y="5175"/>
                  </a:cubicBezTo>
                  <a:cubicBezTo>
                    <a:pt x="248" y="8034"/>
                    <a:pt x="2290" y="10357"/>
                    <a:pt x="5398" y="10357"/>
                  </a:cubicBezTo>
                  <a:cubicBezTo>
                    <a:pt x="7529" y="10357"/>
                    <a:pt x="8950" y="8927"/>
                    <a:pt x="9039" y="8927"/>
                  </a:cubicBezTo>
                  <a:close/>
                </a:path>
              </a:pathLst>
            </a:custGeom>
            <a:solidFill>
              <a:srgbClr val="00000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67" name="Dowolny kształt: kształt 166">
              <a:extLst>
                <a:ext uri="{FF2B5EF4-FFF2-40B4-BE49-F238E27FC236}">
                  <a16:creationId xmlns:a16="http://schemas.microsoft.com/office/drawing/2014/main" id="{AF1E2C9D-8C6D-8E15-8996-87EDEE38A6C5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9115396" y="4577732"/>
              <a:ext cx="55584" cy="58690"/>
            </a:xfrm>
            <a:custGeom>
              <a:avLst/>
              <a:gdLst>
                <a:gd name="connsiteX0" fmla="*/ 22183 w 55584"/>
                <a:gd name="connsiteY0" fmla="*/ 40283 h 58690"/>
                <a:gd name="connsiteX1" fmla="*/ 25202 w 55584"/>
                <a:gd name="connsiteY1" fmla="*/ 40372 h 58690"/>
                <a:gd name="connsiteX2" fmla="*/ 55835 w 55584"/>
                <a:gd name="connsiteY2" fmla="*/ 13126 h 58690"/>
                <a:gd name="connsiteX3" fmla="*/ 44203 w 55584"/>
                <a:gd name="connsiteY3" fmla="*/ 83 h 58690"/>
                <a:gd name="connsiteX4" fmla="*/ 22982 w 55584"/>
                <a:gd name="connsiteY4" fmla="*/ 22506 h 58690"/>
                <a:gd name="connsiteX5" fmla="*/ 19341 w 55584"/>
                <a:gd name="connsiteY5" fmla="*/ 33761 h 58690"/>
                <a:gd name="connsiteX6" fmla="*/ 3358 w 55584"/>
                <a:gd name="connsiteY6" fmla="*/ 21344 h 58690"/>
                <a:gd name="connsiteX7" fmla="*/ 11083 w 55584"/>
                <a:gd name="connsiteY7" fmla="*/ 3210 h 58690"/>
                <a:gd name="connsiteX8" fmla="*/ 11794 w 55584"/>
                <a:gd name="connsiteY8" fmla="*/ 2049 h 58690"/>
                <a:gd name="connsiteX9" fmla="*/ 10373 w 55584"/>
                <a:gd name="connsiteY9" fmla="*/ 977 h 58690"/>
                <a:gd name="connsiteX10" fmla="*/ 7532 w 55584"/>
                <a:gd name="connsiteY10" fmla="*/ 2942 h 58690"/>
                <a:gd name="connsiteX11" fmla="*/ 251 w 55584"/>
                <a:gd name="connsiteY11" fmla="*/ 22238 h 58690"/>
                <a:gd name="connsiteX12" fmla="*/ 17477 w 55584"/>
                <a:gd name="connsiteY12" fmla="*/ 39568 h 58690"/>
                <a:gd name="connsiteX13" fmla="*/ 12504 w 55584"/>
                <a:gd name="connsiteY13" fmla="*/ 55916 h 58690"/>
                <a:gd name="connsiteX14" fmla="*/ 15523 w 55584"/>
                <a:gd name="connsiteY14" fmla="*/ 58774 h 58690"/>
                <a:gd name="connsiteX15" fmla="*/ 18986 w 55584"/>
                <a:gd name="connsiteY15" fmla="*/ 56809 h 58690"/>
                <a:gd name="connsiteX16" fmla="*/ 22183 w 55584"/>
                <a:gd name="connsiteY16" fmla="*/ 40283 h 58690"/>
                <a:gd name="connsiteX17" fmla="*/ 23337 w 55584"/>
                <a:gd name="connsiteY17" fmla="*/ 34208 h 58690"/>
                <a:gd name="connsiteX18" fmla="*/ 30085 w 55584"/>
                <a:gd name="connsiteY18" fmla="*/ 14108 h 58690"/>
                <a:gd name="connsiteX19" fmla="*/ 43227 w 55584"/>
                <a:gd name="connsiteY19" fmla="*/ 6158 h 58690"/>
                <a:gd name="connsiteX20" fmla="*/ 52639 w 55584"/>
                <a:gd name="connsiteY20" fmla="*/ 14912 h 58690"/>
                <a:gd name="connsiteX21" fmla="*/ 26178 w 55584"/>
                <a:gd name="connsiteY21" fmla="*/ 34297 h 58690"/>
                <a:gd name="connsiteX22" fmla="*/ 23337 w 55584"/>
                <a:gd name="connsiteY22" fmla="*/ 34208 h 5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584" h="58690">
                  <a:moveTo>
                    <a:pt x="22183" y="40283"/>
                  </a:moveTo>
                  <a:cubicBezTo>
                    <a:pt x="23159" y="40372"/>
                    <a:pt x="24225" y="40372"/>
                    <a:pt x="25202" y="40372"/>
                  </a:cubicBezTo>
                  <a:cubicBezTo>
                    <a:pt x="41184" y="40372"/>
                    <a:pt x="55835" y="27240"/>
                    <a:pt x="55835" y="13126"/>
                  </a:cubicBezTo>
                  <a:cubicBezTo>
                    <a:pt x="55835" y="5175"/>
                    <a:pt x="51129" y="83"/>
                    <a:pt x="44203" y="83"/>
                  </a:cubicBezTo>
                  <a:cubicBezTo>
                    <a:pt x="31950" y="83"/>
                    <a:pt x="25468" y="15806"/>
                    <a:pt x="22982" y="22506"/>
                  </a:cubicBezTo>
                  <a:cubicBezTo>
                    <a:pt x="21827" y="25811"/>
                    <a:pt x="19874" y="32064"/>
                    <a:pt x="19341" y="33761"/>
                  </a:cubicBezTo>
                  <a:cubicBezTo>
                    <a:pt x="9574" y="32421"/>
                    <a:pt x="3358" y="27955"/>
                    <a:pt x="3358" y="21344"/>
                  </a:cubicBezTo>
                  <a:cubicBezTo>
                    <a:pt x="3358" y="21255"/>
                    <a:pt x="3891" y="11250"/>
                    <a:pt x="11083" y="3210"/>
                  </a:cubicBezTo>
                  <a:cubicBezTo>
                    <a:pt x="11705" y="2585"/>
                    <a:pt x="11794" y="2406"/>
                    <a:pt x="11794" y="2049"/>
                  </a:cubicBezTo>
                  <a:cubicBezTo>
                    <a:pt x="11794" y="977"/>
                    <a:pt x="10639" y="977"/>
                    <a:pt x="10373" y="977"/>
                  </a:cubicBezTo>
                  <a:cubicBezTo>
                    <a:pt x="9574" y="977"/>
                    <a:pt x="9219" y="977"/>
                    <a:pt x="7532" y="2942"/>
                  </a:cubicBezTo>
                  <a:cubicBezTo>
                    <a:pt x="2559" y="9106"/>
                    <a:pt x="251" y="18396"/>
                    <a:pt x="251" y="22238"/>
                  </a:cubicBezTo>
                  <a:cubicBezTo>
                    <a:pt x="251" y="30188"/>
                    <a:pt x="6022" y="37067"/>
                    <a:pt x="17477" y="39568"/>
                  </a:cubicBezTo>
                  <a:cubicBezTo>
                    <a:pt x="13037" y="53414"/>
                    <a:pt x="12504" y="55112"/>
                    <a:pt x="12504" y="55916"/>
                  </a:cubicBezTo>
                  <a:cubicBezTo>
                    <a:pt x="12504" y="58328"/>
                    <a:pt x="14546" y="58774"/>
                    <a:pt x="15523" y="58774"/>
                  </a:cubicBezTo>
                  <a:cubicBezTo>
                    <a:pt x="16500" y="58774"/>
                    <a:pt x="18276" y="58149"/>
                    <a:pt x="18986" y="56809"/>
                  </a:cubicBezTo>
                  <a:cubicBezTo>
                    <a:pt x="19608" y="55469"/>
                    <a:pt x="20407" y="50913"/>
                    <a:pt x="22183" y="40283"/>
                  </a:cubicBezTo>
                  <a:close/>
                  <a:moveTo>
                    <a:pt x="23337" y="34208"/>
                  </a:moveTo>
                  <a:cubicBezTo>
                    <a:pt x="25113" y="23935"/>
                    <a:pt x="25823" y="19915"/>
                    <a:pt x="30085" y="14108"/>
                  </a:cubicBezTo>
                  <a:cubicBezTo>
                    <a:pt x="34081" y="8659"/>
                    <a:pt x="38787" y="6158"/>
                    <a:pt x="43227" y="6158"/>
                  </a:cubicBezTo>
                  <a:cubicBezTo>
                    <a:pt x="49354" y="6158"/>
                    <a:pt x="52639" y="10267"/>
                    <a:pt x="52639" y="14912"/>
                  </a:cubicBezTo>
                  <a:cubicBezTo>
                    <a:pt x="52639" y="23935"/>
                    <a:pt x="41451" y="34297"/>
                    <a:pt x="26178" y="34297"/>
                  </a:cubicBezTo>
                  <a:cubicBezTo>
                    <a:pt x="25379" y="34297"/>
                    <a:pt x="24136" y="34297"/>
                    <a:pt x="23337" y="34208"/>
                  </a:cubicBezTo>
                  <a:close/>
                </a:path>
              </a:pathLst>
            </a:custGeom>
            <a:solidFill>
              <a:srgbClr val="00000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68" name="Dowolny kształt: kształt 167">
              <a:extLst>
                <a:ext uri="{FF2B5EF4-FFF2-40B4-BE49-F238E27FC236}">
                  <a16:creationId xmlns:a16="http://schemas.microsoft.com/office/drawing/2014/main" id="{F9A6D276-E064-3170-E946-3176B456328B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9221427" y="4559318"/>
              <a:ext cx="13445" cy="13527"/>
            </a:xfrm>
            <a:custGeom>
              <a:avLst/>
              <a:gdLst>
                <a:gd name="connsiteX0" fmla="*/ 13704 w 13445"/>
                <a:gd name="connsiteY0" fmla="*/ 6846 h 13527"/>
                <a:gd name="connsiteX1" fmla="*/ 6981 w 13445"/>
                <a:gd name="connsiteY1" fmla="*/ 82 h 13527"/>
                <a:gd name="connsiteX2" fmla="*/ 258 w 13445"/>
                <a:gd name="connsiteY2" fmla="*/ 6846 h 13527"/>
                <a:gd name="connsiteX3" fmla="*/ 6981 w 13445"/>
                <a:gd name="connsiteY3" fmla="*/ 13609 h 13527"/>
                <a:gd name="connsiteX4" fmla="*/ 13704 w 13445"/>
                <a:gd name="connsiteY4" fmla="*/ 6846 h 13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45" h="13527">
                  <a:moveTo>
                    <a:pt x="13704" y="6846"/>
                  </a:moveTo>
                  <a:cubicBezTo>
                    <a:pt x="13704" y="3145"/>
                    <a:pt x="10660" y="82"/>
                    <a:pt x="6981" y="82"/>
                  </a:cubicBezTo>
                  <a:cubicBezTo>
                    <a:pt x="3303" y="82"/>
                    <a:pt x="258" y="3145"/>
                    <a:pt x="258" y="6846"/>
                  </a:cubicBezTo>
                  <a:cubicBezTo>
                    <a:pt x="258" y="10547"/>
                    <a:pt x="3303" y="13609"/>
                    <a:pt x="6981" y="13609"/>
                  </a:cubicBezTo>
                  <a:cubicBezTo>
                    <a:pt x="10660" y="13609"/>
                    <a:pt x="13704" y="10547"/>
                    <a:pt x="13704" y="6846"/>
                  </a:cubicBezTo>
                  <a:close/>
                </a:path>
              </a:pathLst>
            </a:custGeom>
            <a:solidFill>
              <a:srgbClr val="00000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69" name="Dowolny kształt: kształt 168">
              <a:extLst>
                <a:ext uri="{FF2B5EF4-FFF2-40B4-BE49-F238E27FC236}">
                  <a16:creationId xmlns:a16="http://schemas.microsoft.com/office/drawing/2014/main" id="{7407245D-B61D-F51F-FF55-323CA323CB99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9278762" y="4510823"/>
              <a:ext cx="107947" cy="87161"/>
            </a:xfrm>
            <a:custGeom>
              <a:avLst/>
              <a:gdLst>
                <a:gd name="connsiteX0" fmla="*/ 60009 w 107947"/>
                <a:gd name="connsiteY0" fmla="*/ 35687 h 87161"/>
                <a:gd name="connsiteX1" fmla="*/ 59375 w 107947"/>
                <a:gd name="connsiteY1" fmla="*/ 33900 h 87161"/>
                <a:gd name="connsiteX2" fmla="*/ 63053 w 107947"/>
                <a:gd name="connsiteY2" fmla="*/ 30965 h 87161"/>
                <a:gd name="connsiteX3" fmla="*/ 85252 w 107947"/>
                <a:gd name="connsiteY3" fmla="*/ 13737 h 87161"/>
                <a:gd name="connsiteX4" fmla="*/ 105928 w 107947"/>
                <a:gd name="connsiteY4" fmla="*/ 4038 h 87161"/>
                <a:gd name="connsiteX5" fmla="*/ 108211 w 107947"/>
                <a:gd name="connsiteY5" fmla="*/ 1486 h 87161"/>
                <a:gd name="connsiteX6" fmla="*/ 106816 w 107947"/>
                <a:gd name="connsiteY6" fmla="*/ 82 h 87161"/>
                <a:gd name="connsiteX7" fmla="*/ 97810 w 107947"/>
                <a:gd name="connsiteY7" fmla="*/ 465 h 87161"/>
                <a:gd name="connsiteX8" fmla="*/ 83730 w 107947"/>
                <a:gd name="connsiteY8" fmla="*/ 82 h 87161"/>
                <a:gd name="connsiteX9" fmla="*/ 81320 w 107947"/>
                <a:gd name="connsiteY9" fmla="*/ 2634 h 87161"/>
                <a:gd name="connsiteX10" fmla="*/ 82842 w 107947"/>
                <a:gd name="connsiteY10" fmla="*/ 4038 h 87161"/>
                <a:gd name="connsiteX11" fmla="*/ 86774 w 107947"/>
                <a:gd name="connsiteY11" fmla="*/ 6718 h 87161"/>
                <a:gd name="connsiteX12" fmla="*/ 82207 w 107947"/>
                <a:gd name="connsiteY12" fmla="*/ 12588 h 87161"/>
                <a:gd name="connsiteX13" fmla="*/ 32737 w 107947"/>
                <a:gd name="connsiteY13" fmla="*/ 50873 h 87161"/>
                <a:gd name="connsiteX14" fmla="*/ 42885 w 107947"/>
                <a:gd name="connsiteY14" fmla="*/ 9908 h 87161"/>
                <a:gd name="connsiteX15" fmla="*/ 53540 w 107947"/>
                <a:gd name="connsiteY15" fmla="*/ 4038 h 87161"/>
                <a:gd name="connsiteX16" fmla="*/ 57853 w 107947"/>
                <a:gd name="connsiteY16" fmla="*/ 1486 h 87161"/>
                <a:gd name="connsiteX17" fmla="*/ 56077 w 107947"/>
                <a:gd name="connsiteY17" fmla="*/ 82 h 87161"/>
                <a:gd name="connsiteX18" fmla="*/ 39840 w 107947"/>
                <a:gd name="connsiteY18" fmla="*/ 465 h 87161"/>
                <a:gd name="connsiteX19" fmla="*/ 23477 w 107947"/>
                <a:gd name="connsiteY19" fmla="*/ 82 h 87161"/>
                <a:gd name="connsiteX20" fmla="*/ 20940 w 107947"/>
                <a:gd name="connsiteY20" fmla="*/ 2507 h 87161"/>
                <a:gd name="connsiteX21" fmla="*/ 24618 w 107947"/>
                <a:gd name="connsiteY21" fmla="*/ 4038 h 87161"/>
                <a:gd name="connsiteX22" fmla="*/ 30073 w 107947"/>
                <a:gd name="connsiteY22" fmla="*/ 4293 h 87161"/>
                <a:gd name="connsiteX23" fmla="*/ 32863 w 107947"/>
                <a:gd name="connsiteY23" fmla="*/ 6335 h 87161"/>
                <a:gd name="connsiteX24" fmla="*/ 32356 w 107947"/>
                <a:gd name="connsiteY24" fmla="*/ 8760 h 87161"/>
                <a:gd name="connsiteX25" fmla="*/ 15358 w 107947"/>
                <a:gd name="connsiteY25" fmla="*/ 77290 h 87161"/>
                <a:gd name="connsiteX26" fmla="*/ 3815 w 107947"/>
                <a:gd name="connsiteY26" fmla="*/ 83288 h 87161"/>
                <a:gd name="connsiteX27" fmla="*/ 263 w 107947"/>
                <a:gd name="connsiteY27" fmla="*/ 85712 h 87161"/>
                <a:gd name="connsiteX28" fmla="*/ 2166 w 107947"/>
                <a:gd name="connsiteY28" fmla="*/ 87244 h 87161"/>
                <a:gd name="connsiteX29" fmla="*/ 18276 w 107947"/>
                <a:gd name="connsiteY29" fmla="*/ 86861 h 87161"/>
                <a:gd name="connsiteX30" fmla="*/ 26394 w 107947"/>
                <a:gd name="connsiteY30" fmla="*/ 86989 h 87161"/>
                <a:gd name="connsiteX31" fmla="*/ 34639 w 107947"/>
                <a:gd name="connsiteY31" fmla="*/ 87244 h 87161"/>
                <a:gd name="connsiteX32" fmla="*/ 37176 w 107947"/>
                <a:gd name="connsiteY32" fmla="*/ 84692 h 87161"/>
                <a:gd name="connsiteX33" fmla="*/ 33625 w 107947"/>
                <a:gd name="connsiteY33" fmla="*/ 83288 h 87161"/>
                <a:gd name="connsiteX34" fmla="*/ 25379 w 107947"/>
                <a:gd name="connsiteY34" fmla="*/ 80991 h 87161"/>
                <a:gd name="connsiteX35" fmla="*/ 26521 w 107947"/>
                <a:gd name="connsiteY35" fmla="*/ 75376 h 87161"/>
                <a:gd name="connsiteX36" fmla="*/ 31595 w 107947"/>
                <a:gd name="connsiteY36" fmla="*/ 55340 h 87161"/>
                <a:gd name="connsiteX37" fmla="*/ 50495 w 107947"/>
                <a:gd name="connsiteY37" fmla="*/ 40536 h 87161"/>
                <a:gd name="connsiteX38" fmla="*/ 65210 w 107947"/>
                <a:gd name="connsiteY38" fmla="*/ 74865 h 87161"/>
                <a:gd name="connsiteX39" fmla="*/ 66732 w 107947"/>
                <a:gd name="connsiteY39" fmla="*/ 79332 h 87161"/>
                <a:gd name="connsiteX40" fmla="*/ 60136 w 107947"/>
                <a:gd name="connsiteY40" fmla="*/ 83288 h 87161"/>
                <a:gd name="connsiteX41" fmla="*/ 57345 w 107947"/>
                <a:gd name="connsiteY41" fmla="*/ 85840 h 87161"/>
                <a:gd name="connsiteX42" fmla="*/ 59121 w 107947"/>
                <a:gd name="connsiteY42" fmla="*/ 87244 h 87161"/>
                <a:gd name="connsiteX43" fmla="*/ 74597 w 107947"/>
                <a:gd name="connsiteY43" fmla="*/ 86861 h 87161"/>
                <a:gd name="connsiteX44" fmla="*/ 87028 w 107947"/>
                <a:gd name="connsiteY44" fmla="*/ 87244 h 87161"/>
                <a:gd name="connsiteX45" fmla="*/ 89311 w 107947"/>
                <a:gd name="connsiteY45" fmla="*/ 84692 h 87161"/>
                <a:gd name="connsiteX46" fmla="*/ 86774 w 107947"/>
                <a:gd name="connsiteY46" fmla="*/ 83288 h 87161"/>
                <a:gd name="connsiteX47" fmla="*/ 78021 w 107947"/>
                <a:gd name="connsiteY47" fmla="*/ 77545 h 87161"/>
                <a:gd name="connsiteX48" fmla="*/ 60009 w 107947"/>
                <a:gd name="connsiteY48" fmla="*/ 35687 h 87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07947" h="87161">
                  <a:moveTo>
                    <a:pt x="60009" y="35687"/>
                  </a:moveTo>
                  <a:cubicBezTo>
                    <a:pt x="59882" y="35304"/>
                    <a:pt x="59375" y="34283"/>
                    <a:pt x="59375" y="33900"/>
                  </a:cubicBezTo>
                  <a:cubicBezTo>
                    <a:pt x="59375" y="33773"/>
                    <a:pt x="61658" y="31986"/>
                    <a:pt x="63053" y="30965"/>
                  </a:cubicBezTo>
                  <a:lnTo>
                    <a:pt x="85252" y="13737"/>
                  </a:lnTo>
                  <a:cubicBezTo>
                    <a:pt x="97176" y="4931"/>
                    <a:pt x="102123" y="4421"/>
                    <a:pt x="105928" y="4038"/>
                  </a:cubicBezTo>
                  <a:cubicBezTo>
                    <a:pt x="106943" y="3910"/>
                    <a:pt x="108211" y="3783"/>
                    <a:pt x="108211" y="1486"/>
                  </a:cubicBezTo>
                  <a:cubicBezTo>
                    <a:pt x="108211" y="975"/>
                    <a:pt x="107831" y="82"/>
                    <a:pt x="106816" y="82"/>
                  </a:cubicBezTo>
                  <a:cubicBezTo>
                    <a:pt x="104025" y="82"/>
                    <a:pt x="100854" y="465"/>
                    <a:pt x="97810" y="465"/>
                  </a:cubicBezTo>
                  <a:cubicBezTo>
                    <a:pt x="93243" y="465"/>
                    <a:pt x="88296" y="82"/>
                    <a:pt x="83730" y="82"/>
                  </a:cubicBezTo>
                  <a:cubicBezTo>
                    <a:pt x="82842" y="82"/>
                    <a:pt x="81320" y="82"/>
                    <a:pt x="81320" y="2634"/>
                  </a:cubicBezTo>
                  <a:cubicBezTo>
                    <a:pt x="81320" y="3528"/>
                    <a:pt x="81954" y="3910"/>
                    <a:pt x="82842" y="4038"/>
                  </a:cubicBezTo>
                  <a:cubicBezTo>
                    <a:pt x="85632" y="4293"/>
                    <a:pt x="86774" y="4931"/>
                    <a:pt x="86774" y="6718"/>
                  </a:cubicBezTo>
                  <a:cubicBezTo>
                    <a:pt x="86774" y="9015"/>
                    <a:pt x="82969" y="11950"/>
                    <a:pt x="82207" y="12588"/>
                  </a:cubicBezTo>
                  <a:lnTo>
                    <a:pt x="32737" y="50873"/>
                  </a:lnTo>
                  <a:lnTo>
                    <a:pt x="42885" y="9908"/>
                  </a:lnTo>
                  <a:cubicBezTo>
                    <a:pt x="44026" y="5314"/>
                    <a:pt x="44280" y="4038"/>
                    <a:pt x="53540" y="4038"/>
                  </a:cubicBezTo>
                  <a:cubicBezTo>
                    <a:pt x="56711" y="4038"/>
                    <a:pt x="57853" y="4038"/>
                    <a:pt x="57853" y="1486"/>
                  </a:cubicBezTo>
                  <a:cubicBezTo>
                    <a:pt x="57853" y="337"/>
                    <a:pt x="56838" y="82"/>
                    <a:pt x="56077" y="82"/>
                  </a:cubicBezTo>
                  <a:cubicBezTo>
                    <a:pt x="52525" y="82"/>
                    <a:pt x="43392" y="465"/>
                    <a:pt x="39840" y="465"/>
                  </a:cubicBezTo>
                  <a:cubicBezTo>
                    <a:pt x="36162" y="465"/>
                    <a:pt x="27155" y="82"/>
                    <a:pt x="23477" y="82"/>
                  </a:cubicBezTo>
                  <a:cubicBezTo>
                    <a:pt x="22589" y="82"/>
                    <a:pt x="20940" y="82"/>
                    <a:pt x="20940" y="2507"/>
                  </a:cubicBezTo>
                  <a:cubicBezTo>
                    <a:pt x="20940" y="4038"/>
                    <a:pt x="22081" y="4038"/>
                    <a:pt x="24618" y="4038"/>
                  </a:cubicBezTo>
                  <a:cubicBezTo>
                    <a:pt x="26267" y="4038"/>
                    <a:pt x="28551" y="4166"/>
                    <a:pt x="30073" y="4293"/>
                  </a:cubicBezTo>
                  <a:cubicBezTo>
                    <a:pt x="32102" y="4549"/>
                    <a:pt x="32863" y="4931"/>
                    <a:pt x="32863" y="6335"/>
                  </a:cubicBezTo>
                  <a:cubicBezTo>
                    <a:pt x="32863" y="6846"/>
                    <a:pt x="32737" y="7228"/>
                    <a:pt x="32356" y="8760"/>
                  </a:cubicBezTo>
                  <a:lnTo>
                    <a:pt x="15358" y="77290"/>
                  </a:lnTo>
                  <a:cubicBezTo>
                    <a:pt x="14090" y="82267"/>
                    <a:pt x="13836" y="83288"/>
                    <a:pt x="3815" y="83288"/>
                  </a:cubicBezTo>
                  <a:cubicBezTo>
                    <a:pt x="1659" y="83288"/>
                    <a:pt x="263" y="83288"/>
                    <a:pt x="263" y="85712"/>
                  </a:cubicBezTo>
                  <a:cubicBezTo>
                    <a:pt x="263" y="87244"/>
                    <a:pt x="1786" y="87244"/>
                    <a:pt x="2166" y="87244"/>
                  </a:cubicBezTo>
                  <a:cubicBezTo>
                    <a:pt x="5718" y="87244"/>
                    <a:pt x="14724" y="86861"/>
                    <a:pt x="18276" y="86861"/>
                  </a:cubicBezTo>
                  <a:cubicBezTo>
                    <a:pt x="20940" y="86861"/>
                    <a:pt x="23730" y="86989"/>
                    <a:pt x="26394" y="86989"/>
                  </a:cubicBezTo>
                  <a:cubicBezTo>
                    <a:pt x="29185" y="86989"/>
                    <a:pt x="31976" y="87244"/>
                    <a:pt x="34639" y="87244"/>
                  </a:cubicBezTo>
                  <a:cubicBezTo>
                    <a:pt x="35527" y="87244"/>
                    <a:pt x="37176" y="87244"/>
                    <a:pt x="37176" y="84692"/>
                  </a:cubicBezTo>
                  <a:cubicBezTo>
                    <a:pt x="37176" y="83288"/>
                    <a:pt x="36035" y="83288"/>
                    <a:pt x="33625" y="83288"/>
                  </a:cubicBezTo>
                  <a:cubicBezTo>
                    <a:pt x="28931" y="83288"/>
                    <a:pt x="25379" y="83288"/>
                    <a:pt x="25379" y="80991"/>
                  </a:cubicBezTo>
                  <a:cubicBezTo>
                    <a:pt x="25379" y="80097"/>
                    <a:pt x="26141" y="77290"/>
                    <a:pt x="26521" y="75376"/>
                  </a:cubicBezTo>
                  <a:cubicBezTo>
                    <a:pt x="28297" y="68740"/>
                    <a:pt x="29946" y="61976"/>
                    <a:pt x="31595" y="55340"/>
                  </a:cubicBezTo>
                  <a:lnTo>
                    <a:pt x="50495" y="40536"/>
                  </a:lnTo>
                  <a:lnTo>
                    <a:pt x="65210" y="74865"/>
                  </a:lnTo>
                  <a:cubicBezTo>
                    <a:pt x="66732" y="78311"/>
                    <a:pt x="66732" y="78566"/>
                    <a:pt x="66732" y="79332"/>
                  </a:cubicBezTo>
                  <a:cubicBezTo>
                    <a:pt x="66732" y="83160"/>
                    <a:pt x="61278" y="83288"/>
                    <a:pt x="60136" y="83288"/>
                  </a:cubicBezTo>
                  <a:cubicBezTo>
                    <a:pt x="58741" y="83288"/>
                    <a:pt x="57345" y="83288"/>
                    <a:pt x="57345" y="85840"/>
                  </a:cubicBezTo>
                  <a:cubicBezTo>
                    <a:pt x="57345" y="87244"/>
                    <a:pt x="58867" y="87244"/>
                    <a:pt x="59121" y="87244"/>
                  </a:cubicBezTo>
                  <a:cubicBezTo>
                    <a:pt x="64195" y="87244"/>
                    <a:pt x="69523" y="86861"/>
                    <a:pt x="74597" y="86861"/>
                  </a:cubicBezTo>
                  <a:cubicBezTo>
                    <a:pt x="77387" y="86861"/>
                    <a:pt x="84237" y="87244"/>
                    <a:pt x="87028" y="87244"/>
                  </a:cubicBezTo>
                  <a:cubicBezTo>
                    <a:pt x="87662" y="87244"/>
                    <a:pt x="89311" y="87244"/>
                    <a:pt x="89311" y="84692"/>
                  </a:cubicBezTo>
                  <a:cubicBezTo>
                    <a:pt x="89311" y="83288"/>
                    <a:pt x="87916" y="83288"/>
                    <a:pt x="86774" y="83288"/>
                  </a:cubicBezTo>
                  <a:cubicBezTo>
                    <a:pt x="81573" y="83160"/>
                    <a:pt x="79924" y="82012"/>
                    <a:pt x="78021" y="77545"/>
                  </a:cubicBezTo>
                  <a:lnTo>
                    <a:pt x="60009" y="35687"/>
                  </a:lnTo>
                  <a:close/>
                </a:path>
              </a:pathLst>
            </a:custGeom>
            <a:solidFill>
              <a:srgbClr val="00000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70" name="Dowolny kształt: kształt 169">
              <a:extLst>
                <a:ext uri="{FF2B5EF4-FFF2-40B4-BE49-F238E27FC236}">
                  <a16:creationId xmlns:a16="http://schemas.microsoft.com/office/drawing/2014/main" id="{BF40DBE7-F844-8E81-9645-6C30850FAE5B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9397585" y="4473770"/>
              <a:ext cx="32853" cy="82006"/>
            </a:xfrm>
            <a:custGeom>
              <a:avLst/>
              <a:gdLst>
                <a:gd name="connsiteX0" fmla="*/ 17765 w 32853"/>
                <a:gd name="connsiteY0" fmla="*/ 25626 h 82006"/>
                <a:gd name="connsiteX1" fmla="*/ 22649 w 32853"/>
                <a:gd name="connsiteY1" fmla="*/ 26609 h 82006"/>
                <a:gd name="connsiteX2" fmla="*/ 29308 w 32853"/>
                <a:gd name="connsiteY2" fmla="*/ 27949 h 82006"/>
                <a:gd name="connsiteX3" fmla="*/ 33126 w 32853"/>
                <a:gd name="connsiteY3" fmla="*/ 24465 h 82006"/>
                <a:gd name="connsiteX4" fmla="*/ 29308 w 32853"/>
                <a:gd name="connsiteY4" fmla="*/ 20981 h 82006"/>
                <a:gd name="connsiteX5" fmla="*/ 22649 w 32853"/>
                <a:gd name="connsiteY5" fmla="*/ 22321 h 82006"/>
                <a:gd name="connsiteX6" fmla="*/ 17765 w 32853"/>
                <a:gd name="connsiteY6" fmla="*/ 23303 h 82006"/>
                <a:gd name="connsiteX7" fmla="*/ 19008 w 32853"/>
                <a:gd name="connsiteY7" fmla="*/ 13656 h 82006"/>
                <a:gd name="connsiteX8" fmla="*/ 20162 w 32853"/>
                <a:gd name="connsiteY8" fmla="*/ 4186 h 82006"/>
                <a:gd name="connsiteX9" fmla="*/ 16700 w 32853"/>
                <a:gd name="connsiteY9" fmla="*/ 77 h 82006"/>
                <a:gd name="connsiteX10" fmla="*/ 13237 w 32853"/>
                <a:gd name="connsiteY10" fmla="*/ 4186 h 82006"/>
                <a:gd name="connsiteX11" fmla="*/ 14480 w 32853"/>
                <a:gd name="connsiteY11" fmla="*/ 14638 h 82006"/>
                <a:gd name="connsiteX12" fmla="*/ 15634 w 32853"/>
                <a:gd name="connsiteY12" fmla="*/ 23303 h 82006"/>
                <a:gd name="connsiteX13" fmla="*/ 10750 w 32853"/>
                <a:gd name="connsiteY13" fmla="*/ 22321 h 82006"/>
                <a:gd name="connsiteX14" fmla="*/ 4091 w 32853"/>
                <a:gd name="connsiteY14" fmla="*/ 20981 h 82006"/>
                <a:gd name="connsiteX15" fmla="*/ 273 w 32853"/>
                <a:gd name="connsiteY15" fmla="*/ 24465 h 82006"/>
                <a:gd name="connsiteX16" fmla="*/ 4091 w 32853"/>
                <a:gd name="connsiteY16" fmla="*/ 27949 h 82006"/>
                <a:gd name="connsiteX17" fmla="*/ 10750 w 32853"/>
                <a:gd name="connsiteY17" fmla="*/ 26609 h 82006"/>
                <a:gd name="connsiteX18" fmla="*/ 15634 w 32853"/>
                <a:gd name="connsiteY18" fmla="*/ 25626 h 82006"/>
                <a:gd name="connsiteX19" fmla="*/ 14391 w 32853"/>
                <a:gd name="connsiteY19" fmla="*/ 32594 h 82006"/>
                <a:gd name="connsiteX20" fmla="*/ 13237 w 32853"/>
                <a:gd name="connsiteY20" fmla="*/ 43403 h 82006"/>
                <a:gd name="connsiteX21" fmla="*/ 15190 w 32853"/>
                <a:gd name="connsiteY21" fmla="*/ 80743 h 82006"/>
                <a:gd name="connsiteX22" fmla="*/ 16700 w 32853"/>
                <a:gd name="connsiteY22" fmla="*/ 82083 h 82006"/>
                <a:gd name="connsiteX23" fmla="*/ 18298 w 32853"/>
                <a:gd name="connsiteY23" fmla="*/ 80297 h 82006"/>
                <a:gd name="connsiteX24" fmla="*/ 19363 w 32853"/>
                <a:gd name="connsiteY24" fmla="*/ 66986 h 82006"/>
                <a:gd name="connsiteX25" fmla="*/ 20162 w 32853"/>
                <a:gd name="connsiteY25" fmla="*/ 43403 h 82006"/>
                <a:gd name="connsiteX26" fmla="*/ 18919 w 32853"/>
                <a:gd name="connsiteY26" fmla="*/ 32415 h 82006"/>
                <a:gd name="connsiteX27" fmla="*/ 17765 w 32853"/>
                <a:gd name="connsiteY27" fmla="*/ 25626 h 82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2853" h="82006">
                  <a:moveTo>
                    <a:pt x="17765" y="25626"/>
                  </a:moveTo>
                  <a:cubicBezTo>
                    <a:pt x="19097" y="25805"/>
                    <a:pt x="19985" y="25894"/>
                    <a:pt x="22649" y="26609"/>
                  </a:cubicBezTo>
                  <a:cubicBezTo>
                    <a:pt x="25490" y="27413"/>
                    <a:pt x="27621" y="27949"/>
                    <a:pt x="29308" y="27949"/>
                  </a:cubicBezTo>
                  <a:cubicBezTo>
                    <a:pt x="32771" y="27949"/>
                    <a:pt x="33126" y="25269"/>
                    <a:pt x="33126" y="24465"/>
                  </a:cubicBezTo>
                  <a:cubicBezTo>
                    <a:pt x="33126" y="23750"/>
                    <a:pt x="32771" y="20981"/>
                    <a:pt x="29308" y="20981"/>
                  </a:cubicBezTo>
                  <a:cubicBezTo>
                    <a:pt x="27621" y="20981"/>
                    <a:pt x="25490" y="21517"/>
                    <a:pt x="22649" y="22321"/>
                  </a:cubicBezTo>
                  <a:cubicBezTo>
                    <a:pt x="19985" y="23035"/>
                    <a:pt x="19097" y="23125"/>
                    <a:pt x="17765" y="23303"/>
                  </a:cubicBezTo>
                  <a:cubicBezTo>
                    <a:pt x="17943" y="20177"/>
                    <a:pt x="18564" y="16425"/>
                    <a:pt x="19008" y="13656"/>
                  </a:cubicBezTo>
                  <a:cubicBezTo>
                    <a:pt x="19363" y="11869"/>
                    <a:pt x="20162" y="7313"/>
                    <a:pt x="20162" y="4186"/>
                  </a:cubicBezTo>
                  <a:cubicBezTo>
                    <a:pt x="20162" y="1506"/>
                    <a:pt x="18919" y="77"/>
                    <a:pt x="16700" y="77"/>
                  </a:cubicBezTo>
                  <a:cubicBezTo>
                    <a:pt x="14835" y="77"/>
                    <a:pt x="13237" y="1060"/>
                    <a:pt x="13237" y="4186"/>
                  </a:cubicBezTo>
                  <a:cubicBezTo>
                    <a:pt x="13237" y="7134"/>
                    <a:pt x="13947" y="11601"/>
                    <a:pt x="14480" y="14638"/>
                  </a:cubicBezTo>
                  <a:cubicBezTo>
                    <a:pt x="14657" y="15621"/>
                    <a:pt x="15456" y="19998"/>
                    <a:pt x="15634" y="23303"/>
                  </a:cubicBezTo>
                  <a:cubicBezTo>
                    <a:pt x="14302" y="23125"/>
                    <a:pt x="13414" y="23035"/>
                    <a:pt x="10750" y="22321"/>
                  </a:cubicBezTo>
                  <a:cubicBezTo>
                    <a:pt x="7909" y="21517"/>
                    <a:pt x="5778" y="20981"/>
                    <a:pt x="4091" y="20981"/>
                  </a:cubicBezTo>
                  <a:cubicBezTo>
                    <a:pt x="628" y="20981"/>
                    <a:pt x="273" y="23661"/>
                    <a:pt x="273" y="24465"/>
                  </a:cubicBezTo>
                  <a:cubicBezTo>
                    <a:pt x="273" y="25179"/>
                    <a:pt x="628" y="27949"/>
                    <a:pt x="4091" y="27949"/>
                  </a:cubicBezTo>
                  <a:cubicBezTo>
                    <a:pt x="5778" y="27949"/>
                    <a:pt x="7909" y="27413"/>
                    <a:pt x="10750" y="26609"/>
                  </a:cubicBezTo>
                  <a:cubicBezTo>
                    <a:pt x="13414" y="25894"/>
                    <a:pt x="14302" y="25805"/>
                    <a:pt x="15634" y="25626"/>
                  </a:cubicBezTo>
                  <a:cubicBezTo>
                    <a:pt x="15456" y="27859"/>
                    <a:pt x="14835" y="30718"/>
                    <a:pt x="14391" y="32594"/>
                  </a:cubicBezTo>
                  <a:cubicBezTo>
                    <a:pt x="13237" y="38132"/>
                    <a:pt x="13237" y="38758"/>
                    <a:pt x="13237" y="43403"/>
                  </a:cubicBezTo>
                  <a:cubicBezTo>
                    <a:pt x="13237" y="60644"/>
                    <a:pt x="14924" y="78957"/>
                    <a:pt x="15190" y="80743"/>
                  </a:cubicBezTo>
                  <a:cubicBezTo>
                    <a:pt x="15279" y="81547"/>
                    <a:pt x="15456" y="82083"/>
                    <a:pt x="16700" y="82083"/>
                  </a:cubicBezTo>
                  <a:cubicBezTo>
                    <a:pt x="18031" y="82083"/>
                    <a:pt x="18120" y="81547"/>
                    <a:pt x="18298" y="80297"/>
                  </a:cubicBezTo>
                  <a:cubicBezTo>
                    <a:pt x="18298" y="80207"/>
                    <a:pt x="19008" y="72436"/>
                    <a:pt x="19363" y="66986"/>
                  </a:cubicBezTo>
                  <a:cubicBezTo>
                    <a:pt x="19807" y="59125"/>
                    <a:pt x="20162" y="51264"/>
                    <a:pt x="20162" y="43403"/>
                  </a:cubicBezTo>
                  <a:cubicBezTo>
                    <a:pt x="20162" y="38758"/>
                    <a:pt x="20162" y="38132"/>
                    <a:pt x="18919" y="32415"/>
                  </a:cubicBezTo>
                  <a:cubicBezTo>
                    <a:pt x="18742" y="31433"/>
                    <a:pt x="17943" y="27859"/>
                    <a:pt x="17765" y="25626"/>
                  </a:cubicBezTo>
                  <a:close/>
                </a:path>
              </a:pathLst>
            </a:custGeom>
            <a:solidFill>
              <a:srgbClr val="00000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94" name="Dowolny kształt: kształt 193">
              <a:extLst>
                <a:ext uri="{FF2B5EF4-FFF2-40B4-BE49-F238E27FC236}">
                  <a16:creationId xmlns:a16="http://schemas.microsoft.com/office/drawing/2014/main" id="{93A2F58E-BC88-0394-FA37-4A3DE2F385D1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9385848" y="4574331"/>
              <a:ext cx="26904" cy="60120"/>
            </a:xfrm>
            <a:custGeom>
              <a:avLst/>
              <a:gdLst>
                <a:gd name="connsiteX0" fmla="*/ 24868 w 26904"/>
                <a:gd name="connsiteY0" fmla="*/ 3479 h 60120"/>
                <a:gd name="connsiteX1" fmla="*/ 21316 w 26904"/>
                <a:gd name="connsiteY1" fmla="*/ 85 h 60120"/>
                <a:gd name="connsiteX2" fmla="*/ 16344 w 26904"/>
                <a:gd name="connsiteY2" fmla="*/ 4998 h 60120"/>
                <a:gd name="connsiteX3" fmla="*/ 19895 w 26904"/>
                <a:gd name="connsiteY3" fmla="*/ 8393 h 60120"/>
                <a:gd name="connsiteX4" fmla="*/ 24868 w 26904"/>
                <a:gd name="connsiteY4" fmla="*/ 3479 h 60120"/>
                <a:gd name="connsiteX5" fmla="*/ 6754 w 26904"/>
                <a:gd name="connsiteY5" fmla="*/ 48860 h 60120"/>
                <a:gd name="connsiteX6" fmla="*/ 5955 w 26904"/>
                <a:gd name="connsiteY6" fmla="*/ 52612 h 60120"/>
                <a:gd name="connsiteX7" fmla="*/ 14390 w 26904"/>
                <a:gd name="connsiteY7" fmla="*/ 60205 h 60120"/>
                <a:gd name="connsiteX8" fmla="*/ 27176 w 26904"/>
                <a:gd name="connsiteY8" fmla="*/ 46537 h 60120"/>
                <a:gd name="connsiteX9" fmla="*/ 25756 w 26904"/>
                <a:gd name="connsiteY9" fmla="*/ 45376 h 60120"/>
                <a:gd name="connsiteX10" fmla="*/ 24069 w 26904"/>
                <a:gd name="connsiteY10" fmla="*/ 46894 h 60120"/>
                <a:gd name="connsiteX11" fmla="*/ 14657 w 26904"/>
                <a:gd name="connsiteY11" fmla="*/ 57703 h 60120"/>
                <a:gd name="connsiteX12" fmla="*/ 12437 w 26904"/>
                <a:gd name="connsiteY12" fmla="*/ 54577 h 60120"/>
                <a:gd name="connsiteX13" fmla="*/ 13857 w 26904"/>
                <a:gd name="connsiteY13" fmla="*/ 48860 h 60120"/>
                <a:gd name="connsiteX14" fmla="*/ 16699 w 26904"/>
                <a:gd name="connsiteY14" fmla="*/ 41713 h 60120"/>
                <a:gd name="connsiteX15" fmla="*/ 21050 w 26904"/>
                <a:gd name="connsiteY15" fmla="*/ 30368 h 60120"/>
                <a:gd name="connsiteX16" fmla="*/ 21582 w 26904"/>
                <a:gd name="connsiteY16" fmla="*/ 27509 h 60120"/>
                <a:gd name="connsiteX17" fmla="*/ 13147 w 26904"/>
                <a:gd name="connsiteY17" fmla="*/ 19916 h 60120"/>
                <a:gd name="connsiteX18" fmla="*/ 272 w 26904"/>
                <a:gd name="connsiteY18" fmla="*/ 33584 h 60120"/>
                <a:gd name="connsiteX19" fmla="*/ 1781 w 26904"/>
                <a:gd name="connsiteY19" fmla="*/ 34745 h 60120"/>
                <a:gd name="connsiteX20" fmla="*/ 3380 w 26904"/>
                <a:gd name="connsiteY20" fmla="*/ 33316 h 60120"/>
                <a:gd name="connsiteX21" fmla="*/ 12881 w 26904"/>
                <a:gd name="connsiteY21" fmla="*/ 22418 h 60120"/>
                <a:gd name="connsiteX22" fmla="*/ 15100 w 26904"/>
                <a:gd name="connsiteY22" fmla="*/ 25544 h 60120"/>
                <a:gd name="connsiteX23" fmla="*/ 12348 w 26904"/>
                <a:gd name="connsiteY23" fmla="*/ 34477 h 60120"/>
                <a:gd name="connsiteX24" fmla="*/ 6754 w 26904"/>
                <a:gd name="connsiteY24" fmla="*/ 48860 h 6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6904" h="60120">
                  <a:moveTo>
                    <a:pt x="24868" y="3479"/>
                  </a:moveTo>
                  <a:cubicBezTo>
                    <a:pt x="24868" y="2050"/>
                    <a:pt x="23802" y="85"/>
                    <a:pt x="21316" y="85"/>
                  </a:cubicBezTo>
                  <a:cubicBezTo>
                    <a:pt x="18919" y="85"/>
                    <a:pt x="16344" y="2407"/>
                    <a:pt x="16344" y="4998"/>
                  </a:cubicBezTo>
                  <a:cubicBezTo>
                    <a:pt x="16344" y="6517"/>
                    <a:pt x="17498" y="8393"/>
                    <a:pt x="19895" y="8393"/>
                  </a:cubicBezTo>
                  <a:cubicBezTo>
                    <a:pt x="22470" y="8393"/>
                    <a:pt x="24868" y="5891"/>
                    <a:pt x="24868" y="3479"/>
                  </a:cubicBezTo>
                  <a:close/>
                  <a:moveTo>
                    <a:pt x="6754" y="48860"/>
                  </a:moveTo>
                  <a:cubicBezTo>
                    <a:pt x="6399" y="50021"/>
                    <a:pt x="5955" y="51093"/>
                    <a:pt x="5955" y="52612"/>
                  </a:cubicBezTo>
                  <a:cubicBezTo>
                    <a:pt x="5955" y="56810"/>
                    <a:pt x="9506" y="60205"/>
                    <a:pt x="14390" y="60205"/>
                  </a:cubicBezTo>
                  <a:cubicBezTo>
                    <a:pt x="23270" y="60205"/>
                    <a:pt x="27176" y="47877"/>
                    <a:pt x="27176" y="46537"/>
                  </a:cubicBezTo>
                  <a:cubicBezTo>
                    <a:pt x="27176" y="45376"/>
                    <a:pt x="26022" y="45376"/>
                    <a:pt x="25756" y="45376"/>
                  </a:cubicBezTo>
                  <a:cubicBezTo>
                    <a:pt x="24513" y="45376"/>
                    <a:pt x="24424" y="45912"/>
                    <a:pt x="24069" y="46894"/>
                  </a:cubicBezTo>
                  <a:cubicBezTo>
                    <a:pt x="22026" y="54041"/>
                    <a:pt x="18119" y="57703"/>
                    <a:pt x="14657" y="57703"/>
                  </a:cubicBezTo>
                  <a:cubicBezTo>
                    <a:pt x="12881" y="57703"/>
                    <a:pt x="12437" y="56542"/>
                    <a:pt x="12437" y="54577"/>
                  </a:cubicBezTo>
                  <a:cubicBezTo>
                    <a:pt x="12437" y="52522"/>
                    <a:pt x="13058" y="50825"/>
                    <a:pt x="13857" y="48860"/>
                  </a:cubicBezTo>
                  <a:cubicBezTo>
                    <a:pt x="14745" y="46448"/>
                    <a:pt x="15722" y="44036"/>
                    <a:pt x="16699" y="41713"/>
                  </a:cubicBezTo>
                  <a:cubicBezTo>
                    <a:pt x="17498" y="39569"/>
                    <a:pt x="20695" y="31440"/>
                    <a:pt x="21050" y="30368"/>
                  </a:cubicBezTo>
                  <a:cubicBezTo>
                    <a:pt x="21316" y="29475"/>
                    <a:pt x="21582" y="28403"/>
                    <a:pt x="21582" y="27509"/>
                  </a:cubicBezTo>
                  <a:cubicBezTo>
                    <a:pt x="21582" y="23311"/>
                    <a:pt x="18031" y="19916"/>
                    <a:pt x="13147" y="19916"/>
                  </a:cubicBezTo>
                  <a:cubicBezTo>
                    <a:pt x="4356" y="19916"/>
                    <a:pt x="272" y="32065"/>
                    <a:pt x="272" y="33584"/>
                  </a:cubicBezTo>
                  <a:cubicBezTo>
                    <a:pt x="272" y="34745"/>
                    <a:pt x="1515" y="34745"/>
                    <a:pt x="1781" y="34745"/>
                  </a:cubicBezTo>
                  <a:cubicBezTo>
                    <a:pt x="3025" y="34745"/>
                    <a:pt x="3113" y="34299"/>
                    <a:pt x="3380" y="33316"/>
                  </a:cubicBezTo>
                  <a:cubicBezTo>
                    <a:pt x="5688" y="25634"/>
                    <a:pt x="9595" y="22418"/>
                    <a:pt x="12881" y="22418"/>
                  </a:cubicBezTo>
                  <a:cubicBezTo>
                    <a:pt x="14301" y="22418"/>
                    <a:pt x="15100" y="23132"/>
                    <a:pt x="15100" y="25544"/>
                  </a:cubicBezTo>
                  <a:cubicBezTo>
                    <a:pt x="15100" y="27599"/>
                    <a:pt x="14568" y="28939"/>
                    <a:pt x="12348" y="34477"/>
                  </a:cubicBezTo>
                  <a:lnTo>
                    <a:pt x="6754" y="48860"/>
                  </a:lnTo>
                  <a:close/>
                </a:path>
              </a:pathLst>
            </a:custGeom>
            <a:solidFill>
              <a:srgbClr val="00000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95" name="Dowolny kształt: kształt 194">
              <a:extLst>
                <a:ext uri="{FF2B5EF4-FFF2-40B4-BE49-F238E27FC236}">
                  <a16:creationId xmlns:a16="http://schemas.microsoft.com/office/drawing/2014/main" id="{CCE1A976-3222-31A2-FD8C-FA8D7168550B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9427509" y="4623284"/>
              <a:ext cx="11276" cy="27514"/>
            </a:xfrm>
            <a:custGeom>
              <a:avLst/>
              <a:gdLst>
                <a:gd name="connsiteX0" fmla="*/ 9065 w 11276"/>
                <a:gd name="connsiteY0" fmla="*/ 8929 h 27514"/>
                <a:gd name="connsiteX1" fmla="*/ 2139 w 11276"/>
                <a:gd name="connsiteY1" fmla="*/ 25276 h 27514"/>
                <a:gd name="connsiteX2" fmla="*/ 1518 w 11276"/>
                <a:gd name="connsiteY2" fmla="*/ 26348 h 27514"/>
                <a:gd name="connsiteX3" fmla="*/ 2761 w 11276"/>
                <a:gd name="connsiteY3" fmla="*/ 27599 h 27514"/>
                <a:gd name="connsiteX4" fmla="*/ 11552 w 11276"/>
                <a:gd name="connsiteY4" fmla="*/ 9822 h 27514"/>
                <a:gd name="connsiteX5" fmla="*/ 5336 w 11276"/>
                <a:gd name="connsiteY5" fmla="*/ 85 h 27514"/>
                <a:gd name="connsiteX6" fmla="*/ 275 w 11276"/>
                <a:gd name="connsiteY6" fmla="*/ 5177 h 27514"/>
                <a:gd name="connsiteX7" fmla="*/ 5425 w 11276"/>
                <a:gd name="connsiteY7" fmla="*/ 10358 h 27514"/>
                <a:gd name="connsiteX8" fmla="*/ 9065 w 11276"/>
                <a:gd name="connsiteY8" fmla="*/ 8929 h 2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76" h="27514">
                  <a:moveTo>
                    <a:pt x="9065" y="8929"/>
                  </a:moveTo>
                  <a:cubicBezTo>
                    <a:pt x="9065" y="13842"/>
                    <a:pt x="8177" y="19559"/>
                    <a:pt x="2139" y="25276"/>
                  </a:cubicBezTo>
                  <a:cubicBezTo>
                    <a:pt x="1784" y="25634"/>
                    <a:pt x="1518" y="25902"/>
                    <a:pt x="1518" y="26348"/>
                  </a:cubicBezTo>
                  <a:cubicBezTo>
                    <a:pt x="1518" y="26974"/>
                    <a:pt x="2228" y="27599"/>
                    <a:pt x="2761" y="27599"/>
                  </a:cubicBezTo>
                  <a:cubicBezTo>
                    <a:pt x="4004" y="27599"/>
                    <a:pt x="11552" y="20452"/>
                    <a:pt x="11552" y="9822"/>
                  </a:cubicBezTo>
                  <a:cubicBezTo>
                    <a:pt x="11552" y="4283"/>
                    <a:pt x="9421" y="85"/>
                    <a:pt x="5336" y="85"/>
                  </a:cubicBezTo>
                  <a:cubicBezTo>
                    <a:pt x="2406" y="85"/>
                    <a:pt x="275" y="2407"/>
                    <a:pt x="275" y="5177"/>
                  </a:cubicBezTo>
                  <a:cubicBezTo>
                    <a:pt x="275" y="8035"/>
                    <a:pt x="2317" y="10358"/>
                    <a:pt x="5425" y="10358"/>
                  </a:cubicBezTo>
                  <a:cubicBezTo>
                    <a:pt x="7556" y="10358"/>
                    <a:pt x="8977" y="8929"/>
                    <a:pt x="9065" y="8929"/>
                  </a:cubicBezTo>
                  <a:close/>
                </a:path>
              </a:pathLst>
            </a:custGeom>
            <a:solidFill>
              <a:srgbClr val="00000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96" name="Dowolny kształt: kształt 195">
              <a:extLst>
                <a:ext uri="{FF2B5EF4-FFF2-40B4-BE49-F238E27FC236}">
                  <a16:creationId xmlns:a16="http://schemas.microsoft.com/office/drawing/2014/main" id="{5247C14D-8D75-8C1B-5EB0-A906CB764707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9453817" y="4594162"/>
              <a:ext cx="55584" cy="58690"/>
            </a:xfrm>
            <a:custGeom>
              <a:avLst/>
              <a:gdLst>
                <a:gd name="connsiteX0" fmla="*/ 22209 w 55584"/>
                <a:gd name="connsiteY0" fmla="*/ 40284 h 58690"/>
                <a:gd name="connsiteX1" fmla="*/ 25228 w 55584"/>
                <a:gd name="connsiteY1" fmla="*/ 40373 h 58690"/>
                <a:gd name="connsiteX2" fmla="*/ 55862 w 55584"/>
                <a:gd name="connsiteY2" fmla="*/ 13127 h 58690"/>
                <a:gd name="connsiteX3" fmla="*/ 44230 w 55584"/>
                <a:gd name="connsiteY3" fmla="*/ 85 h 58690"/>
                <a:gd name="connsiteX4" fmla="*/ 23008 w 55584"/>
                <a:gd name="connsiteY4" fmla="*/ 22507 h 58690"/>
                <a:gd name="connsiteX5" fmla="*/ 19368 w 55584"/>
                <a:gd name="connsiteY5" fmla="*/ 33763 h 58690"/>
                <a:gd name="connsiteX6" fmla="*/ 3385 w 55584"/>
                <a:gd name="connsiteY6" fmla="*/ 21346 h 58690"/>
                <a:gd name="connsiteX7" fmla="*/ 11110 w 55584"/>
                <a:gd name="connsiteY7" fmla="*/ 3211 h 58690"/>
                <a:gd name="connsiteX8" fmla="*/ 11820 w 55584"/>
                <a:gd name="connsiteY8" fmla="*/ 2050 h 58690"/>
                <a:gd name="connsiteX9" fmla="*/ 10400 w 55584"/>
                <a:gd name="connsiteY9" fmla="*/ 978 h 58690"/>
                <a:gd name="connsiteX10" fmla="*/ 7558 w 55584"/>
                <a:gd name="connsiteY10" fmla="*/ 2943 h 58690"/>
                <a:gd name="connsiteX11" fmla="*/ 277 w 55584"/>
                <a:gd name="connsiteY11" fmla="*/ 22239 h 58690"/>
                <a:gd name="connsiteX12" fmla="*/ 17503 w 55584"/>
                <a:gd name="connsiteY12" fmla="*/ 39569 h 58690"/>
                <a:gd name="connsiteX13" fmla="*/ 12531 w 55584"/>
                <a:gd name="connsiteY13" fmla="*/ 55917 h 58690"/>
                <a:gd name="connsiteX14" fmla="*/ 15550 w 55584"/>
                <a:gd name="connsiteY14" fmla="*/ 58775 h 58690"/>
                <a:gd name="connsiteX15" fmla="*/ 19013 w 55584"/>
                <a:gd name="connsiteY15" fmla="*/ 56810 h 58690"/>
                <a:gd name="connsiteX16" fmla="*/ 22209 w 55584"/>
                <a:gd name="connsiteY16" fmla="*/ 40284 h 58690"/>
                <a:gd name="connsiteX17" fmla="*/ 23364 w 55584"/>
                <a:gd name="connsiteY17" fmla="*/ 34209 h 58690"/>
                <a:gd name="connsiteX18" fmla="*/ 30112 w 55584"/>
                <a:gd name="connsiteY18" fmla="*/ 14110 h 58690"/>
                <a:gd name="connsiteX19" fmla="*/ 43253 w 55584"/>
                <a:gd name="connsiteY19" fmla="*/ 6159 h 58690"/>
                <a:gd name="connsiteX20" fmla="*/ 52665 w 55584"/>
                <a:gd name="connsiteY20" fmla="*/ 14914 h 58690"/>
                <a:gd name="connsiteX21" fmla="*/ 26205 w 55584"/>
                <a:gd name="connsiteY21" fmla="*/ 34299 h 58690"/>
                <a:gd name="connsiteX22" fmla="*/ 23364 w 55584"/>
                <a:gd name="connsiteY22" fmla="*/ 34209 h 5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584" h="58690">
                  <a:moveTo>
                    <a:pt x="22209" y="40284"/>
                  </a:moveTo>
                  <a:cubicBezTo>
                    <a:pt x="23186" y="40373"/>
                    <a:pt x="24251" y="40373"/>
                    <a:pt x="25228" y="40373"/>
                  </a:cubicBezTo>
                  <a:cubicBezTo>
                    <a:pt x="41211" y="40373"/>
                    <a:pt x="55862" y="27241"/>
                    <a:pt x="55862" y="13127"/>
                  </a:cubicBezTo>
                  <a:cubicBezTo>
                    <a:pt x="55862" y="5177"/>
                    <a:pt x="51156" y="85"/>
                    <a:pt x="44230" y="85"/>
                  </a:cubicBezTo>
                  <a:cubicBezTo>
                    <a:pt x="31977" y="85"/>
                    <a:pt x="25495" y="15807"/>
                    <a:pt x="23008" y="22507"/>
                  </a:cubicBezTo>
                  <a:cubicBezTo>
                    <a:pt x="21854" y="25812"/>
                    <a:pt x="19901" y="32065"/>
                    <a:pt x="19368" y="33763"/>
                  </a:cubicBezTo>
                  <a:cubicBezTo>
                    <a:pt x="9600" y="32423"/>
                    <a:pt x="3385" y="27956"/>
                    <a:pt x="3385" y="21346"/>
                  </a:cubicBezTo>
                  <a:cubicBezTo>
                    <a:pt x="3385" y="21256"/>
                    <a:pt x="3918" y="11251"/>
                    <a:pt x="11110" y="3211"/>
                  </a:cubicBezTo>
                  <a:cubicBezTo>
                    <a:pt x="11732" y="2586"/>
                    <a:pt x="11820" y="2407"/>
                    <a:pt x="11820" y="2050"/>
                  </a:cubicBezTo>
                  <a:cubicBezTo>
                    <a:pt x="11820" y="978"/>
                    <a:pt x="10666" y="978"/>
                    <a:pt x="10400" y="978"/>
                  </a:cubicBezTo>
                  <a:cubicBezTo>
                    <a:pt x="9600" y="978"/>
                    <a:pt x="9245" y="978"/>
                    <a:pt x="7558" y="2943"/>
                  </a:cubicBezTo>
                  <a:cubicBezTo>
                    <a:pt x="2586" y="9107"/>
                    <a:pt x="277" y="18398"/>
                    <a:pt x="277" y="22239"/>
                  </a:cubicBezTo>
                  <a:cubicBezTo>
                    <a:pt x="277" y="30189"/>
                    <a:pt x="6049" y="37068"/>
                    <a:pt x="17503" y="39569"/>
                  </a:cubicBezTo>
                  <a:cubicBezTo>
                    <a:pt x="13063" y="53416"/>
                    <a:pt x="12531" y="55113"/>
                    <a:pt x="12531" y="55917"/>
                  </a:cubicBezTo>
                  <a:cubicBezTo>
                    <a:pt x="12531" y="58329"/>
                    <a:pt x="14573" y="58775"/>
                    <a:pt x="15550" y="58775"/>
                  </a:cubicBezTo>
                  <a:cubicBezTo>
                    <a:pt x="16526" y="58775"/>
                    <a:pt x="18302" y="58150"/>
                    <a:pt x="19013" y="56810"/>
                  </a:cubicBezTo>
                  <a:cubicBezTo>
                    <a:pt x="19634" y="55470"/>
                    <a:pt x="20433" y="50914"/>
                    <a:pt x="22209" y="40284"/>
                  </a:cubicBezTo>
                  <a:close/>
                  <a:moveTo>
                    <a:pt x="23364" y="34209"/>
                  </a:moveTo>
                  <a:cubicBezTo>
                    <a:pt x="25139" y="23936"/>
                    <a:pt x="25850" y="19916"/>
                    <a:pt x="30112" y="14110"/>
                  </a:cubicBezTo>
                  <a:cubicBezTo>
                    <a:pt x="34108" y="8661"/>
                    <a:pt x="38814" y="6159"/>
                    <a:pt x="43253" y="6159"/>
                  </a:cubicBezTo>
                  <a:cubicBezTo>
                    <a:pt x="49380" y="6159"/>
                    <a:pt x="52665" y="10269"/>
                    <a:pt x="52665" y="14914"/>
                  </a:cubicBezTo>
                  <a:cubicBezTo>
                    <a:pt x="52665" y="23936"/>
                    <a:pt x="41477" y="34299"/>
                    <a:pt x="26205" y="34299"/>
                  </a:cubicBezTo>
                  <a:cubicBezTo>
                    <a:pt x="25406" y="34299"/>
                    <a:pt x="24163" y="34299"/>
                    <a:pt x="23364" y="34209"/>
                  </a:cubicBezTo>
                  <a:close/>
                </a:path>
              </a:pathLst>
            </a:custGeom>
            <a:solidFill>
              <a:srgbClr val="00000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197" name="Prostokąt 196">
            <a:extLst>
              <a:ext uri="{FF2B5EF4-FFF2-40B4-BE49-F238E27FC236}">
                <a16:creationId xmlns:a16="http://schemas.microsoft.com/office/drawing/2014/main" id="{632F89B4-7660-EE59-3374-E697AA210935}"/>
              </a:ext>
            </a:extLst>
          </p:cNvPr>
          <p:cNvSpPr/>
          <p:nvPr/>
        </p:nvSpPr>
        <p:spPr>
          <a:xfrm>
            <a:off x="950363" y="1187948"/>
            <a:ext cx="576064" cy="576064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98" name="Grupa 197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Lambda_\varphi(\rho)]  = 4 \min_{h} \| \alpha(h) \| $$&#10; \end{document}&#10;" title="IguanaTex Vector Display">
            <a:extLst>
              <a:ext uri="{FF2B5EF4-FFF2-40B4-BE49-F238E27FC236}">
                <a16:creationId xmlns:a16="http://schemas.microsoft.com/office/drawing/2014/main" id="{93B17E57-FB3E-A9F4-ADDE-84CD48F6FAA1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2560958" y="4443003"/>
            <a:ext cx="4128589" cy="472931"/>
            <a:chOff x="5829451" y="6780350"/>
            <a:chExt cx="3199346" cy="366486"/>
          </a:xfrm>
        </p:grpSpPr>
        <p:sp>
          <p:nvSpPr>
            <p:cNvPr id="199" name="Dowolny kształt: kształt 198">
              <a:extLst>
                <a:ext uri="{FF2B5EF4-FFF2-40B4-BE49-F238E27FC236}">
                  <a16:creationId xmlns:a16="http://schemas.microsoft.com/office/drawing/2014/main" id="{983E3BB8-1FD9-2015-2F1D-476246D02C78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829451" y="6855612"/>
              <a:ext cx="190201" cy="108005"/>
            </a:xfrm>
            <a:custGeom>
              <a:avLst/>
              <a:gdLst>
                <a:gd name="connsiteX0" fmla="*/ 19163 w 190201"/>
                <a:gd name="connsiteY0" fmla="*/ 24022 h 108005"/>
                <a:gd name="connsiteX1" fmla="*/ 19163 w 190201"/>
                <a:gd name="connsiteY1" fmla="*/ 89509 h 108005"/>
                <a:gd name="connsiteX2" fmla="*/ 167 w 190201"/>
                <a:gd name="connsiteY2" fmla="*/ 100505 h 108005"/>
                <a:gd name="connsiteX3" fmla="*/ 167 w 190201"/>
                <a:gd name="connsiteY3" fmla="*/ 108081 h 108005"/>
                <a:gd name="connsiteX4" fmla="*/ 27687 w 190201"/>
                <a:gd name="connsiteY4" fmla="*/ 107347 h 108005"/>
                <a:gd name="connsiteX5" fmla="*/ 54963 w 190201"/>
                <a:gd name="connsiteY5" fmla="*/ 108081 h 108005"/>
                <a:gd name="connsiteX6" fmla="*/ 54963 w 190201"/>
                <a:gd name="connsiteY6" fmla="*/ 100505 h 108005"/>
                <a:gd name="connsiteX7" fmla="*/ 35967 w 190201"/>
                <a:gd name="connsiteY7" fmla="*/ 89509 h 108005"/>
                <a:gd name="connsiteX8" fmla="*/ 35967 w 190201"/>
                <a:gd name="connsiteY8" fmla="*/ 44548 h 108005"/>
                <a:gd name="connsiteX9" fmla="*/ 68845 w 190201"/>
                <a:gd name="connsiteY9" fmla="*/ 5451 h 108005"/>
                <a:gd name="connsiteX10" fmla="*/ 86866 w 190201"/>
                <a:gd name="connsiteY10" fmla="*/ 32574 h 108005"/>
                <a:gd name="connsiteX11" fmla="*/ 86866 w 190201"/>
                <a:gd name="connsiteY11" fmla="*/ 89509 h 108005"/>
                <a:gd name="connsiteX12" fmla="*/ 67870 w 190201"/>
                <a:gd name="connsiteY12" fmla="*/ 100505 h 108005"/>
                <a:gd name="connsiteX13" fmla="*/ 67870 w 190201"/>
                <a:gd name="connsiteY13" fmla="*/ 108081 h 108005"/>
                <a:gd name="connsiteX14" fmla="*/ 95390 w 190201"/>
                <a:gd name="connsiteY14" fmla="*/ 107347 h 108005"/>
                <a:gd name="connsiteX15" fmla="*/ 122666 w 190201"/>
                <a:gd name="connsiteY15" fmla="*/ 108081 h 108005"/>
                <a:gd name="connsiteX16" fmla="*/ 122666 w 190201"/>
                <a:gd name="connsiteY16" fmla="*/ 100505 h 108005"/>
                <a:gd name="connsiteX17" fmla="*/ 103670 w 190201"/>
                <a:gd name="connsiteY17" fmla="*/ 89509 h 108005"/>
                <a:gd name="connsiteX18" fmla="*/ 103670 w 190201"/>
                <a:gd name="connsiteY18" fmla="*/ 44548 h 108005"/>
                <a:gd name="connsiteX19" fmla="*/ 136548 w 190201"/>
                <a:gd name="connsiteY19" fmla="*/ 5451 h 108005"/>
                <a:gd name="connsiteX20" fmla="*/ 154569 w 190201"/>
                <a:gd name="connsiteY20" fmla="*/ 32574 h 108005"/>
                <a:gd name="connsiteX21" fmla="*/ 154569 w 190201"/>
                <a:gd name="connsiteY21" fmla="*/ 89509 h 108005"/>
                <a:gd name="connsiteX22" fmla="*/ 135573 w 190201"/>
                <a:gd name="connsiteY22" fmla="*/ 100505 h 108005"/>
                <a:gd name="connsiteX23" fmla="*/ 135573 w 190201"/>
                <a:gd name="connsiteY23" fmla="*/ 108081 h 108005"/>
                <a:gd name="connsiteX24" fmla="*/ 163093 w 190201"/>
                <a:gd name="connsiteY24" fmla="*/ 107347 h 108005"/>
                <a:gd name="connsiteX25" fmla="*/ 190369 w 190201"/>
                <a:gd name="connsiteY25" fmla="*/ 108081 h 108005"/>
                <a:gd name="connsiteX26" fmla="*/ 190369 w 190201"/>
                <a:gd name="connsiteY26" fmla="*/ 100505 h 108005"/>
                <a:gd name="connsiteX27" fmla="*/ 171373 w 190201"/>
                <a:gd name="connsiteY27" fmla="*/ 93175 h 108005"/>
                <a:gd name="connsiteX28" fmla="*/ 171373 w 190201"/>
                <a:gd name="connsiteY28" fmla="*/ 46503 h 108005"/>
                <a:gd name="connsiteX29" fmla="*/ 163824 w 190201"/>
                <a:gd name="connsiteY29" fmla="*/ 9116 h 108005"/>
                <a:gd name="connsiteX30" fmla="*/ 138252 w 190201"/>
                <a:gd name="connsiteY30" fmla="*/ 75 h 108005"/>
                <a:gd name="connsiteX31" fmla="*/ 102940 w 190201"/>
                <a:gd name="connsiteY31" fmla="*/ 24022 h 108005"/>
                <a:gd name="connsiteX32" fmla="*/ 70549 w 190201"/>
                <a:gd name="connsiteY32" fmla="*/ 75 h 108005"/>
                <a:gd name="connsiteX33" fmla="*/ 34506 w 190201"/>
                <a:gd name="connsiteY33" fmla="*/ 25732 h 108005"/>
                <a:gd name="connsiteX34" fmla="*/ 34506 w 190201"/>
                <a:gd name="connsiteY34" fmla="*/ 75 h 108005"/>
                <a:gd name="connsiteX35" fmla="*/ 167 w 190201"/>
                <a:gd name="connsiteY35" fmla="*/ 2763 h 108005"/>
                <a:gd name="connsiteX36" fmla="*/ 167 w 190201"/>
                <a:gd name="connsiteY36" fmla="*/ 10338 h 108005"/>
                <a:gd name="connsiteX37" fmla="*/ 19163 w 190201"/>
                <a:gd name="connsiteY37" fmla="*/ 24022 h 108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0201" h="108005">
                  <a:moveTo>
                    <a:pt x="19163" y="24022"/>
                  </a:moveTo>
                  <a:lnTo>
                    <a:pt x="19163" y="89509"/>
                  </a:lnTo>
                  <a:cubicBezTo>
                    <a:pt x="19163" y="100505"/>
                    <a:pt x="16484" y="100505"/>
                    <a:pt x="167" y="100505"/>
                  </a:cubicBezTo>
                  <a:lnTo>
                    <a:pt x="167" y="108081"/>
                  </a:lnTo>
                  <a:cubicBezTo>
                    <a:pt x="8691" y="107836"/>
                    <a:pt x="21111" y="107347"/>
                    <a:pt x="27687" y="107347"/>
                  </a:cubicBezTo>
                  <a:cubicBezTo>
                    <a:pt x="34019" y="107347"/>
                    <a:pt x="46683" y="107836"/>
                    <a:pt x="54963" y="108081"/>
                  </a:cubicBezTo>
                  <a:lnTo>
                    <a:pt x="54963" y="100505"/>
                  </a:lnTo>
                  <a:cubicBezTo>
                    <a:pt x="38646" y="100505"/>
                    <a:pt x="35967" y="100505"/>
                    <a:pt x="35967" y="89509"/>
                  </a:cubicBezTo>
                  <a:lnTo>
                    <a:pt x="35967" y="44548"/>
                  </a:lnTo>
                  <a:cubicBezTo>
                    <a:pt x="35967" y="19135"/>
                    <a:pt x="53258" y="5451"/>
                    <a:pt x="68845" y="5451"/>
                  </a:cubicBezTo>
                  <a:cubicBezTo>
                    <a:pt x="84187" y="5451"/>
                    <a:pt x="86866" y="18646"/>
                    <a:pt x="86866" y="32574"/>
                  </a:cubicBezTo>
                  <a:lnTo>
                    <a:pt x="86866" y="89509"/>
                  </a:lnTo>
                  <a:cubicBezTo>
                    <a:pt x="86866" y="100505"/>
                    <a:pt x="84187" y="100505"/>
                    <a:pt x="67870" y="100505"/>
                  </a:cubicBezTo>
                  <a:lnTo>
                    <a:pt x="67870" y="108081"/>
                  </a:lnTo>
                  <a:cubicBezTo>
                    <a:pt x="76394" y="107836"/>
                    <a:pt x="88814" y="107347"/>
                    <a:pt x="95390" y="107347"/>
                  </a:cubicBezTo>
                  <a:cubicBezTo>
                    <a:pt x="101722" y="107347"/>
                    <a:pt x="114386" y="107836"/>
                    <a:pt x="122666" y="108081"/>
                  </a:cubicBezTo>
                  <a:lnTo>
                    <a:pt x="122666" y="100505"/>
                  </a:lnTo>
                  <a:cubicBezTo>
                    <a:pt x="106349" y="100505"/>
                    <a:pt x="103670" y="100505"/>
                    <a:pt x="103670" y="89509"/>
                  </a:cubicBezTo>
                  <a:lnTo>
                    <a:pt x="103670" y="44548"/>
                  </a:lnTo>
                  <a:cubicBezTo>
                    <a:pt x="103670" y="19135"/>
                    <a:pt x="120961" y="5451"/>
                    <a:pt x="136548" y="5451"/>
                  </a:cubicBezTo>
                  <a:cubicBezTo>
                    <a:pt x="151890" y="5451"/>
                    <a:pt x="154569" y="18646"/>
                    <a:pt x="154569" y="32574"/>
                  </a:cubicBezTo>
                  <a:lnTo>
                    <a:pt x="154569" y="89509"/>
                  </a:lnTo>
                  <a:cubicBezTo>
                    <a:pt x="154569" y="100505"/>
                    <a:pt x="151890" y="100505"/>
                    <a:pt x="135573" y="100505"/>
                  </a:cubicBezTo>
                  <a:lnTo>
                    <a:pt x="135573" y="108081"/>
                  </a:lnTo>
                  <a:cubicBezTo>
                    <a:pt x="144097" y="107836"/>
                    <a:pt x="156518" y="107347"/>
                    <a:pt x="163093" y="107347"/>
                  </a:cubicBezTo>
                  <a:cubicBezTo>
                    <a:pt x="169425" y="107347"/>
                    <a:pt x="182089" y="107836"/>
                    <a:pt x="190369" y="108081"/>
                  </a:cubicBezTo>
                  <a:lnTo>
                    <a:pt x="190369" y="100505"/>
                  </a:lnTo>
                  <a:cubicBezTo>
                    <a:pt x="177705" y="100505"/>
                    <a:pt x="171617" y="100505"/>
                    <a:pt x="171373" y="93175"/>
                  </a:cubicBezTo>
                  <a:lnTo>
                    <a:pt x="171373" y="46503"/>
                  </a:lnTo>
                  <a:cubicBezTo>
                    <a:pt x="171373" y="25488"/>
                    <a:pt x="171373" y="17913"/>
                    <a:pt x="163824" y="9116"/>
                  </a:cubicBezTo>
                  <a:cubicBezTo>
                    <a:pt x="160414" y="4962"/>
                    <a:pt x="152377" y="75"/>
                    <a:pt x="138252" y="75"/>
                  </a:cubicBezTo>
                  <a:cubicBezTo>
                    <a:pt x="117795" y="75"/>
                    <a:pt x="107080" y="14736"/>
                    <a:pt x="102940" y="24022"/>
                  </a:cubicBezTo>
                  <a:cubicBezTo>
                    <a:pt x="99530" y="2763"/>
                    <a:pt x="81508" y="75"/>
                    <a:pt x="70549" y="75"/>
                  </a:cubicBezTo>
                  <a:cubicBezTo>
                    <a:pt x="52771" y="75"/>
                    <a:pt x="41325" y="10582"/>
                    <a:pt x="34506" y="25732"/>
                  </a:cubicBezTo>
                  <a:lnTo>
                    <a:pt x="34506" y="75"/>
                  </a:lnTo>
                  <a:lnTo>
                    <a:pt x="167" y="2763"/>
                  </a:lnTo>
                  <a:lnTo>
                    <a:pt x="167" y="10338"/>
                  </a:lnTo>
                  <a:cubicBezTo>
                    <a:pt x="17215" y="10338"/>
                    <a:pt x="19163" y="12048"/>
                    <a:pt x="19163" y="2402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0" name="Dowolny kształt: kształt 199">
              <a:extLst>
                <a:ext uri="{FF2B5EF4-FFF2-40B4-BE49-F238E27FC236}">
                  <a16:creationId xmlns:a16="http://schemas.microsoft.com/office/drawing/2014/main" id="{FB1F6643-3E43-B0BC-A70B-0C9BC543E0BA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034833" y="6854146"/>
              <a:ext cx="109834" cy="112159"/>
            </a:xfrm>
            <a:custGeom>
              <a:avLst/>
              <a:gdLst>
                <a:gd name="connsiteX0" fmla="*/ 71045 w 109834"/>
                <a:gd name="connsiteY0" fmla="*/ 90976 h 112159"/>
                <a:gd name="connsiteX1" fmla="*/ 90040 w 109834"/>
                <a:gd name="connsiteY1" fmla="*/ 111013 h 112159"/>
                <a:gd name="connsiteX2" fmla="*/ 110010 w 109834"/>
                <a:gd name="connsiteY2" fmla="*/ 87799 h 112159"/>
                <a:gd name="connsiteX3" fmla="*/ 110010 w 109834"/>
                <a:gd name="connsiteY3" fmla="*/ 74115 h 112159"/>
                <a:gd name="connsiteX4" fmla="*/ 103922 w 109834"/>
                <a:gd name="connsiteY4" fmla="*/ 74115 h 112159"/>
                <a:gd name="connsiteX5" fmla="*/ 103922 w 109834"/>
                <a:gd name="connsiteY5" fmla="*/ 87799 h 112159"/>
                <a:gd name="connsiteX6" fmla="*/ 95155 w 109834"/>
                <a:gd name="connsiteY6" fmla="*/ 103438 h 112159"/>
                <a:gd name="connsiteX7" fmla="*/ 86144 w 109834"/>
                <a:gd name="connsiteY7" fmla="*/ 91220 h 112159"/>
                <a:gd name="connsiteX8" fmla="*/ 86144 w 109834"/>
                <a:gd name="connsiteY8" fmla="*/ 42348 h 112159"/>
                <a:gd name="connsiteX9" fmla="*/ 77377 w 109834"/>
                <a:gd name="connsiteY9" fmla="*/ 13514 h 112159"/>
                <a:gd name="connsiteX10" fmla="*/ 44012 w 109834"/>
                <a:gd name="connsiteY10" fmla="*/ 75 h 112159"/>
                <a:gd name="connsiteX11" fmla="*/ 7238 w 109834"/>
                <a:gd name="connsiteY11" fmla="*/ 27687 h 112159"/>
                <a:gd name="connsiteX12" fmla="*/ 18441 w 109834"/>
                <a:gd name="connsiteY12" fmla="*/ 39172 h 112159"/>
                <a:gd name="connsiteX13" fmla="*/ 29644 w 109834"/>
                <a:gd name="connsiteY13" fmla="*/ 27931 h 112159"/>
                <a:gd name="connsiteX14" fmla="*/ 17223 w 109834"/>
                <a:gd name="connsiteY14" fmla="*/ 16691 h 112159"/>
                <a:gd name="connsiteX15" fmla="*/ 43525 w 109834"/>
                <a:gd name="connsiteY15" fmla="*/ 5451 h 112159"/>
                <a:gd name="connsiteX16" fmla="*/ 69340 w 109834"/>
                <a:gd name="connsiteY16" fmla="*/ 36728 h 112159"/>
                <a:gd name="connsiteX17" fmla="*/ 69340 w 109834"/>
                <a:gd name="connsiteY17" fmla="*/ 45769 h 112159"/>
                <a:gd name="connsiteX18" fmla="*/ 24529 w 109834"/>
                <a:gd name="connsiteY18" fmla="*/ 54566 h 112159"/>
                <a:gd name="connsiteX19" fmla="*/ 176 w 109834"/>
                <a:gd name="connsiteY19" fmla="*/ 86333 h 112159"/>
                <a:gd name="connsiteX20" fmla="*/ 39141 w 109834"/>
                <a:gd name="connsiteY20" fmla="*/ 112235 h 112159"/>
                <a:gd name="connsiteX21" fmla="*/ 71045 w 109834"/>
                <a:gd name="connsiteY21" fmla="*/ 90976 h 112159"/>
                <a:gd name="connsiteX22" fmla="*/ 69340 w 109834"/>
                <a:gd name="connsiteY22" fmla="*/ 50901 h 112159"/>
                <a:gd name="connsiteX23" fmla="*/ 69340 w 109834"/>
                <a:gd name="connsiteY23" fmla="*/ 75337 h 112159"/>
                <a:gd name="connsiteX24" fmla="*/ 40846 w 109834"/>
                <a:gd name="connsiteY24" fmla="*/ 106859 h 112159"/>
                <a:gd name="connsiteX25" fmla="*/ 18928 w 109834"/>
                <a:gd name="connsiteY25" fmla="*/ 86088 h 112159"/>
                <a:gd name="connsiteX26" fmla="*/ 69340 w 109834"/>
                <a:gd name="connsiteY26" fmla="*/ 50901 h 112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9834" h="112159">
                  <a:moveTo>
                    <a:pt x="71045" y="90976"/>
                  </a:moveTo>
                  <a:cubicBezTo>
                    <a:pt x="72019" y="100750"/>
                    <a:pt x="78594" y="111013"/>
                    <a:pt x="90040" y="111013"/>
                  </a:cubicBezTo>
                  <a:cubicBezTo>
                    <a:pt x="95155" y="111013"/>
                    <a:pt x="110010" y="107592"/>
                    <a:pt x="110010" y="87799"/>
                  </a:cubicBezTo>
                  <a:lnTo>
                    <a:pt x="110010" y="74115"/>
                  </a:lnTo>
                  <a:lnTo>
                    <a:pt x="103922" y="74115"/>
                  </a:lnTo>
                  <a:lnTo>
                    <a:pt x="103922" y="87799"/>
                  </a:lnTo>
                  <a:cubicBezTo>
                    <a:pt x="103922" y="101972"/>
                    <a:pt x="97834" y="103438"/>
                    <a:pt x="95155" y="103438"/>
                  </a:cubicBezTo>
                  <a:cubicBezTo>
                    <a:pt x="87118" y="103438"/>
                    <a:pt x="86144" y="92442"/>
                    <a:pt x="86144" y="91220"/>
                  </a:cubicBezTo>
                  <a:lnTo>
                    <a:pt x="86144" y="42348"/>
                  </a:lnTo>
                  <a:cubicBezTo>
                    <a:pt x="86144" y="32085"/>
                    <a:pt x="86144" y="22556"/>
                    <a:pt x="77377" y="13514"/>
                  </a:cubicBezTo>
                  <a:cubicBezTo>
                    <a:pt x="67879" y="3984"/>
                    <a:pt x="55702" y="75"/>
                    <a:pt x="44012" y="75"/>
                  </a:cubicBezTo>
                  <a:cubicBezTo>
                    <a:pt x="24042" y="75"/>
                    <a:pt x="7238" y="11559"/>
                    <a:pt x="7238" y="27687"/>
                  </a:cubicBezTo>
                  <a:cubicBezTo>
                    <a:pt x="7238" y="35018"/>
                    <a:pt x="12109" y="39172"/>
                    <a:pt x="18441" y="39172"/>
                  </a:cubicBezTo>
                  <a:cubicBezTo>
                    <a:pt x="25260" y="39172"/>
                    <a:pt x="29644" y="34285"/>
                    <a:pt x="29644" y="27931"/>
                  </a:cubicBezTo>
                  <a:cubicBezTo>
                    <a:pt x="29644" y="24999"/>
                    <a:pt x="28426" y="16935"/>
                    <a:pt x="17223" y="16691"/>
                  </a:cubicBezTo>
                  <a:cubicBezTo>
                    <a:pt x="23799" y="8138"/>
                    <a:pt x="35732" y="5451"/>
                    <a:pt x="43525" y="5451"/>
                  </a:cubicBezTo>
                  <a:cubicBezTo>
                    <a:pt x="55458" y="5451"/>
                    <a:pt x="69340" y="14980"/>
                    <a:pt x="69340" y="36728"/>
                  </a:cubicBezTo>
                  <a:lnTo>
                    <a:pt x="69340" y="45769"/>
                  </a:lnTo>
                  <a:cubicBezTo>
                    <a:pt x="56920" y="46503"/>
                    <a:pt x="39872" y="47236"/>
                    <a:pt x="24529" y="54566"/>
                  </a:cubicBezTo>
                  <a:cubicBezTo>
                    <a:pt x="6264" y="62874"/>
                    <a:pt x="176" y="75581"/>
                    <a:pt x="176" y="86333"/>
                  </a:cubicBezTo>
                  <a:cubicBezTo>
                    <a:pt x="176" y="106126"/>
                    <a:pt x="23799" y="112235"/>
                    <a:pt x="39141" y="112235"/>
                  </a:cubicBezTo>
                  <a:cubicBezTo>
                    <a:pt x="55215" y="112235"/>
                    <a:pt x="66417" y="102460"/>
                    <a:pt x="71045" y="90976"/>
                  </a:cubicBezTo>
                  <a:close/>
                  <a:moveTo>
                    <a:pt x="69340" y="50901"/>
                  </a:moveTo>
                  <a:lnTo>
                    <a:pt x="69340" y="75337"/>
                  </a:lnTo>
                  <a:cubicBezTo>
                    <a:pt x="69340" y="98551"/>
                    <a:pt x="51805" y="106859"/>
                    <a:pt x="40846" y="106859"/>
                  </a:cubicBezTo>
                  <a:cubicBezTo>
                    <a:pt x="28913" y="106859"/>
                    <a:pt x="18928" y="98306"/>
                    <a:pt x="18928" y="86088"/>
                  </a:cubicBezTo>
                  <a:cubicBezTo>
                    <a:pt x="18928" y="72649"/>
                    <a:pt x="29156" y="52367"/>
                    <a:pt x="69340" y="50901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1" name="Dowolny kształt: kształt 200">
              <a:extLst>
                <a:ext uri="{FF2B5EF4-FFF2-40B4-BE49-F238E27FC236}">
                  <a16:creationId xmlns:a16="http://schemas.microsoft.com/office/drawing/2014/main" id="{D2E4BABF-1788-A5A8-AA36-2B4850299406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149296" y="6858300"/>
              <a:ext cx="122742" cy="105317"/>
            </a:xfrm>
            <a:custGeom>
              <a:avLst/>
              <a:gdLst>
                <a:gd name="connsiteX0" fmla="*/ 67153 w 122742"/>
                <a:gd name="connsiteY0" fmla="*/ 47969 h 105317"/>
                <a:gd name="connsiteX1" fmla="*/ 89558 w 122742"/>
                <a:gd name="connsiteY1" fmla="*/ 20356 h 105317"/>
                <a:gd name="connsiteX2" fmla="*/ 118539 w 122742"/>
                <a:gd name="connsiteY2" fmla="*/ 7650 h 105317"/>
                <a:gd name="connsiteX3" fmla="*/ 118539 w 122742"/>
                <a:gd name="connsiteY3" fmla="*/ 75 h 105317"/>
                <a:gd name="connsiteX4" fmla="*/ 98569 w 122742"/>
                <a:gd name="connsiteY4" fmla="*/ 808 h 105317"/>
                <a:gd name="connsiteX5" fmla="*/ 75190 w 122742"/>
                <a:gd name="connsiteY5" fmla="*/ 75 h 105317"/>
                <a:gd name="connsiteX6" fmla="*/ 75190 w 122742"/>
                <a:gd name="connsiteY6" fmla="*/ 7650 h 105317"/>
                <a:gd name="connsiteX7" fmla="*/ 82252 w 122742"/>
                <a:gd name="connsiteY7" fmla="*/ 15225 h 105317"/>
                <a:gd name="connsiteX8" fmla="*/ 78599 w 122742"/>
                <a:gd name="connsiteY8" fmla="*/ 23777 h 105317"/>
                <a:gd name="connsiteX9" fmla="*/ 63500 w 122742"/>
                <a:gd name="connsiteY9" fmla="*/ 42837 h 105317"/>
                <a:gd name="connsiteX10" fmla="*/ 44504 w 122742"/>
                <a:gd name="connsiteY10" fmla="*/ 18157 h 105317"/>
                <a:gd name="connsiteX11" fmla="*/ 42312 w 122742"/>
                <a:gd name="connsiteY11" fmla="*/ 13759 h 105317"/>
                <a:gd name="connsiteX12" fmla="*/ 50836 w 122742"/>
                <a:gd name="connsiteY12" fmla="*/ 7650 h 105317"/>
                <a:gd name="connsiteX13" fmla="*/ 50836 w 122742"/>
                <a:gd name="connsiteY13" fmla="*/ 75 h 105317"/>
                <a:gd name="connsiteX14" fmla="*/ 24534 w 122742"/>
                <a:gd name="connsiteY14" fmla="*/ 808 h 105317"/>
                <a:gd name="connsiteX15" fmla="*/ 1398 w 122742"/>
                <a:gd name="connsiteY15" fmla="*/ 75 h 105317"/>
                <a:gd name="connsiteX16" fmla="*/ 1398 w 122742"/>
                <a:gd name="connsiteY16" fmla="*/ 7650 h 105317"/>
                <a:gd name="connsiteX17" fmla="*/ 30136 w 122742"/>
                <a:gd name="connsiteY17" fmla="*/ 22556 h 105317"/>
                <a:gd name="connsiteX18" fmla="*/ 54246 w 122742"/>
                <a:gd name="connsiteY18" fmla="*/ 54078 h 105317"/>
                <a:gd name="connsiteX19" fmla="*/ 31353 w 122742"/>
                <a:gd name="connsiteY19" fmla="*/ 83156 h 105317"/>
                <a:gd name="connsiteX20" fmla="*/ 181 w 122742"/>
                <a:gd name="connsiteY20" fmla="*/ 97818 h 105317"/>
                <a:gd name="connsiteX21" fmla="*/ 181 w 122742"/>
                <a:gd name="connsiteY21" fmla="*/ 105393 h 105317"/>
                <a:gd name="connsiteX22" fmla="*/ 20394 w 122742"/>
                <a:gd name="connsiteY22" fmla="*/ 104660 h 105317"/>
                <a:gd name="connsiteX23" fmla="*/ 43530 w 122742"/>
                <a:gd name="connsiteY23" fmla="*/ 105393 h 105317"/>
                <a:gd name="connsiteX24" fmla="*/ 43530 w 122742"/>
                <a:gd name="connsiteY24" fmla="*/ 97818 h 105317"/>
                <a:gd name="connsiteX25" fmla="*/ 36468 w 122742"/>
                <a:gd name="connsiteY25" fmla="*/ 90242 h 105317"/>
                <a:gd name="connsiteX26" fmla="*/ 58386 w 122742"/>
                <a:gd name="connsiteY26" fmla="*/ 59209 h 105317"/>
                <a:gd name="connsiteX27" fmla="*/ 76894 w 122742"/>
                <a:gd name="connsiteY27" fmla="*/ 83645 h 105317"/>
                <a:gd name="connsiteX28" fmla="*/ 82009 w 122742"/>
                <a:gd name="connsiteY28" fmla="*/ 91709 h 105317"/>
                <a:gd name="connsiteX29" fmla="*/ 73241 w 122742"/>
                <a:gd name="connsiteY29" fmla="*/ 97818 h 105317"/>
                <a:gd name="connsiteX30" fmla="*/ 73241 w 122742"/>
                <a:gd name="connsiteY30" fmla="*/ 105393 h 105317"/>
                <a:gd name="connsiteX31" fmla="*/ 99543 w 122742"/>
                <a:gd name="connsiteY31" fmla="*/ 104660 h 105317"/>
                <a:gd name="connsiteX32" fmla="*/ 122923 w 122742"/>
                <a:gd name="connsiteY32" fmla="*/ 105393 h 105317"/>
                <a:gd name="connsiteX33" fmla="*/ 122923 w 122742"/>
                <a:gd name="connsiteY33" fmla="*/ 97818 h 105317"/>
                <a:gd name="connsiteX34" fmla="*/ 99787 w 122742"/>
                <a:gd name="connsiteY34" fmla="*/ 90242 h 105317"/>
                <a:gd name="connsiteX35" fmla="*/ 67153 w 122742"/>
                <a:gd name="connsiteY35" fmla="*/ 47969 h 105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2742" h="105317">
                  <a:moveTo>
                    <a:pt x="67153" y="47969"/>
                  </a:moveTo>
                  <a:cubicBezTo>
                    <a:pt x="74459" y="38683"/>
                    <a:pt x="83714" y="26710"/>
                    <a:pt x="89558" y="20356"/>
                  </a:cubicBezTo>
                  <a:cubicBezTo>
                    <a:pt x="97108" y="11559"/>
                    <a:pt x="107093" y="7894"/>
                    <a:pt x="118539" y="7650"/>
                  </a:cubicBezTo>
                  <a:lnTo>
                    <a:pt x="118539" y="75"/>
                  </a:lnTo>
                  <a:cubicBezTo>
                    <a:pt x="112207" y="563"/>
                    <a:pt x="104901" y="808"/>
                    <a:pt x="98569" y="808"/>
                  </a:cubicBezTo>
                  <a:cubicBezTo>
                    <a:pt x="91263" y="808"/>
                    <a:pt x="78356" y="319"/>
                    <a:pt x="75190" y="75"/>
                  </a:cubicBezTo>
                  <a:lnTo>
                    <a:pt x="75190" y="7650"/>
                  </a:lnTo>
                  <a:cubicBezTo>
                    <a:pt x="80304" y="8138"/>
                    <a:pt x="82252" y="11315"/>
                    <a:pt x="82252" y="15225"/>
                  </a:cubicBezTo>
                  <a:cubicBezTo>
                    <a:pt x="82252" y="19135"/>
                    <a:pt x="79817" y="22311"/>
                    <a:pt x="78599" y="23777"/>
                  </a:cubicBezTo>
                  <a:lnTo>
                    <a:pt x="63500" y="42837"/>
                  </a:lnTo>
                  <a:lnTo>
                    <a:pt x="44504" y="18157"/>
                  </a:lnTo>
                  <a:cubicBezTo>
                    <a:pt x="42312" y="15714"/>
                    <a:pt x="42312" y="15225"/>
                    <a:pt x="42312" y="13759"/>
                  </a:cubicBezTo>
                  <a:cubicBezTo>
                    <a:pt x="42312" y="10093"/>
                    <a:pt x="45965" y="7894"/>
                    <a:pt x="50836" y="7650"/>
                  </a:cubicBezTo>
                  <a:lnTo>
                    <a:pt x="50836" y="75"/>
                  </a:lnTo>
                  <a:cubicBezTo>
                    <a:pt x="44504" y="319"/>
                    <a:pt x="28431" y="808"/>
                    <a:pt x="24534" y="808"/>
                  </a:cubicBezTo>
                  <a:cubicBezTo>
                    <a:pt x="19420" y="808"/>
                    <a:pt x="7974" y="563"/>
                    <a:pt x="1398" y="75"/>
                  </a:cubicBezTo>
                  <a:lnTo>
                    <a:pt x="1398" y="7650"/>
                  </a:lnTo>
                  <a:cubicBezTo>
                    <a:pt x="18446" y="7650"/>
                    <a:pt x="18689" y="7894"/>
                    <a:pt x="30136" y="22556"/>
                  </a:cubicBezTo>
                  <a:lnTo>
                    <a:pt x="54246" y="54078"/>
                  </a:lnTo>
                  <a:lnTo>
                    <a:pt x="31353" y="83156"/>
                  </a:lnTo>
                  <a:cubicBezTo>
                    <a:pt x="19664" y="97329"/>
                    <a:pt x="5295" y="97818"/>
                    <a:pt x="181" y="97818"/>
                  </a:cubicBezTo>
                  <a:lnTo>
                    <a:pt x="181" y="105393"/>
                  </a:lnTo>
                  <a:cubicBezTo>
                    <a:pt x="6513" y="104904"/>
                    <a:pt x="14062" y="104660"/>
                    <a:pt x="20394" y="104660"/>
                  </a:cubicBezTo>
                  <a:cubicBezTo>
                    <a:pt x="27457" y="104660"/>
                    <a:pt x="37685" y="105148"/>
                    <a:pt x="43530" y="105393"/>
                  </a:cubicBezTo>
                  <a:lnTo>
                    <a:pt x="43530" y="97818"/>
                  </a:lnTo>
                  <a:cubicBezTo>
                    <a:pt x="38172" y="97084"/>
                    <a:pt x="36468" y="93908"/>
                    <a:pt x="36468" y="90242"/>
                  </a:cubicBezTo>
                  <a:cubicBezTo>
                    <a:pt x="36468" y="84867"/>
                    <a:pt x="43530" y="76803"/>
                    <a:pt x="58386" y="59209"/>
                  </a:cubicBezTo>
                  <a:lnTo>
                    <a:pt x="76894" y="83645"/>
                  </a:lnTo>
                  <a:cubicBezTo>
                    <a:pt x="78843" y="86333"/>
                    <a:pt x="82009" y="90242"/>
                    <a:pt x="82009" y="91709"/>
                  </a:cubicBezTo>
                  <a:cubicBezTo>
                    <a:pt x="82009" y="93908"/>
                    <a:pt x="79817" y="97573"/>
                    <a:pt x="73241" y="97818"/>
                  </a:cubicBezTo>
                  <a:lnTo>
                    <a:pt x="73241" y="105393"/>
                  </a:lnTo>
                  <a:cubicBezTo>
                    <a:pt x="80548" y="105148"/>
                    <a:pt x="94186" y="104660"/>
                    <a:pt x="99543" y="104660"/>
                  </a:cubicBezTo>
                  <a:cubicBezTo>
                    <a:pt x="106119" y="104660"/>
                    <a:pt x="115617" y="104904"/>
                    <a:pt x="122923" y="105393"/>
                  </a:cubicBezTo>
                  <a:lnTo>
                    <a:pt x="122923" y="97818"/>
                  </a:lnTo>
                  <a:cubicBezTo>
                    <a:pt x="109772" y="97818"/>
                    <a:pt x="105388" y="97329"/>
                    <a:pt x="99787" y="90242"/>
                  </a:cubicBezTo>
                  <a:lnTo>
                    <a:pt x="67153" y="4796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2" name="Dowolny kształt: kształt 201">
              <a:extLst>
                <a:ext uri="{FF2B5EF4-FFF2-40B4-BE49-F238E27FC236}">
                  <a16:creationId xmlns:a16="http://schemas.microsoft.com/office/drawing/2014/main" id="{859A46D9-C2B1-DF00-4DA1-FF9A5DED7517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006285" y="7034799"/>
              <a:ext cx="87112" cy="112037"/>
            </a:xfrm>
            <a:custGeom>
              <a:avLst/>
              <a:gdLst>
                <a:gd name="connsiteX0" fmla="*/ 856 w 87112"/>
                <a:gd name="connsiteY0" fmla="*/ 103053 h 112037"/>
                <a:gd name="connsiteX1" fmla="*/ 175 w 87112"/>
                <a:gd name="connsiteY1" fmla="*/ 106645 h 112037"/>
                <a:gd name="connsiteX2" fmla="*/ 5971 w 87112"/>
                <a:gd name="connsiteY2" fmla="*/ 112118 h 112037"/>
                <a:gd name="connsiteX3" fmla="*/ 14665 w 87112"/>
                <a:gd name="connsiteY3" fmla="*/ 101513 h 112037"/>
                <a:gd name="connsiteX4" fmla="*/ 23530 w 87112"/>
                <a:gd name="connsiteY4" fmla="*/ 66619 h 112037"/>
                <a:gd name="connsiteX5" fmla="*/ 42282 w 87112"/>
                <a:gd name="connsiteY5" fmla="*/ 77224 h 112037"/>
                <a:gd name="connsiteX6" fmla="*/ 87287 w 87112"/>
                <a:gd name="connsiteY6" fmla="*/ 28988 h 112037"/>
                <a:gd name="connsiteX7" fmla="*/ 60182 w 87112"/>
                <a:gd name="connsiteY7" fmla="*/ 81 h 112037"/>
                <a:gd name="connsiteX8" fmla="*/ 16881 w 87112"/>
                <a:gd name="connsiteY8" fmla="*/ 38909 h 112037"/>
                <a:gd name="connsiteX9" fmla="*/ 856 w 87112"/>
                <a:gd name="connsiteY9" fmla="*/ 103053 h 112037"/>
                <a:gd name="connsiteX10" fmla="*/ 42111 w 87112"/>
                <a:gd name="connsiteY10" fmla="*/ 72435 h 112037"/>
                <a:gd name="connsiteX11" fmla="*/ 25746 w 87112"/>
                <a:gd name="connsiteY11" fmla="*/ 57553 h 112037"/>
                <a:gd name="connsiteX12" fmla="*/ 27280 w 87112"/>
                <a:gd name="connsiteY12" fmla="*/ 51396 h 112037"/>
                <a:gd name="connsiteX13" fmla="*/ 38361 w 87112"/>
                <a:gd name="connsiteY13" fmla="*/ 18896 h 112037"/>
                <a:gd name="connsiteX14" fmla="*/ 59841 w 87112"/>
                <a:gd name="connsiteY14" fmla="*/ 4870 h 112037"/>
                <a:gd name="connsiteX15" fmla="*/ 73479 w 87112"/>
                <a:gd name="connsiteY15" fmla="*/ 22146 h 112037"/>
                <a:gd name="connsiteX16" fmla="*/ 63762 w 87112"/>
                <a:gd name="connsiteY16" fmla="*/ 57553 h 112037"/>
                <a:gd name="connsiteX17" fmla="*/ 42111 w 87112"/>
                <a:gd name="connsiteY17" fmla="*/ 72435 h 112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112" h="112037">
                  <a:moveTo>
                    <a:pt x="856" y="103053"/>
                  </a:moveTo>
                  <a:cubicBezTo>
                    <a:pt x="175" y="105618"/>
                    <a:pt x="175" y="106474"/>
                    <a:pt x="175" y="106645"/>
                  </a:cubicBezTo>
                  <a:cubicBezTo>
                    <a:pt x="175" y="110408"/>
                    <a:pt x="3243" y="112118"/>
                    <a:pt x="5971" y="112118"/>
                  </a:cubicBezTo>
                  <a:cubicBezTo>
                    <a:pt x="12108" y="112118"/>
                    <a:pt x="13472" y="106987"/>
                    <a:pt x="14665" y="101513"/>
                  </a:cubicBezTo>
                  <a:cubicBezTo>
                    <a:pt x="17052" y="92619"/>
                    <a:pt x="21825" y="73119"/>
                    <a:pt x="23530" y="66619"/>
                  </a:cubicBezTo>
                  <a:cubicBezTo>
                    <a:pt x="25064" y="69185"/>
                    <a:pt x="30519" y="77224"/>
                    <a:pt x="42282" y="77224"/>
                  </a:cubicBezTo>
                  <a:cubicBezTo>
                    <a:pt x="64103" y="77224"/>
                    <a:pt x="87287" y="53961"/>
                    <a:pt x="87287" y="28988"/>
                  </a:cubicBezTo>
                  <a:cubicBezTo>
                    <a:pt x="87287" y="10857"/>
                    <a:pt x="75184" y="81"/>
                    <a:pt x="60182" y="81"/>
                  </a:cubicBezTo>
                  <a:cubicBezTo>
                    <a:pt x="43475" y="81"/>
                    <a:pt x="22848" y="14791"/>
                    <a:pt x="16881" y="38909"/>
                  </a:cubicBezTo>
                  <a:lnTo>
                    <a:pt x="856" y="103053"/>
                  </a:lnTo>
                  <a:close/>
                  <a:moveTo>
                    <a:pt x="42111" y="72435"/>
                  </a:moveTo>
                  <a:cubicBezTo>
                    <a:pt x="29496" y="72435"/>
                    <a:pt x="25746" y="59777"/>
                    <a:pt x="25746" y="57553"/>
                  </a:cubicBezTo>
                  <a:cubicBezTo>
                    <a:pt x="25746" y="57211"/>
                    <a:pt x="26769" y="53448"/>
                    <a:pt x="27280" y="51396"/>
                  </a:cubicBezTo>
                  <a:cubicBezTo>
                    <a:pt x="32394" y="30357"/>
                    <a:pt x="33417" y="26422"/>
                    <a:pt x="38361" y="18896"/>
                  </a:cubicBezTo>
                  <a:cubicBezTo>
                    <a:pt x="44498" y="9831"/>
                    <a:pt x="53022" y="4870"/>
                    <a:pt x="59841" y="4870"/>
                  </a:cubicBezTo>
                  <a:cubicBezTo>
                    <a:pt x="66830" y="4870"/>
                    <a:pt x="73479" y="9831"/>
                    <a:pt x="73479" y="22146"/>
                  </a:cubicBezTo>
                  <a:cubicBezTo>
                    <a:pt x="73479" y="30014"/>
                    <a:pt x="69047" y="49001"/>
                    <a:pt x="63762" y="57553"/>
                  </a:cubicBezTo>
                  <a:cubicBezTo>
                    <a:pt x="55920" y="69698"/>
                    <a:pt x="47396" y="72435"/>
                    <a:pt x="42111" y="7243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3" name="Dowolny kształt: kształt 202">
              <a:extLst>
                <a:ext uri="{FF2B5EF4-FFF2-40B4-BE49-F238E27FC236}">
                  <a16:creationId xmlns:a16="http://schemas.microsoft.com/office/drawing/2014/main" id="{E5F1DAA4-4F58-3FFA-6AC1-09AFE29E9366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324750" y="6797455"/>
              <a:ext cx="173100" cy="166162"/>
            </a:xfrm>
            <a:custGeom>
              <a:avLst/>
              <a:gdLst>
                <a:gd name="connsiteX0" fmla="*/ 64725 w 173100"/>
                <a:gd name="connsiteY0" fmla="*/ 86821 h 166162"/>
                <a:gd name="connsiteX1" fmla="*/ 88348 w 173100"/>
                <a:gd name="connsiteY1" fmla="*/ 86821 h 166162"/>
                <a:gd name="connsiteX2" fmla="*/ 108561 w 173100"/>
                <a:gd name="connsiteY2" fmla="*/ 97818 h 166162"/>
                <a:gd name="connsiteX3" fmla="*/ 106856 w 173100"/>
                <a:gd name="connsiteY3" fmla="*/ 109791 h 166162"/>
                <a:gd name="connsiteX4" fmla="*/ 106126 w 173100"/>
                <a:gd name="connsiteY4" fmla="*/ 112479 h 166162"/>
                <a:gd name="connsiteX5" fmla="*/ 109048 w 173100"/>
                <a:gd name="connsiteY5" fmla="*/ 115411 h 166162"/>
                <a:gd name="connsiteX6" fmla="*/ 112701 w 173100"/>
                <a:gd name="connsiteY6" fmla="*/ 110280 h 166162"/>
                <a:gd name="connsiteX7" fmla="*/ 126096 w 173100"/>
                <a:gd name="connsiteY7" fmla="*/ 57254 h 166162"/>
                <a:gd name="connsiteX8" fmla="*/ 126826 w 173100"/>
                <a:gd name="connsiteY8" fmla="*/ 53345 h 166162"/>
                <a:gd name="connsiteX9" fmla="*/ 123904 w 173100"/>
                <a:gd name="connsiteY9" fmla="*/ 50657 h 166162"/>
                <a:gd name="connsiteX10" fmla="*/ 120251 w 173100"/>
                <a:gd name="connsiteY10" fmla="*/ 55788 h 166162"/>
                <a:gd name="connsiteX11" fmla="*/ 88835 w 173100"/>
                <a:gd name="connsiteY11" fmla="*/ 79246 h 166162"/>
                <a:gd name="connsiteX12" fmla="*/ 66673 w 173100"/>
                <a:gd name="connsiteY12" fmla="*/ 79246 h 166162"/>
                <a:gd name="connsiteX13" fmla="*/ 82259 w 173100"/>
                <a:gd name="connsiteY13" fmla="*/ 17180 h 166162"/>
                <a:gd name="connsiteX14" fmla="*/ 95410 w 173100"/>
                <a:gd name="connsiteY14" fmla="*/ 7650 h 166162"/>
                <a:gd name="connsiteX15" fmla="*/ 127557 w 173100"/>
                <a:gd name="connsiteY15" fmla="*/ 7650 h 166162"/>
                <a:gd name="connsiteX16" fmla="*/ 163113 w 173100"/>
                <a:gd name="connsiteY16" fmla="*/ 34529 h 166162"/>
                <a:gd name="connsiteX17" fmla="*/ 162383 w 173100"/>
                <a:gd name="connsiteY17" fmla="*/ 47724 h 166162"/>
                <a:gd name="connsiteX18" fmla="*/ 161896 w 173100"/>
                <a:gd name="connsiteY18" fmla="*/ 52123 h 166162"/>
                <a:gd name="connsiteX19" fmla="*/ 164818 w 173100"/>
                <a:gd name="connsiteY19" fmla="*/ 55055 h 166162"/>
                <a:gd name="connsiteX20" fmla="*/ 168227 w 173100"/>
                <a:gd name="connsiteY20" fmla="*/ 48946 h 166162"/>
                <a:gd name="connsiteX21" fmla="*/ 173098 w 173100"/>
                <a:gd name="connsiteY21" fmla="*/ 6672 h 166162"/>
                <a:gd name="connsiteX22" fmla="*/ 166523 w 173100"/>
                <a:gd name="connsiteY22" fmla="*/ 75 h 166162"/>
                <a:gd name="connsiteX23" fmla="*/ 47190 w 173100"/>
                <a:gd name="connsiteY23" fmla="*/ 75 h 166162"/>
                <a:gd name="connsiteX24" fmla="*/ 39884 w 173100"/>
                <a:gd name="connsiteY24" fmla="*/ 4962 h 166162"/>
                <a:gd name="connsiteX25" fmla="*/ 46703 w 173100"/>
                <a:gd name="connsiteY25" fmla="*/ 7650 h 166162"/>
                <a:gd name="connsiteX26" fmla="*/ 62533 w 173100"/>
                <a:gd name="connsiteY26" fmla="*/ 12048 h 166162"/>
                <a:gd name="connsiteX27" fmla="*/ 61315 w 173100"/>
                <a:gd name="connsiteY27" fmla="*/ 17913 h 166162"/>
                <a:gd name="connsiteX28" fmla="*/ 29168 w 173100"/>
                <a:gd name="connsiteY28" fmla="*/ 147178 h 166162"/>
                <a:gd name="connsiteX29" fmla="*/ 7007 w 173100"/>
                <a:gd name="connsiteY29" fmla="*/ 158662 h 166162"/>
                <a:gd name="connsiteX30" fmla="*/ 188 w 173100"/>
                <a:gd name="connsiteY30" fmla="*/ 163305 h 166162"/>
                <a:gd name="connsiteX31" fmla="*/ 3841 w 173100"/>
                <a:gd name="connsiteY31" fmla="*/ 166237 h 166162"/>
                <a:gd name="connsiteX32" fmla="*/ 35987 w 173100"/>
                <a:gd name="connsiteY32" fmla="*/ 165504 h 166162"/>
                <a:gd name="connsiteX33" fmla="*/ 72274 w 173100"/>
                <a:gd name="connsiteY33" fmla="*/ 166237 h 166162"/>
                <a:gd name="connsiteX34" fmla="*/ 77389 w 173100"/>
                <a:gd name="connsiteY34" fmla="*/ 161595 h 166162"/>
                <a:gd name="connsiteX35" fmla="*/ 75927 w 173100"/>
                <a:gd name="connsiteY35" fmla="*/ 158907 h 166162"/>
                <a:gd name="connsiteX36" fmla="*/ 69108 w 173100"/>
                <a:gd name="connsiteY36" fmla="*/ 158662 h 166162"/>
                <a:gd name="connsiteX37" fmla="*/ 56444 w 173100"/>
                <a:gd name="connsiteY37" fmla="*/ 158174 h 166162"/>
                <a:gd name="connsiteX38" fmla="*/ 48651 w 173100"/>
                <a:gd name="connsiteY38" fmla="*/ 153287 h 166162"/>
                <a:gd name="connsiteX39" fmla="*/ 49625 w 173100"/>
                <a:gd name="connsiteY39" fmla="*/ 147666 h 166162"/>
                <a:gd name="connsiteX40" fmla="*/ 64725 w 173100"/>
                <a:gd name="connsiteY40" fmla="*/ 86821 h 16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3100" h="166162">
                  <a:moveTo>
                    <a:pt x="64725" y="86821"/>
                  </a:moveTo>
                  <a:lnTo>
                    <a:pt x="88348" y="86821"/>
                  </a:lnTo>
                  <a:cubicBezTo>
                    <a:pt x="106613" y="86821"/>
                    <a:pt x="108561" y="90731"/>
                    <a:pt x="108561" y="97818"/>
                  </a:cubicBezTo>
                  <a:cubicBezTo>
                    <a:pt x="108561" y="99528"/>
                    <a:pt x="108561" y="102460"/>
                    <a:pt x="106856" y="109791"/>
                  </a:cubicBezTo>
                  <a:cubicBezTo>
                    <a:pt x="106369" y="111013"/>
                    <a:pt x="106126" y="111990"/>
                    <a:pt x="106126" y="112479"/>
                  </a:cubicBezTo>
                  <a:cubicBezTo>
                    <a:pt x="106126" y="114434"/>
                    <a:pt x="107587" y="115411"/>
                    <a:pt x="109048" y="115411"/>
                  </a:cubicBezTo>
                  <a:cubicBezTo>
                    <a:pt x="111484" y="115411"/>
                    <a:pt x="111484" y="114678"/>
                    <a:pt x="112701" y="110280"/>
                  </a:cubicBezTo>
                  <a:lnTo>
                    <a:pt x="126096" y="57254"/>
                  </a:lnTo>
                  <a:cubicBezTo>
                    <a:pt x="126826" y="54566"/>
                    <a:pt x="126826" y="54078"/>
                    <a:pt x="126826" y="53345"/>
                  </a:cubicBezTo>
                  <a:cubicBezTo>
                    <a:pt x="126826" y="52856"/>
                    <a:pt x="126339" y="50657"/>
                    <a:pt x="123904" y="50657"/>
                  </a:cubicBezTo>
                  <a:cubicBezTo>
                    <a:pt x="121469" y="50657"/>
                    <a:pt x="121225" y="51878"/>
                    <a:pt x="120251" y="55788"/>
                  </a:cubicBezTo>
                  <a:cubicBezTo>
                    <a:pt x="115137" y="74848"/>
                    <a:pt x="109535" y="79246"/>
                    <a:pt x="88835" y="79246"/>
                  </a:cubicBezTo>
                  <a:lnTo>
                    <a:pt x="66673" y="79246"/>
                  </a:lnTo>
                  <a:lnTo>
                    <a:pt x="82259" y="17180"/>
                  </a:lnTo>
                  <a:cubicBezTo>
                    <a:pt x="84451" y="8627"/>
                    <a:pt x="84695" y="7650"/>
                    <a:pt x="95410" y="7650"/>
                  </a:cubicBezTo>
                  <a:lnTo>
                    <a:pt x="127557" y="7650"/>
                  </a:lnTo>
                  <a:cubicBezTo>
                    <a:pt x="157512" y="7650"/>
                    <a:pt x="163113" y="15714"/>
                    <a:pt x="163113" y="34529"/>
                  </a:cubicBezTo>
                  <a:cubicBezTo>
                    <a:pt x="163113" y="40149"/>
                    <a:pt x="163113" y="41127"/>
                    <a:pt x="162383" y="47724"/>
                  </a:cubicBezTo>
                  <a:cubicBezTo>
                    <a:pt x="161896" y="50901"/>
                    <a:pt x="161896" y="51390"/>
                    <a:pt x="161896" y="52123"/>
                  </a:cubicBezTo>
                  <a:cubicBezTo>
                    <a:pt x="161896" y="53345"/>
                    <a:pt x="162626" y="55055"/>
                    <a:pt x="164818" y="55055"/>
                  </a:cubicBezTo>
                  <a:cubicBezTo>
                    <a:pt x="167497" y="55055"/>
                    <a:pt x="167740" y="53589"/>
                    <a:pt x="168227" y="48946"/>
                  </a:cubicBezTo>
                  <a:lnTo>
                    <a:pt x="173098" y="6672"/>
                  </a:lnTo>
                  <a:cubicBezTo>
                    <a:pt x="173829" y="75"/>
                    <a:pt x="172611" y="75"/>
                    <a:pt x="166523" y="75"/>
                  </a:cubicBezTo>
                  <a:lnTo>
                    <a:pt x="47190" y="75"/>
                  </a:lnTo>
                  <a:cubicBezTo>
                    <a:pt x="42319" y="75"/>
                    <a:pt x="39884" y="75"/>
                    <a:pt x="39884" y="4962"/>
                  </a:cubicBezTo>
                  <a:cubicBezTo>
                    <a:pt x="39884" y="7650"/>
                    <a:pt x="42076" y="7650"/>
                    <a:pt x="46703" y="7650"/>
                  </a:cubicBezTo>
                  <a:cubicBezTo>
                    <a:pt x="55714" y="7650"/>
                    <a:pt x="62533" y="7650"/>
                    <a:pt x="62533" y="12048"/>
                  </a:cubicBezTo>
                  <a:cubicBezTo>
                    <a:pt x="62533" y="13026"/>
                    <a:pt x="62533" y="13514"/>
                    <a:pt x="61315" y="17913"/>
                  </a:cubicBezTo>
                  <a:lnTo>
                    <a:pt x="29168" y="147178"/>
                  </a:lnTo>
                  <a:cubicBezTo>
                    <a:pt x="26733" y="156708"/>
                    <a:pt x="26246" y="158662"/>
                    <a:pt x="7007" y="158662"/>
                  </a:cubicBezTo>
                  <a:cubicBezTo>
                    <a:pt x="2866" y="158662"/>
                    <a:pt x="188" y="158662"/>
                    <a:pt x="188" y="163305"/>
                  </a:cubicBezTo>
                  <a:cubicBezTo>
                    <a:pt x="188" y="166237"/>
                    <a:pt x="3110" y="166237"/>
                    <a:pt x="3841" y="166237"/>
                  </a:cubicBezTo>
                  <a:cubicBezTo>
                    <a:pt x="10903" y="166237"/>
                    <a:pt x="28925" y="165504"/>
                    <a:pt x="35987" y="165504"/>
                  </a:cubicBezTo>
                  <a:cubicBezTo>
                    <a:pt x="44024" y="165504"/>
                    <a:pt x="64238" y="166237"/>
                    <a:pt x="72274" y="166237"/>
                  </a:cubicBezTo>
                  <a:cubicBezTo>
                    <a:pt x="74466" y="166237"/>
                    <a:pt x="77389" y="166237"/>
                    <a:pt x="77389" y="161595"/>
                  </a:cubicBezTo>
                  <a:cubicBezTo>
                    <a:pt x="77389" y="159640"/>
                    <a:pt x="75927" y="159151"/>
                    <a:pt x="75927" y="158907"/>
                  </a:cubicBezTo>
                  <a:cubicBezTo>
                    <a:pt x="75197" y="158662"/>
                    <a:pt x="74710" y="158662"/>
                    <a:pt x="69108" y="158662"/>
                  </a:cubicBezTo>
                  <a:cubicBezTo>
                    <a:pt x="63750" y="158662"/>
                    <a:pt x="62533" y="158662"/>
                    <a:pt x="56444" y="158174"/>
                  </a:cubicBezTo>
                  <a:cubicBezTo>
                    <a:pt x="49382" y="157441"/>
                    <a:pt x="48651" y="156463"/>
                    <a:pt x="48651" y="153287"/>
                  </a:cubicBezTo>
                  <a:cubicBezTo>
                    <a:pt x="48651" y="152798"/>
                    <a:pt x="48651" y="151332"/>
                    <a:pt x="49625" y="147666"/>
                  </a:cubicBezTo>
                  <a:lnTo>
                    <a:pt x="64725" y="86821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4" name="Dowolny kształt: kształt 203">
              <a:extLst>
                <a:ext uri="{FF2B5EF4-FFF2-40B4-BE49-F238E27FC236}">
                  <a16:creationId xmlns:a16="http://schemas.microsoft.com/office/drawing/2014/main" id="{A66455CC-1FC2-6D35-B3AE-113C517DE3FC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483866" y="6880023"/>
              <a:ext cx="129561" cy="153431"/>
            </a:xfrm>
            <a:custGeom>
              <a:avLst/>
              <a:gdLst>
                <a:gd name="connsiteX0" fmla="*/ 67702 w 129561"/>
                <a:gd name="connsiteY0" fmla="*/ 130587 h 153431"/>
                <a:gd name="connsiteX1" fmla="*/ 83897 w 129561"/>
                <a:gd name="connsiteY1" fmla="*/ 153508 h 153431"/>
                <a:gd name="connsiteX2" fmla="*/ 114412 w 129561"/>
                <a:gd name="connsiteY2" fmla="*/ 120324 h 153431"/>
                <a:gd name="connsiteX3" fmla="*/ 112026 w 129561"/>
                <a:gd name="connsiteY3" fmla="*/ 117930 h 153431"/>
                <a:gd name="connsiteX4" fmla="*/ 109639 w 129561"/>
                <a:gd name="connsiteY4" fmla="*/ 120153 h 153431"/>
                <a:gd name="connsiteX5" fmla="*/ 88500 w 129561"/>
                <a:gd name="connsiteY5" fmla="*/ 135548 h 153431"/>
                <a:gd name="connsiteX6" fmla="*/ 75033 w 129561"/>
                <a:gd name="connsiteY6" fmla="*/ 118956 h 153431"/>
                <a:gd name="connsiteX7" fmla="*/ 129755 w 129561"/>
                <a:gd name="connsiteY7" fmla="*/ 47628 h 153431"/>
                <a:gd name="connsiteX8" fmla="*/ 80317 w 129561"/>
                <a:gd name="connsiteY8" fmla="*/ 76 h 153431"/>
                <a:gd name="connsiteX9" fmla="*/ 194 w 129561"/>
                <a:gd name="connsiteY9" fmla="*/ 76878 h 153431"/>
                <a:gd name="connsiteX10" fmla="*/ 49802 w 129561"/>
                <a:gd name="connsiteY10" fmla="*/ 123745 h 153431"/>
                <a:gd name="connsiteX11" fmla="*/ 67702 w 129561"/>
                <a:gd name="connsiteY11" fmla="*/ 121351 h 153431"/>
                <a:gd name="connsiteX12" fmla="*/ 67702 w 129561"/>
                <a:gd name="connsiteY12" fmla="*/ 130587 h 153431"/>
                <a:gd name="connsiteX13" fmla="*/ 38210 w 129561"/>
                <a:gd name="connsiteY13" fmla="*/ 116048 h 153431"/>
                <a:gd name="connsiteX14" fmla="*/ 16730 w 129561"/>
                <a:gd name="connsiteY14" fmla="*/ 81154 h 153431"/>
                <a:gd name="connsiteX15" fmla="*/ 35823 w 129561"/>
                <a:gd name="connsiteY15" fmla="*/ 28128 h 153431"/>
                <a:gd name="connsiteX16" fmla="*/ 78954 w 129561"/>
                <a:gd name="connsiteY16" fmla="*/ 5550 h 153431"/>
                <a:gd name="connsiteX17" fmla="*/ 113219 w 129561"/>
                <a:gd name="connsiteY17" fmla="*/ 43010 h 153431"/>
                <a:gd name="connsiteX18" fmla="*/ 73669 w 129561"/>
                <a:gd name="connsiteY18" fmla="*/ 112456 h 153431"/>
                <a:gd name="connsiteX19" fmla="*/ 56451 w 129561"/>
                <a:gd name="connsiteY19" fmla="*/ 94496 h 153431"/>
                <a:gd name="connsiteX20" fmla="*/ 37528 w 129561"/>
                <a:gd name="connsiteY20" fmla="*/ 111601 h 153431"/>
                <a:gd name="connsiteX21" fmla="*/ 38210 w 129561"/>
                <a:gd name="connsiteY21" fmla="*/ 116048 h 153431"/>
                <a:gd name="connsiteX22" fmla="*/ 67702 w 129561"/>
                <a:gd name="connsiteY22" fmla="*/ 115193 h 153431"/>
                <a:gd name="connsiteX23" fmla="*/ 50996 w 129561"/>
                <a:gd name="connsiteY23" fmla="*/ 118272 h 153431"/>
                <a:gd name="connsiteX24" fmla="*/ 42301 w 129561"/>
                <a:gd name="connsiteY24" fmla="*/ 111601 h 153431"/>
                <a:gd name="connsiteX25" fmla="*/ 56451 w 129561"/>
                <a:gd name="connsiteY25" fmla="*/ 99285 h 153431"/>
                <a:gd name="connsiteX26" fmla="*/ 67702 w 129561"/>
                <a:gd name="connsiteY26" fmla="*/ 115193 h 153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9561" h="153431">
                  <a:moveTo>
                    <a:pt x="67702" y="130587"/>
                  </a:moveTo>
                  <a:cubicBezTo>
                    <a:pt x="67702" y="141706"/>
                    <a:pt x="69918" y="153508"/>
                    <a:pt x="83897" y="153508"/>
                  </a:cubicBezTo>
                  <a:cubicBezTo>
                    <a:pt x="104525" y="153508"/>
                    <a:pt x="114412" y="124087"/>
                    <a:pt x="114412" y="120324"/>
                  </a:cubicBezTo>
                  <a:cubicBezTo>
                    <a:pt x="114412" y="119127"/>
                    <a:pt x="113390" y="117930"/>
                    <a:pt x="112026" y="117930"/>
                  </a:cubicBezTo>
                  <a:cubicBezTo>
                    <a:pt x="110321" y="117930"/>
                    <a:pt x="109810" y="119469"/>
                    <a:pt x="109639" y="120153"/>
                  </a:cubicBezTo>
                  <a:cubicBezTo>
                    <a:pt x="105548" y="132127"/>
                    <a:pt x="94296" y="135548"/>
                    <a:pt x="88500" y="135548"/>
                  </a:cubicBezTo>
                  <a:cubicBezTo>
                    <a:pt x="81681" y="135548"/>
                    <a:pt x="78101" y="132640"/>
                    <a:pt x="75033" y="118956"/>
                  </a:cubicBezTo>
                  <a:cubicBezTo>
                    <a:pt x="105377" y="108180"/>
                    <a:pt x="129755" y="77904"/>
                    <a:pt x="129755" y="47628"/>
                  </a:cubicBezTo>
                  <a:cubicBezTo>
                    <a:pt x="129755" y="20773"/>
                    <a:pt x="110491" y="76"/>
                    <a:pt x="80317" y="76"/>
                  </a:cubicBezTo>
                  <a:cubicBezTo>
                    <a:pt x="39574" y="76"/>
                    <a:pt x="194" y="38391"/>
                    <a:pt x="194" y="76878"/>
                  </a:cubicBezTo>
                  <a:cubicBezTo>
                    <a:pt x="194" y="104417"/>
                    <a:pt x="20481" y="123745"/>
                    <a:pt x="49802" y="123745"/>
                  </a:cubicBezTo>
                  <a:cubicBezTo>
                    <a:pt x="53041" y="123745"/>
                    <a:pt x="58837" y="123574"/>
                    <a:pt x="67702" y="121351"/>
                  </a:cubicBezTo>
                  <a:lnTo>
                    <a:pt x="67702" y="130587"/>
                  </a:lnTo>
                  <a:close/>
                  <a:moveTo>
                    <a:pt x="38210" y="116048"/>
                  </a:moveTo>
                  <a:cubicBezTo>
                    <a:pt x="29345" y="112969"/>
                    <a:pt x="16730" y="104075"/>
                    <a:pt x="16730" y="81154"/>
                  </a:cubicBezTo>
                  <a:cubicBezTo>
                    <a:pt x="16730" y="70207"/>
                    <a:pt x="20310" y="47457"/>
                    <a:pt x="35823" y="28128"/>
                  </a:cubicBezTo>
                  <a:cubicBezTo>
                    <a:pt x="46563" y="14958"/>
                    <a:pt x="63099" y="5550"/>
                    <a:pt x="78954" y="5550"/>
                  </a:cubicBezTo>
                  <a:cubicBezTo>
                    <a:pt x="97535" y="5550"/>
                    <a:pt x="113219" y="18036"/>
                    <a:pt x="113219" y="43010"/>
                  </a:cubicBezTo>
                  <a:cubicBezTo>
                    <a:pt x="113219" y="60115"/>
                    <a:pt x="104866" y="96890"/>
                    <a:pt x="73669" y="112456"/>
                  </a:cubicBezTo>
                  <a:cubicBezTo>
                    <a:pt x="70941" y="101680"/>
                    <a:pt x="66509" y="94496"/>
                    <a:pt x="56451" y="94496"/>
                  </a:cubicBezTo>
                  <a:cubicBezTo>
                    <a:pt x="46904" y="94496"/>
                    <a:pt x="37528" y="102535"/>
                    <a:pt x="37528" y="111601"/>
                  </a:cubicBezTo>
                  <a:cubicBezTo>
                    <a:pt x="37528" y="114680"/>
                    <a:pt x="37699" y="114851"/>
                    <a:pt x="38210" y="116048"/>
                  </a:cubicBezTo>
                  <a:close/>
                  <a:moveTo>
                    <a:pt x="67702" y="115193"/>
                  </a:moveTo>
                  <a:cubicBezTo>
                    <a:pt x="63952" y="116561"/>
                    <a:pt x="57644" y="118272"/>
                    <a:pt x="50996" y="118272"/>
                  </a:cubicBezTo>
                  <a:cubicBezTo>
                    <a:pt x="48268" y="118272"/>
                    <a:pt x="42301" y="118272"/>
                    <a:pt x="42301" y="111601"/>
                  </a:cubicBezTo>
                  <a:cubicBezTo>
                    <a:pt x="42301" y="105101"/>
                    <a:pt x="49291" y="99285"/>
                    <a:pt x="56451" y="99285"/>
                  </a:cubicBezTo>
                  <a:cubicBezTo>
                    <a:pt x="62588" y="99285"/>
                    <a:pt x="67191" y="102022"/>
                    <a:pt x="67702" y="115193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5" name="Dowolny kształt: kształt 204">
              <a:extLst>
                <a:ext uri="{FF2B5EF4-FFF2-40B4-BE49-F238E27FC236}">
                  <a16:creationId xmlns:a16="http://schemas.microsoft.com/office/drawing/2014/main" id="{53076F97-D867-BADA-7A5C-2BC54449DAE1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666390" y="6780350"/>
              <a:ext cx="33364" cy="244356"/>
            </a:xfrm>
            <a:custGeom>
              <a:avLst/>
              <a:gdLst>
                <a:gd name="connsiteX0" fmla="*/ 33565 w 33364"/>
                <a:gd name="connsiteY0" fmla="*/ 244432 h 244356"/>
                <a:gd name="connsiteX1" fmla="*/ 33565 w 33364"/>
                <a:gd name="connsiteY1" fmla="*/ 234657 h 244356"/>
                <a:gd name="connsiteX2" fmla="*/ 9942 w 33364"/>
                <a:gd name="connsiteY2" fmla="*/ 234657 h 244356"/>
                <a:gd name="connsiteX3" fmla="*/ 9942 w 33364"/>
                <a:gd name="connsiteY3" fmla="*/ 9849 h 244356"/>
                <a:gd name="connsiteX4" fmla="*/ 33565 w 33364"/>
                <a:gd name="connsiteY4" fmla="*/ 9849 h 244356"/>
                <a:gd name="connsiteX5" fmla="*/ 33565 w 33364"/>
                <a:gd name="connsiteY5" fmla="*/ 75 h 244356"/>
                <a:gd name="connsiteX6" fmla="*/ 201 w 33364"/>
                <a:gd name="connsiteY6" fmla="*/ 75 h 244356"/>
                <a:gd name="connsiteX7" fmla="*/ 201 w 33364"/>
                <a:gd name="connsiteY7" fmla="*/ 244432 h 244356"/>
                <a:gd name="connsiteX8" fmla="*/ 33565 w 33364"/>
                <a:gd name="connsiteY8" fmla="*/ 244432 h 24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64" h="244356">
                  <a:moveTo>
                    <a:pt x="33565" y="244432"/>
                  </a:moveTo>
                  <a:lnTo>
                    <a:pt x="33565" y="234657"/>
                  </a:lnTo>
                  <a:lnTo>
                    <a:pt x="9942" y="234657"/>
                  </a:lnTo>
                  <a:lnTo>
                    <a:pt x="9942" y="9849"/>
                  </a:lnTo>
                  <a:lnTo>
                    <a:pt x="33565" y="9849"/>
                  </a:lnTo>
                  <a:lnTo>
                    <a:pt x="33565" y="75"/>
                  </a:lnTo>
                  <a:lnTo>
                    <a:pt x="201" y="75"/>
                  </a:lnTo>
                  <a:lnTo>
                    <a:pt x="201" y="244432"/>
                  </a:lnTo>
                  <a:lnTo>
                    <a:pt x="33565" y="24443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6" name="Dowolny kształt: kształt 205">
              <a:extLst>
                <a:ext uri="{FF2B5EF4-FFF2-40B4-BE49-F238E27FC236}">
                  <a16:creationId xmlns:a16="http://schemas.microsoft.com/office/drawing/2014/main" id="{94BBB779-A480-51CA-0F36-8CC7D23FBCF5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6713095" y="6788658"/>
              <a:ext cx="153184" cy="174959"/>
            </a:xfrm>
            <a:custGeom>
              <a:avLst/>
              <a:gdLst>
                <a:gd name="connsiteX0" fmla="*/ 82519 w 153184"/>
                <a:gd name="connsiteY0" fmla="*/ 5206 h 174959"/>
                <a:gd name="connsiteX1" fmla="*/ 76917 w 153184"/>
                <a:gd name="connsiteY1" fmla="*/ 75 h 174959"/>
                <a:gd name="connsiteX2" fmla="*/ 71316 w 153184"/>
                <a:gd name="connsiteY2" fmla="*/ 5206 h 174959"/>
                <a:gd name="connsiteX3" fmla="*/ 24557 w 153184"/>
                <a:gd name="connsiteY3" fmla="*/ 150599 h 174959"/>
                <a:gd name="connsiteX4" fmla="*/ 204 w 153184"/>
                <a:gd name="connsiteY4" fmla="*/ 167459 h 174959"/>
                <a:gd name="connsiteX5" fmla="*/ 204 w 153184"/>
                <a:gd name="connsiteY5" fmla="*/ 175034 h 174959"/>
                <a:gd name="connsiteX6" fmla="*/ 22852 w 153184"/>
                <a:gd name="connsiteY6" fmla="*/ 174301 h 174959"/>
                <a:gd name="connsiteX7" fmla="*/ 50372 w 153184"/>
                <a:gd name="connsiteY7" fmla="*/ 175034 h 174959"/>
                <a:gd name="connsiteX8" fmla="*/ 50372 w 153184"/>
                <a:gd name="connsiteY8" fmla="*/ 167459 h 174959"/>
                <a:gd name="connsiteX9" fmla="*/ 31620 w 153184"/>
                <a:gd name="connsiteY9" fmla="*/ 154753 h 174959"/>
                <a:gd name="connsiteX10" fmla="*/ 32837 w 153184"/>
                <a:gd name="connsiteY10" fmla="*/ 149377 h 174959"/>
                <a:gd name="connsiteX11" fmla="*/ 69368 w 153184"/>
                <a:gd name="connsiteY11" fmla="*/ 35507 h 174959"/>
                <a:gd name="connsiteX12" fmla="*/ 107846 w 153184"/>
                <a:gd name="connsiteY12" fmla="*/ 155730 h 174959"/>
                <a:gd name="connsiteX13" fmla="*/ 109064 w 153184"/>
                <a:gd name="connsiteY13" fmla="*/ 160129 h 174959"/>
                <a:gd name="connsiteX14" fmla="*/ 88364 w 153184"/>
                <a:gd name="connsiteY14" fmla="*/ 167459 h 174959"/>
                <a:gd name="connsiteX15" fmla="*/ 88364 w 153184"/>
                <a:gd name="connsiteY15" fmla="*/ 175034 h 174959"/>
                <a:gd name="connsiteX16" fmla="*/ 123433 w 153184"/>
                <a:gd name="connsiteY16" fmla="*/ 174301 h 174959"/>
                <a:gd name="connsiteX17" fmla="*/ 153388 w 153184"/>
                <a:gd name="connsiteY17" fmla="*/ 175034 h 174959"/>
                <a:gd name="connsiteX18" fmla="*/ 153388 w 153184"/>
                <a:gd name="connsiteY18" fmla="*/ 167459 h 174959"/>
                <a:gd name="connsiteX19" fmla="*/ 131226 w 153184"/>
                <a:gd name="connsiteY19" fmla="*/ 156952 h 174959"/>
                <a:gd name="connsiteX20" fmla="*/ 82519 w 153184"/>
                <a:gd name="connsiteY20" fmla="*/ 5206 h 17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3184" h="174959">
                  <a:moveTo>
                    <a:pt x="82519" y="5206"/>
                  </a:moveTo>
                  <a:cubicBezTo>
                    <a:pt x="81057" y="563"/>
                    <a:pt x="79596" y="75"/>
                    <a:pt x="76917" y="75"/>
                  </a:cubicBezTo>
                  <a:cubicBezTo>
                    <a:pt x="73021" y="75"/>
                    <a:pt x="72534" y="1052"/>
                    <a:pt x="71316" y="5206"/>
                  </a:cubicBezTo>
                  <a:lnTo>
                    <a:pt x="24557" y="150599"/>
                  </a:lnTo>
                  <a:cubicBezTo>
                    <a:pt x="22122" y="157929"/>
                    <a:pt x="17251" y="167459"/>
                    <a:pt x="204" y="167459"/>
                  </a:cubicBezTo>
                  <a:lnTo>
                    <a:pt x="204" y="175034"/>
                  </a:lnTo>
                  <a:cubicBezTo>
                    <a:pt x="8240" y="174546"/>
                    <a:pt x="20661" y="174301"/>
                    <a:pt x="22852" y="174301"/>
                  </a:cubicBezTo>
                  <a:cubicBezTo>
                    <a:pt x="29915" y="174301"/>
                    <a:pt x="42822" y="174790"/>
                    <a:pt x="50372" y="175034"/>
                  </a:cubicBezTo>
                  <a:lnTo>
                    <a:pt x="50372" y="167459"/>
                  </a:lnTo>
                  <a:cubicBezTo>
                    <a:pt x="37221" y="167215"/>
                    <a:pt x="31620" y="160617"/>
                    <a:pt x="31620" y="154753"/>
                  </a:cubicBezTo>
                  <a:cubicBezTo>
                    <a:pt x="31620" y="153531"/>
                    <a:pt x="31620" y="152798"/>
                    <a:pt x="32837" y="149377"/>
                  </a:cubicBezTo>
                  <a:lnTo>
                    <a:pt x="69368" y="35507"/>
                  </a:lnTo>
                  <a:lnTo>
                    <a:pt x="107846" y="155730"/>
                  </a:lnTo>
                  <a:cubicBezTo>
                    <a:pt x="109064" y="159151"/>
                    <a:pt x="109064" y="159640"/>
                    <a:pt x="109064" y="160129"/>
                  </a:cubicBezTo>
                  <a:cubicBezTo>
                    <a:pt x="109064" y="167459"/>
                    <a:pt x="94696" y="167459"/>
                    <a:pt x="88364" y="167459"/>
                  </a:cubicBezTo>
                  <a:lnTo>
                    <a:pt x="88364" y="175034"/>
                  </a:lnTo>
                  <a:cubicBezTo>
                    <a:pt x="96887" y="174301"/>
                    <a:pt x="114178" y="174301"/>
                    <a:pt x="123433" y="174301"/>
                  </a:cubicBezTo>
                  <a:cubicBezTo>
                    <a:pt x="132931" y="174301"/>
                    <a:pt x="143890" y="174790"/>
                    <a:pt x="153388" y="175034"/>
                  </a:cubicBezTo>
                  <a:lnTo>
                    <a:pt x="153388" y="167459"/>
                  </a:lnTo>
                  <a:cubicBezTo>
                    <a:pt x="134879" y="167459"/>
                    <a:pt x="134148" y="165993"/>
                    <a:pt x="131226" y="156952"/>
                  </a:cubicBezTo>
                  <a:lnTo>
                    <a:pt x="82519" y="5206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7" name="Dowolny kształt: kształt 206">
              <a:extLst>
                <a:ext uri="{FF2B5EF4-FFF2-40B4-BE49-F238E27FC236}">
                  <a16:creationId xmlns:a16="http://schemas.microsoft.com/office/drawing/2014/main" id="{0E0750F1-D66E-F694-7FDB-70EA9C08D704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6886188" y="6924838"/>
              <a:ext cx="106717" cy="112379"/>
            </a:xfrm>
            <a:custGeom>
              <a:avLst/>
              <a:gdLst>
                <a:gd name="connsiteX0" fmla="*/ 42318 w 106717"/>
                <a:gd name="connsiteY0" fmla="*/ 77049 h 112379"/>
                <a:gd name="connsiteX1" fmla="*/ 48114 w 106717"/>
                <a:gd name="connsiteY1" fmla="*/ 77220 h 112379"/>
                <a:gd name="connsiteX2" fmla="*/ 106928 w 106717"/>
                <a:gd name="connsiteY2" fmla="*/ 25050 h 112379"/>
                <a:gd name="connsiteX3" fmla="*/ 84596 w 106717"/>
                <a:gd name="connsiteY3" fmla="*/ 76 h 112379"/>
                <a:gd name="connsiteX4" fmla="*/ 43852 w 106717"/>
                <a:gd name="connsiteY4" fmla="*/ 43010 h 112379"/>
                <a:gd name="connsiteX5" fmla="*/ 36863 w 106717"/>
                <a:gd name="connsiteY5" fmla="*/ 64562 h 112379"/>
                <a:gd name="connsiteX6" fmla="*/ 6177 w 106717"/>
                <a:gd name="connsiteY6" fmla="*/ 40786 h 112379"/>
                <a:gd name="connsiteX7" fmla="*/ 21008 w 106717"/>
                <a:gd name="connsiteY7" fmla="*/ 6063 h 112379"/>
                <a:gd name="connsiteX8" fmla="*/ 22372 w 106717"/>
                <a:gd name="connsiteY8" fmla="*/ 3839 h 112379"/>
                <a:gd name="connsiteX9" fmla="*/ 19645 w 106717"/>
                <a:gd name="connsiteY9" fmla="*/ 1787 h 112379"/>
                <a:gd name="connsiteX10" fmla="*/ 14189 w 106717"/>
                <a:gd name="connsiteY10" fmla="*/ 5550 h 112379"/>
                <a:gd name="connsiteX11" fmla="*/ 210 w 106717"/>
                <a:gd name="connsiteY11" fmla="*/ 42497 h 112379"/>
                <a:gd name="connsiteX12" fmla="*/ 33283 w 106717"/>
                <a:gd name="connsiteY12" fmla="*/ 75680 h 112379"/>
                <a:gd name="connsiteX13" fmla="*/ 23736 w 106717"/>
                <a:gd name="connsiteY13" fmla="*/ 106982 h 112379"/>
                <a:gd name="connsiteX14" fmla="*/ 29532 w 106717"/>
                <a:gd name="connsiteY14" fmla="*/ 112456 h 112379"/>
                <a:gd name="connsiteX15" fmla="*/ 36181 w 106717"/>
                <a:gd name="connsiteY15" fmla="*/ 108693 h 112379"/>
                <a:gd name="connsiteX16" fmla="*/ 42318 w 106717"/>
                <a:gd name="connsiteY16" fmla="*/ 77049 h 112379"/>
                <a:gd name="connsiteX17" fmla="*/ 44534 w 106717"/>
                <a:gd name="connsiteY17" fmla="*/ 65417 h 112379"/>
                <a:gd name="connsiteX18" fmla="*/ 57490 w 106717"/>
                <a:gd name="connsiteY18" fmla="*/ 26931 h 112379"/>
                <a:gd name="connsiteX19" fmla="*/ 82720 w 106717"/>
                <a:gd name="connsiteY19" fmla="*/ 11708 h 112379"/>
                <a:gd name="connsiteX20" fmla="*/ 100791 w 106717"/>
                <a:gd name="connsiteY20" fmla="*/ 28471 h 112379"/>
                <a:gd name="connsiteX21" fmla="*/ 49989 w 106717"/>
                <a:gd name="connsiteY21" fmla="*/ 65588 h 112379"/>
                <a:gd name="connsiteX22" fmla="*/ 44534 w 106717"/>
                <a:gd name="connsiteY22" fmla="*/ 65417 h 11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6717" h="112379">
                  <a:moveTo>
                    <a:pt x="42318" y="77049"/>
                  </a:moveTo>
                  <a:cubicBezTo>
                    <a:pt x="44193" y="77220"/>
                    <a:pt x="46239" y="77220"/>
                    <a:pt x="48114" y="77220"/>
                  </a:cubicBezTo>
                  <a:cubicBezTo>
                    <a:pt x="78799" y="77220"/>
                    <a:pt x="106928" y="52075"/>
                    <a:pt x="106928" y="25050"/>
                  </a:cubicBezTo>
                  <a:cubicBezTo>
                    <a:pt x="106928" y="9826"/>
                    <a:pt x="97893" y="76"/>
                    <a:pt x="84596" y="76"/>
                  </a:cubicBezTo>
                  <a:cubicBezTo>
                    <a:pt x="61070" y="76"/>
                    <a:pt x="48625" y="30181"/>
                    <a:pt x="43852" y="43010"/>
                  </a:cubicBezTo>
                  <a:cubicBezTo>
                    <a:pt x="41636" y="49339"/>
                    <a:pt x="37885" y="61312"/>
                    <a:pt x="36863" y="64562"/>
                  </a:cubicBezTo>
                  <a:cubicBezTo>
                    <a:pt x="18110" y="61996"/>
                    <a:pt x="6177" y="53444"/>
                    <a:pt x="6177" y="40786"/>
                  </a:cubicBezTo>
                  <a:cubicBezTo>
                    <a:pt x="6177" y="40615"/>
                    <a:pt x="7200" y="21457"/>
                    <a:pt x="21008" y="6063"/>
                  </a:cubicBezTo>
                  <a:cubicBezTo>
                    <a:pt x="22202" y="4866"/>
                    <a:pt x="22372" y="4524"/>
                    <a:pt x="22372" y="3839"/>
                  </a:cubicBezTo>
                  <a:cubicBezTo>
                    <a:pt x="22372" y="1787"/>
                    <a:pt x="20156" y="1787"/>
                    <a:pt x="19645" y="1787"/>
                  </a:cubicBezTo>
                  <a:cubicBezTo>
                    <a:pt x="18110" y="1787"/>
                    <a:pt x="17428" y="1787"/>
                    <a:pt x="14189" y="5550"/>
                  </a:cubicBezTo>
                  <a:cubicBezTo>
                    <a:pt x="4643" y="17352"/>
                    <a:pt x="210" y="35141"/>
                    <a:pt x="210" y="42497"/>
                  </a:cubicBezTo>
                  <a:cubicBezTo>
                    <a:pt x="210" y="57720"/>
                    <a:pt x="11291" y="70891"/>
                    <a:pt x="33283" y="75680"/>
                  </a:cubicBezTo>
                  <a:cubicBezTo>
                    <a:pt x="24759" y="102193"/>
                    <a:pt x="23736" y="105443"/>
                    <a:pt x="23736" y="106982"/>
                  </a:cubicBezTo>
                  <a:cubicBezTo>
                    <a:pt x="23736" y="111601"/>
                    <a:pt x="27657" y="112456"/>
                    <a:pt x="29532" y="112456"/>
                  </a:cubicBezTo>
                  <a:cubicBezTo>
                    <a:pt x="31407" y="112456"/>
                    <a:pt x="34817" y="111259"/>
                    <a:pt x="36181" y="108693"/>
                  </a:cubicBezTo>
                  <a:cubicBezTo>
                    <a:pt x="37374" y="106127"/>
                    <a:pt x="38908" y="97404"/>
                    <a:pt x="42318" y="77049"/>
                  </a:cubicBezTo>
                  <a:close/>
                  <a:moveTo>
                    <a:pt x="44534" y="65417"/>
                  </a:moveTo>
                  <a:cubicBezTo>
                    <a:pt x="47943" y="45747"/>
                    <a:pt x="49307" y="38049"/>
                    <a:pt x="57490" y="26931"/>
                  </a:cubicBezTo>
                  <a:cubicBezTo>
                    <a:pt x="65161" y="16497"/>
                    <a:pt x="74197" y="11708"/>
                    <a:pt x="82720" y="11708"/>
                  </a:cubicBezTo>
                  <a:cubicBezTo>
                    <a:pt x="94483" y="11708"/>
                    <a:pt x="100791" y="19576"/>
                    <a:pt x="100791" y="28471"/>
                  </a:cubicBezTo>
                  <a:cubicBezTo>
                    <a:pt x="100791" y="45747"/>
                    <a:pt x="79311" y="65588"/>
                    <a:pt x="49989" y="65588"/>
                  </a:cubicBezTo>
                  <a:cubicBezTo>
                    <a:pt x="48455" y="65588"/>
                    <a:pt x="46068" y="65588"/>
                    <a:pt x="44534" y="65417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 dirty="0"/>
            </a:p>
          </p:txBody>
        </p:sp>
        <p:sp>
          <p:nvSpPr>
            <p:cNvPr id="208" name="Dowolny kształt: kształt 207">
              <a:extLst>
                <a:ext uri="{FF2B5EF4-FFF2-40B4-BE49-F238E27FC236}">
                  <a16:creationId xmlns:a16="http://schemas.microsoft.com/office/drawing/2014/main" id="{E538A4ED-3FAA-04C1-8044-3686F1B7CBEA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038806" y="6780350"/>
              <a:ext cx="56500" cy="244356"/>
            </a:xfrm>
            <a:custGeom>
              <a:avLst/>
              <a:gdLst>
                <a:gd name="connsiteX0" fmla="*/ 56717 w 56500"/>
                <a:gd name="connsiteY0" fmla="*/ 241988 h 244356"/>
                <a:gd name="connsiteX1" fmla="*/ 52576 w 56500"/>
                <a:gd name="connsiteY1" fmla="*/ 236612 h 244356"/>
                <a:gd name="connsiteX2" fmla="*/ 14341 w 56500"/>
                <a:gd name="connsiteY2" fmla="*/ 122253 h 244356"/>
                <a:gd name="connsiteX3" fmla="*/ 53551 w 56500"/>
                <a:gd name="connsiteY3" fmla="*/ 6672 h 244356"/>
                <a:gd name="connsiteX4" fmla="*/ 56717 w 56500"/>
                <a:gd name="connsiteY4" fmla="*/ 2518 h 244356"/>
                <a:gd name="connsiteX5" fmla="*/ 54281 w 56500"/>
                <a:gd name="connsiteY5" fmla="*/ 75 h 244356"/>
                <a:gd name="connsiteX6" fmla="*/ 15559 w 56500"/>
                <a:gd name="connsiteY6" fmla="*/ 47724 h 244356"/>
                <a:gd name="connsiteX7" fmla="*/ 216 w 56500"/>
                <a:gd name="connsiteY7" fmla="*/ 122253 h 244356"/>
                <a:gd name="connsiteX8" fmla="*/ 16290 w 56500"/>
                <a:gd name="connsiteY8" fmla="*/ 198493 h 244356"/>
                <a:gd name="connsiteX9" fmla="*/ 54281 w 56500"/>
                <a:gd name="connsiteY9" fmla="*/ 244432 h 244356"/>
                <a:gd name="connsiteX10" fmla="*/ 56717 w 56500"/>
                <a:gd name="connsiteY10" fmla="*/ 241988 h 24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500" h="244356">
                  <a:moveTo>
                    <a:pt x="56717" y="241988"/>
                  </a:moveTo>
                  <a:cubicBezTo>
                    <a:pt x="56717" y="241255"/>
                    <a:pt x="56717" y="240766"/>
                    <a:pt x="52576" y="236612"/>
                  </a:cubicBezTo>
                  <a:cubicBezTo>
                    <a:pt x="22134" y="205823"/>
                    <a:pt x="14341" y="159640"/>
                    <a:pt x="14341" y="122253"/>
                  </a:cubicBezTo>
                  <a:cubicBezTo>
                    <a:pt x="14341" y="79735"/>
                    <a:pt x="23596" y="37217"/>
                    <a:pt x="53551" y="6672"/>
                  </a:cubicBezTo>
                  <a:cubicBezTo>
                    <a:pt x="56717" y="3740"/>
                    <a:pt x="56717" y="3251"/>
                    <a:pt x="56717" y="2518"/>
                  </a:cubicBezTo>
                  <a:cubicBezTo>
                    <a:pt x="56717" y="808"/>
                    <a:pt x="55742" y="75"/>
                    <a:pt x="54281" y="75"/>
                  </a:cubicBezTo>
                  <a:cubicBezTo>
                    <a:pt x="51846" y="75"/>
                    <a:pt x="29928" y="16691"/>
                    <a:pt x="15559" y="47724"/>
                  </a:cubicBezTo>
                  <a:cubicBezTo>
                    <a:pt x="3139" y="74604"/>
                    <a:pt x="216" y="101727"/>
                    <a:pt x="216" y="122253"/>
                  </a:cubicBezTo>
                  <a:cubicBezTo>
                    <a:pt x="216" y="141313"/>
                    <a:pt x="2895" y="170880"/>
                    <a:pt x="16290" y="198493"/>
                  </a:cubicBezTo>
                  <a:cubicBezTo>
                    <a:pt x="30902" y="228549"/>
                    <a:pt x="51846" y="244432"/>
                    <a:pt x="54281" y="244432"/>
                  </a:cubicBezTo>
                  <a:cubicBezTo>
                    <a:pt x="55742" y="244432"/>
                    <a:pt x="56717" y="243699"/>
                    <a:pt x="56717" y="241988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9" name="Dowolny kształt: kształt 208">
              <a:extLst>
                <a:ext uri="{FF2B5EF4-FFF2-40B4-BE49-F238E27FC236}">
                  <a16:creationId xmlns:a16="http://schemas.microsoft.com/office/drawing/2014/main" id="{B9EC8560-5C3C-E0A7-2F97-B10513C3387B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116710" y="6855612"/>
              <a:ext cx="114949" cy="160786"/>
            </a:xfrm>
            <a:custGeom>
              <a:avLst/>
              <a:gdLst>
                <a:gd name="connsiteX0" fmla="*/ 951 w 114949"/>
                <a:gd name="connsiteY0" fmla="*/ 150354 h 160786"/>
                <a:gd name="connsiteX1" fmla="*/ 220 w 114949"/>
                <a:gd name="connsiteY1" fmla="*/ 154264 h 160786"/>
                <a:gd name="connsiteX2" fmla="*/ 7039 w 114949"/>
                <a:gd name="connsiteY2" fmla="*/ 160862 h 160786"/>
                <a:gd name="connsiteX3" fmla="*/ 15563 w 114949"/>
                <a:gd name="connsiteY3" fmla="*/ 155730 h 160786"/>
                <a:gd name="connsiteX4" fmla="*/ 31149 w 114949"/>
                <a:gd name="connsiteY4" fmla="*/ 94397 h 160786"/>
                <a:gd name="connsiteX5" fmla="*/ 55259 w 114949"/>
                <a:gd name="connsiteY5" fmla="*/ 110768 h 160786"/>
                <a:gd name="connsiteX6" fmla="*/ 115169 w 114949"/>
                <a:gd name="connsiteY6" fmla="*/ 39905 h 160786"/>
                <a:gd name="connsiteX7" fmla="*/ 81318 w 114949"/>
                <a:gd name="connsiteY7" fmla="*/ 75 h 160786"/>
                <a:gd name="connsiteX8" fmla="*/ 24817 w 114949"/>
                <a:gd name="connsiteY8" fmla="*/ 54322 h 160786"/>
                <a:gd name="connsiteX9" fmla="*/ 951 w 114949"/>
                <a:gd name="connsiteY9" fmla="*/ 150354 h 160786"/>
                <a:gd name="connsiteX10" fmla="*/ 55016 w 114949"/>
                <a:gd name="connsiteY10" fmla="*/ 105393 h 160786"/>
                <a:gd name="connsiteX11" fmla="*/ 34072 w 114949"/>
                <a:gd name="connsiteY11" fmla="*/ 83645 h 160786"/>
                <a:gd name="connsiteX12" fmla="*/ 36020 w 114949"/>
                <a:gd name="connsiteY12" fmla="*/ 74604 h 160786"/>
                <a:gd name="connsiteX13" fmla="*/ 50632 w 114949"/>
                <a:gd name="connsiteY13" fmla="*/ 28664 h 160786"/>
                <a:gd name="connsiteX14" fmla="*/ 80830 w 114949"/>
                <a:gd name="connsiteY14" fmla="*/ 5451 h 160786"/>
                <a:gd name="connsiteX15" fmla="*/ 97634 w 114949"/>
                <a:gd name="connsiteY15" fmla="*/ 29398 h 160786"/>
                <a:gd name="connsiteX16" fmla="*/ 83996 w 114949"/>
                <a:gd name="connsiteY16" fmla="*/ 82179 h 160786"/>
                <a:gd name="connsiteX17" fmla="*/ 55016 w 114949"/>
                <a:gd name="connsiteY17" fmla="*/ 105393 h 16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949" h="160786">
                  <a:moveTo>
                    <a:pt x="951" y="150354"/>
                  </a:moveTo>
                  <a:cubicBezTo>
                    <a:pt x="220" y="153287"/>
                    <a:pt x="220" y="153775"/>
                    <a:pt x="220" y="154264"/>
                  </a:cubicBezTo>
                  <a:cubicBezTo>
                    <a:pt x="220" y="157929"/>
                    <a:pt x="2899" y="160862"/>
                    <a:pt x="7039" y="160862"/>
                  </a:cubicBezTo>
                  <a:cubicBezTo>
                    <a:pt x="12153" y="160862"/>
                    <a:pt x="15076" y="156463"/>
                    <a:pt x="15563" y="155730"/>
                  </a:cubicBezTo>
                  <a:cubicBezTo>
                    <a:pt x="16781" y="153531"/>
                    <a:pt x="24574" y="120787"/>
                    <a:pt x="31149" y="94397"/>
                  </a:cubicBezTo>
                  <a:cubicBezTo>
                    <a:pt x="36020" y="104171"/>
                    <a:pt x="43813" y="110768"/>
                    <a:pt x="55259" y="110768"/>
                  </a:cubicBezTo>
                  <a:cubicBezTo>
                    <a:pt x="83753" y="110768"/>
                    <a:pt x="115169" y="76314"/>
                    <a:pt x="115169" y="39905"/>
                  </a:cubicBezTo>
                  <a:cubicBezTo>
                    <a:pt x="115169" y="14003"/>
                    <a:pt x="99096" y="75"/>
                    <a:pt x="81318" y="75"/>
                  </a:cubicBezTo>
                  <a:cubicBezTo>
                    <a:pt x="57695" y="75"/>
                    <a:pt x="32123" y="24510"/>
                    <a:pt x="24817" y="54322"/>
                  </a:cubicBezTo>
                  <a:lnTo>
                    <a:pt x="951" y="150354"/>
                  </a:lnTo>
                  <a:close/>
                  <a:moveTo>
                    <a:pt x="55016" y="105393"/>
                  </a:moveTo>
                  <a:cubicBezTo>
                    <a:pt x="37968" y="105393"/>
                    <a:pt x="34072" y="85844"/>
                    <a:pt x="34072" y="83645"/>
                  </a:cubicBezTo>
                  <a:cubicBezTo>
                    <a:pt x="34072" y="82667"/>
                    <a:pt x="35289" y="77780"/>
                    <a:pt x="36020" y="74604"/>
                  </a:cubicBezTo>
                  <a:cubicBezTo>
                    <a:pt x="42839" y="47236"/>
                    <a:pt x="45274" y="38439"/>
                    <a:pt x="50632" y="28664"/>
                  </a:cubicBezTo>
                  <a:cubicBezTo>
                    <a:pt x="61104" y="10826"/>
                    <a:pt x="73281" y="5451"/>
                    <a:pt x="80830" y="5451"/>
                  </a:cubicBezTo>
                  <a:cubicBezTo>
                    <a:pt x="89841" y="5451"/>
                    <a:pt x="97634" y="12537"/>
                    <a:pt x="97634" y="29398"/>
                  </a:cubicBezTo>
                  <a:cubicBezTo>
                    <a:pt x="97634" y="42837"/>
                    <a:pt x="90572" y="70205"/>
                    <a:pt x="83996" y="82179"/>
                  </a:cubicBezTo>
                  <a:cubicBezTo>
                    <a:pt x="75960" y="97573"/>
                    <a:pt x="64270" y="105393"/>
                    <a:pt x="55016" y="105393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10" name="Dowolny kształt: kształt 209">
              <a:extLst>
                <a:ext uri="{FF2B5EF4-FFF2-40B4-BE49-F238E27FC236}">
                  <a16:creationId xmlns:a16="http://schemas.microsoft.com/office/drawing/2014/main" id="{A1BAF043-07BE-2599-7ECC-08E401A3E347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249198" y="6780350"/>
              <a:ext cx="56500" cy="244356"/>
            </a:xfrm>
            <a:custGeom>
              <a:avLst/>
              <a:gdLst>
                <a:gd name="connsiteX0" fmla="*/ 56726 w 56500"/>
                <a:gd name="connsiteY0" fmla="*/ 122253 h 244356"/>
                <a:gd name="connsiteX1" fmla="*/ 40652 w 56500"/>
                <a:gd name="connsiteY1" fmla="*/ 46014 h 244356"/>
                <a:gd name="connsiteX2" fmla="*/ 2661 w 56500"/>
                <a:gd name="connsiteY2" fmla="*/ 75 h 244356"/>
                <a:gd name="connsiteX3" fmla="*/ 225 w 56500"/>
                <a:gd name="connsiteY3" fmla="*/ 2518 h 244356"/>
                <a:gd name="connsiteX4" fmla="*/ 4852 w 56500"/>
                <a:gd name="connsiteY4" fmla="*/ 8139 h 244356"/>
                <a:gd name="connsiteX5" fmla="*/ 42600 w 56500"/>
                <a:gd name="connsiteY5" fmla="*/ 122253 h 244356"/>
                <a:gd name="connsiteX6" fmla="*/ 3391 w 56500"/>
                <a:gd name="connsiteY6" fmla="*/ 237834 h 244356"/>
                <a:gd name="connsiteX7" fmla="*/ 225 w 56500"/>
                <a:gd name="connsiteY7" fmla="*/ 241988 h 244356"/>
                <a:gd name="connsiteX8" fmla="*/ 2661 w 56500"/>
                <a:gd name="connsiteY8" fmla="*/ 244432 h 244356"/>
                <a:gd name="connsiteX9" fmla="*/ 41383 w 56500"/>
                <a:gd name="connsiteY9" fmla="*/ 196782 h 244356"/>
                <a:gd name="connsiteX10" fmla="*/ 56726 w 56500"/>
                <a:gd name="connsiteY10" fmla="*/ 122253 h 24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500" h="244356">
                  <a:moveTo>
                    <a:pt x="56726" y="122253"/>
                  </a:moveTo>
                  <a:cubicBezTo>
                    <a:pt x="56726" y="103193"/>
                    <a:pt x="54047" y="73626"/>
                    <a:pt x="40652" y="46014"/>
                  </a:cubicBezTo>
                  <a:cubicBezTo>
                    <a:pt x="26040" y="15958"/>
                    <a:pt x="5096" y="75"/>
                    <a:pt x="2661" y="75"/>
                  </a:cubicBezTo>
                  <a:cubicBezTo>
                    <a:pt x="1199" y="75"/>
                    <a:pt x="225" y="1052"/>
                    <a:pt x="225" y="2518"/>
                  </a:cubicBezTo>
                  <a:cubicBezTo>
                    <a:pt x="225" y="3251"/>
                    <a:pt x="225" y="3740"/>
                    <a:pt x="4852" y="8139"/>
                  </a:cubicBezTo>
                  <a:cubicBezTo>
                    <a:pt x="28719" y="32330"/>
                    <a:pt x="42600" y="71183"/>
                    <a:pt x="42600" y="122253"/>
                  </a:cubicBezTo>
                  <a:cubicBezTo>
                    <a:pt x="42600" y="164038"/>
                    <a:pt x="33590" y="207045"/>
                    <a:pt x="3391" y="237834"/>
                  </a:cubicBezTo>
                  <a:cubicBezTo>
                    <a:pt x="225" y="240766"/>
                    <a:pt x="225" y="241255"/>
                    <a:pt x="225" y="241988"/>
                  </a:cubicBezTo>
                  <a:cubicBezTo>
                    <a:pt x="225" y="243454"/>
                    <a:pt x="1199" y="244432"/>
                    <a:pt x="2661" y="244432"/>
                  </a:cubicBezTo>
                  <a:cubicBezTo>
                    <a:pt x="5096" y="244432"/>
                    <a:pt x="27014" y="227815"/>
                    <a:pt x="41383" y="196782"/>
                  </a:cubicBezTo>
                  <a:cubicBezTo>
                    <a:pt x="53803" y="169903"/>
                    <a:pt x="56726" y="142779"/>
                    <a:pt x="56726" y="122253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12" name="Dowolny kształt: kształt 211">
              <a:extLst>
                <a:ext uri="{FF2B5EF4-FFF2-40B4-BE49-F238E27FC236}">
                  <a16:creationId xmlns:a16="http://schemas.microsoft.com/office/drawing/2014/main" id="{44D2BD40-9937-552E-3D62-12728EC396EA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335383" y="6780350"/>
              <a:ext cx="33364" cy="244356"/>
            </a:xfrm>
            <a:custGeom>
              <a:avLst/>
              <a:gdLst>
                <a:gd name="connsiteX0" fmla="*/ 33594 w 33364"/>
                <a:gd name="connsiteY0" fmla="*/ 75 h 244356"/>
                <a:gd name="connsiteX1" fmla="*/ 229 w 33364"/>
                <a:gd name="connsiteY1" fmla="*/ 75 h 244356"/>
                <a:gd name="connsiteX2" fmla="*/ 229 w 33364"/>
                <a:gd name="connsiteY2" fmla="*/ 9849 h 244356"/>
                <a:gd name="connsiteX3" fmla="*/ 23852 w 33364"/>
                <a:gd name="connsiteY3" fmla="*/ 9849 h 244356"/>
                <a:gd name="connsiteX4" fmla="*/ 23852 w 33364"/>
                <a:gd name="connsiteY4" fmla="*/ 234657 h 244356"/>
                <a:gd name="connsiteX5" fmla="*/ 229 w 33364"/>
                <a:gd name="connsiteY5" fmla="*/ 234657 h 244356"/>
                <a:gd name="connsiteX6" fmla="*/ 229 w 33364"/>
                <a:gd name="connsiteY6" fmla="*/ 244432 h 244356"/>
                <a:gd name="connsiteX7" fmla="*/ 33594 w 33364"/>
                <a:gd name="connsiteY7" fmla="*/ 244432 h 244356"/>
                <a:gd name="connsiteX8" fmla="*/ 33594 w 33364"/>
                <a:gd name="connsiteY8" fmla="*/ 75 h 24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64" h="244356">
                  <a:moveTo>
                    <a:pt x="33594" y="75"/>
                  </a:moveTo>
                  <a:lnTo>
                    <a:pt x="229" y="75"/>
                  </a:lnTo>
                  <a:lnTo>
                    <a:pt x="229" y="9849"/>
                  </a:lnTo>
                  <a:lnTo>
                    <a:pt x="23852" y="9849"/>
                  </a:lnTo>
                  <a:lnTo>
                    <a:pt x="23852" y="234657"/>
                  </a:lnTo>
                  <a:lnTo>
                    <a:pt x="229" y="234657"/>
                  </a:lnTo>
                  <a:lnTo>
                    <a:pt x="229" y="244432"/>
                  </a:lnTo>
                  <a:lnTo>
                    <a:pt x="33594" y="244432"/>
                  </a:lnTo>
                  <a:lnTo>
                    <a:pt x="33594" y="7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13" name="Dowolny kształt: kształt 212">
              <a:extLst>
                <a:ext uri="{FF2B5EF4-FFF2-40B4-BE49-F238E27FC236}">
                  <a16:creationId xmlns:a16="http://schemas.microsoft.com/office/drawing/2014/main" id="{6CB430F3-2384-AFF0-4D9B-F1211D48B06F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478959" y="6873939"/>
              <a:ext cx="161951" cy="57179"/>
            </a:xfrm>
            <a:custGeom>
              <a:avLst/>
              <a:gdLst>
                <a:gd name="connsiteX0" fmla="*/ 153906 w 161951"/>
                <a:gd name="connsiteY0" fmla="*/ 9849 h 57179"/>
                <a:gd name="connsiteX1" fmla="*/ 162186 w 161951"/>
                <a:gd name="connsiteY1" fmla="*/ 4962 h 57179"/>
                <a:gd name="connsiteX2" fmla="*/ 154149 w 161951"/>
                <a:gd name="connsiteY2" fmla="*/ 75 h 57179"/>
                <a:gd name="connsiteX3" fmla="*/ 8271 w 161951"/>
                <a:gd name="connsiteY3" fmla="*/ 75 h 57179"/>
                <a:gd name="connsiteX4" fmla="*/ 235 w 161951"/>
                <a:gd name="connsiteY4" fmla="*/ 4962 h 57179"/>
                <a:gd name="connsiteX5" fmla="*/ 8515 w 161951"/>
                <a:gd name="connsiteY5" fmla="*/ 9849 h 57179"/>
                <a:gd name="connsiteX6" fmla="*/ 153906 w 161951"/>
                <a:gd name="connsiteY6" fmla="*/ 9849 h 57179"/>
                <a:gd name="connsiteX7" fmla="*/ 154149 w 161951"/>
                <a:gd name="connsiteY7" fmla="*/ 57254 h 57179"/>
                <a:gd name="connsiteX8" fmla="*/ 162186 w 161951"/>
                <a:gd name="connsiteY8" fmla="*/ 52367 h 57179"/>
                <a:gd name="connsiteX9" fmla="*/ 153906 w 161951"/>
                <a:gd name="connsiteY9" fmla="*/ 47480 h 57179"/>
                <a:gd name="connsiteX10" fmla="*/ 8515 w 161951"/>
                <a:gd name="connsiteY10" fmla="*/ 47480 h 57179"/>
                <a:gd name="connsiteX11" fmla="*/ 235 w 161951"/>
                <a:gd name="connsiteY11" fmla="*/ 52367 h 57179"/>
                <a:gd name="connsiteX12" fmla="*/ 8271 w 161951"/>
                <a:gd name="connsiteY12" fmla="*/ 57254 h 57179"/>
                <a:gd name="connsiteX13" fmla="*/ 154149 w 161951"/>
                <a:gd name="connsiteY13" fmla="*/ 57254 h 5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951" h="57179">
                  <a:moveTo>
                    <a:pt x="153906" y="9849"/>
                  </a:moveTo>
                  <a:cubicBezTo>
                    <a:pt x="157559" y="9849"/>
                    <a:pt x="162186" y="9849"/>
                    <a:pt x="162186" y="4962"/>
                  </a:cubicBezTo>
                  <a:cubicBezTo>
                    <a:pt x="162186" y="75"/>
                    <a:pt x="157559" y="75"/>
                    <a:pt x="154149" y="75"/>
                  </a:cubicBezTo>
                  <a:lnTo>
                    <a:pt x="8271" y="75"/>
                  </a:lnTo>
                  <a:cubicBezTo>
                    <a:pt x="4862" y="75"/>
                    <a:pt x="235" y="75"/>
                    <a:pt x="235" y="4962"/>
                  </a:cubicBezTo>
                  <a:cubicBezTo>
                    <a:pt x="235" y="9849"/>
                    <a:pt x="4862" y="9849"/>
                    <a:pt x="8515" y="9849"/>
                  </a:cubicBezTo>
                  <a:lnTo>
                    <a:pt x="153906" y="9849"/>
                  </a:lnTo>
                  <a:close/>
                  <a:moveTo>
                    <a:pt x="154149" y="57254"/>
                  </a:moveTo>
                  <a:cubicBezTo>
                    <a:pt x="157559" y="57254"/>
                    <a:pt x="162186" y="57254"/>
                    <a:pt x="162186" y="52367"/>
                  </a:cubicBezTo>
                  <a:cubicBezTo>
                    <a:pt x="162186" y="47480"/>
                    <a:pt x="157559" y="47480"/>
                    <a:pt x="153906" y="47480"/>
                  </a:cubicBezTo>
                  <a:lnTo>
                    <a:pt x="8515" y="47480"/>
                  </a:lnTo>
                  <a:cubicBezTo>
                    <a:pt x="4862" y="47480"/>
                    <a:pt x="235" y="47480"/>
                    <a:pt x="235" y="52367"/>
                  </a:cubicBezTo>
                  <a:cubicBezTo>
                    <a:pt x="235" y="57254"/>
                    <a:pt x="4862" y="57254"/>
                    <a:pt x="8271" y="57254"/>
                  </a:cubicBezTo>
                  <a:lnTo>
                    <a:pt x="154149" y="57254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14" name="Dowolny kształt: kształt 213">
              <a:extLst>
                <a:ext uri="{FF2B5EF4-FFF2-40B4-BE49-F238E27FC236}">
                  <a16:creationId xmlns:a16="http://schemas.microsoft.com/office/drawing/2014/main" id="{BB3E8D40-0477-5FC7-8721-3054A59C803B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7729205" y="6798188"/>
              <a:ext cx="107886" cy="165429"/>
            </a:xfrm>
            <a:custGeom>
              <a:avLst/>
              <a:gdLst>
                <a:gd name="connsiteX0" fmla="*/ 65026 w 107886"/>
                <a:gd name="connsiteY0" fmla="*/ 125185 h 165429"/>
                <a:gd name="connsiteX1" fmla="*/ 65026 w 107886"/>
                <a:gd name="connsiteY1" fmla="*/ 146445 h 165429"/>
                <a:gd name="connsiteX2" fmla="*/ 46517 w 107886"/>
                <a:gd name="connsiteY2" fmla="*/ 157929 h 165429"/>
                <a:gd name="connsiteX3" fmla="*/ 41403 w 107886"/>
                <a:gd name="connsiteY3" fmla="*/ 157929 h 165429"/>
                <a:gd name="connsiteX4" fmla="*/ 41403 w 107886"/>
                <a:gd name="connsiteY4" fmla="*/ 165504 h 165429"/>
                <a:gd name="connsiteX5" fmla="*/ 74280 w 107886"/>
                <a:gd name="connsiteY5" fmla="*/ 164771 h 165429"/>
                <a:gd name="connsiteX6" fmla="*/ 107401 w 107886"/>
                <a:gd name="connsiteY6" fmla="*/ 165504 h 165429"/>
                <a:gd name="connsiteX7" fmla="*/ 107401 w 107886"/>
                <a:gd name="connsiteY7" fmla="*/ 157929 h 165429"/>
                <a:gd name="connsiteX8" fmla="*/ 102287 w 107886"/>
                <a:gd name="connsiteY8" fmla="*/ 157929 h 165429"/>
                <a:gd name="connsiteX9" fmla="*/ 83778 w 107886"/>
                <a:gd name="connsiteY9" fmla="*/ 146445 h 165429"/>
                <a:gd name="connsiteX10" fmla="*/ 83778 w 107886"/>
                <a:gd name="connsiteY10" fmla="*/ 125185 h 165429"/>
                <a:gd name="connsiteX11" fmla="*/ 108132 w 107886"/>
                <a:gd name="connsiteY11" fmla="*/ 125185 h 165429"/>
                <a:gd name="connsiteX12" fmla="*/ 108132 w 107886"/>
                <a:gd name="connsiteY12" fmla="*/ 117610 h 165429"/>
                <a:gd name="connsiteX13" fmla="*/ 83778 w 107886"/>
                <a:gd name="connsiteY13" fmla="*/ 117610 h 165429"/>
                <a:gd name="connsiteX14" fmla="*/ 83778 w 107886"/>
                <a:gd name="connsiteY14" fmla="*/ 6428 h 165429"/>
                <a:gd name="connsiteX15" fmla="*/ 79881 w 107886"/>
                <a:gd name="connsiteY15" fmla="*/ 75 h 165429"/>
                <a:gd name="connsiteX16" fmla="*/ 75011 w 107886"/>
                <a:gd name="connsiteY16" fmla="*/ 3007 h 165429"/>
                <a:gd name="connsiteX17" fmla="*/ 245 w 107886"/>
                <a:gd name="connsiteY17" fmla="*/ 117610 h 165429"/>
                <a:gd name="connsiteX18" fmla="*/ 245 w 107886"/>
                <a:gd name="connsiteY18" fmla="*/ 125185 h 165429"/>
                <a:gd name="connsiteX19" fmla="*/ 65026 w 107886"/>
                <a:gd name="connsiteY19" fmla="*/ 125185 h 165429"/>
                <a:gd name="connsiteX20" fmla="*/ 66487 w 107886"/>
                <a:gd name="connsiteY20" fmla="*/ 117610 h 165429"/>
                <a:gd name="connsiteX21" fmla="*/ 7064 w 107886"/>
                <a:gd name="connsiteY21" fmla="*/ 117610 h 165429"/>
                <a:gd name="connsiteX22" fmla="*/ 66487 w 107886"/>
                <a:gd name="connsiteY22" fmla="*/ 26465 h 165429"/>
                <a:gd name="connsiteX23" fmla="*/ 66487 w 107886"/>
                <a:gd name="connsiteY23" fmla="*/ 117610 h 16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7886" h="165429">
                  <a:moveTo>
                    <a:pt x="65026" y="125185"/>
                  </a:moveTo>
                  <a:lnTo>
                    <a:pt x="65026" y="146445"/>
                  </a:lnTo>
                  <a:cubicBezTo>
                    <a:pt x="65026" y="155241"/>
                    <a:pt x="64539" y="157929"/>
                    <a:pt x="46517" y="157929"/>
                  </a:cubicBezTo>
                  <a:lnTo>
                    <a:pt x="41403" y="157929"/>
                  </a:lnTo>
                  <a:lnTo>
                    <a:pt x="41403" y="165504"/>
                  </a:lnTo>
                  <a:cubicBezTo>
                    <a:pt x="51388" y="164771"/>
                    <a:pt x="64052" y="164771"/>
                    <a:pt x="74280" y="164771"/>
                  </a:cubicBezTo>
                  <a:cubicBezTo>
                    <a:pt x="84509" y="164771"/>
                    <a:pt x="97416" y="164771"/>
                    <a:pt x="107401" y="165504"/>
                  </a:cubicBezTo>
                  <a:lnTo>
                    <a:pt x="107401" y="157929"/>
                  </a:lnTo>
                  <a:lnTo>
                    <a:pt x="102287" y="157929"/>
                  </a:lnTo>
                  <a:cubicBezTo>
                    <a:pt x="84265" y="157929"/>
                    <a:pt x="83778" y="155241"/>
                    <a:pt x="83778" y="146445"/>
                  </a:cubicBezTo>
                  <a:lnTo>
                    <a:pt x="83778" y="125185"/>
                  </a:lnTo>
                  <a:lnTo>
                    <a:pt x="108132" y="125185"/>
                  </a:lnTo>
                  <a:lnTo>
                    <a:pt x="108132" y="117610"/>
                  </a:lnTo>
                  <a:lnTo>
                    <a:pt x="83778" y="117610"/>
                  </a:lnTo>
                  <a:lnTo>
                    <a:pt x="83778" y="6428"/>
                  </a:lnTo>
                  <a:cubicBezTo>
                    <a:pt x="83778" y="1541"/>
                    <a:pt x="83778" y="75"/>
                    <a:pt x="79881" y="75"/>
                  </a:cubicBezTo>
                  <a:cubicBezTo>
                    <a:pt x="77690" y="75"/>
                    <a:pt x="76959" y="75"/>
                    <a:pt x="75011" y="3007"/>
                  </a:cubicBezTo>
                  <a:lnTo>
                    <a:pt x="245" y="117610"/>
                  </a:lnTo>
                  <a:lnTo>
                    <a:pt x="245" y="125185"/>
                  </a:lnTo>
                  <a:lnTo>
                    <a:pt x="65026" y="125185"/>
                  </a:lnTo>
                  <a:close/>
                  <a:moveTo>
                    <a:pt x="66487" y="117610"/>
                  </a:moveTo>
                  <a:lnTo>
                    <a:pt x="7064" y="117610"/>
                  </a:lnTo>
                  <a:lnTo>
                    <a:pt x="66487" y="26465"/>
                  </a:lnTo>
                  <a:lnTo>
                    <a:pt x="66487" y="117610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37" name="Dowolny kształt: kształt 236">
              <a:extLst>
                <a:ext uri="{FF2B5EF4-FFF2-40B4-BE49-F238E27FC236}">
                  <a16:creationId xmlns:a16="http://schemas.microsoft.com/office/drawing/2014/main" id="{9D685E6F-595A-315B-89AC-3E81EABE37CF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7892536" y="6855612"/>
              <a:ext cx="190201" cy="108005"/>
            </a:xfrm>
            <a:custGeom>
              <a:avLst/>
              <a:gdLst>
                <a:gd name="connsiteX0" fmla="*/ 19248 w 190201"/>
                <a:gd name="connsiteY0" fmla="*/ 24022 h 108005"/>
                <a:gd name="connsiteX1" fmla="*/ 19248 w 190201"/>
                <a:gd name="connsiteY1" fmla="*/ 89509 h 108005"/>
                <a:gd name="connsiteX2" fmla="*/ 252 w 190201"/>
                <a:gd name="connsiteY2" fmla="*/ 100505 h 108005"/>
                <a:gd name="connsiteX3" fmla="*/ 252 w 190201"/>
                <a:gd name="connsiteY3" fmla="*/ 108081 h 108005"/>
                <a:gd name="connsiteX4" fmla="*/ 27771 w 190201"/>
                <a:gd name="connsiteY4" fmla="*/ 107347 h 108005"/>
                <a:gd name="connsiteX5" fmla="*/ 55047 w 190201"/>
                <a:gd name="connsiteY5" fmla="*/ 108081 h 108005"/>
                <a:gd name="connsiteX6" fmla="*/ 55047 w 190201"/>
                <a:gd name="connsiteY6" fmla="*/ 100505 h 108005"/>
                <a:gd name="connsiteX7" fmla="*/ 36052 w 190201"/>
                <a:gd name="connsiteY7" fmla="*/ 89509 h 108005"/>
                <a:gd name="connsiteX8" fmla="*/ 36052 w 190201"/>
                <a:gd name="connsiteY8" fmla="*/ 44548 h 108005"/>
                <a:gd name="connsiteX9" fmla="*/ 68929 w 190201"/>
                <a:gd name="connsiteY9" fmla="*/ 5451 h 108005"/>
                <a:gd name="connsiteX10" fmla="*/ 86951 w 190201"/>
                <a:gd name="connsiteY10" fmla="*/ 32574 h 108005"/>
                <a:gd name="connsiteX11" fmla="*/ 86951 w 190201"/>
                <a:gd name="connsiteY11" fmla="*/ 89509 h 108005"/>
                <a:gd name="connsiteX12" fmla="*/ 67955 w 190201"/>
                <a:gd name="connsiteY12" fmla="*/ 100505 h 108005"/>
                <a:gd name="connsiteX13" fmla="*/ 67955 w 190201"/>
                <a:gd name="connsiteY13" fmla="*/ 108081 h 108005"/>
                <a:gd name="connsiteX14" fmla="*/ 95474 w 190201"/>
                <a:gd name="connsiteY14" fmla="*/ 107347 h 108005"/>
                <a:gd name="connsiteX15" fmla="*/ 122750 w 190201"/>
                <a:gd name="connsiteY15" fmla="*/ 108081 h 108005"/>
                <a:gd name="connsiteX16" fmla="*/ 122750 w 190201"/>
                <a:gd name="connsiteY16" fmla="*/ 100505 h 108005"/>
                <a:gd name="connsiteX17" fmla="*/ 103755 w 190201"/>
                <a:gd name="connsiteY17" fmla="*/ 89509 h 108005"/>
                <a:gd name="connsiteX18" fmla="*/ 103755 w 190201"/>
                <a:gd name="connsiteY18" fmla="*/ 44548 h 108005"/>
                <a:gd name="connsiteX19" fmla="*/ 136632 w 190201"/>
                <a:gd name="connsiteY19" fmla="*/ 5451 h 108005"/>
                <a:gd name="connsiteX20" fmla="*/ 154654 w 190201"/>
                <a:gd name="connsiteY20" fmla="*/ 32574 h 108005"/>
                <a:gd name="connsiteX21" fmla="*/ 154654 w 190201"/>
                <a:gd name="connsiteY21" fmla="*/ 89509 h 108005"/>
                <a:gd name="connsiteX22" fmla="*/ 135658 w 190201"/>
                <a:gd name="connsiteY22" fmla="*/ 100505 h 108005"/>
                <a:gd name="connsiteX23" fmla="*/ 135658 w 190201"/>
                <a:gd name="connsiteY23" fmla="*/ 108081 h 108005"/>
                <a:gd name="connsiteX24" fmla="*/ 163177 w 190201"/>
                <a:gd name="connsiteY24" fmla="*/ 107347 h 108005"/>
                <a:gd name="connsiteX25" fmla="*/ 190453 w 190201"/>
                <a:gd name="connsiteY25" fmla="*/ 108081 h 108005"/>
                <a:gd name="connsiteX26" fmla="*/ 190453 w 190201"/>
                <a:gd name="connsiteY26" fmla="*/ 100505 h 108005"/>
                <a:gd name="connsiteX27" fmla="*/ 171458 w 190201"/>
                <a:gd name="connsiteY27" fmla="*/ 93175 h 108005"/>
                <a:gd name="connsiteX28" fmla="*/ 171458 w 190201"/>
                <a:gd name="connsiteY28" fmla="*/ 46503 h 108005"/>
                <a:gd name="connsiteX29" fmla="*/ 163908 w 190201"/>
                <a:gd name="connsiteY29" fmla="*/ 9116 h 108005"/>
                <a:gd name="connsiteX30" fmla="*/ 138337 w 190201"/>
                <a:gd name="connsiteY30" fmla="*/ 75 h 108005"/>
                <a:gd name="connsiteX31" fmla="*/ 103024 w 190201"/>
                <a:gd name="connsiteY31" fmla="*/ 24022 h 108005"/>
                <a:gd name="connsiteX32" fmla="*/ 70634 w 190201"/>
                <a:gd name="connsiteY32" fmla="*/ 75 h 108005"/>
                <a:gd name="connsiteX33" fmla="*/ 34590 w 190201"/>
                <a:gd name="connsiteY33" fmla="*/ 25732 h 108005"/>
                <a:gd name="connsiteX34" fmla="*/ 34590 w 190201"/>
                <a:gd name="connsiteY34" fmla="*/ 75 h 108005"/>
                <a:gd name="connsiteX35" fmla="*/ 252 w 190201"/>
                <a:gd name="connsiteY35" fmla="*/ 2763 h 108005"/>
                <a:gd name="connsiteX36" fmla="*/ 252 w 190201"/>
                <a:gd name="connsiteY36" fmla="*/ 10338 h 108005"/>
                <a:gd name="connsiteX37" fmla="*/ 19248 w 190201"/>
                <a:gd name="connsiteY37" fmla="*/ 24022 h 108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0201" h="108005">
                  <a:moveTo>
                    <a:pt x="19248" y="24022"/>
                  </a:moveTo>
                  <a:lnTo>
                    <a:pt x="19248" y="89509"/>
                  </a:lnTo>
                  <a:cubicBezTo>
                    <a:pt x="19248" y="100505"/>
                    <a:pt x="16569" y="100505"/>
                    <a:pt x="252" y="100505"/>
                  </a:cubicBezTo>
                  <a:lnTo>
                    <a:pt x="252" y="108081"/>
                  </a:lnTo>
                  <a:cubicBezTo>
                    <a:pt x="8776" y="107836"/>
                    <a:pt x="21196" y="107347"/>
                    <a:pt x="27771" y="107347"/>
                  </a:cubicBezTo>
                  <a:cubicBezTo>
                    <a:pt x="34103" y="107347"/>
                    <a:pt x="46767" y="107836"/>
                    <a:pt x="55047" y="108081"/>
                  </a:cubicBezTo>
                  <a:lnTo>
                    <a:pt x="55047" y="100505"/>
                  </a:lnTo>
                  <a:cubicBezTo>
                    <a:pt x="38730" y="100505"/>
                    <a:pt x="36052" y="100505"/>
                    <a:pt x="36052" y="89509"/>
                  </a:cubicBezTo>
                  <a:lnTo>
                    <a:pt x="36052" y="44548"/>
                  </a:lnTo>
                  <a:cubicBezTo>
                    <a:pt x="36052" y="19135"/>
                    <a:pt x="53343" y="5451"/>
                    <a:pt x="68929" y="5451"/>
                  </a:cubicBezTo>
                  <a:cubicBezTo>
                    <a:pt x="84272" y="5451"/>
                    <a:pt x="86951" y="18646"/>
                    <a:pt x="86951" y="32574"/>
                  </a:cubicBezTo>
                  <a:lnTo>
                    <a:pt x="86951" y="89509"/>
                  </a:lnTo>
                  <a:cubicBezTo>
                    <a:pt x="86951" y="100505"/>
                    <a:pt x="84272" y="100505"/>
                    <a:pt x="67955" y="100505"/>
                  </a:cubicBezTo>
                  <a:lnTo>
                    <a:pt x="67955" y="108081"/>
                  </a:lnTo>
                  <a:cubicBezTo>
                    <a:pt x="76479" y="107836"/>
                    <a:pt x="88899" y="107347"/>
                    <a:pt x="95474" y="107347"/>
                  </a:cubicBezTo>
                  <a:cubicBezTo>
                    <a:pt x="101806" y="107347"/>
                    <a:pt x="114470" y="107836"/>
                    <a:pt x="122750" y="108081"/>
                  </a:cubicBezTo>
                  <a:lnTo>
                    <a:pt x="122750" y="100505"/>
                  </a:lnTo>
                  <a:cubicBezTo>
                    <a:pt x="106434" y="100505"/>
                    <a:pt x="103755" y="100505"/>
                    <a:pt x="103755" y="89509"/>
                  </a:cubicBezTo>
                  <a:lnTo>
                    <a:pt x="103755" y="44548"/>
                  </a:lnTo>
                  <a:cubicBezTo>
                    <a:pt x="103755" y="19135"/>
                    <a:pt x="121046" y="5451"/>
                    <a:pt x="136632" y="5451"/>
                  </a:cubicBezTo>
                  <a:cubicBezTo>
                    <a:pt x="151975" y="5451"/>
                    <a:pt x="154654" y="18646"/>
                    <a:pt x="154654" y="32574"/>
                  </a:cubicBezTo>
                  <a:lnTo>
                    <a:pt x="154654" y="89509"/>
                  </a:lnTo>
                  <a:cubicBezTo>
                    <a:pt x="154654" y="100505"/>
                    <a:pt x="151975" y="100505"/>
                    <a:pt x="135658" y="100505"/>
                  </a:cubicBezTo>
                  <a:lnTo>
                    <a:pt x="135658" y="108081"/>
                  </a:lnTo>
                  <a:cubicBezTo>
                    <a:pt x="144182" y="107836"/>
                    <a:pt x="156602" y="107347"/>
                    <a:pt x="163177" y="107347"/>
                  </a:cubicBezTo>
                  <a:cubicBezTo>
                    <a:pt x="169509" y="107347"/>
                    <a:pt x="182173" y="107836"/>
                    <a:pt x="190453" y="108081"/>
                  </a:cubicBezTo>
                  <a:lnTo>
                    <a:pt x="190453" y="100505"/>
                  </a:lnTo>
                  <a:cubicBezTo>
                    <a:pt x="177790" y="100505"/>
                    <a:pt x="171701" y="100505"/>
                    <a:pt x="171458" y="93175"/>
                  </a:cubicBezTo>
                  <a:lnTo>
                    <a:pt x="171458" y="46503"/>
                  </a:lnTo>
                  <a:cubicBezTo>
                    <a:pt x="171458" y="25488"/>
                    <a:pt x="171458" y="17913"/>
                    <a:pt x="163908" y="9116"/>
                  </a:cubicBezTo>
                  <a:cubicBezTo>
                    <a:pt x="160499" y="4962"/>
                    <a:pt x="152462" y="75"/>
                    <a:pt x="138337" y="75"/>
                  </a:cubicBezTo>
                  <a:cubicBezTo>
                    <a:pt x="117880" y="75"/>
                    <a:pt x="107164" y="14736"/>
                    <a:pt x="103024" y="24022"/>
                  </a:cubicBezTo>
                  <a:cubicBezTo>
                    <a:pt x="99614" y="2763"/>
                    <a:pt x="81593" y="75"/>
                    <a:pt x="70634" y="75"/>
                  </a:cubicBezTo>
                  <a:cubicBezTo>
                    <a:pt x="52856" y="75"/>
                    <a:pt x="41409" y="10582"/>
                    <a:pt x="34590" y="25732"/>
                  </a:cubicBezTo>
                  <a:lnTo>
                    <a:pt x="34590" y="75"/>
                  </a:lnTo>
                  <a:lnTo>
                    <a:pt x="252" y="2763"/>
                  </a:lnTo>
                  <a:lnTo>
                    <a:pt x="252" y="10338"/>
                  </a:lnTo>
                  <a:cubicBezTo>
                    <a:pt x="17299" y="10338"/>
                    <a:pt x="19248" y="12048"/>
                    <a:pt x="19248" y="2402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39" name="Dowolny kształt: kształt 238">
              <a:extLst>
                <a:ext uri="{FF2B5EF4-FFF2-40B4-BE49-F238E27FC236}">
                  <a16:creationId xmlns:a16="http://schemas.microsoft.com/office/drawing/2014/main" id="{AC287E27-F872-19B2-0457-AEC641ECBAC9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8095727" y="6800143"/>
              <a:ext cx="52116" cy="163474"/>
            </a:xfrm>
            <a:custGeom>
              <a:avLst/>
              <a:gdLst>
                <a:gd name="connsiteX0" fmla="*/ 35329 w 52116"/>
                <a:gd name="connsiteY0" fmla="*/ 55544 h 163474"/>
                <a:gd name="connsiteX1" fmla="*/ 1234 w 52116"/>
                <a:gd name="connsiteY1" fmla="*/ 58232 h 163474"/>
                <a:gd name="connsiteX2" fmla="*/ 1234 w 52116"/>
                <a:gd name="connsiteY2" fmla="*/ 65807 h 163474"/>
                <a:gd name="connsiteX3" fmla="*/ 19256 w 52116"/>
                <a:gd name="connsiteY3" fmla="*/ 79246 h 163474"/>
                <a:gd name="connsiteX4" fmla="*/ 19256 w 52116"/>
                <a:gd name="connsiteY4" fmla="*/ 144978 h 163474"/>
                <a:gd name="connsiteX5" fmla="*/ 260 w 52116"/>
                <a:gd name="connsiteY5" fmla="*/ 155974 h 163474"/>
                <a:gd name="connsiteX6" fmla="*/ 260 w 52116"/>
                <a:gd name="connsiteY6" fmla="*/ 163550 h 163474"/>
                <a:gd name="connsiteX7" fmla="*/ 27049 w 52116"/>
                <a:gd name="connsiteY7" fmla="*/ 162816 h 163474"/>
                <a:gd name="connsiteX8" fmla="*/ 52377 w 52116"/>
                <a:gd name="connsiteY8" fmla="*/ 163550 h 163474"/>
                <a:gd name="connsiteX9" fmla="*/ 52377 w 52116"/>
                <a:gd name="connsiteY9" fmla="*/ 155974 h 163474"/>
                <a:gd name="connsiteX10" fmla="*/ 35329 w 52116"/>
                <a:gd name="connsiteY10" fmla="*/ 145223 h 163474"/>
                <a:gd name="connsiteX11" fmla="*/ 35329 w 52116"/>
                <a:gd name="connsiteY11" fmla="*/ 55544 h 163474"/>
                <a:gd name="connsiteX12" fmla="*/ 36303 w 52116"/>
                <a:gd name="connsiteY12" fmla="*/ 13026 h 163474"/>
                <a:gd name="connsiteX13" fmla="*/ 23396 w 52116"/>
                <a:gd name="connsiteY13" fmla="*/ 75 h 163474"/>
                <a:gd name="connsiteX14" fmla="*/ 10489 w 52116"/>
                <a:gd name="connsiteY14" fmla="*/ 13026 h 163474"/>
                <a:gd name="connsiteX15" fmla="*/ 23396 w 52116"/>
                <a:gd name="connsiteY15" fmla="*/ 25977 h 163474"/>
                <a:gd name="connsiteX16" fmla="*/ 36303 w 52116"/>
                <a:gd name="connsiteY16" fmla="*/ 13026 h 163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116" h="163474">
                  <a:moveTo>
                    <a:pt x="35329" y="55544"/>
                  </a:moveTo>
                  <a:lnTo>
                    <a:pt x="1234" y="58232"/>
                  </a:lnTo>
                  <a:lnTo>
                    <a:pt x="1234" y="65807"/>
                  </a:lnTo>
                  <a:cubicBezTo>
                    <a:pt x="17064" y="65807"/>
                    <a:pt x="19256" y="67273"/>
                    <a:pt x="19256" y="79246"/>
                  </a:cubicBezTo>
                  <a:lnTo>
                    <a:pt x="19256" y="144978"/>
                  </a:lnTo>
                  <a:cubicBezTo>
                    <a:pt x="19256" y="155974"/>
                    <a:pt x="16577" y="155974"/>
                    <a:pt x="260" y="155974"/>
                  </a:cubicBezTo>
                  <a:lnTo>
                    <a:pt x="260" y="163550"/>
                  </a:lnTo>
                  <a:cubicBezTo>
                    <a:pt x="8053" y="163305"/>
                    <a:pt x="21204" y="162816"/>
                    <a:pt x="27049" y="162816"/>
                  </a:cubicBezTo>
                  <a:cubicBezTo>
                    <a:pt x="35573" y="162816"/>
                    <a:pt x="44097" y="163305"/>
                    <a:pt x="52377" y="163550"/>
                  </a:cubicBezTo>
                  <a:lnTo>
                    <a:pt x="52377" y="155974"/>
                  </a:lnTo>
                  <a:cubicBezTo>
                    <a:pt x="36303" y="155974"/>
                    <a:pt x="35329" y="154753"/>
                    <a:pt x="35329" y="145223"/>
                  </a:cubicBezTo>
                  <a:lnTo>
                    <a:pt x="35329" y="55544"/>
                  </a:lnTo>
                  <a:close/>
                  <a:moveTo>
                    <a:pt x="36303" y="13026"/>
                  </a:moveTo>
                  <a:cubicBezTo>
                    <a:pt x="36303" y="5206"/>
                    <a:pt x="30215" y="75"/>
                    <a:pt x="23396" y="75"/>
                  </a:cubicBezTo>
                  <a:cubicBezTo>
                    <a:pt x="15846" y="75"/>
                    <a:pt x="10489" y="6672"/>
                    <a:pt x="10489" y="13026"/>
                  </a:cubicBezTo>
                  <a:cubicBezTo>
                    <a:pt x="10489" y="19623"/>
                    <a:pt x="15846" y="25977"/>
                    <a:pt x="23396" y="25977"/>
                  </a:cubicBezTo>
                  <a:cubicBezTo>
                    <a:pt x="30215" y="25977"/>
                    <a:pt x="36303" y="20845"/>
                    <a:pt x="36303" y="13026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0" name="Dowolny kształt: kształt 239">
              <a:extLst>
                <a:ext uri="{FF2B5EF4-FFF2-40B4-BE49-F238E27FC236}">
                  <a16:creationId xmlns:a16="http://schemas.microsoft.com/office/drawing/2014/main" id="{871F85CA-6F36-DB28-55E8-03179598421C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8163133" y="6855612"/>
              <a:ext cx="122498" cy="108005"/>
            </a:xfrm>
            <a:custGeom>
              <a:avLst/>
              <a:gdLst>
                <a:gd name="connsiteX0" fmla="*/ 19259 w 122498"/>
                <a:gd name="connsiteY0" fmla="*/ 24022 h 108005"/>
                <a:gd name="connsiteX1" fmla="*/ 19259 w 122498"/>
                <a:gd name="connsiteY1" fmla="*/ 89509 h 108005"/>
                <a:gd name="connsiteX2" fmla="*/ 263 w 122498"/>
                <a:gd name="connsiteY2" fmla="*/ 100505 h 108005"/>
                <a:gd name="connsiteX3" fmla="*/ 263 w 122498"/>
                <a:gd name="connsiteY3" fmla="*/ 108081 h 108005"/>
                <a:gd name="connsiteX4" fmla="*/ 27782 w 122498"/>
                <a:gd name="connsiteY4" fmla="*/ 107347 h 108005"/>
                <a:gd name="connsiteX5" fmla="*/ 55058 w 122498"/>
                <a:gd name="connsiteY5" fmla="*/ 108081 h 108005"/>
                <a:gd name="connsiteX6" fmla="*/ 55058 w 122498"/>
                <a:gd name="connsiteY6" fmla="*/ 100505 h 108005"/>
                <a:gd name="connsiteX7" fmla="*/ 36063 w 122498"/>
                <a:gd name="connsiteY7" fmla="*/ 89509 h 108005"/>
                <a:gd name="connsiteX8" fmla="*/ 36063 w 122498"/>
                <a:gd name="connsiteY8" fmla="*/ 44548 h 108005"/>
                <a:gd name="connsiteX9" fmla="*/ 68940 w 122498"/>
                <a:gd name="connsiteY9" fmla="*/ 5451 h 108005"/>
                <a:gd name="connsiteX10" fmla="*/ 86962 w 122498"/>
                <a:gd name="connsiteY10" fmla="*/ 32574 h 108005"/>
                <a:gd name="connsiteX11" fmla="*/ 86962 w 122498"/>
                <a:gd name="connsiteY11" fmla="*/ 89509 h 108005"/>
                <a:gd name="connsiteX12" fmla="*/ 67966 w 122498"/>
                <a:gd name="connsiteY12" fmla="*/ 100505 h 108005"/>
                <a:gd name="connsiteX13" fmla="*/ 67966 w 122498"/>
                <a:gd name="connsiteY13" fmla="*/ 108081 h 108005"/>
                <a:gd name="connsiteX14" fmla="*/ 95485 w 122498"/>
                <a:gd name="connsiteY14" fmla="*/ 107347 h 108005"/>
                <a:gd name="connsiteX15" fmla="*/ 122761 w 122498"/>
                <a:gd name="connsiteY15" fmla="*/ 108081 h 108005"/>
                <a:gd name="connsiteX16" fmla="*/ 122761 w 122498"/>
                <a:gd name="connsiteY16" fmla="*/ 100505 h 108005"/>
                <a:gd name="connsiteX17" fmla="*/ 103766 w 122498"/>
                <a:gd name="connsiteY17" fmla="*/ 93175 h 108005"/>
                <a:gd name="connsiteX18" fmla="*/ 103766 w 122498"/>
                <a:gd name="connsiteY18" fmla="*/ 46503 h 108005"/>
                <a:gd name="connsiteX19" fmla="*/ 96216 w 122498"/>
                <a:gd name="connsiteY19" fmla="*/ 9116 h 108005"/>
                <a:gd name="connsiteX20" fmla="*/ 70645 w 122498"/>
                <a:gd name="connsiteY20" fmla="*/ 75 h 108005"/>
                <a:gd name="connsiteX21" fmla="*/ 34601 w 122498"/>
                <a:gd name="connsiteY21" fmla="*/ 25732 h 108005"/>
                <a:gd name="connsiteX22" fmla="*/ 34601 w 122498"/>
                <a:gd name="connsiteY22" fmla="*/ 75 h 108005"/>
                <a:gd name="connsiteX23" fmla="*/ 263 w 122498"/>
                <a:gd name="connsiteY23" fmla="*/ 2763 h 108005"/>
                <a:gd name="connsiteX24" fmla="*/ 263 w 122498"/>
                <a:gd name="connsiteY24" fmla="*/ 10338 h 108005"/>
                <a:gd name="connsiteX25" fmla="*/ 19259 w 122498"/>
                <a:gd name="connsiteY25" fmla="*/ 24022 h 108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98" h="108005">
                  <a:moveTo>
                    <a:pt x="19259" y="24022"/>
                  </a:moveTo>
                  <a:lnTo>
                    <a:pt x="19259" y="89509"/>
                  </a:lnTo>
                  <a:cubicBezTo>
                    <a:pt x="19259" y="100505"/>
                    <a:pt x="16580" y="100505"/>
                    <a:pt x="263" y="100505"/>
                  </a:cubicBezTo>
                  <a:lnTo>
                    <a:pt x="263" y="108081"/>
                  </a:lnTo>
                  <a:cubicBezTo>
                    <a:pt x="8787" y="107836"/>
                    <a:pt x="21207" y="107347"/>
                    <a:pt x="27782" y="107347"/>
                  </a:cubicBezTo>
                  <a:cubicBezTo>
                    <a:pt x="34114" y="107347"/>
                    <a:pt x="46778" y="107836"/>
                    <a:pt x="55058" y="108081"/>
                  </a:cubicBezTo>
                  <a:lnTo>
                    <a:pt x="55058" y="100505"/>
                  </a:lnTo>
                  <a:cubicBezTo>
                    <a:pt x="38742" y="100505"/>
                    <a:pt x="36063" y="100505"/>
                    <a:pt x="36063" y="89509"/>
                  </a:cubicBezTo>
                  <a:lnTo>
                    <a:pt x="36063" y="44548"/>
                  </a:lnTo>
                  <a:cubicBezTo>
                    <a:pt x="36063" y="19135"/>
                    <a:pt x="53354" y="5451"/>
                    <a:pt x="68940" y="5451"/>
                  </a:cubicBezTo>
                  <a:cubicBezTo>
                    <a:pt x="84283" y="5451"/>
                    <a:pt x="86962" y="18646"/>
                    <a:pt x="86962" y="32574"/>
                  </a:cubicBezTo>
                  <a:lnTo>
                    <a:pt x="86962" y="89509"/>
                  </a:lnTo>
                  <a:cubicBezTo>
                    <a:pt x="86962" y="100505"/>
                    <a:pt x="84283" y="100505"/>
                    <a:pt x="67966" y="100505"/>
                  </a:cubicBezTo>
                  <a:lnTo>
                    <a:pt x="67966" y="108081"/>
                  </a:lnTo>
                  <a:cubicBezTo>
                    <a:pt x="76490" y="107836"/>
                    <a:pt x="88910" y="107347"/>
                    <a:pt x="95485" y="107347"/>
                  </a:cubicBezTo>
                  <a:cubicBezTo>
                    <a:pt x="101817" y="107347"/>
                    <a:pt x="114481" y="107836"/>
                    <a:pt x="122761" y="108081"/>
                  </a:cubicBezTo>
                  <a:lnTo>
                    <a:pt x="122761" y="100505"/>
                  </a:lnTo>
                  <a:cubicBezTo>
                    <a:pt x="110098" y="100505"/>
                    <a:pt x="104009" y="100505"/>
                    <a:pt x="103766" y="93175"/>
                  </a:cubicBezTo>
                  <a:lnTo>
                    <a:pt x="103766" y="46503"/>
                  </a:lnTo>
                  <a:cubicBezTo>
                    <a:pt x="103766" y="25488"/>
                    <a:pt x="103766" y="17913"/>
                    <a:pt x="96216" y="9116"/>
                  </a:cubicBezTo>
                  <a:cubicBezTo>
                    <a:pt x="92807" y="4962"/>
                    <a:pt x="84770" y="75"/>
                    <a:pt x="70645" y="75"/>
                  </a:cubicBezTo>
                  <a:cubicBezTo>
                    <a:pt x="52867" y="75"/>
                    <a:pt x="41420" y="10582"/>
                    <a:pt x="34601" y="25732"/>
                  </a:cubicBezTo>
                  <a:lnTo>
                    <a:pt x="34601" y="75"/>
                  </a:lnTo>
                  <a:lnTo>
                    <a:pt x="263" y="2763"/>
                  </a:lnTo>
                  <a:lnTo>
                    <a:pt x="263" y="10338"/>
                  </a:lnTo>
                  <a:cubicBezTo>
                    <a:pt x="17310" y="10338"/>
                    <a:pt x="19259" y="12048"/>
                    <a:pt x="19259" y="2402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1" name="Dowolny kształt: kształt 240">
              <a:extLst>
                <a:ext uri="{FF2B5EF4-FFF2-40B4-BE49-F238E27FC236}">
                  <a16:creationId xmlns:a16="http://schemas.microsoft.com/office/drawing/2014/main" id="{81C0A4B8-4387-A41E-88CF-F013238CD573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8043468" y="7004420"/>
              <a:ext cx="92908" cy="120419"/>
            </a:xfrm>
            <a:custGeom>
              <a:avLst/>
              <a:gdLst>
                <a:gd name="connsiteX0" fmla="*/ 40831 w 92908"/>
                <a:gd name="connsiteY0" fmla="*/ 5213 h 120419"/>
                <a:gd name="connsiteX1" fmla="*/ 41513 w 92908"/>
                <a:gd name="connsiteY1" fmla="*/ 2476 h 120419"/>
                <a:gd name="connsiteX2" fmla="*/ 38785 w 92908"/>
                <a:gd name="connsiteY2" fmla="*/ 81 h 120419"/>
                <a:gd name="connsiteX3" fmla="*/ 16964 w 92908"/>
                <a:gd name="connsiteY3" fmla="*/ 1792 h 120419"/>
                <a:gd name="connsiteX4" fmla="*/ 13214 w 92908"/>
                <a:gd name="connsiteY4" fmla="*/ 5726 h 120419"/>
                <a:gd name="connsiteX5" fmla="*/ 17646 w 92908"/>
                <a:gd name="connsiteY5" fmla="*/ 8121 h 120419"/>
                <a:gd name="connsiteX6" fmla="*/ 25829 w 92908"/>
                <a:gd name="connsiteY6" fmla="*/ 10686 h 120419"/>
                <a:gd name="connsiteX7" fmla="*/ 25147 w 92908"/>
                <a:gd name="connsiteY7" fmla="*/ 14449 h 120419"/>
                <a:gd name="connsiteX8" fmla="*/ 1110 w 92908"/>
                <a:gd name="connsiteY8" fmla="*/ 111264 h 120419"/>
                <a:gd name="connsiteX9" fmla="*/ 258 w 92908"/>
                <a:gd name="connsiteY9" fmla="*/ 115027 h 120419"/>
                <a:gd name="connsiteX10" fmla="*/ 6054 w 92908"/>
                <a:gd name="connsiteY10" fmla="*/ 120500 h 120419"/>
                <a:gd name="connsiteX11" fmla="*/ 13043 w 92908"/>
                <a:gd name="connsiteY11" fmla="*/ 116053 h 120419"/>
                <a:gd name="connsiteX12" fmla="*/ 15941 w 92908"/>
                <a:gd name="connsiteY12" fmla="*/ 105277 h 120419"/>
                <a:gd name="connsiteX13" fmla="*/ 19862 w 92908"/>
                <a:gd name="connsiteY13" fmla="*/ 90053 h 120419"/>
                <a:gd name="connsiteX14" fmla="*/ 22590 w 92908"/>
                <a:gd name="connsiteY14" fmla="*/ 78422 h 120419"/>
                <a:gd name="connsiteX15" fmla="*/ 27704 w 92908"/>
                <a:gd name="connsiteY15" fmla="*/ 66278 h 120419"/>
                <a:gd name="connsiteX16" fmla="*/ 54980 w 92908"/>
                <a:gd name="connsiteY16" fmla="*/ 48146 h 120419"/>
                <a:gd name="connsiteX17" fmla="*/ 65038 w 92908"/>
                <a:gd name="connsiteY17" fmla="*/ 60120 h 120419"/>
                <a:gd name="connsiteX18" fmla="*/ 54980 w 92908"/>
                <a:gd name="connsiteY18" fmla="*/ 96553 h 120419"/>
                <a:gd name="connsiteX19" fmla="*/ 52423 w 92908"/>
                <a:gd name="connsiteY19" fmla="*/ 105790 h 120419"/>
                <a:gd name="connsiteX20" fmla="*/ 68618 w 92908"/>
                <a:gd name="connsiteY20" fmla="*/ 120500 h 120419"/>
                <a:gd name="connsiteX21" fmla="*/ 93167 w 92908"/>
                <a:gd name="connsiteY21" fmla="*/ 94330 h 120419"/>
                <a:gd name="connsiteX22" fmla="*/ 90439 w 92908"/>
                <a:gd name="connsiteY22" fmla="*/ 92106 h 120419"/>
                <a:gd name="connsiteX23" fmla="*/ 87200 w 92908"/>
                <a:gd name="connsiteY23" fmla="*/ 95014 h 120419"/>
                <a:gd name="connsiteX24" fmla="*/ 69130 w 92908"/>
                <a:gd name="connsiteY24" fmla="*/ 115711 h 120419"/>
                <a:gd name="connsiteX25" fmla="*/ 64868 w 92908"/>
                <a:gd name="connsiteY25" fmla="*/ 109724 h 120419"/>
                <a:gd name="connsiteX26" fmla="*/ 68789 w 92908"/>
                <a:gd name="connsiteY26" fmla="*/ 95869 h 120419"/>
                <a:gd name="connsiteX27" fmla="*/ 77824 w 92908"/>
                <a:gd name="connsiteY27" fmla="*/ 62857 h 120419"/>
                <a:gd name="connsiteX28" fmla="*/ 71516 w 92908"/>
                <a:gd name="connsiteY28" fmla="*/ 47975 h 120419"/>
                <a:gd name="connsiteX29" fmla="*/ 55662 w 92908"/>
                <a:gd name="connsiteY29" fmla="*/ 43357 h 120419"/>
                <a:gd name="connsiteX30" fmla="*/ 27875 w 92908"/>
                <a:gd name="connsiteY30" fmla="*/ 57554 h 120419"/>
                <a:gd name="connsiteX31" fmla="*/ 40831 w 92908"/>
                <a:gd name="connsiteY31" fmla="*/ 5213 h 12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2908" h="120419">
                  <a:moveTo>
                    <a:pt x="40831" y="5213"/>
                  </a:moveTo>
                  <a:cubicBezTo>
                    <a:pt x="41001" y="4871"/>
                    <a:pt x="41513" y="2647"/>
                    <a:pt x="41513" y="2476"/>
                  </a:cubicBezTo>
                  <a:cubicBezTo>
                    <a:pt x="41513" y="1621"/>
                    <a:pt x="40831" y="81"/>
                    <a:pt x="38785" y="81"/>
                  </a:cubicBezTo>
                  <a:cubicBezTo>
                    <a:pt x="35376" y="81"/>
                    <a:pt x="21226" y="1450"/>
                    <a:pt x="16964" y="1792"/>
                  </a:cubicBezTo>
                  <a:cubicBezTo>
                    <a:pt x="15600" y="1963"/>
                    <a:pt x="13214" y="2134"/>
                    <a:pt x="13214" y="5726"/>
                  </a:cubicBezTo>
                  <a:cubicBezTo>
                    <a:pt x="13214" y="8121"/>
                    <a:pt x="15600" y="8121"/>
                    <a:pt x="17646" y="8121"/>
                  </a:cubicBezTo>
                  <a:cubicBezTo>
                    <a:pt x="25829" y="8121"/>
                    <a:pt x="25829" y="9318"/>
                    <a:pt x="25829" y="10686"/>
                  </a:cubicBezTo>
                  <a:cubicBezTo>
                    <a:pt x="25829" y="11884"/>
                    <a:pt x="25488" y="12910"/>
                    <a:pt x="25147" y="14449"/>
                  </a:cubicBezTo>
                  <a:lnTo>
                    <a:pt x="1110" y="111264"/>
                  </a:lnTo>
                  <a:cubicBezTo>
                    <a:pt x="258" y="114343"/>
                    <a:pt x="258" y="114685"/>
                    <a:pt x="258" y="115027"/>
                  </a:cubicBezTo>
                  <a:cubicBezTo>
                    <a:pt x="258" y="117593"/>
                    <a:pt x="2303" y="120500"/>
                    <a:pt x="6054" y="120500"/>
                  </a:cubicBezTo>
                  <a:cubicBezTo>
                    <a:pt x="7929" y="120500"/>
                    <a:pt x="11168" y="119645"/>
                    <a:pt x="13043" y="116053"/>
                  </a:cubicBezTo>
                  <a:cubicBezTo>
                    <a:pt x="13555" y="115027"/>
                    <a:pt x="15089" y="108869"/>
                    <a:pt x="15941" y="105277"/>
                  </a:cubicBezTo>
                  <a:lnTo>
                    <a:pt x="19862" y="90053"/>
                  </a:lnTo>
                  <a:cubicBezTo>
                    <a:pt x="20374" y="87488"/>
                    <a:pt x="22079" y="80988"/>
                    <a:pt x="22590" y="78422"/>
                  </a:cubicBezTo>
                  <a:cubicBezTo>
                    <a:pt x="24295" y="71922"/>
                    <a:pt x="24295" y="71751"/>
                    <a:pt x="27704" y="66278"/>
                  </a:cubicBezTo>
                  <a:cubicBezTo>
                    <a:pt x="33159" y="57896"/>
                    <a:pt x="41683" y="48146"/>
                    <a:pt x="54980" y="48146"/>
                  </a:cubicBezTo>
                  <a:cubicBezTo>
                    <a:pt x="64527" y="48146"/>
                    <a:pt x="65038" y="56015"/>
                    <a:pt x="65038" y="60120"/>
                  </a:cubicBezTo>
                  <a:cubicBezTo>
                    <a:pt x="65038" y="70383"/>
                    <a:pt x="57708" y="89369"/>
                    <a:pt x="54980" y="96553"/>
                  </a:cubicBezTo>
                  <a:cubicBezTo>
                    <a:pt x="53105" y="101343"/>
                    <a:pt x="52423" y="102882"/>
                    <a:pt x="52423" y="105790"/>
                  </a:cubicBezTo>
                  <a:cubicBezTo>
                    <a:pt x="52423" y="114856"/>
                    <a:pt x="59924" y="120500"/>
                    <a:pt x="68618" y="120500"/>
                  </a:cubicBezTo>
                  <a:cubicBezTo>
                    <a:pt x="85666" y="120500"/>
                    <a:pt x="93167" y="96895"/>
                    <a:pt x="93167" y="94330"/>
                  </a:cubicBezTo>
                  <a:cubicBezTo>
                    <a:pt x="93167" y="92106"/>
                    <a:pt x="90951" y="92106"/>
                    <a:pt x="90439" y="92106"/>
                  </a:cubicBezTo>
                  <a:cubicBezTo>
                    <a:pt x="88052" y="92106"/>
                    <a:pt x="87882" y="93132"/>
                    <a:pt x="87200" y="95014"/>
                  </a:cubicBezTo>
                  <a:cubicBezTo>
                    <a:pt x="83279" y="108698"/>
                    <a:pt x="75778" y="115711"/>
                    <a:pt x="69130" y="115711"/>
                  </a:cubicBezTo>
                  <a:cubicBezTo>
                    <a:pt x="65550" y="115711"/>
                    <a:pt x="64868" y="113316"/>
                    <a:pt x="64868" y="109724"/>
                  </a:cubicBezTo>
                  <a:cubicBezTo>
                    <a:pt x="64868" y="105790"/>
                    <a:pt x="65720" y="103566"/>
                    <a:pt x="68789" y="95869"/>
                  </a:cubicBezTo>
                  <a:cubicBezTo>
                    <a:pt x="70834" y="90567"/>
                    <a:pt x="77824" y="72435"/>
                    <a:pt x="77824" y="62857"/>
                  </a:cubicBezTo>
                  <a:cubicBezTo>
                    <a:pt x="77824" y="60120"/>
                    <a:pt x="77824" y="52936"/>
                    <a:pt x="71516" y="47975"/>
                  </a:cubicBezTo>
                  <a:cubicBezTo>
                    <a:pt x="68618" y="45752"/>
                    <a:pt x="63675" y="43357"/>
                    <a:pt x="55662" y="43357"/>
                  </a:cubicBezTo>
                  <a:cubicBezTo>
                    <a:pt x="43217" y="43357"/>
                    <a:pt x="34182" y="50199"/>
                    <a:pt x="27875" y="57554"/>
                  </a:cubicBezTo>
                  <a:lnTo>
                    <a:pt x="40831" y="5213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2" name="Dowolny kształt: kształt 241">
              <a:extLst>
                <a:ext uri="{FF2B5EF4-FFF2-40B4-BE49-F238E27FC236}">
                  <a16:creationId xmlns:a16="http://schemas.microsoft.com/office/drawing/2014/main" id="{D42993AB-759B-A0FA-8F4D-604C3C8A8C7F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8363373" y="6780350"/>
              <a:ext cx="57230" cy="244356"/>
            </a:xfrm>
            <a:custGeom>
              <a:avLst/>
              <a:gdLst>
                <a:gd name="connsiteX0" fmla="*/ 10011 w 57230"/>
                <a:gd name="connsiteY0" fmla="*/ 8383 h 244356"/>
                <a:gd name="connsiteX1" fmla="*/ 5141 w 57230"/>
                <a:gd name="connsiteY1" fmla="*/ 75 h 244356"/>
                <a:gd name="connsiteX2" fmla="*/ 270 w 57230"/>
                <a:gd name="connsiteY2" fmla="*/ 9116 h 244356"/>
                <a:gd name="connsiteX3" fmla="*/ 270 w 57230"/>
                <a:gd name="connsiteY3" fmla="*/ 235391 h 244356"/>
                <a:gd name="connsiteX4" fmla="*/ 5141 w 57230"/>
                <a:gd name="connsiteY4" fmla="*/ 244432 h 244356"/>
                <a:gd name="connsiteX5" fmla="*/ 10011 w 57230"/>
                <a:gd name="connsiteY5" fmla="*/ 236124 h 244356"/>
                <a:gd name="connsiteX6" fmla="*/ 10011 w 57230"/>
                <a:gd name="connsiteY6" fmla="*/ 8383 h 244356"/>
                <a:gd name="connsiteX7" fmla="*/ 57501 w 57230"/>
                <a:gd name="connsiteY7" fmla="*/ 9116 h 244356"/>
                <a:gd name="connsiteX8" fmla="*/ 52630 w 57230"/>
                <a:gd name="connsiteY8" fmla="*/ 75 h 244356"/>
                <a:gd name="connsiteX9" fmla="*/ 47760 w 57230"/>
                <a:gd name="connsiteY9" fmla="*/ 8383 h 244356"/>
                <a:gd name="connsiteX10" fmla="*/ 47760 w 57230"/>
                <a:gd name="connsiteY10" fmla="*/ 236124 h 244356"/>
                <a:gd name="connsiteX11" fmla="*/ 52630 w 57230"/>
                <a:gd name="connsiteY11" fmla="*/ 244432 h 244356"/>
                <a:gd name="connsiteX12" fmla="*/ 57501 w 57230"/>
                <a:gd name="connsiteY12" fmla="*/ 235391 h 244356"/>
                <a:gd name="connsiteX13" fmla="*/ 57501 w 57230"/>
                <a:gd name="connsiteY13" fmla="*/ 9116 h 24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230" h="244356">
                  <a:moveTo>
                    <a:pt x="10011" y="8383"/>
                  </a:moveTo>
                  <a:cubicBezTo>
                    <a:pt x="10011" y="4473"/>
                    <a:pt x="10011" y="75"/>
                    <a:pt x="5141" y="75"/>
                  </a:cubicBezTo>
                  <a:cubicBezTo>
                    <a:pt x="270" y="75"/>
                    <a:pt x="270" y="5451"/>
                    <a:pt x="270" y="9116"/>
                  </a:cubicBezTo>
                  <a:lnTo>
                    <a:pt x="270" y="235391"/>
                  </a:lnTo>
                  <a:cubicBezTo>
                    <a:pt x="270" y="239300"/>
                    <a:pt x="270" y="244432"/>
                    <a:pt x="5141" y="244432"/>
                  </a:cubicBezTo>
                  <a:cubicBezTo>
                    <a:pt x="10011" y="244432"/>
                    <a:pt x="10011" y="240033"/>
                    <a:pt x="10011" y="236124"/>
                  </a:cubicBezTo>
                  <a:lnTo>
                    <a:pt x="10011" y="8383"/>
                  </a:lnTo>
                  <a:close/>
                  <a:moveTo>
                    <a:pt x="57501" y="9116"/>
                  </a:moveTo>
                  <a:cubicBezTo>
                    <a:pt x="57501" y="5206"/>
                    <a:pt x="57501" y="75"/>
                    <a:pt x="52630" y="75"/>
                  </a:cubicBezTo>
                  <a:cubicBezTo>
                    <a:pt x="47760" y="75"/>
                    <a:pt x="47760" y="4473"/>
                    <a:pt x="47760" y="8383"/>
                  </a:cubicBezTo>
                  <a:lnTo>
                    <a:pt x="47760" y="236124"/>
                  </a:lnTo>
                  <a:cubicBezTo>
                    <a:pt x="47760" y="240033"/>
                    <a:pt x="47760" y="244432"/>
                    <a:pt x="52630" y="244432"/>
                  </a:cubicBezTo>
                  <a:cubicBezTo>
                    <a:pt x="57501" y="244432"/>
                    <a:pt x="57501" y="239056"/>
                    <a:pt x="57501" y="235391"/>
                  </a:cubicBezTo>
                  <a:lnTo>
                    <a:pt x="57501" y="9116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3" name="Dowolny kształt: kształt 242">
              <a:extLst>
                <a:ext uri="{FF2B5EF4-FFF2-40B4-BE49-F238E27FC236}">
                  <a16:creationId xmlns:a16="http://schemas.microsoft.com/office/drawing/2014/main" id="{399884A3-E9A5-CDDE-13C2-722678205CE3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8462980" y="6855612"/>
              <a:ext cx="136623" cy="110693"/>
            </a:xfrm>
            <a:custGeom>
              <a:avLst/>
              <a:gdLst>
                <a:gd name="connsiteX0" fmla="*/ 106457 w 136623"/>
                <a:gd name="connsiteY0" fmla="*/ 50412 h 110693"/>
                <a:gd name="connsiteX1" fmla="*/ 65786 w 136623"/>
                <a:gd name="connsiteY1" fmla="*/ 75 h 110693"/>
                <a:gd name="connsiteX2" fmla="*/ 275 w 136623"/>
                <a:gd name="connsiteY2" fmla="*/ 69472 h 110693"/>
                <a:gd name="connsiteX3" fmla="*/ 39728 w 136623"/>
                <a:gd name="connsiteY3" fmla="*/ 110768 h 110693"/>
                <a:gd name="connsiteX4" fmla="*/ 91114 w 136623"/>
                <a:gd name="connsiteY4" fmla="*/ 90242 h 110693"/>
                <a:gd name="connsiteX5" fmla="*/ 113276 w 136623"/>
                <a:gd name="connsiteY5" fmla="*/ 110768 h 110693"/>
                <a:gd name="connsiteX6" fmla="*/ 133733 w 136623"/>
                <a:gd name="connsiteY6" fmla="*/ 93419 h 110693"/>
                <a:gd name="connsiteX7" fmla="*/ 130810 w 136623"/>
                <a:gd name="connsiteY7" fmla="*/ 90976 h 110693"/>
                <a:gd name="connsiteX8" fmla="*/ 127644 w 136623"/>
                <a:gd name="connsiteY8" fmla="*/ 93419 h 110693"/>
                <a:gd name="connsiteX9" fmla="*/ 114006 w 136623"/>
                <a:gd name="connsiteY9" fmla="*/ 105393 h 110693"/>
                <a:gd name="connsiteX10" fmla="*/ 106457 w 136623"/>
                <a:gd name="connsiteY10" fmla="*/ 80468 h 110693"/>
                <a:gd name="connsiteX11" fmla="*/ 108892 w 136623"/>
                <a:gd name="connsiteY11" fmla="*/ 71916 h 110693"/>
                <a:gd name="connsiteX12" fmla="*/ 136899 w 136623"/>
                <a:gd name="connsiteY12" fmla="*/ 14492 h 110693"/>
                <a:gd name="connsiteX13" fmla="*/ 133976 w 136623"/>
                <a:gd name="connsiteY13" fmla="*/ 12048 h 110693"/>
                <a:gd name="connsiteX14" fmla="*/ 130323 w 136623"/>
                <a:gd name="connsiteY14" fmla="*/ 17180 h 110693"/>
                <a:gd name="connsiteX15" fmla="*/ 106457 w 136623"/>
                <a:gd name="connsiteY15" fmla="*/ 65562 h 110693"/>
                <a:gd name="connsiteX16" fmla="*/ 106457 w 136623"/>
                <a:gd name="connsiteY16" fmla="*/ 50412 h 110693"/>
                <a:gd name="connsiteX17" fmla="*/ 90140 w 136623"/>
                <a:gd name="connsiteY17" fmla="*/ 83889 h 110693"/>
                <a:gd name="connsiteX18" fmla="*/ 40215 w 136623"/>
                <a:gd name="connsiteY18" fmla="*/ 105393 h 110693"/>
                <a:gd name="connsiteX19" fmla="*/ 18297 w 136623"/>
                <a:gd name="connsiteY19" fmla="*/ 78758 h 110693"/>
                <a:gd name="connsiteX20" fmla="*/ 32422 w 136623"/>
                <a:gd name="connsiteY20" fmla="*/ 27931 h 110693"/>
                <a:gd name="connsiteX21" fmla="*/ 65543 w 136623"/>
                <a:gd name="connsiteY21" fmla="*/ 5451 h 110693"/>
                <a:gd name="connsiteX22" fmla="*/ 89653 w 136623"/>
                <a:gd name="connsiteY22" fmla="*/ 56521 h 110693"/>
                <a:gd name="connsiteX23" fmla="*/ 90140 w 136623"/>
                <a:gd name="connsiteY23" fmla="*/ 83889 h 11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6623" h="110693">
                  <a:moveTo>
                    <a:pt x="106457" y="50412"/>
                  </a:moveTo>
                  <a:cubicBezTo>
                    <a:pt x="106457" y="12048"/>
                    <a:pt x="83808" y="75"/>
                    <a:pt x="65786" y="75"/>
                  </a:cubicBezTo>
                  <a:cubicBezTo>
                    <a:pt x="32422" y="75"/>
                    <a:pt x="275" y="35018"/>
                    <a:pt x="275" y="69472"/>
                  </a:cubicBezTo>
                  <a:cubicBezTo>
                    <a:pt x="275" y="92197"/>
                    <a:pt x="14887" y="110768"/>
                    <a:pt x="39728" y="110768"/>
                  </a:cubicBezTo>
                  <a:cubicBezTo>
                    <a:pt x="55071" y="110768"/>
                    <a:pt x="72605" y="105148"/>
                    <a:pt x="91114" y="90242"/>
                  </a:cubicBezTo>
                  <a:cubicBezTo>
                    <a:pt x="94280" y="103193"/>
                    <a:pt x="102317" y="110768"/>
                    <a:pt x="113276" y="110768"/>
                  </a:cubicBezTo>
                  <a:cubicBezTo>
                    <a:pt x="126183" y="110768"/>
                    <a:pt x="133733" y="97329"/>
                    <a:pt x="133733" y="93419"/>
                  </a:cubicBezTo>
                  <a:cubicBezTo>
                    <a:pt x="133733" y="91709"/>
                    <a:pt x="132272" y="90976"/>
                    <a:pt x="130810" y="90976"/>
                  </a:cubicBezTo>
                  <a:cubicBezTo>
                    <a:pt x="129106" y="90976"/>
                    <a:pt x="128375" y="91709"/>
                    <a:pt x="127644" y="93419"/>
                  </a:cubicBezTo>
                  <a:cubicBezTo>
                    <a:pt x="123261" y="105393"/>
                    <a:pt x="114493" y="105393"/>
                    <a:pt x="114006" y="105393"/>
                  </a:cubicBezTo>
                  <a:cubicBezTo>
                    <a:pt x="106457" y="105393"/>
                    <a:pt x="106457" y="86333"/>
                    <a:pt x="106457" y="80468"/>
                  </a:cubicBezTo>
                  <a:cubicBezTo>
                    <a:pt x="106457" y="75337"/>
                    <a:pt x="106457" y="74848"/>
                    <a:pt x="108892" y="71916"/>
                  </a:cubicBezTo>
                  <a:cubicBezTo>
                    <a:pt x="131784" y="43082"/>
                    <a:pt x="136899" y="14736"/>
                    <a:pt x="136899" y="14492"/>
                  </a:cubicBezTo>
                  <a:cubicBezTo>
                    <a:pt x="136899" y="14003"/>
                    <a:pt x="136655" y="12048"/>
                    <a:pt x="133976" y="12048"/>
                  </a:cubicBezTo>
                  <a:cubicBezTo>
                    <a:pt x="131541" y="12048"/>
                    <a:pt x="131541" y="12781"/>
                    <a:pt x="130323" y="17180"/>
                  </a:cubicBezTo>
                  <a:cubicBezTo>
                    <a:pt x="125940" y="32574"/>
                    <a:pt x="117903" y="51145"/>
                    <a:pt x="106457" y="65562"/>
                  </a:cubicBezTo>
                  <a:lnTo>
                    <a:pt x="106457" y="50412"/>
                  </a:lnTo>
                  <a:close/>
                  <a:moveTo>
                    <a:pt x="90140" y="83889"/>
                  </a:moveTo>
                  <a:cubicBezTo>
                    <a:pt x="68709" y="102705"/>
                    <a:pt x="49956" y="105393"/>
                    <a:pt x="40215" y="105393"/>
                  </a:cubicBezTo>
                  <a:cubicBezTo>
                    <a:pt x="25603" y="105393"/>
                    <a:pt x="18297" y="94397"/>
                    <a:pt x="18297" y="78758"/>
                  </a:cubicBezTo>
                  <a:cubicBezTo>
                    <a:pt x="18297" y="66784"/>
                    <a:pt x="24629" y="40394"/>
                    <a:pt x="32422" y="27931"/>
                  </a:cubicBezTo>
                  <a:cubicBezTo>
                    <a:pt x="43868" y="10093"/>
                    <a:pt x="57019" y="5451"/>
                    <a:pt x="65543" y="5451"/>
                  </a:cubicBezTo>
                  <a:cubicBezTo>
                    <a:pt x="89653" y="5451"/>
                    <a:pt x="89653" y="37461"/>
                    <a:pt x="89653" y="56521"/>
                  </a:cubicBezTo>
                  <a:cubicBezTo>
                    <a:pt x="89653" y="65562"/>
                    <a:pt x="89653" y="79735"/>
                    <a:pt x="90140" y="83889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4" name="Dowolny kształt: kształt 243">
              <a:extLst>
                <a:ext uri="{FF2B5EF4-FFF2-40B4-BE49-F238E27FC236}">
                  <a16:creationId xmlns:a16="http://schemas.microsoft.com/office/drawing/2014/main" id="{2F0B3D83-07B9-9D34-0489-54B35AC5AA03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8633797" y="6780350"/>
              <a:ext cx="56500" cy="244356"/>
            </a:xfrm>
            <a:custGeom>
              <a:avLst/>
              <a:gdLst>
                <a:gd name="connsiteX0" fmla="*/ 56782 w 56500"/>
                <a:gd name="connsiteY0" fmla="*/ 241988 h 244356"/>
                <a:gd name="connsiteX1" fmla="*/ 52642 w 56500"/>
                <a:gd name="connsiteY1" fmla="*/ 236612 h 244356"/>
                <a:gd name="connsiteX2" fmla="*/ 14407 w 56500"/>
                <a:gd name="connsiteY2" fmla="*/ 122253 h 244356"/>
                <a:gd name="connsiteX3" fmla="*/ 53616 w 56500"/>
                <a:gd name="connsiteY3" fmla="*/ 6672 h 244356"/>
                <a:gd name="connsiteX4" fmla="*/ 56782 w 56500"/>
                <a:gd name="connsiteY4" fmla="*/ 2518 h 244356"/>
                <a:gd name="connsiteX5" fmla="*/ 54346 w 56500"/>
                <a:gd name="connsiteY5" fmla="*/ 75 h 244356"/>
                <a:gd name="connsiteX6" fmla="*/ 15624 w 56500"/>
                <a:gd name="connsiteY6" fmla="*/ 47724 h 244356"/>
                <a:gd name="connsiteX7" fmla="*/ 281 w 56500"/>
                <a:gd name="connsiteY7" fmla="*/ 122253 h 244356"/>
                <a:gd name="connsiteX8" fmla="*/ 16355 w 56500"/>
                <a:gd name="connsiteY8" fmla="*/ 198493 h 244356"/>
                <a:gd name="connsiteX9" fmla="*/ 54346 w 56500"/>
                <a:gd name="connsiteY9" fmla="*/ 244432 h 244356"/>
                <a:gd name="connsiteX10" fmla="*/ 56782 w 56500"/>
                <a:gd name="connsiteY10" fmla="*/ 241988 h 24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500" h="244356">
                  <a:moveTo>
                    <a:pt x="56782" y="241988"/>
                  </a:moveTo>
                  <a:cubicBezTo>
                    <a:pt x="56782" y="241255"/>
                    <a:pt x="56782" y="240766"/>
                    <a:pt x="52642" y="236612"/>
                  </a:cubicBezTo>
                  <a:cubicBezTo>
                    <a:pt x="22200" y="205823"/>
                    <a:pt x="14407" y="159640"/>
                    <a:pt x="14407" y="122253"/>
                  </a:cubicBezTo>
                  <a:cubicBezTo>
                    <a:pt x="14407" y="79735"/>
                    <a:pt x="23661" y="37217"/>
                    <a:pt x="53616" y="6672"/>
                  </a:cubicBezTo>
                  <a:cubicBezTo>
                    <a:pt x="56782" y="3740"/>
                    <a:pt x="56782" y="3251"/>
                    <a:pt x="56782" y="2518"/>
                  </a:cubicBezTo>
                  <a:cubicBezTo>
                    <a:pt x="56782" y="808"/>
                    <a:pt x="55808" y="75"/>
                    <a:pt x="54346" y="75"/>
                  </a:cubicBezTo>
                  <a:cubicBezTo>
                    <a:pt x="51911" y="75"/>
                    <a:pt x="29993" y="16691"/>
                    <a:pt x="15624" y="47724"/>
                  </a:cubicBezTo>
                  <a:cubicBezTo>
                    <a:pt x="3204" y="74604"/>
                    <a:pt x="281" y="101727"/>
                    <a:pt x="281" y="122253"/>
                  </a:cubicBezTo>
                  <a:cubicBezTo>
                    <a:pt x="281" y="141313"/>
                    <a:pt x="2960" y="170880"/>
                    <a:pt x="16355" y="198493"/>
                  </a:cubicBezTo>
                  <a:cubicBezTo>
                    <a:pt x="30967" y="228549"/>
                    <a:pt x="51911" y="244432"/>
                    <a:pt x="54346" y="244432"/>
                  </a:cubicBezTo>
                  <a:cubicBezTo>
                    <a:pt x="55808" y="244432"/>
                    <a:pt x="56782" y="243699"/>
                    <a:pt x="56782" y="241988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5" name="Dowolny kształt: kształt 244">
              <a:extLst>
                <a:ext uri="{FF2B5EF4-FFF2-40B4-BE49-F238E27FC236}">
                  <a16:creationId xmlns:a16="http://schemas.microsoft.com/office/drawing/2014/main" id="{9187C01B-CC60-195F-E7DB-D1439886BEC4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8717790" y="6794034"/>
              <a:ext cx="119576" cy="172271"/>
            </a:xfrm>
            <a:custGeom>
              <a:avLst/>
              <a:gdLst>
                <a:gd name="connsiteX0" fmla="*/ 56786 w 119576"/>
                <a:gd name="connsiteY0" fmla="*/ 2763 h 172271"/>
                <a:gd name="connsiteX1" fmla="*/ 53620 w 119576"/>
                <a:gd name="connsiteY1" fmla="*/ 75 h 172271"/>
                <a:gd name="connsiteX2" fmla="*/ 23908 w 119576"/>
                <a:gd name="connsiteY2" fmla="*/ 2518 h 172271"/>
                <a:gd name="connsiteX3" fmla="*/ 19281 w 119576"/>
                <a:gd name="connsiteY3" fmla="*/ 7405 h 172271"/>
                <a:gd name="connsiteX4" fmla="*/ 25126 w 119576"/>
                <a:gd name="connsiteY4" fmla="*/ 10338 h 172271"/>
                <a:gd name="connsiteX5" fmla="*/ 37303 w 119576"/>
                <a:gd name="connsiteY5" fmla="*/ 14492 h 172271"/>
                <a:gd name="connsiteX6" fmla="*/ 36572 w 119576"/>
                <a:gd name="connsiteY6" fmla="*/ 19379 h 172271"/>
                <a:gd name="connsiteX7" fmla="*/ 1259 w 119576"/>
                <a:gd name="connsiteY7" fmla="*/ 160129 h 172271"/>
                <a:gd name="connsiteX8" fmla="*/ 285 w 119576"/>
                <a:gd name="connsiteY8" fmla="*/ 165504 h 172271"/>
                <a:gd name="connsiteX9" fmla="*/ 7348 w 119576"/>
                <a:gd name="connsiteY9" fmla="*/ 172346 h 172271"/>
                <a:gd name="connsiteX10" fmla="*/ 16359 w 119576"/>
                <a:gd name="connsiteY10" fmla="*/ 165993 h 172271"/>
                <a:gd name="connsiteX11" fmla="*/ 20986 w 119576"/>
                <a:gd name="connsiteY11" fmla="*/ 147422 h 172271"/>
                <a:gd name="connsiteX12" fmla="*/ 26344 w 119576"/>
                <a:gd name="connsiteY12" fmla="*/ 125430 h 172271"/>
                <a:gd name="connsiteX13" fmla="*/ 30484 w 119576"/>
                <a:gd name="connsiteY13" fmla="*/ 109058 h 172271"/>
                <a:gd name="connsiteX14" fmla="*/ 33163 w 119576"/>
                <a:gd name="connsiteY14" fmla="*/ 98062 h 172271"/>
                <a:gd name="connsiteX15" fmla="*/ 49723 w 119576"/>
                <a:gd name="connsiteY15" fmla="*/ 75581 h 172271"/>
                <a:gd name="connsiteX16" fmla="*/ 73103 w 119576"/>
                <a:gd name="connsiteY16" fmla="*/ 67029 h 172271"/>
                <a:gd name="connsiteX17" fmla="*/ 86254 w 119576"/>
                <a:gd name="connsiteY17" fmla="*/ 84134 h 172271"/>
                <a:gd name="connsiteX18" fmla="*/ 71154 w 119576"/>
                <a:gd name="connsiteY18" fmla="*/ 138869 h 172271"/>
                <a:gd name="connsiteX19" fmla="*/ 67988 w 119576"/>
                <a:gd name="connsiteY19" fmla="*/ 152309 h 172271"/>
                <a:gd name="connsiteX20" fmla="*/ 87958 w 119576"/>
                <a:gd name="connsiteY20" fmla="*/ 172346 h 172271"/>
                <a:gd name="connsiteX21" fmla="*/ 119861 w 119576"/>
                <a:gd name="connsiteY21" fmla="*/ 134715 h 172271"/>
                <a:gd name="connsiteX22" fmla="*/ 116939 w 119576"/>
                <a:gd name="connsiteY22" fmla="*/ 132272 h 172271"/>
                <a:gd name="connsiteX23" fmla="*/ 113286 w 119576"/>
                <a:gd name="connsiteY23" fmla="*/ 136670 h 172271"/>
                <a:gd name="connsiteX24" fmla="*/ 88445 w 119576"/>
                <a:gd name="connsiteY24" fmla="*/ 166971 h 172271"/>
                <a:gd name="connsiteX25" fmla="*/ 82600 w 119576"/>
                <a:gd name="connsiteY25" fmla="*/ 158907 h 172271"/>
                <a:gd name="connsiteX26" fmla="*/ 86984 w 119576"/>
                <a:gd name="connsiteY26" fmla="*/ 141557 h 172271"/>
                <a:gd name="connsiteX27" fmla="*/ 101840 w 119576"/>
                <a:gd name="connsiteY27" fmla="*/ 87799 h 172271"/>
                <a:gd name="connsiteX28" fmla="*/ 73833 w 119576"/>
                <a:gd name="connsiteY28" fmla="*/ 61653 h 172271"/>
                <a:gd name="connsiteX29" fmla="*/ 37790 w 119576"/>
                <a:gd name="connsiteY29" fmla="*/ 80468 h 172271"/>
                <a:gd name="connsiteX30" fmla="*/ 56786 w 119576"/>
                <a:gd name="connsiteY30" fmla="*/ 2763 h 172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9576" h="172271">
                  <a:moveTo>
                    <a:pt x="56786" y="2763"/>
                  </a:moveTo>
                  <a:cubicBezTo>
                    <a:pt x="56786" y="2518"/>
                    <a:pt x="56786" y="75"/>
                    <a:pt x="53620" y="75"/>
                  </a:cubicBezTo>
                  <a:cubicBezTo>
                    <a:pt x="48018" y="75"/>
                    <a:pt x="30240" y="2030"/>
                    <a:pt x="23908" y="2518"/>
                  </a:cubicBezTo>
                  <a:cubicBezTo>
                    <a:pt x="21960" y="2763"/>
                    <a:pt x="19281" y="3007"/>
                    <a:pt x="19281" y="7405"/>
                  </a:cubicBezTo>
                  <a:cubicBezTo>
                    <a:pt x="19281" y="10338"/>
                    <a:pt x="21473" y="10338"/>
                    <a:pt x="25126" y="10338"/>
                  </a:cubicBezTo>
                  <a:cubicBezTo>
                    <a:pt x="36816" y="10338"/>
                    <a:pt x="37303" y="12048"/>
                    <a:pt x="37303" y="14492"/>
                  </a:cubicBezTo>
                  <a:lnTo>
                    <a:pt x="36572" y="19379"/>
                  </a:lnTo>
                  <a:lnTo>
                    <a:pt x="1259" y="160129"/>
                  </a:lnTo>
                  <a:cubicBezTo>
                    <a:pt x="285" y="163550"/>
                    <a:pt x="285" y="164038"/>
                    <a:pt x="285" y="165504"/>
                  </a:cubicBezTo>
                  <a:cubicBezTo>
                    <a:pt x="285" y="171125"/>
                    <a:pt x="5156" y="172346"/>
                    <a:pt x="7348" y="172346"/>
                  </a:cubicBezTo>
                  <a:cubicBezTo>
                    <a:pt x="11244" y="172346"/>
                    <a:pt x="15141" y="169414"/>
                    <a:pt x="16359" y="165993"/>
                  </a:cubicBezTo>
                  <a:lnTo>
                    <a:pt x="20986" y="147422"/>
                  </a:lnTo>
                  <a:lnTo>
                    <a:pt x="26344" y="125430"/>
                  </a:lnTo>
                  <a:cubicBezTo>
                    <a:pt x="27805" y="120054"/>
                    <a:pt x="29266" y="114678"/>
                    <a:pt x="30484" y="109058"/>
                  </a:cubicBezTo>
                  <a:cubicBezTo>
                    <a:pt x="30971" y="107592"/>
                    <a:pt x="32919" y="99528"/>
                    <a:pt x="33163" y="98062"/>
                  </a:cubicBezTo>
                  <a:cubicBezTo>
                    <a:pt x="33893" y="95863"/>
                    <a:pt x="41443" y="82179"/>
                    <a:pt x="49723" y="75581"/>
                  </a:cubicBezTo>
                  <a:cubicBezTo>
                    <a:pt x="55081" y="71671"/>
                    <a:pt x="62631" y="67029"/>
                    <a:pt x="73103" y="67029"/>
                  </a:cubicBezTo>
                  <a:cubicBezTo>
                    <a:pt x="83575" y="67029"/>
                    <a:pt x="86254" y="75337"/>
                    <a:pt x="86254" y="84134"/>
                  </a:cubicBezTo>
                  <a:cubicBezTo>
                    <a:pt x="86254" y="97329"/>
                    <a:pt x="76999" y="123964"/>
                    <a:pt x="71154" y="138869"/>
                  </a:cubicBezTo>
                  <a:cubicBezTo>
                    <a:pt x="69206" y="144490"/>
                    <a:pt x="67988" y="147422"/>
                    <a:pt x="67988" y="152309"/>
                  </a:cubicBezTo>
                  <a:cubicBezTo>
                    <a:pt x="67988" y="163794"/>
                    <a:pt x="76512" y="172346"/>
                    <a:pt x="87958" y="172346"/>
                  </a:cubicBezTo>
                  <a:cubicBezTo>
                    <a:pt x="110851" y="172346"/>
                    <a:pt x="119861" y="136670"/>
                    <a:pt x="119861" y="134715"/>
                  </a:cubicBezTo>
                  <a:cubicBezTo>
                    <a:pt x="119861" y="132272"/>
                    <a:pt x="117670" y="132272"/>
                    <a:pt x="116939" y="132272"/>
                  </a:cubicBezTo>
                  <a:cubicBezTo>
                    <a:pt x="114504" y="132272"/>
                    <a:pt x="114504" y="133005"/>
                    <a:pt x="113286" y="136670"/>
                  </a:cubicBezTo>
                  <a:cubicBezTo>
                    <a:pt x="109633" y="149621"/>
                    <a:pt x="101840" y="166971"/>
                    <a:pt x="88445" y="166971"/>
                  </a:cubicBezTo>
                  <a:cubicBezTo>
                    <a:pt x="84305" y="166971"/>
                    <a:pt x="82600" y="164527"/>
                    <a:pt x="82600" y="158907"/>
                  </a:cubicBezTo>
                  <a:cubicBezTo>
                    <a:pt x="82600" y="152798"/>
                    <a:pt x="84792" y="146933"/>
                    <a:pt x="86984" y="141557"/>
                  </a:cubicBezTo>
                  <a:cubicBezTo>
                    <a:pt x="90881" y="131050"/>
                    <a:pt x="101840" y="101972"/>
                    <a:pt x="101840" y="87799"/>
                  </a:cubicBezTo>
                  <a:cubicBezTo>
                    <a:pt x="101840" y="71916"/>
                    <a:pt x="92098" y="61653"/>
                    <a:pt x="73833" y="61653"/>
                  </a:cubicBezTo>
                  <a:cubicBezTo>
                    <a:pt x="58490" y="61653"/>
                    <a:pt x="46801" y="69228"/>
                    <a:pt x="37790" y="80468"/>
                  </a:cubicBezTo>
                  <a:lnTo>
                    <a:pt x="56786" y="2763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6" name="Dowolny kształt: kształt 245">
              <a:extLst>
                <a:ext uri="{FF2B5EF4-FFF2-40B4-BE49-F238E27FC236}">
                  <a16:creationId xmlns:a16="http://schemas.microsoft.com/office/drawing/2014/main" id="{724DD376-035A-7378-08B7-96E5624E0B20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8858593" y="6780350"/>
              <a:ext cx="56500" cy="244356"/>
            </a:xfrm>
            <a:custGeom>
              <a:avLst/>
              <a:gdLst>
                <a:gd name="connsiteX0" fmla="*/ 56791 w 56500"/>
                <a:gd name="connsiteY0" fmla="*/ 122253 h 244356"/>
                <a:gd name="connsiteX1" fmla="*/ 40718 w 56500"/>
                <a:gd name="connsiteY1" fmla="*/ 46014 h 244356"/>
                <a:gd name="connsiteX2" fmla="*/ 2726 w 56500"/>
                <a:gd name="connsiteY2" fmla="*/ 75 h 244356"/>
                <a:gd name="connsiteX3" fmla="*/ 291 w 56500"/>
                <a:gd name="connsiteY3" fmla="*/ 2518 h 244356"/>
                <a:gd name="connsiteX4" fmla="*/ 4918 w 56500"/>
                <a:gd name="connsiteY4" fmla="*/ 8139 h 244356"/>
                <a:gd name="connsiteX5" fmla="*/ 42666 w 56500"/>
                <a:gd name="connsiteY5" fmla="*/ 122253 h 244356"/>
                <a:gd name="connsiteX6" fmla="*/ 3457 w 56500"/>
                <a:gd name="connsiteY6" fmla="*/ 237834 h 244356"/>
                <a:gd name="connsiteX7" fmla="*/ 291 w 56500"/>
                <a:gd name="connsiteY7" fmla="*/ 241988 h 244356"/>
                <a:gd name="connsiteX8" fmla="*/ 2726 w 56500"/>
                <a:gd name="connsiteY8" fmla="*/ 244432 h 244356"/>
                <a:gd name="connsiteX9" fmla="*/ 41449 w 56500"/>
                <a:gd name="connsiteY9" fmla="*/ 196782 h 244356"/>
                <a:gd name="connsiteX10" fmla="*/ 56791 w 56500"/>
                <a:gd name="connsiteY10" fmla="*/ 122253 h 24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500" h="244356">
                  <a:moveTo>
                    <a:pt x="56791" y="122253"/>
                  </a:moveTo>
                  <a:cubicBezTo>
                    <a:pt x="56791" y="103193"/>
                    <a:pt x="54113" y="73626"/>
                    <a:pt x="40718" y="46014"/>
                  </a:cubicBezTo>
                  <a:cubicBezTo>
                    <a:pt x="26106" y="15958"/>
                    <a:pt x="5162" y="75"/>
                    <a:pt x="2726" y="75"/>
                  </a:cubicBezTo>
                  <a:cubicBezTo>
                    <a:pt x="1265" y="75"/>
                    <a:pt x="291" y="1052"/>
                    <a:pt x="291" y="2518"/>
                  </a:cubicBezTo>
                  <a:cubicBezTo>
                    <a:pt x="291" y="3251"/>
                    <a:pt x="291" y="3740"/>
                    <a:pt x="4918" y="8139"/>
                  </a:cubicBezTo>
                  <a:cubicBezTo>
                    <a:pt x="28785" y="32330"/>
                    <a:pt x="42666" y="71183"/>
                    <a:pt x="42666" y="122253"/>
                  </a:cubicBezTo>
                  <a:cubicBezTo>
                    <a:pt x="42666" y="164038"/>
                    <a:pt x="33655" y="207045"/>
                    <a:pt x="3457" y="237834"/>
                  </a:cubicBezTo>
                  <a:cubicBezTo>
                    <a:pt x="291" y="240766"/>
                    <a:pt x="291" y="241255"/>
                    <a:pt x="291" y="241988"/>
                  </a:cubicBezTo>
                  <a:cubicBezTo>
                    <a:pt x="291" y="243454"/>
                    <a:pt x="1265" y="244432"/>
                    <a:pt x="2726" y="244432"/>
                  </a:cubicBezTo>
                  <a:cubicBezTo>
                    <a:pt x="5162" y="244432"/>
                    <a:pt x="27080" y="227815"/>
                    <a:pt x="41449" y="196782"/>
                  </a:cubicBezTo>
                  <a:cubicBezTo>
                    <a:pt x="53869" y="169903"/>
                    <a:pt x="56791" y="142779"/>
                    <a:pt x="56791" y="122253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7" name="Dowolny kształt: kształt 246">
              <a:extLst>
                <a:ext uri="{FF2B5EF4-FFF2-40B4-BE49-F238E27FC236}">
                  <a16:creationId xmlns:a16="http://schemas.microsoft.com/office/drawing/2014/main" id="{55DA33AC-76D2-AA4E-8E24-3B2E0A08FC39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8971567" y="6780350"/>
              <a:ext cx="57230" cy="244356"/>
            </a:xfrm>
            <a:custGeom>
              <a:avLst/>
              <a:gdLst>
                <a:gd name="connsiteX0" fmla="*/ 10036 w 57230"/>
                <a:gd name="connsiteY0" fmla="*/ 8383 h 244356"/>
                <a:gd name="connsiteX1" fmla="*/ 5166 w 57230"/>
                <a:gd name="connsiteY1" fmla="*/ 75 h 244356"/>
                <a:gd name="connsiteX2" fmla="*/ 295 w 57230"/>
                <a:gd name="connsiteY2" fmla="*/ 9116 h 244356"/>
                <a:gd name="connsiteX3" fmla="*/ 295 w 57230"/>
                <a:gd name="connsiteY3" fmla="*/ 235391 h 244356"/>
                <a:gd name="connsiteX4" fmla="*/ 5166 w 57230"/>
                <a:gd name="connsiteY4" fmla="*/ 244432 h 244356"/>
                <a:gd name="connsiteX5" fmla="*/ 10036 w 57230"/>
                <a:gd name="connsiteY5" fmla="*/ 236124 h 244356"/>
                <a:gd name="connsiteX6" fmla="*/ 10036 w 57230"/>
                <a:gd name="connsiteY6" fmla="*/ 8383 h 244356"/>
                <a:gd name="connsiteX7" fmla="*/ 57526 w 57230"/>
                <a:gd name="connsiteY7" fmla="*/ 9116 h 244356"/>
                <a:gd name="connsiteX8" fmla="*/ 52655 w 57230"/>
                <a:gd name="connsiteY8" fmla="*/ 75 h 244356"/>
                <a:gd name="connsiteX9" fmla="*/ 47784 w 57230"/>
                <a:gd name="connsiteY9" fmla="*/ 8383 h 244356"/>
                <a:gd name="connsiteX10" fmla="*/ 47784 w 57230"/>
                <a:gd name="connsiteY10" fmla="*/ 236124 h 244356"/>
                <a:gd name="connsiteX11" fmla="*/ 52655 w 57230"/>
                <a:gd name="connsiteY11" fmla="*/ 244432 h 244356"/>
                <a:gd name="connsiteX12" fmla="*/ 57526 w 57230"/>
                <a:gd name="connsiteY12" fmla="*/ 235391 h 244356"/>
                <a:gd name="connsiteX13" fmla="*/ 57526 w 57230"/>
                <a:gd name="connsiteY13" fmla="*/ 9116 h 24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230" h="244356">
                  <a:moveTo>
                    <a:pt x="10036" y="8383"/>
                  </a:moveTo>
                  <a:cubicBezTo>
                    <a:pt x="10036" y="4473"/>
                    <a:pt x="10036" y="75"/>
                    <a:pt x="5166" y="75"/>
                  </a:cubicBezTo>
                  <a:cubicBezTo>
                    <a:pt x="295" y="75"/>
                    <a:pt x="295" y="5451"/>
                    <a:pt x="295" y="9116"/>
                  </a:cubicBezTo>
                  <a:lnTo>
                    <a:pt x="295" y="235391"/>
                  </a:lnTo>
                  <a:cubicBezTo>
                    <a:pt x="295" y="239300"/>
                    <a:pt x="295" y="244432"/>
                    <a:pt x="5166" y="244432"/>
                  </a:cubicBezTo>
                  <a:cubicBezTo>
                    <a:pt x="10036" y="244432"/>
                    <a:pt x="10036" y="240033"/>
                    <a:pt x="10036" y="236124"/>
                  </a:cubicBezTo>
                  <a:lnTo>
                    <a:pt x="10036" y="8383"/>
                  </a:lnTo>
                  <a:close/>
                  <a:moveTo>
                    <a:pt x="57526" y="9116"/>
                  </a:moveTo>
                  <a:cubicBezTo>
                    <a:pt x="57526" y="5206"/>
                    <a:pt x="57526" y="75"/>
                    <a:pt x="52655" y="75"/>
                  </a:cubicBezTo>
                  <a:cubicBezTo>
                    <a:pt x="47784" y="75"/>
                    <a:pt x="47784" y="4473"/>
                    <a:pt x="47784" y="8383"/>
                  </a:cubicBezTo>
                  <a:lnTo>
                    <a:pt x="47784" y="236124"/>
                  </a:lnTo>
                  <a:cubicBezTo>
                    <a:pt x="47784" y="240033"/>
                    <a:pt x="47784" y="244432"/>
                    <a:pt x="52655" y="244432"/>
                  </a:cubicBezTo>
                  <a:cubicBezTo>
                    <a:pt x="57526" y="244432"/>
                    <a:pt x="57526" y="239056"/>
                    <a:pt x="57526" y="235391"/>
                  </a:cubicBezTo>
                  <a:lnTo>
                    <a:pt x="57526" y="9116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pic>
        <p:nvPicPr>
          <p:cNvPr id="248" name="Obraz 247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alpha(h) = \sum_k \dot{{K}}^{\varphi \dagger}_k(h) \dot{{K}}_k^{\varphi}(h)$$&#10;\end{document}&#10;" title="IguanaTex Bitmap Display">
            <a:extLst>
              <a:ext uri="{FF2B5EF4-FFF2-40B4-BE49-F238E27FC236}">
                <a16:creationId xmlns:a16="http://schemas.microsoft.com/office/drawing/2014/main" id="{EB0027AA-9BC4-218A-63AC-C0817D13EABF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589" y="5434941"/>
            <a:ext cx="2945035" cy="615284"/>
          </a:xfrm>
          <a:prstGeom prst="rect">
            <a:avLst/>
          </a:prstGeom>
          <a:noFill/>
          <a:ln/>
          <a:effectLst/>
        </p:spPr>
      </p:pic>
      <p:sp>
        <p:nvSpPr>
          <p:cNvPr id="249" name="pole tekstowe 248">
            <a:extLst>
              <a:ext uri="{FF2B5EF4-FFF2-40B4-BE49-F238E27FC236}">
                <a16:creationId xmlns:a16="http://schemas.microsoft.com/office/drawing/2014/main" id="{A9FFC4CD-7CB9-CF02-A0CA-2254CD0923C3}"/>
              </a:ext>
            </a:extLst>
          </p:cNvPr>
          <p:cNvSpPr txBox="1"/>
          <p:nvPr/>
        </p:nvSpPr>
        <p:spPr>
          <a:xfrm>
            <a:off x="2605470" y="5986342"/>
            <a:ext cx="4414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A </a:t>
            </a:r>
            <a:r>
              <a:rPr lang="pl-PL" sz="2000" dirty="0" err="1"/>
              <a:t>simple</a:t>
            </a:r>
            <a:r>
              <a:rPr lang="pl-PL" sz="2000" dirty="0"/>
              <a:t> SDP </a:t>
            </a:r>
            <a:r>
              <a:rPr lang="pl-PL" sz="2000" dirty="0" err="1"/>
              <a:t>programme</a:t>
            </a:r>
            <a:r>
              <a:rPr lang="pl-PL" sz="2000" dirty="0"/>
              <a:t>!</a:t>
            </a:r>
          </a:p>
        </p:txBody>
      </p:sp>
      <p:grpSp>
        <p:nvGrpSpPr>
          <p:cNvPr id="250" name="Grupa 249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ot{K}_{k}^{\varphi}(h) = \dot{K}_{k}^{\varphi} + i \sum_j  h_{k}^j {K}_{j}^{\varphi}$$&#10; \end{document}&#10;" title="IguanaTex Vector Display">
            <a:extLst>
              <a:ext uri="{FF2B5EF4-FFF2-40B4-BE49-F238E27FC236}">
                <a16:creationId xmlns:a16="http://schemas.microsoft.com/office/drawing/2014/main" id="{464AE346-8439-B192-9292-C6AA45254AE2}"/>
              </a:ext>
            </a:extLst>
          </p:cNvPr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5082101" y="5467017"/>
            <a:ext cx="3087882" cy="615283"/>
            <a:chOff x="5494175" y="7066391"/>
            <a:chExt cx="2268815" cy="452078"/>
          </a:xfrm>
        </p:grpSpPr>
        <p:sp>
          <p:nvSpPr>
            <p:cNvPr id="251" name="Dowolny kształt: kształt 250">
              <a:extLst>
                <a:ext uri="{FF2B5EF4-FFF2-40B4-BE49-F238E27FC236}">
                  <a16:creationId xmlns:a16="http://schemas.microsoft.com/office/drawing/2014/main" id="{C7A8C55B-EBBD-97B8-93FC-C76C15201EF6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578113" y="7072006"/>
              <a:ext cx="21178" cy="21085"/>
            </a:xfrm>
            <a:custGeom>
              <a:avLst/>
              <a:gdLst>
                <a:gd name="connsiteX0" fmla="*/ 21358 w 21178"/>
                <a:gd name="connsiteY0" fmla="*/ 10615 h 21085"/>
                <a:gd name="connsiteX1" fmla="*/ 10868 w 21178"/>
                <a:gd name="connsiteY1" fmla="*/ 72 h 21085"/>
                <a:gd name="connsiteX2" fmla="*/ 180 w 21178"/>
                <a:gd name="connsiteY2" fmla="*/ 10615 h 21085"/>
                <a:gd name="connsiteX3" fmla="*/ 10670 w 21178"/>
                <a:gd name="connsiteY3" fmla="*/ 21158 h 21085"/>
                <a:gd name="connsiteX4" fmla="*/ 21358 w 21178"/>
                <a:gd name="connsiteY4" fmla="*/ 10615 h 2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78" h="21085">
                  <a:moveTo>
                    <a:pt x="21358" y="10615"/>
                  </a:moveTo>
                  <a:cubicBezTo>
                    <a:pt x="21358" y="5244"/>
                    <a:pt x="16806" y="72"/>
                    <a:pt x="10868" y="72"/>
                  </a:cubicBezTo>
                  <a:cubicBezTo>
                    <a:pt x="4138" y="72"/>
                    <a:pt x="180" y="5642"/>
                    <a:pt x="180" y="10615"/>
                  </a:cubicBezTo>
                  <a:cubicBezTo>
                    <a:pt x="180" y="15986"/>
                    <a:pt x="4732" y="21158"/>
                    <a:pt x="10670" y="21158"/>
                  </a:cubicBezTo>
                  <a:cubicBezTo>
                    <a:pt x="17399" y="21158"/>
                    <a:pt x="21358" y="15588"/>
                    <a:pt x="21358" y="10615"/>
                  </a:cubicBez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52" name="Dowolny kształt: kształt 251">
              <a:extLst>
                <a:ext uri="{FF2B5EF4-FFF2-40B4-BE49-F238E27FC236}">
                  <a16:creationId xmlns:a16="http://schemas.microsoft.com/office/drawing/2014/main" id="{77EB6224-89F1-7141-E7DF-F65E6BB1839C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494175" y="7119504"/>
              <a:ext cx="168435" cy="135861"/>
            </a:xfrm>
            <a:custGeom>
              <a:avLst/>
              <a:gdLst>
                <a:gd name="connsiteX0" fmla="*/ 93400 w 168435"/>
                <a:gd name="connsiteY0" fmla="*/ 55573 h 135861"/>
                <a:gd name="connsiteX1" fmla="*/ 92410 w 168435"/>
                <a:gd name="connsiteY1" fmla="*/ 52788 h 135861"/>
                <a:gd name="connsiteX2" fmla="*/ 98150 w 168435"/>
                <a:gd name="connsiteY2" fmla="*/ 48213 h 135861"/>
                <a:gd name="connsiteX3" fmla="*/ 132787 w 168435"/>
                <a:gd name="connsiteY3" fmla="*/ 21359 h 135861"/>
                <a:gd name="connsiteX4" fmla="*/ 165049 w 168435"/>
                <a:gd name="connsiteY4" fmla="*/ 6241 h 135861"/>
                <a:gd name="connsiteX5" fmla="*/ 168612 w 168435"/>
                <a:gd name="connsiteY5" fmla="*/ 2263 h 135861"/>
                <a:gd name="connsiteX6" fmla="*/ 166435 w 168435"/>
                <a:gd name="connsiteY6" fmla="*/ 75 h 135861"/>
                <a:gd name="connsiteX7" fmla="*/ 152382 w 168435"/>
                <a:gd name="connsiteY7" fmla="*/ 671 h 135861"/>
                <a:gd name="connsiteX8" fmla="*/ 130412 w 168435"/>
                <a:gd name="connsiteY8" fmla="*/ 75 h 135861"/>
                <a:gd name="connsiteX9" fmla="*/ 126651 w 168435"/>
                <a:gd name="connsiteY9" fmla="*/ 4053 h 135861"/>
                <a:gd name="connsiteX10" fmla="*/ 129026 w 168435"/>
                <a:gd name="connsiteY10" fmla="*/ 6241 h 135861"/>
                <a:gd name="connsiteX11" fmla="*/ 135162 w 168435"/>
                <a:gd name="connsiteY11" fmla="*/ 10419 h 135861"/>
                <a:gd name="connsiteX12" fmla="*/ 128037 w 168435"/>
                <a:gd name="connsiteY12" fmla="*/ 19569 h 135861"/>
                <a:gd name="connsiteX13" fmla="*/ 50845 w 168435"/>
                <a:gd name="connsiteY13" fmla="*/ 79245 h 135861"/>
                <a:gd name="connsiteX14" fmla="*/ 66679 w 168435"/>
                <a:gd name="connsiteY14" fmla="*/ 15392 h 135861"/>
                <a:gd name="connsiteX15" fmla="*/ 83305 w 168435"/>
                <a:gd name="connsiteY15" fmla="*/ 6241 h 135861"/>
                <a:gd name="connsiteX16" fmla="*/ 90035 w 168435"/>
                <a:gd name="connsiteY16" fmla="*/ 2263 h 135861"/>
                <a:gd name="connsiteX17" fmla="*/ 87264 w 168435"/>
                <a:gd name="connsiteY17" fmla="*/ 75 h 135861"/>
                <a:gd name="connsiteX18" fmla="*/ 61929 w 168435"/>
                <a:gd name="connsiteY18" fmla="*/ 671 h 135861"/>
                <a:gd name="connsiteX19" fmla="*/ 36397 w 168435"/>
                <a:gd name="connsiteY19" fmla="*/ 75 h 135861"/>
                <a:gd name="connsiteX20" fmla="*/ 32438 w 168435"/>
                <a:gd name="connsiteY20" fmla="*/ 3854 h 135861"/>
                <a:gd name="connsiteX21" fmla="*/ 38178 w 168435"/>
                <a:gd name="connsiteY21" fmla="*/ 6241 h 135861"/>
                <a:gd name="connsiteX22" fmla="*/ 46689 w 168435"/>
                <a:gd name="connsiteY22" fmla="*/ 6639 h 135861"/>
                <a:gd name="connsiteX23" fmla="*/ 51043 w 168435"/>
                <a:gd name="connsiteY23" fmla="*/ 9822 h 135861"/>
                <a:gd name="connsiteX24" fmla="*/ 50251 w 168435"/>
                <a:gd name="connsiteY24" fmla="*/ 13601 h 135861"/>
                <a:gd name="connsiteX25" fmla="*/ 23729 w 168435"/>
                <a:gd name="connsiteY25" fmla="*/ 120421 h 135861"/>
                <a:gd name="connsiteX26" fmla="*/ 5718 w 168435"/>
                <a:gd name="connsiteY26" fmla="*/ 129770 h 135861"/>
                <a:gd name="connsiteX27" fmla="*/ 176 w 168435"/>
                <a:gd name="connsiteY27" fmla="*/ 133550 h 135861"/>
                <a:gd name="connsiteX28" fmla="*/ 3145 w 168435"/>
                <a:gd name="connsiteY28" fmla="*/ 135937 h 135861"/>
                <a:gd name="connsiteX29" fmla="*/ 28282 w 168435"/>
                <a:gd name="connsiteY29" fmla="*/ 135340 h 135861"/>
                <a:gd name="connsiteX30" fmla="*/ 40949 w 168435"/>
                <a:gd name="connsiteY30" fmla="*/ 135539 h 135861"/>
                <a:gd name="connsiteX31" fmla="*/ 53814 w 168435"/>
                <a:gd name="connsiteY31" fmla="*/ 135937 h 135861"/>
                <a:gd name="connsiteX32" fmla="*/ 57773 w 168435"/>
                <a:gd name="connsiteY32" fmla="*/ 131958 h 135861"/>
                <a:gd name="connsiteX33" fmla="*/ 52231 w 168435"/>
                <a:gd name="connsiteY33" fmla="*/ 129770 h 135861"/>
                <a:gd name="connsiteX34" fmla="*/ 39365 w 168435"/>
                <a:gd name="connsiteY34" fmla="*/ 126190 h 135861"/>
                <a:gd name="connsiteX35" fmla="*/ 41147 w 168435"/>
                <a:gd name="connsiteY35" fmla="*/ 117437 h 135861"/>
                <a:gd name="connsiteX36" fmla="*/ 49064 w 168435"/>
                <a:gd name="connsiteY36" fmla="*/ 86207 h 135861"/>
                <a:gd name="connsiteX37" fmla="*/ 78555 w 168435"/>
                <a:gd name="connsiteY37" fmla="*/ 63132 h 135861"/>
                <a:gd name="connsiteX38" fmla="*/ 101515 w 168435"/>
                <a:gd name="connsiteY38" fmla="*/ 116642 h 135861"/>
                <a:gd name="connsiteX39" fmla="*/ 103890 w 168435"/>
                <a:gd name="connsiteY39" fmla="*/ 123604 h 135861"/>
                <a:gd name="connsiteX40" fmla="*/ 93597 w 168435"/>
                <a:gd name="connsiteY40" fmla="*/ 129770 h 135861"/>
                <a:gd name="connsiteX41" fmla="*/ 89243 w 168435"/>
                <a:gd name="connsiteY41" fmla="*/ 133749 h 135861"/>
                <a:gd name="connsiteX42" fmla="*/ 92014 w 168435"/>
                <a:gd name="connsiteY42" fmla="*/ 135937 h 135861"/>
                <a:gd name="connsiteX43" fmla="*/ 116161 w 168435"/>
                <a:gd name="connsiteY43" fmla="*/ 135340 h 135861"/>
                <a:gd name="connsiteX44" fmla="*/ 135558 w 168435"/>
                <a:gd name="connsiteY44" fmla="*/ 135937 h 135861"/>
                <a:gd name="connsiteX45" fmla="*/ 139121 w 168435"/>
                <a:gd name="connsiteY45" fmla="*/ 131958 h 135861"/>
                <a:gd name="connsiteX46" fmla="*/ 135162 w 168435"/>
                <a:gd name="connsiteY46" fmla="*/ 129770 h 135861"/>
                <a:gd name="connsiteX47" fmla="*/ 121505 w 168435"/>
                <a:gd name="connsiteY47" fmla="*/ 120819 h 135861"/>
                <a:gd name="connsiteX48" fmla="*/ 93400 w 168435"/>
                <a:gd name="connsiteY48" fmla="*/ 55573 h 13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68435" h="135861">
                  <a:moveTo>
                    <a:pt x="93400" y="55573"/>
                  </a:moveTo>
                  <a:cubicBezTo>
                    <a:pt x="93202" y="54976"/>
                    <a:pt x="92410" y="53385"/>
                    <a:pt x="92410" y="52788"/>
                  </a:cubicBezTo>
                  <a:cubicBezTo>
                    <a:pt x="92410" y="52589"/>
                    <a:pt x="95973" y="49805"/>
                    <a:pt x="98150" y="48213"/>
                  </a:cubicBezTo>
                  <a:lnTo>
                    <a:pt x="132787" y="21359"/>
                  </a:lnTo>
                  <a:cubicBezTo>
                    <a:pt x="151392" y="7634"/>
                    <a:pt x="159111" y="6838"/>
                    <a:pt x="165049" y="6241"/>
                  </a:cubicBezTo>
                  <a:cubicBezTo>
                    <a:pt x="166633" y="6042"/>
                    <a:pt x="168612" y="5843"/>
                    <a:pt x="168612" y="2263"/>
                  </a:cubicBezTo>
                  <a:cubicBezTo>
                    <a:pt x="168612" y="1467"/>
                    <a:pt x="168018" y="75"/>
                    <a:pt x="166435" y="75"/>
                  </a:cubicBezTo>
                  <a:cubicBezTo>
                    <a:pt x="162080" y="75"/>
                    <a:pt x="157132" y="671"/>
                    <a:pt x="152382" y="671"/>
                  </a:cubicBezTo>
                  <a:cubicBezTo>
                    <a:pt x="145256" y="671"/>
                    <a:pt x="137537" y="75"/>
                    <a:pt x="130412" y="75"/>
                  </a:cubicBezTo>
                  <a:cubicBezTo>
                    <a:pt x="129026" y="75"/>
                    <a:pt x="126651" y="75"/>
                    <a:pt x="126651" y="4053"/>
                  </a:cubicBezTo>
                  <a:cubicBezTo>
                    <a:pt x="126651" y="5446"/>
                    <a:pt x="127641" y="6042"/>
                    <a:pt x="129026" y="6241"/>
                  </a:cubicBezTo>
                  <a:cubicBezTo>
                    <a:pt x="133381" y="6639"/>
                    <a:pt x="135162" y="7634"/>
                    <a:pt x="135162" y="10419"/>
                  </a:cubicBezTo>
                  <a:cubicBezTo>
                    <a:pt x="135162" y="13999"/>
                    <a:pt x="129224" y="18574"/>
                    <a:pt x="128037" y="19569"/>
                  </a:cubicBezTo>
                  <a:lnTo>
                    <a:pt x="50845" y="79245"/>
                  </a:lnTo>
                  <a:lnTo>
                    <a:pt x="66679" y="15392"/>
                  </a:lnTo>
                  <a:cubicBezTo>
                    <a:pt x="68461" y="8230"/>
                    <a:pt x="68857" y="6241"/>
                    <a:pt x="83305" y="6241"/>
                  </a:cubicBezTo>
                  <a:cubicBezTo>
                    <a:pt x="88253" y="6241"/>
                    <a:pt x="90035" y="6241"/>
                    <a:pt x="90035" y="2263"/>
                  </a:cubicBezTo>
                  <a:cubicBezTo>
                    <a:pt x="90035" y="473"/>
                    <a:pt x="88451" y="75"/>
                    <a:pt x="87264" y="75"/>
                  </a:cubicBezTo>
                  <a:cubicBezTo>
                    <a:pt x="81722" y="75"/>
                    <a:pt x="67471" y="671"/>
                    <a:pt x="61929" y="671"/>
                  </a:cubicBezTo>
                  <a:cubicBezTo>
                    <a:pt x="56189" y="671"/>
                    <a:pt x="42136" y="75"/>
                    <a:pt x="36397" y="75"/>
                  </a:cubicBezTo>
                  <a:cubicBezTo>
                    <a:pt x="35011" y="75"/>
                    <a:pt x="32438" y="75"/>
                    <a:pt x="32438" y="3854"/>
                  </a:cubicBezTo>
                  <a:cubicBezTo>
                    <a:pt x="32438" y="6241"/>
                    <a:pt x="34219" y="6241"/>
                    <a:pt x="38178" y="6241"/>
                  </a:cubicBezTo>
                  <a:cubicBezTo>
                    <a:pt x="40751" y="6241"/>
                    <a:pt x="44314" y="6440"/>
                    <a:pt x="46689" y="6639"/>
                  </a:cubicBezTo>
                  <a:cubicBezTo>
                    <a:pt x="49856" y="7037"/>
                    <a:pt x="51043" y="7634"/>
                    <a:pt x="51043" y="9822"/>
                  </a:cubicBezTo>
                  <a:cubicBezTo>
                    <a:pt x="51043" y="10617"/>
                    <a:pt x="50845" y="11214"/>
                    <a:pt x="50251" y="13601"/>
                  </a:cubicBezTo>
                  <a:lnTo>
                    <a:pt x="23729" y="120421"/>
                  </a:lnTo>
                  <a:cubicBezTo>
                    <a:pt x="21750" y="128179"/>
                    <a:pt x="21354" y="129770"/>
                    <a:pt x="5718" y="129770"/>
                  </a:cubicBezTo>
                  <a:cubicBezTo>
                    <a:pt x="2353" y="129770"/>
                    <a:pt x="176" y="129770"/>
                    <a:pt x="176" y="133550"/>
                  </a:cubicBezTo>
                  <a:cubicBezTo>
                    <a:pt x="176" y="135937"/>
                    <a:pt x="2551" y="135937"/>
                    <a:pt x="3145" y="135937"/>
                  </a:cubicBezTo>
                  <a:cubicBezTo>
                    <a:pt x="8687" y="135937"/>
                    <a:pt x="22740" y="135340"/>
                    <a:pt x="28282" y="135340"/>
                  </a:cubicBezTo>
                  <a:cubicBezTo>
                    <a:pt x="32438" y="135340"/>
                    <a:pt x="36792" y="135539"/>
                    <a:pt x="40949" y="135539"/>
                  </a:cubicBezTo>
                  <a:cubicBezTo>
                    <a:pt x="45303" y="135539"/>
                    <a:pt x="49658" y="135937"/>
                    <a:pt x="53814" y="135937"/>
                  </a:cubicBezTo>
                  <a:cubicBezTo>
                    <a:pt x="55200" y="135937"/>
                    <a:pt x="57773" y="135937"/>
                    <a:pt x="57773" y="131958"/>
                  </a:cubicBezTo>
                  <a:cubicBezTo>
                    <a:pt x="57773" y="129770"/>
                    <a:pt x="55991" y="129770"/>
                    <a:pt x="52231" y="129770"/>
                  </a:cubicBezTo>
                  <a:cubicBezTo>
                    <a:pt x="44907" y="129770"/>
                    <a:pt x="39365" y="129770"/>
                    <a:pt x="39365" y="126190"/>
                  </a:cubicBezTo>
                  <a:cubicBezTo>
                    <a:pt x="39365" y="124797"/>
                    <a:pt x="40553" y="120421"/>
                    <a:pt x="41147" y="117437"/>
                  </a:cubicBezTo>
                  <a:cubicBezTo>
                    <a:pt x="43918" y="107093"/>
                    <a:pt x="46491" y="96551"/>
                    <a:pt x="49064" y="86207"/>
                  </a:cubicBezTo>
                  <a:lnTo>
                    <a:pt x="78555" y="63132"/>
                  </a:lnTo>
                  <a:lnTo>
                    <a:pt x="101515" y="116642"/>
                  </a:lnTo>
                  <a:cubicBezTo>
                    <a:pt x="103890" y="122012"/>
                    <a:pt x="103890" y="122410"/>
                    <a:pt x="103890" y="123604"/>
                  </a:cubicBezTo>
                  <a:cubicBezTo>
                    <a:pt x="103890" y="129571"/>
                    <a:pt x="95379" y="129770"/>
                    <a:pt x="93597" y="129770"/>
                  </a:cubicBezTo>
                  <a:cubicBezTo>
                    <a:pt x="91420" y="129770"/>
                    <a:pt x="89243" y="129770"/>
                    <a:pt x="89243" y="133749"/>
                  </a:cubicBezTo>
                  <a:cubicBezTo>
                    <a:pt x="89243" y="135937"/>
                    <a:pt x="91618" y="135937"/>
                    <a:pt x="92014" y="135937"/>
                  </a:cubicBezTo>
                  <a:cubicBezTo>
                    <a:pt x="99931" y="135937"/>
                    <a:pt x="108244" y="135340"/>
                    <a:pt x="116161" y="135340"/>
                  </a:cubicBezTo>
                  <a:cubicBezTo>
                    <a:pt x="120516" y="135340"/>
                    <a:pt x="131204" y="135937"/>
                    <a:pt x="135558" y="135937"/>
                  </a:cubicBezTo>
                  <a:cubicBezTo>
                    <a:pt x="136548" y="135937"/>
                    <a:pt x="139121" y="135937"/>
                    <a:pt x="139121" y="131958"/>
                  </a:cubicBezTo>
                  <a:cubicBezTo>
                    <a:pt x="139121" y="129770"/>
                    <a:pt x="136944" y="129770"/>
                    <a:pt x="135162" y="129770"/>
                  </a:cubicBezTo>
                  <a:cubicBezTo>
                    <a:pt x="127047" y="129571"/>
                    <a:pt x="124474" y="127781"/>
                    <a:pt x="121505" y="120819"/>
                  </a:cubicBezTo>
                  <a:lnTo>
                    <a:pt x="93400" y="55573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53" name="Dowolny kształt: kształt 252">
              <a:extLst>
                <a:ext uri="{FF2B5EF4-FFF2-40B4-BE49-F238E27FC236}">
                  <a16:creationId xmlns:a16="http://schemas.microsoft.com/office/drawing/2014/main" id="{FF718802-6E7D-C6FF-C4BC-219A99563AD1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678472" y="7098368"/>
              <a:ext cx="86731" cy="91483"/>
            </a:xfrm>
            <a:custGeom>
              <a:avLst/>
              <a:gdLst>
                <a:gd name="connsiteX0" fmla="*/ 34407 w 86731"/>
                <a:gd name="connsiteY0" fmla="*/ 62730 h 91483"/>
                <a:gd name="connsiteX1" fmla="*/ 39117 w 86731"/>
                <a:gd name="connsiteY1" fmla="*/ 62869 h 91483"/>
                <a:gd name="connsiteX2" fmla="*/ 86917 w 86731"/>
                <a:gd name="connsiteY2" fmla="*/ 20400 h 91483"/>
                <a:gd name="connsiteX3" fmla="*/ 68767 w 86731"/>
                <a:gd name="connsiteY3" fmla="*/ 70 h 91483"/>
                <a:gd name="connsiteX4" fmla="*/ 35654 w 86731"/>
                <a:gd name="connsiteY4" fmla="*/ 35020 h 91483"/>
                <a:gd name="connsiteX5" fmla="*/ 29973 w 86731"/>
                <a:gd name="connsiteY5" fmla="*/ 52565 h 91483"/>
                <a:gd name="connsiteX6" fmla="*/ 5034 w 86731"/>
                <a:gd name="connsiteY6" fmla="*/ 33210 h 91483"/>
                <a:gd name="connsiteX7" fmla="*/ 17088 w 86731"/>
                <a:gd name="connsiteY7" fmla="*/ 4943 h 91483"/>
                <a:gd name="connsiteX8" fmla="*/ 18196 w 86731"/>
                <a:gd name="connsiteY8" fmla="*/ 3133 h 91483"/>
                <a:gd name="connsiteX9" fmla="*/ 15980 w 86731"/>
                <a:gd name="connsiteY9" fmla="*/ 1462 h 91483"/>
                <a:gd name="connsiteX10" fmla="*/ 11546 w 86731"/>
                <a:gd name="connsiteY10" fmla="*/ 4526 h 91483"/>
                <a:gd name="connsiteX11" fmla="*/ 185 w 86731"/>
                <a:gd name="connsiteY11" fmla="*/ 34602 h 91483"/>
                <a:gd name="connsiteX12" fmla="*/ 27064 w 86731"/>
                <a:gd name="connsiteY12" fmla="*/ 61616 h 91483"/>
                <a:gd name="connsiteX13" fmla="*/ 19305 w 86731"/>
                <a:gd name="connsiteY13" fmla="*/ 87097 h 91483"/>
                <a:gd name="connsiteX14" fmla="*/ 24015 w 86731"/>
                <a:gd name="connsiteY14" fmla="*/ 91553 h 91483"/>
                <a:gd name="connsiteX15" fmla="*/ 29419 w 86731"/>
                <a:gd name="connsiteY15" fmla="*/ 88490 h 91483"/>
                <a:gd name="connsiteX16" fmla="*/ 34407 w 86731"/>
                <a:gd name="connsiteY16" fmla="*/ 62730 h 91483"/>
                <a:gd name="connsiteX17" fmla="*/ 36208 w 86731"/>
                <a:gd name="connsiteY17" fmla="*/ 53261 h 91483"/>
                <a:gd name="connsiteX18" fmla="*/ 46737 w 86731"/>
                <a:gd name="connsiteY18" fmla="*/ 21931 h 91483"/>
                <a:gd name="connsiteX19" fmla="*/ 67243 w 86731"/>
                <a:gd name="connsiteY19" fmla="*/ 9539 h 91483"/>
                <a:gd name="connsiteX20" fmla="*/ 81929 w 86731"/>
                <a:gd name="connsiteY20" fmla="*/ 23184 h 91483"/>
                <a:gd name="connsiteX21" fmla="*/ 40641 w 86731"/>
                <a:gd name="connsiteY21" fmla="*/ 53400 h 91483"/>
                <a:gd name="connsiteX22" fmla="*/ 36208 w 86731"/>
                <a:gd name="connsiteY22" fmla="*/ 53261 h 91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731" h="91483">
                  <a:moveTo>
                    <a:pt x="34407" y="62730"/>
                  </a:moveTo>
                  <a:cubicBezTo>
                    <a:pt x="35931" y="62869"/>
                    <a:pt x="37593" y="62869"/>
                    <a:pt x="39117" y="62869"/>
                  </a:cubicBezTo>
                  <a:cubicBezTo>
                    <a:pt x="64056" y="62869"/>
                    <a:pt x="86917" y="42400"/>
                    <a:pt x="86917" y="20400"/>
                  </a:cubicBezTo>
                  <a:cubicBezTo>
                    <a:pt x="86917" y="8007"/>
                    <a:pt x="79574" y="70"/>
                    <a:pt x="68767" y="70"/>
                  </a:cubicBezTo>
                  <a:cubicBezTo>
                    <a:pt x="49647" y="70"/>
                    <a:pt x="39533" y="24577"/>
                    <a:pt x="35654" y="35020"/>
                  </a:cubicBezTo>
                  <a:cubicBezTo>
                    <a:pt x="33852" y="40172"/>
                    <a:pt x="30804" y="49919"/>
                    <a:pt x="29973" y="52565"/>
                  </a:cubicBezTo>
                  <a:cubicBezTo>
                    <a:pt x="14733" y="50476"/>
                    <a:pt x="5034" y="43514"/>
                    <a:pt x="5034" y="33210"/>
                  </a:cubicBezTo>
                  <a:cubicBezTo>
                    <a:pt x="5034" y="33071"/>
                    <a:pt x="5866" y="17475"/>
                    <a:pt x="17088" y="4943"/>
                  </a:cubicBezTo>
                  <a:cubicBezTo>
                    <a:pt x="18058" y="3969"/>
                    <a:pt x="18196" y="3690"/>
                    <a:pt x="18196" y="3133"/>
                  </a:cubicBezTo>
                  <a:cubicBezTo>
                    <a:pt x="18196" y="1462"/>
                    <a:pt x="16395" y="1462"/>
                    <a:pt x="15980" y="1462"/>
                  </a:cubicBezTo>
                  <a:cubicBezTo>
                    <a:pt x="14733" y="1462"/>
                    <a:pt x="14178" y="1462"/>
                    <a:pt x="11546" y="4526"/>
                  </a:cubicBezTo>
                  <a:cubicBezTo>
                    <a:pt x="3787" y="14134"/>
                    <a:pt x="185" y="28615"/>
                    <a:pt x="185" y="34602"/>
                  </a:cubicBezTo>
                  <a:cubicBezTo>
                    <a:pt x="185" y="46995"/>
                    <a:pt x="9191" y="57717"/>
                    <a:pt x="27064" y="61616"/>
                  </a:cubicBezTo>
                  <a:cubicBezTo>
                    <a:pt x="20136" y="83198"/>
                    <a:pt x="19305" y="85844"/>
                    <a:pt x="19305" y="87097"/>
                  </a:cubicBezTo>
                  <a:cubicBezTo>
                    <a:pt x="19305" y="90857"/>
                    <a:pt x="22491" y="91553"/>
                    <a:pt x="24015" y="91553"/>
                  </a:cubicBezTo>
                  <a:cubicBezTo>
                    <a:pt x="25539" y="91553"/>
                    <a:pt x="28310" y="90578"/>
                    <a:pt x="29419" y="88490"/>
                  </a:cubicBezTo>
                  <a:cubicBezTo>
                    <a:pt x="30389" y="86401"/>
                    <a:pt x="31636" y="79300"/>
                    <a:pt x="34407" y="62730"/>
                  </a:cubicBezTo>
                  <a:close/>
                  <a:moveTo>
                    <a:pt x="36208" y="53261"/>
                  </a:moveTo>
                  <a:cubicBezTo>
                    <a:pt x="38979" y="37248"/>
                    <a:pt x="40087" y="30982"/>
                    <a:pt x="46737" y="21931"/>
                  </a:cubicBezTo>
                  <a:cubicBezTo>
                    <a:pt x="52972" y="13437"/>
                    <a:pt x="60315" y="9539"/>
                    <a:pt x="67243" y="9539"/>
                  </a:cubicBezTo>
                  <a:cubicBezTo>
                    <a:pt x="76803" y="9539"/>
                    <a:pt x="81929" y="15944"/>
                    <a:pt x="81929" y="23184"/>
                  </a:cubicBezTo>
                  <a:cubicBezTo>
                    <a:pt x="81929" y="37248"/>
                    <a:pt x="64472" y="53400"/>
                    <a:pt x="40641" y="53400"/>
                  </a:cubicBezTo>
                  <a:cubicBezTo>
                    <a:pt x="39394" y="53400"/>
                    <a:pt x="37455" y="53400"/>
                    <a:pt x="36208" y="53261"/>
                  </a:cubicBez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54" name="Dowolny kształt: kształt 253">
              <a:extLst>
                <a:ext uri="{FF2B5EF4-FFF2-40B4-BE49-F238E27FC236}">
                  <a16:creationId xmlns:a16="http://schemas.microsoft.com/office/drawing/2014/main" id="{065902A6-D576-B8E7-1A93-97CDCC603DC7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665146" y="7218736"/>
              <a:ext cx="68166" cy="98027"/>
            </a:xfrm>
            <a:custGeom>
              <a:avLst/>
              <a:gdLst>
                <a:gd name="connsiteX0" fmla="*/ 33159 w 68166"/>
                <a:gd name="connsiteY0" fmla="*/ 4255 h 98027"/>
                <a:gd name="connsiteX1" fmla="*/ 33713 w 68166"/>
                <a:gd name="connsiteY1" fmla="*/ 2027 h 98027"/>
                <a:gd name="connsiteX2" fmla="*/ 31496 w 68166"/>
                <a:gd name="connsiteY2" fmla="*/ 78 h 98027"/>
                <a:gd name="connsiteX3" fmla="*/ 13762 w 68166"/>
                <a:gd name="connsiteY3" fmla="*/ 1470 h 98027"/>
                <a:gd name="connsiteX4" fmla="*/ 10714 w 68166"/>
                <a:gd name="connsiteY4" fmla="*/ 4673 h 98027"/>
                <a:gd name="connsiteX5" fmla="*/ 14316 w 68166"/>
                <a:gd name="connsiteY5" fmla="*/ 6622 h 98027"/>
                <a:gd name="connsiteX6" fmla="*/ 20967 w 68166"/>
                <a:gd name="connsiteY6" fmla="*/ 8711 h 98027"/>
                <a:gd name="connsiteX7" fmla="*/ 20412 w 68166"/>
                <a:gd name="connsiteY7" fmla="*/ 11774 h 98027"/>
                <a:gd name="connsiteX8" fmla="*/ 877 w 68166"/>
                <a:gd name="connsiteY8" fmla="*/ 90586 h 98027"/>
                <a:gd name="connsiteX9" fmla="*/ 184 w 68166"/>
                <a:gd name="connsiteY9" fmla="*/ 93649 h 98027"/>
                <a:gd name="connsiteX10" fmla="*/ 4895 w 68166"/>
                <a:gd name="connsiteY10" fmla="*/ 98105 h 98027"/>
                <a:gd name="connsiteX11" fmla="*/ 11268 w 68166"/>
                <a:gd name="connsiteY11" fmla="*/ 92257 h 98027"/>
                <a:gd name="connsiteX12" fmla="*/ 18057 w 68166"/>
                <a:gd name="connsiteY12" fmla="*/ 65244 h 98027"/>
                <a:gd name="connsiteX13" fmla="*/ 35791 w 68166"/>
                <a:gd name="connsiteY13" fmla="*/ 76662 h 98027"/>
                <a:gd name="connsiteX14" fmla="*/ 35514 w 68166"/>
                <a:gd name="connsiteY14" fmla="*/ 79447 h 98027"/>
                <a:gd name="connsiteX15" fmla="*/ 34960 w 68166"/>
                <a:gd name="connsiteY15" fmla="*/ 83763 h 98027"/>
                <a:gd name="connsiteX16" fmla="*/ 49646 w 68166"/>
                <a:gd name="connsiteY16" fmla="*/ 98105 h 98027"/>
                <a:gd name="connsiteX17" fmla="*/ 67242 w 68166"/>
                <a:gd name="connsiteY17" fmla="*/ 76801 h 98027"/>
                <a:gd name="connsiteX18" fmla="*/ 65025 w 68166"/>
                <a:gd name="connsiteY18" fmla="*/ 74991 h 98027"/>
                <a:gd name="connsiteX19" fmla="*/ 62254 w 68166"/>
                <a:gd name="connsiteY19" fmla="*/ 78333 h 98027"/>
                <a:gd name="connsiteX20" fmla="*/ 50062 w 68166"/>
                <a:gd name="connsiteY20" fmla="*/ 94206 h 98027"/>
                <a:gd name="connsiteX21" fmla="*/ 45213 w 68166"/>
                <a:gd name="connsiteY21" fmla="*/ 86966 h 98027"/>
                <a:gd name="connsiteX22" fmla="*/ 46044 w 68166"/>
                <a:gd name="connsiteY22" fmla="*/ 80700 h 98027"/>
                <a:gd name="connsiteX23" fmla="*/ 46737 w 68166"/>
                <a:gd name="connsiteY23" fmla="*/ 76383 h 98027"/>
                <a:gd name="connsiteX24" fmla="*/ 24292 w 68166"/>
                <a:gd name="connsiteY24" fmla="*/ 61623 h 98027"/>
                <a:gd name="connsiteX25" fmla="*/ 35791 w 68166"/>
                <a:gd name="connsiteY25" fmla="*/ 52433 h 98027"/>
                <a:gd name="connsiteX26" fmla="*/ 57544 w 68166"/>
                <a:gd name="connsiteY26" fmla="*/ 39205 h 98027"/>
                <a:gd name="connsiteX27" fmla="*/ 62116 w 68166"/>
                <a:gd name="connsiteY27" fmla="*/ 41015 h 98027"/>
                <a:gd name="connsiteX28" fmla="*/ 54911 w 68166"/>
                <a:gd name="connsiteY28" fmla="*/ 48813 h 98027"/>
                <a:gd name="connsiteX29" fmla="*/ 60453 w 68166"/>
                <a:gd name="connsiteY29" fmla="*/ 53965 h 98027"/>
                <a:gd name="connsiteX30" fmla="*/ 68350 w 68166"/>
                <a:gd name="connsiteY30" fmla="*/ 45053 h 98027"/>
                <a:gd name="connsiteX31" fmla="*/ 57682 w 68166"/>
                <a:gd name="connsiteY31" fmla="*/ 35306 h 98027"/>
                <a:gd name="connsiteX32" fmla="*/ 35514 w 68166"/>
                <a:gd name="connsiteY32" fmla="*/ 47560 h 98027"/>
                <a:gd name="connsiteX33" fmla="*/ 19443 w 68166"/>
                <a:gd name="connsiteY33" fmla="*/ 59813 h 98027"/>
                <a:gd name="connsiteX34" fmla="*/ 33159 w 68166"/>
                <a:gd name="connsiteY34" fmla="*/ 4255 h 9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8166" h="98027">
                  <a:moveTo>
                    <a:pt x="33159" y="4255"/>
                  </a:moveTo>
                  <a:cubicBezTo>
                    <a:pt x="33298" y="3977"/>
                    <a:pt x="33713" y="2166"/>
                    <a:pt x="33713" y="2027"/>
                  </a:cubicBezTo>
                  <a:cubicBezTo>
                    <a:pt x="33713" y="1331"/>
                    <a:pt x="33159" y="78"/>
                    <a:pt x="31496" y="78"/>
                  </a:cubicBezTo>
                  <a:cubicBezTo>
                    <a:pt x="28725" y="78"/>
                    <a:pt x="17226" y="1192"/>
                    <a:pt x="13762" y="1470"/>
                  </a:cubicBezTo>
                  <a:cubicBezTo>
                    <a:pt x="12654" y="1609"/>
                    <a:pt x="10714" y="1749"/>
                    <a:pt x="10714" y="4673"/>
                  </a:cubicBezTo>
                  <a:cubicBezTo>
                    <a:pt x="10714" y="6622"/>
                    <a:pt x="12654" y="6622"/>
                    <a:pt x="14316" y="6622"/>
                  </a:cubicBezTo>
                  <a:cubicBezTo>
                    <a:pt x="20967" y="6622"/>
                    <a:pt x="20967" y="7597"/>
                    <a:pt x="20967" y="8711"/>
                  </a:cubicBezTo>
                  <a:cubicBezTo>
                    <a:pt x="20967" y="9686"/>
                    <a:pt x="20690" y="10521"/>
                    <a:pt x="20412" y="11774"/>
                  </a:cubicBezTo>
                  <a:lnTo>
                    <a:pt x="877" y="90586"/>
                  </a:lnTo>
                  <a:cubicBezTo>
                    <a:pt x="184" y="93092"/>
                    <a:pt x="184" y="93371"/>
                    <a:pt x="184" y="93649"/>
                  </a:cubicBezTo>
                  <a:cubicBezTo>
                    <a:pt x="184" y="95738"/>
                    <a:pt x="1847" y="98105"/>
                    <a:pt x="4895" y="98105"/>
                  </a:cubicBezTo>
                  <a:cubicBezTo>
                    <a:pt x="8636" y="98105"/>
                    <a:pt x="10437" y="95320"/>
                    <a:pt x="11268" y="92257"/>
                  </a:cubicBezTo>
                  <a:cubicBezTo>
                    <a:pt x="11545" y="91700"/>
                    <a:pt x="17503" y="67193"/>
                    <a:pt x="18057" y="65244"/>
                  </a:cubicBezTo>
                  <a:cubicBezTo>
                    <a:pt x="27894" y="66218"/>
                    <a:pt x="35791" y="69421"/>
                    <a:pt x="35791" y="76662"/>
                  </a:cubicBezTo>
                  <a:cubicBezTo>
                    <a:pt x="35791" y="77358"/>
                    <a:pt x="35791" y="78054"/>
                    <a:pt x="35514" y="79447"/>
                  </a:cubicBezTo>
                  <a:cubicBezTo>
                    <a:pt x="34960" y="81535"/>
                    <a:pt x="34960" y="82231"/>
                    <a:pt x="34960" y="83763"/>
                  </a:cubicBezTo>
                  <a:cubicBezTo>
                    <a:pt x="34960" y="93649"/>
                    <a:pt x="42996" y="98105"/>
                    <a:pt x="49646" y="98105"/>
                  </a:cubicBezTo>
                  <a:cubicBezTo>
                    <a:pt x="63086" y="98105"/>
                    <a:pt x="67242" y="76940"/>
                    <a:pt x="67242" y="76801"/>
                  </a:cubicBezTo>
                  <a:cubicBezTo>
                    <a:pt x="67242" y="74991"/>
                    <a:pt x="65441" y="74991"/>
                    <a:pt x="65025" y="74991"/>
                  </a:cubicBezTo>
                  <a:cubicBezTo>
                    <a:pt x="63086" y="74991"/>
                    <a:pt x="62947" y="75687"/>
                    <a:pt x="62254" y="78333"/>
                  </a:cubicBezTo>
                  <a:cubicBezTo>
                    <a:pt x="60592" y="84320"/>
                    <a:pt x="56851" y="94206"/>
                    <a:pt x="50062" y="94206"/>
                  </a:cubicBezTo>
                  <a:cubicBezTo>
                    <a:pt x="46321" y="94206"/>
                    <a:pt x="45213" y="90725"/>
                    <a:pt x="45213" y="86966"/>
                  </a:cubicBezTo>
                  <a:cubicBezTo>
                    <a:pt x="45213" y="84599"/>
                    <a:pt x="45213" y="84320"/>
                    <a:pt x="46044" y="80700"/>
                  </a:cubicBezTo>
                  <a:cubicBezTo>
                    <a:pt x="46183" y="80282"/>
                    <a:pt x="46737" y="77915"/>
                    <a:pt x="46737" y="76383"/>
                  </a:cubicBezTo>
                  <a:cubicBezTo>
                    <a:pt x="46737" y="63991"/>
                    <a:pt x="30111" y="62041"/>
                    <a:pt x="24292" y="61623"/>
                  </a:cubicBezTo>
                  <a:cubicBezTo>
                    <a:pt x="28310" y="59117"/>
                    <a:pt x="33436" y="54522"/>
                    <a:pt x="35791" y="52433"/>
                  </a:cubicBezTo>
                  <a:cubicBezTo>
                    <a:pt x="42857" y="45750"/>
                    <a:pt x="49785" y="39205"/>
                    <a:pt x="57544" y="39205"/>
                  </a:cubicBezTo>
                  <a:cubicBezTo>
                    <a:pt x="59206" y="39205"/>
                    <a:pt x="61007" y="39623"/>
                    <a:pt x="62116" y="41015"/>
                  </a:cubicBezTo>
                  <a:cubicBezTo>
                    <a:pt x="56158" y="41990"/>
                    <a:pt x="54911" y="46724"/>
                    <a:pt x="54911" y="48813"/>
                  </a:cubicBezTo>
                  <a:cubicBezTo>
                    <a:pt x="54911" y="51876"/>
                    <a:pt x="57267" y="53965"/>
                    <a:pt x="60453" y="53965"/>
                  </a:cubicBezTo>
                  <a:cubicBezTo>
                    <a:pt x="64194" y="53965"/>
                    <a:pt x="68350" y="50902"/>
                    <a:pt x="68350" y="45053"/>
                  </a:cubicBezTo>
                  <a:cubicBezTo>
                    <a:pt x="68350" y="40458"/>
                    <a:pt x="65025" y="35306"/>
                    <a:pt x="57682" y="35306"/>
                  </a:cubicBezTo>
                  <a:cubicBezTo>
                    <a:pt x="49785" y="35306"/>
                    <a:pt x="42580" y="41015"/>
                    <a:pt x="35514" y="47560"/>
                  </a:cubicBezTo>
                  <a:cubicBezTo>
                    <a:pt x="29695" y="53130"/>
                    <a:pt x="25123" y="57446"/>
                    <a:pt x="19443" y="59813"/>
                  </a:cubicBezTo>
                  <a:lnTo>
                    <a:pt x="33159" y="4255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55" name="Dowolny kształt: kształt 254">
              <a:extLst>
                <a:ext uri="{FF2B5EF4-FFF2-40B4-BE49-F238E27FC236}">
                  <a16:creationId xmlns:a16="http://schemas.microsoft.com/office/drawing/2014/main" id="{2D1A2DB5-E472-1F8C-30CE-7133D2A08DFF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802507" y="7106176"/>
              <a:ext cx="45919" cy="198919"/>
            </a:xfrm>
            <a:custGeom>
              <a:avLst/>
              <a:gdLst>
                <a:gd name="connsiteX0" fmla="*/ 46110 w 45919"/>
                <a:gd name="connsiteY0" fmla="*/ 197005 h 198919"/>
                <a:gd name="connsiteX1" fmla="*/ 42745 w 45919"/>
                <a:gd name="connsiteY1" fmla="*/ 192629 h 198919"/>
                <a:gd name="connsiteX2" fmla="*/ 11671 w 45919"/>
                <a:gd name="connsiteY2" fmla="*/ 99534 h 198919"/>
                <a:gd name="connsiteX3" fmla="*/ 43537 w 45919"/>
                <a:gd name="connsiteY3" fmla="*/ 5446 h 198919"/>
                <a:gd name="connsiteX4" fmla="*/ 46110 w 45919"/>
                <a:gd name="connsiteY4" fmla="*/ 2064 h 198919"/>
                <a:gd name="connsiteX5" fmla="*/ 44131 w 45919"/>
                <a:gd name="connsiteY5" fmla="*/ 75 h 198919"/>
                <a:gd name="connsiteX6" fmla="*/ 12660 w 45919"/>
                <a:gd name="connsiteY6" fmla="*/ 38864 h 198919"/>
                <a:gd name="connsiteX7" fmla="*/ 191 w 45919"/>
                <a:gd name="connsiteY7" fmla="*/ 99534 h 198919"/>
                <a:gd name="connsiteX8" fmla="*/ 13254 w 45919"/>
                <a:gd name="connsiteY8" fmla="*/ 161597 h 198919"/>
                <a:gd name="connsiteX9" fmla="*/ 44131 w 45919"/>
                <a:gd name="connsiteY9" fmla="*/ 198994 h 198919"/>
                <a:gd name="connsiteX10" fmla="*/ 46110 w 45919"/>
                <a:gd name="connsiteY10" fmla="*/ 197005 h 19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919" h="198919">
                  <a:moveTo>
                    <a:pt x="46110" y="197005"/>
                  </a:moveTo>
                  <a:cubicBezTo>
                    <a:pt x="46110" y="196408"/>
                    <a:pt x="46110" y="196010"/>
                    <a:pt x="42745" y="192629"/>
                  </a:cubicBezTo>
                  <a:cubicBezTo>
                    <a:pt x="18004" y="167565"/>
                    <a:pt x="11671" y="129969"/>
                    <a:pt x="11671" y="99534"/>
                  </a:cubicBezTo>
                  <a:cubicBezTo>
                    <a:pt x="11671" y="64922"/>
                    <a:pt x="19192" y="30310"/>
                    <a:pt x="43537" y="5446"/>
                  </a:cubicBezTo>
                  <a:cubicBezTo>
                    <a:pt x="46110" y="3059"/>
                    <a:pt x="46110" y="2661"/>
                    <a:pt x="46110" y="2064"/>
                  </a:cubicBezTo>
                  <a:cubicBezTo>
                    <a:pt x="46110" y="671"/>
                    <a:pt x="45318" y="75"/>
                    <a:pt x="44131" y="75"/>
                  </a:cubicBezTo>
                  <a:cubicBezTo>
                    <a:pt x="42151" y="75"/>
                    <a:pt x="24338" y="13601"/>
                    <a:pt x="12660" y="38864"/>
                  </a:cubicBezTo>
                  <a:cubicBezTo>
                    <a:pt x="2566" y="60745"/>
                    <a:pt x="191" y="82825"/>
                    <a:pt x="191" y="99534"/>
                  </a:cubicBezTo>
                  <a:cubicBezTo>
                    <a:pt x="191" y="115050"/>
                    <a:pt x="2368" y="139119"/>
                    <a:pt x="13254" y="161597"/>
                  </a:cubicBezTo>
                  <a:cubicBezTo>
                    <a:pt x="25130" y="186064"/>
                    <a:pt x="42151" y="198994"/>
                    <a:pt x="44131" y="198994"/>
                  </a:cubicBezTo>
                  <a:cubicBezTo>
                    <a:pt x="45318" y="198994"/>
                    <a:pt x="46110" y="198397"/>
                    <a:pt x="46110" y="197005"/>
                  </a:cubicBez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56" name="Dowolny kształt: kształt 255">
              <a:extLst>
                <a:ext uri="{FF2B5EF4-FFF2-40B4-BE49-F238E27FC236}">
                  <a16:creationId xmlns:a16="http://schemas.microsoft.com/office/drawing/2014/main" id="{C9F0B56F-869C-E9FC-ACC5-3678C5E5CFDB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870770" y="7117315"/>
              <a:ext cx="97182" cy="140238"/>
            </a:xfrm>
            <a:custGeom>
              <a:avLst/>
              <a:gdLst>
                <a:gd name="connsiteX0" fmla="*/ 46114 w 97182"/>
                <a:gd name="connsiteY0" fmla="*/ 2263 h 140238"/>
                <a:gd name="connsiteX1" fmla="*/ 43541 w 97182"/>
                <a:gd name="connsiteY1" fmla="*/ 75 h 140238"/>
                <a:gd name="connsiteX2" fmla="*/ 19394 w 97182"/>
                <a:gd name="connsiteY2" fmla="*/ 2064 h 140238"/>
                <a:gd name="connsiteX3" fmla="*/ 15633 w 97182"/>
                <a:gd name="connsiteY3" fmla="*/ 6042 h 140238"/>
                <a:gd name="connsiteX4" fmla="*/ 20383 w 97182"/>
                <a:gd name="connsiteY4" fmla="*/ 8429 h 140238"/>
                <a:gd name="connsiteX5" fmla="*/ 30280 w 97182"/>
                <a:gd name="connsiteY5" fmla="*/ 11811 h 140238"/>
                <a:gd name="connsiteX6" fmla="*/ 29686 w 97182"/>
                <a:gd name="connsiteY6" fmla="*/ 15789 h 140238"/>
                <a:gd name="connsiteX7" fmla="*/ 986 w 97182"/>
                <a:gd name="connsiteY7" fmla="*/ 130367 h 140238"/>
                <a:gd name="connsiteX8" fmla="*/ 195 w 97182"/>
                <a:gd name="connsiteY8" fmla="*/ 134743 h 140238"/>
                <a:gd name="connsiteX9" fmla="*/ 5935 w 97182"/>
                <a:gd name="connsiteY9" fmla="*/ 140313 h 140238"/>
                <a:gd name="connsiteX10" fmla="*/ 13258 w 97182"/>
                <a:gd name="connsiteY10" fmla="*/ 135141 h 140238"/>
                <a:gd name="connsiteX11" fmla="*/ 17018 w 97182"/>
                <a:gd name="connsiteY11" fmla="*/ 120023 h 140238"/>
                <a:gd name="connsiteX12" fmla="*/ 21373 w 97182"/>
                <a:gd name="connsiteY12" fmla="*/ 102120 h 140238"/>
                <a:gd name="connsiteX13" fmla="*/ 24738 w 97182"/>
                <a:gd name="connsiteY13" fmla="*/ 88793 h 140238"/>
                <a:gd name="connsiteX14" fmla="*/ 26915 w 97182"/>
                <a:gd name="connsiteY14" fmla="*/ 79841 h 140238"/>
                <a:gd name="connsiteX15" fmla="*/ 40374 w 97182"/>
                <a:gd name="connsiteY15" fmla="*/ 61541 h 140238"/>
                <a:gd name="connsiteX16" fmla="*/ 59375 w 97182"/>
                <a:gd name="connsiteY16" fmla="*/ 54579 h 140238"/>
                <a:gd name="connsiteX17" fmla="*/ 70063 w 97182"/>
                <a:gd name="connsiteY17" fmla="*/ 68503 h 140238"/>
                <a:gd name="connsiteX18" fmla="*/ 57791 w 97182"/>
                <a:gd name="connsiteY18" fmla="*/ 113061 h 140238"/>
                <a:gd name="connsiteX19" fmla="*/ 55218 w 97182"/>
                <a:gd name="connsiteY19" fmla="*/ 124002 h 140238"/>
                <a:gd name="connsiteX20" fmla="*/ 71448 w 97182"/>
                <a:gd name="connsiteY20" fmla="*/ 140313 h 140238"/>
                <a:gd name="connsiteX21" fmla="*/ 97377 w 97182"/>
                <a:gd name="connsiteY21" fmla="*/ 109679 h 140238"/>
                <a:gd name="connsiteX22" fmla="*/ 95002 w 97182"/>
                <a:gd name="connsiteY22" fmla="*/ 107690 h 140238"/>
                <a:gd name="connsiteX23" fmla="*/ 92033 w 97182"/>
                <a:gd name="connsiteY23" fmla="*/ 111271 h 140238"/>
                <a:gd name="connsiteX24" fmla="*/ 71844 w 97182"/>
                <a:gd name="connsiteY24" fmla="*/ 135937 h 140238"/>
                <a:gd name="connsiteX25" fmla="*/ 67094 w 97182"/>
                <a:gd name="connsiteY25" fmla="*/ 129372 h 140238"/>
                <a:gd name="connsiteX26" fmla="*/ 70657 w 97182"/>
                <a:gd name="connsiteY26" fmla="*/ 115249 h 140238"/>
                <a:gd name="connsiteX27" fmla="*/ 82730 w 97182"/>
                <a:gd name="connsiteY27" fmla="*/ 71487 h 140238"/>
                <a:gd name="connsiteX28" fmla="*/ 59969 w 97182"/>
                <a:gd name="connsiteY28" fmla="*/ 50202 h 140238"/>
                <a:gd name="connsiteX29" fmla="*/ 30675 w 97182"/>
                <a:gd name="connsiteY29" fmla="*/ 65519 h 140238"/>
                <a:gd name="connsiteX30" fmla="*/ 46114 w 97182"/>
                <a:gd name="connsiteY30" fmla="*/ 2263 h 14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7182" h="140238">
                  <a:moveTo>
                    <a:pt x="46114" y="2263"/>
                  </a:moveTo>
                  <a:cubicBezTo>
                    <a:pt x="46114" y="2064"/>
                    <a:pt x="46114" y="75"/>
                    <a:pt x="43541" y="75"/>
                  </a:cubicBezTo>
                  <a:cubicBezTo>
                    <a:pt x="38988" y="75"/>
                    <a:pt x="24540" y="1666"/>
                    <a:pt x="19394" y="2064"/>
                  </a:cubicBezTo>
                  <a:cubicBezTo>
                    <a:pt x="17810" y="2263"/>
                    <a:pt x="15633" y="2462"/>
                    <a:pt x="15633" y="6042"/>
                  </a:cubicBezTo>
                  <a:cubicBezTo>
                    <a:pt x="15633" y="8429"/>
                    <a:pt x="17414" y="8429"/>
                    <a:pt x="20383" y="8429"/>
                  </a:cubicBezTo>
                  <a:cubicBezTo>
                    <a:pt x="29884" y="8429"/>
                    <a:pt x="30280" y="9822"/>
                    <a:pt x="30280" y="11811"/>
                  </a:cubicBezTo>
                  <a:lnTo>
                    <a:pt x="29686" y="15789"/>
                  </a:lnTo>
                  <a:lnTo>
                    <a:pt x="986" y="130367"/>
                  </a:lnTo>
                  <a:cubicBezTo>
                    <a:pt x="195" y="133152"/>
                    <a:pt x="195" y="133550"/>
                    <a:pt x="195" y="134743"/>
                  </a:cubicBezTo>
                  <a:cubicBezTo>
                    <a:pt x="195" y="139318"/>
                    <a:pt x="4153" y="140313"/>
                    <a:pt x="5935" y="140313"/>
                  </a:cubicBezTo>
                  <a:cubicBezTo>
                    <a:pt x="9101" y="140313"/>
                    <a:pt x="12268" y="137926"/>
                    <a:pt x="13258" y="135141"/>
                  </a:cubicBezTo>
                  <a:lnTo>
                    <a:pt x="17018" y="120023"/>
                  </a:lnTo>
                  <a:lnTo>
                    <a:pt x="21373" y="102120"/>
                  </a:lnTo>
                  <a:cubicBezTo>
                    <a:pt x="22560" y="97744"/>
                    <a:pt x="23748" y="93368"/>
                    <a:pt x="24738" y="88793"/>
                  </a:cubicBezTo>
                  <a:cubicBezTo>
                    <a:pt x="25133" y="87599"/>
                    <a:pt x="26717" y="81035"/>
                    <a:pt x="26915" y="79841"/>
                  </a:cubicBezTo>
                  <a:cubicBezTo>
                    <a:pt x="27509" y="78051"/>
                    <a:pt x="33644" y="66912"/>
                    <a:pt x="40374" y="61541"/>
                  </a:cubicBezTo>
                  <a:cubicBezTo>
                    <a:pt x="44728" y="58358"/>
                    <a:pt x="50864" y="54579"/>
                    <a:pt x="59375" y="54579"/>
                  </a:cubicBezTo>
                  <a:cubicBezTo>
                    <a:pt x="67886" y="54579"/>
                    <a:pt x="70063" y="61342"/>
                    <a:pt x="70063" y="68503"/>
                  </a:cubicBezTo>
                  <a:cubicBezTo>
                    <a:pt x="70063" y="79245"/>
                    <a:pt x="62542" y="100927"/>
                    <a:pt x="57791" y="113061"/>
                  </a:cubicBezTo>
                  <a:cubicBezTo>
                    <a:pt x="56208" y="117636"/>
                    <a:pt x="55218" y="120023"/>
                    <a:pt x="55218" y="124002"/>
                  </a:cubicBezTo>
                  <a:cubicBezTo>
                    <a:pt x="55218" y="133351"/>
                    <a:pt x="62146" y="140313"/>
                    <a:pt x="71448" y="140313"/>
                  </a:cubicBezTo>
                  <a:cubicBezTo>
                    <a:pt x="90054" y="140313"/>
                    <a:pt x="97377" y="111271"/>
                    <a:pt x="97377" y="109679"/>
                  </a:cubicBezTo>
                  <a:cubicBezTo>
                    <a:pt x="97377" y="107690"/>
                    <a:pt x="95596" y="107690"/>
                    <a:pt x="95002" y="107690"/>
                  </a:cubicBezTo>
                  <a:cubicBezTo>
                    <a:pt x="93022" y="107690"/>
                    <a:pt x="93022" y="108287"/>
                    <a:pt x="92033" y="111271"/>
                  </a:cubicBezTo>
                  <a:cubicBezTo>
                    <a:pt x="89064" y="121813"/>
                    <a:pt x="82730" y="135937"/>
                    <a:pt x="71844" y="135937"/>
                  </a:cubicBezTo>
                  <a:cubicBezTo>
                    <a:pt x="68480" y="135937"/>
                    <a:pt x="67094" y="133948"/>
                    <a:pt x="67094" y="129372"/>
                  </a:cubicBezTo>
                  <a:cubicBezTo>
                    <a:pt x="67094" y="124399"/>
                    <a:pt x="68875" y="119625"/>
                    <a:pt x="70657" y="115249"/>
                  </a:cubicBezTo>
                  <a:cubicBezTo>
                    <a:pt x="73824" y="106696"/>
                    <a:pt x="82730" y="83024"/>
                    <a:pt x="82730" y="71487"/>
                  </a:cubicBezTo>
                  <a:cubicBezTo>
                    <a:pt x="82730" y="58557"/>
                    <a:pt x="74813" y="50202"/>
                    <a:pt x="59969" y="50202"/>
                  </a:cubicBezTo>
                  <a:cubicBezTo>
                    <a:pt x="47499" y="50202"/>
                    <a:pt x="37999" y="56369"/>
                    <a:pt x="30675" y="65519"/>
                  </a:cubicBezTo>
                  <a:lnTo>
                    <a:pt x="46114" y="2263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57" name="Dowolny kształt: kształt 256">
              <a:extLst>
                <a:ext uri="{FF2B5EF4-FFF2-40B4-BE49-F238E27FC236}">
                  <a16:creationId xmlns:a16="http://schemas.microsoft.com/office/drawing/2014/main" id="{9ACAF708-7254-F316-2CD5-CA32FFF7FDE0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985204" y="7106176"/>
              <a:ext cx="45919" cy="198919"/>
            </a:xfrm>
            <a:custGeom>
              <a:avLst/>
              <a:gdLst>
                <a:gd name="connsiteX0" fmla="*/ 46120 w 45919"/>
                <a:gd name="connsiteY0" fmla="*/ 99534 h 198919"/>
                <a:gd name="connsiteX1" fmla="*/ 33056 w 45919"/>
                <a:gd name="connsiteY1" fmla="*/ 37472 h 198919"/>
                <a:gd name="connsiteX2" fmla="*/ 2180 w 45919"/>
                <a:gd name="connsiteY2" fmla="*/ 75 h 198919"/>
                <a:gd name="connsiteX3" fmla="*/ 200 w 45919"/>
                <a:gd name="connsiteY3" fmla="*/ 2064 h 198919"/>
                <a:gd name="connsiteX4" fmla="*/ 3961 w 45919"/>
                <a:gd name="connsiteY4" fmla="*/ 6639 h 198919"/>
                <a:gd name="connsiteX5" fmla="*/ 34640 w 45919"/>
                <a:gd name="connsiteY5" fmla="*/ 99534 h 198919"/>
                <a:gd name="connsiteX6" fmla="*/ 2773 w 45919"/>
                <a:gd name="connsiteY6" fmla="*/ 193623 h 198919"/>
                <a:gd name="connsiteX7" fmla="*/ 200 w 45919"/>
                <a:gd name="connsiteY7" fmla="*/ 197005 h 198919"/>
                <a:gd name="connsiteX8" fmla="*/ 2180 w 45919"/>
                <a:gd name="connsiteY8" fmla="*/ 198994 h 198919"/>
                <a:gd name="connsiteX9" fmla="*/ 33650 w 45919"/>
                <a:gd name="connsiteY9" fmla="*/ 160205 h 198919"/>
                <a:gd name="connsiteX10" fmla="*/ 46120 w 45919"/>
                <a:gd name="connsiteY10" fmla="*/ 99534 h 19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919" h="198919">
                  <a:moveTo>
                    <a:pt x="46120" y="99534"/>
                  </a:moveTo>
                  <a:cubicBezTo>
                    <a:pt x="46120" y="84019"/>
                    <a:pt x="43942" y="59949"/>
                    <a:pt x="33056" y="37472"/>
                  </a:cubicBezTo>
                  <a:cubicBezTo>
                    <a:pt x="21181" y="13004"/>
                    <a:pt x="4159" y="75"/>
                    <a:pt x="2180" y="75"/>
                  </a:cubicBezTo>
                  <a:cubicBezTo>
                    <a:pt x="992" y="75"/>
                    <a:pt x="200" y="870"/>
                    <a:pt x="200" y="2064"/>
                  </a:cubicBezTo>
                  <a:cubicBezTo>
                    <a:pt x="200" y="2661"/>
                    <a:pt x="200" y="3059"/>
                    <a:pt x="3961" y="6639"/>
                  </a:cubicBezTo>
                  <a:cubicBezTo>
                    <a:pt x="23358" y="26332"/>
                    <a:pt x="34640" y="57960"/>
                    <a:pt x="34640" y="99534"/>
                  </a:cubicBezTo>
                  <a:cubicBezTo>
                    <a:pt x="34640" y="133550"/>
                    <a:pt x="27316" y="168560"/>
                    <a:pt x="2773" y="193623"/>
                  </a:cubicBezTo>
                  <a:cubicBezTo>
                    <a:pt x="200" y="196010"/>
                    <a:pt x="200" y="196408"/>
                    <a:pt x="200" y="197005"/>
                  </a:cubicBezTo>
                  <a:cubicBezTo>
                    <a:pt x="200" y="198199"/>
                    <a:pt x="992" y="198994"/>
                    <a:pt x="2180" y="198994"/>
                  </a:cubicBezTo>
                  <a:cubicBezTo>
                    <a:pt x="4159" y="198994"/>
                    <a:pt x="21972" y="185468"/>
                    <a:pt x="33650" y="160205"/>
                  </a:cubicBezTo>
                  <a:cubicBezTo>
                    <a:pt x="43744" y="138324"/>
                    <a:pt x="46120" y="116244"/>
                    <a:pt x="46120" y="99534"/>
                  </a:cubicBez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58" name="Dowolny kształt: kształt 257">
              <a:extLst>
                <a:ext uri="{FF2B5EF4-FFF2-40B4-BE49-F238E27FC236}">
                  <a16:creationId xmlns:a16="http://schemas.microsoft.com/office/drawing/2014/main" id="{64A6B72C-0882-0A84-BE6C-3C0DFF53A497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116956" y="7182362"/>
              <a:ext cx="131621" cy="46547"/>
            </a:xfrm>
            <a:custGeom>
              <a:avLst/>
              <a:gdLst>
                <a:gd name="connsiteX0" fmla="*/ 125099 w 131621"/>
                <a:gd name="connsiteY0" fmla="*/ 8032 h 46547"/>
                <a:gd name="connsiteX1" fmla="*/ 131829 w 131621"/>
                <a:gd name="connsiteY1" fmla="*/ 4053 h 46547"/>
                <a:gd name="connsiteX2" fmla="*/ 125297 w 131621"/>
                <a:gd name="connsiteY2" fmla="*/ 75 h 46547"/>
                <a:gd name="connsiteX3" fmla="*/ 6739 w 131621"/>
                <a:gd name="connsiteY3" fmla="*/ 75 h 46547"/>
                <a:gd name="connsiteX4" fmla="*/ 207 w 131621"/>
                <a:gd name="connsiteY4" fmla="*/ 4053 h 46547"/>
                <a:gd name="connsiteX5" fmla="*/ 6937 w 131621"/>
                <a:gd name="connsiteY5" fmla="*/ 8032 h 46547"/>
                <a:gd name="connsiteX6" fmla="*/ 125099 w 131621"/>
                <a:gd name="connsiteY6" fmla="*/ 8032 h 46547"/>
                <a:gd name="connsiteX7" fmla="*/ 125297 w 131621"/>
                <a:gd name="connsiteY7" fmla="*/ 46622 h 46547"/>
                <a:gd name="connsiteX8" fmla="*/ 131829 w 131621"/>
                <a:gd name="connsiteY8" fmla="*/ 42643 h 46547"/>
                <a:gd name="connsiteX9" fmla="*/ 125099 w 131621"/>
                <a:gd name="connsiteY9" fmla="*/ 38665 h 46547"/>
                <a:gd name="connsiteX10" fmla="*/ 6937 w 131621"/>
                <a:gd name="connsiteY10" fmla="*/ 38665 h 46547"/>
                <a:gd name="connsiteX11" fmla="*/ 207 w 131621"/>
                <a:gd name="connsiteY11" fmla="*/ 42643 h 46547"/>
                <a:gd name="connsiteX12" fmla="*/ 6739 w 131621"/>
                <a:gd name="connsiteY12" fmla="*/ 46622 h 46547"/>
                <a:gd name="connsiteX13" fmla="*/ 125297 w 131621"/>
                <a:gd name="connsiteY13" fmla="*/ 46622 h 46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1621" h="46547">
                  <a:moveTo>
                    <a:pt x="125099" y="8032"/>
                  </a:moveTo>
                  <a:cubicBezTo>
                    <a:pt x="128068" y="8032"/>
                    <a:pt x="131829" y="8032"/>
                    <a:pt x="131829" y="4053"/>
                  </a:cubicBezTo>
                  <a:cubicBezTo>
                    <a:pt x="131829" y="75"/>
                    <a:pt x="128068" y="75"/>
                    <a:pt x="125297" y="75"/>
                  </a:cubicBezTo>
                  <a:lnTo>
                    <a:pt x="6739" y="75"/>
                  </a:lnTo>
                  <a:cubicBezTo>
                    <a:pt x="3968" y="75"/>
                    <a:pt x="207" y="75"/>
                    <a:pt x="207" y="4053"/>
                  </a:cubicBezTo>
                  <a:cubicBezTo>
                    <a:pt x="207" y="8032"/>
                    <a:pt x="3968" y="8032"/>
                    <a:pt x="6937" y="8032"/>
                  </a:cubicBezTo>
                  <a:lnTo>
                    <a:pt x="125099" y="8032"/>
                  </a:lnTo>
                  <a:close/>
                  <a:moveTo>
                    <a:pt x="125297" y="46622"/>
                  </a:moveTo>
                  <a:cubicBezTo>
                    <a:pt x="128068" y="46622"/>
                    <a:pt x="131829" y="46622"/>
                    <a:pt x="131829" y="42643"/>
                  </a:cubicBezTo>
                  <a:cubicBezTo>
                    <a:pt x="131829" y="38665"/>
                    <a:pt x="128068" y="38665"/>
                    <a:pt x="125099" y="38665"/>
                  </a:cubicBezTo>
                  <a:lnTo>
                    <a:pt x="6937" y="38665"/>
                  </a:lnTo>
                  <a:cubicBezTo>
                    <a:pt x="3968" y="38665"/>
                    <a:pt x="207" y="38665"/>
                    <a:pt x="207" y="42643"/>
                  </a:cubicBezTo>
                  <a:cubicBezTo>
                    <a:pt x="207" y="46622"/>
                    <a:pt x="3968" y="46622"/>
                    <a:pt x="6739" y="46622"/>
                  </a:cubicBezTo>
                  <a:lnTo>
                    <a:pt x="125297" y="46622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59" name="Dowolny kształt: kształt 258">
              <a:extLst>
                <a:ext uri="{FF2B5EF4-FFF2-40B4-BE49-F238E27FC236}">
                  <a16:creationId xmlns:a16="http://schemas.microsoft.com/office/drawing/2014/main" id="{C10D02C7-5E6C-DF53-5AE9-29A732713665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406254" y="7072006"/>
              <a:ext cx="21178" cy="21085"/>
            </a:xfrm>
            <a:custGeom>
              <a:avLst/>
              <a:gdLst>
                <a:gd name="connsiteX0" fmla="*/ 21400 w 21178"/>
                <a:gd name="connsiteY0" fmla="*/ 10615 h 21085"/>
                <a:gd name="connsiteX1" fmla="*/ 10909 w 21178"/>
                <a:gd name="connsiteY1" fmla="*/ 72 h 21085"/>
                <a:gd name="connsiteX2" fmla="*/ 221 w 21178"/>
                <a:gd name="connsiteY2" fmla="*/ 10615 h 21085"/>
                <a:gd name="connsiteX3" fmla="*/ 10711 w 21178"/>
                <a:gd name="connsiteY3" fmla="*/ 21158 h 21085"/>
                <a:gd name="connsiteX4" fmla="*/ 21400 w 21178"/>
                <a:gd name="connsiteY4" fmla="*/ 10615 h 2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78" h="21085">
                  <a:moveTo>
                    <a:pt x="21400" y="10615"/>
                  </a:moveTo>
                  <a:cubicBezTo>
                    <a:pt x="21400" y="5244"/>
                    <a:pt x="16847" y="72"/>
                    <a:pt x="10909" y="72"/>
                  </a:cubicBezTo>
                  <a:cubicBezTo>
                    <a:pt x="4180" y="72"/>
                    <a:pt x="221" y="5642"/>
                    <a:pt x="221" y="10615"/>
                  </a:cubicBezTo>
                  <a:cubicBezTo>
                    <a:pt x="221" y="15986"/>
                    <a:pt x="4774" y="21158"/>
                    <a:pt x="10711" y="21158"/>
                  </a:cubicBezTo>
                  <a:cubicBezTo>
                    <a:pt x="17441" y="21158"/>
                    <a:pt x="21400" y="15588"/>
                    <a:pt x="21400" y="10615"/>
                  </a:cubicBez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0" name="Dowolny kształt: kształt 259">
              <a:extLst>
                <a:ext uri="{FF2B5EF4-FFF2-40B4-BE49-F238E27FC236}">
                  <a16:creationId xmlns:a16="http://schemas.microsoft.com/office/drawing/2014/main" id="{E5DD69A5-5F2D-1D81-6CD2-1AA5B1922A9A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322316" y="7119504"/>
              <a:ext cx="168435" cy="135861"/>
            </a:xfrm>
            <a:custGeom>
              <a:avLst/>
              <a:gdLst>
                <a:gd name="connsiteX0" fmla="*/ 93441 w 168435"/>
                <a:gd name="connsiteY0" fmla="*/ 55573 h 135861"/>
                <a:gd name="connsiteX1" fmla="*/ 92452 w 168435"/>
                <a:gd name="connsiteY1" fmla="*/ 52788 h 135861"/>
                <a:gd name="connsiteX2" fmla="*/ 98191 w 168435"/>
                <a:gd name="connsiteY2" fmla="*/ 48213 h 135861"/>
                <a:gd name="connsiteX3" fmla="*/ 132829 w 168435"/>
                <a:gd name="connsiteY3" fmla="*/ 21359 h 135861"/>
                <a:gd name="connsiteX4" fmla="*/ 165091 w 168435"/>
                <a:gd name="connsiteY4" fmla="*/ 6241 h 135861"/>
                <a:gd name="connsiteX5" fmla="*/ 168654 w 168435"/>
                <a:gd name="connsiteY5" fmla="*/ 2263 h 135861"/>
                <a:gd name="connsiteX6" fmla="*/ 166476 w 168435"/>
                <a:gd name="connsiteY6" fmla="*/ 75 h 135861"/>
                <a:gd name="connsiteX7" fmla="*/ 152424 w 168435"/>
                <a:gd name="connsiteY7" fmla="*/ 671 h 135861"/>
                <a:gd name="connsiteX8" fmla="*/ 130454 w 168435"/>
                <a:gd name="connsiteY8" fmla="*/ 75 h 135861"/>
                <a:gd name="connsiteX9" fmla="*/ 126693 w 168435"/>
                <a:gd name="connsiteY9" fmla="*/ 4053 h 135861"/>
                <a:gd name="connsiteX10" fmla="*/ 129068 w 168435"/>
                <a:gd name="connsiteY10" fmla="*/ 6241 h 135861"/>
                <a:gd name="connsiteX11" fmla="*/ 135204 w 168435"/>
                <a:gd name="connsiteY11" fmla="*/ 10419 h 135861"/>
                <a:gd name="connsiteX12" fmla="*/ 128078 w 168435"/>
                <a:gd name="connsiteY12" fmla="*/ 19569 h 135861"/>
                <a:gd name="connsiteX13" fmla="*/ 50887 w 168435"/>
                <a:gd name="connsiteY13" fmla="*/ 79245 h 135861"/>
                <a:gd name="connsiteX14" fmla="*/ 66721 w 168435"/>
                <a:gd name="connsiteY14" fmla="*/ 15392 h 135861"/>
                <a:gd name="connsiteX15" fmla="*/ 83347 w 168435"/>
                <a:gd name="connsiteY15" fmla="*/ 6241 h 135861"/>
                <a:gd name="connsiteX16" fmla="*/ 90076 w 168435"/>
                <a:gd name="connsiteY16" fmla="*/ 2263 h 135861"/>
                <a:gd name="connsiteX17" fmla="*/ 87306 w 168435"/>
                <a:gd name="connsiteY17" fmla="*/ 75 h 135861"/>
                <a:gd name="connsiteX18" fmla="*/ 61971 w 168435"/>
                <a:gd name="connsiteY18" fmla="*/ 671 h 135861"/>
                <a:gd name="connsiteX19" fmla="*/ 36438 w 168435"/>
                <a:gd name="connsiteY19" fmla="*/ 75 h 135861"/>
                <a:gd name="connsiteX20" fmla="*/ 32480 w 168435"/>
                <a:gd name="connsiteY20" fmla="*/ 3854 h 135861"/>
                <a:gd name="connsiteX21" fmla="*/ 38220 w 168435"/>
                <a:gd name="connsiteY21" fmla="*/ 6241 h 135861"/>
                <a:gd name="connsiteX22" fmla="*/ 46730 w 168435"/>
                <a:gd name="connsiteY22" fmla="*/ 6639 h 135861"/>
                <a:gd name="connsiteX23" fmla="*/ 51085 w 168435"/>
                <a:gd name="connsiteY23" fmla="*/ 9822 h 135861"/>
                <a:gd name="connsiteX24" fmla="*/ 50293 w 168435"/>
                <a:gd name="connsiteY24" fmla="*/ 13601 h 135861"/>
                <a:gd name="connsiteX25" fmla="*/ 23771 w 168435"/>
                <a:gd name="connsiteY25" fmla="*/ 120421 h 135861"/>
                <a:gd name="connsiteX26" fmla="*/ 5760 w 168435"/>
                <a:gd name="connsiteY26" fmla="*/ 129770 h 135861"/>
                <a:gd name="connsiteX27" fmla="*/ 218 w 168435"/>
                <a:gd name="connsiteY27" fmla="*/ 133550 h 135861"/>
                <a:gd name="connsiteX28" fmla="*/ 3186 w 168435"/>
                <a:gd name="connsiteY28" fmla="*/ 135937 h 135861"/>
                <a:gd name="connsiteX29" fmla="*/ 28323 w 168435"/>
                <a:gd name="connsiteY29" fmla="*/ 135340 h 135861"/>
                <a:gd name="connsiteX30" fmla="*/ 40991 w 168435"/>
                <a:gd name="connsiteY30" fmla="*/ 135539 h 135861"/>
                <a:gd name="connsiteX31" fmla="*/ 53856 w 168435"/>
                <a:gd name="connsiteY31" fmla="*/ 135937 h 135861"/>
                <a:gd name="connsiteX32" fmla="*/ 57814 w 168435"/>
                <a:gd name="connsiteY32" fmla="*/ 131958 h 135861"/>
                <a:gd name="connsiteX33" fmla="*/ 52272 w 168435"/>
                <a:gd name="connsiteY33" fmla="*/ 129770 h 135861"/>
                <a:gd name="connsiteX34" fmla="*/ 39407 w 168435"/>
                <a:gd name="connsiteY34" fmla="*/ 126190 h 135861"/>
                <a:gd name="connsiteX35" fmla="*/ 41188 w 168435"/>
                <a:gd name="connsiteY35" fmla="*/ 117437 h 135861"/>
                <a:gd name="connsiteX36" fmla="*/ 49106 w 168435"/>
                <a:gd name="connsiteY36" fmla="*/ 86207 h 135861"/>
                <a:gd name="connsiteX37" fmla="*/ 78597 w 168435"/>
                <a:gd name="connsiteY37" fmla="*/ 63132 h 135861"/>
                <a:gd name="connsiteX38" fmla="*/ 101556 w 168435"/>
                <a:gd name="connsiteY38" fmla="*/ 116642 h 135861"/>
                <a:gd name="connsiteX39" fmla="*/ 103931 w 168435"/>
                <a:gd name="connsiteY39" fmla="*/ 123604 h 135861"/>
                <a:gd name="connsiteX40" fmla="*/ 93639 w 168435"/>
                <a:gd name="connsiteY40" fmla="*/ 129770 h 135861"/>
                <a:gd name="connsiteX41" fmla="*/ 89285 w 168435"/>
                <a:gd name="connsiteY41" fmla="*/ 133749 h 135861"/>
                <a:gd name="connsiteX42" fmla="*/ 92056 w 168435"/>
                <a:gd name="connsiteY42" fmla="*/ 135937 h 135861"/>
                <a:gd name="connsiteX43" fmla="*/ 116203 w 168435"/>
                <a:gd name="connsiteY43" fmla="*/ 135340 h 135861"/>
                <a:gd name="connsiteX44" fmla="*/ 135600 w 168435"/>
                <a:gd name="connsiteY44" fmla="*/ 135937 h 135861"/>
                <a:gd name="connsiteX45" fmla="*/ 139162 w 168435"/>
                <a:gd name="connsiteY45" fmla="*/ 131958 h 135861"/>
                <a:gd name="connsiteX46" fmla="*/ 135204 w 168435"/>
                <a:gd name="connsiteY46" fmla="*/ 129770 h 135861"/>
                <a:gd name="connsiteX47" fmla="*/ 121547 w 168435"/>
                <a:gd name="connsiteY47" fmla="*/ 120819 h 135861"/>
                <a:gd name="connsiteX48" fmla="*/ 93441 w 168435"/>
                <a:gd name="connsiteY48" fmla="*/ 55573 h 13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68435" h="135861">
                  <a:moveTo>
                    <a:pt x="93441" y="55573"/>
                  </a:moveTo>
                  <a:cubicBezTo>
                    <a:pt x="93243" y="54976"/>
                    <a:pt x="92452" y="53385"/>
                    <a:pt x="92452" y="52788"/>
                  </a:cubicBezTo>
                  <a:cubicBezTo>
                    <a:pt x="92452" y="52589"/>
                    <a:pt x="96014" y="49805"/>
                    <a:pt x="98191" y="48213"/>
                  </a:cubicBezTo>
                  <a:lnTo>
                    <a:pt x="132829" y="21359"/>
                  </a:lnTo>
                  <a:cubicBezTo>
                    <a:pt x="151434" y="7634"/>
                    <a:pt x="159153" y="6838"/>
                    <a:pt x="165091" y="6241"/>
                  </a:cubicBezTo>
                  <a:cubicBezTo>
                    <a:pt x="166674" y="6042"/>
                    <a:pt x="168654" y="5843"/>
                    <a:pt x="168654" y="2263"/>
                  </a:cubicBezTo>
                  <a:cubicBezTo>
                    <a:pt x="168654" y="1467"/>
                    <a:pt x="168060" y="75"/>
                    <a:pt x="166476" y="75"/>
                  </a:cubicBezTo>
                  <a:cubicBezTo>
                    <a:pt x="162122" y="75"/>
                    <a:pt x="157174" y="671"/>
                    <a:pt x="152424" y="671"/>
                  </a:cubicBezTo>
                  <a:cubicBezTo>
                    <a:pt x="145298" y="671"/>
                    <a:pt x="137579" y="75"/>
                    <a:pt x="130454" y="75"/>
                  </a:cubicBezTo>
                  <a:cubicBezTo>
                    <a:pt x="129068" y="75"/>
                    <a:pt x="126693" y="75"/>
                    <a:pt x="126693" y="4053"/>
                  </a:cubicBezTo>
                  <a:cubicBezTo>
                    <a:pt x="126693" y="5446"/>
                    <a:pt x="127683" y="6042"/>
                    <a:pt x="129068" y="6241"/>
                  </a:cubicBezTo>
                  <a:cubicBezTo>
                    <a:pt x="133423" y="6639"/>
                    <a:pt x="135204" y="7634"/>
                    <a:pt x="135204" y="10419"/>
                  </a:cubicBezTo>
                  <a:cubicBezTo>
                    <a:pt x="135204" y="13999"/>
                    <a:pt x="129266" y="18574"/>
                    <a:pt x="128078" y="19569"/>
                  </a:cubicBezTo>
                  <a:lnTo>
                    <a:pt x="50887" y="79245"/>
                  </a:lnTo>
                  <a:lnTo>
                    <a:pt x="66721" y="15392"/>
                  </a:lnTo>
                  <a:cubicBezTo>
                    <a:pt x="68502" y="8230"/>
                    <a:pt x="68898" y="6241"/>
                    <a:pt x="83347" y="6241"/>
                  </a:cubicBezTo>
                  <a:cubicBezTo>
                    <a:pt x="88295" y="6241"/>
                    <a:pt x="90076" y="6241"/>
                    <a:pt x="90076" y="2263"/>
                  </a:cubicBezTo>
                  <a:cubicBezTo>
                    <a:pt x="90076" y="473"/>
                    <a:pt x="88493" y="75"/>
                    <a:pt x="87306" y="75"/>
                  </a:cubicBezTo>
                  <a:cubicBezTo>
                    <a:pt x="81764" y="75"/>
                    <a:pt x="67513" y="671"/>
                    <a:pt x="61971" y="671"/>
                  </a:cubicBezTo>
                  <a:cubicBezTo>
                    <a:pt x="56231" y="671"/>
                    <a:pt x="42178" y="75"/>
                    <a:pt x="36438" y="75"/>
                  </a:cubicBezTo>
                  <a:cubicBezTo>
                    <a:pt x="35053" y="75"/>
                    <a:pt x="32480" y="75"/>
                    <a:pt x="32480" y="3854"/>
                  </a:cubicBezTo>
                  <a:cubicBezTo>
                    <a:pt x="32480" y="6241"/>
                    <a:pt x="34261" y="6241"/>
                    <a:pt x="38220" y="6241"/>
                  </a:cubicBezTo>
                  <a:cubicBezTo>
                    <a:pt x="40793" y="6241"/>
                    <a:pt x="44355" y="6440"/>
                    <a:pt x="46730" y="6639"/>
                  </a:cubicBezTo>
                  <a:cubicBezTo>
                    <a:pt x="49897" y="7037"/>
                    <a:pt x="51085" y="7634"/>
                    <a:pt x="51085" y="9822"/>
                  </a:cubicBezTo>
                  <a:cubicBezTo>
                    <a:pt x="51085" y="10617"/>
                    <a:pt x="50887" y="11214"/>
                    <a:pt x="50293" y="13601"/>
                  </a:cubicBezTo>
                  <a:lnTo>
                    <a:pt x="23771" y="120421"/>
                  </a:lnTo>
                  <a:cubicBezTo>
                    <a:pt x="21792" y="128179"/>
                    <a:pt x="21396" y="129770"/>
                    <a:pt x="5760" y="129770"/>
                  </a:cubicBezTo>
                  <a:cubicBezTo>
                    <a:pt x="2395" y="129770"/>
                    <a:pt x="218" y="129770"/>
                    <a:pt x="218" y="133550"/>
                  </a:cubicBezTo>
                  <a:cubicBezTo>
                    <a:pt x="218" y="135937"/>
                    <a:pt x="2593" y="135937"/>
                    <a:pt x="3186" y="135937"/>
                  </a:cubicBezTo>
                  <a:cubicBezTo>
                    <a:pt x="8728" y="135937"/>
                    <a:pt x="22781" y="135340"/>
                    <a:pt x="28323" y="135340"/>
                  </a:cubicBezTo>
                  <a:cubicBezTo>
                    <a:pt x="32480" y="135340"/>
                    <a:pt x="36834" y="135539"/>
                    <a:pt x="40991" y="135539"/>
                  </a:cubicBezTo>
                  <a:cubicBezTo>
                    <a:pt x="45345" y="135539"/>
                    <a:pt x="49699" y="135937"/>
                    <a:pt x="53856" y="135937"/>
                  </a:cubicBezTo>
                  <a:cubicBezTo>
                    <a:pt x="55241" y="135937"/>
                    <a:pt x="57814" y="135937"/>
                    <a:pt x="57814" y="131958"/>
                  </a:cubicBezTo>
                  <a:cubicBezTo>
                    <a:pt x="57814" y="129770"/>
                    <a:pt x="56033" y="129770"/>
                    <a:pt x="52272" y="129770"/>
                  </a:cubicBezTo>
                  <a:cubicBezTo>
                    <a:pt x="44949" y="129770"/>
                    <a:pt x="39407" y="129770"/>
                    <a:pt x="39407" y="126190"/>
                  </a:cubicBezTo>
                  <a:cubicBezTo>
                    <a:pt x="39407" y="124797"/>
                    <a:pt x="40595" y="120421"/>
                    <a:pt x="41188" y="117437"/>
                  </a:cubicBezTo>
                  <a:cubicBezTo>
                    <a:pt x="43959" y="107093"/>
                    <a:pt x="46533" y="96551"/>
                    <a:pt x="49106" y="86207"/>
                  </a:cubicBezTo>
                  <a:lnTo>
                    <a:pt x="78597" y="63132"/>
                  </a:lnTo>
                  <a:lnTo>
                    <a:pt x="101556" y="116642"/>
                  </a:lnTo>
                  <a:cubicBezTo>
                    <a:pt x="103931" y="122012"/>
                    <a:pt x="103931" y="122410"/>
                    <a:pt x="103931" y="123604"/>
                  </a:cubicBezTo>
                  <a:cubicBezTo>
                    <a:pt x="103931" y="129571"/>
                    <a:pt x="95421" y="129770"/>
                    <a:pt x="93639" y="129770"/>
                  </a:cubicBezTo>
                  <a:cubicBezTo>
                    <a:pt x="91462" y="129770"/>
                    <a:pt x="89285" y="129770"/>
                    <a:pt x="89285" y="133749"/>
                  </a:cubicBezTo>
                  <a:cubicBezTo>
                    <a:pt x="89285" y="135937"/>
                    <a:pt x="91660" y="135937"/>
                    <a:pt x="92056" y="135937"/>
                  </a:cubicBezTo>
                  <a:cubicBezTo>
                    <a:pt x="99973" y="135937"/>
                    <a:pt x="108286" y="135340"/>
                    <a:pt x="116203" y="135340"/>
                  </a:cubicBezTo>
                  <a:cubicBezTo>
                    <a:pt x="120557" y="135340"/>
                    <a:pt x="131245" y="135937"/>
                    <a:pt x="135600" y="135937"/>
                  </a:cubicBezTo>
                  <a:cubicBezTo>
                    <a:pt x="136589" y="135937"/>
                    <a:pt x="139162" y="135937"/>
                    <a:pt x="139162" y="131958"/>
                  </a:cubicBezTo>
                  <a:cubicBezTo>
                    <a:pt x="139162" y="129770"/>
                    <a:pt x="136985" y="129770"/>
                    <a:pt x="135204" y="129770"/>
                  </a:cubicBezTo>
                  <a:cubicBezTo>
                    <a:pt x="127089" y="129571"/>
                    <a:pt x="124516" y="127781"/>
                    <a:pt x="121547" y="120819"/>
                  </a:cubicBezTo>
                  <a:lnTo>
                    <a:pt x="93441" y="55573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1" name="Dowolny kształt: kształt 260">
              <a:extLst>
                <a:ext uri="{FF2B5EF4-FFF2-40B4-BE49-F238E27FC236}">
                  <a16:creationId xmlns:a16="http://schemas.microsoft.com/office/drawing/2014/main" id="{A66AAFE3-4D92-3287-0520-79193F79940F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506613" y="7098368"/>
              <a:ext cx="86731" cy="91483"/>
            </a:xfrm>
            <a:custGeom>
              <a:avLst/>
              <a:gdLst>
                <a:gd name="connsiteX0" fmla="*/ 34448 w 86731"/>
                <a:gd name="connsiteY0" fmla="*/ 62730 h 91483"/>
                <a:gd name="connsiteX1" fmla="*/ 39159 w 86731"/>
                <a:gd name="connsiteY1" fmla="*/ 62869 h 91483"/>
                <a:gd name="connsiteX2" fmla="*/ 86958 w 86731"/>
                <a:gd name="connsiteY2" fmla="*/ 20400 h 91483"/>
                <a:gd name="connsiteX3" fmla="*/ 68808 w 86731"/>
                <a:gd name="connsiteY3" fmla="*/ 70 h 91483"/>
                <a:gd name="connsiteX4" fmla="*/ 35695 w 86731"/>
                <a:gd name="connsiteY4" fmla="*/ 35020 h 91483"/>
                <a:gd name="connsiteX5" fmla="*/ 30015 w 86731"/>
                <a:gd name="connsiteY5" fmla="*/ 52565 h 91483"/>
                <a:gd name="connsiteX6" fmla="*/ 5076 w 86731"/>
                <a:gd name="connsiteY6" fmla="*/ 33210 h 91483"/>
                <a:gd name="connsiteX7" fmla="*/ 17130 w 86731"/>
                <a:gd name="connsiteY7" fmla="*/ 4943 h 91483"/>
                <a:gd name="connsiteX8" fmla="*/ 18238 w 86731"/>
                <a:gd name="connsiteY8" fmla="*/ 3133 h 91483"/>
                <a:gd name="connsiteX9" fmla="*/ 16021 w 86731"/>
                <a:gd name="connsiteY9" fmla="*/ 1462 h 91483"/>
                <a:gd name="connsiteX10" fmla="*/ 11588 w 86731"/>
                <a:gd name="connsiteY10" fmla="*/ 4526 h 91483"/>
                <a:gd name="connsiteX11" fmla="*/ 227 w 86731"/>
                <a:gd name="connsiteY11" fmla="*/ 34602 h 91483"/>
                <a:gd name="connsiteX12" fmla="*/ 27105 w 86731"/>
                <a:gd name="connsiteY12" fmla="*/ 61616 h 91483"/>
                <a:gd name="connsiteX13" fmla="*/ 19347 w 86731"/>
                <a:gd name="connsiteY13" fmla="*/ 87097 h 91483"/>
                <a:gd name="connsiteX14" fmla="*/ 24057 w 86731"/>
                <a:gd name="connsiteY14" fmla="*/ 91553 h 91483"/>
                <a:gd name="connsiteX15" fmla="*/ 29461 w 86731"/>
                <a:gd name="connsiteY15" fmla="*/ 88490 h 91483"/>
                <a:gd name="connsiteX16" fmla="*/ 34448 w 86731"/>
                <a:gd name="connsiteY16" fmla="*/ 62730 h 91483"/>
                <a:gd name="connsiteX17" fmla="*/ 36249 w 86731"/>
                <a:gd name="connsiteY17" fmla="*/ 53261 h 91483"/>
                <a:gd name="connsiteX18" fmla="*/ 46779 w 86731"/>
                <a:gd name="connsiteY18" fmla="*/ 21931 h 91483"/>
                <a:gd name="connsiteX19" fmla="*/ 67284 w 86731"/>
                <a:gd name="connsiteY19" fmla="*/ 9539 h 91483"/>
                <a:gd name="connsiteX20" fmla="*/ 81971 w 86731"/>
                <a:gd name="connsiteY20" fmla="*/ 23184 h 91483"/>
                <a:gd name="connsiteX21" fmla="*/ 40683 w 86731"/>
                <a:gd name="connsiteY21" fmla="*/ 53400 h 91483"/>
                <a:gd name="connsiteX22" fmla="*/ 36249 w 86731"/>
                <a:gd name="connsiteY22" fmla="*/ 53261 h 91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731" h="91483">
                  <a:moveTo>
                    <a:pt x="34448" y="62730"/>
                  </a:moveTo>
                  <a:cubicBezTo>
                    <a:pt x="35972" y="62869"/>
                    <a:pt x="37635" y="62869"/>
                    <a:pt x="39159" y="62869"/>
                  </a:cubicBezTo>
                  <a:cubicBezTo>
                    <a:pt x="64098" y="62869"/>
                    <a:pt x="86958" y="42400"/>
                    <a:pt x="86958" y="20400"/>
                  </a:cubicBezTo>
                  <a:cubicBezTo>
                    <a:pt x="86958" y="8007"/>
                    <a:pt x="79615" y="70"/>
                    <a:pt x="68808" y="70"/>
                  </a:cubicBezTo>
                  <a:cubicBezTo>
                    <a:pt x="49689" y="70"/>
                    <a:pt x="39575" y="24577"/>
                    <a:pt x="35695" y="35020"/>
                  </a:cubicBezTo>
                  <a:cubicBezTo>
                    <a:pt x="33894" y="40172"/>
                    <a:pt x="30846" y="49919"/>
                    <a:pt x="30015" y="52565"/>
                  </a:cubicBezTo>
                  <a:cubicBezTo>
                    <a:pt x="14774" y="50476"/>
                    <a:pt x="5076" y="43514"/>
                    <a:pt x="5076" y="33210"/>
                  </a:cubicBezTo>
                  <a:cubicBezTo>
                    <a:pt x="5076" y="33071"/>
                    <a:pt x="5907" y="17475"/>
                    <a:pt x="17130" y="4943"/>
                  </a:cubicBezTo>
                  <a:cubicBezTo>
                    <a:pt x="18100" y="3969"/>
                    <a:pt x="18238" y="3690"/>
                    <a:pt x="18238" y="3133"/>
                  </a:cubicBezTo>
                  <a:cubicBezTo>
                    <a:pt x="18238" y="1462"/>
                    <a:pt x="16437" y="1462"/>
                    <a:pt x="16021" y="1462"/>
                  </a:cubicBezTo>
                  <a:cubicBezTo>
                    <a:pt x="14774" y="1462"/>
                    <a:pt x="14220" y="1462"/>
                    <a:pt x="11588" y="4526"/>
                  </a:cubicBezTo>
                  <a:cubicBezTo>
                    <a:pt x="3829" y="14134"/>
                    <a:pt x="227" y="28615"/>
                    <a:pt x="227" y="34602"/>
                  </a:cubicBezTo>
                  <a:cubicBezTo>
                    <a:pt x="227" y="46995"/>
                    <a:pt x="9232" y="57717"/>
                    <a:pt x="27105" y="61616"/>
                  </a:cubicBezTo>
                  <a:cubicBezTo>
                    <a:pt x="20178" y="83198"/>
                    <a:pt x="19347" y="85844"/>
                    <a:pt x="19347" y="87097"/>
                  </a:cubicBezTo>
                  <a:cubicBezTo>
                    <a:pt x="19347" y="90857"/>
                    <a:pt x="22533" y="91553"/>
                    <a:pt x="24057" y="91553"/>
                  </a:cubicBezTo>
                  <a:cubicBezTo>
                    <a:pt x="25581" y="91553"/>
                    <a:pt x="28352" y="90578"/>
                    <a:pt x="29461" y="88490"/>
                  </a:cubicBezTo>
                  <a:cubicBezTo>
                    <a:pt x="30430" y="86401"/>
                    <a:pt x="31677" y="79300"/>
                    <a:pt x="34448" y="62730"/>
                  </a:cubicBezTo>
                  <a:close/>
                  <a:moveTo>
                    <a:pt x="36249" y="53261"/>
                  </a:moveTo>
                  <a:cubicBezTo>
                    <a:pt x="39020" y="37248"/>
                    <a:pt x="40129" y="30982"/>
                    <a:pt x="46779" y="21931"/>
                  </a:cubicBezTo>
                  <a:cubicBezTo>
                    <a:pt x="53014" y="13437"/>
                    <a:pt x="60357" y="9539"/>
                    <a:pt x="67284" y="9539"/>
                  </a:cubicBezTo>
                  <a:cubicBezTo>
                    <a:pt x="76844" y="9539"/>
                    <a:pt x="81971" y="15944"/>
                    <a:pt x="81971" y="23184"/>
                  </a:cubicBezTo>
                  <a:cubicBezTo>
                    <a:pt x="81971" y="37248"/>
                    <a:pt x="64513" y="53400"/>
                    <a:pt x="40683" y="53400"/>
                  </a:cubicBezTo>
                  <a:cubicBezTo>
                    <a:pt x="39436" y="53400"/>
                    <a:pt x="37496" y="53400"/>
                    <a:pt x="36249" y="53261"/>
                  </a:cubicBez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2" name="Dowolny kształt: kształt 261">
              <a:extLst>
                <a:ext uri="{FF2B5EF4-FFF2-40B4-BE49-F238E27FC236}">
                  <a16:creationId xmlns:a16="http://schemas.microsoft.com/office/drawing/2014/main" id="{523749F7-2B87-0017-9F76-342C5AB8B0C4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493287" y="7218736"/>
              <a:ext cx="68166" cy="98027"/>
            </a:xfrm>
            <a:custGeom>
              <a:avLst/>
              <a:gdLst>
                <a:gd name="connsiteX0" fmla="*/ 33201 w 68166"/>
                <a:gd name="connsiteY0" fmla="*/ 4255 h 98027"/>
                <a:gd name="connsiteX1" fmla="*/ 33755 w 68166"/>
                <a:gd name="connsiteY1" fmla="*/ 2027 h 98027"/>
                <a:gd name="connsiteX2" fmla="*/ 31538 w 68166"/>
                <a:gd name="connsiteY2" fmla="*/ 78 h 98027"/>
                <a:gd name="connsiteX3" fmla="*/ 13804 w 68166"/>
                <a:gd name="connsiteY3" fmla="*/ 1470 h 98027"/>
                <a:gd name="connsiteX4" fmla="*/ 10756 w 68166"/>
                <a:gd name="connsiteY4" fmla="*/ 4673 h 98027"/>
                <a:gd name="connsiteX5" fmla="*/ 14358 w 68166"/>
                <a:gd name="connsiteY5" fmla="*/ 6622 h 98027"/>
                <a:gd name="connsiteX6" fmla="*/ 21008 w 68166"/>
                <a:gd name="connsiteY6" fmla="*/ 8711 h 98027"/>
                <a:gd name="connsiteX7" fmla="*/ 20454 w 68166"/>
                <a:gd name="connsiteY7" fmla="*/ 11774 h 98027"/>
                <a:gd name="connsiteX8" fmla="*/ 919 w 68166"/>
                <a:gd name="connsiteY8" fmla="*/ 90586 h 98027"/>
                <a:gd name="connsiteX9" fmla="*/ 226 w 68166"/>
                <a:gd name="connsiteY9" fmla="*/ 93649 h 98027"/>
                <a:gd name="connsiteX10" fmla="*/ 4937 w 68166"/>
                <a:gd name="connsiteY10" fmla="*/ 98105 h 98027"/>
                <a:gd name="connsiteX11" fmla="*/ 11310 w 68166"/>
                <a:gd name="connsiteY11" fmla="*/ 92257 h 98027"/>
                <a:gd name="connsiteX12" fmla="*/ 18099 w 68166"/>
                <a:gd name="connsiteY12" fmla="*/ 65244 h 98027"/>
                <a:gd name="connsiteX13" fmla="*/ 35833 w 68166"/>
                <a:gd name="connsiteY13" fmla="*/ 76662 h 98027"/>
                <a:gd name="connsiteX14" fmla="*/ 35556 w 68166"/>
                <a:gd name="connsiteY14" fmla="*/ 79447 h 98027"/>
                <a:gd name="connsiteX15" fmla="*/ 35002 w 68166"/>
                <a:gd name="connsiteY15" fmla="*/ 83763 h 98027"/>
                <a:gd name="connsiteX16" fmla="*/ 49688 w 68166"/>
                <a:gd name="connsiteY16" fmla="*/ 98105 h 98027"/>
                <a:gd name="connsiteX17" fmla="*/ 67284 w 68166"/>
                <a:gd name="connsiteY17" fmla="*/ 76801 h 98027"/>
                <a:gd name="connsiteX18" fmla="*/ 65067 w 68166"/>
                <a:gd name="connsiteY18" fmla="*/ 74991 h 98027"/>
                <a:gd name="connsiteX19" fmla="*/ 62296 w 68166"/>
                <a:gd name="connsiteY19" fmla="*/ 78333 h 98027"/>
                <a:gd name="connsiteX20" fmla="*/ 50104 w 68166"/>
                <a:gd name="connsiteY20" fmla="*/ 94206 h 98027"/>
                <a:gd name="connsiteX21" fmla="*/ 45254 w 68166"/>
                <a:gd name="connsiteY21" fmla="*/ 86966 h 98027"/>
                <a:gd name="connsiteX22" fmla="*/ 46086 w 68166"/>
                <a:gd name="connsiteY22" fmla="*/ 80700 h 98027"/>
                <a:gd name="connsiteX23" fmla="*/ 46778 w 68166"/>
                <a:gd name="connsiteY23" fmla="*/ 76383 h 98027"/>
                <a:gd name="connsiteX24" fmla="*/ 24334 w 68166"/>
                <a:gd name="connsiteY24" fmla="*/ 61623 h 98027"/>
                <a:gd name="connsiteX25" fmla="*/ 35833 w 68166"/>
                <a:gd name="connsiteY25" fmla="*/ 52433 h 98027"/>
                <a:gd name="connsiteX26" fmla="*/ 57585 w 68166"/>
                <a:gd name="connsiteY26" fmla="*/ 39205 h 98027"/>
                <a:gd name="connsiteX27" fmla="*/ 62157 w 68166"/>
                <a:gd name="connsiteY27" fmla="*/ 41015 h 98027"/>
                <a:gd name="connsiteX28" fmla="*/ 54953 w 68166"/>
                <a:gd name="connsiteY28" fmla="*/ 48813 h 98027"/>
                <a:gd name="connsiteX29" fmla="*/ 60495 w 68166"/>
                <a:gd name="connsiteY29" fmla="*/ 53965 h 98027"/>
                <a:gd name="connsiteX30" fmla="*/ 68392 w 68166"/>
                <a:gd name="connsiteY30" fmla="*/ 45053 h 98027"/>
                <a:gd name="connsiteX31" fmla="*/ 57724 w 68166"/>
                <a:gd name="connsiteY31" fmla="*/ 35306 h 98027"/>
                <a:gd name="connsiteX32" fmla="*/ 35556 w 68166"/>
                <a:gd name="connsiteY32" fmla="*/ 47560 h 98027"/>
                <a:gd name="connsiteX33" fmla="*/ 19484 w 68166"/>
                <a:gd name="connsiteY33" fmla="*/ 59813 h 98027"/>
                <a:gd name="connsiteX34" fmla="*/ 33201 w 68166"/>
                <a:gd name="connsiteY34" fmla="*/ 4255 h 9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8166" h="98027">
                  <a:moveTo>
                    <a:pt x="33201" y="4255"/>
                  </a:moveTo>
                  <a:cubicBezTo>
                    <a:pt x="33339" y="3977"/>
                    <a:pt x="33755" y="2166"/>
                    <a:pt x="33755" y="2027"/>
                  </a:cubicBezTo>
                  <a:cubicBezTo>
                    <a:pt x="33755" y="1331"/>
                    <a:pt x="33201" y="78"/>
                    <a:pt x="31538" y="78"/>
                  </a:cubicBezTo>
                  <a:cubicBezTo>
                    <a:pt x="28767" y="78"/>
                    <a:pt x="17268" y="1192"/>
                    <a:pt x="13804" y="1470"/>
                  </a:cubicBezTo>
                  <a:cubicBezTo>
                    <a:pt x="12695" y="1609"/>
                    <a:pt x="10756" y="1749"/>
                    <a:pt x="10756" y="4673"/>
                  </a:cubicBezTo>
                  <a:cubicBezTo>
                    <a:pt x="10756" y="6622"/>
                    <a:pt x="12695" y="6622"/>
                    <a:pt x="14358" y="6622"/>
                  </a:cubicBezTo>
                  <a:cubicBezTo>
                    <a:pt x="21008" y="6622"/>
                    <a:pt x="21008" y="7597"/>
                    <a:pt x="21008" y="8711"/>
                  </a:cubicBezTo>
                  <a:cubicBezTo>
                    <a:pt x="21008" y="9686"/>
                    <a:pt x="20731" y="10521"/>
                    <a:pt x="20454" y="11774"/>
                  </a:cubicBezTo>
                  <a:lnTo>
                    <a:pt x="919" y="90586"/>
                  </a:lnTo>
                  <a:cubicBezTo>
                    <a:pt x="226" y="93092"/>
                    <a:pt x="226" y="93371"/>
                    <a:pt x="226" y="93649"/>
                  </a:cubicBezTo>
                  <a:cubicBezTo>
                    <a:pt x="226" y="95738"/>
                    <a:pt x="1889" y="98105"/>
                    <a:pt x="4937" y="98105"/>
                  </a:cubicBezTo>
                  <a:cubicBezTo>
                    <a:pt x="8678" y="98105"/>
                    <a:pt x="10479" y="95320"/>
                    <a:pt x="11310" y="92257"/>
                  </a:cubicBezTo>
                  <a:cubicBezTo>
                    <a:pt x="11587" y="91700"/>
                    <a:pt x="17545" y="67193"/>
                    <a:pt x="18099" y="65244"/>
                  </a:cubicBezTo>
                  <a:cubicBezTo>
                    <a:pt x="27936" y="66218"/>
                    <a:pt x="35833" y="69421"/>
                    <a:pt x="35833" y="76662"/>
                  </a:cubicBezTo>
                  <a:cubicBezTo>
                    <a:pt x="35833" y="77358"/>
                    <a:pt x="35833" y="78054"/>
                    <a:pt x="35556" y="79447"/>
                  </a:cubicBezTo>
                  <a:cubicBezTo>
                    <a:pt x="35002" y="81535"/>
                    <a:pt x="35002" y="82231"/>
                    <a:pt x="35002" y="83763"/>
                  </a:cubicBezTo>
                  <a:cubicBezTo>
                    <a:pt x="35002" y="93649"/>
                    <a:pt x="43038" y="98105"/>
                    <a:pt x="49688" y="98105"/>
                  </a:cubicBezTo>
                  <a:cubicBezTo>
                    <a:pt x="63127" y="98105"/>
                    <a:pt x="67284" y="76940"/>
                    <a:pt x="67284" y="76801"/>
                  </a:cubicBezTo>
                  <a:cubicBezTo>
                    <a:pt x="67284" y="74991"/>
                    <a:pt x="65483" y="74991"/>
                    <a:pt x="65067" y="74991"/>
                  </a:cubicBezTo>
                  <a:cubicBezTo>
                    <a:pt x="63127" y="74991"/>
                    <a:pt x="62989" y="75687"/>
                    <a:pt x="62296" y="78333"/>
                  </a:cubicBezTo>
                  <a:cubicBezTo>
                    <a:pt x="60633" y="84320"/>
                    <a:pt x="56893" y="94206"/>
                    <a:pt x="50104" y="94206"/>
                  </a:cubicBezTo>
                  <a:cubicBezTo>
                    <a:pt x="46363" y="94206"/>
                    <a:pt x="45254" y="90725"/>
                    <a:pt x="45254" y="86966"/>
                  </a:cubicBezTo>
                  <a:cubicBezTo>
                    <a:pt x="45254" y="84599"/>
                    <a:pt x="45254" y="84320"/>
                    <a:pt x="46086" y="80700"/>
                  </a:cubicBezTo>
                  <a:cubicBezTo>
                    <a:pt x="46224" y="80282"/>
                    <a:pt x="46778" y="77915"/>
                    <a:pt x="46778" y="76383"/>
                  </a:cubicBezTo>
                  <a:cubicBezTo>
                    <a:pt x="46778" y="63991"/>
                    <a:pt x="30153" y="62041"/>
                    <a:pt x="24334" y="61623"/>
                  </a:cubicBezTo>
                  <a:cubicBezTo>
                    <a:pt x="28351" y="59117"/>
                    <a:pt x="33478" y="54522"/>
                    <a:pt x="35833" y="52433"/>
                  </a:cubicBezTo>
                  <a:cubicBezTo>
                    <a:pt x="42899" y="45750"/>
                    <a:pt x="49827" y="39205"/>
                    <a:pt x="57585" y="39205"/>
                  </a:cubicBezTo>
                  <a:cubicBezTo>
                    <a:pt x="59248" y="39205"/>
                    <a:pt x="61049" y="39623"/>
                    <a:pt x="62157" y="41015"/>
                  </a:cubicBezTo>
                  <a:cubicBezTo>
                    <a:pt x="56200" y="41990"/>
                    <a:pt x="54953" y="46724"/>
                    <a:pt x="54953" y="48813"/>
                  </a:cubicBezTo>
                  <a:cubicBezTo>
                    <a:pt x="54953" y="51876"/>
                    <a:pt x="57308" y="53965"/>
                    <a:pt x="60495" y="53965"/>
                  </a:cubicBezTo>
                  <a:cubicBezTo>
                    <a:pt x="64236" y="53965"/>
                    <a:pt x="68392" y="50902"/>
                    <a:pt x="68392" y="45053"/>
                  </a:cubicBezTo>
                  <a:cubicBezTo>
                    <a:pt x="68392" y="40458"/>
                    <a:pt x="65067" y="35306"/>
                    <a:pt x="57724" y="35306"/>
                  </a:cubicBezTo>
                  <a:cubicBezTo>
                    <a:pt x="49827" y="35306"/>
                    <a:pt x="42622" y="41015"/>
                    <a:pt x="35556" y="47560"/>
                  </a:cubicBezTo>
                  <a:cubicBezTo>
                    <a:pt x="29737" y="53130"/>
                    <a:pt x="25165" y="57446"/>
                    <a:pt x="19484" y="59813"/>
                  </a:cubicBezTo>
                  <a:lnTo>
                    <a:pt x="33201" y="4255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3" name="Dowolny kształt: kształt 262">
              <a:extLst>
                <a:ext uri="{FF2B5EF4-FFF2-40B4-BE49-F238E27FC236}">
                  <a16:creationId xmlns:a16="http://schemas.microsoft.com/office/drawing/2014/main" id="{22DAC8D4-A593-69A3-4FE5-7DC7806905F7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666120" y="7139395"/>
              <a:ext cx="131621" cy="132480"/>
            </a:xfrm>
            <a:custGeom>
              <a:avLst/>
              <a:gdLst>
                <a:gd name="connsiteX0" fmla="*/ 70103 w 131621"/>
                <a:gd name="connsiteY0" fmla="*/ 70293 h 132480"/>
                <a:gd name="connsiteX1" fmla="*/ 125325 w 131621"/>
                <a:gd name="connsiteY1" fmla="*/ 70293 h 132480"/>
                <a:gd name="connsiteX2" fmla="*/ 131856 w 131621"/>
                <a:gd name="connsiteY2" fmla="*/ 66315 h 132480"/>
                <a:gd name="connsiteX3" fmla="*/ 125325 w 131621"/>
                <a:gd name="connsiteY3" fmla="*/ 62337 h 132480"/>
                <a:gd name="connsiteX4" fmla="*/ 70103 w 131621"/>
                <a:gd name="connsiteY4" fmla="*/ 62337 h 132480"/>
                <a:gd name="connsiteX5" fmla="*/ 70103 w 131621"/>
                <a:gd name="connsiteY5" fmla="*/ 6639 h 132480"/>
                <a:gd name="connsiteX6" fmla="*/ 66144 w 131621"/>
                <a:gd name="connsiteY6" fmla="*/ 75 h 132480"/>
                <a:gd name="connsiteX7" fmla="*/ 62186 w 131621"/>
                <a:gd name="connsiteY7" fmla="*/ 6639 h 132480"/>
                <a:gd name="connsiteX8" fmla="*/ 62186 w 131621"/>
                <a:gd name="connsiteY8" fmla="*/ 62337 h 132480"/>
                <a:gd name="connsiteX9" fmla="*/ 6766 w 131621"/>
                <a:gd name="connsiteY9" fmla="*/ 62337 h 132480"/>
                <a:gd name="connsiteX10" fmla="*/ 235 w 131621"/>
                <a:gd name="connsiteY10" fmla="*/ 66315 h 132480"/>
                <a:gd name="connsiteX11" fmla="*/ 6766 w 131621"/>
                <a:gd name="connsiteY11" fmla="*/ 70293 h 132480"/>
                <a:gd name="connsiteX12" fmla="*/ 62186 w 131621"/>
                <a:gd name="connsiteY12" fmla="*/ 70293 h 132480"/>
                <a:gd name="connsiteX13" fmla="*/ 62186 w 131621"/>
                <a:gd name="connsiteY13" fmla="*/ 125991 h 132480"/>
                <a:gd name="connsiteX14" fmla="*/ 66144 w 131621"/>
                <a:gd name="connsiteY14" fmla="*/ 132555 h 132480"/>
                <a:gd name="connsiteX15" fmla="*/ 70103 w 131621"/>
                <a:gd name="connsiteY15" fmla="*/ 125991 h 132480"/>
                <a:gd name="connsiteX16" fmla="*/ 70103 w 131621"/>
                <a:gd name="connsiteY16" fmla="*/ 70293 h 13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1621" h="132480">
                  <a:moveTo>
                    <a:pt x="70103" y="70293"/>
                  </a:moveTo>
                  <a:lnTo>
                    <a:pt x="125325" y="70293"/>
                  </a:lnTo>
                  <a:cubicBezTo>
                    <a:pt x="128096" y="70293"/>
                    <a:pt x="131856" y="70293"/>
                    <a:pt x="131856" y="66315"/>
                  </a:cubicBezTo>
                  <a:cubicBezTo>
                    <a:pt x="131856" y="62337"/>
                    <a:pt x="128096" y="62337"/>
                    <a:pt x="125325" y="62337"/>
                  </a:cubicBezTo>
                  <a:lnTo>
                    <a:pt x="70103" y="62337"/>
                  </a:lnTo>
                  <a:lnTo>
                    <a:pt x="70103" y="6639"/>
                  </a:lnTo>
                  <a:cubicBezTo>
                    <a:pt x="70103" y="3854"/>
                    <a:pt x="70103" y="75"/>
                    <a:pt x="66144" y="75"/>
                  </a:cubicBezTo>
                  <a:cubicBezTo>
                    <a:pt x="62186" y="75"/>
                    <a:pt x="62186" y="3854"/>
                    <a:pt x="62186" y="6639"/>
                  </a:cubicBezTo>
                  <a:lnTo>
                    <a:pt x="62186" y="62337"/>
                  </a:lnTo>
                  <a:lnTo>
                    <a:pt x="6766" y="62337"/>
                  </a:lnTo>
                  <a:cubicBezTo>
                    <a:pt x="3995" y="62337"/>
                    <a:pt x="235" y="62337"/>
                    <a:pt x="235" y="66315"/>
                  </a:cubicBezTo>
                  <a:cubicBezTo>
                    <a:pt x="235" y="70293"/>
                    <a:pt x="3995" y="70293"/>
                    <a:pt x="6766" y="70293"/>
                  </a:cubicBezTo>
                  <a:lnTo>
                    <a:pt x="62186" y="70293"/>
                  </a:lnTo>
                  <a:lnTo>
                    <a:pt x="62186" y="125991"/>
                  </a:lnTo>
                  <a:cubicBezTo>
                    <a:pt x="62186" y="128776"/>
                    <a:pt x="62186" y="132555"/>
                    <a:pt x="66144" y="132555"/>
                  </a:cubicBezTo>
                  <a:cubicBezTo>
                    <a:pt x="70103" y="132555"/>
                    <a:pt x="70103" y="128776"/>
                    <a:pt x="70103" y="125991"/>
                  </a:cubicBezTo>
                  <a:lnTo>
                    <a:pt x="70103" y="70293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4" name="Dowolny kształt: kształt 263">
              <a:extLst>
                <a:ext uri="{FF2B5EF4-FFF2-40B4-BE49-F238E27FC236}">
                  <a16:creationId xmlns:a16="http://schemas.microsoft.com/office/drawing/2014/main" id="{B9769798-1674-9181-DE74-DC3F9844527C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858703" y="7123880"/>
              <a:ext cx="52252" cy="133673"/>
            </a:xfrm>
            <a:custGeom>
              <a:avLst/>
              <a:gdLst>
                <a:gd name="connsiteX0" fmla="*/ 50716 w 52252"/>
                <a:gd name="connsiteY0" fmla="*/ 7236 h 133673"/>
                <a:gd name="connsiteX1" fmla="*/ 43393 w 52252"/>
                <a:gd name="connsiteY1" fmla="*/ 75 h 133673"/>
                <a:gd name="connsiteX2" fmla="*/ 32705 w 52252"/>
                <a:gd name="connsiteY2" fmla="*/ 10617 h 133673"/>
                <a:gd name="connsiteX3" fmla="*/ 40226 w 52252"/>
                <a:gd name="connsiteY3" fmla="*/ 17779 h 133673"/>
                <a:gd name="connsiteX4" fmla="*/ 50716 w 52252"/>
                <a:gd name="connsiteY4" fmla="*/ 7236 h 133673"/>
                <a:gd name="connsiteX5" fmla="*/ 35674 w 52252"/>
                <a:gd name="connsiteY5" fmla="*/ 82030 h 133673"/>
                <a:gd name="connsiteX6" fmla="*/ 40028 w 52252"/>
                <a:gd name="connsiteY6" fmla="*/ 70492 h 133673"/>
                <a:gd name="connsiteX7" fmla="*/ 42601 w 52252"/>
                <a:gd name="connsiteY7" fmla="*/ 59949 h 133673"/>
                <a:gd name="connsiteX8" fmla="*/ 26371 w 52252"/>
                <a:gd name="connsiteY8" fmla="*/ 43638 h 133673"/>
                <a:gd name="connsiteX9" fmla="*/ 245 w 52252"/>
                <a:gd name="connsiteY9" fmla="*/ 74272 h 133673"/>
                <a:gd name="connsiteX10" fmla="*/ 2620 w 52252"/>
                <a:gd name="connsiteY10" fmla="*/ 76261 h 133673"/>
                <a:gd name="connsiteX11" fmla="*/ 5787 w 52252"/>
                <a:gd name="connsiteY11" fmla="*/ 72680 h 133673"/>
                <a:gd name="connsiteX12" fmla="*/ 25777 w 52252"/>
                <a:gd name="connsiteY12" fmla="*/ 48014 h 133673"/>
                <a:gd name="connsiteX13" fmla="*/ 30725 w 52252"/>
                <a:gd name="connsiteY13" fmla="*/ 54380 h 133673"/>
                <a:gd name="connsiteX14" fmla="*/ 28548 w 52252"/>
                <a:gd name="connsiteY14" fmla="*/ 64724 h 133673"/>
                <a:gd name="connsiteX15" fmla="*/ 14891 w 52252"/>
                <a:gd name="connsiteY15" fmla="*/ 101524 h 133673"/>
                <a:gd name="connsiteX16" fmla="*/ 10339 w 52252"/>
                <a:gd name="connsiteY16" fmla="*/ 117437 h 133673"/>
                <a:gd name="connsiteX17" fmla="*/ 26569 w 52252"/>
                <a:gd name="connsiteY17" fmla="*/ 133749 h 133673"/>
                <a:gd name="connsiteX18" fmla="*/ 52497 w 52252"/>
                <a:gd name="connsiteY18" fmla="*/ 103115 h 133673"/>
                <a:gd name="connsiteX19" fmla="*/ 50122 w 52252"/>
                <a:gd name="connsiteY19" fmla="*/ 101126 h 133673"/>
                <a:gd name="connsiteX20" fmla="*/ 47153 w 52252"/>
                <a:gd name="connsiteY20" fmla="*/ 104706 h 133673"/>
                <a:gd name="connsiteX21" fmla="*/ 26965 w 52252"/>
                <a:gd name="connsiteY21" fmla="*/ 129372 h 133673"/>
                <a:gd name="connsiteX22" fmla="*/ 22215 w 52252"/>
                <a:gd name="connsiteY22" fmla="*/ 122808 h 133673"/>
                <a:gd name="connsiteX23" fmla="*/ 27954 w 52252"/>
                <a:gd name="connsiteY23" fmla="*/ 102916 h 133673"/>
                <a:gd name="connsiteX24" fmla="*/ 35674 w 52252"/>
                <a:gd name="connsiteY24" fmla="*/ 82030 h 133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2252" h="133673">
                  <a:moveTo>
                    <a:pt x="50716" y="7236"/>
                  </a:moveTo>
                  <a:cubicBezTo>
                    <a:pt x="50716" y="3257"/>
                    <a:pt x="47945" y="75"/>
                    <a:pt x="43393" y="75"/>
                  </a:cubicBezTo>
                  <a:cubicBezTo>
                    <a:pt x="38049" y="75"/>
                    <a:pt x="32705" y="5247"/>
                    <a:pt x="32705" y="10617"/>
                  </a:cubicBezTo>
                  <a:cubicBezTo>
                    <a:pt x="32705" y="14397"/>
                    <a:pt x="35476" y="17779"/>
                    <a:pt x="40226" y="17779"/>
                  </a:cubicBezTo>
                  <a:cubicBezTo>
                    <a:pt x="44778" y="17779"/>
                    <a:pt x="50716" y="13203"/>
                    <a:pt x="50716" y="7236"/>
                  </a:cubicBezTo>
                  <a:close/>
                  <a:moveTo>
                    <a:pt x="35674" y="82030"/>
                  </a:moveTo>
                  <a:cubicBezTo>
                    <a:pt x="38049" y="76261"/>
                    <a:pt x="38049" y="75863"/>
                    <a:pt x="40028" y="70492"/>
                  </a:cubicBezTo>
                  <a:cubicBezTo>
                    <a:pt x="41611" y="66514"/>
                    <a:pt x="42601" y="63729"/>
                    <a:pt x="42601" y="59949"/>
                  </a:cubicBezTo>
                  <a:cubicBezTo>
                    <a:pt x="42601" y="50998"/>
                    <a:pt x="36267" y="43638"/>
                    <a:pt x="26371" y="43638"/>
                  </a:cubicBezTo>
                  <a:cubicBezTo>
                    <a:pt x="7766" y="43638"/>
                    <a:pt x="245" y="72481"/>
                    <a:pt x="245" y="74272"/>
                  </a:cubicBezTo>
                  <a:cubicBezTo>
                    <a:pt x="245" y="76261"/>
                    <a:pt x="2224" y="76261"/>
                    <a:pt x="2620" y="76261"/>
                  </a:cubicBezTo>
                  <a:cubicBezTo>
                    <a:pt x="4599" y="76261"/>
                    <a:pt x="4797" y="75863"/>
                    <a:pt x="5787" y="72680"/>
                  </a:cubicBezTo>
                  <a:cubicBezTo>
                    <a:pt x="11131" y="53982"/>
                    <a:pt x="19048" y="48014"/>
                    <a:pt x="25777" y="48014"/>
                  </a:cubicBezTo>
                  <a:cubicBezTo>
                    <a:pt x="27361" y="48014"/>
                    <a:pt x="30725" y="48014"/>
                    <a:pt x="30725" y="54380"/>
                  </a:cubicBezTo>
                  <a:cubicBezTo>
                    <a:pt x="30725" y="58557"/>
                    <a:pt x="29340" y="62734"/>
                    <a:pt x="28548" y="64724"/>
                  </a:cubicBezTo>
                  <a:cubicBezTo>
                    <a:pt x="26965" y="69895"/>
                    <a:pt x="18058" y="92970"/>
                    <a:pt x="14891" y="101524"/>
                  </a:cubicBezTo>
                  <a:cubicBezTo>
                    <a:pt x="12912" y="106696"/>
                    <a:pt x="10339" y="113260"/>
                    <a:pt x="10339" y="117437"/>
                  </a:cubicBezTo>
                  <a:cubicBezTo>
                    <a:pt x="10339" y="126786"/>
                    <a:pt x="17068" y="133749"/>
                    <a:pt x="26569" y="133749"/>
                  </a:cubicBezTo>
                  <a:cubicBezTo>
                    <a:pt x="45174" y="133749"/>
                    <a:pt x="52497" y="104905"/>
                    <a:pt x="52497" y="103115"/>
                  </a:cubicBezTo>
                  <a:cubicBezTo>
                    <a:pt x="52497" y="101126"/>
                    <a:pt x="50716" y="101126"/>
                    <a:pt x="50122" y="101126"/>
                  </a:cubicBezTo>
                  <a:cubicBezTo>
                    <a:pt x="48143" y="101126"/>
                    <a:pt x="48143" y="101723"/>
                    <a:pt x="47153" y="104706"/>
                  </a:cubicBezTo>
                  <a:cubicBezTo>
                    <a:pt x="43591" y="117238"/>
                    <a:pt x="37059" y="129372"/>
                    <a:pt x="26965" y="129372"/>
                  </a:cubicBezTo>
                  <a:cubicBezTo>
                    <a:pt x="23600" y="129372"/>
                    <a:pt x="22215" y="127383"/>
                    <a:pt x="22215" y="122808"/>
                  </a:cubicBezTo>
                  <a:cubicBezTo>
                    <a:pt x="22215" y="117835"/>
                    <a:pt x="23402" y="115050"/>
                    <a:pt x="27954" y="102916"/>
                  </a:cubicBezTo>
                  <a:lnTo>
                    <a:pt x="35674" y="82030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5" name="Dowolny kształt: kształt 264">
              <a:extLst>
                <a:ext uri="{FF2B5EF4-FFF2-40B4-BE49-F238E27FC236}">
                  <a16:creationId xmlns:a16="http://schemas.microsoft.com/office/drawing/2014/main" id="{E65D07F9-3D75-D8AA-43BC-EF55F5CB8697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965222" y="7066391"/>
              <a:ext cx="263440" cy="278487"/>
            </a:xfrm>
            <a:custGeom>
              <a:avLst/>
              <a:gdLst>
                <a:gd name="connsiteX0" fmla="*/ 239742 w 263440"/>
                <a:gd name="connsiteY0" fmla="*/ 278553 h 278487"/>
                <a:gd name="connsiteX1" fmla="*/ 263691 w 263440"/>
                <a:gd name="connsiteY1" fmla="*/ 214898 h 278487"/>
                <a:gd name="connsiteX2" fmla="*/ 258743 w 263440"/>
                <a:gd name="connsiteY2" fmla="*/ 214898 h 278487"/>
                <a:gd name="connsiteX3" fmla="*/ 207281 w 263440"/>
                <a:gd name="connsiteY3" fmla="*/ 255080 h 278487"/>
                <a:gd name="connsiteX4" fmla="*/ 145726 w 263440"/>
                <a:gd name="connsiteY4" fmla="*/ 261247 h 278487"/>
                <a:gd name="connsiteX5" fmla="*/ 26376 w 263440"/>
                <a:gd name="connsiteY5" fmla="*/ 261247 h 278487"/>
                <a:gd name="connsiteX6" fmla="*/ 127121 w 263440"/>
                <a:gd name="connsiteY6" fmla="*/ 142492 h 278487"/>
                <a:gd name="connsiteX7" fmla="*/ 128902 w 263440"/>
                <a:gd name="connsiteY7" fmla="*/ 139309 h 278487"/>
                <a:gd name="connsiteX8" fmla="*/ 127517 w 263440"/>
                <a:gd name="connsiteY8" fmla="*/ 136325 h 278487"/>
                <a:gd name="connsiteX9" fmla="*/ 35283 w 263440"/>
                <a:gd name="connsiteY9" fmla="*/ 9613 h 278487"/>
                <a:gd name="connsiteX10" fmla="*/ 143747 w 263440"/>
                <a:gd name="connsiteY10" fmla="*/ 9613 h 278487"/>
                <a:gd name="connsiteX11" fmla="*/ 190062 w 263440"/>
                <a:gd name="connsiteY11" fmla="*/ 12796 h 278487"/>
                <a:gd name="connsiteX12" fmla="*/ 233606 w 263440"/>
                <a:gd name="connsiteY12" fmla="*/ 27715 h 278487"/>
                <a:gd name="connsiteX13" fmla="*/ 258743 w 263440"/>
                <a:gd name="connsiteY13" fmla="*/ 55962 h 278487"/>
                <a:gd name="connsiteX14" fmla="*/ 263691 w 263440"/>
                <a:gd name="connsiteY14" fmla="*/ 55962 h 278487"/>
                <a:gd name="connsiteX15" fmla="*/ 239742 w 263440"/>
                <a:gd name="connsiteY15" fmla="*/ 65 h 278487"/>
                <a:gd name="connsiteX16" fmla="*/ 5792 w 263440"/>
                <a:gd name="connsiteY16" fmla="*/ 65 h 278487"/>
                <a:gd name="connsiteX17" fmla="*/ 448 w 263440"/>
                <a:gd name="connsiteY17" fmla="*/ 1458 h 278487"/>
                <a:gd name="connsiteX18" fmla="*/ 250 w 263440"/>
                <a:gd name="connsiteY18" fmla="*/ 8022 h 278487"/>
                <a:gd name="connsiteX19" fmla="*/ 104953 w 263440"/>
                <a:gd name="connsiteY19" fmla="*/ 152040 h 278487"/>
                <a:gd name="connsiteX20" fmla="*/ 2427 w 263440"/>
                <a:gd name="connsiteY20" fmla="*/ 272784 h 278487"/>
                <a:gd name="connsiteX21" fmla="*/ 448 w 263440"/>
                <a:gd name="connsiteY21" fmla="*/ 276364 h 278487"/>
                <a:gd name="connsiteX22" fmla="*/ 5792 w 263440"/>
                <a:gd name="connsiteY22" fmla="*/ 278553 h 278487"/>
                <a:gd name="connsiteX23" fmla="*/ 239742 w 263440"/>
                <a:gd name="connsiteY23" fmla="*/ 278553 h 278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63440" h="278487">
                  <a:moveTo>
                    <a:pt x="239742" y="278553"/>
                  </a:moveTo>
                  <a:lnTo>
                    <a:pt x="263691" y="214898"/>
                  </a:lnTo>
                  <a:lnTo>
                    <a:pt x="258743" y="214898"/>
                  </a:lnTo>
                  <a:cubicBezTo>
                    <a:pt x="251023" y="235586"/>
                    <a:pt x="230043" y="249112"/>
                    <a:pt x="207281" y="255080"/>
                  </a:cubicBezTo>
                  <a:cubicBezTo>
                    <a:pt x="203125" y="256075"/>
                    <a:pt x="183728" y="261247"/>
                    <a:pt x="145726" y="261247"/>
                  </a:cubicBezTo>
                  <a:lnTo>
                    <a:pt x="26376" y="261247"/>
                  </a:lnTo>
                  <a:lnTo>
                    <a:pt x="127121" y="142492"/>
                  </a:lnTo>
                  <a:cubicBezTo>
                    <a:pt x="128507" y="140900"/>
                    <a:pt x="128902" y="140303"/>
                    <a:pt x="128902" y="139309"/>
                  </a:cubicBezTo>
                  <a:cubicBezTo>
                    <a:pt x="128902" y="138911"/>
                    <a:pt x="128902" y="138314"/>
                    <a:pt x="127517" y="136325"/>
                  </a:cubicBezTo>
                  <a:lnTo>
                    <a:pt x="35283" y="9613"/>
                  </a:lnTo>
                  <a:lnTo>
                    <a:pt x="143747" y="9613"/>
                  </a:lnTo>
                  <a:cubicBezTo>
                    <a:pt x="170269" y="9613"/>
                    <a:pt x="188280" y="12398"/>
                    <a:pt x="190062" y="12796"/>
                  </a:cubicBezTo>
                  <a:cubicBezTo>
                    <a:pt x="200750" y="14387"/>
                    <a:pt x="217970" y="17769"/>
                    <a:pt x="233606" y="27715"/>
                  </a:cubicBezTo>
                  <a:cubicBezTo>
                    <a:pt x="238554" y="30898"/>
                    <a:pt x="252013" y="39849"/>
                    <a:pt x="258743" y="55962"/>
                  </a:cubicBezTo>
                  <a:lnTo>
                    <a:pt x="263691" y="55962"/>
                  </a:lnTo>
                  <a:lnTo>
                    <a:pt x="239742" y="65"/>
                  </a:lnTo>
                  <a:lnTo>
                    <a:pt x="5792" y="65"/>
                  </a:lnTo>
                  <a:cubicBezTo>
                    <a:pt x="1239" y="65"/>
                    <a:pt x="1041" y="264"/>
                    <a:pt x="448" y="1458"/>
                  </a:cubicBezTo>
                  <a:cubicBezTo>
                    <a:pt x="250" y="2054"/>
                    <a:pt x="250" y="5834"/>
                    <a:pt x="250" y="8022"/>
                  </a:cubicBezTo>
                  <a:lnTo>
                    <a:pt x="104953" y="152040"/>
                  </a:lnTo>
                  <a:lnTo>
                    <a:pt x="2427" y="272784"/>
                  </a:lnTo>
                  <a:cubicBezTo>
                    <a:pt x="448" y="275171"/>
                    <a:pt x="448" y="276165"/>
                    <a:pt x="448" y="276364"/>
                  </a:cubicBezTo>
                  <a:cubicBezTo>
                    <a:pt x="448" y="278553"/>
                    <a:pt x="2229" y="278553"/>
                    <a:pt x="5792" y="278553"/>
                  </a:cubicBezTo>
                  <a:lnTo>
                    <a:pt x="239742" y="278553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 dirty="0"/>
            </a:p>
          </p:txBody>
        </p:sp>
        <p:sp>
          <p:nvSpPr>
            <p:cNvPr id="266" name="Dowolny kształt: kształt 265">
              <a:extLst>
                <a:ext uri="{FF2B5EF4-FFF2-40B4-BE49-F238E27FC236}">
                  <a16:creationId xmlns:a16="http://schemas.microsoft.com/office/drawing/2014/main" id="{539C510D-8AE2-FF76-88F9-13C887BAE97C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060335" y="7397745"/>
              <a:ext cx="60822" cy="120724"/>
            </a:xfrm>
            <a:custGeom>
              <a:avLst/>
              <a:gdLst>
                <a:gd name="connsiteX0" fmla="*/ 61078 w 60822"/>
                <a:gd name="connsiteY0" fmla="*/ 5378 h 120724"/>
                <a:gd name="connsiteX1" fmla="*/ 55536 w 60822"/>
                <a:gd name="connsiteY1" fmla="*/ 86 h 120724"/>
                <a:gd name="connsiteX2" fmla="*/ 47777 w 60822"/>
                <a:gd name="connsiteY2" fmla="*/ 7745 h 120724"/>
                <a:gd name="connsiteX3" fmla="*/ 53319 w 60822"/>
                <a:gd name="connsiteY3" fmla="*/ 13036 h 120724"/>
                <a:gd name="connsiteX4" fmla="*/ 61078 w 60822"/>
                <a:gd name="connsiteY4" fmla="*/ 5378 h 120724"/>
                <a:gd name="connsiteX5" fmla="*/ 31706 w 60822"/>
                <a:gd name="connsiteY5" fmla="*/ 99228 h 120724"/>
                <a:gd name="connsiteX6" fmla="*/ 13833 w 60822"/>
                <a:gd name="connsiteY6" fmla="*/ 116912 h 120724"/>
                <a:gd name="connsiteX7" fmla="*/ 8845 w 60822"/>
                <a:gd name="connsiteY7" fmla="*/ 116076 h 120724"/>
                <a:gd name="connsiteX8" fmla="*/ 13556 w 60822"/>
                <a:gd name="connsiteY8" fmla="*/ 108975 h 120724"/>
                <a:gd name="connsiteX9" fmla="*/ 8152 w 60822"/>
                <a:gd name="connsiteY9" fmla="*/ 103823 h 120724"/>
                <a:gd name="connsiteX10" fmla="*/ 255 w 60822"/>
                <a:gd name="connsiteY10" fmla="*/ 112038 h 120724"/>
                <a:gd name="connsiteX11" fmla="*/ 13971 w 60822"/>
                <a:gd name="connsiteY11" fmla="*/ 120811 h 120724"/>
                <a:gd name="connsiteX12" fmla="*/ 42790 w 60822"/>
                <a:gd name="connsiteY12" fmla="*/ 98810 h 120724"/>
                <a:gd name="connsiteX13" fmla="*/ 55259 w 60822"/>
                <a:gd name="connsiteY13" fmla="*/ 48961 h 120724"/>
                <a:gd name="connsiteX14" fmla="*/ 55952 w 60822"/>
                <a:gd name="connsiteY14" fmla="*/ 44087 h 120724"/>
                <a:gd name="connsiteX15" fmla="*/ 41127 w 60822"/>
                <a:gd name="connsiteY15" fmla="*/ 30999 h 120724"/>
                <a:gd name="connsiteX16" fmla="*/ 16881 w 60822"/>
                <a:gd name="connsiteY16" fmla="*/ 52303 h 120724"/>
                <a:gd name="connsiteX17" fmla="*/ 19236 w 60822"/>
                <a:gd name="connsiteY17" fmla="*/ 54113 h 120724"/>
                <a:gd name="connsiteX18" fmla="*/ 22007 w 60822"/>
                <a:gd name="connsiteY18" fmla="*/ 51607 h 120724"/>
                <a:gd name="connsiteX19" fmla="*/ 40711 w 60822"/>
                <a:gd name="connsiteY19" fmla="*/ 34897 h 120724"/>
                <a:gd name="connsiteX20" fmla="*/ 45422 w 60822"/>
                <a:gd name="connsiteY20" fmla="*/ 41720 h 120724"/>
                <a:gd name="connsiteX21" fmla="*/ 45006 w 60822"/>
                <a:gd name="connsiteY21" fmla="*/ 45898 h 120724"/>
                <a:gd name="connsiteX22" fmla="*/ 31706 w 60822"/>
                <a:gd name="connsiteY22" fmla="*/ 99228 h 12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822" h="120724">
                  <a:moveTo>
                    <a:pt x="61078" y="5378"/>
                  </a:moveTo>
                  <a:cubicBezTo>
                    <a:pt x="61078" y="3011"/>
                    <a:pt x="59277" y="86"/>
                    <a:pt x="55536" y="86"/>
                  </a:cubicBezTo>
                  <a:cubicBezTo>
                    <a:pt x="51518" y="86"/>
                    <a:pt x="47777" y="3985"/>
                    <a:pt x="47777" y="7745"/>
                  </a:cubicBezTo>
                  <a:cubicBezTo>
                    <a:pt x="47777" y="9973"/>
                    <a:pt x="49440" y="13036"/>
                    <a:pt x="53319" y="13036"/>
                  </a:cubicBezTo>
                  <a:cubicBezTo>
                    <a:pt x="57060" y="13036"/>
                    <a:pt x="61078" y="9416"/>
                    <a:pt x="61078" y="5378"/>
                  </a:cubicBezTo>
                  <a:close/>
                  <a:moveTo>
                    <a:pt x="31706" y="99228"/>
                  </a:moveTo>
                  <a:cubicBezTo>
                    <a:pt x="29350" y="108836"/>
                    <a:pt x="22007" y="116912"/>
                    <a:pt x="13833" y="116912"/>
                  </a:cubicBezTo>
                  <a:cubicBezTo>
                    <a:pt x="12032" y="116912"/>
                    <a:pt x="10369" y="116633"/>
                    <a:pt x="8845" y="116076"/>
                  </a:cubicBezTo>
                  <a:cubicBezTo>
                    <a:pt x="12447" y="114405"/>
                    <a:pt x="13556" y="111064"/>
                    <a:pt x="13556" y="108975"/>
                  </a:cubicBezTo>
                  <a:cubicBezTo>
                    <a:pt x="13556" y="105633"/>
                    <a:pt x="10923" y="103823"/>
                    <a:pt x="8152" y="103823"/>
                  </a:cubicBezTo>
                  <a:cubicBezTo>
                    <a:pt x="3857" y="103823"/>
                    <a:pt x="255" y="107583"/>
                    <a:pt x="255" y="112038"/>
                  </a:cubicBezTo>
                  <a:cubicBezTo>
                    <a:pt x="255" y="117330"/>
                    <a:pt x="5659" y="120811"/>
                    <a:pt x="13971" y="120811"/>
                  </a:cubicBezTo>
                  <a:cubicBezTo>
                    <a:pt x="22284" y="120811"/>
                    <a:pt x="38495" y="115798"/>
                    <a:pt x="42790" y="98810"/>
                  </a:cubicBezTo>
                  <a:lnTo>
                    <a:pt x="55259" y="48961"/>
                  </a:lnTo>
                  <a:cubicBezTo>
                    <a:pt x="55675" y="47429"/>
                    <a:pt x="55952" y="46176"/>
                    <a:pt x="55952" y="44087"/>
                  </a:cubicBezTo>
                  <a:cubicBezTo>
                    <a:pt x="55952" y="36429"/>
                    <a:pt x="49440" y="30999"/>
                    <a:pt x="41127" y="30999"/>
                  </a:cubicBezTo>
                  <a:cubicBezTo>
                    <a:pt x="25748" y="30999"/>
                    <a:pt x="16881" y="50353"/>
                    <a:pt x="16881" y="52303"/>
                  </a:cubicBezTo>
                  <a:cubicBezTo>
                    <a:pt x="16881" y="54113"/>
                    <a:pt x="18821" y="54113"/>
                    <a:pt x="19236" y="54113"/>
                  </a:cubicBezTo>
                  <a:cubicBezTo>
                    <a:pt x="20899" y="54113"/>
                    <a:pt x="21037" y="53695"/>
                    <a:pt x="22007" y="51607"/>
                  </a:cubicBezTo>
                  <a:cubicBezTo>
                    <a:pt x="25471" y="43530"/>
                    <a:pt x="32676" y="34897"/>
                    <a:pt x="40711" y="34897"/>
                  </a:cubicBezTo>
                  <a:cubicBezTo>
                    <a:pt x="44175" y="34897"/>
                    <a:pt x="45422" y="37265"/>
                    <a:pt x="45422" y="41720"/>
                  </a:cubicBezTo>
                  <a:cubicBezTo>
                    <a:pt x="45422" y="43252"/>
                    <a:pt x="45145" y="45201"/>
                    <a:pt x="45006" y="45898"/>
                  </a:cubicBezTo>
                  <a:lnTo>
                    <a:pt x="31706" y="99228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7" name="Dowolny kształt: kształt 266">
              <a:extLst>
                <a:ext uri="{FF2B5EF4-FFF2-40B4-BE49-F238E27FC236}">
                  <a16:creationId xmlns:a16="http://schemas.microsoft.com/office/drawing/2014/main" id="{508A3A48-8E57-B90B-2F9D-70E33B866DA8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283906" y="7117315"/>
              <a:ext cx="97182" cy="140238"/>
            </a:xfrm>
            <a:custGeom>
              <a:avLst/>
              <a:gdLst>
                <a:gd name="connsiteX0" fmla="*/ 46185 w 97182"/>
                <a:gd name="connsiteY0" fmla="*/ 2263 h 140238"/>
                <a:gd name="connsiteX1" fmla="*/ 43612 w 97182"/>
                <a:gd name="connsiteY1" fmla="*/ 75 h 140238"/>
                <a:gd name="connsiteX2" fmla="*/ 19465 w 97182"/>
                <a:gd name="connsiteY2" fmla="*/ 2064 h 140238"/>
                <a:gd name="connsiteX3" fmla="*/ 15704 w 97182"/>
                <a:gd name="connsiteY3" fmla="*/ 6042 h 140238"/>
                <a:gd name="connsiteX4" fmla="*/ 20454 w 97182"/>
                <a:gd name="connsiteY4" fmla="*/ 8429 h 140238"/>
                <a:gd name="connsiteX5" fmla="*/ 30351 w 97182"/>
                <a:gd name="connsiteY5" fmla="*/ 11811 h 140238"/>
                <a:gd name="connsiteX6" fmla="*/ 29757 w 97182"/>
                <a:gd name="connsiteY6" fmla="*/ 15789 h 140238"/>
                <a:gd name="connsiteX7" fmla="*/ 1058 w 97182"/>
                <a:gd name="connsiteY7" fmla="*/ 130367 h 140238"/>
                <a:gd name="connsiteX8" fmla="*/ 266 w 97182"/>
                <a:gd name="connsiteY8" fmla="*/ 134743 h 140238"/>
                <a:gd name="connsiteX9" fmla="*/ 6006 w 97182"/>
                <a:gd name="connsiteY9" fmla="*/ 140313 h 140238"/>
                <a:gd name="connsiteX10" fmla="*/ 13329 w 97182"/>
                <a:gd name="connsiteY10" fmla="*/ 135141 h 140238"/>
                <a:gd name="connsiteX11" fmla="*/ 17090 w 97182"/>
                <a:gd name="connsiteY11" fmla="*/ 120023 h 140238"/>
                <a:gd name="connsiteX12" fmla="*/ 21444 w 97182"/>
                <a:gd name="connsiteY12" fmla="*/ 102120 h 140238"/>
                <a:gd name="connsiteX13" fmla="*/ 24809 w 97182"/>
                <a:gd name="connsiteY13" fmla="*/ 88793 h 140238"/>
                <a:gd name="connsiteX14" fmla="*/ 26986 w 97182"/>
                <a:gd name="connsiteY14" fmla="*/ 79841 h 140238"/>
                <a:gd name="connsiteX15" fmla="*/ 40445 w 97182"/>
                <a:gd name="connsiteY15" fmla="*/ 61541 h 140238"/>
                <a:gd name="connsiteX16" fmla="*/ 59446 w 97182"/>
                <a:gd name="connsiteY16" fmla="*/ 54579 h 140238"/>
                <a:gd name="connsiteX17" fmla="*/ 70134 w 97182"/>
                <a:gd name="connsiteY17" fmla="*/ 68503 h 140238"/>
                <a:gd name="connsiteX18" fmla="*/ 57863 w 97182"/>
                <a:gd name="connsiteY18" fmla="*/ 113061 h 140238"/>
                <a:gd name="connsiteX19" fmla="*/ 55290 w 97182"/>
                <a:gd name="connsiteY19" fmla="*/ 124002 h 140238"/>
                <a:gd name="connsiteX20" fmla="*/ 71520 w 97182"/>
                <a:gd name="connsiteY20" fmla="*/ 140313 h 140238"/>
                <a:gd name="connsiteX21" fmla="*/ 97448 w 97182"/>
                <a:gd name="connsiteY21" fmla="*/ 109679 h 140238"/>
                <a:gd name="connsiteX22" fmla="*/ 95073 w 97182"/>
                <a:gd name="connsiteY22" fmla="*/ 107690 h 140238"/>
                <a:gd name="connsiteX23" fmla="*/ 92104 w 97182"/>
                <a:gd name="connsiteY23" fmla="*/ 111271 h 140238"/>
                <a:gd name="connsiteX24" fmla="*/ 71915 w 97182"/>
                <a:gd name="connsiteY24" fmla="*/ 135937 h 140238"/>
                <a:gd name="connsiteX25" fmla="*/ 67165 w 97182"/>
                <a:gd name="connsiteY25" fmla="*/ 129372 h 140238"/>
                <a:gd name="connsiteX26" fmla="*/ 70728 w 97182"/>
                <a:gd name="connsiteY26" fmla="*/ 115249 h 140238"/>
                <a:gd name="connsiteX27" fmla="*/ 82801 w 97182"/>
                <a:gd name="connsiteY27" fmla="*/ 71487 h 140238"/>
                <a:gd name="connsiteX28" fmla="*/ 60040 w 97182"/>
                <a:gd name="connsiteY28" fmla="*/ 50202 h 140238"/>
                <a:gd name="connsiteX29" fmla="*/ 30747 w 97182"/>
                <a:gd name="connsiteY29" fmla="*/ 65519 h 140238"/>
                <a:gd name="connsiteX30" fmla="*/ 46185 w 97182"/>
                <a:gd name="connsiteY30" fmla="*/ 2263 h 14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7182" h="140238">
                  <a:moveTo>
                    <a:pt x="46185" y="2263"/>
                  </a:moveTo>
                  <a:cubicBezTo>
                    <a:pt x="46185" y="2064"/>
                    <a:pt x="46185" y="75"/>
                    <a:pt x="43612" y="75"/>
                  </a:cubicBezTo>
                  <a:cubicBezTo>
                    <a:pt x="39060" y="75"/>
                    <a:pt x="24611" y="1666"/>
                    <a:pt x="19465" y="2064"/>
                  </a:cubicBezTo>
                  <a:cubicBezTo>
                    <a:pt x="17881" y="2263"/>
                    <a:pt x="15704" y="2462"/>
                    <a:pt x="15704" y="6042"/>
                  </a:cubicBezTo>
                  <a:cubicBezTo>
                    <a:pt x="15704" y="8429"/>
                    <a:pt x="17485" y="8429"/>
                    <a:pt x="20454" y="8429"/>
                  </a:cubicBezTo>
                  <a:cubicBezTo>
                    <a:pt x="29955" y="8429"/>
                    <a:pt x="30351" y="9822"/>
                    <a:pt x="30351" y="11811"/>
                  </a:cubicBezTo>
                  <a:lnTo>
                    <a:pt x="29757" y="15789"/>
                  </a:lnTo>
                  <a:lnTo>
                    <a:pt x="1058" y="130367"/>
                  </a:lnTo>
                  <a:cubicBezTo>
                    <a:pt x="266" y="133152"/>
                    <a:pt x="266" y="133550"/>
                    <a:pt x="266" y="134743"/>
                  </a:cubicBezTo>
                  <a:cubicBezTo>
                    <a:pt x="266" y="139318"/>
                    <a:pt x="4224" y="140313"/>
                    <a:pt x="6006" y="140313"/>
                  </a:cubicBezTo>
                  <a:cubicBezTo>
                    <a:pt x="9173" y="140313"/>
                    <a:pt x="12339" y="137926"/>
                    <a:pt x="13329" y="135141"/>
                  </a:cubicBezTo>
                  <a:lnTo>
                    <a:pt x="17090" y="120023"/>
                  </a:lnTo>
                  <a:lnTo>
                    <a:pt x="21444" y="102120"/>
                  </a:lnTo>
                  <a:cubicBezTo>
                    <a:pt x="22632" y="97744"/>
                    <a:pt x="23819" y="93368"/>
                    <a:pt x="24809" y="88793"/>
                  </a:cubicBezTo>
                  <a:cubicBezTo>
                    <a:pt x="25205" y="87599"/>
                    <a:pt x="26788" y="81035"/>
                    <a:pt x="26986" y="79841"/>
                  </a:cubicBezTo>
                  <a:cubicBezTo>
                    <a:pt x="27580" y="78051"/>
                    <a:pt x="33715" y="66912"/>
                    <a:pt x="40445" y="61541"/>
                  </a:cubicBezTo>
                  <a:cubicBezTo>
                    <a:pt x="44799" y="58358"/>
                    <a:pt x="50935" y="54579"/>
                    <a:pt x="59446" y="54579"/>
                  </a:cubicBezTo>
                  <a:cubicBezTo>
                    <a:pt x="67957" y="54579"/>
                    <a:pt x="70134" y="61342"/>
                    <a:pt x="70134" y="68503"/>
                  </a:cubicBezTo>
                  <a:cubicBezTo>
                    <a:pt x="70134" y="79245"/>
                    <a:pt x="62613" y="100927"/>
                    <a:pt x="57863" y="113061"/>
                  </a:cubicBezTo>
                  <a:cubicBezTo>
                    <a:pt x="56279" y="117636"/>
                    <a:pt x="55290" y="120023"/>
                    <a:pt x="55290" y="124002"/>
                  </a:cubicBezTo>
                  <a:cubicBezTo>
                    <a:pt x="55290" y="133351"/>
                    <a:pt x="62217" y="140313"/>
                    <a:pt x="71520" y="140313"/>
                  </a:cubicBezTo>
                  <a:cubicBezTo>
                    <a:pt x="90125" y="140313"/>
                    <a:pt x="97448" y="111271"/>
                    <a:pt x="97448" y="109679"/>
                  </a:cubicBezTo>
                  <a:cubicBezTo>
                    <a:pt x="97448" y="107690"/>
                    <a:pt x="95667" y="107690"/>
                    <a:pt x="95073" y="107690"/>
                  </a:cubicBezTo>
                  <a:cubicBezTo>
                    <a:pt x="93094" y="107690"/>
                    <a:pt x="93094" y="108287"/>
                    <a:pt x="92104" y="111271"/>
                  </a:cubicBezTo>
                  <a:cubicBezTo>
                    <a:pt x="89135" y="121813"/>
                    <a:pt x="82801" y="135937"/>
                    <a:pt x="71915" y="135937"/>
                  </a:cubicBezTo>
                  <a:cubicBezTo>
                    <a:pt x="68551" y="135937"/>
                    <a:pt x="67165" y="133948"/>
                    <a:pt x="67165" y="129372"/>
                  </a:cubicBezTo>
                  <a:cubicBezTo>
                    <a:pt x="67165" y="124399"/>
                    <a:pt x="68947" y="119625"/>
                    <a:pt x="70728" y="115249"/>
                  </a:cubicBezTo>
                  <a:cubicBezTo>
                    <a:pt x="73895" y="106696"/>
                    <a:pt x="82801" y="83024"/>
                    <a:pt x="82801" y="71487"/>
                  </a:cubicBezTo>
                  <a:cubicBezTo>
                    <a:pt x="82801" y="58557"/>
                    <a:pt x="74884" y="50202"/>
                    <a:pt x="60040" y="50202"/>
                  </a:cubicBezTo>
                  <a:cubicBezTo>
                    <a:pt x="47570" y="50202"/>
                    <a:pt x="38070" y="56369"/>
                    <a:pt x="30747" y="65519"/>
                  </a:cubicBezTo>
                  <a:lnTo>
                    <a:pt x="46185" y="2263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8" name="Dowolny kształt: kształt 267">
              <a:extLst>
                <a:ext uri="{FF2B5EF4-FFF2-40B4-BE49-F238E27FC236}">
                  <a16:creationId xmlns:a16="http://schemas.microsoft.com/office/drawing/2014/main" id="{B509A08F-3C30-E60E-8ED4-A17B3080D1D9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387058" y="7067456"/>
              <a:ext cx="60822" cy="120724"/>
            </a:xfrm>
            <a:custGeom>
              <a:avLst/>
              <a:gdLst>
                <a:gd name="connsiteX0" fmla="*/ 61095 w 60822"/>
                <a:gd name="connsiteY0" fmla="*/ 5361 h 120724"/>
                <a:gd name="connsiteX1" fmla="*/ 55553 w 60822"/>
                <a:gd name="connsiteY1" fmla="*/ 70 h 120724"/>
                <a:gd name="connsiteX2" fmla="*/ 47794 w 60822"/>
                <a:gd name="connsiteY2" fmla="*/ 7728 h 120724"/>
                <a:gd name="connsiteX3" fmla="*/ 53336 w 60822"/>
                <a:gd name="connsiteY3" fmla="*/ 13020 h 120724"/>
                <a:gd name="connsiteX4" fmla="*/ 61095 w 60822"/>
                <a:gd name="connsiteY4" fmla="*/ 5361 h 120724"/>
                <a:gd name="connsiteX5" fmla="*/ 31722 w 60822"/>
                <a:gd name="connsiteY5" fmla="*/ 99211 h 120724"/>
                <a:gd name="connsiteX6" fmla="*/ 13849 w 60822"/>
                <a:gd name="connsiteY6" fmla="*/ 116895 h 120724"/>
                <a:gd name="connsiteX7" fmla="*/ 8862 w 60822"/>
                <a:gd name="connsiteY7" fmla="*/ 116060 h 120724"/>
                <a:gd name="connsiteX8" fmla="*/ 13572 w 60822"/>
                <a:gd name="connsiteY8" fmla="*/ 108958 h 120724"/>
                <a:gd name="connsiteX9" fmla="*/ 8169 w 60822"/>
                <a:gd name="connsiteY9" fmla="*/ 103806 h 120724"/>
                <a:gd name="connsiteX10" fmla="*/ 272 w 60822"/>
                <a:gd name="connsiteY10" fmla="*/ 112022 h 120724"/>
                <a:gd name="connsiteX11" fmla="*/ 13988 w 60822"/>
                <a:gd name="connsiteY11" fmla="*/ 120794 h 120724"/>
                <a:gd name="connsiteX12" fmla="*/ 42806 w 60822"/>
                <a:gd name="connsiteY12" fmla="*/ 98794 h 120724"/>
                <a:gd name="connsiteX13" fmla="*/ 55275 w 60822"/>
                <a:gd name="connsiteY13" fmla="*/ 48944 h 120724"/>
                <a:gd name="connsiteX14" fmla="*/ 55968 w 60822"/>
                <a:gd name="connsiteY14" fmla="*/ 44071 h 120724"/>
                <a:gd name="connsiteX15" fmla="*/ 41143 w 60822"/>
                <a:gd name="connsiteY15" fmla="*/ 30982 h 120724"/>
                <a:gd name="connsiteX16" fmla="*/ 16897 w 60822"/>
                <a:gd name="connsiteY16" fmla="*/ 52286 h 120724"/>
                <a:gd name="connsiteX17" fmla="*/ 19253 w 60822"/>
                <a:gd name="connsiteY17" fmla="*/ 54096 h 120724"/>
                <a:gd name="connsiteX18" fmla="*/ 22024 w 60822"/>
                <a:gd name="connsiteY18" fmla="*/ 51590 h 120724"/>
                <a:gd name="connsiteX19" fmla="*/ 40728 w 60822"/>
                <a:gd name="connsiteY19" fmla="*/ 34881 h 120724"/>
                <a:gd name="connsiteX20" fmla="*/ 45438 w 60822"/>
                <a:gd name="connsiteY20" fmla="*/ 41704 h 120724"/>
                <a:gd name="connsiteX21" fmla="*/ 45023 w 60822"/>
                <a:gd name="connsiteY21" fmla="*/ 45881 h 120724"/>
                <a:gd name="connsiteX22" fmla="*/ 31722 w 60822"/>
                <a:gd name="connsiteY22" fmla="*/ 99211 h 12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822" h="120724">
                  <a:moveTo>
                    <a:pt x="61095" y="5361"/>
                  </a:moveTo>
                  <a:cubicBezTo>
                    <a:pt x="61095" y="2994"/>
                    <a:pt x="59293" y="70"/>
                    <a:pt x="55553" y="70"/>
                  </a:cubicBezTo>
                  <a:cubicBezTo>
                    <a:pt x="51535" y="70"/>
                    <a:pt x="47794" y="3969"/>
                    <a:pt x="47794" y="7728"/>
                  </a:cubicBezTo>
                  <a:cubicBezTo>
                    <a:pt x="47794" y="9956"/>
                    <a:pt x="49456" y="13020"/>
                    <a:pt x="53336" y="13020"/>
                  </a:cubicBezTo>
                  <a:cubicBezTo>
                    <a:pt x="57077" y="13020"/>
                    <a:pt x="61095" y="9399"/>
                    <a:pt x="61095" y="5361"/>
                  </a:cubicBezTo>
                  <a:close/>
                  <a:moveTo>
                    <a:pt x="31722" y="99211"/>
                  </a:moveTo>
                  <a:cubicBezTo>
                    <a:pt x="29367" y="108819"/>
                    <a:pt x="22024" y="116895"/>
                    <a:pt x="13849" y="116895"/>
                  </a:cubicBezTo>
                  <a:cubicBezTo>
                    <a:pt x="12048" y="116895"/>
                    <a:pt x="10386" y="116617"/>
                    <a:pt x="8862" y="116060"/>
                  </a:cubicBezTo>
                  <a:cubicBezTo>
                    <a:pt x="12464" y="114389"/>
                    <a:pt x="13572" y="111047"/>
                    <a:pt x="13572" y="108958"/>
                  </a:cubicBezTo>
                  <a:cubicBezTo>
                    <a:pt x="13572" y="105617"/>
                    <a:pt x="10940" y="103806"/>
                    <a:pt x="8169" y="103806"/>
                  </a:cubicBezTo>
                  <a:cubicBezTo>
                    <a:pt x="3874" y="103806"/>
                    <a:pt x="272" y="107566"/>
                    <a:pt x="272" y="112022"/>
                  </a:cubicBezTo>
                  <a:cubicBezTo>
                    <a:pt x="272" y="117313"/>
                    <a:pt x="5675" y="120794"/>
                    <a:pt x="13988" y="120794"/>
                  </a:cubicBezTo>
                  <a:cubicBezTo>
                    <a:pt x="22301" y="120794"/>
                    <a:pt x="38511" y="115781"/>
                    <a:pt x="42806" y="98794"/>
                  </a:cubicBezTo>
                  <a:lnTo>
                    <a:pt x="55275" y="48944"/>
                  </a:lnTo>
                  <a:cubicBezTo>
                    <a:pt x="55691" y="47413"/>
                    <a:pt x="55968" y="46160"/>
                    <a:pt x="55968" y="44071"/>
                  </a:cubicBezTo>
                  <a:cubicBezTo>
                    <a:pt x="55968" y="36413"/>
                    <a:pt x="49456" y="30982"/>
                    <a:pt x="41143" y="30982"/>
                  </a:cubicBezTo>
                  <a:cubicBezTo>
                    <a:pt x="25765" y="30982"/>
                    <a:pt x="16897" y="50337"/>
                    <a:pt x="16897" y="52286"/>
                  </a:cubicBezTo>
                  <a:cubicBezTo>
                    <a:pt x="16897" y="54096"/>
                    <a:pt x="18837" y="54096"/>
                    <a:pt x="19253" y="54096"/>
                  </a:cubicBezTo>
                  <a:cubicBezTo>
                    <a:pt x="20915" y="54096"/>
                    <a:pt x="21054" y="53679"/>
                    <a:pt x="22024" y="51590"/>
                  </a:cubicBezTo>
                  <a:cubicBezTo>
                    <a:pt x="25487" y="43514"/>
                    <a:pt x="32692" y="34881"/>
                    <a:pt x="40728" y="34881"/>
                  </a:cubicBezTo>
                  <a:cubicBezTo>
                    <a:pt x="44192" y="34881"/>
                    <a:pt x="45438" y="37248"/>
                    <a:pt x="45438" y="41704"/>
                  </a:cubicBezTo>
                  <a:cubicBezTo>
                    <a:pt x="45438" y="43235"/>
                    <a:pt x="45161" y="45185"/>
                    <a:pt x="45023" y="45881"/>
                  </a:cubicBezTo>
                  <a:lnTo>
                    <a:pt x="31722" y="99211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9" name="Dowolny kształt: kształt 268">
              <a:extLst>
                <a:ext uri="{FF2B5EF4-FFF2-40B4-BE49-F238E27FC236}">
                  <a16:creationId xmlns:a16="http://schemas.microsoft.com/office/drawing/2014/main" id="{FE871301-4378-1A25-C289-AC870DDAAF64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397449" y="7218736"/>
              <a:ext cx="68166" cy="98027"/>
            </a:xfrm>
            <a:custGeom>
              <a:avLst/>
              <a:gdLst>
                <a:gd name="connsiteX0" fmla="*/ 33246 w 68166"/>
                <a:gd name="connsiteY0" fmla="*/ 4255 h 98027"/>
                <a:gd name="connsiteX1" fmla="*/ 33800 w 68166"/>
                <a:gd name="connsiteY1" fmla="*/ 2027 h 98027"/>
                <a:gd name="connsiteX2" fmla="*/ 31584 w 68166"/>
                <a:gd name="connsiteY2" fmla="*/ 78 h 98027"/>
                <a:gd name="connsiteX3" fmla="*/ 13849 w 68166"/>
                <a:gd name="connsiteY3" fmla="*/ 1470 h 98027"/>
                <a:gd name="connsiteX4" fmla="*/ 10801 w 68166"/>
                <a:gd name="connsiteY4" fmla="*/ 4673 h 98027"/>
                <a:gd name="connsiteX5" fmla="*/ 14404 w 68166"/>
                <a:gd name="connsiteY5" fmla="*/ 6622 h 98027"/>
                <a:gd name="connsiteX6" fmla="*/ 21054 w 68166"/>
                <a:gd name="connsiteY6" fmla="*/ 8711 h 98027"/>
                <a:gd name="connsiteX7" fmla="*/ 20500 w 68166"/>
                <a:gd name="connsiteY7" fmla="*/ 11774 h 98027"/>
                <a:gd name="connsiteX8" fmla="*/ 964 w 68166"/>
                <a:gd name="connsiteY8" fmla="*/ 90586 h 98027"/>
                <a:gd name="connsiteX9" fmla="*/ 272 w 68166"/>
                <a:gd name="connsiteY9" fmla="*/ 93649 h 98027"/>
                <a:gd name="connsiteX10" fmla="*/ 4982 w 68166"/>
                <a:gd name="connsiteY10" fmla="*/ 98105 h 98027"/>
                <a:gd name="connsiteX11" fmla="*/ 11355 w 68166"/>
                <a:gd name="connsiteY11" fmla="*/ 92257 h 98027"/>
                <a:gd name="connsiteX12" fmla="*/ 18144 w 68166"/>
                <a:gd name="connsiteY12" fmla="*/ 65244 h 98027"/>
                <a:gd name="connsiteX13" fmla="*/ 35879 w 68166"/>
                <a:gd name="connsiteY13" fmla="*/ 76662 h 98027"/>
                <a:gd name="connsiteX14" fmla="*/ 35602 w 68166"/>
                <a:gd name="connsiteY14" fmla="*/ 79447 h 98027"/>
                <a:gd name="connsiteX15" fmla="*/ 35047 w 68166"/>
                <a:gd name="connsiteY15" fmla="*/ 83763 h 98027"/>
                <a:gd name="connsiteX16" fmla="*/ 49734 w 68166"/>
                <a:gd name="connsiteY16" fmla="*/ 98105 h 98027"/>
                <a:gd name="connsiteX17" fmla="*/ 67329 w 68166"/>
                <a:gd name="connsiteY17" fmla="*/ 76801 h 98027"/>
                <a:gd name="connsiteX18" fmla="*/ 65112 w 68166"/>
                <a:gd name="connsiteY18" fmla="*/ 74991 h 98027"/>
                <a:gd name="connsiteX19" fmla="*/ 62341 w 68166"/>
                <a:gd name="connsiteY19" fmla="*/ 78333 h 98027"/>
                <a:gd name="connsiteX20" fmla="*/ 50149 w 68166"/>
                <a:gd name="connsiteY20" fmla="*/ 94206 h 98027"/>
                <a:gd name="connsiteX21" fmla="*/ 45300 w 68166"/>
                <a:gd name="connsiteY21" fmla="*/ 86966 h 98027"/>
                <a:gd name="connsiteX22" fmla="*/ 46131 w 68166"/>
                <a:gd name="connsiteY22" fmla="*/ 80700 h 98027"/>
                <a:gd name="connsiteX23" fmla="*/ 46824 w 68166"/>
                <a:gd name="connsiteY23" fmla="*/ 76383 h 98027"/>
                <a:gd name="connsiteX24" fmla="*/ 24379 w 68166"/>
                <a:gd name="connsiteY24" fmla="*/ 61623 h 98027"/>
                <a:gd name="connsiteX25" fmla="*/ 35879 w 68166"/>
                <a:gd name="connsiteY25" fmla="*/ 52433 h 98027"/>
                <a:gd name="connsiteX26" fmla="*/ 57631 w 68166"/>
                <a:gd name="connsiteY26" fmla="*/ 39205 h 98027"/>
                <a:gd name="connsiteX27" fmla="*/ 62203 w 68166"/>
                <a:gd name="connsiteY27" fmla="*/ 41015 h 98027"/>
                <a:gd name="connsiteX28" fmla="*/ 54998 w 68166"/>
                <a:gd name="connsiteY28" fmla="*/ 48813 h 98027"/>
                <a:gd name="connsiteX29" fmla="*/ 60540 w 68166"/>
                <a:gd name="connsiteY29" fmla="*/ 53965 h 98027"/>
                <a:gd name="connsiteX30" fmla="*/ 68438 w 68166"/>
                <a:gd name="connsiteY30" fmla="*/ 45053 h 98027"/>
                <a:gd name="connsiteX31" fmla="*/ 57769 w 68166"/>
                <a:gd name="connsiteY31" fmla="*/ 35306 h 98027"/>
                <a:gd name="connsiteX32" fmla="*/ 35602 w 68166"/>
                <a:gd name="connsiteY32" fmla="*/ 47560 h 98027"/>
                <a:gd name="connsiteX33" fmla="*/ 19530 w 68166"/>
                <a:gd name="connsiteY33" fmla="*/ 59813 h 98027"/>
                <a:gd name="connsiteX34" fmla="*/ 33246 w 68166"/>
                <a:gd name="connsiteY34" fmla="*/ 4255 h 9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8166" h="98027">
                  <a:moveTo>
                    <a:pt x="33246" y="4255"/>
                  </a:moveTo>
                  <a:cubicBezTo>
                    <a:pt x="33385" y="3977"/>
                    <a:pt x="33800" y="2166"/>
                    <a:pt x="33800" y="2027"/>
                  </a:cubicBezTo>
                  <a:cubicBezTo>
                    <a:pt x="33800" y="1331"/>
                    <a:pt x="33246" y="78"/>
                    <a:pt x="31584" y="78"/>
                  </a:cubicBezTo>
                  <a:cubicBezTo>
                    <a:pt x="28813" y="78"/>
                    <a:pt x="17313" y="1192"/>
                    <a:pt x="13849" y="1470"/>
                  </a:cubicBezTo>
                  <a:cubicBezTo>
                    <a:pt x="12741" y="1609"/>
                    <a:pt x="10801" y="1749"/>
                    <a:pt x="10801" y="4673"/>
                  </a:cubicBezTo>
                  <a:cubicBezTo>
                    <a:pt x="10801" y="6622"/>
                    <a:pt x="12741" y="6622"/>
                    <a:pt x="14404" y="6622"/>
                  </a:cubicBezTo>
                  <a:cubicBezTo>
                    <a:pt x="21054" y="6622"/>
                    <a:pt x="21054" y="7597"/>
                    <a:pt x="21054" y="8711"/>
                  </a:cubicBezTo>
                  <a:cubicBezTo>
                    <a:pt x="21054" y="9686"/>
                    <a:pt x="20777" y="10521"/>
                    <a:pt x="20500" y="11774"/>
                  </a:cubicBezTo>
                  <a:lnTo>
                    <a:pt x="964" y="90586"/>
                  </a:lnTo>
                  <a:cubicBezTo>
                    <a:pt x="272" y="93092"/>
                    <a:pt x="272" y="93371"/>
                    <a:pt x="272" y="93649"/>
                  </a:cubicBezTo>
                  <a:cubicBezTo>
                    <a:pt x="272" y="95738"/>
                    <a:pt x="1934" y="98105"/>
                    <a:pt x="4982" y="98105"/>
                  </a:cubicBezTo>
                  <a:cubicBezTo>
                    <a:pt x="8723" y="98105"/>
                    <a:pt x="10524" y="95320"/>
                    <a:pt x="11355" y="92257"/>
                  </a:cubicBezTo>
                  <a:cubicBezTo>
                    <a:pt x="11633" y="91700"/>
                    <a:pt x="17590" y="67193"/>
                    <a:pt x="18144" y="65244"/>
                  </a:cubicBezTo>
                  <a:cubicBezTo>
                    <a:pt x="27981" y="66218"/>
                    <a:pt x="35879" y="69421"/>
                    <a:pt x="35879" y="76662"/>
                  </a:cubicBezTo>
                  <a:cubicBezTo>
                    <a:pt x="35879" y="77358"/>
                    <a:pt x="35879" y="78054"/>
                    <a:pt x="35602" y="79447"/>
                  </a:cubicBezTo>
                  <a:cubicBezTo>
                    <a:pt x="35047" y="81535"/>
                    <a:pt x="35047" y="82231"/>
                    <a:pt x="35047" y="83763"/>
                  </a:cubicBezTo>
                  <a:cubicBezTo>
                    <a:pt x="35047" y="93649"/>
                    <a:pt x="43083" y="98105"/>
                    <a:pt x="49734" y="98105"/>
                  </a:cubicBezTo>
                  <a:cubicBezTo>
                    <a:pt x="63173" y="98105"/>
                    <a:pt x="67329" y="76940"/>
                    <a:pt x="67329" y="76801"/>
                  </a:cubicBezTo>
                  <a:cubicBezTo>
                    <a:pt x="67329" y="74991"/>
                    <a:pt x="65528" y="74991"/>
                    <a:pt x="65112" y="74991"/>
                  </a:cubicBezTo>
                  <a:cubicBezTo>
                    <a:pt x="63173" y="74991"/>
                    <a:pt x="63034" y="75687"/>
                    <a:pt x="62341" y="78333"/>
                  </a:cubicBezTo>
                  <a:cubicBezTo>
                    <a:pt x="60679" y="84320"/>
                    <a:pt x="56938" y="94206"/>
                    <a:pt x="50149" y="94206"/>
                  </a:cubicBezTo>
                  <a:cubicBezTo>
                    <a:pt x="46408" y="94206"/>
                    <a:pt x="45300" y="90725"/>
                    <a:pt x="45300" y="86966"/>
                  </a:cubicBezTo>
                  <a:cubicBezTo>
                    <a:pt x="45300" y="84599"/>
                    <a:pt x="45300" y="84320"/>
                    <a:pt x="46131" y="80700"/>
                  </a:cubicBezTo>
                  <a:cubicBezTo>
                    <a:pt x="46270" y="80282"/>
                    <a:pt x="46824" y="77915"/>
                    <a:pt x="46824" y="76383"/>
                  </a:cubicBezTo>
                  <a:cubicBezTo>
                    <a:pt x="46824" y="63991"/>
                    <a:pt x="30198" y="62041"/>
                    <a:pt x="24379" y="61623"/>
                  </a:cubicBezTo>
                  <a:cubicBezTo>
                    <a:pt x="28397" y="59117"/>
                    <a:pt x="33523" y="54522"/>
                    <a:pt x="35879" y="52433"/>
                  </a:cubicBezTo>
                  <a:cubicBezTo>
                    <a:pt x="42945" y="45750"/>
                    <a:pt x="49872" y="39205"/>
                    <a:pt x="57631" y="39205"/>
                  </a:cubicBezTo>
                  <a:cubicBezTo>
                    <a:pt x="59293" y="39205"/>
                    <a:pt x="61095" y="39623"/>
                    <a:pt x="62203" y="41015"/>
                  </a:cubicBezTo>
                  <a:cubicBezTo>
                    <a:pt x="56245" y="41990"/>
                    <a:pt x="54998" y="46724"/>
                    <a:pt x="54998" y="48813"/>
                  </a:cubicBezTo>
                  <a:cubicBezTo>
                    <a:pt x="54998" y="51876"/>
                    <a:pt x="57354" y="53965"/>
                    <a:pt x="60540" y="53965"/>
                  </a:cubicBezTo>
                  <a:cubicBezTo>
                    <a:pt x="64281" y="53965"/>
                    <a:pt x="68438" y="50902"/>
                    <a:pt x="68438" y="45053"/>
                  </a:cubicBezTo>
                  <a:cubicBezTo>
                    <a:pt x="68438" y="40458"/>
                    <a:pt x="65112" y="35306"/>
                    <a:pt x="57769" y="35306"/>
                  </a:cubicBezTo>
                  <a:cubicBezTo>
                    <a:pt x="49872" y="35306"/>
                    <a:pt x="42668" y="41015"/>
                    <a:pt x="35602" y="47560"/>
                  </a:cubicBezTo>
                  <a:cubicBezTo>
                    <a:pt x="29782" y="53130"/>
                    <a:pt x="25210" y="57446"/>
                    <a:pt x="19530" y="59813"/>
                  </a:cubicBezTo>
                  <a:lnTo>
                    <a:pt x="33246" y="4255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0" name="Dowolny kształt: kształt 269">
              <a:extLst>
                <a:ext uri="{FF2B5EF4-FFF2-40B4-BE49-F238E27FC236}">
                  <a16:creationId xmlns:a16="http://schemas.microsoft.com/office/drawing/2014/main" id="{F928DE44-398E-D253-EBCE-C278BDC4D916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491963" y="7119504"/>
              <a:ext cx="168435" cy="135861"/>
            </a:xfrm>
            <a:custGeom>
              <a:avLst/>
              <a:gdLst>
                <a:gd name="connsiteX0" fmla="*/ 93500 w 168435"/>
                <a:gd name="connsiteY0" fmla="*/ 55573 h 135861"/>
                <a:gd name="connsiteX1" fmla="*/ 92510 w 168435"/>
                <a:gd name="connsiteY1" fmla="*/ 52788 h 135861"/>
                <a:gd name="connsiteX2" fmla="*/ 98250 w 168435"/>
                <a:gd name="connsiteY2" fmla="*/ 48213 h 135861"/>
                <a:gd name="connsiteX3" fmla="*/ 132888 w 168435"/>
                <a:gd name="connsiteY3" fmla="*/ 21359 h 135861"/>
                <a:gd name="connsiteX4" fmla="*/ 165150 w 168435"/>
                <a:gd name="connsiteY4" fmla="*/ 6241 h 135861"/>
                <a:gd name="connsiteX5" fmla="*/ 168712 w 168435"/>
                <a:gd name="connsiteY5" fmla="*/ 2263 h 135861"/>
                <a:gd name="connsiteX6" fmla="*/ 166535 w 168435"/>
                <a:gd name="connsiteY6" fmla="*/ 75 h 135861"/>
                <a:gd name="connsiteX7" fmla="*/ 152482 w 168435"/>
                <a:gd name="connsiteY7" fmla="*/ 671 h 135861"/>
                <a:gd name="connsiteX8" fmla="*/ 130512 w 168435"/>
                <a:gd name="connsiteY8" fmla="*/ 75 h 135861"/>
                <a:gd name="connsiteX9" fmla="*/ 126752 w 168435"/>
                <a:gd name="connsiteY9" fmla="*/ 4053 h 135861"/>
                <a:gd name="connsiteX10" fmla="*/ 129127 w 168435"/>
                <a:gd name="connsiteY10" fmla="*/ 6241 h 135861"/>
                <a:gd name="connsiteX11" fmla="*/ 135263 w 168435"/>
                <a:gd name="connsiteY11" fmla="*/ 10419 h 135861"/>
                <a:gd name="connsiteX12" fmla="*/ 128137 w 168435"/>
                <a:gd name="connsiteY12" fmla="*/ 19569 h 135861"/>
                <a:gd name="connsiteX13" fmla="*/ 50946 w 168435"/>
                <a:gd name="connsiteY13" fmla="*/ 79245 h 135861"/>
                <a:gd name="connsiteX14" fmla="*/ 66780 w 168435"/>
                <a:gd name="connsiteY14" fmla="*/ 15392 h 135861"/>
                <a:gd name="connsiteX15" fmla="*/ 83406 w 168435"/>
                <a:gd name="connsiteY15" fmla="*/ 6241 h 135861"/>
                <a:gd name="connsiteX16" fmla="*/ 90135 w 168435"/>
                <a:gd name="connsiteY16" fmla="*/ 2263 h 135861"/>
                <a:gd name="connsiteX17" fmla="*/ 87364 w 168435"/>
                <a:gd name="connsiteY17" fmla="*/ 75 h 135861"/>
                <a:gd name="connsiteX18" fmla="*/ 62030 w 168435"/>
                <a:gd name="connsiteY18" fmla="*/ 671 h 135861"/>
                <a:gd name="connsiteX19" fmla="*/ 36497 w 168435"/>
                <a:gd name="connsiteY19" fmla="*/ 75 h 135861"/>
                <a:gd name="connsiteX20" fmla="*/ 32539 w 168435"/>
                <a:gd name="connsiteY20" fmla="*/ 3854 h 135861"/>
                <a:gd name="connsiteX21" fmla="*/ 38278 w 168435"/>
                <a:gd name="connsiteY21" fmla="*/ 6241 h 135861"/>
                <a:gd name="connsiteX22" fmla="*/ 46789 w 168435"/>
                <a:gd name="connsiteY22" fmla="*/ 6639 h 135861"/>
                <a:gd name="connsiteX23" fmla="*/ 51144 w 168435"/>
                <a:gd name="connsiteY23" fmla="*/ 9822 h 135861"/>
                <a:gd name="connsiteX24" fmla="*/ 50352 w 168435"/>
                <a:gd name="connsiteY24" fmla="*/ 13601 h 135861"/>
                <a:gd name="connsiteX25" fmla="*/ 23830 w 168435"/>
                <a:gd name="connsiteY25" fmla="*/ 120421 h 135861"/>
                <a:gd name="connsiteX26" fmla="*/ 5818 w 168435"/>
                <a:gd name="connsiteY26" fmla="*/ 129770 h 135861"/>
                <a:gd name="connsiteX27" fmla="*/ 276 w 168435"/>
                <a:gd name="connsiteY27" fmla="*/ 133550 h 135861"/>
                <a:gd name="connsiteX28" fmla="*/ 3245 w 168435"/>
                <a:gd name="connsiteY28" fmla="*/ 135937 h 135861"/>
                <a:gd name="connsiteX29" fmla="*/ 28382 w 168435"/>
                <a:gd name="connsiteY29" fmla="*/ 135340 h 135861"/>
                <a:gd name="connsiteX30" fmla="*/ 41049 w 168435"/>
                <a:gd name="connsiteY30" fmla="*/ 135539 h 135861"/>
                <a:gd name="connsiteX31" fmla="*/ 53915 w 168435"/>
                <a:gd name="connsiteY31" fmla="*/ 135937 h 135861"/>
                <a:gd name="connsiteX32" fmla="*/ 57873 w 168435"/>
                <a:gd name="connsiteY32" fmla="*/ 131958 h 135861"/>
                <a:gd name="connsiteX33" fmla="*/ 52331 w 168435"/>
                <a:gd name="connsiteY33" fmla="*/ 129770 h 135861"/>
                <a:gd name="connsiteX34" fmla="*/ 39466 w 168435"/>
                <a:gd name="connsiteY34" fmla="*/ 126190 h 135861"/>
                <a:gd name="connsiteX35" fmla="*/ 41247 w 168435"/>
                <a:gd name="connsiteY35" fmla="*/ 117437 h 135861"/>
                <a:gd name="connsiteX36" fmla="*/ 49164 w 168435"/>
                <a:gd name="connsiteY36" fmla="*/ 86207 h 135861"/>
                <a:gd name="connsiteX37" fmla="*/ 78656 w 168435"/>
                <a:gd name="connsiteY37" fmla="*/ 63132 h 135861"/>
                <a:gd name="connsiteX38" fmla="*/ 101615 w 168435"/>
                <a:gd name="connsiteY38" fmla="*/ 116642 h 135861"/>
                <a:gd name="connsiteX39" fmla="*/ 103990 w 168435"/>
                <a:gd name="connsiteY39" fmla="*/ 123604 h 135861"/>
                <a:gd name="connsiteX40" fmla="*/ 93698 w 168435"/>
                <a:gd name="connsiteY40" fmla="*/ 129770 h 135861"/>
                <a:gd name="connsiteX41" fmla="*/ 89344 w 168435"/>
                <a:gd name="connsiteY41" fmla="*/ 133749 h 135861"/>
                <a:gd name="connsiteX42" fmla="*/ 92115 w 168435"/>
                <a:gd name="connsiteY42" fmla="*/ 135937 h 135861"/>
                <a:gd name="connsiteX43" fmla="*/ 116262 w 168435"/>
                <a:gd name="connsiteY43" fmla="*/ 135340 h 135861"/>
                <a:gd name="connsiteX44" fmla="*/ 135659 w 168435"/>
                <a:gd name="connsiteY44" fmla="*/ 135937 h 135861"/>
                <a:gd name="connsiteX45" fmla="*/ 139221 w 168435"/>
                <a:gd name="connsiteY45" fmla="*/ 131958 h 135861"/>
                <a:gd name="connsiteX46" fmla="*/ 135263 w 168435"/>
                <a:gd name="connsiteY46" fmla="*/ 129770 h 135861"/>
                <a:gd name="connsiteX47" fmla="*/ 121606 w 168435"/>
                <a:gd name="connsiteY47" fmla="*/ 120819 h 135861"/>
                <a:gd name="connsiteX48" fmla="*/ 93500 w 168435"/>
                <a:gd name="connsiteY48" fmla="*/ 55573 h 13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68435" h="135861">
                  <a:moveTo>
                    <a:pt x="93500" y="55573"/>
                  </a:moveTo>
                  <a:cubicBezTo>
                    <a:pt x="93302" y="54976"/>
                    <a:pt x="92510" y="53385"/>
                    <a:pt x="92510" y="52788"/>
                  </a:cubicBezTo>
                  <a:cubicBezTo>
                    <a:pt x="92510" y="52589"/>
                    <a:pt x="96073" y="49805"/>
                    <a:pt x="98250" y="48213"/>
                  </a:cubicBezTo>
                  <a:lnTo>
                    <a:pt x="132888" y="21359"/>
                  </a:lnTo>
                  <a:cubicBezTo>
                    <a:pt x="151493" y="7634"/>
                    <a:pt x="159212" y="6838"/>
                    <a:pt x="165150" y="6241"/>
                  </a:cubicBezTo>
                  <a:cubicBezTo>
                    <a:pt x="166733" y="6042"/>
                    <a:pt x="168712" y="5843"/>
                    <a:pt x="168712" y="2263"/>
                  </a:cubicBezTo>
                  <a:cubicBezTo>
                    <a:pt x="168712" y="1467"/>
                    <a:pt x="168119" y="75"/>
                    <a:pt x="166535" y="75"/>
                  </a:cubicBezTo>
                  <a:cubicBezTo>
                    <a:pt x="162181" y="75"/>
                    <a:pt x="157233" y="671"/>
                    <a:pt x="152482" y="671"/>
                  </a:cubicBezTo>
                  <a:cubicBezTo>
                    <a:pt x="145357" y="671"/>
                    <a:pt x="137638" y="75"/>
                    <a:pt x="130512" y="75"/>
                  </a:cubicBezTo>
                  <a:cubicBezTo>
                    <a:pt x="129127" y="75"/>
                    <a:pt x="126752" y="75"/>
                    <a:pt x="126752" y="4053"/>
                  </a:cubicBezTo>
                  <a:cubicBezTo>
                    <a:pt x="126752" y="5446"/>
                    <a:pt x="127742" y="6042"/>
                    <a:pt x="129127" y="6241"/>
                  </a:cubicBezTo>
                  <a:cubicBezTo>
                    <a:pt x="133481" y="6639"/>
                    <a:pt x="135263" y="7634"/>
                    <a:pt x="135263" y="10419"/>
                  </a:cubicBezTo>
                  <a:cubicBezTo>
                    <a:pt x="135263" y="13999"/>
                    <a:pt x="129325" y="18574"/>
                    <a:pt x="128137" y="19569"/>
                  </a:cubicBezTo>
                  <a:lnTo>
                    <a:pt x="50946" y="79245"/>
                  </a:lnTo>
                  <a:lnTo>
                    <a:pt x="66780" y="15392"/>
                  </a:lnTo>
                  <a:cubicBezTo>
                    <a:pt x="68561" y="8230"/>
                    <a:pt x="68957" y="6241"/>
                    <a:pt x="83406" y="6241"/>
                  </a:cubicBezTo>
                  <a:cubicBezTo>
                    <a:pt x="88354" y="6241"/>
                    <a:pt x="90135" y="6241"/>
                    <a:pt x="90135" y="2263"/>
                  </a:cubicBezTo>
                  <a:cubicBezTo>
                    <a:pt x="90135" y="473"/>
                    <a:pt x="88552" y="75"/>
                    <a:pt x="87364" y="75"/>
                  </a:cubicBezTo>
                  <a:cubicBezTo>
                    <a:pt x="81822" y="75"/>
                    <a:pt x="67572" y="671"/>
                    <a:pt x="62030" y="671"/>
                  </a:cubicBezTo>
                  <a:cubicBezTo>
                    <a:pt x="56290" y="671"/>
                    <a:pt x="42237" y="75"/>
                    <a:pt x="36497" y="75"/>
                  </a:cubicBezTo>
                  <a:cubicBezTo>
                    <a:pt x="35112" y="75"/>
                    <a:pt x="32539" y="75"/>
                    <a:pt x="32539" y="3854"/>
                  </a:cubicBezTo>
                  <a:cubicBezTo>
                    <a:pt x="32539" y="6241"/>
                    <a:pt x="34320" y="6241"/>
                    <a:pt x="38278" y="6241"/>
                  </a:cubicBezTo>
                  <a:cubicBezTo>
                    <a:pt x="40852" y="6241"/>
                    <a:pt x="44414" y="6440"/>
                    <a:pt x="46789" y="6639"/>
                  </a:cubicBezTo>
                  <a:cubicBezTo>
                    <a:pt x="49956" y="7037"/>
                    <a:pt x="51144" y="7634"/>
                    <a:pt x="51144" y="9822"/>
                  </a:cubicBezTo>
                  <a:cubicBezTo>
                    <a:pt x="51144" y="10617"/>
                    <a:pt x="50946" y="11214"/>
                    <a:pt x="50352" y="13601"/>
                  </a:cubicBezTo>
                  <a:lnTo>
                    <a:pt x="23830" y="120421"/>
                  </a:lnTo>
                  <a:cubicBezTo>
                    <a:pt x="21851" y="128179"/>
                    <a:pt x="21455" y="129770"/>
                    <a:pt x="5818" y="129770"/>
                  </a:cubicBezTo>
                  <a:cubicBezTo>
                    <a:pt x="2454" y="129770"/>
                    <a:pt x="276" y="129770"/>
                    <a:pt x="276" y="133550"/>
                  </a:cubicBezTo>
                  <a:cubicBezTo>
                    <a:pt x="276" y="135937"/>
                    <a:pt x="2652" y="135937"/>
                    <a:pt x="3245" y="135937"/>
                  </a:cubicBezTo>
                  <a:cubicBezTo>
                    <a:pt x="8787" y="135937"/>
                    <a:pt x="22840" y="135340"/>
                    <a:pt x="28382" y="135340"/>
                  </a:cubicBezTo>
                  <a:cubicBezTo>
                    <a:pt x="32539" y="135340"/>
                    <a:pt x="36893" y="135539"/>
                    <a:pt x="41049" y="135539"/>
                  </a:cubicBezTo>
                  <a:cubicBezTo>
                    <a:pt x="45404" y="135539"/>
                    <a:pt x="49758" y="135937"/>
                    <a:pt x="53915" y="135937"/>
                  </a:cubicBezTo>
                  <a:cubicBezTo>
                    <a:pt x="55300" y="135937"/>
                    <a:pt x="57873" y="135937"/>
                    <a:pt x="57873" y="131958"/>
                  </a:cubicBezTo>
                  <a:cubicBezTo>
                    <a:pt x="57873" y="129770"/>
                    <a:pt x="56092" y="129770"/>
                    <a:pt x="52331" y="129770"/>
                  </a:cubicBezTo>
                  <a:cubicBezTo>
                    <a:pt x="45008" y="129770"/>
                    <a:pt x="39466" y="129770"/>
                    <a:pt x="39466" y="126190"/>
                  </a:cubicBezTo>
                  <a:cubicBezTo>
                    <a:pt x="39466" y="124797"/>
                    <a:pt x="40654" y="120421"/>
                    <a:pt x="41247" y="117437"/>
                  </a:cubicBezTo>
                  <a:cubicBezTo>
                    <a:pt x="44018" y="107093"/>
                    <a:pt x="46591" y="96551"/>
                    <a:pt x="49164" y="86207"/>
                  </a:cubicBezTo>
                  <a:lnTo>
                    <a:pt x="78656" y="63132"/>
                  </a:lnTo>
                  <a:lnTo>
                    <a:pt x="101615" y="116642"/>
                  </a:lnTo>
                  <a:cubicBezTo>
                    <a:pt x="103990" y="122012"/>
                    <a:pt x="103990" y="122410"/>
                    <a:pt x="103990" y="123604"/>
                  </a:cubicBezTo>
                  <a:cubicBezTo>
                    <a:pt x="103990" y="129571"/>
                    <a:pt x="95479" y="129770"/>
                    <a:pt x="93698" y="129770"/>
                  </a:cubicBezTo>
                  <a:cubicBezTo>
                    <a:pt x="91521" y="129770"/>
                    <a:pt x="89344" y="129770"/>
                    <a:pt x="89344" y="133749"/>
                  </a:cubicBezTo>
                  <a:cubicBezTo>
                    <a:pt x="89344" y="135937"/>
                    <a:pt x="91719" y="135937"/>
                    <a:pt x="92115" y="135937"/>
                  </a:cubicBezTo>
                  <a:cubicBezTo>
                    <a:pt x="100032" y="135937"/>
                    <a:pt x="108345" y="135340"/>
                    <a:pt x="116262" y="135340"/>
                  </a:cubicBezTo>
                  <a:cubicBezTo>
                    <a:pt x="120616" y="135340"/>
                    <a:pt x="131304" y="135937"/>
                    <a:pt x="135659" y="135937"/>
                  </a:cubicBezTo>
                  <a:cubicBezTo>
                    <a:pt x="136648" y="135937"/>
                    <a:pt x="139221" y="135937"/>
                    <a:pt x="139221" y="131958"/>
                  </a:cubicBezTo>
                  <a:cubicBezTo>
                    <a:pt x="139221" y="129770"/>
                    <a:pt x="137044" y="129770"/>
                    <a:pt x="135263" y="129770"/>
                  </a:cubicBezTo>
                  <a:cubicBezTo>
                    <a:pt x="127148" y="129571"/>
                    <a:pt x="124575" y="127781"/>
                    <a:pt x="121606" y="120819"/>
                  </a:cubicBezTo>
                  <a:lnTo>
                    <a:pt x="93500" y="55573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1" name="Dowolny kształt: kształt 270">
              <a:extLst>
                <a:ext uri="{FF2B5EF4-FFF2-40B4-BE49-F238E27FC236}">
                  <a16:creationId xmlns:a16="http://schemas.microsoft.com/office/drawing/2014/main" id="{91730E20-DD7D-4ED9-3457-6CFCFE2233E9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676259" y="7098368"/>
              <a:ext cx="86731" cy="91483"/>
            </a:xfrm>
            <a:custGeom>
              <a:avLst/>
              <a:gdLst>
                <a:gd name="connsiteX0" fmla="*/ 34507 w 86731"/>
                <a:gd name="connsiteY0" fmla="*/ 62730 h 91483"/>
                <a:gd name="connsiteX1" fmla="*/ 39218 w 86731"/>
                <a:gd name="connsiteY1" fmla="*/ 62869 h 91483"/>
                <a:gd name="connsiteX2" fmla="*/ 87017 w 86731"/>
                <a:gd name="connsiteY2" fmla="*/ 20400 h 91483"/>
                <a:gd name="connsiteX3" fmla="*/ 68867 w 86731"/>
                <a:gd name="connsiteY3" fmla="*/ 70 h 91483"/>
                <a:gd name="connsiteX4" fmla="*/ 35754 w 86731"/>
                <a:gd name="connsiteY4" fmla="*/ 35020 h 91483"/>
                <a:gd name="connsiteX5" fmla="*/ 30074 w 86731"/>
                <a:gd name="connsiteY5" fmla="*/ 52565 h 91483"/>
                <a:gd name="connsiteX6" fmla="*/ 5135 w 86731"/>
                <a:gd name="connsiteY6" fmla="*/ 33210 h 91483"/>
                <a:gd name="connsiteX7" fmla="*/ 17189 w 86731"/>
                <a:gd name="connsiteY7" fmla="*/ 4943 h 91483"/>
                <a:gd name="connsiteX8" fmla="*/ 18297 w 86731"/>
                <a:gd name="connsiteY8" fmla="*/ 3133 h 91483"/>
                <a:gd name="connsiteX9" fmla="*/ 16080 w 86731"/>
                <a:gd name="connsiteY9" fmla="*/ 1462 h 91483"/>
                <a:gd name="connsiteX10" fmla="*/ 11647 w 86731"/>
                <a:gd name="connsiteY10" fmla="*/ 4526 h 91483"/>
                <a:gd name="connsiteX11" fmla="*/ 286 w 86731"/>
                <a:gd name="connsiteY11" fmla="*/ 34602 h 91483"/>
                <a:gd name="connsiteX12" fmla="*/ 27164 w 86731"/>
                <a:gd name="connsiteY12" fmla="*/ 61616 h 91483"/>
                <a:gd name="connsiteX13" fmla="*/ 19405 w 86731"/>
                <a:gd name="connsiteY13" fmla="*/ 87097 h 91483"/>
                <a:gd name="connsiteX14" fmla="*/ 24116 w 86731"/>
                <a:gd name="connsiteY14" fmla="*/ 91553 h 91483"/>
                <a:gd name="connsiteX15" fmla="*/ 29519 w 86731"/>
                <a:gd name="connsiteY15" fmla="*/ 88490 h 91483"/>
                <a:gd name="connsiteX16" fmla="*/ 34507 w 86731"/>
                <a:gd name="connsiteY16" fmla="*/ 62730 h 91483"/>
                <a:gd name="connsiteX17" fmla="*/ 36308 w 86731"/>
                <a:gd name="connsiteY17" fmla="*/ 53261 h 91483"/>
                <a:gd name="connsiteX18" fmla="*/ 46838 w 86731"/>
                <a:gd name="connsiteY18" fmla="*/ 21931 h 91483"/>
                <a:gd name="connsiteX19" fmla="*/ 67343 w 86731"/>
                <a:gd name="connsiteY19" fmla="*/ 9539 h 91483"/>
                <a:gd name="connsiteX20" fmla="*/ 82030 w 86731"/>
                <a:gd name="connsiteY20" fmla="*/ 23184 h 91483"/>
                <a:gd name="connsiteX21" fmla="*/ 40742 w 86731"/>
                <a:gd name="connsiteY21" fmla="*/ 53400 h 91483"/>
                <a:gd name="connsiteX22" fmla="*/ 36308 w 86731"/>
                <a:gd name="connsiteY22" fmla="*/ 53261 h 91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731" h="91483">
                  <a:moveTo>
                    <a:pt x="34507" y="62730"/>
                  </a:moveTo>
                  <a:cubicBezTo>
                    <a:pt x="36031" y="62869"/>
                    <a:pt x="37694" y="62869"/>
                    <a:pt x="39218" y="62869"/>
                  </a:cubicBezTo>
                  <a:cubicBezTo>
                    <a:pt x="64157" y="62869"/>
                    <a:pt x="87017" y="42400"/>
                    <a:pt x="87017" y="20400"/>
                  </a:cubicBezTo>
                  <a:cubicBezTo>
                    <a:pt x="87017" y="8007"/>
                    <a:pt x="79674" y="70"/>
                    <a:pt x="68867" y="70"/>
                  </a:cubicBezTo>
                  <a:cubicBezTo>
                    <a:pt x="49748" y="70"/>
                    <a:pt x="39634" y="24577"/>
                    <a:pt x="35754" y="35020"/>
                  </a:cubicBezTo>
                  <a:cubicBezTo>
                    <a:pt x="33953" y="40172"/>
                    <a:pt x="30905" y="49919"/>
                    <a:pt x="30074" y="52565"/>
                  </a:cubicBezTo>
                  <a:cubicBezTo>
                    <a:pt x="14833" y="50476"/>
                    <a:pt x="5135" y="43514"/>
                    <a:pt x="5135" y="33210"/>
                  </a:cubicBezTo>
                  <a:cubicBezTo>
                    <a:pt x="5135" y="33071"/>
                    <a:pt x="5966" y="17475"/>
                    <a:pt x="17189" y="4943"/>
                  </a:cubicBezTo>
                  <a:cubicBezTo>
                    <a:pt x="18158" y="3969"/>
                    <a:pt x="18297" y="3690"/>
                    <a:pt x="18297" y="3133"/>
                  </a:cubicBezTo>
                  <a:cubicBezTo>
                    <a:pt x="18297" y="1462"/>
                    <a:pt x="16496" y="1462"/>
                    <a:pt x="16080" y="1462"/>
                  </a:cubicBezTo>
                  <a:cubicBezTo>
                    <a:pt x="14833" y="1462"/>
                    <a:pt x="14279" y="1462"/>
                    <a:pt x="11647" y="4526"/>
                  </a:cubicBezTo>
                  <a:cubicBezTo>
                    <a:pt x="3888" y="14134"/>
                    <a:pt x="286" y="28615"/>
                    <a:pt x="286" y="34602"/>
                  </a:cubicBezTo>
                  <a:cubicBezTo>
                    <a:pt x="286" y="46995"/>
                    <a:pt x="9291" y="57717"/>
                    <a:pt x="27164" y="61616"/>
                  </a:cubicBezTo>
                  <a:cubicBezTo>
                    <a:pt x="20237" y="83198"/>
                    <a:pt x="19405" y="85844"/>
                    <a:pt x="19405" y="87097"/>
                  </a:cubicBezTo>
                  <a:cubicBezTo>
                    <a:pt x="19405" y="90857"/>
                    <a:pt x="22592" y="91553"/>
                    <a:pt x="24116" y="91553"/>
                  </a:cubicBezTo>
                  <a:cubicBezTo>
                    <a:pt x="25640" y="91553"/>
                    <a:pt x="28411" y="90578"/>
                    <a:pt x="29519" y="88490"/>
                  </a:cubicBezTo>
                  <a:cubicBezTo>
                    <a:pt x="30489" y="86401"/>
                    <a:pt x="31736" y="79300"/>
                    <a:pt x="34507" y="62730"/>
                  </a:cubicBezTo>
                  <a:close/>
                  <a:moveTo>
                    <a:pt x="36308" y="53261"/>
                  </a:moveTo>
                  <a:cubicBezTo>
                    <a:pt x="39079" y="37248"/>
                    <a:pt x="40188" y="30982"/>
                    <a:pt x="46838" y="21931"/>
                  </a:cubicBezTo>
                  <a:cubicBezTo>
                    <a:pt x="53073" y="13437"/>
                    <a:pt x="60416" y="9539"/>
                    <a:pt x="67343" y="9539"/>
                  </a:cubicBezTo>
                  <a:cubicBezTo>
                    <a:pt x="76903" y="9539"/>
                    <a:pt x="82030" y="15944"/>
                    <a:pt x="82030" y="23184"/>
                  </a:cubicBezTo>
                  <a:cubicBezTo>
                    <a:pt x="82030" y="37248"/>
                    <a:pt x="64572" y="53400"/>
                    <a:pt x="40742" y="53400"/>
                  </a:cubicBezTo>
                  <a:cubicBezTo>
                    <a:pt x="39495" y="53400"/>
                    <a:pt x="37555" y="53400"/>
                    <a:pt x="36308" y="53261"/>
                  </a:cubicBez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2" name="Dowolny kształt: kształt 271">
              <a:extLst>
                <a:ext uri="{FF2B5EF4-FFF2-40B4-BE49-F238E27FC236}">
                  <a16:creationId xmlns:a16="http://schemas.microsoft.com/office/drawing/2014/main" id="{6C90C531-7CAC-5DD5-0083-F1C3D2C5C6A6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652542" y="7218494"/>
              <a:ext cx="60822" cy="120724"/>
            </a:xfrm>
            <a:custGeom>
              <a:avLst/>
              <a:gdLst>
                <a:gd name="connsiteX0" fmla="*/ 61108 w 60822"/>
                <a:gd name="connsiteY0" fmla="*/ 5369 h 120724"/>
                <a:gd name="connsiteX1" fmla="*/ 55566 w 60822"/>
                <a:gd name="connsiteY1" fmla="*/ 77 h 120724"/>
                <a:gd name="connsiteX2" fmla="*/ 47807 w 60822"/>
                <a:gd name="connsiteY2" fmla="*/ 7736 h 120724"/>
                <a:gd name="connsiteX3" fmla="*/ 53349 w 60822"/>
                <a:gd name="connsiteY3" fmla="*/ 13027 h 120724"/>
                <a:gd name="connsiteX4" fmla="*/ 61108 w 60822"/>
                <a:gd name="connsiteY4" fmla="*/ 5369 h 120724"/>
                <a:gd name="connsiteX5" fmla="*/ 31736 w 60822"/>
                <a:gd name="connsiteY5" fmla="*/ 99219 h 120724"/>
                <a:gd name="connsiteX6" fmla="*/ 13863 w 60822"/>
                <a:gd name="connsiteY6" fmla="*/ 116903 h 120724"/>
                <a:gd name="connsiteX7" fmla="*/ 8875 w 60822"/>
                <a:gd name="connsiteY7" fmla="*/ 116067 h 120724"/>
                <a:gd name="connsiteX8" fmla="*/ 13586 w 60822"/>
                <a:gd name="connsiteY8" fmla="*/ 108966 h 120724"/>
                <a:gd name="connsiteX9" fmla="*/ 8182 w 60822"/>
                <a:gd name="connsiteY9" fmla="*/ 103814 h 120724"/>
                <a:gd name="connsiteX10" fmla="*/ 285 w 60822"/>
                <a:gd name="connsiteY10" fmla="*/ 112029 h 120724"/>
                <a:gd name="connsiteX11" fmla="*/ 14001 w 60822"/>
                <a:gd name="connsiteY11" fmla="*/ 120802 h 120724"/>
                <a:gd name="connsiteX12" fmla="*/ 42819 w 60822"/>
                <a:gd name="connsiteY12" fmla="*/ 98801 h 120724"/>
                <a:gd name="connsiteX13" fmla="*/ 55289 w 60822"/>
                <a:gd name="connsiteY13" fmla="*/ 48952 h 120724"/>
                <a:gd name="connsiteX14" fmla="*/ 55982 w 60822"/>
                <a:gd name="connsiteY14" fmla="*/ 44078 h 120724"/>
                <a:gd name="connsiteX15" fmla="*/ 41157 w 60822"/>
                <a:gd name="connsiteY15" fmla="*/ 30990 h 120724"/>
                <a:gd name="connsiteX16" fmla="*/ 16911 w 60822"/>
                <a:gd name="connsiteY16" fmla="*/ 52294 h 120724"/>
                <a:gd name="connsiteX17" fmla="*/ 19266 w 60822"/>
                <a:gd name="connsiteY17" fmla="*/ 54104 h 120724"/>
                <a:gd name="connsiteX18" fmla="*/ 22037 w 60822"/>
                <a:gd name="connsiteY18" fmla="*/ 51598 h 120724"/>
                <a:gd name="connsiteX19" fmla="*/ 40741 w 60822"/>
                <a:gd name="connsiteY19" fmla="*/ 34888 h 120724"/>
                <a:gd name="connsiteX20" fmla="*/ 45452 w 60822"/>
                <a:gd name="connsiteY20" fmla="*/ 41711 h 120724"/>
                <a:gd name="connsiteX21" fmla="*/ 45036 w 60822"/>
                <a:gd name="connsiteY21" fmla="*/ 45889 h 120724"/>
                <a:gd name="connsiteX22" fmla="*/ 31736 w 60822"/>
                <a:gd name="connsiteY22" fmla="*/ 99219 h 12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822" h="120724">
                  <a:moveTo>
                    <a:pt x="61108" y="5369"/>
                  </a:moveTo>
                  <a:cubicBezTo>
                    <a:pt x="61108" y="3002"/>
                    <a:pt x="59307" y="77"/>
                    <a:pt x="55566" y="77"/>
                  </a:cubicBezTo>
                  <a:cubicBezTo>
                    <a:pt x="51548" y="77"/>
                    <a:pt x="47807" y="3976"/>
                    <a:pt x="47807" y="7736"/>
                  </a:cubicBezTo>
                  <a:cubicBezTo>
                    <a:pt x="47807" y="9964"/>
                    <a:pt x="49470" y="13027"/>
                    <a:pt x="53349" y="13027"/>
                  </a:cubicBezTo>
                  <a:cubicBezTo>
                    <a:pt x="57090" y="13027"/>
                    <a:pt x="61108" y="9407"/>
                    <a:pt x="61108" y="5369"/>
                  </a:cubicBezTo>
                  <a:close/>
                  <a:moveTo>
                    <a:pt x="31736" y="99219"/>
                  </a:moveTo>
                  <a:cubicBezTo>
                    <a:pt x="29380" y="108827"/>
                    <a:pt x="22037" y="116903"/>
                    <a:pt x="13863" y="116903"/>
                  </a:cubicBezTo>
                  <a:cubicBezTo>
                    <a:pt x="12062" y="116903"/>
                    <a:pt x="10399" y="116624"/>
                    <a:pt x="8875" y="116067"/>
                  </a:cubicBezTo>
                  <a:cubicBezTo>
                    <a:pt x="12477" y="114397"/>
                    <a:pt x="13586" y="111055"/>
                    <a:pt x="13586" y="108966"/>
                  </a:cubicBezTo>
                  <a:cubicBezTo>
                    <a:pt x="13586" y="105624"/>
                    <a:pt x="10953" y="103814"/>
                    <a:pt x="8182" y="103814"/>
                  </a:cubicBezTo>
                  <a:cubicBezTo>
                    <a:pt x="3887" y="103814"/>
                    <a:pt x="285" y="107574"/>
                    <a:pt x="285" y="112029"/>
                  </a:cubicBezTo>
                  <a:cubicBezTo>
                    <a:pt x="285" y="117321"/>
                    <a:pt x="5688" y="120802"/>
                    <a:pt x="14001" y="120802"/>
                  </a:cubicBezTo>
                  <a:cubicBezTo>
                    <a:pt x="22314" y="120802"/>
                    <a:pt x="38524" y="115789"/>
                    <a:pt x="42819" y="98801"/>
                  </a:cubicBezTo>
                  <a:lnTo>
                    <a:pt x="55289" y="48952"/>
                  </a:lnTo>
                  <a:cubicBezTo>
                    <a:pt x="55704" y="47420"/>
                    <a:pt x="55982" y="46167"/>
                    <a:pt x="55982" y="44078"/>
                  </a:cubicBezTo>
                  <a:cubicBezTo>
                    <a:pt x="55982" y="36420"/>
                    <a:pt x="49470" y="30990"/>
                    <a:pt x="41157" y="30990"/>
                  </a:cubicBezTo>
                  <a:cubicBezTo>
                    <a:pt x="25778" y="30990"/>
                    <a:pt x="16911" y="50344"/>
                    <a:pt x="16911" y="52294"/>
                  </a:cubicBezTo>
                  <a:cubicBezTo>
                    <a:pt x="16911" y="54104"/>
                    <a:pt x="18850" y="54104"/>
                    <a:pt x="19266" y="54104"/>
                  </a:cubicBezTo>
                  <a:cubicBezTo>
                    <a:pt x="20929" y="54104"/>
                    <a:pt x="21067" y="53686"/>
                    <a:pt x="22037" y="51598"/>
                  </a:cubicBezTo>
                  <a:cubicBezTo>
                    <a:pt x="25501" y="43522"/>
                    <a:pt x="32705" y="34888"/>
                    <a:pt x="40741" y="34888"/>
                  </a:cubicBezTo>
                  <a:cubicBezTo>
                    <a:pt x="44205" y="34888"/>
                    <a:pt x="45452" y="37256"/>
                    <a:pt x="45452" y="41711"/>
                  </a:cubicBezTo>
                  <a:cubicBezTo>
                    <a:pt x="45452" y="43243"/>
                    <a:pt x="45175" y="45192"/>
                    <a:pt x="45036" y="45889"/>
                  </a:cubicBezTo>
                  <a:lnTo>
                    <a:pt x="31736" y="99219"/>
                  </a:lnTo>
                  <a:close/>
                </a:path>
              </a:pathLst>
            </a:custGeom>
            <a:solidFill>
              <a:srgbClr val="000000"/>
            </a:solidFill>
            <a:ln w="19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273" name="pole tekstowe 272">
            <a:extLst>
              <a:ext uri="{FF2B5EF4-FFF2-40B4-BE49-F238E27FC236}">
                <a16:creationId xmlns:a16="http://schemas.microsoft.com/office/drawing/2014/main" id="{31990EFA-2479-CA58-D286-710E2ED9EE75}"/>
              </a:ext>
            </a:extLst>
          </p:cNvPr>
          <p:cNvSpPr txBox="1"/>
          <p:nvPr/>
        </p:nvSpPr>
        <p:spPr>
          <a:xfrm>
            <a:off x="3926815" y="6542248"/>
            <a:ext cx="521718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kumimoji="0" sz="16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pl-PL" dirty="0"/>
              <a:t>RDD,</a:t>
            </a:r>
            <a:r>
              <a:rPr lang="en-US" dirty="0"/>
              <a:t> </a:t>
            </a:r>
            <a:r>
              <a:rPr lang="pl-PL" dirty="0"/>
              <a:t>J. </a:t>
            </a:r>
            <a:r>
              <a:rPr lang="pl-PL" dirty="0" err="1"/>
              <a:t>Kolodynski</a:t>
            </a:r>
            <a:r>
              <a:rPr lang="pl-PL" dirty="0"/>
              <a:t>, M. Guta, </a:t>
            </a:r>
            <a:r>
              <a:rPr lang="fr-FR" dirty="0"/>
              <a:t>Nat</a:t>
            </a:r>
            <a:r>
              <a:rPr lang="pl-PL" dirty="0"/>
              <a:t>.</a:t>
            </a:r>
            <a:r>
              <a:rPr lang="fr-FR" dirty="0"/>
              <a:t> Commun</a:t>
            </a:r>
            <a:r>
              <a:rPr lang="pl-PL" dirty="0"/>
              <a:t>.</a:t>
            </a:r>
            <a:r>
              <a:rPr lang="fr-FR" dirty="0"/>
              <a:t> 3, 1063 (2012)</a:t>
            </a:r>
            <a:r>
              <a:rPr lang="pl-PL" dirty="0"/>
              <a:t> </a:t>
            </a:r>
          </a:p>
        </p:txBody>
      </p:sp>
      <p:sp>
        <p:nvSpPr>
          <p:cNvPr id="274" name="pole tekstowe 273">
            <a:extLst>
              <a:ext uri="{FF2B5EF4-FFF2-40B4-BE49-F238E27FC236}">
                <a16:creationId xmlns:a16="http://schemas.microsoft.com/office/drawing/2014/main" id="{B359ACBB-F178-3DF5-6339-03F74785D9C9}"/>
              </a:ext>
            </a:extLst>
          </p:cNvPr>
          <p:cNvSpPr txBox="1"/>
          <p:nvPr/>
        </p:nvSpPr>
        <p:spPr>
          <a:xfrm>
            <a:off x="3948074" y="5002883"/>
            <a:ext cx="3376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i="1" dirty="0"/>
              <a:t>K</a:t>
            </a:r>
            <a:r>
              <a:rPr lang="pl-PL" sz="1600" dirty="0"/>
              <a:t> x </a:t>
            </a:r>
            <a:r>
              <a:rPr lang="pl-PL" sz="1600" i="1" dirty="0"/>
              <a:t>K</a:t>
            </a:r>
            <a:r>
              <a:rPr lang="pl-PL" sz="1600" dirty="0"/>
              <a:t> </a:t>
            </a:r>
            <a:r>
              <a:rPr lang="pl-PL" sz="1600" dirty="0" err="1"/>
              <a:t>Hermitian</a:t>
            </a:r>
            <a:r>
              <a:rPr lang="pl-PL" sz="1600" dirty="0"/>
              <a:t> matrix</a:t>
            </a:r>
          </a:p>
        </p:txBody>
      </p:sp>
      <p:cxnSp>
        <p:nvCxnSpPr>
          <p:cNvPr id="275" name="Łącznik prosty ze strzałką 274">
            <a:extLst>
              <a:ext uri="{FF2B5EF4-FFF2-40B4-BE49-F238E27FC236}">
                <a16:creationId xmlns:a16="http://schemas.microsoft.com/office/drawing/2014/main" id="{30AC8DCD-64CE-B206-29D4-2318964F068A}"/>
              </a:ext>
            </a:extLst>
          </p:cNvPr>
          <p:cNvCxnSpPr>
            <a:cxnSpLocks/>
          </p:cNvCxnSpPr>
          <p:nvPr/>
        </p:nvCxnSpPr>
        <p:spPr>
          <a:xfrm flipV="1">
            <a:off x="5104110" y="4877303"/>
            <a:ext cx="243694" cy="155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6" name="Prostokąt 275">
            <a:extLst>
              <a:ext uri="{FF2B5EF4-FFF2-40B4-BE49-F238E27FC236}">
                <a16:creationId xmlns:a16="http://schemas.microsoft.com/office/drawing/2014/main" id="{C684398B-AFBF-F1B0-60E3-AA1E9B25878F}"/>
              </a:ext>
            </a:extLst>
          </p:cNvPr>
          <p:cNvSpPr/>
          <p:nvPr/>
        </p:nvSpPr>
        <p:spPr>
          <a:xfrm>
            <a:off x="-315737" y="3604393"/>
            <a:ext cx="40422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computing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channel QFI: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2015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6E5E34A9-7F21-2E9B-FA27-44045ABF2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09"/>
            <a:ext cx="925252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err="1"/>
              <a:t>More</a:t>
            </a:r>
            <a:r>
              <a:rPr lang="pl-PL" dirty="0"/>
              <a:t> </a:t>
            </a:r>
            <a:r>
              <a:rPr lang="pl-PL" dirty="0" err="1"/>
              <a:t>channels</a:t>
            </a:r>
            <a:r>
              <a:rPr lang="pl-PL" dirty="0"/>
              <a:t>! </a:t>
            </a:r>
            <a:r>
              <a:rPr lang="pl-PL" dirty="0" err="1"/>
              <a:t>What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advantages</a:t>
            </a:r>
            <a:r>
              <a:rPr lang="pl-PL" dirty="0"/>
              <a:t> of </a:t>
            </a:r>
            <a:r>
              <a:rPr lang="pl-PL" dirty="0" err="1"/>
              <a:t>different</a:t>
            </a:r>
            <a:r>
              <a:rPr lang="pl-PL" dirty="0"/>
              <a:t> </a:t>
            </a:r>
            <a:r>
              <a:rPr lang="pl-PL" dirty="0" err="1"/>
              <a:t>levels</a:t>
            </a:r>
            <a:r>
              <a:rPr lang="pl-PL" dirty="0"/>
              <a:t> of </a:t>
            </a:r>
            <a:r>
              <a:rPr lang="pl-PL" dirty="0" err="1"/>
              <a:t>quantumness</a:t>
            </a:r>
            <a:r>
              <a:rPr lang="pl-PL" dirty="0"/>
              <a:t>?</a:t>
            </a:r>
          </a:p>
        </p:txBody>
      </p:sp>
      <p:grpSp>
        <p:nvGrpSpPr>
          <p:cNvPr id="77" name="Grupa 76">
            <a:extLst>
              <a:ext uri="{FF2B5EF4-FFF2-40B4-BE49-F238E27FC236}">
                <a16:creationId xmlns:a16="http://schemas.microsoft.com/office/drawing/2014/main" id="{58BD8C2D-7DA1-4E08-E117-5D6B9037BCEA}"/>
              </a:ext>
            </a:extLst>
          </p:cNvPr>
          <p:cNvGrpSpPr/>
          <p:nvPr/>
        </p:nvGrpSpPr>
        <p:grpSpPr>
          <a:xfrm>
            <a:off x="5174643" y="1591316"/>
            <a:ext cx="3014759" cy="1705448"/>
            <a:chOff x="567404" y="1340768"/>
            <a:chExt cx="4582446" cy="2592288"/>
          </a:xfrm>
        </p:grpSpPr>
        <p:cxnSp>
          <p:nvCxnSpPr>
            <p:cNvPr id="80" name="Łącznik prosty 79">
              <a:extLst>
                <a:ext uri="{FF2B5EF4-FFF2-40B4-BE49-F238E27FC236}">
                  <a16:creationId xmlns:a16="http://schemas.microsoft.com/office/drawing/2014/main" id="{4CA380BF-330C-8427-B5DA-2A76434E8805}"/>
                </a:ext>
              </a:extLst>
            </p:cNvPr>
            <p:cNvCxnSpPr/>
            <p:nvPr/>
          </p:nvCxnSpPr>
          <p:spPr>
            <a:xfrm>
              <a:off x="1403648" y="1700808"/>
              <a:ext cx="43204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82" name="Łącznik prosty 81">
              <a:extLst>
                <a:ext uri="{FF2B5EF4-FFF2-40B4-BE49-F238E27FC236}">
                  <a16:creationId xmlns:a16="http://schemas.microsoft.com/office/drawing/2014/main" id="{847C69B5-69A9-9788-FA55-D294D6EC2E94}"/>
                </a:ext>
              </a:extLst>
            </p:cNvPr>
            <p:cNvCxnSpPr/>
            <p:nvPr/>
          </p:nvCxnSpPr>
          <p:spPr>
            <a:xfrm>
              <a:off x="2627783" y="1700808"/>
              <a:ext cx="504057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83" name="Schemat blokowy: opóźnienie 82">
              <a:extLst>
                <a:ext uri="{FF2B5EF4-FFF2-40B4-BE49-F238E27FC236}">
                  <a16:creationId xmlns:a16="http://schemas.microsoft.com/office/drawing/2014/main" id="{B78A9F17-04CC-5446-E5DA-7D441C83B4A1}"/>
                </a:ext>
              </a:extLst>
            </p:cNvPr>
            <p:cNvSpPr/>
            <p:nvPr/>
          </p:nvSpPr>
          <p:spPr>
            <a:xfrm>
              <a:off x="4572000" y="1484784"/>
              <a:ext cx="577850" cy="2448272"/>
            </a:xfrm>
            <a:prstGeom prst="flowChartDelay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4" name="Obraz 83" descr="TP_tmp.emf">
              <a:extLst>
                <a:ext uri="{FF2B5EF4-FFF2-40B4-BE49-F238E27FC236}">
                  <a16:creationId xmlns:a16="http://schemas.microsoft.com/office/drawing/2014/main" id="{39AA17A3-4124-10A2-C7CD-3C965FA0EE1C}"/>
                </a:ext>
              </a:extLst>
            </p:cNvPr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29" cstate="print"/>
            <a:stretch>
              <a:fillRect/>
            </a:stretch>
          </p:blipFill>
          <p:spPr bwMode="auto">
            <a:xfrm>
              <a:off x="4686801" y="2420888"/>
              <a:ext cx="287777" cy="28777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5" name="Obraz 84" descr="TP_tmp.emf">
              <a:extLst>
                <a:ext uri="{FF2B5EF4-FFF2-40B4-BE49-F238E27FC236}">
                  <a16:creationId xmlns:a16="http://schemas.microsoft.com/office/drawing/2014/main" id="{C0DE4253-AB74-0C63-F849-07ADE36BE456}"/>
                </a:ext>
              </a:extLst>
            </p:cNvPr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0" cstate="print"/>
            <a:stretch>
              <a:fillRect/>
            </a:stretch>
          </p:blipFill>
          <p:spPr bwMode="auto">
            <a:xfrm>
              <a:off x="567404" y="2492896"/>
              <a:ext cx="399786" cy="313995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86" name="Łącznik prosty 85">
              <a:extLst>
                <a:ext uri="{FF2B5EF4-FFF2-40B4-BE49-F238E27FC236}">
                  <a16:creationId xmlns:a16="http://schemas.microsoft.com/office/drawing/2014/main" id="{22FD80E4-7D0C-0F72-DC90-BC1B992DA687}"/>
                </a:ext>
              </a:extLst>
            </p:cNvPr>
            <p:cNvCxnSpPr/>
            <p:nvPr/>
          </p:nvCxnSpPr>
          <p:spPr>
            <a:xfrm>
              <a:off x="1403648" y="3573016"/>
              <a:ext cx="43204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88" name="Łącznik prosty 87">
              <a:extLst>
                <a:ext uri="{FF2B5EF4-FFF2-40B4-BE49-F238E27FC236}">
                  <a16:creationId xmlns:a16="http://schemas.microsoft.com/office/drawing/2014/main" id="{7B62B615-73C4-54C5-218E-F937803267D0}"/>
                </a:ext>
              </a:extLst>
            </p:cNvPr>
            <p:cNvCxnSpPr/>
            <p:nvPr/>
          </p:nvCxnSpPr>
          <p:spPr>
            <a:xfrm>
              <a:off x="2627783" y="3573016"/>
              <a:ext cx="504057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89" name="Łącznik prosty 88">
              <a:extLst>
                <a:ext uri="{FF2B5EF4-FFF2-40B4-BE49-F238E27FC236}">
                  <a16:creationId xmlns:a16="http://schemas.microsoft.com/office/drawing/2014/main" id="{E27FB468-ED84-0D98-C5A1-5DD4630166F4}"/>
                </a:ext>
              </a:extLst>
            </p:cNvPr>
            <p:cNvCxnSpPr/>
            <p:nvPr/>
          </p:nvCxnSpPr>
          <p:spPr>
            <a:xfrm>
              <a:off x="2123728" y="2276872"/>
              <a:ext cx="0" cy="72008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p:pic>
          <p:nvPicPr>
            <p:cNvPr id="90" name="Obraz 89" descr="TP_tmp.emf">
              <a:extLst>
                <a:ext uri="{FF2B5EF4-FFF2-40B4-BE49-F238E27FC236}">
                  <a16:creationId xmlns:a16="http://schemas.microsoft.com/office/drawing/2014/main" id="{A64D3690-CCC1-D149-82AB-AC8F79F54352}"/>
                </a:ext>
              </a:extLst>
            </p:cNvPr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31" cstate="print"/>
            <a:stretch>
              <a:fillRect/>
            </a:stretch>
          </p:blipFill>
          <p:spPr bwMode="auto">
            <a:xfrm>
              <a:off x="2195736" y="2492896"/>
              <a:ext cx="257571" cy="22838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91" name="Picture 3">
              <a:extLst>
                <a:ext uri="{FF2B5EF4-FFF2-40B4-BE49-F238E27FC236}">
                  <a16:creationId xmlns:a16="http://schemas.microsoft.com/office/drawing/2014/main" id="{AF8739F8-DF61-0EB4-3C17-26303DE484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1115616" y="1340768"/>
              <a:ext cx="374415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" name="Picture 3">
              <a:extLst>
                <a:ext uri="{FF2B5EF4-FFF2-40B4-BE49-F238E27FC236}">
                  <a16:creationId xmlns:a16="http://schemas.microsoft.com/office/drawing/2014/main" id="{FDCDA126-74B1-FD6A-F68D-169240BD12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3131840" y="1340768"/>
              <a:ext cx="374415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8" name="Prostokąt 77">
            <a:extLst>
              <a:ext uri="{FF2B5EF4-FFF2-40B4-BE49-F238E27FC236}">
                <a16:creationId xmlns:a16="http://schemas.microsoft.com/office/drawing/2014/main" id="{8034D853-F277-85CF-8AFD-B60593CA5A90}"/>
              </a:ext>
            </a:extLst>
          </p:cNvPr>
          <p:cNvSpPr/>
          <p:nvPr/>
        </p:nvSpPr>
        <p:spPr>
          <a:xfrm>
            <a:off x="5548846" y="3371338"/>
            <a:ext cx="25779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b="1" kern="0" dirty="0" err="1">
                <a:solidFill>
                  <a:prstClr val="black"/>
                </a:solidFill>
                <a:latin typeface="Calibri"/>
              </a:rPr>
              <a:t>entanglement</a:t>
            </a:r>
            <a:r>
              <a:rPr lang="pl-PL" sz="1600" b="1" kern="0" dirty="0">
                <a:solidFill>
                  <a:prstClr val="black"/>
                </a:solidFill>
                <a:latin typeface="Calibri"/>
              </a:rPr>
              <a:t> (</a:t>
            </a:r>
            <a:r>
              <a:rPr lang="pl-PL" sz="1600" b="1" kern="0" dirty="0" err="1">
                <a:solidFill>
                  <a:prstClr val="black"/>
                </a:solidFill>
                <a:latin typeface="Calibri"/>
              </a:rPr>
              <a:t>passive</a:t>
            </a:r>
            <a:r>
              <a:rPr lang="pl-PL" sz="1600" b="1" kern="0" dirty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1600" b="1" kern="0" dirty="0" err="1">
                <a:solidFill>
                  <a:prstClr val="black"/>
                </a:solidFill>
                <a:latin typeface="Calibri"/>
              </a:rPr>
              <a:t>way</a:t>
            </a:r>
            <a:r>
              <a:rPr lang="pl-PL" sz="1600" b="1" kern="0" dirty="0">
                <a:solidFill>
                  <a:prstClr val="black"/>
                </a:solidFill>
                <a:latin typeface="Calibri"/>
              </a:rPr>
              <a:t>)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4" name="pole tekstowe 93">
            <a:extLst>
              <a:ext uri="{FF2B5EF4-FFF2-40B4-BE49-F238E27FC236}">
                <a16:creationId xmlns:a16="http://schemas.microsoft.com/office/drawing/2014/main" id="{368F41E4-2B07-2542-D27D-C3F5642B470F}"/>
              </a:ext>
            </a:extLst>
          </p:cNvPr>
          <p:cNvSpPr txBox="1"/>
          <p:nvPr/>
        </p:nvSpPr>
        <p:spPr>
          <a:xfrm>
            <a:off x="4896295" y="1226106"/>
            <a:ext cx="587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(E)</a:t>
            </a:r>
          </a:p>
        </p:txBody>
      </p:sp>
      <p:grpSp>
        <p:nvGrpSpPr>
          <p:cNvPr id="144" name="Grupa 143">
            <a:extLst>
              <a:ext uri="{FF2B5EF4-FFF2-40B4-BE49-F238E27FC236}">
                <a16:creationId xmlns:a16="http://schemas.microsoft.com/office/drawing/2014/main" id="{01C0E76A-6B12-D820-6742-35B71A814B82}"/>
              </a:ext>
            </a:extLst>
          </p:cNvPr>
          <p:cNvGrpSpPr/>
          <p:nvPr/>
        </p:nvGrpSpPr>
        <p:grpSpPr>
          <a:xfrm>
            <a:off x="2367351" y="4525406"/>
            <a:ext cx="4052763" cy="1656184"/>
            <a:chOff x="3131840" y="2564904"/>
            <a:chExt cx="5991039" cy="2448272"/>
          </a:xfrm>
        </p:grpSpPr>
        <p:cxnSp>
          <p:nvCxnSpPr>
            <p:cNvPr id="146" name="Łącznik prosty 145">
              <a:extLst>
                <a:ext uri="{FF2B5EF4-FFF2-40B4-BE49-F238E27FC236}">
                  <a16:creationId xmlns:a16="http://schemas.microsoft.com/office/drawing/2014/main" id="{54C52B8D-5CC7-27C3-4632-1D382E5CCB02}"/>
                </a:ext>
              </a:extLst>
            </p:cNvPr>
            <p:cNvCxnSpPr/>
            <p:nvPr/>
          </p:nvCxnSpPr>
          <p:spPr>
            <a:xfrm>
              <a:off x="8316416" y="3573016"/>
              <a:ext cx="43204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47" name="Łącznik prosty 146">
              <a:extLst>
                <a:ext uri="{FF2B5EF4-FFF2-40B4-BE49-F238E27FC236}">
                  <a16:creationId xmlns:a16="http://schemas.microsoft.com/office/drawing/2014/main" id="{CA1A1FEF-EF2A-89CC-19F5-5DA4C440C9B4}"/>
                </a:ext>
              </a:extLst>
            </p:cNvPr>
            <p:cNvCxnSpPr/>
            <p:nvPr/>
          </p:nvCxnSpPr>
          <p:spPr>
            <a:xfrm>
              <a:off x="8316416" y="4797152"/>
              <a:ext cx="43204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48" name="Łącznik prosty 147">
              <a:extLst>
                <a:ext uri="{FF2B5EF4-FFF2-40B4-BE49-F238E27FC236}">
                  <a16:creationId xmlns:a16="http://schemas.microsoft.com/office/drawing/2014/main" id="{E81B1EB2-B220-4688-DA6A-EB19DC589339}"/>
                </a:ext>
              </a:extLst>
            </p:cNvPr>
            <p:cNvCxnSpPr/>
            <p:nvPr/>
          </p:nvCxnSpPr>
          <p:spPr>
            <a:xfrm>
              <a:off x="8316416" y="2996952"/>
              <a:ext cx="43204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49" name="Łącznik prosty 148">
              <a:extLst>
                <a:ext uri="{FF2B5EF4-FFF2-40B4-BE49-F238E27FC236}">
                  <a16:creationId xmlns:a16="http://schemas.microsoft.com/office/drawing/2014/main" id="{A8075A09-702A-E098-B7FA-BC6A761AE2B7}"/>
                </a:ext>
              </a:extLst>
            </p:cNvPr>
            <p:cNvCxnSpPr/>
            <p:nvPr/>
          </p:nvCxnSpPr>
          <p:spPr>
            <a:xfrm>
              <a:off x="5436096" y="3573016"/>
              <a:ext cx="43204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50" name="Łącznik prosty 149">
              <a:extLst>
                <a:ext uri="{FF2B5EF4-FFF2-40B4-BE49-F238E27FC236}">
                  <a16:creationId xmlns:a16="http://schemas.microsoft.com/office/drawing/2014/main" id="{43C9E8DC-A78B-D787-6C71-CF69958F4AD7}"/>
                </a:ext>
              </a:extLst>
            </p:cNvPr>
            <p:cNvCxnSpPr/>
            <p:nvPr/>
          </p:nvCxnSpPr>
          <p:spPr>
            <a:xfrm>
              <a:off x="5436096" y="4797152"/>
              <a:ext cx="43204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51" name="Łącznik prosty 150">
              <a:extLst>
                <a:ext uri="{FF2B5EF4-FFF2-40B4-BE49-F238E27FC236}">
                  <a16:creationId xmlns:a16="http://schemas.microsoft.com/office/drawing/2014/main" id="{41295B33-9ED9-CC84-30D4-6BAFC11D6EF4}"/>
                </a:ext>
              </a:extLst>
            </p:cNvPr>
            <p:cNvCxnSpPr/>
            <p:nvPr/>
          </p:nvCxnSpPr>
          <p:spPr>
            <a:xfrm>
              <a:off x="5436096" y="2996952"/>
              <a:ext cx="43204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52" name="Łącznik prosty 151">
              <a:extLst>
                <a:ext uri="{FF2B5EF4-FFF2-40B4-BE49-F238E27FC236}">
                  <a16:creationId xmlns:a16="http://schemas.microsoft.com/office/drawing/2014/main" id="{062FB77B-8F22-23F9-1195-95630BB3E5F2}"/>
                </a:ext>
              </a:extLst>
            </p:cNvPr>
            <p:cNvCxnSpPr/>
            <p:nvPr/>
          </p:nvCxnSpPr>
          <p:spPr>
            <a:xfrm>
              <a:off x="6876256" y="2996952"/>
              <a:ext cx="43204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53" name="Łącznik prosty 152">
              <a:extLst>
                <a:ext uri="{FF2B5EF4-FFF2-40B4-BE49-F238E27FC236}">
                  <a16:creationId xmlns:a16="http://schemas.microsoft.com/office/drawing/2014/main" id="{697C4311-6FE1-B97D-8BF4-D7227C18D9F3}"/>
                </a:ext>
              </a:extLst>
            </p:cNvPr>
            <p:cNvCxnSpPr/>
            <p:nvPr/>
          </p:nvCxnSpPr>
          <p:spPr>
            <a:xfrm>
              <a:off x="4716016" y="2996952"/>
              <a:ext cx="43204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154" name="Prostokąt 153">
              <a:extLst>
                <a:ext uri="{FF2B5EF4-FFF2-40B4-BE49-F238E27FC236}">
                  <a16:creationId xmlns:a16="http://schemas.microsoft.com/office/drawing/2014/main" id="{D82B2B10-B72A-6DFE-2BBC-ACE35D43DE9B}"/>
                </a:ext>
              </a:extLst>
            </p:cNvPr>
            <p:cNvSpPr/>
            <p:nvPr/>
          </p:nvSpPr>
          <p:spPr>
            <a:xfrm>
              <a:off x="5004048" y="2708920"/>
              <a:ext cx="648072" cy="223224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55" name="Łącznik prosty 154">
              <a:extLst>
                <a:ext uri="{FF2B5EF4-FFF2-40B4-BE49-F238E27FC236}">
                  <a16:creationId xmlns:a16="http://schemas.microsoft.com/office/drawing/2014/main" id="{2E52D5C9-AEC6-86DF-46B4-10B9F34AA373}"/>
                </a:ext>
              </a:extLst>
            </p:cNvPr>
            <p:cNvCxnSpPr/>
            <p:nvPr/>
          </p:nvCxnSpPr>
          <p:spPr>
            <a:xfrm>
              <a:off x="3707904" y="2996952"/>
              <a:ext cx="43204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57" name="Łącznik prosty 156">
              <a:extLst>
                <a:ext uri="{FF2B5EF4-FFF2-40B4-BE49-F238E27FC236}">
                  <a16:creationId xmlns:a16="http://schemas.microsoft.com/office/drawing/2014/main" id="{6F194D6C-AE7A-4CF2-26AA-8B4E68F9FB84}"/>
                </a:ext>
              </a:extLst>
            </p:cNvPr>
            <p:cNvCxnSpPr/>
            <p:nvPr/>
          </p:nvCxnSpPr>
          <p:spPr>
            <a:xfrm>
              <a:off x="6084168" y="3933056"/>
              <a:ext cx="504057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p:pic>
          <p:nvPicPr>
            <p:cNvPr id="158" name="Obraz 157" descr="TP_tmp.emf">
              <a:extLst>
                <a:ext uri="{FF2B5EF4-FFF2-40B4-BE49-F238E27FC236}">
                  <a16:creationId xmlns:a16="http://schemas.microsoft.com/office/drawing/2014/main" id="{C7E884B1-3EA8-BE12-537E-62DA845C6828}"/>
                </a:ext>
              </a:extLst>
            </p:cNvPr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1" cstate="print"/>
            <a:stretch>
              <a:fillRect/>
            </a:stretch>
          </p:blipFill>
          <p:spPr bwMode="auto">
            <a:xfrm>
              <a:off x="6156176" y="3573016"/>
              <a:ext cx="257571" cy="228380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161" name="Łącznik prosty 160">
              <a:extLst>
                <a:ext uri="{FF2B5EF4-FFF2-40B4-BE49-F238E27FC236}">
                  <a16:creationId xmlns:a16="http://schemas.microsoft.com/office/drawing/2014/main" id="{501D3467-D55C-38E4-E677-FF6BDE456FA7}"/>
                </a:ext>
              </a:extLst>
            </p:cNvPr>
            <p:cNvCxnSpPr/>
            <p:nvPr/>
          </p:nvCxnSpPr>
          <p:spPr>
            <a:xfrm>
              <a:off x="7668344" y="2996952"/>
              <a:ext cx="43204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pic>
          <p:nvPicPr>
            <p:cNvPr id="162" name="Picture 3">
              <a:extLst>
                <a:ext uri="{FF2B5EF4-FFF2-40B4-BE49-F238E27FC236}">
                  <a16:creationId xmlns:a16="http://schemas.microsoft.com/office/drawing/2014/main" id="{E96AA1CB-F779-37FC-DC74-0ADD6C9CFE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3491880" y="2564904"/>
              <a:ext cx="374415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" name="Obraz 162" descr="TP_tmp.emf">
              <a:extLst>
                <a:ext uri="{FF2B5EF4-FFF2-40B4-BE49-F238E27FC236}">
                  <a16:creationId xmlns:a16="http://schemas.microsoft.com/office/drawing/2014/main" id="{B46A70CC-831F-037A-C9FB-240E8513E2E8}"/>
                </a:ext>
              </a:extLst>
            </p:cNvPr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0" cstate="print"/>
            <a:stretch>
              <a:fillRect/>
            </a:stretch>
          </p:blipFill>
          <p:spPr bwMode="auto">
            <a:xfrm>
              <a:off x="3131840" y="3717032"/>
              <a:ext cx="400380" cy="31446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64" name="Obraz 163" descr="TP_tmp.emf">
              <a:extLst>
                <a:ext uri="{FF2B5EF4-FFF2-40B4-BE49-F238E27FC236}">
                  <a16:creationId xmlns:a16="http://schemas.microsoft.com/office/drawing/2014/main" id="{AF504521-7972-630A-A28C-88E6BCFFD6D9}"/>
                </a:ext>
              </a:extLst>
            </p:cNvPr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3" cstate="print"/>
            <a:stretch>
              <a:fillRect/>
            </a:stretch>
          </p:blipFill>
          <p:spPr bwMode="auto">
            <a:xfrm>
              <a:off x="5163016" y="3645024"/>
              <a:ext cx="269142" cy="299645"/>
            </a:xfrm>
            <a:prstGeom prst="rect">
              <a:avLst/>
            </a:prstGeom>
            <a:solidFill>
              <a:sysClr val="window" lastClr="FFFFFF"/>
            </a:solidFill>
            <a:ln/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cxnSp>
          <p:nvCxnSpPr>
            <p:cNvPr id="165" name="Łącznik prosty 164">
              <a:extLst>
                <a:ext uri="{FF2B5EF4-FFF2-40B4-BE49-F238E27FC236}">
                  <a16:creationId xmlns:a16="http://schemas.microsoft.com/office/drawing/2014/main" id="{DFE78CFE-02D4-1693-014B-56110C909B67}"/>
                </a:ext>
              </a:extLst>
            </p:cNvPr>
            <p:cNvCxnSpPr/>
            <p:nvPr/>
          </p:nvCxnSpPr>
          <p:spPr>
            <a:xfrm>
              <a:off x="3851920" y="3573016"/>
              <a:ext cx="1008112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66" name="Łącznik prosty 165">
              <a:extLst>
                <a:ext uri="{FF2B5EF4-FFF2-40B4-BE49-F238E27FC236}">
                  <a16:creationId xmlns:a16="http://schemas.microsoft.com/office/drawing/2014/main" id="{9E4FFCC4-8E74-6C2F-8B48-0C487C842944}"/>
                </a:ext>
              </a:extLst>
            </p:cNvPr>
            <p:cNvCxnSpPr/>
            <p:nvPr/>
          </p:nvCxnSpPr>
          <p:spPr>
            <a:xfrm>
              <a:off x="3923928" y="4797152"/>
              <a:ext cx="1008112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167" name="Prostokąt 166">
              <a:extLst>
                <a:ext uri="{FF2B5EF4-FFF2-40B4-BE49-F238E27FC236}">
                  <a16:creationId xmlns:a16="http://schemas.microsoft.com/office/drawing/2014/main" id="{F44FC2CE-AC15-A00B-9984-1E87585743EE}"/>
                </a:ext>
              </a:extLst>
            </p:cNvPr>
            <p:cNvSpPr/>
            <p:nvPr/>
          </p:nvSpPr>
          <p:spPr>
            <a:xfrm>
              <a:off x="7956376" y="2708920"/>
              <a:ext cx="648072" cy="223224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68" name="Łącznik prosty 167">
              <a:extLst>
                <a:ext uri="{FF2B5EF4-FFF2-40B4-BE49-F238E27FC236}">
                  <a16:creationId xmlns:a16="http://schemas.microsoft.com/office/drawing/2014/main" id="{D75931E0-B079-9248-4516-BE3935F07BA1}"/>
                </a:ext>
              </a:extLst>
            </p:cNvPr>
            <p:cNvCxnSpPr/>
            <p:nvPr/>
          </p:nvCxnSpPr>
          <p:spPr>
            <a:xfrm>
              <a:off x="6876256" y="3573016"/>
              <a:ext cx="1008112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69" name="Łącznik prosty 168">
              <a:extLst>
                <a:ext uri="{FF2B5EF4-FFF2-40B4-BE49-F238E27FC236}">
                  <a16:creationId xmlns:a16="http://schemas.microsoft.com/office/drawing/2014/main" id="{691D1546-9900-156C-BBF8-8D3D99E4BF92}"/>
                </a:ext>
              </a:extLst>
            </p:cNvPr>
            <p:cNvCxnSpPr/>
            <p:nvPr/>
          </p:nvCxnSpPr>
          <p:spPr>
            <a:xfrm>
              <a:off x="6876256" y="4797152"/>
              <a:ext cx="1008112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170" name="Łącznik prosty 169">
              <a:extLst>
                <a:ext uri="{FF2B5EF4-FFF2-40B4-BE49-F238E27FC236}">
                  <a16:creationId xmlns:a16="http://schemas.microsoft.com/office/drawing/2014/main" id="{6F58FEAE-0247-0F8A-B42D-73B4871CA2AD}"/>
                </a:ext>
              </a:extLst>
            </p:cNvPr>
            <p:cNvCxnSpPr/>
            <p:nvPr/>
          </p:nvCxnSpPr>
          <p:spPr>
            <a:xfrm>
              <a:off x="4355976" y="3933056"/>
              <a:ext cx="0" cy="50405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p:cxnSp>
          <p:nvCxnSpPr>
            <p:cNvPr id="171" name="Łącznik prosty 170">
              <a:extLst>
                <a:ext uri="{FF2B5EF4-FFF2-40B4-BE49-F238E27FC236}">
                  <a16:creationId xmlns:a16="http://schemas.microsoft.com/office/drawing/2014/main" id="{C9BE9CC5-DDFC-D4BF-080A-0F599F9E53D0}"/>
                </a:ext>
              </a:extLst>
            </p:cNvPr>
            <p:cNvCxnSpPr/>
            <p:nvPr/>
          </p:nvCxnSpPr>
          <p:spPr>
            <a:xfrm>
              <a:off x="7380312" y="3933056"/>
              <a:ext cx="0" cy="50405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p:pic>
          <p:nvPicPr>
            <p:cNvPr id="172" name="Obraz 171" descr="TP_tmp.emf">
              <a:extLst>
                <a:ext uri="{FF2B5EF4-FFF2-40B4-BE49-F238E27FC236}">
                  <a16:creationId xmlns:a16="http://schemas.microsoft.com/office/drawing/2014/main" id="{D405771B-636F-CCAE-4A52-28A7298B0531}"/>
                </a:ext>
              </a:extLst>
            </p:cNvPr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4" cstate="print"/>
            <a:stretch>
              <a:fillRect/>
            </a:stretch>
          </p:blipFill>
          <p:spPr bwMode="auto">
            <a:xfrm>
              <a:off x="8127522" y="3645024"/>
              <a:ext cx="388802" cy="299216"/>
            </a:xfrm>
            <a:prstGeom prst="rect">
              <a:avLst/>
            </a:prstGeom>
            <a:solidFill>
              <a:sysClr val="window" lastClr="FFFFFF"/>
            </a:solidFill>
            <a:ln/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173" name="Picture 3">
              <a:extLst>
                <a:ext uri="{FF2B5EF4-FFF2-40B4-BE49-F238E27FC236}">
                  <a16:creationId xmlns:a16="http://schemas.microsoft.com/office/drawing/2014/main" id="{21C6E4BF-937A-C25D-ECC5-3AB027F85B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8748464" y="2564904"/>
              <a:ext cx="374415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4" name="Prostokąt 173">
            <a:extLst>
              <a:ext uri="{FF2B5EF4-FFF2-40B4-BE49-F238E27FC236}">
                <a16:creationId xmlns:a16="http://schemas.microsoft.com/office/drawing/2014/main" id="{85EE9696-EBE4-8134-BE24-D4143C520D2E}"/>
              </a:ext>
            </a:extLst>
          </p:cNvPr>
          <p:cNvSpPr/>
          <p:nvPr/>
        </p:nvSpPr>
        <p:spPr>
          <a:xfrm>
            <a:off x="3047257" y="6353291"/>
            <a:ext cx="51235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b="1" kern="0" dirty="0" err="1">
                <a:solidFill>
                  <a:prstClr val="black"/>
                </a:solidFill>
                <a:latin typeface="Calibri"/>
              </a:rPr>
              <a:t>entanglement</a:t>
            </a:r>
            <a:r>
              <a:rPr lang="pl-PL" sz="1600" b="1" kern="0" dirty="0">
                <a:solidFill>
                  <a:prstClr val="black"/>
                </a:solidFill>
                <a:latin typeface="Calibri"/>
              </a:rPr>
              <a:t> + </a:t>
            </a:r>
            <a:r>
              <a:rPr lang="pl-PL" sz="1600" b="1" kern="0" dirty="0" err="1">
                <a:solidFill>
                  <a:prstClr val="black"/>
                </a:solidFill>
                <a:latin typeface="Calibri"/>
              </a:rPr>
              <a:t>adaptiveness</a:t>
            </a:r>
            <a:r>
              <a:rPr lang="pl-PL" sz="1600" b="1" kern="0" dirty="0">
                <a:solidFill>
                  <a:prstClr val="black"/>
                </a:solidFill>
                <a:latin typeface="Calibri"/>
              </a:rPr>
              <a:t> (</a:t>
            </a:r>
            <a:r>
              <a:rPr lang="pl-PL" sz="1600" b="1" kern="0" dirty="0" err="1">
                <a:solidFill>
                  <a:prstClr val="black"/>
                </a:solidFill>
                <a:latin typeface="Calibri"/>
              </a:rPr>
              <a:t>active</a:t>
            </a:r>
            <a:r>
              <a:rPr lang="pl-PL" sz="1600" b="1" kern="0" dirty="0">
                <a:solidFill>
                  <a:prstClr val="black"/>
                </a:solidFill>
                <a:latin typeface="Calibri"/>
              </a:rPr>
              <a:t> quantum feedback)  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75" name="pole tekstowe 174">
            <a:extLst>
              <a:ext uri="{FF2B5EF4-FFF2-40B4-BE49-F238E27FC236}">
                <a16:creationId xmlns:a16="http://schemas.microsoft.com/office/drawing/2014/main" id="{EFBDDCC0-C65E-B622-538D-B023165C24AD}"/>
              </a:ext>
            </a:extLst>
          </p:cNvPr>
          <p:cNvSpPr txBox="1"/>
          <p:nvPr/>
        </p:nvSpPr>
        <p:spPr>
          <a:xfrm>
            <a:off x="1698213" y="4471425"/>
            <a:ext cx="766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(AD)</a:t>
            </a:r>
          </a:p>
        </p:txBody>
      </p:sp>
      <p:pic>
        <p:nvPicPr>
          <p:cNvPr id="177" name="Obraz 176">
            <a:extLst>
              <a:ext uri="{FF2B5EF4-FFF2-40B4-BE49-F238E27FC236}">
                <a16:creationId xmlns:a16="http://schemas.microsoft.com/office/drawing/2014/main" id="{3D1B34CD-5F9D-6D91-2881-2502FB2BEC55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6900274" y="4361033"/>
            <a:ext cx="713437" cy="1880880"/>
          </a:xfrm>
          <a:prstGeom prst="rect">
            <a:avLst/>
          </a:prstGeom>
        </p:spPr>
      </p:pic>
      <p:grpSp>
        <p:nvGrpSpPr>
          <p:cNvPr id="55" name="Grupa 54">
            <a:extLst>
              <a:ext uri="{FF2B5EF4-FFF2-40B4-BE49-F238E27FC236}">
                <a16:creationId xmlns:a16="http://schemas.microsoft.com/office/drawing/2014/main" id="{F39CBCF3-559C-E53E-169D-E5F29B12A5EF}"/>
              </a:ext>
            </a:extLst>
          </p:cNvPr>
          <p:cNvGrpSpPr/>
          <p:nvPr/>
        </p:nvGrpSpPr>
        <p:grpSpPr>
          <a:xfrm>
            <a:off x="1095657" y="3583559"/>
            <a:ext cx="2178470" cy="341010"/>
            <a:chOff x="467544" y="1484784"/>
            <a:chExt cx="3384376" cy="529778"/>
          </a:xfrm>
        </p:grpSpPr>
        <p:cxnSp>
          <p:nvCxnSpPr>
            <p:cNvPr id="60" name="Łącznik prosty 59">
              <a:extLst>
                <a:ext uri="{FF2B5EF4-FFF2-40B4-BE49-F238E27FC236}">
                  <a16:creationId xmlns:a16="http://schemas.microsoft.com/office/drawing/2014/main" id="{D5E0B5F4-213B-06AC-6CAD-894701755FE1}"/>
                </a:ext>
              </a:extLst>
            </p:cNvPr>
            <p:cNvCxnSpPr/>
            <p:nvPr/>
          </p:nvCxnSpPr>
          <p:spPr>
            <a:xfrm>
              <a:off x="971600" y="1844824"/>
              <a:ext cx="43204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62" name="Łącznik prosty 61">
              <a:extLst>
                <a:ext uri="{FF2B5EF4-FFF2-40B4-BE49-F238E27FC236}">
                  <a16:creationId xmlns:a16="http://schemas.microsoft.com/office/drawing/2014/main" id="{9EDC252C-F92F-6224-A9AD-EFA27A097D03}"/>
                </a:ext>
              </a:extLst>
            </p:cNvPr>
            <p:cNvCxnSpPr/>
            <p:nvPr/>
          </p:nvCxnSpPr>
          <p:spPr>
            <a:xfrm>
              <a:off x="2195735" y="1844824"/>
              <a:ext cx="504057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p:pic>
          <p:nvPicPr>
            <p:cNvPr id="63" name="Obraz 62" descr="TP_tmp.emf">
              <a:extLst>
                <a:ext uri="{FF2B5EF4-FFF2-40B4-BE49-F238E27FC236}">
                  <a16:creationId xmlns:a16="http://schemas.microsoft.com/office/drawing/2014/main" id="{FE2D94A5-7A1A-FBBC-0F6D-ADF5E38AD17A}"/>
                </a:ext>
              </a:extLst>
            </p:cNvPr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6" cstate="print"/>
            <a:stretch>
              <a:fillRect/>
            </a:stretch>
          </p:blipFill>
          <p:spPr bwMode="auto">
            <a:xfrm>
              <a:off x="467544" y="1700808"/>
              <a:ext cx="372047" cy="31375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4" name="Obraz 63" descr="TP_tmp.emf">
              <a:extLst>
                <a:ext uri="{FF2B5EF4-FFF2-40B4-BE49-F238E27FC236}">
                  <a16:creationId xmlns:a16="http://schemas.microsoft.com/office/drawing/2014/main" id="{D6502668-B247-E179-4C85-2B04823C169C}"/>
                </a:ext>
              </a:extLst>
            </p:cNvPr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1" cstate="print"/>
            <a:stretch>
              <a:fillRect/>
            </a:stretch>
          </p:blipFill>
          <p:spPr bwMode="auto">
            <a:xfrm>
              <a:off x="2339752" y="1484784"/>
              <a:ext cx="257571" cy="228380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67" name="Łącznik prosty 66">
              <a:extLst>
                <a:ext uri="{FF2B5EF4-FFF2-40B4-BE49-F238E27FC236}">
                  <a16:creationId xmlns:a16="http://schemas.microsoft.com/office/drawing/2014/main" id="{CA20B13F-D574-3987-F007-01416B5BFD16}"/>
                </a:ext>
              </a:extLst>
            </p:cNvPr>
            <p:cNvCxnSpPr/>
            <p:nvPr/>
          </p:nvCxnSpPr>
          <p:spPr>
            <a:xfrm>
              <a:off x="3419872" y="1844824"/>
              <a:ext cx="43204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</p:grpSp>
      <p:sp>
        <p:nvSpPr>
          <p:cNvPr id="57" name="Prostokąt 56">
            <a:extLst>
              <a:ext uri="{FF2B5EF4-FFF2-40B4-BE49-F238E27FC236}">
                <a16:creationId xmlns:a16="http://schemas.microsoft.com/office/drawing/2014/main" id="{F8354701-24A0-2ECA-0148-84C77A5B7968}"/>
              </a:ext>
            </a:extLst>
          </p:cNvPr>
          <p:cNvSpPr/>
          <p:nvPr/>
        </p:nvSpPr>
        <p:spPr>
          <a:xfrm>
            <a:off x="1649454" y="3992007"/>
            <a:ext cx="14414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+ </a:t>
            </a:r>
            <a:r>
              <a:rPr kumimoji="0" lang="pl-PL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sequentiality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4598900-6FF5-5E08-20F6-B5385654D1D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74" t="-17210" r="-8923" b="-5852"/>
          <a:stretch/>
        </p:blipFill>
        <p:spPr>
          <a:xfrm>
            <a:off x="1689389" y="3598594"/>
            <a:ext cx="413084" cy="393413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599" dir="2700007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E1D8D00-69A7-4358-0A46-DF3DD19A095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74" t="-17210" r="-8923" b="-5852"/>
          <a:stretch/>
        </p:blipFill>
        <p:spPr>
          <a:xfrm>
            <a:off x="2622254" y="3618664"/>
            <a:ext cx="413084" cy="393413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599" dir="2700007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D9FC159-9CE8-FD7A-7C5D-024F94F23D6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74" t="-17210" r="-8923" b="-5852"/>
          <a:stretch/>
        </p:blipFill>
        <p:spPr>
          <a:xfrm>
            <a:off x="6042663" y="1667395"/>
            <a:ext cx="413084" cy="393413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599" dir="2700007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62C18A19-8CE2-CB67-808C-05BA638A08E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74" t="-17210" r="-8923" b="-5852"/>
          <a:stretch/>
        </p:blipFill>
        <p:spPr>
          <a:xfrm>
            <a:off x="6039369" y="2869577"/>
            <a:ext cx="413084" cy="393413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599" dir="2700007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F8C55BB-FBA5-4010-B843-DCED56E4BD4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74" t="-17210" r="-8923" b="-5852"/>
          <a:stretch/>
        </p:blipFill>
        <p:spPr>
          <a:xfrm>
            <a:off x="3027666" y="4616430"/>
            <a:ext cx="413084" cy="393413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599" dir="2700007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C70AA26C-D01D-361F-9D74-1603351B2A0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74" t="-17210" r="-8923" b="-5852"/>
          <a:stretch/>
        </p:blipFill>
        <p:spPr>
          <a:xfrm>
            <a:off x="5046825" y="4638178"/>
            <a:ext cx="413084" cy="393413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599" dir="2700007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pic>
        <p:nvPicPr>
          <p:cNvPr id="11" name="Obraz 10" descr="TP_tmp.emf">
            <a:extLst>
              <a:ext uri="{FF2B5EF4-FFF2-40B4-BE49-F238E27FC236}">
                <a16:creationId xmlns:a16="http://schemas.microsoft.com/office/drawing/2014/main" id="{A096891B-200F-BA70-CADD-CBC6F0D5640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8" cstate="print"/>
          <a:stretch>
            <a:fillRect/>
          </a:stretch>
        </p:blipFill>
        <p:spPr bwMode="auto">
          <a:xfrm>
            <a:off x="7183618" y="2337049"/>
            <a:ext cx="246325" cy="179024"/>
          </a:xfrm>
          <a:prstGeom prst="rect">
            <a:avLst/>
          </a:prstGeom>
          <a:noFill/>
          <a:ln/>
          <a:effectLst/>
        </p:spPr>
      </p:pic>
      <p:pic>
        <p:nvPicPr>
          <p:cNvPr id="12" name="Obraz 11" descr="TP_tmp.emf">
            <a:extLst>
              <a:ext uri="{FF2B5EF4-FFF2-40B4-BE49-F238E27FC236}">
                <a16:creationId xmlns:a16="http://schemas.microsoft.com/office/drawing/2014/main" id="{8D9CB9CD-7237-D140-E42A-C88F2A10A33F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8" cstate="print"/>
          <a:stretch>
            <a:fillRect/>
          </a:stretch>
        </p:blipFill>
        <p:spPr bwMode="auto">
          <a:xfrm>
            <a:off x="6498088" y="5288342"/>
            <a:ext cx="246325" cy="179024"/>
          </a:xfrm>
          <a:prstGeom prst="rect">
            <a:avLst/>
          </a:prstGeom>
          <a:noFill/>
          <a:ln/>
          <a:effectLst/>
        </p:spPr>
      </p:pic>
      <p:pic>
        <p:nvPicPr>
          <p:cNvPr id="13" name="Obraz 12" descr="TP_tmp.emf">
            <a:extLst>
              <a:ext uri="{FF2B5EF4-FFF2-40B4-BE49-F238E27FC236}">
                <a16:creationId xmlns:a16="http://schemas.microsoft.com/office/drawing/2014/main" id="{934D0C5A-FAD7-2FE1-9B61-3367AF720676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8" cstate="print"/>
          <a:stretch>
            <a:fillRect/>
          </a:stretch>
        </p:blipFill>
        <p:spPr bwMode="auto">
          <a:xfrm>
            <a:off x="3353828" y="3735853"/>
            <a:ext cx="246325" cy="179024"/>
          </a:xfrm>
          <a:prstGeom prst="rect">
            <a:avLst/>
          </a:prstGeom>
          <a:noFill/>
          <a:ln/>
          <a:effectLst/>
        </p:spPr>
      </p:pic>
      <p:grpSp>
        <p:nvGrpSpPr>
          <p:cNvPr id="16" name="Grupa 15">
            <a:extLst>
              <a:ext uri="{FF2B5EF4-FFF2-40B4-BE49-F238E27FC236}">
                <a16:creationId xmlns:a16="http://schemas.microsoft.com/office/drawing/2014/main" id="{8323C3F6-F24B-2A52-E57E-A943B45BEC89}"/>
              </a:ext>
            </a:extLst>
          </p:cNvPr>
          <p:cNvGrpSpPr/>
          <p:nvPr/>
        </p:nvGrpSpPr>
        <p:grpSpPr>
          <a:xfrm>
            <a:off x="245708" y="1226106"/>
            <a:ext cx="4176464" cy="2251659"/>
            <a:chOff x="245708" y="1226106"/>
            <a:chExt cx="4176464" cy="2251659"/>
          </a:xfrm>
        </p:grpSpPr>
        <p:grpSp>
          <p:nvGrpSpPr>
            <p:cNvPr id="32" name="Grupa 31">
              <a:extLst>
                <a:ext uri="{FF2B5EF4-FFF2-40B4-BE49-F238E27FC236}">
                  <a16:creationId xmlns:a16="http://schemas.microsoft.com/office/drawing/2014/main" id="{344E77EF-893C-32B9-94FC-E3FF99AC1319}"/>
                </a:ext>
              </a:extLst>
            </p:cNvPr>
            <p:cNvGrpSpPr/>
            <p:nvPr/>
          </p:nvGrpSpPr>
          <p:grpSpPr>
            <a:xfrm>
              <a:off x="997147" y="1484699"/>
              <a:ext cx="2424013" cy="1527809"/>
              <a:chOff x="467544" y="2708920"/>
              <a:chExt cx="3746202" cy="2361158"/>
            </a:xfrm>
          </p:grpSpPr>
          <p:pic>
            <p:nvPicPr>
              <p:cNvPr id="34" name="Obraz 33" descr="TP_tmp.emf">
                <a:extLst>
                  <a:ext uri="{FF2B5EF4-FFF2-40B4-BE49-F238E27FC236}">
                    <a16:creationId xmlns:a16="http://schemas.microsoft.com/office/drawing/2014/main" id="{B39D43D4-4DC0-9636-571E-566F7BD961C0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36" cstate="print"/>
              <a:stretch>
                <a:fillRect/>
              </a:stretch>
            </p:blipFill>
            <p:spPr bwMode="auto">
              <a:xfrm>
                <a:off x="467544" y="2780928"/>
                <a:ext cx="372047" cy="313754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35" name="Łącznik prosty 34">
                <a:extLst>
                  <a:ext uri="{FF2B5EF4-FFF2-40B4-BE49-F238E27FC236}">
                    <a16:creationId xmlns:a16="http://schemas.microsoft.com/office/drawing/2014/main" id="{37ADDDE2-65B3-39B0-8392-403FDD91E6F4}"/>
                  </a:ext>
                </a:extLst>
              </p:cNvPr>
              <p:cNvCxnSpPr/>
              <p:nvPr/>
            </p:nvCxnSpPr>
            <p:spPr>
              <a:xfrm>
                <a:off x="1043608" y="2924944"/>
                <a:ext cx="43204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37" name="Łącznik prosty 36">
                <a:extLst>
                  <a:ext uri="{FF2B5EF4-FFF2-40B4-BE49-F238E27FC236}">
                    <a16:creationId xmlns:a16="http://schemas.microsoft.com/office/drawing/2014/main" id="{86B905BD-58D0-7088-BBAC-BD596655D7DF}"/>
                  </a:ext>
                </a:extLst>
              </p:cNvPr>
              <p:cNvCxnSpPr/>
              <p:nvPr/>
            </p:nvCxnSpPr>
            <p:spPr>
              <a:xfrm>
                <a:off x="2267743" y="2924944"/>
                <a:ext cx="504057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38" name="Schemat blokowy: opóźnienie 37">
                <a:extLst>
                  <a:ext uri="{FF2B5EF4-FFF2-40B4-BE49-F238E27FC236}">
                    <a16:creationId xmlns:a16="http://schemas.microsoft.com/office/drawing/2014/main" id="{F0347142-6E06-3E9E-8CA1-A56B2E023BB6}"/>
                  </a:ext>
                </a:extLst>
              </p:cNvPr>
              <p:cNvSpPr/>
              <p:nvPr/>
            </p:nvSpPr>
            <p:spPr>
              <a:xfrm>
                <a:off x="3635896" y="2708920"/>
                <a:ext cx="577850" cy="488950"/>
              </a:xfrm>
              <a:prstGeom prst="flowChartDelay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40" name="Obraz 39" descr="TP_tmp.emf">
                <a:extLst>
                  <a:ext uri="{FF2B5EF4-FFF2-40B4-BE49-F238E27FC236}">
                    <a16:creationId xmlns:a16="http://schemas.microsoft.com/office/drawing/2014/main" id="{EC400A2A-D808-739C-2B77-51A719AD0AF6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39" cstate="print"/>
              <a:stretch>
                <a:fillRect/>
              </a:stretch>
            </p:blipFill>
            <p:spPr bwMode="auto">
              <a:xfrm>
                <a:off x="3706784" y="2780927"/>
                <a:ext cx="373364" cy="314865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41" name="Obraz 40" descr="TP_tmp.emf">
                <a:extLst>
                  <a:ext uri="{FF2B5EF4-FFF2-40B4-BE49-F238E27FC236}">
                    <a16:creationId xmlns:a16="http://schemas.microsoft.com/office/drawing/2014/main" id="{E7617942-0232-53C6-8E9B-11B5A4796A41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36" cstate="print"/>
              <a:stretch>
                <a:fillRect/>
              </a:stretch>
            </p:blipFill>
            <p:spPr bwMode="auto">
              <a:xfrm>
                <a:off x="467544" y="4653136"/>
                <a:ext cx="372047" cy="313754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42" name="Łącznik prosty 41">
                <a:extLst>
                  <a:ext uri="{FF2B5EF4-FFF2-40B4-BE49-F238E27FC236}">
                    <a16:creationId xmlns:a16="http://schemas.microsoft.com/office/drawing/2014/main" id="{967FE533-64BE-A526-0F09-10449C7B3319}"/>
                  </a:ext>
                </a:extLst>
              </p:cNvPr>
              <p:cNvCxnSpPr/>
              <p:nvPr/>
            </p:nvCxnSpPr>
            <p:spPr>
              <a:xfrm>
                <a:off x="1043608" y="4797152"/>
                <a:ext cx="43204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44" name="Łącznik prosty 43">
                <a:extLst>
                  <a:ext uri="{FF2B5EF4-FFF2-40B4-BE49-F238E27FC236}">
                    <a16:creationId xmlns:a16="http://schemas.microsoft.com/office/drawing/2014/main" id="{EC50104F-33A4-9140-2172-4F07DDDE7413}"/>
                  </a:ext>
                </a:extLst>
              </p:cNvPr>
              <p:cNvCxnSpPr/>
              <p:nvPr/>
            </p:nvCxnSpPr>
            <p:spPr>
              <a:xfrm>
                <a:off x="2267743" y="4797152"/>
                <a:ext cx="504057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45" name="Schemat blokowy: opóźnienie 44">
                <a:extLst>
                  <a:ext uri="{FF2B5EF4-FFF2-40B4-BE49-F238E27FC236}">
                    <a16:creationId xmlns:a16="http://schemas.microsoft.com/office/drawing/2014/main" id="{134BC7E4-D41C-F4D7-81F7-BC33DCFE358D}"/>
                  </a:ext>
                </a:extLst>
              </p:cNvPr>
              <p:cNvSpPr/>
              <p:nvPr/>
            </p:nvSpPr>
            <p:spPr>
              <a:xfrm>
                <a:off x="3635896" y="4581128"/>
                <a:ext cx="577850" cy="488950"/>
              </a:xfrm>
              <a:prstGeom prst="flowChartDelay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47" name="Obraz 46" descr="TP_tmp.emf">
                <a:extLst>
                  <a:ext uri="{FF2B5EF4-FFF2-40B4-BE49-F238E27FC236}">
                    <a16:creationId xmlns:a16="http://schemas.microsoft.com/office/drawing/2014/main" id="{1FF9C86F-CD91-789C-30B2-259F06D295CA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40" cstate="print"/>
              <a:stretch>
                <a:fillRect/>
              </a:stretch>
            </p:blipFill>
            <p:spPr bwMode="auto">
              <a:xfrm>
                <a:off x="3663416" y="4653134"/>
                <a:ext cx="460099" cy="315349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48" name="Łącznik prosty 47">
                <a:extLst>
                  <a:ext uri="{FF2B5EF4-FFF2-40B4-BE49-F238E27FC236}">
                    <a16:creationId xmlns:a16="http://schemas.microsoft.com/office/drawing/2014/main" id="{AF8115BA-FB41-6DB7-D27C-2C92AB979A7B}"/>
                  </a:ext>
                </a:extLst>
              </p:cNvPr>
              <p:cNvCxnSpPr/>
              <p:nvPr/>
            </p:nvCxnSpPr>
            <p:spPr>
              <a:xfrm>
                <a:off x="1763688" y="3501008"/>
                <a:ext cx="0" cy="72008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pic>
            <p:nvPicPr>
              <p:cNvPr id="49" name="Obraz 48" descr="TP_tmp.emf">
                <a:extLst>
                  <a:ext uri="{FF2B5EF4-FFF2-40B4-BE49-F238E27FC236}">
                    <a16:creationId xmlns:a16="http://schemas.microsoft.com/office/drawing/2014/main" id="{26FE1AE7-0C30-9DF6-D762-7565C283A2CA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31" cstate="print"/>
              <a:stretch>
                <a:fillRect/>
              </a:stretch>
            </p:blipFill>
            <p:spPr bwMode="auto">
              <a:xfrm>
                <a:off x="1835696" y="3717032"/>
                <a:ext cx="257571" cy="228380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50" name="Elipsa 36">
                <a:extLst>
                  <a:ext uri="{FF2B5EF4-FFF2-40B4-BE49-F238E27FC236}">
                    <a16:creationId xmlns:a16="http://schemas.microsoft.com/office/drawing/2014/main" id="{37604EA0-9EB2-08A3-8737-5AB8E4A2FAC9}"/>
                  </a:ext>
                </a:extLst>
              </p:cNvPr>
              <p:cNvSpPr/>
              <p:nvPr/>
            </p:nvSpPr>
            <p:spPr>
              <a:xfrm>
                <a:off x="899592" y="2852936"/>
                <a:ext cx="144016" cy="144016"/>
              </a:xfrm>
              <a:prstGeom prst="ellipse">
                <a:avLst/>
              </a:prstGeom>
              <a:solidFill>
                <a:sysClr val="window" lastClr="FFFFFF">
                  <a:lumMod val="7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Elipsa 37">
                <a:extLst>
                  <a:ext uri="{FF2B5EF4-FFF2-40B4-BE49-F238E27FC236}">
                    <a16:creationId xmlns:a16="http://schemas.microsoft.com/office/drawing/2014/main" id="{4266BA11-058A-1021-C23F-96EEE8782EB9}"/>
                  </a:ext>
                </a:extLst>
              </p:cNvPr>
              <p:cNvSpPr/>
              <p:nvPr/>
            </p:nvSpPr>
            <p:spPr>
              <a:xfrm>
                <a:off x="899592" y="4725144"/>
                <a:ext cx="144016" cy="144016"/>
              </a:xfrm>
              <a:prstGeom prst="ellipse">
                <a:avLst/>
              </a:prstGeom>
              <a:solidFill>
                <a:sysClr val="window" lastClr="FFFFFF">
                  <a:lumMod val="7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Elipsa 38">
                <a:extLst>
                  <a:ext uri="{FF2B5EF4-FFF2-40B4-BE49-F238E27FC236}">
                    <a16:creationId xmlns:a16="http://schemas.microsoft.com/office/drawing/2014/main" id="{2EA7875F-E38E-2AB3-2DBE-AF25574E766C}"/>
                  </a:ext>
                </a:extLst>
              </p:cNvPr>
              <p:cNvSpPr/>
              <p:nvPr/>
            </p:nvSpPr>
            <p:spPr>
              <a:xfrm>
                <a:off x="2699792" y="4725144"/>
                <a:ext cx="144016" cy="144016"/>
              </a:xfrm>
              <a:prstGeom prst="ellipse">
                <a:avLst/>
              </a:prstGeom>
              <a:solidFill>
                <a:sysClr val="window" lastClr="FFFFFF">
                  <a:lumMod val="7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Elipsa 39">
                <a:extLst>
                  <a:ext uri="{FF2B5EF4-FFF2-40B4-BE49-F238E27FC236}">
                    <a16:creationId xmlns:a16="http://schemas.microsoft.com/office/drawing/2014/main" id="{5521DEAF-9675-E334-C24E-254912D15F1B}"/>
                  </a:ext>
                </a:extLst>
              </p:cNvPr>
              <p:cNvSpPr/>
              <p:nvPr/>
            </p:nvSpPr>
            <p:spPr>
              <a:xfrm>
                <a:off x="2699792" y="2852936"/>
                <a:ext cx="144016" cy="144016"/>
              </a:xfrm>
              <a:prstGeom prst="ellipse">
                <a:avLst/>
              </a:prstGeom>
              <a:solidFill>
                <a:sysClr val="window" lastClr="FFFFFF">
                  <a:lumMod val="7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3" name="Prostokąt 32">
              <a:extLst>
                <a:ext uri="{FF2B5EF4-FFF2-40B4-BE49-F238E27FC236}">
                  <a16:creationId xmlns:a16="http://schemas.microsoft.com/office/drawing/2014/main" id="{0B558EDD-36C5-44C9-097E-48B6846F80EE}"/>
                </a:ext>
              </a:extLst>
            </p:cNvPr>
            <p:cNvSpPr/>
            <p:nvPr/>
          </p:nvSpPr>
          <p:spPr>
            <a:xfrm>
              <a:off x="245708" y="3139211"/>
              <a:ext cx="417646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l-PL" sz="1600" b="1" kern="0" dirty="0" err="1">
                  <a:solidFill>
                    <a:prstClr val="black"/>
                  </a:solidFill>
                  <a:latin typeface="Calibri"/>
                </a:rPr>
                <a:t>coherence</a:t>
              </a:r>
              <a:endParaRPr kumimoji="0" lang="pl-PL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4" name="pole tekstowe 53">
              <a:extLst>
                <a:ext uri="{FF2B5EF4-FFF2-40B4-BE49-F238E27FC236}">
                  <a16:creationId xmlns:a16="http://schemas.microsoft.com/office/drawing/2014/main" id="{4B206815-4B6A-CE37-03FE-6C773525B777}"/>
                </a:ext>
              </a:extLst>
            </p:cNvPr>
            <p:cNvSpPr txBox="1"/>
            <p:nvPr/>
          </p:nvSpPr>
          <p:spPr>
            <a:xfrm>
              <a:off x="284553" y="1226106"/>
              <a:ext cx="5877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/>
                <a:t>(C)</a:t>
              </a:r>
            </a:p>
          </p:txBody>
        </p:sp>
        <p:pic>
          <p:nvPicPr>
            <p:cNvPr id="2" name="Obraz 1">
              <a:extLst>
                <a:ext uri="{FF2B5EF4-FFF2-40B4-BE49-F238E27FC236}">
                  <a16:creationId xmlns:a16="http://schemas.microsoft.com/office/drawing/2014/main" id="{DD17BB42-64AE-D65F-CA77-09104219830D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 rotWithShape="1"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874" t="-17210" r="-8923" b="-5852"/>
            <a:stretch/>
          </p:blipFill>
          <p:spPr>
            <a:xfrm>
              <a:off x="1670322" y="1418932"/>
              <a:ext cx="413084" cy="393413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4" name="Obraz 3">
              <a:extLst>
                <a:ext uri="{FF2B5EF4-FFF2-40B4-BE49-F238E27FC236}">
                  <a16:creationId xmlns:a16="http://schemas.microsoft.com/office/drawing/2014/main" id="{752C4E6F-3642-5BFB-5F12-8C148A2CFA87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 rotWithShape="1"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874" t="-17210" r="-8923" b="-5852"/>
            <a:stretch/>
          </p:blipFill>
          <p:spPr>
            <a:xfrm>
              <a:off x="1678433" y="2659988"/>
              <a:ext cx="413084" cy="393413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14" name="Obraz 13" descr="TP_tmp.emf">
              <a:extLst>
                <a:ext uri="{FF2B5EF4-FFF2-40B4-BE49-F238E27FC236}">
                  <a16:creationId xmlns:a16="http://schemas.microsoft.com/office/drawing/2014/main" id="{4BEF5BE8-6F7B-D662-5D72-477AB6FAF02A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8" cstate="print"/>
            <a:stretch>
              <a:fillRect/>
            </a:stretch>
          </p:blipFill>
          <p:spPr bwMode="auto">
            <a:xfrm>
              <a:off x="2648646" y="1543809"/>
              <a:ext cx="246325" cy="17902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5" name="Obraz 14" descr="TP_tmp.emf">
              <a:extLst>
                <a:ext uri="{FF2B5EF4-FFF2-40B4-BE49-F238E27FC236}">
                  <a16:creationId xmlns:a16="http://schemas.microsoft.com/office/drawing/2014/main" id="{F0E9D0F1-9482-EFAB-B843-876B0B9965D4}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8" cstate="print"/>
            <a:stretch>
              <a:fillRect/>
            </a:stretch>
          </p:blipFill>
          <p:spPr bwMode="auto">
            <a:xfrm>
              <a:off x="2663064" y="2763481"/>
              <a:ext cx="246325" cy="179024"/>
            </a:xfrm>
            <a:prstGeom prst="rect">
              <a:avLst/>
            </a:prstGeom>
            <a:noFill/>
            <a:ln/>
            <a:effectLst/>
          </p:spPr>
        </p:pic>
      </p:grpSp>
    </p:spTree>
    <p:extLst>
      <p:ext uri="{BB962C8B-B14F-4D97-AF65-F5344CB8AC3E}">
        <p14:creationId xmlns:p14="http://schemas.microsoft.com/office/powerpoint/2010/main" val="131639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94" grpId="0"/>
      <p:bldP spid="174" grpId="0"/>
      <p:bldP spid="175" grpId="0"/>
      <p:bldP spid="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4A89A-76B7-C99A-C092-6D862177B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2F3B8799-610A-04E8-F137-1C499A79F857}"/>
              </a:ext>
            </a:extLst>
          </p:cNvPr>
          <p:cNvGrpSpPr/>
          <p:nvPr/>
        </p:nvGrpSpPr>
        <p:grpSpPr>
          <a:xfrm>
            <a:off x="143340" y="901418"/>
            <a:ext cx="4465981" cy="4248848"/>
            <a:chOff x="143340" y="901418"/>
            <a:chExt cx="4465981" cy="4248848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4B6CE8D5-0D26-4550-ECE0-76E7B64E35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58621" y="1412776"/>
              <a:ext cx="4297191" cy="2945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pole tekstowe 7">
              <a:extLst>
                <a:ext uri="{FF2B5EF4-FFF2-40B4-BE49-F238E27FC236}">
                  <a16:creationId xmlns:a16="http://schemas.microsoft.com/office/drawing/2014/main" id="{682A3E65-6B08-6F0E-EFD4-E9E834CF7B96}"/>
                </a:ext>
              </a:extLst>
            </p:cNvPr>
            <p:cNvSpPr txBox="1"/>
            <p:nvPr/>
          </p:nvSpPr>
          <p:spPr>
            <a:xfrm>
              <a:off x="143340" y="901418"/>
              <a:ext cx="44659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000" b="1" dirty="0"/>
                <a:t>LIGO - </a:t>
              </a:r>
              <a:r>
                <a:rPr lang="pl-PL" sz="2000" b="1" dirty="0" err="1"/>
                <a:t>gravitational</a:t>
              </a:r>
              <a:r>
                <a:rPr lang="pl-PL" sz="2000" b="1" dirty="0"/>
                <a:t> </a:t>
              </a:r>
              <a:r>
                <a:rPr lang="pl-PL" sz="2000" b="1" dirty="0" err="1"/>
                <a:t>wave</a:t>
              </a:r>
              <a:r>
                <a:rPr lang="pl-PL" sz="2000" b="1" dirty="0"/>
                <a:t> </a:t>
              </a:r>
              <a:r>
                <a:rPr lang="pl-PL" sz="2000" b="1" dirty="0" err="1"/>
                <a:t>detector</a:t>
              </a:r>
              <a:endParaRPr lang="en-US" sz="2000" b="1" dirty="0"/>
            </a:p>
          </p:txBody>
        </p:sp>
        <p:grpSp>
          <p:nvGrpSpPr>
            <p:cNvPr id="39" name="Grupa 38">
              <a:extLst>
                <a:ext uri="{FF2B5EF4-FFF2-40B4-BE49-F238E27FC236}">
                  <a16:creationId xmlns:a16="http://schemas.microsoft.com/office/drawing/2014/main" id="{2C0A1111-62E6-7D08-E831-193F44B1499C}"/>
                </a:ext>
              </a:extLst>
            </p:cNvPr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1428754" y="4889952"/>
              <a:ext cx="1623048" cy="260314"/>
              <a:chOff x="3340918" y="6196625"/>
              <a:chExt cx="1623048" cy="260314"/>
            </a:xfrm>
          </p:grpSpPr>
          <p:sp>
            <p:nvSpPr>
              <p:cNvPr id="29" name="Dowolny kształt: kształt 28">
                <a:extLst>
                  <a:ext uri="{FF2B5EF4-FFF2-40B4-BE49-F238E27FC236}">
                    <a16:creationId xmlns:a16="http://schemas.microsoft.com/office/drawing/2014/main" id="{B5DECFE3-E41A-616C-53D9-AA8DF8D8B14A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3340918" y="6223604"/>
                <a:ext cx="188210" cy="172948"/>
              </a:xfrm>
              <a:custGeom>
                <a:avLst/>
                <a:gdLst>
                  <a:gd name="connsiteX0" fmla="*/ 100813 w 188210"/>
                  <a:gd name="connsiteY0" fmla="*/ 4411 h 172948"/>
                  <a:gd name="connsiteX1" fmla="*/ 94182 w 188210"/>
                  <a:gd name="connsiteY1" fmla="*/ 63 h 172948"/>
                  <a:gd name="connsiteX2" fmla="*/ 87551 w 188210"/>
                  <a:gd name="connsiteY2" fmla="*/ 4411 h 172948"/>
                  <a:gd name="connsiteX3" fmla="*/ 1352 w 188210"/>
                  <a:gd name="connsiteY3" fmla="*/ 168181 h 172948"/>
                  <a:gd name="connsiteX4" fmla="*/ 77 w 188210"/>
                  <a:gd name="connsiteY4" fmla="*/ 171079 h 172948"/>
                  <a:gd name="connsiteX5" fmla="*/ 5687 w 188210"/>
                  <a:gd name="connsiteY5" fmla="*/ 173012 h 172948"/>
                  <a:gd name="connsiteX6" fmla="*/ 182677 w 188210"/>
                  <a:gd name="connsiteY6" fmla="*/ 173012 h 172948"/>
                  <a:gd name="connsiteX7" fmla="*/ 188287 w 188210"/>
                  <a:gd name="connsiteY7" fmla="*/ 171079 h 172948"/>
                  <a:gd name="connsiteX8" fmla="*/ 187012 w 188210"/>
                  <a:gd name="connsiteY8" fmla="*/ 168181 h 172948"/>
                  <a:gd name="connsiteX9" fmla="*/ 100813 w 188210"/>
                  <a:gd name="connsiteY9" fmla="*/ 4411 h 172948"/>
                  <a:gd name="connsiteX10" fmla="*/ 86021 w 188210"/>
                  <a:gd name="connsiteY10" fmla="*/ 24218 h 172948"/>
                  <a:gd name="connsiteX11" fmla="*/ 154624 w 188210"/>
                  <a:gd name="connsiteY11" fmla="*/ 154654 h 172948"/>
                  <a:gd name="connsiteX12" fmla="*/ 17164 w 188210"/>
                  <a:gd name="connsiteY12" fmla="*/ 154654 h 172948"/>
                  <a:gd name="connsiteX13" fmla="*/ 86021 w 188210"/>
                  <a:gd name="connsiteY13" fmla="*/ 24218 h 17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8210" h="172948">
                    <a:moveTo>
                      <a:pt x="100813" y="4411"/>
                    </a:moveTo>
                    <a:cubicBezTo>
                      <a:pt x="99028" y="1271"/>
                      <a:pt x="98518" y="63"/>
                      <a:pt x="94182" y="63"/>
                    </a:cubicBezTo>
                    <a:cubicBezTo>
                      <a:pt x="89847" y="63"/>
                      <a:pt x="89337" y="1271"/>
                      <a:pt x="87551" y="4411"/>
                    </a:cubicBezTo>
                    <a:lnTo>
                      <a:pt x="1352" y="168181"/>
                    </a:lnTo>
                    <a:cubicBezTo>
                      <a:pt x="77" y="170355"/>
                      <a:pt x="77" y="170838"/>
                      <a:pt x="77" y="171079"/>
                    </a:cubicBezTo>
                    <a:cubicBezTo>
                      <a:pt x="77" y="173012"/>
                      <a:pt x="1607" y="173012"/>
                      <a:pt x="5687" y="173012"/>
                    </a:cubicBezTo>
                    <a:lnTo>
                      <a:pt x="182677" y="173012"/>
                    </a:lnTo>
                    <a:cubicBezTo>
                      <a:pt x="186757" y="173012"/>
                      <a:pt x="188287" y="173012"/>
                      <a:pt x="188287" y="171079"/>
                    </a:cubicBezTo>
                    <a:cubicBezTo>
                      <a:pt x="188287" y="170838"/>
                      <a:pt x="188287" y="170355"/>
                      <a:pt x="187012" y="168181"/>
                    </a:cubicBezTo>
                    <a:lnTo>
                      <a:pt x="100813" y="4411"/>
                    </a:lnTo>
                    <a:close/>
                    <a:moveTo>
                      <a:pt x="86021" y="24218"/>
                    </a:moveTo>
                    <a:lnTo>
                      <a:pt x="154624" y="154654"/>
                    </a:lnTo>
                    <a:lnTo>
                      <a:pt x="17164" y="154654"/>
                    </a:lnTo>
                    <a:lnTo>
                      <a:pt x="86021" y="24218"/>
                    </a:lnTo>
                    <a:close/>
                  </a:path>
                </a:pathLst>
              </a:custGeom>
              <a:solidFill>
                <a:srgbClr val="000000"/>
              </a:solidFill>
              <a:ln w="255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0" name="Dowolny kształt: kształt 29">
                <a:extLst>
                  <a:ext uri="{FF2B5EF4-FFF2-40B4-BE49-F238E27FC236}">
                    <a16:creationId xmlns:a16="http://schemas.microsoft.com/office/drawing/2014/main" id="{4436494F-C4D1-26D3-9F42-62C24B4FD35D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>
                <a:off x="3551401" y="6231575"/>
                <a:ext cx="154036" cy="164977"/>
              </a:xfrm>
              <a:custGeom>
                <a:avLst/>
                <a:gdLst>
                  <a:gd name="connsiteX0" fmla="*/ 85519 w 154036"/>
                  <a:gd name="connsiteY0" fmla="*/ 18904 h 164977"/>
                  <a:gd name="connsiteX1" fmla="*/ 112552 w 154036"/>
                  <a:gd name="connsiteY1" fmla="*/ 7551 h 164977"/>
                  <a:gd name="connsiteX2" fmla="*/ 122243 w 154036"/>
                  <a:gd name="connsiteY2" fmla="*/ 2961 h 164977"/>
                  <a:gd name="connsiteX3" fmla="*/ 118163 w 154036"/>
                  <a:gd name="connsiteY3" fmla="*/ 63 h 164977"/>
                  <a:gd name="connsiteX4" fmla="*/ 80419 w 154036"/>
                  <a:gd name="connsiteY4" fmla="*/ 787 h 164977"/>
                  <a:gd name="connsiteX5" fmla="*/ 46500 w 154036"/>
                  <a:gd name="connsiteY5" fmla="*/ 63 h 164977"/>
                  <a:gd name="connsiteX6" fmla="*/ 41655 w 154036"/>
                  <a:gd name="connsiteY6" fmla="*/ 4894 h 164977"/>
                  <a:gd name="connsiteX7" fmla="*/ 48795 w 154036"/>
                  <a:gd name="connsiteY7" fmla="*/ 7551 h 164977"/>
                  <a:gd name="connsiteX8" fmla="*/ 58486 w 154036"/>
                  <a:gd name="connsiteY8" fmla="*/ 8034 h 164977"/>
                  <a:gd name="connsiteX9" fmla="*/ 65372 w 154036"/>
                  <a:gd name="connsiteY9" fmla="*/ 11899 h 164977"/>
                  <a:gd name="connsiteX10" fmla="*/ 64352 w 154036"/>
                  <a:gd name="connsiteY10" fmla="*/ 16488 h 164977"/>
                  <a:gd name="connsiteX11" fmla="*/ 30178 w 154036"/>
                  <a:gd name="connsiteY11" fmla="*/ 146200 h 164977"/>
                  <a:gd name="connsiteX12" fmla="*/ 6971 w 154036"/>
                  <a:gd name="connsiteY12" fmla="*/ 157553 h 164977"/>
                  <a:gd name="connsiteX13" fmla="*/ 85 w 154036"/>
                  <a:gd name="connsiteY13" fmla="*/ 162384 h 164977"/>
                  <a:gd name="connsiteX14" fmla="*/ 6971 w 154036"/>
                  <a:gd name="connsiteY14" fmla="*/ 165041 h 164977"/>
                  <a:gd name="connsiteX15" fmla="*/ 125049 w 154036"/>
                  <a:gd name="connsiteY15" fmla="*/ 165041 h 164977"/>
                  <a:gd name="connsiteX16" fmla="*/ 132955 w 154036"/>
                  <a:gd name="connsiteY16" fmla="*/ 160934 h 164977"/>
                  <a:gd name="connsiteX17" fmla="*/ 153102 w 154036"/>
                  <a:gd name="connsiteY17" fmla="*/ 108760 h 164977"/>
                  <a:gd name="connsiteX18" fmla="*/ 154122 w 154036"/>
                  <a:gd name="connsiteY18" fmla="*/ 105378 h 164977"/>
                  <a:gd name="connsiteX19" fmla="*/ 151062 w 154036"/>
                  <a:gd name="connsiteY19" fmla="*/ 102721 h 164977"/>
                  <a:gd name="connsiteX20" fmla="*/ 146726 w 154036"/>
                  <a:gd name="connsiteY20" fmla="*/ 107793 h 164977"/>
                  <a:gd name="connsiteX21" fmla="*/ 82714 w 154036"/>
                  <a:gd name="connsiteY21" fmla="*/ 157553 h 164977"/>
                  <a:gd name="connsiteX22" fmla="*/ 58741 w 154036"/>
                  <a:gd name="connsiteY22" fmla="*/ 157553 h 164977"/>
                  <a:gd name="connsiteX23" fmla="*/ 53131 w 154036"/>
                  <a:gd name="connsiteY23" fmla="*/ 157311 h 164977"/>
                  <a:gd name="connsiteX24" fmla="*/ 49815 w 154036"/>
                  <a:gd name="connsiteY24" fmla="*/ 154896 h 164977"/>
                  <a:gd name="connsiteX25" fmla="*/ 51091 w 154036"/>
                  <a:gd name="connsiteY25" fmla="*/ 149340 h 164977"/>
                  <a:gd name="connsiteX26" fmla="*/ 85519 w 154036"/>
                  <a:gd name="connsiteY26" fmla="*/ 18904 h 164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4036" h="164977">
                    <a:moveTo>
                      <a:pt x="85519" y="18904"/>
                    </a:moveTo>
                    <a:cubicBezTo>
                      <a:pt x="87815" y="10208"/>
                      <a:pt x="88580" y="7551"/>
                      <a:pt x="112552" y="7551"/>
                    </a:cubicBezTo>
                    <a:cubicBezTo>
                      <a:pt x="120203" y="7551"/>
                      <a:pt x="122243" y="7551"/>
                      <a:pt x="122243" y="2961"/>
                    </a:cubicBezTo>
                    <a:cubicBezTo>
                      <a:pt x="122243" y="63"/>
                      <a:pt x="119438" y="63"/>
                      <a:pt x="118163" y="63"/>
                    </a:cubicBezTo>
                    <a:cubicBezTo>
                      <a:pt x="109747" y="63"/>
                      <a:pt x="88835" y="787"/>
                      <a:pt x="80419" y="787"/>
                    </a:cubicBezTo>
                    <a:cubicBezTo>
                      <a:pt x="72768" y="787"/>
                      <a:pt x="54151" y="63"/>
                      <a:pt x="46500" y="63"/>
                    </a:cubicBezTo>
                    <a:cubicBezTo>
                      <a:pt x="44715" y="63"/>
                      <a:pt x="41655" y="63"/>
                      <a:pt x="41655" y="4894"/>
                    </a:cubicBezTo>
                    <a:cubicBezTo>
                      <a:pt x="41655" y="7551"/>
                      <a:pt x="43950" y="7551"/>
                      <a:pt x="48795" y="7551"/>
                    </a:cubicBezTo>
                    <a:cubicBezTo>
                      <a:pt x="49305" y="7551"/>
                      <a:pt x="54151" y="7551"/>
                      <a:pt x="58486" y="8034"/>
                    </a:cubicBezTo>
                    <a:cubicBezTo>
                      <a:pt x="63077" y="8517"/>
                      <a:pt x="65372" y="8759"/>
                      <a:pt x="65372" y="11899"/>
                    </a:cubicBezTo>
                    <a:cubicBezTo>
                      <a:pt x="65372" y="12865"/>
                      <a:pt x="65117" y="13589"/>
                      <a:pt x="64352" y="16488"/>
                    </a:cubicBezTo>
                    <a:lnTo>
                      <a:pt x="30178" y="146200"/>
                    </a:lnTo>
                    <a:cubicBezTo>
                      <a:pt x="27628" y="155620"/>
                      <a:pt x="27118" y="157553"/>
                      <a:pt x="6971" y="157553"/>
                    </a:cubicBezTo>
                    <a:cubicBezTo>
                      <a:pt x="2635" y="157553"/>
                      <a:pt x="85" y="157553"/>
                      <a:pt x="85" y="162384"/>
                    </a:cubicBezTo>
                    <a:cubicBezTo>
                      <a:pt x="85" y="165041"/>
                      <a:pt x="2380" y="165041"/>
                      <a:pt x="6971" y="165041"/>
                    </a:cubicBezTo>
                    <a:lnTo>
                      <a:pt x="125049" y="165041"/>
                    </a:lnTo>
                    <a:cubicBezTo>
                      <a:pt x="131169" y="165041"/>
                      <a:pt x="131424" y="165041"/>
                      <a:pt x="132955" y="160934"/>
                    </a:cubicBezTo>
                    <a:lnTo>
                      <a:pt x="153102" y="108760"/>
                    </a:lnTo>
                    <a:cubicBezTo>
                      <a:pt x="154122" y="106103"/>
                      <a:pt x="154122" y="105620"/>
                      <a:pt x="154122" y="105378"/>
                    </a:cubicBezTo>
                    <a:cubicBezTo>
                      <a:pt x="154122" y="104412"/>
                      <a:pt x="153357" y="102721"/>
                      <a:pt x="151062" y="102721"/>
                    </a:cubicBezTo>
                    <a:cubicBezTo>
                      <a:pt x="148766" y="102721"/>
                      <a:pt x="148511" y="103929"/>
                      <a:pt x="146726" y="107793"/>
                    </a:cubicBezTo>
                    <a:cubicBezTo>
                      <a:pt x="138055" y="130016"/>
                      <a:pt x="126834" y="157553"/>
                      <a:pt x="82714" y="157553"/>
                    </a:cubicBezTo>
                    <a:lnTo>
                      <a:pt x="58741" y="157553"/>
                    </a:lnTo>
                    <a:cubicBezTo>
                      <a:pt x="55171" y="157553"/>
                      <a:pt x="54661" y="157553"/>
                      <a:pt x="53131" y="157311"/>
                    </a:cubicBezTo>
                    <a:cubicBezTo>
                      <a:pt x="50581" y="157069"/>
                      <a:pt x="49815" y="156828"/>
                      <a:pt x="49815" y="154896"/>
                    </a:cubicBezTo>
                    <a:cubicBezTo>
                      <a:pt x="49815" y="154171"/>
                      <a:pt x="49815" y="153688"/>
                      <a:pt x="51091" y="149340"/>
                    </a:cubicBezTo>
                    <a:lnTo>
                      <a:pt x="85519" y="18904"/>
                    </a:lnTo>
                    <a:close/>
                  </a:path>
                </a:pathLst>
              </a:custGeom>
              <a:solidFill>
                <a:srgbClr val="000000"/>
              </a:solidFill>
              <a:ln w="255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1" name="Dowolny kształt: kształt 30">
                <a:extLst>
                  <a:ext uri="{FF2B5EF4-FFF2-40B4-BE49-F238E27FC236}">
                    <a16:creationId xmlns:a16="http://schemas.microsoft.com/office/drawing/2014/main" id="{2C7E5A8C-48C4-985F-5625-7FA9C3EACEC7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3729043" y="6215391"/>
                <a:ext cx="99205" cy="241548"/>
              </a:xfrm>
              <a:custGeom>
                <a:avLst/>
                <a:gdLst>
                  <a:gd name="connsiteX0" fmla="*/ 98023 w 99205"/>
                  <a:gd name="connsiteY0" fmla="*/ 9242 h 241548"/>
                  <a:gd name="connsiteX1" fmla="*/ 99298 w 99205"/>
                  <a:gd name="connsiteY1" fmla="*/ 4894 h 241548"/>
                  <a:gd name="connsiteX2" fmla="*/ 94197 w 99205"/>
                  <a:gd name="connsiteY2" fmla="*/ 63 h 241548"/>
                  <a:gd name="connsiteX3" fmla="*/ 89862 w 99205"/>
                  <a:gd name="connsiteY3" fmla="*/ 2237 h 241548"/>
                  <a:gd name="connsiteX4" fmla="*/ 1367 w 99205"/>
                  <a:gd name="connsiteY4" fmla="*/ 232433 h 241548"/>
                  <a:gd name="connsiteX5" fmla="*/ 92 w 99205"/>
                  <a:gd name="connsiteY5" fmla="*/ 236781 h 241548"/>
                  <a:gd name="connsiteX6" fmla="*/ 5192 w 99205"/>
                  <a:gd name="connsiteY6" fmla="*/ 241612 h 241548"/>
                  <a:gd name="connsiteX7" fmla="*/ 10803 w 99205"/>
                  <a:gd name="connsiteY7" fmla="*/ 235814 h 241548"/>
                  <a:gd name="connsiteX8" fmla="*/ 98023 w 99205"/>
                  <a:gd name="connsiteY8" fmla="*/ 9242 h 241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9205" h="241548">
                    <a:moveTo>
                      <a:pt x="98023" y="9242"/>
                    </a:moveTo>
                    <a:cubicBezTo>
                      <a:pt x="99298" y="6101"/>
                      <a:pt x="99298" y="5135"/>
                      <a:pt x="99298" y="4894"/>
                    </a:cubicBezTo>
                    <a:cubicBezTo>
                      <a:pt x="99298" y="2237"/>
                      <a:pt x="97002" y="63"/>
                      <a:pt x="94197" y="63"/>
                    </a:cubicBezTo>
                    <a:cubicBezTo>
                      <a:pt x="92412" y="63"/>
                      <a:pt x="90627" y="787"/>
                      <a:pt x="89862" y="2237"/>
                    </a:cubicBezTo>
                    <a:lnTo>
                      <a:pt x="1367" y="232433"/>
                    </a:lnTo>
                    <a:cubicBezTo>
                      <a:pt x="92" y="235573"/>
                      <a:pt x="92" y="236539"/>
                      <a:pt x="92" y="236781"/>
                    </a:cubicBezTo>
                    <a:cubicBezTo>
                      <a:pt x="92" y="239438"/>
                      <a:pt x="2387" y="241612"/>
                      <a:pt x="5192" y="241612"/>
                    </a:cubicBezTo>
                    <a:cubicBezTo>
                      <a:pt x="8508" y="241612"/>
                      <a:pt x="9273" y="239921"/>
                      <a:pt x="10803" y="235814"/>
                    </a:cubicBezTo>
                    <a:lnTo>
                      <a:pt x="98023" y="9242"/>
                    </a:lnTo>
                    <a:close/>
                  </a:path>
                </a:pathLst>
              </a:custGeom>
              <a:solidFill>
                <a:srgbClr val="000000"/>
              </a:solidFill>
              <a:ln w="255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2" name="Dowolny kształt: kształt 31">
                <a:extLst>
                  <a:ext uri="{FF2B5EF4-FFF2-40B4-BE49-F238E27FC236}">
                    <a16:creationId xmlns:a16="http://schemas.microsoft.com/office/drawing/2014/main" id="{02CF8533-070D-4F6C-7A2B-F3FEFB0A6F93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3852477" y="6231575"/>
                <a:ext cx="154036" cy="164977"/>
              </a:xfrm>
              <a:custGeom>
                <a:avLst/>
                <a:gdLst>
                  <a:gd name="connsiteX0" fmla="*/ 85531 w 154036"/>
                  <a:gd name="connsiteY0" fmla="*/ 18904 h 164977"/>
                  <a:gd name="connsiteX1" fmla="*/ 112564 w 154036"/>
                  <a:gd name="connsiteY1" fmla="*/ 7551 h 164977"/>
                  <a:gd name="connsiteX2" fmla="*/ 122255 w 154036"/>
                  <a:gd name="connsiteY2" fmla="*/ 2961 h 164977"/>
                  <a:gd name="connsiteX3" fmla="*/ 118175 w 154036"/>
                  <a:gd name="connsiteY3" fmla="*/ 63 h 164977"/>
                  <a:gd name="connsiteX4" fmla="*/ 80431 w 154036"/>
                  <a:gd name="connsiteY4" fmla="*/ 787 h 164977"/>
                  <a:gd name="connsiteX5" fmla="*/ 46512 w 154036"/>
                  <a:gd name="connsiteY5" fmla="*/ 63 h 164977"/>
                  <a:gd name="connsiteX6" fmla="*/ 41666 w 154036"/>
                  <a:gd name="connsiteY6" fmla="*/ 4894 h 164977"/>
                  <a:gd name="connsiteX7" fmla="*/ 48807 w 154036"/>
                  <a:gd name="connsiteY7" fmla="*/ 7551 h 164977"/>
                  <a:gd name="connsiteX8" fmla="*/ 58498 w 154036"/>
                  <a:gd name="connsiteY8" fmla="*/ 8034 h 164977"/>
                  <a:gd name="connsiteX9" fmla="*/ 65384 w 154036"/>
                  <a:gd name="connsiteY9" fmla="*/ 11899 h 164977"/>
                  <a:gd name="connsiteX10" fmla="*/ 64364 w 154036"/>
                  <a:gd name="connsiteY10" fmla="*/ 16488 h 164977"/>
                  <a:gd name="connsiteX11" fmla="*/ 30190 w 154036"/>
                  <a:gd name="connsiteY11" fmla="*/ 146200 h 164977"/>
                  <a:gd name="connsiteX12" fmla="*/ 6983 w 154036"/>
                  <a:gd name="connsiteY12" fmla="*/ 157553 h 164977"/>
                  <a:gd name="connsiteX13" fmla="*/ 97 w 154036"/>
                  <a:gd name="connsiteY13" fmla="*/ 162384 h 164977"/>
                  <a:gd name="connsiteX14" fmla="*/ 6983 w 154036"/>
                  <a:gd name="connsiteY14" fmla="*/ 165041 h 164977"/>
                  <a:gd name="connsiteX15" fmla="*/ 125061 w 154036"/>
                  <a:gd name="connsiteY15" fmla="*/ 165041 h 164977"/>
                  <a:gd name="connsiteX16" fmla="*/ 132966 w 154036"/>
                  <a:gd name="connsiteY16" fmla="*/ 160934 h 164977"/>
                  <a:gd name="connsiteX17" fmla="*/ 153114 w 154036"/>
                  <a:gd name="connsiteY17" fmla="*/ 108760 h 164977"/>
                  <a:gd name="connsiteX18" fmla="*/ 154134 w 154036"/>
                  <a:gd name="connsiteY18" fmla="*/ 105378 h 164977"/>
                  <a:gd name="connsiteX19" fmla="*/ 151073 w 154036"/>
                  <a:gd name="connsiteY19" fmla="*/ 102721 h 164977"/>
                  <a:gd name="connsiteX20" fmla="*/ 146738 w 154036"/>
                  <a:gd name="connsiteY20" fmla="*/ 107793 h 164977"/>
                  <a:gd name="connsiteX21" fmla="*/ 82726 w 154036"/>
                  <a:gd name="connsiteY21" fmla="*/ 157553 h 164977"/>
                  <a:gd name="connsiteX22" fmla="*/ 58753 w 154036"/>
                  <a:gd name="connsiteY22" fmla="*/ 157553 h 164977"/>
                  <a:gd name="connsiteX23" fmla="*/ 53143 w 154036"/>
                  <a:gd name="connsiteY23" fmla="*/ 157311 h 164977"/>
                  <a:gd name="connsiteX24" fmla="*/ 49827 w 154036"/>
                  <a:gd name="connsiteY24" fmla="*/ 154896 h 164977"/>
                  <a:gd name="connsiteX25" fmla="*/ 51102 w 154036"/>
                  <a:gd name="connsiteY25" fmla="*/ 149340 h 164977"/>
                  <a:gd name="connsiteX26" fmla="*/ 85531 w 154036"/>
                  <a:gd name="connsiteY26" fmla="*/ 18904 h 164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4036" h="164977">
                    <a:moveTo>
                      <a:pt x="85531" y="18904"/>
                    </a:moveTo>
                    <a:cubicBezTo>
                      <a:pt x="87826" y="10208"/>
                      <a:pt x="88591" y="7551"/>
                      <a:pt x="112564" y="7551"/>
                    </a:cubicBezTo>
                    <a:cubicBezTo>
                      <a:pt x="120215" y="7551"/>
                      <a:pt x="122255" y="7551"/>
                      <a:pt x="122255" y="2961"/>
                    </a:cubicBezTo>
                    <a:cubicBezTo>
                      <a:pt x="122255" y="63"/>
                      <a:pt x="119450" y="63"/>
                      <a:pt x="118175" y="63"/>
                    </a:cubicBezTo>
                    <a:cubicBezTo>
                      <a:pt x="109759" y="63"/>
                      <a:pt x="88847" y="787"/>
                      <a:pt x="80431" y="787"/>
                    </a:cubicBezTo>
                    <a:cubicBezTo>
                      <a:pt x="72780" y="787"/>
                      <a:pt x="54163" y="63"/>
                      <a:pt x="46512" y="63"/>
                    </a:cubicBezTo>
                    <a:cubicBezTo>
                      <a:pt x="44727" y="63"/>
                      <a:pt x="41666" y="63"/>
                      <a:pt x="41666" y="4894"/>
                    </a:cubicBezTo>
                    <a:cubicBezTo>
                      <a:pt x="41666" y="7551"/>
                      <a:pt x="43962" y="7551"/>
                      <a:pt x="48807" y="7551"/>
                    </a:cubicBezTo>
                    <a:cubicBezTo>
                      <a:pt x="49317" y="7551"/>
                      <a:pt x="54163" y="7551"/>
                      <a:pt x="58498" y="8034"/>
                    </a:cubicBezTo>
                    <a:cubicBezTo>
                      <a:pt x="63089" y="8517"/>
                      <a:pt x="65384" y="8759"/>
                      <a:pt x="65384" y="11899"/>
                    </a:cubicBezTo>
                    <a:cubicBezTo>
                      <a:pt x="65384" y="12865"/>
                      <a:pt x="65129" y="13589"/>
                      <a:pt x="64364" y="16488"/>
                    </a:cubicBezTo>
                    <a:lnTo>
                      <a:pt x="30190" y="146200"/>
                    </a:lnTo>
                    <a:cubicBezTo>
                      <a:pt x="27640" y="155620"/>
                      <a:pt x="27130" y="157553"/>
                      <a:pt x="6983" y="157553"/>
                    </a:cubicBezTo>
                    <a:cubicBezTo>
                      <a:pt x="2647" y="157553"/>
                      <a:pt x="97" y="157553"/>
                      <a:pt x="97" y="162384"/>
                    </a:cubicBezTo>
                    <a:cubicBezTo>
                      <a:pt x="97" y="165041"/>
                      <a:pt x="2392" y="165041"/>
                      <a:pt x="6983" y="165041"/>
                    </a:cubicBezTo>
                    <a:lnTo>
                      <a:pt x="125061" y="165041"/>
                    </a:lnTo>
                    <a:cubicBezTo>
                      <a:pt x="131181" y="165041"/>
                      <a:pt x="131436" y="165041"/>
                      <a:pt x="132966" y="160934"/>
                    </a:cubicBezTo>
                    <a:lnTo>
                      <a:pt x="153114" y="108760"/>
                    </a:lnTo>
                    <a:cubicBezTo>
                      <a:pt x="154134" y="106103"/>
                      <a:pt x="154134" y="105620"/>
                      <a:pt x="154134" y="105378"/>
                    </a:cubicBezTo>
                    <a:cubicBezTo>
                      <a:pt x="154134" y="104412"/>
                      <a:pt x="153369" y="102721"/>
                      <a:pt x="151073" y="102721"/>
                    </a:cubicBezTo>
                    <a:cubicBezTo>
                      <a:pt x="148778" y="102721"/>
                      <a:pt x="148523" y="103929"/>
                      <a:pt x="146738" y="107793"/>
                    </a:cubicBezTo>
                    <a:cubicBezTo>
                      <a:pt x="138067" y="130016"/>
                      <a:pt x="126846" y="157553"/>
                      <a:pt x="82726" y="157553"/>
                    </a:cubicBezTo>
                    <a:lnTo>
                      <a:pt x="58753" y="157553"/>
                    </a:lnTo>
                    <a:cubicBezTo>
                      <a:pt x="55183" y="157553"/>
                      <a:pt x="54673" y="157553"/>
                      <a:pt x="53143" y="157311"/>
                    </a:cubicBezTo>
                    <a:cubicBezTo>
                      <a:pt x="50592" y="157069"/>
                      <a:pt x="49827" y="156828"/>
                      <a:pt x="49827" y="154896"/>
                    </a:cubicBezTo>
                    <a:cubicBezTo>
                      <a:pt x="49827" y="154171"/>
                      <a:pt x="49827" y="153688"/>
                      <a:pt x="51102" y="149340"/>
                    </a:cubicBezTo>
                    <a:lnTo>
                      <a:pt x="85531" y="18904"/>
                    </a:lnTo>
                    <a:close/>
                  </a:path>
                </a:pathLst>
              </a:custGeom>
              <a:solidFill>
                <a:srgbClr val="000000"/>
              </a:solidFill>
              <a:ln w="255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3" name="Dowolny kształt: kształt 32">
                <a:extLst>
                  <a:ext uri="{FF2B5EF4-FFF2-40B4-BE49-F238E27FC236}">
                    <a16:creationId xmlns:a16="http://schemas.microsoft.com/office/drawing/2014/main" id="{203823FC-CB18-8B52-46AA-B8816A38C20A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4100958" y="6279885"/>
                <a:ext cx="170103" cy="103141"/>
              </a:xfrm>
              <a:custGeom>
                <a:avLst/>
                <a:gdLst>
                  <a:gd name="connsiteX0" fmla="*/ 170210 w 170103"/>
                  <a:gd name="connsiteY0" fmla="*/ 7551 h 103141"/>
                  <a:gd name="connsiteX1" fmla="*/ 166640 w 170103"/>
                  <a:gd name="connsiteY1" fmla="*/ 304 h 103141"/>
                  <a:gd name="connsiteX2" fmla="*/ 163069 w 170103"/>
                  <a:gd name="connsiteY2" fmla="*/ 6826 h 103141"/>
                  <a:gd name="connsiteX3" fmla="*/ 127620 w 170103"/>
                  <a:gd name="connsiteY3" fmla="*/ 33396 h 103141"/>
                  <a:gd name="connsiteX4" fmla="*/ 86816 w 170103"/>
                  <a:gd name="connsiteY4" fmla="*/ 17454 h 103141"/>
                  <a:gd name="connsiteX5" fmla="*/ 42696 w 170103"/>
                  <a:gd name="connsiteY5" fmla="*/ 63 h 103141"/>
                  <a:gd name="connsiteX6" fmla="*/ 106 w 170103"/>
                  <a:gd name="connsiteY6" fmla="*/ 39435 h 103141"/>
                  <a:gd name="connsiteX7" fmla="*/ 3677 w 170103"/>
                  <a:gd name="connsiteY7" fmla="*/ 46682 h 103141"/>
                  <a:gd name="connsiteX8" fmla="*/ 7247 w 170103"/>
                  <a:gd name="connsiteY8" fmla="*/ 41126 h 103141"/>
                  <a:gd name="connsiteX9" fmla="*/ 42696 w 170103"/>
                  <a:gd name="connsiteY9" fmla="*/ 13589 h 103141"/>
                  <a:gd name="connsiteX10" fmla="*/ 83501 w 170103"/>
                  <a:gd name="connsiteY10" fmla="*/ 29532 h 103141"/>
                  <a:gd name="connsiteX11" fmla="*/ 127620 w 170103"/>
                  <a:gd name="connsiteY11" fmla="*/ 46923 h 103141"/>
                  <a:gd name="connsiteX12" fmla="*/ 170210 w 170103"/>
                  <a:gd name="connsiteY12" fmla="*/ 7551 h 103141"/>
                  <a:gd name="connsiteX13" fmla="*/ 170210 w 170103"/>
                  <a:gd name="connsiteY13" fmla="*/ 64073 h 103141"/>
                  <a:gd name="connsiteX14" fmla="*/ 166640 w 170103"/>
                  <a:gd name="connsiteY14" fmla="*/ 56585 h 103141"/>
                  <a:gd name="connsiteX15" fmla="*/ 163069 w 170103"/>
                  <a:gd name="connsiteY15" fmla="*/ 63107 h 103141"/>
                  <a:gd name="connsiteX16" fmla="*/ 127620 w 170103"/>
                  <a:gd name="connsiteY16" fmla="*/ 89677 h 103141"/>
                  <a:gd name="connsiteX17" fmla="*/ 86816 w 170103"/>
                  <a:gd name="connsiteY17" fmla="*/ 73735 h 103141"/>
                  <a:gd name="connsiteX18" fmla="*/ 42696 w 170103"/>
                  <a:gd name="connsiteY18" fmla="*/ 56344 h 103141"/>
                  <a:gd name="connsiteX19" fmla="*/ 106 w 170103"/>
                  <a:gd name="connsiteY19" fmla="*/ 95716 h 103141"/>
                  <a:gd name="connsiteX20" fmla="*/ 3677 w 170103"/>
                  <a:gd name="connsiteY20" fmla="*/ 102963 h 103141"/>
                  <a:gd name="connsiteX21" fmla="*/ 7247 w 170103"/>
                  <a:gd name="connsiteY21" fmla="*/ 97407 h 103141"/>
                  <a:gd name="connsiteX22" fmla="*/ 42696 w 170103"/>
                  <a:gd name="connsiteY22" fmla="*/ 69870 h 103141"/>
                  <a:gd name="connsiteX23" fmla="*/ 83501 w 170103"/>
                  <a:gd name="connsiteY23" fmla="*/ 85813 h 103141"/>
                  <a:gd name="connsiteX24" fmla="*/ 127620 w 170103"/>
                  <a:gd name="connsiteY24" fmla="*/ 103204 h 103141"/>
                  <a:gd name="connsiteX25" fmla="*/ 170210 w 170103"/>
                  <a:gd name="connsiteY25" fmla="*/ 64073 h 103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70103" h="103141">
                    <a:moveTo>
                      <a:pt x="170210" y="7551"/>
                    </a:moveTo>
                    <a:cubicBezTo>
                      <a:pt x="170210" y="2478"/>
                      <a:pt x="168425" y="304"/>
                      <a:pt x="166640" y="304"/>
                    </a:cubicBezTo>
                    <a:cubicBezTo>
                      <a:pt x="165620" y="304"/>
                      <a:pt x="163324" y="1270"/>
                      <a:pt x="163069" y="6826"/>
                    </a:cubicBezTo>
                    <a:cubicBezTo>
                      <a:pt x="162049" y="23493"/>
                      <a:pt x="144197" y="33396"/>
                      <a:pt x="127620" y="33396"/>
                    </a:cubicBezTo>
                    <a:cubicBezTo>
                      <a:pt x="112829" y="33396"/>
                      <a:pt x="100077" y="25908"/>
                      <a:pt x="86816" y="17454"/>
                    </a:cubicBezTo>
                    <a:cubicBezTo>
                      <a:pt x="73044" y="8759"/>
                      <a:pt x="59273" y="63"/>
                      <a:pt x="42696" y="63"/>
                    </a:cubicBezTo>
                    <a:cubicBezTo>
                      <a:pt x="18978" y="63"/>
                      <a:pt x="106" y="17213"/>
                      <a:pt x="106" y="39435"/>
                    </a:cubicBezTo>
                    <a:cubicBezTo>
                      <a:pt x="106" y="44749"/>
                      <a:pt x="2147" y="46682"/>
                      <a:pt x="3677" y="46682"/>
                    </a:cubicBezTo>
                    <a:cubicBezTo>
                      <a:pt x="6227" y="46682"/>
                      <a:pt x="7247" y="42092"/>
                      <a:pt x="7247" y="41126"/>
                    </a:cubicBezTo>
                    <a:cubicBezTo>
                      <a:pt x="8522" y="20836"/>
                      <a:pt x="29435" y="13589"/>
                      <a:pt x="42696" y="13589"/>
                    </a:cubicBezTo>
                    <a:cubicBezTo>
                      <a:pt x="57488" y="13589"/>
                      <a:pt x="70239" y="21078"/>
                      <a:pt x="83501" y="29532"/>
                    </a:cubicBezTo>
                    <a:cubicBezTo>
                      <a:pt x="97272" y="38227"/>
                      <a:pt x="111044" y="46923"/>
                      <a:pt x="127620" y="46923"/>
                    </a:cubicBezTo>
                    <a:cubicBezTo>
                      <a:pt x="151338" y="46923"/>
                      <a:pt x="170210" y="29773"/>
                      <a:pt x="170210" y="7551"/>
                    </a:cubicBezTo>
                    <a:close/>
                    <a:moveTo>
                      <a:pt x="170210" y="64073"/>
                    </a:moveTo>
                    <a:cubicBezTo>
                      <a:pt x="170210" y="57068"/>
                      <a:pt x="167150" y="56585"/>
                      <a:pt x="166640" y="56585"/>
                    </a:cubicBezTo>
                    <a:cubicBezTo>
                      <a:pt x="165620" y="56585"/>
                      <a:pt x="163324" y="57793"/>
                      <a:pt x="163069" y="63107"/>
                    </a:cubicBezTo>
                    <a:cubicBezTo>
                      <a:pt x="162049" y="79774"/>
                      <a:pt x="144197" y="89677"/>
                      <a:pt x="127620" y="89677"/>
                    </a:cubicBezTo>
                    <a:cubicBezTo>
                      <a:pt x="112829" y="89677"/>
                      <a:pt x="100077" y="82189"/>
                      <a:pt x="86816" y="73735"/>
                    </a:cubicBezTo>
                    <a:cubicBezTo>
                      <a:pt x="73044" y="65039"/>
                      <a:pt x="59273" y="56344"/>
                      <a:pt x="42696" y="56344"/>
                    </a:cubicBezTo>
                    <a:cubicBezTo>
                      <a:pt x="18978" y="56344"/>
                      <a:pt x="106" y="73494"/>
                      <a:pt x="106" y="95716"/>
                    </a:cubicBezTo>
                    <a:cubicBezTo>
                      <a:pt x="106" y="101030"/>
                      <a:pt x="2147" y="102963"/>
                      <a:pt x="3677" y="102963"/>
                    </a:cubicBezTo>
                    <a:cubicBezTo>
                      <a:pt x="6227" y="102963"/>
                      <a:pt x="7247" y="98373"/>
                      <a:pt x="7247" y="97407"/>
                    </a:cubicBezTo>
                    <a:cubicBezTo>
                      <a:pt x="8522" y="77117"/>
                      <a:pt x="29435" y="69870"/>
                      <a:pt x="42696" y="69870"/>
                    </a:cubicBezTo>
                    <a:cubicBezTo>
                      <a:pt x="57488" y="69870"/>
                      <a:pt x="70239" y="77358"/>
                      <a:pt x="83501" y="85813"/>
                    </a:cubicBezTo>
                    <a:cubicBezTo>
                      <a:pt x="97272" y="94508"/>
                      <a:pt x="111044" y="103204"/>
                      <a:pt x="127620" y="103204"/>
                    </a:cubicBezTo>
                    <a:cubicBezTo>
                      <a:pt x="151848" y="103204"/>
                      <a:pt x="170210" y="85329"/>
                      <a:pt x="170210" y="64073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5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4" name="Dowolny kształt: kształt 33">
                <a:extLst>
                  <a:ext uri="{FF2B5EF4-FFF2-40B4-BE49-F238E27FC236}">
                    <a16:creationId xmlns:a16="http://schemas.microsoft.com/office/drawing/2014/main" id="{CDD86D66-9897-23FF-2E78-0DE418D25EDB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4378824" y="6235681"/>
                <a:ext cx="84159" cy="160871"/>
              </a:xfrm>
              <a:custGeom>
                <a:avLst/>
                <a:gdLst>
                  <a:gd name="connsiteX0" fmla="*/ 52398 w 84159"/>
                  <a:gd name="connsiteY0" fmla="*/ 6343 h 160871"/>
                  <a:gd name="connsiteX1" fmla="*/ 46532 w 84159"/>
                  <a:gd name="connsiteY1" fmla="*/ 63 h 160871"/>
                  <a:gd name="connsiteX2" fmla="*/ 117 w 84159"/>
                  <a:gd name="connsiteY2" fmla="*/ 15522 h 160871"/>
                  <a:gd name="connsiteX3" fmla="*/ 117 w 84159"/>
                  <a:gd name="connsiteY3" fmla="*/ 23010 h 160871"/>
                  <a:gd name="connsiteX4" fmla="*/ 33526 w 84159"/>
                  <a:gd name="connsiteY4" fmla="*/ 16730 h 160871"/>
                  <a:gd name="connsiteX5" fmla="*/ 33526 w 84159"/>
                  <a:gd name="connsiteY5" fmla="*/ 141852 h 160871"/>
                  <a:gd name="connsiteX6" fmla="*/ 9808 w 84159"/>
                  <a:gd name="connsiteY6" fmla="*/ 153446 h 160871"/>
                  <a:gd name="connsiteX7" fmla="*/ 1647 w 84159"/>
                  <a:gd name="connsiteY7" fmla="*/ 153446 h 160871"/>
                  <a:gd name="connsiteX8" fmla="*/ 1647 w 84159"/>
                  <a:gd name="connsiteY8" fmla="*/ 160934 h 160871"/>
                  <a:gd name="connsiteX9" fmla="*/ 42962 w 84159"/>
                  <a:gd name="connsiteY9" fmla="*/ 160210 h 160871"/>
                  <a:gd name="connsiteX10" fmla="*/ 84276 w 84159"/>
                  <a:gd name="connsiteY10" fmla="*/ 160934 h 160871"/>
                  <a:gd name="connsiteX11" fmla="*/ 84276 w 84159"/>
                  <a:gd name="connsiteY11" fmla="*/ 153446 h 160871"/>
                  <a:gd name="connsiteX12" fmla="*/ 76115 w 84159"/>
                  <a:gd name="connsiteY12" fmla="*/ 153446 h 160871"/>
                  <a:gd name="connsiteX13" fmla="*/ 52398 w 84159"/>
                  <a:gd name="connsiteY13" fmla="*/ 141852 h 160871"/>
                  <a:gd name="connsiteX14" fmla="*/ 52398 w 84159"/>
                  <a:gd name="connsiteY14" fmla="*/ 6343 h 16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4159" h="160871">
                    <a:moveTo>
                      <a:pt x="52398" y="6343"/>
                    </a:moveTo>
                    <a:cubicBezTo>
                      <a:pt x="52398" y="546"/>
                      <a:pt x="52398" y="63"/>
                      <a:pt x="46532" y="63"/>
                    </a:cubicBezTo>
                    <a:cubicBezTo>
                      <a:pt x="30720" y="15522"/>
                      <a:pt x="8278" y="15522"/>
                      <a:pt x="117" y="15522"/>
                    </a:cubicBezTo>
                    <a:lnTo>
                      <a:pt x="117" y="23010"/>
                    </a:lnTo>
                    <a:cubicBezTo>
                      <a:pt x="5217" y="23010"/>
                      <a:pt x="20264" y="23010"/>
                      <a:pt x="33526" y="16730"/>
                    </a:cubicBezTo>
                    <a:lnTo>
                      <a:pt x="33526" y="141852"/>
                    </a:lnTo>
                    <a:cubicBezTo>
                      <a:pt x="33526" y="150548"/>
                      <a:pt x="32760" y="153446"/>
                      <a:pt x="9808" y="153446"/>
                    </a:cubicBezTo>
                    <a:lnTo>
                      <a:pt x="1647" y="153446"/>
                    </a:lnTo>
                    <a:lnTo>
                      <a:pt x="1647" y="160934"/>
                    </a:lnTo>
                    <a:cubicBezTo>
                      <a:pt x="10573" y="160210"/>
                      <a:pt x="32760" y="160210"/>
                      <a:pt x="42962" y="160210"/>
                    </a:cubicBezTo>
                    <a:cubicBezTo>
                      <a:pt x="53163" y="160210"/>
                      <a:pt x="75350" y="160210"/>
                      <a:pt x="84276" y="160934"/>
                    </a:cubicBezTo>
                    <a:lnTo>
                      <a:pt x="84276" y="153446"/>
                    </a:lnTo>
                    <a:lnTo>
                      <a:pt x="76115" y="153446"/>
                    </a:lnTo>
                    <a:cubicBezTo>
                      <a:pt x="53163" y="153446"/>
                      <a:pt x="52398" y="150789"/>
                      <a:pt x="52398" y="141852"/>
                    </a:cubicBezTo>
                    <a:lnTo>
                      <a:pt x="52398" y="6343"/>
                    </a:lnTo>
                    <a:close/>
                  </a:path>
                </a:pathLst>
              </a:custGeom>
              <a:solidFill>
                <a:srgbClr val="000000"/>
              </a:solidFill>
              <a:ln w="255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 dirty="0"/>
              </a:p>
            </p:txBody>
          </p:sp>
          <p:sp>
            <p:nvSpPr>
              <p:cNvPr id="35" name="Dowolny kształt: kształt 34">
                <a:extLst>
                  <a:ext uri="{FF2B5EF4-FFF2-40B4-BE49-F238E27FC236}">
                    <a16:creationId xmlns:a16="http://schemas.microsoft.com/office/drawing/2014/main" id="{BE401D63-89B3-B042-AF81-FFCA5DBF978E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4493587" y="6235681"/>
                <a:ext cx="107366" cy="166185"/>
              </a:xfrm>
              <a:custGeom>
                <a:avLst/>
                <a:gdLst>
                  <a:gd name="connsiteX0" fmla="*/ 107489 w 107366"/>
                  <a:gd name="connsiteY0" fmla="*/ 83639 h 166185"/>
                  <a:gd name="connsiteX1" fmla="*/ 97288 w 107366"/>
                  <a:gd name="connsiteY1" fmla="*/ 27116 h 166185"/>
                  <a:gd name="connsiteX2" fmla="*/ 53933 w 107366"/>
                  <a:gd name="connsiteY2" fmla="*/ 63 h 166185"/>
                  <a:gd name="connsiteX3" fmla="*/ 9558 w 107366"/>
                  <a:gd name="connsiteY3" fmla="*/ 28807 h 166185"/>
                  <a:gd name="connsiteX4" fmla="*/ 122 w 107366"/>
                  <a:gd name="connsiteY4" fmla="*/ 83639 h 166185"/>
                  <a:gd name="connsiteX5" fmla="*/ 11598 w 107366"/>
                  <a:gd name="connsiteY5" fmla="*/ 141852 h 166185"/>
                  <a:gd name="connsiteX6" fmla="*/ 53678 w 107366"/>
                  <a:gd name="connsiteY6" fmla="*/ 166248 h 166185"/>
                  <a:gd name="connsiteX7" fmla="*/ 98053 w 107366"/>
                  <a:gd name="connsiteY7" fmla="*/ 138229 h 166185"/>
                  <a:gd name="connsiteX8" fmla="*/ 107489 w 107366"/>
                  <a:gd name="connsiteY8" fmla="*/ 83639 h 166185"/>
                  <a:gd name="connsiteX9" fmla="*/ 53678 w 107366"/>
                  <a:gd name="connsiteY9" fmla="*/ 160934 h 166185"/>
                  <a:gd name="connsiteX10" fmla="*/ 24094 w 107366"/>
                  <a:gd name="connsiteY10" fmla="*/ 131707 h 166185"/>
                  <a:gd name="connsiteX11" fmla="*/ 21289 w 107366"/>
                  <a:gd name="connsiteY11" fmla="*/ 80740 h 166185"/>
                  <a:gd name="connsiteX12" fmla="*/ 23329 w 107366"/>
                  <a:gd name="connsiteY12" fmla="*/ 36295 h 166185"/>
                  <a:gd name="connsiteX13" fmla="*/ 53678 w 107366"/>
                  <a:gd name="connsiteY13" fmla="*/ 5377 h 166185"/>
                  <a:gd name="connsiteX14" fmla="*/ 83771 w 107366"/>
                  <a:gd name="connsiteY14" fmla="*/ 33638 h 166185"/>
                  <a:gd name="connsiteX15" fmla="*/ 86321 w 107366"/>
                  <a:gd name="connsiteY15" fmla="*/ 80740 h 166185"/>
                  <a:gd name="connsiteX16" fmla="*/ 83516 w 107366"/>
                  <a:gd name="connsiteY16" fmla="*/ 130741 h 166185"/>
                  <a:gd name="connsiteX17" fmla="*/ 53678 w 107366"/>
                  <a:gd name="connsiteY17" fmla="*/ 160934 h 166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7366" h="166185">
                    <a:moveTo>
                      <a:pt x="107489" y="83639"/>
                    </a:moveTo>
                    <a:cubicBezTo>
                      <a:pt x="107489" y="64315"/>
                      <a:pt x="106213" y="44991"/>
                      <a:pt x="97288" y="27116"/>
                    </a:cubicBezTo>
                    <a:cubicBezTo>
                      <a:pt x="85556" y="3928"/>
                      <a:pt x="64644" y="63"/>
                      <a:pt x="53933" y="63"/>
                    </a:cubicBezTo>
                    <a:cubicBezTo>
                      <a:pt x="38631" y="63"/>
                      <a:pt x="20014" y="6343"/>
                      <a:pt x="9558" y="28807"/>
                    </a:cubicBezTo>
                    <a:cubicBezTo>
                      <a:pt x="1397" y="45474"/>
                      <a:pt x="122" y="64315"/>
                      <a:pt x="122" y="83639"/>
                    </a:cubicBezTo>
                    <a:cubicBezTo>
                      <a:pt x="122" y="101755"/>
                      <a:pt x="1142" y="123494"/>
                      <a:pt x="11598" y="141852"/>
                    </a:cubicBezTo>
                    <a:cubicBezTo>
                      <a:pt x="22564" y="161417"/>
                      <a:pt x="41181" y="166248"/>
                      <a:pt x="53678" y="166248"/>
                    </a:cubicBezTo>
                    <a:cubicBezTo>
                      <a:pt x="67449" y="166248"/>
                      <a:pt x="86831" y="161176"/>
                      <a:pt x="98053" y="138229"/>
                    </a:cubicBezTo>
                    <a:cubicBezTo>
                      <a:pt x="106213" y="121562"/>
                      <a:pt x="107489" y="102721"/>
                      <a:pt x="107489" y="83639"/>
                    </a:cubicBezTo>
                    <a:close/>
                    <a:moveTo>
                      <a:pt x="53678" y="160934"/>
                    </a:moveTo>
                    <a:cubicBezTo>
                      <a:pt x="43732" y="160934"/>
                      <a:pt x="28685" y="154896"/>
                      <a:pt x="24094" y="131707"/>
                    </a:cubicBezTo>
                    <a:cubicBezTo>
                      <a:pt x="21289" y="117214"/>
                      <a:pt x="21289" y="94991"/>
                      <a:pt x="21289" y="80740"/>
                    </a:cubicBezTo>
                    <a:cubicBezTo>
                      <a:pt x="21289" y="65281"/>
                      <a:pt x="21289" y="49339"/>
                      <a:pt x="23329" y="36295"/>
                    </a:cubicBezTo>
                    <a:cubicBezTo>
                      <a:pt x="28175" y="7551"/>
                      <a:pt x="47302" y="5377"/>
                      <a:pt x="53678" y="5377"/>
                    </a:cubicBezTo>
                    <a:cubicBezTo>
                      <a:pt x="62094" y="5377"/>
                      <a:pt x="78925" y="9725"/>
                      <a:pt x="83771" y="33638"/>
                    </a:cubicBezTo>
                    <a:cubicBezTo>
                      <a:pt x="86321" y="47165"/>
                      <a:pt x="86321" y="65522"/>
                      <a:pt x="86321" y="80740"/>
                    </a:cubicBezTo>
                    <a:cubicBezTo>
                      <a:pt x="86321" y="98856"/>
                      <a:pt x="86321" y="115282"/>
                      <a:pt x="83516" y="130741"/>
                    </a:cubicBezTo>
                    <a:cubicBezTo>
                      <a:pt x="79691" y="153688"/>
                      <a:pt x="65154" y="160934"/>
                      <a:pt x="53678" y="160934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5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6" name="Dowolny kształt: kształt 35">
                <a:extLst>
                  <a:ext uri="{FF2B5EF4-FFF2-40B4-BE49-F238E27FC236}">
                    <a16:creationId xmlns:a16="http://schemas.microsoft.com/office/drawing/2014/main" id="{F39BBCD0-A0BB-1D19-7207-5B5AC9719B3B}"/>
                  </a:ext>
                </a:extLst>
              </p:cNvPr>
              <p:cNvSpPr/>
              <p:nvPr>
                <p:custDataLst>
                  <p:tags r:id="rId9"/>
                </p:custDataLst>
              </p:nvPr>
            </p:nvSpPr>
            <p:spPr>
              <a:xfrm>
                <a:off x="4630436" y="6262398"/>
                <a:ext cx="120679" cy="8285"/>
              </a:xfrm>
              <a:custGeom>
                <a:avLst/>
                <a:gdLst>
                  <a:gd name="connsiteX0" fmla="*/ 113665 w 120679"/>
                  <a:gd name="connsiteY0" fmla="*/ 8344 h 8285"/>
                  <a:gd name="connsiteX1" fmla="*/ 120806 w 120679"/>
                  <a:gd name="connsiteY1" fmla="*/ 4286 h 8285"/>
                  <a:gd name="connsiteX2" fmla="*/ 113665 w 120679"/>
                  <a:gd name="connsiteY2" fmla="*/ 59 h 8285"/>
                  <a:gd name="connsiteX3" fmla="*/ 7268 w 120679"/>
                  <a:gd name="connsiteY3" fmla="*/ 59 h 8285"/>
                  <a:gd name="connsiteX4" fmla="*/ 127 w 120679"/>
                  <a:gd name="connsiteY4" fmla="*/ 4117 h 8285"/>
                  <a:gd name="connsiteX5" fmla="*/ 7268 w 120679"/>
                  <a:gd name="connsiteY5" fmla="*/ 8344 h 8285"/>
                  <a:gd name="connsiteX6" fmla="*/ 113665 w 120679"/>
                  <a:gd name="connsiteY6" fmla="*/ 8344 h 8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679" h="8285">
                    <a:moveTo>
                      <a:pt x="113665" y="8344"/>
                    </a:moveTo>
                    <a:cubicBezTo>
                      <a:pt x="116522" y="8344"/>
                      <a:pt x="120806" y="8344"/>
                      <a:pt x="120806" y="4286"/>
                    </a:cubicBezTo>
                    <a:cubicBezTo>
                      <a:pt x="120806" y="59"/>
                      <a:pt x="116700" y="59"/>
                      <a:pt x="113665" y="59"/>
                    </a:cubicBezTo>
                    <a:lnTo>
                      <a:pt x="7268" y="59"/>
                    </a:lnTo>
                    <a:cubicBezTo>
                      <a:pt x="4411" y="59"/>
                      <a:pt x="127" y="59"/>
                      <a:pt x="127" y="4117"/>
                    </a:cubicBezTo>
                    <a:cubicBezTo>
                      <a:pt x="127" y="8344"/>
                      <a:pt x="4233" y="8344"/>
                      <a:pt x="7268" y="8344"/>
                    </a:cubicBezTo>
                    <a:lnTo>
                      <a:pt x="113665" y="8344"/>
                    </a:lnTo>
                    <a:close/>
                  </a:path>
                </a:pathLst>
              </a:custGeom>
              <a:solidFill>
                <a:srgbClr val="000000"/>
              </a:solidFill>
              <a:ln w="255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7" name="Dowolny kształt: kształt 36">
                <a:extLst>
                  <a:ext uri="{FF2B5EF4-FFF2-40B4-BE49-F238E27FC236}">
                    <a16:creationId xmlns:a16="http://schemas.microsoft.com/office/drawing/2014/main" id="{C2495F46-3B05-8720-60E3-BB0CD5A58898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4781796" y="6196625"/>
                <a:ext cx="78905" cy="112271"/>
              </a:xfrm>
              <a:custGeom>
                <a:avLst/>
                <a:gdLst>
                  <a:gd name="connsiteX0" fmla="*/ 79039 w 78905"/>
                  <a:gd name="connsiteY0" fmla="*/ 81558 h 112271"/>
                  <a:gd name="connsiteX1" fmla="*/ 72969 w 78905"/>
                  <a:gd name="connsiteY1" fmla="*/ 81558 h 112271"/>
                  <a:gd name="connsiteX2" fmla="*/ 68328 w 78905"/>
                  <a:gd name="connsiteY2" fmla="*/ 96944 h 112271"/>
                  <a:gd name="connsiteX3" fmla="*/ 50654 w 78905"/>
                  <a:gd name="connsiteY3" fmla="*/ 97959 h 112271"/>
                  <a:gd name="connsiteX4" fmla="*/ 17806 w 78905"/>
                  <a:gd name="connsiteY4" fmla="*/ 97959 h 112271"/>
                  <a:gd name="connsiteX5" fmla="*/ 53510 w 78905"/>
                  <a:gd name="connsiteY5" fmla="*/ 69553 h 112271"/>
                  <a:gd name="connsiteX6" fmla="*/ 79039 w 78905"/>
                  <a:gd name="connsiteY6" fmla="*/ 33031 h 112271"/>
                  <a:gd name="connsiteX7" fmla="*/ 37265 w 78905"/>
                  <a:gd name="connsiteY7" fmla="*/ 59 h 112271"/>
                  <a:gd name="connsiteX8" fmla="*/ 133 w 78905"/>
                  <a:gd name="connsiteY8" fmla="*/ 30325 h 112271"/>
                  <a:gd name="connsiteX9" fmla="*/ 9595 w 78905"/>
                  <a:gd name="connsiteY9" fmla="*/ 39794 h 112271"/>
                  <a:gd name="connsiteX10" fmla="*/ 19056 w 78905"/>
                  <a:gd name="connsiteY10" fmla="*/ 30832 h 112271"/>
                  <a:gd name="connsiteX11" fmla="*/ 8523 w 78905"/>
                  <a:gd name="connsiteY11" fmla="*/ 21871 h 112271"/>
                  <a:gd name="connsiteX12" fmla="*/ 34587 w 78905"/>
                  <a:gd name="connsiteY12" fmla="*/ 6146 h 112271"/>
                  <a:gd name="connsiteX13" fmla="*/ 61722 w 78905"/>
                  <a:gd name="connsiteY13" fmla="*/ 33031 h 112271"/>
                  <a:gd name="connsiteX14" fmla="*/ 44941 w 78905"/>
                  <a:gd name="connsiteY14" fmla="*/ 65495 h 112271"/>
                  <a:gd name="connsiteX15" fmla="*/ 1918 w 78905"/>
                  <a:gd name="connsiteY15" fmla="*/ 105737 h 112271"/>
                  <a:gd name="connsiteX16" fmla="*/ 133 w 78905"/>
                  <a:gd name="connsiteY16" fmla="*/ 112331 h 112271"/>
                  <a:gd name="connsiteX17" fmla="*/ 73683 w 78905"/>
                  <a:gd name="connsiteY17" fmla="*/ 112331 h 112271"/>
                  <a:gd name="connsiteX18" fmla="*/ 79039 w 78905"/>
                  <a:gd name="connsiteY18" fmla="*/ 81558 h 11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8905" h="112271">
                    <a:moveTo>
                      <a:pt x="79039" y="81558"/>
                    </a:moveTo>
                    <a:lnTo>
                      <a:pt x="72969" y="81558"/>
                    </a:lnTo>
                    <a:cubicBezTo>
                      <a:pt x="72433" y="85278"/>
                      <a:pt x="70648" y="95253"/>
                      <a:pt x="68328" y="96944"/>
                    </a:cubicBezTo>
                    <a:cubicBezTo>
                      <a:pt x="66899" y="97959"/>
                      <a:pt x="53153" y="97959"/>
                      <a:pt x="50654" y="97959"/>
                    </a:cubicBezTo>
                    <a:lnTo>
                      <a:pt x="17806" y="97959"/>
                    </a:lnTo>
                    <a:cubicBezTo>
                      <a:pt x="36551" y="82234"/>
                      <a:pt x="42799" y="77500"/>
                      <a:pt x="53510" y="69553"/>
                    </a:cubicBezTo>
                    <a:cubicBezTo>
                      <a:pt x="66721" y="59577"/>
                      <a:pt x="79039" y="49094"/>
                      <a:pt x="79039" y="33031"/>
                    </a:cubicBezTo>
                    <a:cubicBezTo>
                      <a:pt x="79039" y="12571"/>
                      <a:pt x="60116" y="59"/>
                      <a:pt x="37265" y="59"/>
                    </a:cubicBezTo>
                    <a:cubicBezTo>
                      <a:pt x="15129" y="59"/>
                      <a:pt x="133" y="14769"/>
                      <a:pt x="133" y="30325"/>
                    </a:cubicBezTo>
                    <a:cubicBezTo>
                      <a:pt x="133" y="38948"/>
                      <a:pt x="7809" y="39794"/>
                      <a:pt x="9595" y="39794"/>
                    </a:cubicBezTo>
                    <a:cubicBezTo>
                      <a:pt x="13879" y="39794"/>
                      <a:pt x="19056" y="36919"/>
                      <a:pt x="19056" y="30832"/>
                    </a:cubicBezTo>
                    <a:cubicBezTo>
                      <a:pt x="19056" y="27789"/>
                      <a:pt x="17806" y="21871"/>
                      <a:pt x="8523" y="21871"/>
                    </a:cubicBezTo>
                    <a:cubicBezTo>
                      <a:pt x="14058" y="9866"/>
                      <a:pt x="26197" y="6146"/>
                      <a:pt x="34587" y="6146"/>
                    </a:cubicBezTo>
                    <a:cubicBezTo>
                      <a:pt x="52439" y="6146"/>
                      <a:pt x="61722" y="19335"/>
                      <a:pt x="61722" y="33031"/>
                    </a:cubicBezTo>
                    <a:cubicBezTo>
                      <a:pt x="61722" y="47741"/>
                      <a:pt x="50654" y="59408"/>
                      <a:pt x="44941" y="65495"/>
                    </a:cubicBezTo>
                    <a:lnTo>
                      <a:pt x="1918" y="105737"/>
                    </a:lnTo>
                    <a:cubicBezTo>
                      <a:pt x="133" y="107258"/>
                      <a:pt x="133" y="107597"/>
                      <a:pt x="133" y="112331"/>
                    </a:cubicBezTo>
                    <a:lnTo>
                      <a:pt x="73683" y="112331"/>
                    </a:lnTo>
                    <a:lnTo>
                      <a:pt x="79039" y="81558"/>
                    </a:lnTo>
                    <a:close/>
                  </a:path>
                </a:pathLst>
              </a:custGeom>
              <a:solidFill>
                <a:srgbClr val="000000"/>
              </a:solidFill>
              <a:ln w="255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38" name="Dowolny kształt: kształt 37">
                <a:extLst>
                  <a:ext uri="{FF2B5EF4-FFF2-40B4-BE49-F238E27FC236}">
                    <a16:creationId xmlns:a16="http://schemas.microsoft.com/office/drawing/2014/main" id="{9B49BA45-9303-C39C-A9A2-CB03D5BDED80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4881847" y="6196625"/>
                <a:ext cx="82119" cy="115653"/>
              </a:xfrm>
              <a:custGeom>
                <a:avLst/>
                <a:gdLst>
                  <a:gd name="connsiteX0" fmla="*/ 39233 w 82119"/>
                  <a:gd name="connsiteY0" fmla="*/ 55857 h 115653"/>
                  <a:gd name="connsiteX1" fmla="*/ 63154 w 82119"/>
                  <a:gd name="connsiteY1" fmla="*/ 83079 h 115653"/>
                  <a:gd name="connsiteX2" fmla="*/ 39947 w 82119"/>
                  <a:gd name="connsiteY2" fmla="*/ 110302 h 115653"/>
                  <a:gd name="connsiteX3" fmla="*/ 9599 w 82119"/>
                  <a:gd name="connsiteY3" fmla="*/ 98466 h 115653"/>
                  <a:gd name="connsiteX4" fmla="*/ 19953 w 82119"/>
                  <a:gd name="connsiteY4" fmla="*/ 88997 h 115653"/>
                  <a:gd name="connsiteX5" fmla="*/ 10134 w 82119"/>
                  <a:gd name="connsiteY5" fmla="*/ 79698 h 115653"/>
                  <a:gd name="connsiteX6" fmla="*/ 137 w 82119"/>
                  <a:gd name="connsiteY6" fmla="*/ 89505 h 115653"/>
                  <a:gd name="connsiteX7" fmla="*/ 40304 w 82119"/>
                  <a:gd name="connsiteY7" fmla="*/ 115713 h 115653"/>
                  <a:gd name="connsiteX8" fmla="*/ 82256 w 82119"/>
                  <a:gd name="connsiteY8" fmla="*/ 83079 h 115653"/>
                  <a:gd name="connsiteX9" fmla="*/ 51194 w 82119"/>
                  <a:gd name="connsiteY9" fmla="*/ 52813 h 115653"/>
                  <a:gd name="connsiteX10" fmla="*/ 76722 w 82119"/>
                  <a:gd name="connsiteY10" fmla="*/ 23393 h 115653"/>
                  <a:gd name="connsiteX11" fmla="*/ 40661 w 82119"/>
                  <a:gd name="connsiteY11" fmla="*/ 59 h 115653"/>
                  <a:gd name="connsiteX12" fmla="*/ 5671 w 82119"/>
                  <a:gd name="connsiteY12" fmla="*/ 22716 h 115653"/>
                  <a:gd name="connsiteX13" fmla="*/ 14954 w 82119"/>
                  <a:gd name="connsiteY13" fmla="*/ 31678 h 115653"/>
                  <a:gd name="connsiteX14" fmla="*/ 24059 w 82119"/>
                  <a:gd name="connsiteY14" fmla="*/ 23055 h 115653"/>
                  <a:gd name="connsiteX15" fmla="*/ 14954 w 82119"/>
                  <a:gd name="connsiteY15" fmla="*/ 14262 h 115653"/>
                  <a:gd name="connsiteX16" fmla="*/ 40125 w 82119"/>
                  <a:gd name="connsiteY16" fmla="*/ 4963 h 115653"/>
                  <a:gd name="connsiteX17" fmla="*/ 59406 w 82119"/>
                  <a:gd name="connsiteY17" fmla="*/ 23393 h 115653"/>
                  <a:gd name="connsiteX18" fmla="*/ 52265 w 82119"/>
                  <a:gd name="connsiteY18" fmla="*/ 43514 h 115653"/>
                  <a:gd name="connsiteX19" fmla="*/ 32449 w 82119"/>
                  <a:gd name="connsiteY19" fmla="*/ 50784 h 115653"/>
                  <a:gd name="connsiteX20" fmla="*/ 26736 w 82119"/>
                  <a:gd name="connsiteY20" fmla="*/ 51292 h 115653"/>
                  <a:gd name="connsiteX21" fmla="*/ 24951 w 82119"/>
                  <a:gd name="connsiteY21" fmla="*/ 53490 h 115653"/>
                  <a:gd name="connsiteX22" fmla="*/ 29593 w 82119"/>
                  <a:gd name="connsiteY22" fmla="*/ 55857 h 115653"/>
                  <a:gd name="connsiteX23" fmla="*/ 39233 w 82119"/>
                  <a:gd name="connsiteY23" fmla="*/ 55857 h 11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82119" h="115653">
                    <a:moveTo>
                      <a:pt x="39233" y="55857"/>
                    </a:moveTo>
                    <a:cubicBezTo>
                      <a:pt x="53157" y="55857"/>
                      <a:pt x="63154" y="64987"/>
                      <a:pt x="63154" y="83079"/>
                    </a:cubicBezTo>
                    <a:cubicBezTo>
                      <a:pt x="63154" y="104046"/>
                      <a:pt x="50301" y="110302"/>
                      <a:pt x="39947" y="110302"/>
                    </a:cubicBezTo>
                    <a:cubicBezTo>
                      <a:pt x="32806" y="110302"/>
                      <a:pt x="17096" y="108442"/>
                      <a:pt x="9599" y="98466"/>
                    </a:cubicBezTo>
                    <a:cubicBezTo>
                      <a:pt x="17989" y="98128"/>
                      <a:pt x="19953" y="92548"/>
                      <a:pt x="19953" y="88997"/>
                    </a:cubicBezTo>
                    <a:cubicBezTo>
                      <a:pt x="19953" y="83587"/>
                      <a:pt x="15668" y="79698"/>
                      <a:pt x="10134" y="79698"/>
                    </a:cubicBezTo>
                    <a:cubicBezTo>
                      <a:pt x="5136" y="79698"/>
                      <a:pt x="137" y="82572"/>
                      <a:pt x="137" y="89505"/>
                    </a:cubicBezTo>
                    <a:cubicBezTo>
                      <a:pt x="137" y="105399"/>
                      <a:pt x="18703" y="115713"/>
                      <a:pt x="40304" y="115713"/>
                    </a:cubicBezTo>
                    <a:cubicBezTo>
                      <a:pt x="65118" y="115713"/>
                      <a:pt x="82256" y="99988"/>
                      <a:pt x="82256" y="83079"/>
                    </a:cubicBezTo>
                    <a:cubicBezTo>
                      <a:pt x="82256" y="69891"/>
                      <a:pt x="70831" y="56702"/>
                      <a:pt x="51194" y="52813"/>
                    </a:cubicBezTo>
                    <a:cubicBezTo>
                      <a:pt x="69938" y="46388"/>
                      <a:pt x="76722" y="33707"/>
                      <a:pt x="76722" y="23393"/>
                    </a:cubicBezTo>
                    <a:cubicBezTo>
                      <a:pt x="76722" y="10035"/>
                      <a:pt x="60477" y="59"/>
                      <a:pt x="40661" y="59"/>
                    </a:cubicBezTo>
                    <a:cubicBezTo>
                      <a:pt x="20845" y="59"/>
                      <a:pt x="5671" y="9190"/>
                      <a:pt x="5671" y="22716"/>
                    </a:cubicBezTo>
                    <a:cubicBezTo>
                      <a:pt x="5671" y="28465"/>
                      <a:pt x="9599" y="31678"/>
                      <a:pt x="14954" y="31678"/>
                    </a:cubicBezTo>
                    <a:cubicBezTo>
                      <a:pt x="20488" y="31678"/>
                      <a:pt x="24059" y="27789"/>
                      <a:pt x="24059" y="23055"/>
                    </a:cubicBezTo>
                    <a:cubicBezTo>
                      <a:pt x="24059" y="18151"/>
                      <a:pt x="20488" y="14600"/>
                      <a:pt x="14954" y="14262"/>
                    </a:cubicBezTo>
                    <a:cubicBezTo>
                      <a:pt x="21202" y="6823"/>
                      <a:pt x="33520" y="4963"/>
                      <a:pt x="40125" y="4963"/>
                    </a:cubicBezTo>
                    <a:cubicBezTo>
                      <a:pt x="48159" y="4963"/>
                      <a:pt x="59406" y="8682"/>
                      <a:pt x="59406" y="23393"/>
                    </a:cubicBezTo>
                    <a:cubicBezTo>
                      <a:pt x="59406" y="30494"/>
                      <a:pt x="56906" y="38272"/>
                      <a:pt x="52265" y="43514"/>
                    </a:cubicBezTo>
                    <a:cubicBezTo>
                      <a:pt x="46374" y="49939"/>
                      <a:pt x="41375" y="50277"/>
                      <a:pt x="32449" y="50784"/>
                    </a:cubicBezTo>
                    <a:cubicBezTo>
                      <a:pt x="27986" y="51123"/>
                      <a:pt x="27629" y="51123"/>
                      <a:pt x="26736" y="51292"/>
                    </a:cubicBezTo>
                    <a:cubicBezTo>
                      <a:pt x="26379" y="51292"/>
                      <a:pt x="24951" y="51630"/>
                      <a:pt x="24951" y="53490"/>
                    </a:cubicBezTo>
                    <a:cubicBezTo>
                      <a:pt x="24951" y="55857"/>
                      <a:pt x="26558" y="55857"/>
                      <a:pt x="29593" y="55857"/>
                    </a:cubicBezTo>
                    <a:lnTo>
                      <a:pt x="39233" y="55857"/>
                    </a:lnTo>
                    <a:close/>
                  </a:path>
                </a:pathLst>
              </a:custGeom>
              <a:solidFill>
                <a:srgbClr val="000000"/>
              </a:solidFill>
              <a:ln w="255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10" name="pole tekstowe 9">
              <a:extLst>
                <a:ext uri="{FF2B5EF4-FFF2-40B4-BE49-F238E27FC236}">
                  <a16:creationId xmlns:a16="http://schemas.microsoft.com/office/drawing/2014/main" id="{88993117-CCAA-D0FF-DEF9-D9F700513309}"/>
                </a:ext>
              </a:extLst>
            </p:cNvPr>
            <p:cNvSpPr txBox="1"/>
            <p:nvPr/>
          </p:nvSpPr>
          <p:spPr>
            <a:xfrm>
              <a:off x="871279" y="4449777"/>
              <a:ext cx="3010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Michelson </a:t>
              </a:r>
              <a:r>
                <a:rPr lang="pl-PL" dirty="0" err="1"/>
                <a:t>interferometer</a:t>
              </a:r>
              <a:endParaRPr lang="en-US" dirty="0"/>
            </a:p>
          </p:txBody>
        </p:sp>
      </p:grpSp>
      <p:sp>
        <p:nvSpPr>
          <p:cNvPr id="23" name="Tytuł 1 1">
            <a:extLst>
              <a:ext uri="{FF2B5EF4-FFF2-40B4-BE49-F238E27FC236}">
                <a16:creationId xmlns:a16="http://schemas.microsoft.com/office/drawing/2014/main" id="{E9B993B9-AA88-8AA3-142B-6CF9A7658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50813"/>
            <a:ext cx="8748464" cy="836712"/>
          </a:xfrm>
        </p:spPr>
        <p:txBody>
          <a:bodyPr>
            <a:normAutofit/>
          </a:bodyPr>
          <a:lstStyle/>
          <a:p>
            <a:r>
              <a:rPr lang="pl-PL" sz="4000" b="1" dirty="0"/>
              <a:t>Interferometry </a:t>
            </a:r>
            <a:r>
              <a:rPr lang="pl-PL" sz="4000" b="1" dirty="0" err="1"/>
              <a:t>at</a:t>
            </a:r>
            <a:r>
              <a:rPr lang="pl-PL" sz="4000" b="1" dirty="0"/>
              <a:t> </a:t>
            </a:r>
            <a:r>
              <a:rPr lang="pl-PL" sz="4000" b="1" dirty="0" err="1"/>
              <a:t>its</a:t>
            </a:r>
            <a:r>
              <a:rPr lang="pl-PL" sz="4000" b="1" dirty="0"/>
              <a:t> </a:t>
            </a:r>
            <a:r>
              <a:rPr lang="pl-PL" sz="4000" b="1" dirty="0" err="1"/>
              <a:t>limits</a:t>
            </a:r>
            <a:endParaRPr lang="en-US" sz="4000" b="1" dirty="0"/>
          </a:p>
        </p:txBody>
      </p:sp>
      <p:sp>
        <p:nvSpPr>
          <p:cNvPr id="24" name="Tytuł 1 2">
            <a:extLst>
              <a:ext uri="{FF2B5EF4-FFF2-40B4-BE49-F238E27FC236}">
                <a16:creationId xmlns:a16="http://schemas.microsoft.com/office/drawing/2014/main" id="{BE0A06FC-B34C-E078-CEE3-2F3AF9C10D06}"/>
              </a:ext>
            </a:extLst>
          </p:cNvPr>
          <p:cNvSpPr txBox="1">
            <a:spLocks/>
          </p:cNvSpPr>
          <p:nvPr/>
        </p:nvSpPr>
        <p:spPr>
          <a:xfrm>
            <a:off x="1522859" y="5445224"/>
            <a:ext cx="6223297" cy="60684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sz="2800" dirty="0">
                <a:solidFill>
                  <a:schemeClr val="tx1"/>
                </a:solidFill>
              </a:rPr>
              <a:t>How </a:t>
            </a:r>
            <a:r>
              <a:rPr lang="pl-PL" sz="2800" dirty="0" err="1">
                <a:solidFill>
                  <a:schemeClr val="tx1"/>
                </a:solidFill>
              </a:rPr>
              <a:t>fundamental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are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these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2800" dirty="0" err="1">
                <a:solidFill>
                  <a:schemeClr val="tx1"/>
                </a:solidFill>
              </a:rPr>
              <a:t>limits</a:t>
            </a:r>
            <a:r>
              <a:rPr lang="pl-PL" sz="2800" dirty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" name="Obraz 2" descr="Obraz zawierający tekst, linia, diagram, zrzut ekranu&#10;&#10;Opis wygenerowany automatycznie">
            <a:extLst>
              <a:ext uri="{FF2B5EF4-FFF2-40B4-BE49-F238E27FC236}">
                <a16:creationId xmlns:a16="http://schemas.microsoft.com/office/drawing/2014/main" id="{CF9E7900-89DB-0FAF-7861-7B034C88DA9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321" y="1412776"/>
            <a:ext cx="4428143" cy="3157373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DA3FAFC2-8D05-BF4A-57F3-5C98ABB7D678}"/>
              </a:ext>
            </a:extLst>
          </p:cNvPr>
          <p:cNvSpPr/>
          <p:nvPr/>
        </p:nvSpPr>
        <p:spPr>
          <a:xfrm>
            <a:off x="7308304" y="1513640"/>
            <a:ext cx="1368153" cy="144016"/>
          </a:xfrm>
          <a:prstGeom prst="rect">
            <a:avLst/>
          </a:prstGeom>
          <a:solidFill>
            <a:srgbClr val="FFFF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583281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DC0C4BF6-AC5A-56D2-2EBA-13838B459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err="1"/>
              <a:t>Optimal</a:t>
            </a:r>
            <a:r>
              <a:rPr lang="pl-PL" dirty="0"/>
              <a:t> </a:t>
            </a:r>
            <a:r>
              <a:rPr lang="pl-PL" dirty="0" err="1"/>
              <a:t>entanglement</a:t>
            </a:r>
            <a:r>
              <a:rPr lang="pl-PL" dirty="0"/>
              <a:t> </a:t>
            </a:r>
            <a:r>
              <a:rPr lang="pl-PL" dirty="0" err="1"/>
              <a:t>based</a:t>
            </a:r>
            <a:r>
              <a:rPr lang="pl-PL" dirty="0"/>
              <a:t> </a:t>
            </a:r>
            <a:r>
              <a:rPr lang="pl-PL" dirty="0" err="1"/>
              <a:t>strategies</a:t>
            </a:r>
            <a:r>
              <a:rPr lang="pl-PL" dirty="0"/>
              <a:t> (E)</a:t>
            </a:r>
          </a:p>
        </p:txBody>
      </p:sp>
      <p:pic>
        <p:nvPicPr>
          <p:cNvPr id="5" name="Obraz 4" descr="TP_tmp.emf">
            <a:extLst>
              <a:ext uri="{FF2B5EF4-FFF2-40B4-BE49-F238E27FC236}">
                <a16:creationId xmlns:a16="http://schemas.microsoft.com/office/drawing/2014/main" id="{0D7440E8-9B88-12C3-92DD-B048288A61B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26521" y="2207243"/>
            <a:ext cx="218420" cy="255551"/>
          </a:xfrm>
          <a:prstGeom prst="rect">
            <a:avLst/>
          </a:prstGeom>
          <a:noFill/>
          <a:ln/>
          <a:effectLst/>
        </p:spPr>
      </p:pic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FFDF7C5A-4539-538E-2F10-1E482302548F}"/>
              </a:ext>
            </a:extLst>
          </p:cNvPr>
          <p:cNvCxnSpPr>
            <a:cxnSpLocks/>
          </p:cNvCxnSpPr>
          <p:nvPr/>
        </p:nvCxnSpPr>
        <p:spPr>
          <a:xfrm>
            <a:off x="1676500" y="1946878"/>
            <a:ext cx="62067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0230153F-F964-B015-0498-B70CCA49E56C}"/>
              </a:ext>
            </a:extLst>
          </p:cNvPr>
          <p:cNvCxnSpPr>
            <a:cxnSpLocks/>
          </p:cNvCxnSpPr>
          <p:nvPr/>
        </p:nvCxnSpPr>
        <p:spPr>
          <a:xfrm>
            <a:off x="3512524" y="1946878"/>
            <a:ext cx="578045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a 8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$$&#10; \end{document}&#10;" title="IguanaTex Vector Display">
            <a:extLst>
              <a:ext uri="{FF2B5EF4-FFF2-40B4-BE49-F238E27FC236}">
                <a16:creationId xmlns:a16="http://schemas.microsoft.com/office/drawing/2014/main" id="{58EBB6F4-E27B-85E8-5FE6-52EF2ACDE840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4313989" y="2190390"/>
            <a:ext cx="363711" cy="289258"/>
            <a:chOff x="13086743" y="4132533"/>
            <a:chExt cx="363711" cy="289258"/>
          </a:xfrm>
        </p:grpSpPr>
        <p:sp>
          <p:nvSpPr>
            <p:cNvPr id="10" name="Dowolny kształt: kształt 9">
              <a:extLst>
                <a:ext uri="{FF2B5EF4-FFF2-40B4-BE49-F238E27FC236}">
                  <a16:creationId xmlns:a16="http://schemas.microsoft.com/office/drawing/2014/main" id="{FDC68232-F691-5CA1-01B4-0D5E67FC4B3B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3086743" y="4132533"/>
              <a:ext cx="176342" cy="256098"/>
            </a:xfrm>
            <a:custGeom>
              <a:avLst/>
              <a:gdLst>
                <a:gd name="connsiteX0" fmla="*/ 1349 w 176342"/>
                <a:gd name="connsiteY0" fmla="*/ 239437 h 256098"/>
                <a:gd name="connsiteX1" fmla="*/ 228 w 176342"/>
                <a:gd name="connsiteY1" fmla="*/ 245665 h 256098"/>
                <a:gd name="connsiteX2" fmla="*/ 10689 w 176342"/>
                <a:gd name="connsiteY2" fmla="*/ 256173 h 256098"/>
                <a:gd name="connsiteX3" fmla="*/ 23765 w 176342"/>
                <a:gd name="connsiteY3" fmla="*/ 248000 h 256098"/>
                <a:gd name="connsiteX4" fmla="*/ 47676 w 176342"/>
                <a:gd name="connsiteY4" fmla="*/ 150309 h 256098"/>
                <a:gd name="connsiteX5" fmla="*/ 84663 w 176342"/>
                <a:gd name="connsiteY5" fmla="*/ 176386 h 256098"/>
                <a:gd name="connsiteX6" fmla="*/ 176571 w 176342"/>
                <a:gd name="connsiteY6" fmla="*/ 63516 h 256098"/>
                <a:gd name="connsiteX7" fmla="*/ 124639 w 176342"/>
                <a:gd name="connsiteY7" fmla="*/ 75 h 256098"/>
                <a:gd name="connsiteX8" fmla="*/ 37963 w 176342"/>
                <a:gd name="connsiteY8" fmla="*/ 86479 h 256098"/>
                <a:gd name="connsiteX9" fmla="*/ 1349 w 176342"/>
                <a:gd name="connsiteY9" fmla="*/ 239437 h 256098"/>
                <a:gd name="connsiteX10" fmla="*/ 84290 w 176342"/>
                <a:gd name="connsiteY10" fmla="*/ 167823 h 256098"/>
                <a:gd name="connsiteX11" fmla="*/ 52160 w 176342"/>
                <a:gd name="connsiteY11" fmla="*/ 133184 h 256098"/>
                <a:gd name="connsiteX12" fmla="*/ 55148 w 176342"/>
                <a:gd name="connsiteY12" fmla="*/ 118783 h 256098"/>
                <a:gd name="connsiteX13" fmla="*/ 77565 w 176342"/>
                <a:gd name="connsiteY13" fmla="*/ 45612 h 256098"/>
                <a:gd name="connsiteX14" fmla="*/ 123892 w 176342"/>
                <a:gd name="connsiteY14" fmla="*/ 8637 h 256098"/>
                <a:gd name="connsiteX15" fmla="*/ 149671 w 176342"/>
                <a:gd name="connsiteY15" fmla="*/ 46780 h 256098"/>
                <a:gd name="connsiteX16" fmla="*/ 128749 w 176342"/>
                <a:gd name="connsiteY16" fmla="*/ 130848 h 256098"/>
                <a:gd name="connsiteX17" fmla="*/ 84290 w 176342"/>
                <a:gd name="connsiteY17" fmla="*/ 167823 h 25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6342" h="256098">
                  <a:moveTo>
                    <a:pt x="1349" y="239437"/>
                  </a:moveTo>
                  <a:cubicBezTo>
                    <a:pt x="228" y="244108"/>
                    <a:pt x="228" y="244886"/>
                    <a:pt x="228" y="245665"/>
                  </a:cubicBezTo>
                  <a:cubicBezTo>
                    <a:pt x="228" y="251503"/>
                    <a:pt x="4338" y="256173"/>
                    <a:pt x="10689" y="256173"/>
                  </a:cubicBezTo>
                  <a:cubicBezTo>
                    <a:pt x="18535" y="256173"/>
                    <a:pt x="23018" y="249168"/>
                    <a:pt x="23765" y="248000"/>
                  </a:cubicBezTo>
                  <a:cubicBezTo>
                    <a:pt x="25633" y="244497"/>
                    <a:pt x="37589" y="192343"/>
                    <a:pt x="47676" y="150309"/>
                  </a:cubicBezTo>
                  <a:cubicBezTo>
                    <a:pt x="55148" y="165877"/>
                    <a:pt x="67104" y="176386"/>
                    <a:pt x="84663" y="176386"/>
                  </a:cubicBezTo>
                  <a:cubicBezTo>
                    <a:pt x="128375" y="176386"/>
                    <a:pt x="176571" y="121508"/>
                    <a:pt x="176571" y="63516"/>
                  </a:cubicBezTo>
                  <a:cubicBezTo>
                    <a:pt x="176571" y="22260"/>
                    <a:pt x="151913" y="75"/>
                    <a:pt x="124639" y="75"/>
                  </a:cubicBezTo>
                  <a:cubicBezTo>
                    <a:pt x="88399" y="75"/>
                    <a:pt x="49171" y="38995"/>
                    <a:pt x="37963" y="86479"/>
                  </a:cubicBezTo>
                  <a:lnTo>
                    <a:pt x="1349" y="239437"/>
                  </a:lnTo>
                  <a:close/>
                  <a:moveTo>
                    <a:pt x="84290" y="167823"/>
                  </a:moveTo>
                  <a:cubicBezTo>
                    <a:pt x="58137" y="167823"/>
                    <a:pt x="52160" y="136687"/>
                    <a:pt x="52160" y="133184"/>
                  </a:cubicBezTo>
                  <a:cubicBezTo>
                    <a:pt x="52160" y="131627"/>
                    <a:pt x="54028" y="123843"/>
                    <a:pt x="55148" y="118783"/>
                  </a:cubicBezTo>
                  <a:cubicBezTo>
                    <a:pt x="65609" y="75192"/>
                    <a:pt x="69345" y="61180"/>
                    <a:pt x="77565" y="45612"/>
                  </a:cubicBezTo>
                  <a:cubicBezTo>
                    <a:pt x="93630" y="17200"/>
                    <a:pt x="112310" y="8637"/>
                    <a:pt x="123892" y="8637"/>
                  </a:cubicBezTo>
                  <a:cubicBezTo>
                    <a:pt x="137716" y="8637"/>
                    <a:pt x="149671" y="19924"/>
                    <a:pt x="149671" y="46780"/>
                  </a:cubicBezTo>
                  <a:cubicBezTo>
                    <a:pt x="149671" y="68186"/>
                    <a:pt x="138836" y="111777"/>
                    <a:pt x="128749" y="130848"/>
                  </a:cubicBezTo>
                  <a:cubicBezTo>
                    <a:pt x="116420" y="155369"/>
                    <a:pt x="98487" y="167823"/>
                    <a:pt x="84290" y="167823"/>
                  </a:cubicBez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" name="Dowolny kształt: kształt 10">
              <a:extLst>
                <a:ext uri="{FF2B5EF4-FFF2-40B4-BE49-F238E27FC236}">
                  <a16:creationId xmlns:a16="http://schemas.microsoft.com/office/drawing/2014/main" id="{7378CD35-884D-A959-97E9-5FCAEC2EC68C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3286740" y="4242795"/>
              <a:ext cx="163714" cy="178996"/>
            </a:xfrm>
            <a:custGeom>
              <a:avLst/>
              <a:gdLst>
                <a:gd name="connsiteX0" fmla="*/ 64830 w 163714"/>
                <a:gd name="connsiteY0" fmla="*/ 122677 h 178996"/>
                <a:gd name="connsiteX1" fmla="*/ 73722 w 163714"/>
                <a:gd name="connsiteY1" fmla="*/ 122949 h 178996"/>
                <a:gd name="connsiteX2" fmla="*/ 163948 w 163714"/>
                <a:gd name="connsiteY2" fmla="*/ 39853 h 178996"/>
                <a:gd name="connsiteX3" fmla="*/ 129688 w 163714"/>
                <a:gd name="connsiteY3" fmla="*/ 76 h 178996"/>
                <a:gd name="connsiteX4" fmla="*/ 67184 w 163714"/>
                <a:gd name="connsiteY4" fmla="*/ 68460 h 178996"/>
                <a:gd name="connsiteX5" fmla="*/ 56461 w 163714"/>
                <a:gd name="connsiteY5" fmla="*/ 102788 h 178996"/>
                <a:gd name="connsiteX6" fmla="*/ 9387 w 163714"/>
                <a:gd name="connsiteY6" fmla="*/ 64918 h 178996"/>
                <a:gd name="connsiteX7" fmla="*/ 32139 w 163714"/>
                <a:gd name="connsiteY7" fmla="*/ 9612 h 178996"/>
                <a:gd name="connsiteX8" fmla="*/ 34232 w 163714"/>
                <a:gd name="connsiteY8" fmla="*/ 6070 h 178996"/>
                <a:gd name="connsiteX9" fmla="*/ 30047 w 163714"/>
                <a:gd name="connsiteY9" fmla="*/ 2801 h 178996"/>
                <a:gd name="connsiteX10" fmla="*/ 21678 w 163714"/>
                <a:gd name="connsiteY10" fmla="*/ 8794 h 178996"/>
                <a:gd name="connsiteX11" fmla="*/ 233 w 163714"/>
                <a:gd name="connsiteY11" fmla="*/ 67643 h 178996"/>
                <a:gd name="connsiteX12" fmla="*/ 50969 w 163714"/>
                <a:gd name="connsiteY12" fmla="*/ 120497 h 178996"/>
                <a:gd name="connsiteX13" fmla="*/ 36324 w 163714"/>
                <a:gd name="connsiteY13" fmla="*/ 170355 h 178996"/>
                <a:gd name="connsiteX14" fmla="*/ 45216 w 163714"/>
                <a:gd name="connsiteY14" fmla="*/ 179073 h 178996"/>
                <a:gd name="connsiteX15" fmla="*/ 55415 w 163714"/>
                <a:gd name="connsiteY15" fmla="*/ 173079 h 178996"/>
                <a:gd name="connsiteX16" fmla="*/ 64830 w 163714"/>
                <a:gd name="connsiteY16" fmla="*/ 122677 h 178996"/>
                <a:gd name="connsiteX17" fmla="*/ 68230 w 163714"/>
                <a:gd name="connsiteY17" fmla="*/ 104150 h 178996"/>
                <a:gd name="connsiteX18" fmla="*/ 88106 w 163714"/>
                <a:gd name="connsiteY18" fmla="*/ 42850 h 178996"/>
                <a:gd name="connsiteX19" fmla="*/ 126811 w 163714"/>
                <a:gd name="connsiteY19" fmla="*/ 18603 h 178996"/>
                <a:gd name="connsiteX20" fmla="*/ 154533 w 163714"/>
                <a:gd name="connsiteY20" fmla="*/ 45302 h 178996"/>
                <a:gd name="connsiteX21" fmla="*/ 76599 w 163714"/>
                <a:gd name="connsiteY21" fmla="*/ 104423 h 178996"/>
                <a:gd name="connsiteX22" fmla="*/ 68230 w 163714"/>
                <a:gd name="connsiteY22" fmla="*/ 104150 h 17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3714" h="178996">
                  <a:moveTo>
                    <a:pt x="64830" y="122677"/>
                  </a:moveTo>
                  <a:cubicBezTo>
                    <a:pt x="67707" y="122949"/>
                    <a:pt x="70845" y="122949"/>
                    <a:pt x="73722" y="122949"/>
                  </a:cubicBezTo>
                  <a:cubicBezTo>
                    <a:pt x="120796" y="122949"/>
                    <a:pt x="163948" y="82900"/>
                    <a:pt x="163948" y="39853"/>
                  </a:cubicBezTo>
                  <a:cubicBezTo>
                    <a:pt x="163948" y="15606"/>
                    <a:pt x="150087" y="76"/>
                    <a:pt x="129688" y="76"/>
                  </a:cubicBezTo>
                  <a:cubicBezTo>
                    <a:pt x="93598" y="76"/>
                    <a:pt x="74506" y="48027"/>
                    <a:pt x="67184" y="68460"/>
                  </a:cubicBezTo>
                  <a:cubicBezTo>
                    <a:pt x="63784" y="78540"/>
                    <a:pt x="58030" y="97612"/>
                    <a:pt x="56461" y="102788"/>
                  </a:cubicBezTo>
                  <a:cubicBezTo>
                    <a:pt x="27693" y="98701"/>
                    <a:pt x="9387" y="85079"/>
                    <a:pt x="9387" y="64918"/>
                  </a:cubicBezTo>
                  <a:cubicBezTo>
                    <a:pt x="9387" y="64646"/>
                    <a:pt x="10956" y="34132"/>
                    <a:pt x="32139" y="9612"/>
                  </a:cubicBezTo>
                  <a:cubicBezTo>
                    <a:pt x="33970" y="7705"/>
                    <a:pt x="34232" y="7160"/>
                    <a:pt x="34232" y="6070"/>
                  </a:cubicBezTo>
                  <a:cubicBezTo>
                    <a:pt x="34232" y="2801"/>
                    <a:pt x="30832" y="2801"/>
                    <a:pt x="30047" y="2801"/>
                  </a:cubicBezTo>
                  <a:cubicBezTo>
                    <a:pt x="27693" y="2801"/>
                    <a:pt x="26647" y="2801"/>
                    <a:pt x="21678" y="8794"/>
                  </a:cubicBezTo>
                  <a:cubicBezTo>
                    <a:pt x="7033" y="27593"/>
                    <a:pt x="233" y="55928"/>
                    <a:pt x="233" y="67643"/>
                  </a:cubicBezTo>
                  <a:cubicBezTo>
                    <a:pt x="233" y="91890"/>
                    <a:pt x="17232" y="112869"/>
                    <a:pt x="50969" y="120497"/>
                  </a:cubicBezTo>
                  <a:cubicBezTo>
                    <a:pt x="37893" y="162726"/>
                    <a:pt x="36324" y="167903"/>
                    <a:pt x="36324" y="170355"/>
                  </a:cubicBezTo>
                  <a:cubicBezTo>
                    <a:pt x="36324" y="177711"/>
                    <a:pt x="42339" y="179073"/>
                    <a:pt x="45216" y="179073"/>
                  </a:cubicBezTo>
                  <a:cubicBezTo>
                    <a:pt x="48092" y="179073"/>
                    <a:pt x="53323" y="177166"/>
                    <a:pt x="55415" y="173079"/>
                  </a:cubicBezTo>
                  <a:cubicBezTo>
                    <a:pt x="57246" y="168992"/>
                    <a:pt x="59599" y="155098"/>
                    <a:pt x="64830" y="122677"/>
                  </a:cubicBezTo>
                  <a:close/>
                  <a:moveTo>
                    <a:pt x="68230" y="104150"/>
                  </a:moveTo>
                  <a:cubicBezTo>
                    <a:pt x="73460" y="72819"/>
                    <a:pt x="75552" y="60559"/>
                    <a:pt x="88106" y="42850"/>
                  </a:cubicBezTo>
                  <a:cubicBezTo>
                    <a:pt x="99874" y="26231"/>
                    <a:pt x="113735" y="18603"/>
                    <a:pt x="126811" y="18603"/>
                  </a:cubicBezTo>
                  <a:cubicBezTo>
                    <a:pt x="144857" y="18603"/>
                    <a:pt x="154533" y="31135"/>
                    <a:pt x="154533" y="45302"/>
                  </a:cubicBezTo>
                  <a:cubicBezTo>
                    <a:pt x="154533" y="72819"/>
                    <a:pt x="121581" y="104423"/>
                    <a:pt x="76599" y="104423"/>
                  </a:cubicBezTo>
                  <a:cubicBezTo>
                    <a:pt x="74245" y="104423"/>
                    <a:pt x="70584" y="104423"/>
                    <a:pt x="68230" y="104150"/>
                  </a:cubicBez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6708D2B1-C32D-61BE-8ED0-38798753F184}"/>
              </a:ext>
            </a:extLst>
          </p:cNvPr>
          <p:cNvCxnSpPr>
            <a:cxnSpLocks/>
          </p:cNvCxnSpPr>
          <p:nvPr/>
        </p:nvCxnSpPr>
        <p:spPr>
          <a:xfrm>
            <a:off x="1679544" y="2712926"/>
            <a:ext cx="241406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wal 12">
            <a:extLst>
              <a:ext uri="{FF2B5EF4-FFF2-40B4-BE49-F238E27FC236}">
                <a16:creationId xmlns:a16="http://schemas.microsoft.com/office/drawing/2014/main" id="{595E2107-FC72-45BA-182D-8ACA4A34B197}"/>
              </a:ext>
            </a:extLst>
          </p:cNvPr>
          <p:cNvSpPr/>
          <p:nvPr/>
        </p:nvSpPr>
        <p:spPr>
          <a:xfrm>
            <a:off x="929448" y="1521857"/>
            <a:ext cx="681152" cy="160165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id="{ADF19BB5-73A4-938B-9C4D-91CDFB197CAD}"/>
              </a:ext>
            </a:extLst>
          </p:cNvPr>
          <p:cNvSpPr/>
          <p:nvPr/>
        </p:nvSpPr>
        <p:spPr>
          <a:xfrm>
            <a:off x="4149755" y="1508628"/>
            <a:ext cx="681152" cy="160165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4990C851-59B0-0253-1DB0-6F892CADE58B}"/>
              </a:ext>
            </a:extLst>
          </p:cNvPr>
          <p:cNvSpPr/>
          <p:nvPr/>
        </p:nvSpPr>
        <p:spPr>
          <a:xfrm>
            <a:off x="2420216" y="1428946"/>
            <a:ext cx="939101" cy="88050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upa 24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E}_\varphi^{\otimes N}$$&#10; \end{document}&#10;" title="IguanaTex Vector Display">
            <a:extLst>
              <a:ext uri="{FF2B5EF4-FFF2-40B4-BE49-F238E27FC236}">
                <a16:creationId xmlns:a16="http://schemas.microsoft.com/office/drawing/2014/main" id="{91B2C67A-91C8-6B3D-C572-091383A2F30D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2601795" y="1690934"/>
            <a:ext cx="681852" cy="443608"/>
            <a:chOff x="10907851" y="4207090"/>
            <a:chExt cx="681852" cy="443608"/>
          </a:xfrm>
        </p:grpSpPr>
        <p:sp>
          <p:nvSpPr>
            <p:cNvPr id="21" name="Dowolny kształt: kształt 20">
              <a:extLst>
                <a:ext uri="{FF2B5EF4-FFF2-40B4-BE49-F238E27FC236}">
                  <a16:creationId xmlns:a16="http://schemas.microsoft.com/office/drawing/2014/main" id="{2718C082-F0E6-8623-A154-60F1A6F4F194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0907851" y="4271079"/>
              <a:ext cx="194120" cy="250117"/>
            </a:xfrm>
            <a:custGeom>
              <a:avLst/>
              <a:gdLst>
                <a:gd name="connsiteX0" fmla="*/ 76498 w 194120"/>
                <a:gd name="connsiteY0" fmla="*/ 117737 h 250117"/>
                <a:gd name="connsiteX1" fmla="*/ 224 w 194120"/>
                <a:gd name="connsiteY1" fmla="*/ 207531 h 250117"/>
                <a:gd name="connsiteX2" fmla="*/ 61316 w 194120"/>
                <a:gd name="connsiteY2" fmla="*/ 250192 h 250117"/>
                <a:gd name="connsiteX3" fmla="*/ 170124 w 194120"/>
                <a:gd name="connsiteY3" fmla="*/ 188609 h 250117"/>
                <a:gd name="connsiteX4" fmla="*/ 166509 w 194120"/>
                <a:gd name="connsiteY4" fmla="*/ 186201 h 250117"/>
                <a:gd name="connsiteX5" fmla="*/ 140121 w 194120"/>
                <a:gd name="connsiteY5" fmla="*/ 201338 h 250117"/>
                <a:gd name="connsiteX6" fmla="*/ 85174 w 194120"/>
                <a:gd name="connsiteY6" fmla="*/ 231270 h 250117"/>
                <a:gd name="connsiteX7" fmla="*/ 30950 w 194120"/>
                <a:gd name="connsiteY7" fmla="*/ 192737 h 250117"/>
                <a:gd name="connsiteX8" fmla="*/ 108309 w 194120"/>
                <a:gd name="connsiteY8" fmla="*/ 122897 h 250117"/>
                <a:gd name="connsiteX9" fmla="*/ 137952 w 194120"/>
                <a:gd name="connsiteY9" fmla="*/ 106383 h 250117"/>
                <a:gd name="connsiteX10" fmla="*/ 134337 w 194120"/>
                <a:gd name="connsiteY10" fmla="*/ 103975 h 250117"/>
                <a:gd name="connsiteX11" fmla="*/ 73245 w 194120"/>
                <a:gd name="connsiteY11" fmla="*/ 64410 h 250117"/>
                <a:gd name="connsiteX12" fmla="*/ 129276 w 194120"/>
                <a:gd name="connsiteY12" fmla="*/ 18997 h 250117"/>
                <a:gd name="connsiteX13" fmla="*/ 163617 w 194120"/>
                <a:gd name="connsiteY13" fmla="*/ 37919 h 250117"/>
                <a:gd name="connsiteX14" fmla="*/ 159280 w 194120"/>
                <a:gd name="connsiteY14" fmla="*/ 50305 h 250117"/>
                <a:gd name="connsiteX15" fmla="*/ 157472 w 194120"/>
                <a:gd name="connsiteY15" fmla="*/ 54089 h 250117"/>
                <a:gd name="connsiteX16" fmla="*/ 161087 w 194120"/>
                <a:gd name="connsiteY16" fmla="*/ 56497 h 250117"/>
                <a:gd name="connsiteX17" fmla="*/ 194344 w 194120"/>
                <a:gd name="connsiteY17" fmla="*/ 23469 h 250117"/>
                <a:gd name="connsiteX18" fmla="*/ 153134 w 194120"/>
                <a:gd name="connsiteY18" fmla="*/ 75 h 250117"/>
                <a:gd name="connsiteX19" fmla="*/ 42518 w 194120"/>
                <a:gd name="connsiteY19" fmla="*/ 79204 h 250117"/>
                <a:gd name="connsiteX20" fmla="*/ 76498 w 194120"/>
                <a:gd name="connsiteY20" fmla="*/ 117737 h 25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4120" h="250117">
                  <a:moveTo>
                    <a:pt x="76498" y="117737"/>
                  </a:moveTo>
                  <a:cubicBezTo>
                    <a:pt x="4200" y="154893"/>
                    <a:pt x="224" y="199274"/>
                    <a:pt x="224" y="207531"/>
                  </a:cubicBezTo>
                  <a:cubicBezTo>
                    <a:pt x="224" y="233678"/>
                    <a:pt x="26974" y="250192"/>
                    <a:pt x="61316" y="250192"/>
                  </a:cubicBezTo>
                  <a:cubicBezTo>
                    <a:pt x="121685" y="250192"/>
                    <a:pt x="170124" y="195834"/>
                    <a:pt x="170124" y="188609"/>
                  </a:cubicBezTo>
                  <a:cubicBezTo>
                    <a:pt x="170124" y="186545"/>
                    <a:pt x="168317" y="186201"/>
                    <a:pt x="166509" y="186201"/>
                  </a:cubicBezTo>
                  <a:cubicBezTo>
                    <a:pt x="162172" y="186201"/>
                    <a:pt x="148435" y="190673"/>
                    <a:pt x="140121" y="201338"/>
                  </a:cubicBezTo>
                  <a:cubicBezTo>
                    <a:pt x="132529" y="211316"/>
                    <a:pt x="117347" y="231270"/>
                    <a:pt x="85174" y="231270"/>
                  </a:cubicBezTo>
                  <a:cubicBezTo>
                    <a:pt x="59508" y="231270"/>
                    <a:pt x="30950" y="218541"/>
                    <a:pt x="30950" y="192737"/>
                  </a:cubicBezTo>
                  <a:cubicBezTo>
                    <a:pt x="30950" y="175879"/>
                    <a:pt x="51194" y="124961"/>
                    <a:pt x="108309" y="122897"/>
                  </a:cubicBezTo>
                  <a:cubicBezTo>
                    <a:pt x="125299" y="122209"/>
                    <a:pt x="137952" y="110168"/>
                    <a:pt x="137952" y="106383"/>
                  </a:cubicBezTo>
                  <a:cubicBezTo>
                    <a:pt x="137952" y="104319"/>
                    <a:pt x="136144" y="103975"/>
                    <a:pt x="134337" y="103975"/>
                  </a:cubicBezTo>
                  <a:cubicBezTo>
                    <a:pt x="83367" y="101911"/>
                    <a:pt x="73245" y="78172"/>
                    <a:pt x="73245" y="64410"/>
                  </a:cubicBezTo>
                  <a:cubicBezTo>
                    <a:pt x="73245" y="56497"/>
                    <a:pt x="78667" y="18997"/>
                    <a:pt x="129276" y="18997"/>
                  </a:cubicBezTo>
                  <a:cubicBezTo>
                    <a:pt x="136144" y="18997"/>
                    <a:pt x="163617" y="20029"/>
                    <a:pt x="163617" y="37919"/>
                  </a:cubicBezTo>
                  <a:cubicBezTo>
                    <a:pt x="163617" y="43424"/>
                    <a:pt x="160726" y="48240"/>
                    <a:pt x="159280" y="50305"/>
                  </a:cubicBezTo>
                  <a:cubicBezTo>
                    <a:pt x="158557" y="51337"/>
                    <a:pt x="157472" y="53057"/>
                    <a:pt x="157472" y="54089"/>
                  </a:cubicBezTo>
                  <a:cubicBezTo>
                    <a:pt x="157472" y="56497"/>
                    <a:pt x="160003" y="56497"/>
                    <a:pt x="161087" y="56497"/>
                  </a:cubicBezTo>
                  <a:cubicBezTo>
                    <a:pt x="171932" y="56497"/>
                    <a:pt x="194344" y="43080"/>
                    <a:pt x="194344" y="23469"/>
                  </a:cubicBezTo>
                  <a:cubicBezTo>
                    <a:pt x="194344" y="3171"/>
                    <a:pt x="169401" y="75"/>
                    <a:pt x="153134" y="75"/>
                  </a:cubicBezTo>
                  <a:cubicBezTo>
                    <a:pt x="103972" y="75"/>
                    <a:pt x="42518" y="37231"/>
                    <a:pt x="42518" y="79204"/>
                  </a:cubicBezTo>
                  <a:cubicBezTo>
                    <a:pt x="42518" y="99502"/>
                    <a:pt x="58785" y="111888"/>
                    <a:pt x="76498" y="117737"/>
                  </a:cubicBezTo>
                  <a:close/>
                </a:path>
              </a:pathLst>
            </a:custGeom>
            <a:solidFill>
              <a:srgbClr val="000000"/>
            </a:solidFill>
            <a:ln w="3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2" name="Dowolny kształt: kształt 21">
              <a:extLst>
                <a:ext uri="{FF2B5EF4-FFF2-40B4-BE49-F238E27FC236}">
                  <a16:creationId xmlns:a16="http://schemas.microsoft.com/office/drawing/2014/main" id="{92896EBA-4C07-0805-B33D-50E10FFD105E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1140334" y="4222503"/>
              <a:ext cx="186746" cy="177490"/>
            </a:xfrm>
            <a:custGeom>
              <a:avLst/>
              <a:gdLst>
                <a:gd name="connsiteX0" fmla="*/ 186976 w 186746"/>
                <a:gd name="connsiteY0" fmla="*/ 88936 h 177490"/>
                <a:gd name="connsiteX1" fmla="*/ 93603 w 186746"/>
                <a:gd name="connsiteY1" fmla="*/ 71 h 177490"/>
                <a:gd name="connsiteX2" fmla="*/ 230 w 186746"/>
                <a:gd name="connsiteY2" fmla="*/ 88695 h 177490"/>
                <a:gd name="connsiteX3" fmla="*/ 93603 w 186746"/>
                <a:gd name="connsiteY3" fmla="*/ 177561 h 177490"/>
                <a:gd name="connsiteX4" fmla="*/ 186976 w 186746"/>
                <a:gd name="connsiteY4" fmla="*/ 88936 h 177490"/>
                <a:gd name="connsiteX5" fmla="*/ 36921 w 186746"/>
                <a:gd name="connsiteY5" fmla="*/ 28970 h 177490"/>
                <a:gd name="connsiteX6" fmla="*/ 93603 w 186746"/>
                <a:gd name="connsiteY6" fmla="*/ 8259 h 177490"/>
                <a:gd name="connsiteX7" fmla="*/ 150285 w 186746"/>
                <a:gd name="connsiteY7" fmla="*/ 28970 h 177490"/>
                <a:gd name="connsiteX8" fmla="*/ 93603 w 186746"/>
                <a:gd name="connsiteY8" fmla="*/ 82916 h 177490"/>
                <a:gd name="connsiteX9" fmla="*/ 36921 w 186746"/>
                <a:gd name="connsiteY9" fmla="*/ 28970 h 177490"/>
                <a:gd name="connsiteX10" fmla="*/ 30848 w 186746"/>
                <a:gd name="connsiteY10" fmla="*/ 142641 h 177490"/>
                <a:gd name="connsiteX11" fmla="*/ 8833 w 186746"/>
                <a:gd name="connsiteY11" fmla="*/ 88936 h 177490"/>
                <a:gd name="connsiteX12" fmla="*/ 30848 w 186746"/>
                <a:gd name="connsiteY12" fmla="*/ 34991 h 177490"/>
                <a:gd name="connsiteX13" fmla="*/ 87530 w 186746"/>
                <a:gd name="connsiteY13" fmla="*/ 88695 h 177490"/>
                <a:gd name="connsiteX14" fmla="*/ 30848 w 186746"/>
                <a:gd name="connsiteY14" fmla="*/ 142641 h 177490"/>
                <a:gd name="connsiteX15" fmla="*/ 156358 w 186746"/>
                <a:gd name="connsiteY15" fmla="*/ 34991 h 177490"/>
                <a:gd name="connsiteX16" fmla="*/ 178372 w 186746"/>
                <a:gd name="connsiteY16" fmla="*/ 88695 h 177490"/>
                <a:gd name="connsiteX17" fmla="*/ 156358 w 186746"/>
                <a:gd name="connsiteY17" fmla="*/ 142641 h 177490"/>
                <a:gd name="connsiteX18" fmla="*/ 99676 w 186746"/>
                <a:gd name="connsiteY18" fmla="*/ 88936 h 177490"/>
                <a:gd name="connsiteX19" fmla="*/ 156358 w 186746"/>
                <a:gd name="connsiteY19" fmla="*/ 34991 h 177490"/>
                <a:gd name="connsiteX20" fmla="*/ 150285 w 186746"/>
                <a:gd name="connsiteY20" fmla="*/ 148662 h 177490"/>
                <a:gd name="connsiteX21" fmla="*/ 93603 w 186746"/>
                <a:gd name="connsiteY21" fmla="*/ 169373 h 177490"/>
                <a:gd name="connsiteX22" fmla="*/ 36921 w 186746"/>
                <a:gd name="connsiteY22" fmla="*/ 148662 h 177490"/>
                <a:gd name="connsiteX23" fmla="*/ 93603 w 186746"/>
                <a:gd name="connsiteY23" fmla="*/ 94716 h 177490"/>
                <a:gd name="connsiteX24" fmla="*/ 150285 w 186746"/>
                <a:gd name="connsiteY24" fmla="*/ 148662 h 17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6746" h="177490">
                  <a:moveTo>
                    <a:pt x="186976" y="88936"/>
                  </a:moveTo>
                  <a:cubicBezTo>
                    <a:pt x="186976" y="39566"/>
                    <a:pt x="144718" y="71"/>
                    <a:pt x="93603" y="71"/>
                  </a:cubicBezTo>
                  <a:cubicBezTo>
                    <a:pt x="41982" y="71"/>
                    <a:pt x="230" y="40289"/>
                    <a:pt x="230" y="88695"/>
                  </a:cubicBezTo>
                  <a:cubicBezTo>
                    <a:pt x="230" y="138065"/>
                    <a:pt x="42488" y="177561"/>
                    <a:pt x="93603" y="177561"/>
                  </a:cubicBezTo>
                  <a:cubicBezTo>
                    <a:pt x="145224" y="177561"/>
                    <a:pt x="186976" y="137343"/>
                    <a:pt x="186976" y="88936"/>
                  </a:cubicBezTo>
                  <a:close/>
                  <a:moveTo>
                    <a:pt x="36921" y="28970"/>
                  </a:moveTo>
                  <a:cubicBezTo>
                    <a:pt x="47296" y="20059"/>
                    <a:pt x="66780" y="8259"/>
                    <a:pt x="93603" y="8259"/>
                  </a:cubicBezTo>
                  <a:cubicBezTo>
                    <a:pt x="120425" y="8259"/>
                    <a:pt x="139910" y="20059"/>
                    <a:pt x="150285" y="28970"/>
                  </a:cubicBezTo>
                  <a:lnTo>
                    <a:pt x="93603" y="82916"/>
                  </a:lnTo>
                  <a:lnTo>
                    <a:pt x="36921" y="28970"/>
                  </a:lnTo>
                  <a:close/>
                  <a:moveTo>
                    <a:pt x="30848" y="142641"/>
                  </a:moveTo>
                  <a:cubicBezTo>
                    <a:pt x="16931" y="128914"/>
                    <a:pt x="8833" y="108684"/>
                    <a:pt x="8833" y="88936"/>
                  </a:cubicBezTo>
                  <a:cubicBezTo>
                    <a:pt x="8833" y="67743"/>
                    <a:pt x="17690" y="47995"/>
                    <a:pt x="30848" y="34991"/>
                  </a:cubicBezTo>
                  <a:lnTo>
                    <a:pt x="87530" y="88695"/>
                  </a:lnTo>
                  <a:lnTo>
                    <a:pt x="30848" y="142641"/>
                  </a:lnTo>
                  <a:close/>
                  <a:moveTo>
                    <a:pt x="156358" y="34991"/>
                  </a:moveTo>
                  <a:cubicBezTo>
                    <a:pt x="170275" y="48718"/>
                    <a:pt x="178372" y="68948"/>
                    <a:pt x="178372" y="88695"/>
                  </a:cubicBezTo>
                  <a:cubicBezTo>
                    <a:pt x="178372" y="109888"/>
                    <a:pt x="169516" y="129636"/>
                    <a:pt x="156358" y="142641"/>
                  </a:cubicBezTo>
                  <a:lnTo>
                    <a:pt x="99676" y="88936"/>
                  </a:lnTo>
                  <a:lnTo>
                    <a:pt x="156358" y="34991"/>
                  </a:lnTo>
                  <a:close/>
                  <a:moveTo>
                    <a:pt x="150285" y="148662"/>
                  </a:moveTo>
                  <a:cubicBezTo>
                    <a:pt x="139910" y="157572"/>
                    <a:pt x="120425" y="169373"/>
                    <a:pt x="93603" y="169373"/>
                  </a:cubicBezTo>
                  <a:cubicBezTo>
                    <a:pt x="66780" y="169373"/>
                    <a:pt x="47296" y="157572"/>
                    <a:pt x="36921" y="148662"/>
                  </a:cubicBezTo>
                  <a:lnTo>
                    <a:pt x="93603" y="94716"/>
                  </a:lnTo>
                  <a:lnTo>
                    <a:pt x="150285" y="148662"/>
                  </a:lnTo>
                  <a:close/>
                </a:path>
              </a:pathLst>
            </a:custGeom>
            <a:solidFill>
              <a:srgbClr val="000000"/>
            </a:solidFill>
            <a:ln w="3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3" name="Dowolny kształt: kształt 22">
              <a:extLst>
                <a:ext uri="{FF2B5EF4-FFF2-40B4-BE49-F238E27FC236}">
                  <a16:creationId xmlns:a16="http://schemas.microsoft.com/office/drawing/2014/main" id="{5270670C-3089-2A70-E676-2570AEBDB97D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1364242" y="4207090"/>
              <a:ext cx="225461" cy="164485"/>
            </a:xfrm>
            <a:custGeom>
              <a:avLst/>
              <a:gdLst>
                <a:gd name="connsiteX0" fmla="*/ 193814 w 225461"/>
                <a:gd name="connsiteY0" fmla="*/ 26321 h 164485"/>
                <a:gd name="connsiteX1" fmla="*/ 220637 w 225461"/>
                <a:gd name="connsiteY1" fmla="*/ 8740 h 164485"/>
                <a:gd name="connsiteX2" fmla="*/ 225698 w 225461"/>
                <a:gd name="connsiteY2" fmla="*/ 3442 h 164485"/>
                <a:gd name="connsiteX3" fmla="*/ 221902 w 225461"/>
                <a:gd name="connsiteY3" fmla="*/ 71 h 164485"/>
                <a:gd name="connsiteX4" fmla="*/ 195586 w 225461"/>
                <a:gd name="connsiteY4" fmla="*/ 1034 h 164485"/>
                <a:gd name="connsiteX5" fmla="*/ 168763 w 225461"/>
                <a:gd name="connsiteY5" fmla="*/ 71 h 164485"/>
                <a:gd name="connsiteX6" fmla="*/ 163702 w 225461"/>
                <a:gd name="connsiteY6" fmla="*/ 5369 h 164485"/>
                <a:gd name="connsiteX7" fmla="*/ 169269 w 225461"/>
                <a:gd name="connsiteY7" fmla="*/ 8740 h 164485"/>
                <a:gd name="connsiteX8" fmla="*/ 185464 w 225461"/>
                <a:gd name="connsiteY8" fmla="*/ 18614 h 164485"/>
                <a:gd name="connsiteX9" fmla="*/ 184452 w 225461"/>
                <a:gd name="connsiteY9" fmla="*/ 24394 h 164485"/>
                <a:gd name="connsiteX10" fmla="*/ 156870 w 225461"/>
                <a:gd name="connsiteY10" fmla="*/ 129395 h 164485"/>
                <a:gd name="connsiteX11" fmla="*/ 92597 w 225461"/>
                <a:gd name="connsiteY11" fmla="*/ 4165 h 164485"/>
                <a:gd name="connsiteX12" fmla="*/ 83993 w 225461"/>
                <a:gd name="connsiteY12" fmla="*/ 71 h 164485"/>
                <a:gd name="connsiteX13" fmla="*/ 49326 w 225461"/>
                <a:gd name="connsiteY13" fmla="*/ 71 h 164485"/>
                <a:gd name="connsiteX14" fmla="*/ 41229 w 225461"/>
                <a:gd name="connsiteY14" fmla="*/ 5369 h 164485"/>
                <a:gd name="connsiteX15" fmla="*/ 49580 w 225461"/>
                <a:gd name="connsiteY15" fmla="*/ 8740 h 164485"/>
                <a:gd name="connsiteX16" fmla="*/ 65774 w 225461"/>
                <a:gd name="connsiteY16" fmla="*/ 9945 h 164485"/>
                <a:gd name="connsiteX17" fmla="*/ 31866 w 225461"/>
                <a:gd name="connsiteY17" fmla="*/ 138788 h 164485"/>
                <a:gd name="connsiteX18" fmla="*/ 5550 w 225461"/>
                <a:gd name="connsiteY18" fmla="*/ 155887 h 164485"/>
                <a:gd name="connsiteX19" fmla="*/ 236 w 225461"/>
                <a:gd name="connsiteY19" fmla="*/ 160944 h 164485"/>
                <a:gd name="connsiteX20" fmla="*/ 4032 w 225461"/>
                <a:gd name="connsiteY20" fmla="*/ 164556 h 164485"/>
                <a:gd name="connsiteX21" fmla="*/ 30348 w 225461"/>
                <a:gd name="connsiteY21" fmla="*/ 163593 h 164485"/>
                <a:gd name="connsiteX22" fmla="*/ 57171 w 225461"/>
                <a:gd name="connsiteY22" fmla="*/ 164556 h 164485"/>
                <a:gd name="connsiteX23" fmla="*/ 62232 w 225461"/>
                <a:gd name="connsiteY23" fmla="*/ 159499 h 164485"/>
                <a:gd name="connsiteX24" fmla="*/ 56412 w 225461"/>
                <a:gd name="connsiteY24" fmla="*/ 155887 h 164485"/>
                <a:gd name="connsiteX25" fmla="*/ 40470 w 225461"/>
                <a:gd name="connsiteY25" fmla="*/ 145772 h 164485"/>
                <a:gd name="connsiteX26" fmla="*/ 41482 w 225461"/>
                <a:gd name="connsiteY26" fmla="*/ 139751 h 164485"/>
                <a:gd name="connsiteX27" fmla="*/ 73872 w 225461"/>
                <a:gd name="connsiteY27" fmla="*/ 16447 h 164485"/>
                <a:gd name="connsiteX28" fmla="*/ 147760 w 225461"/>
                <a:gd name="connsiteY28" fmla="*/ 160462 h 164485"/>
                <a:gd name="connsiteX29" fmla="*/ 153327 w 225461"/>
                <a:gd name="connsiteY29" fmla="*/ 164556 h 164485"/>
                <a:gd name="connsiteX30" fmla="*/ 158641 w 225461"/>
                <a:gd name="connsiteY30" fmla="*/ 159499 h 164485"/>
                <a:gd name="connsiteX31" fmla="*/ 193814 w 225461"/>
                <a:gd name="connsiteY31" fmla="*/ 26321 h 164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5461" h="164485">
                  <a:moveTo>
                    <a:pt x="193814" y="26321"/>
                  </a:moveTo>
                  <a:cubicBezTo>
                    <a:pt x="196345" y="17169"/>
                    <a:pt x="200393" y="9222"/>
                    <a:pt x="220637" y="8740"/>
                  </a:cubicBezTo>
                  <a:cubicBezTo>
                    <a:pt x="221902" y="8740"/>
                    <a:pt x="225698" y="8500"/>
                    <a:pt x="225698" y="3442"/>
                  </a:cubicBezTo>
                  <a:cubicBezTo>
                    <a:pt x="225698" y="1997"/>
                    <a:pt x="224433" y="71"/>
                    <a:pt x="221902" y="71"/>
                  </a:cubicBezTo>
                  <a:cubicBezTo>
                    <a:pt x="213552" y="71"/>
                    <a:pt x="204189" y="1034"/>
                    <a:pt x="195586" y="1034"/>
                  </a:cubicBezTo>
                  <a:cubicBezTo>
                    <a:pt x="189513" y="1034"/>
                    <a:pt x="174836" y="71"/>
                    <a:pt x="168763" y="71"/>
                  </a:cubicBezTo>
                  <a:cubicBezTo>
                    <a:pt x="167498" y="71"/>
                    <a:pt x="163702" y="71"/>
                    <a:pt x="163702" y="5369"/>
                  </a:cubicBezTo>
                  <a:cubicBezTo>
                    <a:pt x="163702" y="8500"/>
                    <a:pt x="166992" y="8740"/>
                    <a:pt x="169269" y="8740"/>
                  </a:cubicBezTo>
                  <a:cubicBezTo>
                    <a:pt x="181162" y="8981"/>
                    <a:pt x="185464" y="12594"/>
                    <a:pt x="185464" y="18614"/>
                  </a:cubicBezTo>
                  <a:cubicBezTo>
                    <a:pt x="185464" y="20541"/>
                    <a:pt x="185211" y="21745"/>
                    <a:pt x="184452" y="24394"/>
                  </a:cubicBezTo>
                  <a:lnTo>
                    <a:pt x="156870" y="129395"/>
                  </a:lnTo>
                  <a:lnTo>
                    <a:pt x="92597" y="4165"/>
                  </a:lnTo>
                  <a:cubicBezTo>
                    <a:pt x="90573" y="71"/>
                    <a:pt x="90066" y="71"/>
                    <a:pt x="83993" y="71"/>
                  </a:cubicBezTo>
                  <a:lnTo>
                    <a:pt x="49326" y="71"/>
                  </a:lnTo>
                  <a:cubicBezTo>
                    <a:pt x="44519" y="71"/>
                    <a:pt x="41229" y="71"/>
                    <a:pt x="41229" y="5369"/>
                  </a:cubicBezTo>
                  <a:cubicBezTo>
                    <a:pt x="41229" y="8740"/>
                    <a:pt x="44266" y="8740"/>
                    <a:pt x="49580" y="8740"/>
                  </a:cubicBezTo>
                  <a:cubicBezTo>
                    <a:pt x="54893" y="8740"/>
                    <a:pt x="60460" y="8981"/>
                    <a:pt x="65774" y="9945"/>
                  </a:cubicBezTo>
                  <a:lnTo>
                    <a:pt x="31866" y="138788"/>
                  </a:lnTo>
                  <a:cubicBezTo>
                    <a:pt x="29589" y="147939"/>
                    <a:pt x="25287" y="155164"/>
                    <a:pt x="5550" y="155887"/>
                  </a:cubicBezTo>
                  <a:cubicBezTo>
                    <a:pt x="3779" y="155887"/>
                    <a:pt x="236" y="156127"/>
                    <a:pt x="236" y="160944"/>
                  </a:cubicBezTo>
                  <a:cubicBezTo>
                    <a:pt x="236" y="163593"/>
                    <a:pt x="2260" y="164556"/>
                    <a:pt x="4032" y="164556"/>
                  </a:cubicBezTo>
                  <a:cubicBezTo>
                    <a:pt x="12382" y="164556"/>
                    <a:pt x="21745" y="163593"/>
                    <a:pt x="30348" y="163593"/>
                  </a:cubicBezTo>
                  <a:cubicBezTo>
                    <a:pt x="36421" y="163593"/>
                    <a:pt x="51098" y="164556"/>
                    <a:pt x="57171" y="164556"/>
                  </a:cubicBezTo>
                  <a:cubicBezTo>
                    <a:pt x="59701" y="164556"/>
                    <a:pt x="62232" y="163352"/>
                    <a:pt x="62232" y="159499"/>
                  </a:cubicBezTo>
                  <a:cubicBezTo>
                    <a:pt x="62232" y="156127"/>
                    <a:pt x="59195" y="155887"/>
                    <a:pt x="56412" y="155887"/>
                  </a:cubicBezTo>
                  <a:cubicBezTo>
                    <a:pt x="40470" y="155405"/>
                    <a:pt x="40470" y="149143"/>
                    <a:pt x="40470" y="145772"/>
                  </a:cubicBezTo>
                  <a:cubicBezTo>
                    <a:pt x="40470" y="144808"/>
                    <a:pt x="40470" y="143604"/>
                    <a:pt x="41482" y="139751"/>
                  </a:cubicBezTo>
                  <a:lnTo>
                    <a:pt x="73872" y="16447"/>
                  </a:lnTo>
                  <a:lnTo>
                    <a:pt x="147760" y="160462"/>
                  </a:lnTo>
                  <a:cubicBezTo>
                    <a:pt x="149785" y="164316"/>
                    <a:pt x="150797" y="164556"/>
                    <a:pt x="153327" y="164556"/>
                  </a:cubicBezTo>
                  <a:cubicBezTo>
                    <a:pt x="157376" y="164556"/>
                    <a:pt x="157376" y="163834"/>
                    <a:pt x="158641" y="159499"/>
                  </a:cubicBezTo>
                  <a:lnTo>
                    <a:pt x="193814" y="26321"/>
                  </a:lnTo>
                  <a:close/>
                </a:path>
              </a:pathLst>
            </a:custGeom>
            <a:solidFill>
              <a:srgbClr val="000000"/>
            </a:solidFill>
            <a:ln w="3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4" name="Dowolny kształt: kształt 23">
              <a:extLst>
                <a:ext uri="{FF2B5EF4-FFF2-40B4-BE49-F238E27FC236}">
                  <a16:creationId xmlns:a16="http://schemas.microsoft.com/office/drawing/2014/main" id="{854D8927-2E47-AABD-D261-16D936AA7117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1105978" y="4492474"/>
              <a:ext cx="158405" cy="158224"/>
            </a:xfrm>
            <a:custGeom>
              <a:avLst/>
              <a:gdLst>
                <a:gd name="connsiteX0" fmla="*/ 62731 w 158405"/>
                <a:gd name="connsiteY0" fmla="*/ 108450 h 158224"/>
                <a:gd name="connsiteX1" fmla="*/ 71334 w 158405"/>
                <a:gd name="connsiteY1" fmla="*/ 108691 h 158224"/>
                <a:gd name="connsiteX2" fmla="*/ 158634 w 158405"/>
                <a:gd name="connsiteY2" fmla="*/ 35238 h 158224"/>
                <a:gd name="connsiteX3" fmla="*/ 125485 w 158405"/>
                <a:gd name="connsiteY3" fmla="*/ 77 h 158224"/>
                <a:gd name="connsiteX4" fmla="*/ 65008 w 158405"/>
                <a:gd name="connsiteY4" fmla="*/ 60525 h 158224"/>
                <a:gd name="connsiteX5" fmla="*/ 54633 w 158405"/>
                <a:gd name="connsiteY5" fmla="*/ 90870 h 158224"/>
                <a:gd name="connsiteX6" fmla="*/ 9085 w 158405"/>
                <a:gd name="connsiteY6" fmla="*/ 57394 h 158224"/>
                <a:gd name="connsiteX7" fmla="*/ 31100 w 158405"/>
                <a:gd name="connsiteY7" fmla="*/ 8506 h 158224"/>
                <a:gd name="connsiteX8" fmla="*/ 33125 w 158405"/>
                <a:gd name="connsiteY8" fmla="*/ 5375 h 158224"/>
                <a:gd name="connsiteX9" fmla="*/ 29076 w 158405"/>
                <a:gd name="connsiteY9" fmla="*/ 2485 h 158224"/>
                <a:gd name="connsiteX10" fmla="*/ 20978 w 158405"/>
                <a:gd name="connsiteY10" fmla="*/ 7784 h 158224"/>
                <a:gd name="connsiteX11" fmla="*/ 229 w 158405"/>
                <a:gd name="connsiteY11" fmla="*/ 59803 h 158224"/>
                <a:gd name="connsiteX12" fmla="*/ 49319 w 158405"/>
                <a:gd name="connsiteY12" fmla="*/ 106523 h 158224"/>
                <a:gd name="connsiteX13" fmla="*/ 35149 w 158405"/>
                <a:gd name="connsiteY13" fmla="*/ 150595 h 158224"/>
                <a:gd name="connsiteX14" fmla="*/ 43752 w 158405"/>
                <a:gd name="connsiteY14" fmla="*/ 158301 h 158224"/>
                <a:gd name="connsiteX15" fmla="*/ 53621 w 158405"/>
                <a:gd name="connsiteY15" fmla="*/ 153003 h 158224"/>
                <a:gd name="connsiteX16" fmla="*/ 62731 w 158405"/>
                <a:gd name="connsiteY16" fmla="*/ 108450 h 158224"/>
                <a:gd name="connsiteX17" fmla="*/ 66020 w 158405"/>
                <a:gd name="connsiteY17" fmla="*/ 92074 h 158224"/>
                <a:gd name="connsiteX18" fmla="*/ 85252 w 158405"/>
                <a:gd name="connsiteY18" fmla="*/ 37887 h 158224"/>
                <a:gd name="connsiteX19" fmla="*/ 122702 w 158405"/>
                <a:gd name="connsiteY19" fmla="*/ 16454 h 158224"/>
                <a:gd name="connsiteX20" fmla="*/ 149525 w 158405"/>
                <a:gd name="connsiteY20" fmla="*/ 40055 h 158224"/>
                <a:gd name="connsiteX21" fmla="*/ 74118 w 158405"/>
                <a:gd name="connsiteY21" fmla="*/ 92314 h 158224"/>
                <a:gd name="connsiteX22" fmla="*/ 66020 w 158405"/>
                <a:gd name="connsiteY22" fmla="*/ 92074 h 15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8405" h="158224">
                  <a:moveTo>
                    <a:pt x="62731" y="108450"/>
                  </a:moveTo>
                  <a:cubicBezTo>
                    <a:pt x="65514" y="108691"/>
                    <a:pt x="68551" y="108691"/>
                    <a:pt x="71334" y="108691"/>
                  </a:cubicBezTo>
                  <a:cubicBezTo>
                    <a:pt x="116882" y="108691"/>
                    <a:pt x="158634" y="73289"/>
                    <a:pt x="158634" y="35238"/>
                  </a:cubicBezTo>
                  <a:cubicBezTo>
                    <a:pt x="158634" y="13804"/>
                    <a:pt x="145223" y="77"/>
                    <a:pt x="125485" y="77"/>
                  </a:cubicBezTo>
                  <a:cubicBezTo>
                    <a:pt x="90565" y="77"/>
                    <a:pt x="72093" y="42463"/>
                    <a:pt x="65008" y="60525"/>
                  </a:cubicBezTo>
                  <a:cubicBezTo>
                    <a:pt x="61718" y="69436"/>
                    <a:pt x="56152" y="86294"/>
                    <a:pt x="54633" y="90870"/>
                  </a:cubicBezTo>
                  <a:cubicBezTo>
                    <a:pt x="26798" y="87257"/>
                    <a:pt x="9085" y="75216"/>
                    <a:pt x="9085" y="57394"/>
                  </a:cubicBezTo>
                  <a:cubicBezTo>
                    <a:pt x="9085" y="57154"/>
                    <a:pt x="10604" y="30181"/>
                    <a:pt x="31100" y="8506"/>
                  </a:cubicBezTo>
                  <a:cubicBezTo>
                    <a:pt x="32872" y="6820"/>
                    <a:pt x="33125" y="6339"/>
                    <a:pt x="33125" y="5375"/>
                  </a:cubicBezTo>
                  <a:cubicBezTo>
                    <a:pt x="33125" y="2485"/>
                    <a:pt x="29835" y="2485"/>
                    <a:pt x="29076" y="2485"/>
                  </a:cubicBezTo>
                  <a:cubicBezTo>
                    <a:pt x="26798" y="2485"/>
                    <a:pt x="25786" y="2485"/>
                    <a:pt x="20978" y="7784"/>
                  </a:cubicBezTo>
                  <a:cubicBezTo>
                    <a:pt x="6808" y="24401"/>
                    <a:pt x="229" y="49447"/>
                    <a:pt x="229" y="59803"/>
                  </a:cubicBezTo>
                  <a:cubicBezTo>
                    <a:pt x="229" y="81236"/>
                    <a:pt x="16677" y="99780"/>
                    <a:pt x="49319" y="106523"/>
                  </a:cubicBezTo>
                  <a:cubicBezTo>
                    <a:pt x="36667" y="143852"/>
                    <a:pt x="35149" y="148427"/>
                    <a:pt x="35149" y="150595"/>
                  </a:cubicBezTo>
                  <a:cubicBezTo>
                    <a:pt x="35149" y="157097"/>
                    <a:pt x="40969" y="158301"/>
                    <a:pt x="43752" y="158301"/>
                  </a:cubicBezTo>
                  <a:cubicBezTo>
                    <a:pt x="46536" y="158301"/>
                    <a:pt x="51597" y="156616"/>
                    <a:pt x="53621" y="153003"/>
                  </a:cubicBezTo>
                  <a:cubicBezTo>
                    <a:pt x="55392" y="149391"/>
                    <a:pt x="57670" y="137109"/>
                    <a:pt x="62731" y="108450"/>
                  </a:cubicBezTo>
                  <a:close/>
                  <a:moveTo>
                    <a:pt x="66020" y="92074"/>
                  </a:moveTo>
                  <a:cubicBezTo>
                    <a:pt x="71081" y="64378"/>
                    <a:pt x="73105" y="53541"/>
                    <a:pt x="85252" y="37887"/>
                  </a:cubicBezTo>
                  <a:cubicBezTo>
                    <a:pt x="96638" y="23197"/>
                    <a:pt x="110050" y="16454"/>
                    <a:pt x="122702" y="16454"/>
                  </a:cubicBezTo>
                  <a:cubicBezTo>
                    <a:pt x="140162" y="16454"/>
                    <a:pt x="149525" y="27532"/>
                    <a:pt x="149525" y="40055"/>
                  </a:cubicBezTo>
                  <a:cubicBezTo>
                    <a:pt x="149525" y="64378"/>
                    <a:pt x="117641" y="92314"/>
                    <a:pt x="74118" y="92314"/>
                  </a:cubicBezTo>
                  <a:cubicBezTo>
                    <a:pt x="71840" y="92314"/>
                    <a:pt x="68298" y="92314"/>
                    <a:pt x="66020" y="92074"/>
                  </a:cubicBezTo>
                  <a:close/>
                </a:path>
              </a:pathLst>
            </a:custGeom>
            <a:solidFill>
              <a:srgbClr val="000000"/>
            </a:solidFill>
            <a:ln w="3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26" name="Prostokąt 25">
            <a:extLst>
              <a:ext uri="{FF2B5EF4-FFF2-40B4-BE49-F238E27FC236}">
                <a16:creationId xmlns:a16="http://schemas.microsoft.com/office/drawing/2014/main" id="{B1EB1CB6-71A2-DB20-A23D-1F38133A0C9C}"/>
              </a:ext>
            </a:extLst>
          </p:cNvPr>
          <p:cNvSpPr/>
          <p:nvPr/>
        </p:nvSpPr>
        <p:spPr>
          <a:xfrm>
            <a:off x="4830907" y="3131874"/>
            <a:ext cx="4200107" cy="1227153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DBFACD78-D3E5-C331-218D-D9BC8EEB239A}"/>
              </a:ext>
            </a:extLst>
          </p:cNvPr>
          <p:cNvSpPr/>
          <p:nvPr/>
        </p:nvSpPr>
        <p:spPr>
          <a:xfrm>
            <a:off x="241190" y="3176007"/>
            <a:ext cx="4406338" cy="1200949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030B76AC-79D7-9FFB-FBC0-11FDDF1239ED}"/>
              </a:ext>
            </a:extLst>
          </p:cNvPr>
          <p:cNvSpPr txBox="1"/>
          <p:nvPr/>
        </p:nvSpPr>
        <p:spPr>
          <a:xfrm>
            <a:off x="241190" y="3293403"/>
            <a:ext cx="4408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Minimization</a:t>
            </a:r>
            <a:r>
              <a:rPr lang="pl-PL" dirty="0"/>
              <a:t> </a:t>
            </a:r>
            <a:r>
              <a:rPr lang="pl-PL" dirty="0" err="1"/>
              <a:t>over</a:t>
            </a:r>
            <a:r>
              <a:rPr lang="pl-PL" dirty="0"/>
              <a:t> </a:t>
            </a:r>
            <a:r>
              <a:rPr lang="pl-PL" dirty="0" err="1"/>
              <a:t>purifications</a:t>
            </a:r>
            <a:r>
              <a:rPr lang="pl-PL" dirty="0"/>
              <a:t> (MOP)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03D2FB26-B1D4-7E36-0D5B-718336E3DD4C}"/>
              </a:ext>
            </a:extLst>
          </p:cNvPr>
          <p:cNvSpPr txBox="1"/>
          <p:nvPr/>
        </p:nvSpPr>
        <p:spPr>
          <a:xfrm>
            <a:off x="5763822" y="3284671"/>
            <a:ext cx="2650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Iterative</a:t>
            </a:r>
            <a:r>
              <a:rPr lang="pl-PL" dirty="0"/>
              <a:t> </a:t>
            </a:r>
            <a:r>
              <a:rPr lang="pl-PL" dirty="0" err="1"/>
              <a:t>See</a:t>
            </a:r>
            <a:r>
              <a:rPr lang="pl-PL" dirty="0"/>
              <a:t>-Saw (ISS)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FB087DEB-E72B-2CB1-1479-6C1B5098A1EB}"/>
              </a:ext>
            </a:extLst>
          </p:cNvPr>
          <p:cNvSpPr txBox="1"/>
          <p:nvPr/>
        </p:nvSpPr>
        <p:spPr>
          <a:xfrm>
            <a:off x="5366616" y="1699411"/>
            <a:ext cx="3444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Works </a:t>
            </a:r>
            <a:r>
              <a:rPr lang="pl-PL" sz="2000" dirty="0" err="1"/>
              <a:t>if</a:t>
            </a:r>
            <a:r>
              <a:rPr lang="pl-PL" sz="2000" dirty="0"/>
              <a:t>  </a:t>
            </a:r>
            <a:r>
              <a:rPr lang="pl-PL" sz="2000" i="1" dirty="0"/>
              <a:t>N</a:t>
            </a:r>
            <a:r>
              <a:rPr lang="pl-PL" sz="2000" dirty="0"/>
              <a:t> </a:t>
            </a:r>
            <a:r>
              <a:rPr lang="pl-PL" sz="2000" dirty="0" err="1"/>
              <a:t>is</a:t>
            </a:r>
            <a:r>
              <a:rPr lang="pl-PL" sz="2000" dirty="0"/>
              <a:t> small </a:t>
            </a:r>
            <a:r>
              <a:rPr lang="pl-PL" sz="2000" dirty="0" err="1"/>
              <a:t>enough</a:t>
            </a:r>
            <a:r>
              <a:rPr lang="pl-PL" sz="2000" dirty="0"/>
              <a:t>…</a:t>
            </a:r>
            <a:br>
              <a:rPr lang="pl-PL" sz="2000" dirty="0"/>
            </a:br>
            <a:r>
              <a:rPr lang="pl-PL" sz="2000" dirty="0"/>
              <a:t>(for </a:t>
            </a:r>
            <a:r>
              <a:rPr lang="pl-PL" sz="2000" dirty="0" err="1"/>
              <a:t>qubit</a:t>
            </a:r>
            <a:r>
              <a:rPr lang="pl-PL" sz="2000" dirty="0"/>
              <a:t> </a:t>
            </a:r>
            <a:r>
              <a:rPr lang="pl-PL" sz="2000" dirty="0" err="1"/>
              <a:t>channels</a:t>
            </a:r>
            <a:r>
              <a:rPr lang="pl-PL" sz="2000" dirty="0"/>
              <a:t> </a:t>
            </a:r>
            <a:r>
              <a:rPr lang="pl-PL" sz="2000" i="1" dirty="0"/>
              <a:t>N</a:t>
            </a:r>
            <a:r>
              <a:rPr lang="pl-PL" sz="2000" dirty="0"/>
              <a:t> ≤ 5)</a:t>
            </a:r>
          </a:p>
        </p:txBody>
      </p:sp>
      <p:grpSp>
        <p:nvGrpSpPr>
          <p:cNvPr id="91" name="Grupa 90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mathcal{E}_\varphi^{\otimes N} \otimes \mathcal{I} (\rho)]  = \max_{\rho,L} F(\rho,L)$$&#10; \end{document}&#10;" title="IguanaTex Vector Display">
            <a:extLst>
              <a:ext uri="{FF2B5EF4-FFF2-40B4-BE49-F238E27FC236}">
                <a16:creationId xmlns:a16="http://schemas.microsoft.com/office/drawing/2014/main" id="{EC507524-8336-7F6C-7191-9D44A6D44F8D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5127415" y="3691781"/>
            <a:ext cx="3785293" cy="410221"/>
            <a:chOff x="9332895" y="6083950"/>
            <a:chExt cx="3785293" cy="410221"/>
          </a:xfrm>
        </p:grpSpPr>
        <p:sp>
          <p:nvSpPr>
            <p:cNvPr id="61" name="Dowolny kształt: kształt 60">
              <a:extLst>
                <a:ext uri="{FF2B5EF4-FFF2-40B4-BE49-F238E27FC236}">
                  <a16:creationId xmlns:a16="http://schemas.microsoft.com/office/drawing/2014/main" id="{B74CCA11-9861-92C2-48F7-BFC83AC51E20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9332895" y="6193208"/>
              <a:ext cx="191060" cy="107556"/>
            </a:xfrm>
            <a:custGeom>
              <a:avLst/>
              <a:gdLst>
                <a:gd name="connsiteX0" fmla="*/ 19237 w 191060"/>
                <a:gd name="connsiteY0" fmla="*/ 23922 h 107556"/>
                <a:gd name="connsiteX1" fmla="*/ 19237 w 191060"/>
                <a:gd name="connsiteY1" fmla="*/ 89137 h 107556"/>
                <a:gd name="connsiteX2" fmla="*/ 156 w 191060"/>
                <a:gd name="connsiteY2" fmla="*/ 100088 h 107556"/>
                <a:gd name="connsiteX3" fmla="*/ 156 w 191060"/>
                <a:gd name="connsiteY3" fmla="*/ 107631 h 107556"/>
                <a:gd name="connsiteX4" fmla="*/ 27800 w 191060"/>
                <a:gd name="connsiteY4" fmla="*/ 106901 h 107556"/>
                <a:gd name="connsiteX5" fmla="*/ 55199 w 191060"/>
                <a:gd name="connsiteY5" fmla="*/ 107631 h 107556"/>
                <a:gd name="connsiteX6" fmla="*/ 55199 w 191060"/>
                <a:gd name="connsiteY6" fmla="*/ 100088 h 107556"/>
                <a:gd name="connsiteX7" fmla="*/ 36117 w 191060"/>
                <a:gd name="connsiteY7" fmla="*/ 89137 h 107556"/>
                <a:gd name="connsiteX8" fmla="*/ 36117 w 191060"/>
                <a:gd name="connsiteY8" fmla="*/ 44363 h 107556"/>
                <a:gd name="connsiteX9" fmla="*/ 69143 w 191060"/>
                <a:gd name="connsiteY9" fmla="*/ 5428 h 107556"/>
                <a:gd name="connsiteX10" fmla="*/ 87246 w 191060"/>
                <a:gd name="connsiteY10" fmla="*/ 32439 h 107556"/>
                <a:gd name="connsiteX11" fmla="*/ 87246 w 191060"/>
                <a:gd name="connsiteY11" fmla="*/ 89137 h 107556"/>
                <a:gd name="connsiteX12" fmla="*/ 68165 w 191060"/>
                <a:gd name="connsiteY12" fmla="*/ 100088 h 107556"/>
                <a:gd name="connsiteX13" fmla="*/ 68165 w 191060"/>
                <a:gd name="connsiteY13" fmla="*/ 107631 h 107556"/>
                <a:gd name="connsiteX14" fmla="*/ 95809 w 191060"/>
                <a:gd name="connsiteY14" fmla="*/ 106901 h 107556"/>
                <a:gd name="connsiteX15" fmla="*/ 123208 w 191060"/>
                <a:gd name="connsiteY15" fmla="*/ 107631 h 107556"/>
                <a:gd name="connsiteX16" fmla="*/ 123208 w 191060"/>
                <a:gd name="connsiteY16" fmla="*/ 100088 h 107556"/>
                <a:gd name="connsiteX17" fmla="*/ 104126 w 191060"/>
                <a:gd name="connsiteY17" fmla="*/ 89137 h 107556"/>
                <a:gd name="connsiteX18" fmla="*/ 104126 w 191060"/>
                <a:gd name="connsiteY18" fmla="*/ 44363 h 107556"/>
                <a:gd name="connsiteX19" fmla="*/ 137152 w 191060"/>
                <a:gd name="connsiteY19" fmla="*/ 5428 h 107556"/>
                <a:gd name="connsiteX20" fmla="*/ 155255 w 191060"/>
                <a:gd name="connsiteY20" fmla="*/ 32439 h 107556"/>
                <a:gd name="connsiteX21" fmla="*/ 155255 w 191060"/>
                <a:gd name="connsiteY21" fmla="*/ 89137 h 107556"/>
                <a:gd name="connsiteX22" fmla="*/ 136174 w 191060"/>
                <a:gd name="connsiteY22" fmla="*/ 100088 h 107556"/>
                <a:gd name="connsiteX23" fmla="*/ 136174 w 191060"/>
                <a:gd name="connsiteY23" fmla="*/ 107631 h 107556"/>
                <a:gd name="connsiteX24" fmla="*/ 163817 w 191060"/>
                <a:gd name="connsiteY24" fmla="*/ 106901 h 107556"/>
                <a:gd name="connsiteX25" fmla="*/ 191217 w 191060"/>
                <a:gd name="connsiteY25" fmla="*/ 107631 h 107556"/>
                <a:gd name="connsiteX26" fmla="*/ 191217 w 191060"/>
                <a:gd name="connsiteY26" fmla="*/ 100088 h 107556"/>
                <a:gd name="connsiteX27" fmla="*/ 172135 w 191060"/>
                <a:gd name="connsiteY27" fmla="*/ 92787 h 107556"/>
                <a:gd name="connsiteX28" fmla="*/ 172135 w 191060"/>
                <a:gd name="connsiteY28" fmla="*/ 46309 h 107556"/>
                <a:gd name="connsiteX29" fmla="*/ 164551 w 191060"/>
                <a:gd name="connsiteY29" fmla="*/ 9078 h 107556"/>
                <a:gd name="connsiteX30" fmla="*/ 138864 w 191060"/>
                <a:gd name="connsiteY30" fmla="*/ 75 h 107556"/>
                <a:gd name="connsiteX31" fmla="*/ 103392 w 191060"/>
                <a:gd name="connsiteY31" fmla="*/ 23922 h 107556"/>
                <a:gd name="connsiteX32" fmla="*/ 70856 w 191060"/>
                <a:gd name="connsiteY32" fmla="*/ 75 h 107556"/>
                <a:gd name="connsiteX33" fmla="*/ 34650 w 191060"/>
                <a:gd name="connsiteY33" fmla="*/ 25625 h 107556"/>
                <a:gd name="connsiteX34" fmla="*/ 34650 w 191060"/>
                <a:gd name="connsiteY34" fmla="*/ 75 h 107556"/>
                <a:gd name="connsiteX35" fmla="*/ 156 w 191060"/>
                <a:gd name="connsiteY35" fmla="*/ 2751 h 107556"/>
                <a:gd name="connsiteX36" fmla="*/ 156 w 191060"/>
                <a:gd name="connsiteY36" fmla="*/ 10295 h 107556"/>
                <a:gd name="connsiteX37" fmla="*/ 19237 w 191060"/>
                <a:gd name="connsiteY37" fmla="*/ 23922 h 107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1060" h="107556">
                  <a:moveTo>
                    <a:pt x="19237" y="23922"/>
                  </a:moveTo>
                  <a:lnTo>
                    <a:pt x="19237" y="89137"/>
                  </a:lnTo>
                  <a:cubicBezTo>
                    <a:pt x="19237" y="100088"/>
                    <a:pt x="16547" y="100088"/>
                    <a:pt x="156" y="100088"/>
                  </a:cubicBezTo>
                  <a:lnTo>
                    <a:pt x="156" y="107631"/>
                  </a:lnTo>
                  <a:cubicBezTo>
                    <a:pt x="8718" y="107388"/>
                    <a:pt x="21195" y="106901"/>
                    <a:pt x="27800" y="106901"/>
                  </a:cubicBezTo>
                  <a:cubicBezTo>
                    <a:pt x="34160" y="106901"/>
                    <a:pt x="46881" y="107388"/>
                    <a:pt x="55199" y="107631"/>
                  </a:cubicBezTo>
                  <a:lnTo>
                    <a:pt x="55199" y="100088"/>
                  </a:lnTo>
                  <a:cubicBezTo>
                    <a:pt x="38808" y="100088"/>
                    <a:pt x="36117" y="100088"/>
                    <a:pt x="36117" y="89137"/>
                  </a:cubicBezTo>
                  <a:lnTo>
                    <a:pt x="36117" y="44363"/>
                  </a:lnTo>
                  <a:cubicBezTo>
                    <a:pt x="36117" y="19055"/>
                    <a:pt x="53487" y="5428"/>
                    <a:pt x="69143" y="5428"/>
                  </a:cubicBezTo>
                  <a:cubicBezTo>
                    <a:pt x="84555" y="5428"/>
                    <a:pt x="87246" y="18569"/>
                    <a:pt x="87246" y="32439"/>
                  </a:cubicBezTo>
                  <a:lnTo>
                    <a:pt x="87246" y="89137"/>
                  </a:lnTo>
                  <a:cubicBezTo>
                    <a:pt x="87246" y="100088"/>
                    <a:pt x="84555" y="100088"/>
                    <a:pt x="68165" y="100088"/>
                  </a:cubicBezTo>
                  <a:lnTo>
                    <a:pt x="68165" y="107631"/>
                  </a:lnTo>
                  <a:cubicBezTo>
                    <a:pt x="76727" y="107388"/>
                    <a:pt x="89203" y="106901"/>
                    <a:pt x="95809" y="106901"/>
                  </a:cubicBezTo>
                  <a:cubicBezTo>
                    <a:pt x="102169" y="106901"/>
                    <a:pt x="114890" y="107388"/>
                    <a:pt x="123208" y="107631"/>
                  </a:cubicBezTo>
                  <a:lnTo>
                    <a:pt x="123208" y="100088"/>
                  </a:lnTo>
                  <a:cubicBezTo>
                    <a:pt x="106817" y="100088"/>
                    <a:pt x="104126" y="100088"/>
                    <a:pt x="104126" y="89137"/>
                  </a:cubicBezTo>
                  <a:lnTo>
                    <a:pt x="104126" y="44363"/>
                  </a:lnTo>
                  <a:cubicBezTo>
                    <a:pt x="104126" y="19055"/>
                    <a:pt x="121495" y="5428"/>
                    <a:pt x="137152" y="5428"/>
                  </a:cubicBezTo>
                  <a:cubicBezTo>
                    <a:pt x="152564" y="5428"/>
                    <a:pt x="155255" y="18569"/>
                    <a:pt x="155255" y="32439"/>
                  </a:cubicBezTo>
                  <a:lnTo>
                    <a:pt x="155255" y="89137"/>
                  </a:lnTo>
                  <a:cubicBezTo>
                    <a:pt x="155255" y="100088"/>
                    <a:pt x="152564" y="100088"/>
                    <a:pt x="136174" y="100088"/>
                  </a:cubicBezTo>
                  <a:lnTo>
                    <a:pt x="136174" y="107631"/>
                  </a:lnTo>
                  <a:cubicBezTo>
                    <a:pt x="144736" y="107388"/>
                    <a:pt x="157212" y="106901"/>
                    <a:pt x="163817" y="106901"/>
                  </a:cubicBezTo>
                  <a:cubicBezTo>
                    <a:pt x="170178" y="106901"/>
                    <a:pt x="182899" y="107388"/>
                    <a:pt x="191217" y="107631"/>
                  </a:cubicBezTo>
                  <a:lnTo>
                    <a:pt x="191217" y="100088"/>
                  </a:lnTo>
                  <a:cubicBezTo>
                    <a:pt x="178496" y="100088"/>
                    <a:pt x="172380" y="100088"/>
                    <a:pt x="172135" y="92787"/>
                  </a:cubicBezTo>
                  <a:lnTo>
                    <a:pt x="172135" y="46309"/>
                  </a:lnTo>
                  <a:cubicBezTo>
                    <a:pt x="172135" y="25382"/>
                    <a:pt x="172135" y="17839"/>
                    <a:pt x="164551" y="9078"/>
                  </a:cubicBezTo>
                  <a:cubicBezTo>
                    <a:pt x="161126" y="4942"/>
                    <a:pt x="153053" y="75"/>
                    <a:pt x="138864" y="75"/>
                  </a:cubicBezTo>
                  <a:cubicBezTo>
                    <a:pt x="118315" y="75"/>
                    <a:pt x="107551" y="14675"/>
                    <a:pt x="103392" y="23922"/>
                  </a:cubicBezTo>
                  <a:cubicBezTo>
                    <a:pt x="99967" y="2751"/>
                    <a:pt x="81864" y="75"/>
                    <a:pt x="70856" y="75"/>
                  </a:cubicBezTo>
                  <a:cubicBezTo>
                    <a:pt x="52997" y="75"/>
                    <a:pt x="41499" y="10538"/>
                    <a:pt x="34650" y="25625"/>
                  </a:cubicBezTo>
                  <a:lnTo>
                    <a:pt x="34650" y="75"/>
                  </a:lnTo>
                  <a:lnTo>
                    <a:pt x="156" y="2751"/>
                  </a:lnTo>
                  <a:lnTo>
                    <a:pt x="156" y="10295"/>
                  </a:lnTo>
                  <a:cubicBezTo>
                    <a:pt x="17280" y="10295"/>
                    <a:pt x="19237" y="11998"/>
                    <a:pt x="19237" y="2392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2" name="Dowolny kształt: kształt 61">
              <a:extLst>
                <a:ext uri="{FF2B5EF4-FFF2-40B4-BE49-F238E27FC236}">
                  <a16:creationId xmlns:a16="http://schemas.microsoft.com/office/drawing/2014/main" id="{7964833F-872A-0774-8CC6-A4B843DAC0F8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9539205" y="6191748"/>
              <a:ext cx="110330" cy="111693"/>
            </a:xfrm>
            <a:custGeom>
              <a:avLst/>
              <a:gdLst>
                <a:gd name="connsiteX0" fmla="*/ 71353 w 110330"/>
                <a:gd name="connsiteY0" fmla="*/ 90597 h 111693"/>
                <a:gd name="connsiteX1" fmla="*/ 90435 w 110330"/>
                <a:gd name="connsiteY1" fmla="*/ 110551 h 111693"/>
                <a:gd name="connsiteX2" fmla="*/ 110495 w 110330"/>
                <a:gd name="connsiteY2" fmla="*/ 87434 h 111693"/>
                <a:gd name="connsiteX3" fmla="*/ 110495 w 110330"/>
                <a:gd name="connsiteY3" fmla="*/ 73807 h 111693"/>
                <a:gd name="connsiteX4" fmla="*/ 104379 w 110330"/>
                <a:gd name="connsiteY4" fmla="*/ 73807 h 111693"/>
                <a:gd name="connsiteX5" fmla="*/ 104379 w 110330"/>
                <a:gd name="connsiteY5" fmla="*/ 87434 h 111693"/>
                <a:gd name="connsiteX6" fmla="*/ 95572 w 110330"/>
                <a:gd name="connsiteY6" fmla="*/ 103008 h 111693"/>
                <a:gd name="connsiteX7" fmla="*/ 86521 w 110330"/>
                <a:gd name="connsiteY7" fmla="*/ 90841 h 111693"/>
                <a:gd name="connsiteX8" fmla="*/ 86521 w 110330"/>
                <a:gd name="connsiteY8" fmla="*/ 42173 h 111693"/>
                <a:gd name="connsiteX9" fmla="*/ 77714 w 110330"/>
                <a:gd name="connsiteY9" fmla="*/ 13458 h 111693"/>
                <a:gd name="connsiteX10" fmla="*/ 44199 w 110330"/>
                <a:gd name="connsiteY10" fmla="*/ 75 h 111693"/>
                <a:gd name="connsiteX11" fmla="*/ 7259 w 110330"/>
                <a:gd name="connsiteY11" fmla="*/ 27572 h 111693"/>
                <a:gd name="connsiteX12" fmla="*/ 18512 w 110330"/>
                <a:gd name="connsiteY12" fmla="*/ 39009 h 111693"/>
                <a:gd name="connsiteX13" fmla="*/ 29765 w 110330"/>
                <a:gd name="connsiteY13" fmla="*/ 27816 h 111693"/>
                <a:gd name="connsiteX14" fmla="*/ 17289 w 110330"/>
                <a:gd name="connsiteY14" fmla="*/ 16622 h 111693"/>
                <a:gd name="connsiteX15" fmla="*/ 43709 w 110330"/>
                <a:gd name="connsiteY15" fmla="*/ 5428 h 111693"/>
                <a:gd name="connsiteX16" fmla="*/ 69641 w 110330"/>
                <a:gd name="connsiteY16" fmla="*/ 36576 h 111693"/>
                <a:gd name="connsiteX17" fmla="*/ 69641 w 110330"/>
                <a:gd name="connsiteY17" fmla="*/ 45579 h 111693"/>
                <a:gd name="connsiteX18" fmla="*/ 24628 w 110330"/>
                <a:gd name="connsiteY18" fmla="*/ 54340 h 111693"/>
                <a:gd name="connsiteX19" fmla="*/ 164 w 110330"/>
                <a:gd name="connsiteY19" fmla="*/ 85974 h 111693"/>
                <a:gd name="connsiteX20" fmla="*/ 39306 w 110330"/>
                <a:gd name="connsiteY20" fmla="*/ 111768 h 111693"/>
                <a:gd name="connsiteX21" fmla="*/ 71353 w 110330"/>
                <a:gd name="connsiteY21" fmla="*/ 90597 h 111693"/>
                <a:gd name="connsiteX22" fmla="*/ 69641 w 110330"/>
                <a:gd name="connsiteY22" fmla="*/ 50690 h 111693"/>
                <a:gd name="connsiteX23" fmla="*/ 69641 w 110330"/>
                <a:gd name="connsiteY23" fmla="*/ 75024 h 111693"/>
                <a:gd name="connsiteX24" fmla="*/ 41018 w 110330"/>
                <a:gd name="connsiteY24" fmla="*/ 106414 h 111693"/>
                <a:gd name="connsiteX25" fmla="*/ 19001 w 110330"/>
                <a:gd name="connsiteY25" fmla="*/ 85731 h 111693"/>
                <a:gd name="connsiteX26" fmla="*/ 69641 w 110330"/>
                <a:gd name="connsiteY26" fmla="*/ 50690 h 111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0330" h="111693">
                  <a:moveTo>
                    <a:pt x="71353" y="90597"/>
                  </a:moveTo>
                  <a:cubicBezTo>
                    <a:pt x="72332" y="100331"/>
                    <a:pt x="78937" y="110551"/>
                    <a:pt x="90435" y="110551"/>
                  </a:cubicBezTo>
                  <a:cubicBezTo>
                    <a:pt x="95572" y="110551"/>
                    <a:pt x="110495" y="107145"/>
                    <a:pt x="110495" y="87434"/>
                  </a:cubicBezTo>
                  <a:lnTo>
                    <a:pt x="110495" y="73807"/>
                  </a:lnTo>
                  <a:lnTo>
                    <a:pt x="104379" y="73807"/>
                  </a:lnTo>
                  <a:lnTo>
                    <a:pt x="104379" y="87434"/>
                  </a:lnTo>
                  <a:cubicBezTo>
                    <a:pt x="104379" y="101548"/>
                    <a:pt x="98263" y="103008"/>
                    <a:pt x="95572" y="103008"/>
                  </a:cubicBezTo>
                  <a:cubicBezTo>
                    <a:pt x="87499" y="103008"/>
                    <a:pt x="86521" y="92057"/>
                    <a:pt x="86521" y="90841"/>
                  </a:cubicBezTo>
                  <a:lnTo>
                    <a:pt x="86521" y="42173"/>
                  </a:lnTo>
                  <a:cubicBezTo>
                    <a:pt x="86521" y="31952"/>
                    <a:pt x="86521" y="22462"/>
                    <a:pt x="77714" y="13458"/>
                  </a:cubicBezTo>
                  <a:cubicBezTo>
                    <a:pt x="68173" y="3968"/>
                    <a:pt x="55941" y="75"/>
                    <a:pt x="44199" y="75"/>
                  </a:cubicBezTo>
                  <a:cubicBezTo>
                    <a:pt x="24139" y="75"/>
                    <a:pt x="7259" y="11512"/>
                    <a:pt x="7259" y="27572"/>
                  </a:cubicBezTo>
                  <a:cubicBezTo>
                    <a:pt x="7259" y="34872"/>
                    <a:pt x="12151" y="39009"/>
                    <a:pt x="18512" y="39009"/>
                  </a:cubicBezTo>
                  <a:cubicBezTo>
                    <a:pt x="25362" y="39009"/>
                    <a:pt x="29765" y="34142"/>
                    <a:pt x="29765" y="27816"/>
                  </a:cubicBezTo>
                  <a:cubicBezTo>
                    <a:pt x="29765" y="24895"/>
                    <a:pt x="28542" y="16865"/>
                    <a:pt x="17289" y="16622"/>
                  </a:cubicBezTo>
                  <a:cubicBezTo>
                    <a:pt x="23894" y="8105"/>
                    <a:pt x="35881" y="5428"/>
                    <a:pt x="43709" y="5428"/>
                  </a:cubicBezTo>
                  <a:cubicBezTo>
                    <a:pt x="55697" y="5428"/>
                    <a:pt x="69641" y="14918"/>
                    <a:pt x="69641" y="36576"/>
                  </a:cubicBezTo>
                  <a:lnTo>
                    <a:pt x="69641" y="45579"/>
                  </a:lnTo>
                  <a:cubicBezTo>
                    <a:pt x="57164" y="46309"/>
                    <a:pt x="40040" y="47039"/>
                    <a:pt x="24628" y="54340"/>
                  </a:cubicBezTo>
                  <a:cubicBezTo>
                    <a:pt x="6280" y="62613"/>
                    <a:pt x="164" y="75267"/>
                    <a:pt x="164" y="85974"/>
                  </a:cubicBezTo>
                  <a:cubicBezTo>
                    <a:pt x="164" y="105684"/>
                    <a:pt x="23894" y="111768"/>
                    <a:pt x="39306" y="111768"/>
                  </a:cubicBezTo>
                  <a:cubicBezTo>
                    <a:pt x="55452" y="111768"/>
                    <a:pt x="66705" y="102034"/>
                    <a:pt x="71353" y="90597"/>
                  </a:cubicBezTo>
                  <a:close/>
                  <a:moveTo>
                    <a:pt x="69641" y="50690"/>
                  </a:moveTo>
                  <a:lnTo>
                    <a:pt x="69641" y="75024"/>
                  </a:lnTo>
                  <a:cubicBezTo>
                    <a:pt x="69641" y="98141"/>
                    <a:pt x="52027" y="106414"/>
                    <a:pt x="41018" y="106414"/>
                  </a:cubicBezTo>
                  <a:cubicBezTo>
                    <a:pt x="29031" y="106414"/>
                    <a:pt x="19001" y="97898"/>
                    <a:pt x="19001" y="85731"/>
                  </a:cubicBezTo>
                  <a:cubicBezTo>
                    <a:pt x="19001" y="72347"/>
                    <a:pt x="29276" y="52150"/>
                    <a:pt x="69641" y="50690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3" name="Dowolny kształt: kształt 62">
              <a:extLst>
                <a:ext uri="{FF2B5EF4-FFF2-40B4-BE49-F238E27FC236}">
                  <a16:creationId xmlns:a16="http://schemas.microsoft.com/office/drawing/2014/main" id="{229887FE-D8B2-9461-2334-515191AA7F85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9654184" y="6195885"/>
              <a:ext cx="123296" cy="104879"/>
            </a:xfrm>
            <a:custGeom>
              <a:avLst/>
              <a:gdLst>
                <a:gd name="connsiteX0" fmla="*/ 67444 w 123296"/>
                <a:gd name="connsiteY0" fmla="*/ 47769 h 104879"/>
                <a:gd name="connsiteX1" fmla="*/ 89951 w 123296"/>
                <a:gd name="connsiteY1" fmla="*/ 20272 h 104879"/>
                <a:gd name="connsiteX2" fmla="*/ 119062 w 123296"/>
                <a:gd name="connsiteY2" fmla="*/ 7618 h 104879"/>
                <a:gd name="connsiteX3" fmla="*/ 119062 w 123296"/>
                <a:gd name="connsiteY3" fmla="*/ 75 h 104879"/>
                <a:gd name="connsiteX4" fmla="*/ 99002 w 123296"/>
                <a:gd name="connsiteY4" fmla="*/ 805 h 104879"/>
                <a:gd name="connsiteX5" fmla="*/ 75517 w 123296"/>
                <a:gd name="connsiteY5" fmla="*/ 75 h 104879"/>
                <a:gd name="connsiteX6" fmla="*/ 75517 w 123296"/>
                <a:gd name="connsiteY6" fmla="*/ 7618 h 104879"/>
                <a:gd name="connsiteX7" fmla="*/ 82611 w 123296"/>
                <a:gd name="connsiteY7" fmla="*/ 15162 h 104879"/>
                <a:gd name="connsiteX8" fmla="*/ 78942 w 123296"/>
                <a:gd name="connsiteY8" fmla="*/ 23679 h 104879"/>
                <a:gd name="connsiteX9" fmla="*/ 63775 w 123296"/>
                <a:gd name="connsiteY9" fmla="*/ 42659 h 104879"/>
                <a:gd name="connsiteX10" fmla="*/ 44693 w 123296"/>
                <a:gd name="connsiteY10" fmla="*/ 18082 h 104879"/>
                <a:gd name="connsiteX11" fmla="*/ 42491 w 123296"/>
                <a:gd name="connsiteY11" fmla="*/ 13702 h 104879"/>
                <a:gd name="connsiteX12" fmla="*/ 51053 w 123296"/>
                <a:gd name="connsiteY12" fmla="*/ 7618 h 104879"/>
                <a:gd name="connsiteX13" fmla="*/ 51053 w 123296"/>
                <a:gd name="connsiteY13" fmla="*/ 75 h 104879"/>
                <a:gd name="connsiteX14" fmla="*/ 24633 w 123296"/>
                <a:gd name="connsiteY14" fmla="*/ 805 h 104879"/>
                <a:gd name="connsiteX15" fmla="*/ 1392 w 123296"/>
                <a:gd name="connsiteY15" fmla="*/ 75 h 104879"/>
                <a:gd name="connsiteX16" fmla="*/ 1392 w 123296"/>
                <a:gd name="connsiteY16" fmla="*/ 7618 h 104879"/>
                <a:gd name="connsiteX17" fmla="*/ 30259 w 123296"/>
                <a:gd name="connsiteY17" fmla="*/ 22462 h 104879"/>
                <a:gd name="connsiteX18" fmla="*/ 54478 w 123296"/>
                <a:gd name="connsiteY18" fmla="*/ 53853 h 104879"/>
                <a:gd name="connsiteX19" fmla="*/ 31483 w 123296"/>
                <a:gd name="connsiteY19" fmla="*/ 82810 h 104879"/>
                <a:gd name="connsiteX20" fmla="*/ 169 w 123296"/>
                <a:gd name="connsiteY20" fmla="*/ 97411 h 104879"/>
                <a:gd name="connsiteX21" fmla="*/ 169 w 123296"/>
                <a:gd name="connsiteY21" fmla="*/ 104954 h 104879"/>
                <a:gd name="connsiteX22" fmla="*/ 20474 w 123296"/>
                <a:gd name="connsiteY22" fmla="*/ 104224 h 104879"/>
                <a:gd name="connsiteX23" fmla="*/ 43714 w 123296"/>
                <a:gd name="connsiteY23" fmla="*/ 104954 h 104879"/>
                <a:gd name="connsiteX24" fmla="*/ 43714 w 123296"/>
                <a:gd name="connsiteY24" fmla="*/ 97411 h 104879"/>
                <a:gd name="connsiteX25" fmla="*/ 36620 w 123296"/>
                <a:gd name="connsiteY25" fmla="*/ 89867 h 104879"/>
                <a:gd name="connsiteX26" fmla="*/ 58637 w 123296"/>
                <a:gd name="connsiteY26" fmla="*/ 58963 h 104879"/>
                <a:gd name="connsiteX27" fmla="*/ 77229 w 123296"/>
                <a:gd name="connsiteY27" fmla="*/ 83297 h 104879"/>
                <a:gd name="connsiteX28" fmla="*/ 82367 w 123296"/>
                <a:gd name="connsiteY28" fmla="*/ 91327 h 104879"/>
                <a:gd name="connsiteX29" fmla="*/ 73560 w 123296"/>
                <a:gd name="connsiteY29" fmla="*/ 97411 h 104879"/>
                <a:gd name="connsiteX30" fmla="*/ 73560 w 123296"/>
                <a:gd name="connsiteY30" fmla="*/ 104954 h 104879"/>
                <a:gd name="connsiteX31" fmla="*/ 99981 w 123296"/>
                <a:gd name="connsiteY31" fmla="*/ 104224 h 104879"/>
                <a:gd name="connsiteX32" fmla="*/ 123466 w 123296"/>
                <a:gd name="connsiteY32" fmla="*/ 104954 h 104879"/>
                <a:gd name="connsiteX33" fmla="*/ 123466 w 123296"/>
                <a:gd name="connsiteY33" fmla="*/ 97411 h 104879"/>
                <a:gd name="connsiteX34" fmla="*/ 100225 w 123296"/>
                <a:gd name="connsiteY34" fmla="*/ 89867 h 104879"/>
                <a:gd name="connsiteX35" fmla="*/ 67444 w 123296"/>
                <a:gd name="connsiteY35" fmla="*/ 47769 h 104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296" h="104879">
                  <a:moveTo>
                    <a:pt x="67444" y="47769"/>
                  </a:moveTo>
                  <a:cubicBezTo>
                    <a:pt x="74783" y="38523"/>
                    <a:pt x="84079" y="26599"/>
                    <a:pt x="89951" y="20272"/>
                  </a:cubicBezTo>
                  <a:cubicBezTo>
                    <a:pt x="97534" y="11512"/>
                    <a:pt x="107564" y="7862"/>
                    <a:pt x="119062" y="7618"/>
                  </a:cubicBezTo>
                  <a:lnTo>
                    <a:pt x="119062" y="75"/>
                  </a:lnTo>
                  <a:cubicBezTo>
                    <a:pt x="112702" y="561"/>
                    <a:pt x="105363" y="805"/>
                    <a:pt x="99002" y="805"/>
                  </a:cubicBezTo>
                  <a:cubicBezTo>
                    <a:pt x="91663" y="805"/>
                    <a:pt x="78697" y="318"/>
                    <a:pt x="75517" y="75"/>
                  </a:cubicBezTo>
                  <a:lnTo>
                    <a:pt x="75517" y="7618"/>
                  </a:lnTo>
                  <a:cubicBezTo>
                    <a:pt x="80654" y="8105"/>
                    <a:pt x="82611" y="11268"/>
                    <a:pt x="82611" y="15162"/>
                  </a:cubicBezTo>
                  <a:cubicBezTo>
                    <a:pt x="82611" y="19055"/>
                    <a:pt x="80165" y="22219"/>
                    <a:pt x="78942" y="23679"/>
                  </a:cubicBezTo>
                  <a:lnTo>
                    <a:pt x="63775" y="42659"/>
                  </a:lnTo>
                  <a:lnTo>
                    <a:pt x="44693" y="18082"/>
                  </a:lnTo>
                  <a:cubicBezTo>
                    <a:pt x="42491" y="15649"/>
                    <a:pt x="42491" y="15162"/>
                    <a:pt x="42491" y="13702"/>
                  </a:cubicBezTo>
                  <a:cubicBezTo>
                    <a:pt x="42491" y="10052"/>
                    <a:pt x="46161" y="7862"/>
                    <a:pt x="51053" y="7618"/>
                  </a:cubicBezTo>
                  <a:lnTo>
                    <a:pt x="51053" y="75"/>
                  </a:lnTo>
                  <a:cubicBezTo>
                    <a:pt x="44693" y="318"/>
                    <a:pt x="28547" y="805"/>
                    <a:pt x="24633" y="805"/>
                  </a:cubicBezTo>
                  <a:cubicBezTo>
                    <a:pt x="19495" y="805"/>
                    <a:pt x="7998" y="561"/>
                    <a:pt x="1392" y="75"/>
                  </a:cubicBezTo>
                  <a:lnTo>
                    <a:pt x="1392" y="7618"/>
                  </a:lnTo>
                  <a:cubicBezTo>
                    <a:pt x="18517" y="7618"/>
                    <a:pt x="18761" y="7862"/>
                    <a:pt x="30259" y="22462"/>
                  </a:cubicBezTo>
                  <a:lnTo>
                    <a:pt x="54478" y="53853"/>
                  </a:lnTo>
                  <a:lnTo>
                    <a:pt x="31483" y="82810"/>
                  </a:lnTo>
                  <a:cubicBezTo>
                    <a:pt x="19740" y="96924"/>
                    <a:pt x="5307" y="97411"/>
                    <a:pt x="169" y="97411"/>
                  </a:cubicBezTo>
                  <a:lnTo>
                    <a:pt x="169" y="104954"/>
                  </a:lnTo>
                  <a:cubicBezTo>
                    <a:pt x="6530" y="104468"/>
                    <a:pt x="14113" y="104224"/>
                    <a:pt x="20474" y="104224"/>
                  </a:cubicBezTo>
                  <a:cubicBezTo>
                    <a:pt x="27568" y="104224"/>
                    <a:pt x="37843" y="104711"/>
                    <a:pt x="43714" y="104954"/>
                  </a:cubicBezTo>
                  <a:lnTo>
                    <a:pt x="43714" y="97411"/>
                  </a:lnTo>
                  <a:cubicBezTo>
                    <a:pt x="38332" y="96681"/>
                    <a:pt x="36620" y="93517"/>
                    <a:pt x="36620" y="89867"/>
                  </a:cubicBezTo>
                  <a:cubicBezTo>
                    <a:pt x="36620" y="84514"/>
                    <a:pt x="43714" y="76484"/>
                    <a:pt x="58637" y="58963"/>
                  </a:cubicBezTo>
                  <a:lnTo>
                    <a:pt x="77229" y="83297"/>
                  </a:lnTo>
                  <a:cubicBezTo>
                    <a:pt x="79187" y="85974"/>
                    <a:pt x="82367" y="89867"/>
                    <a:pt x="82367" y="91327"/>
                  </a:cubicBezTo>
                  <a:cubicBezTo>
                    <a:pt x="82367" y="93517"/>
                    <a:pt x="80165" y="97168"/>
                    <a:pt x="73560" y="97411"/>
                  </a:cubicBezTo>
                  <a:lnTo>
                    <a:pt x="73560" y="104954"/>
                  </a:lnTo>
                  <a:cubicBezTo>
                    <a:pt x="80899" y="104711"/>
                    <a:pt x="94599" y="104224"/>
                    <a:pt x="99981" y="104224"/>
                  </a:cubicBezTo>
                  <a:cubicBezTo>
                    <a:pt x="106586" y="104224"/>
                    <a:pt x="116127" y="104468"/>
                    <a:pt x="123466" y="104954"/>
                  </a:cubicBezTo>
                  <a:lnTo>
                    <a:pt x="123466" y="97411"/>
                  </a:lnTo>
                  <a:cubicBezTo>
                    <a:pt x="110255" y="97411"/>
                    <a:pt x="105852" y="96924"/>
                    <a:pt x="100225" y="89867"/>
                  </a:cubicBezTo>
                  <a:lnTo>
                    <a:pt x="67444" y="4776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4" name="Dowolny kształt: kształt 63">
              <a:extLst>
                <a:ext uri="{FF2B5EF4-FFF2-40B4-BE49-F238E27FC236}">
                  <a16:creationId xmlns:a16="http://schemas.microsoft.com/office/drawing/2014/main" id="{47869158-ADA8-0A7C-E7D7-4D7BDAE68BAE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9510527" y="6371650"/>
              <a:ext cx="87506" cy="111571"/>
            </a:xfrm>
            <a:custGeom>
              <a:avLst/>
              <a:gdLst>
                <a:gd name="connsiteX0" fmla="*/ 848 w 87506"/>
                <a:gd name="connsiteY0" fmla="*/ 102624 h 111571"/>
                <a:gd name="connsiteX1" fmla="*/ 163 w 87506"/>
                <a:gd name="connsiteY1" fmla="*/ 106201 h 111571"/>
                <a:gd name="connsiteX2" fmla="*/ 5985 w 87506"/>
                <a:gd name="connsiteY2" fmla="*/ 111652 h 111571"/>
                <a:gd name="connsiteX3" fmla="*/ 14719 w 87506"/>
                <a:gd name="connsiteY3" fmla="*/ 101091 h 111571"/>
                <a:gd name="connsiteX4" fmla="*/ 23624 w 87506"/>
                <a:gd name="connsiteY4" fmla="*/ 66342 h 111571"/>
                <a:gd name="connsiteX5" fmla="*/ 42461 w 87506"/>
                <a:gd name="connsiteY5" fmla="*/ 76903 h 111571"/>
                <a:gd name="connsiteX6" fmla="*/ 87669 w 87506"/>
                <a:gd name="connsiteY6" fmla="*/ 28868 h 111571"/>
                <a:gd name="connsiteX7" fmla="*/ 60441 w 87506"/>
                <a:gd name="connsiteY7" fmla="*/ 81 h 111571"/>
                <a:gd name="connsiteX8" fmla="*/ 16945 w 87506"/>
                <a:gd name="connsiteY8" fmla="*/ 38748 h 111571"/>
                <a:gd name="connsiteX9" fmla="*/ 848 w 87506"/>
                <a:gd name="connsiteY9" fmla="*/ 102624 h 111571"/>
                <a:gd name="connsiteX10" fmla="*/ 42289 w 87506"/>
                <a:gd name="connsiteY10" fmla="*/ 72134 h 111571"/>
                <a:gd name="connsiteX11" fmla="*/ 25850 w 87506"/>
                <a:gd name="connsiteY11" fmla="*/ 57314 h 111571"/>
                <a:gd name="connsiteX12" fmla="*/ 27391 w 87506"/>
                <a:gd name="connsiteY12" fmla="*/ 51182 h 111571"/>
                <a:gd name="connsiteX13" fmla="*/ 38522 w 87506"/>
                <a:gd name="connsiteY13" fmla="*/ 18818 h 111571"/>
                <a:gd name="connsiteX14" fmla="*/ 60099 w 87506"/>
                <a:gd name="connsiteY14" fmla="*/ 4850 h 111571"/>
                <a:gd name="connsiteX15" fmla="*/ 73799 w 87506"/>
                <a:gd name="connsiteY15" fmla="*/ 22054 h 111571"/>
                <a:gd name="connsiteX16" fmla="*/ 64038 w 87506"/>
                <a:gd name="connsiteY16" fmla="*/ 57314 h 111571"/>
                <a:gd name="connsiteX17" fmla="*/ 42289 w 87506"/>
                <a:gd name="connsiteY17" fmla="*/ 72134 h 111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506" h="111571">
                  <a:moveTo>
                    <a:pt x="848" y="102624"/>
                  </a:moveTo>
                  <a:cubicBezTo>
                    <a:pt x="163" y="105179"/>
                    <a:pt x="163" y="106031"/>
                    <a:pt x="163" y="106201"/>
                  </a:cubicBezTo>
                  <a:cubicBezTo>
                    <a:pt x="163" y="109949"/>
                    <a:pt x="3246" y="111652"/>
                    <a:pt x="5985" y="111652"/>
                  </a:cubicBezTo>
                  <a:cubicBezTo>
                    <a:pt x="12150" y="111652"/>
                    <a:pt x="13520" y="106542"/>
                    <a:pt x="14719" y="101091"/>
                  </a:cubicBezTo>
                  <a:cubicBezTo>
                    <a:pt x="17116" y="92234"/>
                    <a:pt x="21911" y="72815"/>
                    <a:pt x="23624" y="66342"/>
                  </a:cubicBezTo>
                  <a:cubicBezTo>
                    <a:pt x="25165" y="68897"/>
                    <a:pt x="30645" y="76903"/>
                    <a:pt x="42461" y="76903"/>
                  </a:cubicBezTo>
                  <a:cubicBezTo>
                    <a:pt x="64380" y="76903"/>
                    <a:pt x="87669" y="53737"/>
                    <a:pt x="87669" y="28868"/>
                  </a:cubicBezTo>
                  <a:cubicBezTo>
                    <a:pt x="87669" y="10812"/>
                    <a:pt x="75511" y="81"/>
                    <a:pt x="60441" y="81"/>
                  </a:cubicBezTo>
                  <a:cubicBezTo>
                    <a:pt x="43659" y="81"/>
                    <a:pt x="22939" y="14730"/>
                    <a:pt x="16945" y="38748"/>
                  </a:cubicBezTo>
                  <a:lnTo>
                    <a:pt x="848" y="102624"/>
                  </a:lnTo>
                  <a:close/>
                  <a:moveTo>
                    <a:pt x="42289" y="72134"/>
                  </a:moveTo>
                  <a:cubicBezTo>
                    <a:pt x="29617" y="72134"/>
                    <a:pt x="25850" y="59529"/>
                    <a:pt x="25850" y="57314"/>
                  </a:cubicBezTo>
                  <a:cubicBezTo>
                    <a:pt x="25850" y="56974"/>
                    <a:pt x="26877" y="53226"/>
                    <a:pt x="27391" y="51182"/>
                  </a:cubicBezTo>
                  <a:cubicBezTo>
                    <a:pt x="32528" y="30231"/>
                    <a:pt x="33556" y="26313"/>
                    <a:pt x="38522" y="18818"/>
                  </a:cubicBezTo>
                  <a:cubicBezTo>
                    <a:pt x="44687" y="9790"/>
                    <a:pt x="53249" y="4850"/>
                    <a:pt x="60099" y="4850"/>
                  </a:cubicBezTo>
                  <a:cubicBezTo>
                    <a:pt x="67120" y="4850"/>
                    <a:pt x="73799" y="9790"/>
                    <a:pt x="73799" y="22054"/>
                  </a:cubicBezTo>
                  <a:cubicBezTo>
                    <a:pt x="73799" y="29890"/>
                    <a:pt x="69346" y="48797"/>
                    <a:pt x="64038" y="57314"/>
                  </a:cubicBezTo>
                  <a:cubicBezTo>
                    <a:pt x="56160" y="69408"/>
                    <a:pt x="47598" y="72134"/>
                    <a:pt x="42289" y="72134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5" name="Dowolny kształt: kształt 64">
              <a:extLst>
                <a:ext uri="{FF2B5EF4-FFF2-40B4-BE49-F238E27FC236}">
                  <a16:creationId xmlns:a16="http://schemas.microsoft.com/office/drawing/2014/main" id="{AB0D0FD8-36EF-F080-E852-153940AA3E34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9830430" y="6135293"/>
              <a:ext cx="173881" cy="165471"/>
            </a:xfrm>
            <a:custGeom>
              <a:avLst/>
              <a:gdLst>
                <a:gd name="connsiteX0" fmla="*/ 65005 w 173881"/>
                <a:gd name="connsiteY0" fmla="*/ 86461 h 165471"/>
                <a:gd name="connsiteX1" fmla="*/ 88734 w 173881"/>
                <a:gd name="connsiteY1" fmla="*/ 86461 h 165471"/>
                <a:gd name="connsiteX2" fmla="*/ 109039 w 173881"/>
                <a:gd name="connsiteY2" fmla="*/ 97411 h 165471"/>
                <a:gd name="connsiteX3" fmla="*/ 107327 w 173881"/>
                <a:gd name="connsiteY3" fmla="*/ 109335 h 165471"/>
                <a:gd name="connsiteX4" fmla="*/ 106593 w 173881"/>
                <a:gd name="connsiteY4" fmla="*/ 112011 h 165471"/>
                <a:gd name="connsiteX5" fmla="*/ 109528 w 173881"/>
                <a:gd name="connsiteY5" fmla="*/ 114931 h 165471"/>
                <a:gd name="connsiteX6" fmla="*/ 113198 w 173881"/>
                <a:gd name="connsiteY6" fmla="*/ 109821 h 165471"/>
                <a:gd name="connsiteX7" fmla="*/ 126653 w 173881"/>
                <a:gd name="connsiteY7" fmla="*/ 57016 h 165471"/>
                <a:gd name="connsiteX8" fmla="*/ 127387 w 173881"/>
                <a:gd name="connsiteY8" fmla="*/ 53123 h 165471"/>
                <a:gd name="connsiteX9" fmla="*/ 124451 w 173881"/>
                <a:gd name="connsiteY9" fmla="*/ 50446 h 165471"/>
                <a:gd name="connsiteX10" fmla="*/ 120782 w 173881"/>
                <a:gd name="connsiteY10" fmla="*/ 55556 h 165471"/>
                <a:gd name="connsiteX11" fmla="*/ 89224 w 173881"/>
                <a:gd name="connsiteY11" fmla="*/ 78917 h 165471"/>
                <a:gd name="connsiteX12" fmla="*/ 66962 w 173881"/>
                <a:gd name="connsiteY12" fmla="*/ 78917 h 165471"/>
                <a:gd name="connsiteX13" fmla="*/ 82618 w 173881"/>
                <a:gd name="connsiteY13" fmla="*/ 17109 h 165471"/>
                <a:gd name="connsiteX14" fmla="*/ 95829 w 173881"/>
                <a:gd name="connsiteY14" fmla="*/ 7618 h 165471"/>
                <a:gd name="connsiteX15" fmla="*/ 128121 w 173881"/>
                <a:gd name="connsiteY15" fmla="*/ 7618 h 165471"/>
                <a:gd name="connsiteX16" fmla="*/ 163838 w 173881"/>
                <a:gd name="connsiteY16" fmla="*/ 34386 h 165471"/>
                <a:gd name="connsiteX17" fmla="*/ 163104 w 173881"/>
                <a:gd name="connsiteY17" fmla="*/ 47526 h 165471"/>
                <a:gd name="connsiteX18" fmla="*/ 162614 w 173881"/>
                <a:gd name="connsiteY18" fmla="*/ 51906 h 165471"/>
                <a:gd name="connsiteX19" fmla="*/ 165550 w 173881"/>
                <a:gd name="connsiteY19" fmla="*/ 54826 h 165471"/>
                <a:gd name="connsiteX20" fmla="*/ 168975 w 173881"/>
                <a:gd name="connsiteY20" fmla="*/ 48743 h 165471"/>
                <a:gd name="connsiteX21" fmla="*/ 173868 w 173881"/>
                <a:gd name="connsiteY21" fmla="*/ 6645 h 165471"/>
                <a:gd name="connsiteX22" fmla="*/ 167262 w 173881"/>
                <a:gd name="connsiteY22" fmla="*/ 75 h 165471"/>
                <a:gd name="connsiteX23" fmla="*/ 47391 w 173881"/>
                <a:gd name="connsiteY23" fmla="*/ 75 h 165471"/>
                <a:gd name="connsiteX24" fmla="*/ 40052 w 173881"/>
                <a:gd name="connsiteY24" fmla="*/ 4942 h 165471"/>
                <a:gd name="connsiteX25" fmla="*/ 46902 w 173881"/>
                <a:gd name="connsiteY25" fmla="*/ 7618 h 165471"/>
                <a:gd name="connsiteX26" fmla="*/ 62803 w 173881"/>
                <a:gd name="connsiteY26" fmla="*/ 11998 h 165471"/>
                <a:gd name="connsiteX27" fmla="*/ 61580 w 173881"/>
                <a:gd name="connsiteY27" fmla="*/ 17839 h 165471"/>
                <a:gd name="connsiteX28" fmla="*/ 29288 w 173881"/>
                <a:gd name="connsiteY28" fmla="*/ 146566 h 165471"/>
                <a:gd name="connsiteX29" fmla="*/ 7026 w 173881"/>
                <a:gd name="connsiteY29" fmla="*/ 158003 h 165471"/>
                <a:gd name="connsiteX30" fmla="*/ 176 w 173881"/>
                <a:gd name="connsiteY30" fmla="*/ 162626 h 165471"/>
                <a:gd name="connsiteX31" fmla="*/ 3846 w 173881"/>
                <a:gd name="connsiteY31" fmla="*/ 165546 h 165471"/>
                <a:gd name="connsiteX32" fmla="*/ 36138 w 173881"/>
                <a:gd name="connsiteY32" fmla="*/ 164816 h 165471"/>
                <a:gd name="connsiteX33" fmla="*/ 72588 w 173881"/>
                <a:gd name="connsiteY33" fmla="*/ 165546 h 165471"/>
                <a:gd name="connsiteX34" fmla="*/ 77726 w 173881"/>
                <a:gd name="connsiteY34" fmla="*/ 160923 h 165471"/>
                <a:gd name="connsiteX35" fmla="*/ 76258 w 173881"/>
                <a:gd name="connsiteY35" fmla="*/ 158246 h 165471"/>
                <a:gd name="connsiteX36" fmla="*/ 69408 w 173881"/>
                <a:gd name="connsiteY36" fmla="*/ 158003 h 165471"/>
                <a:gd name="connsiteX37" fmla="*/ 56687 w 173881"/>
                <a:gd name="connsiteY37" fmla="*/ 157516 h 165471"/>
                <a:gd name="connsiteX38" fmla="*/ 48859 w 173881"/>
                <a:gd name="connsiteY38" fmla="*/ 152649 h 165471"/>
                <a:gd name="connsiteX39" fmla="*/ 49837 w 173881"/>
                <a:gd name="connsiteY39" fmla="*/ 147052 h 165471"/>
                <a:gd name="connsiteX40" fmla="*/ 65005 w 173881"/>
                <a:gd name="connsiteY40" fmla="*/ 86461 h 165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3881" h="165471">
                  <a:moveTo>
                    <a:pt x="65005" y="86461"/>
                  </a:moveTo>
                  <a:lnTo>
                    <a:pt x="88734" y="86461"/>
                  </a:lnTo>
                  <a:cubicBezTo>
                    <a:pt x="107082" y="86461"/>
                    <a:pt x="109039" y="90354"/>
                    <a:pt x="109039" y="97411"/>
                  </a:cubicBezTo>
                  <a:cubicBezTo>
                    <a:pt x="109039" y="99114"/>
                    <a:pt x="109039" y="102034"/>
                    <a:pt x="107327" y="109335"/>
                  </a:cubicBezTo>
                  <a:cubicBezTo>
                    <a:pt x="106837" y="110551"/>
                    <a:pt x="106593" y="111525"/>
                    <a:pt x="106593" y="112011"/>
                  </a:cubicBezTo>
                  <a:cubicBezTo>
                    <a:pt x="106593" y="113958"/>
                    <a:pt x="108061" y="114931"/>
                    <a:pt x="109528" y="114931"/>
                  </a:cubicBezTo>
                  <a:cubicBezTo>
                    <a:pt x="111975" y="114931"/>
                    <a:pt x="111975" y="114201"/>
                    <a:pt x="113198" y="109821"/>
                  </a:cubicBezTo>
                  <a:lnTo>
                    <a:pt x="126653" y="57016"/>
                  </a:lnTo>
                  <a:cubicBezTo>
                    <a:pt x="127387" y="54340"/>
                    <a:pt x="127387" y="53853"/>
                    <a:pt x="127387" y="53123"/>
                  </a:cubicBezTo>
                  <a:cubicBezTo>
                    <a:pt x="127387" y="52636"/>
                    <a:pt x="126898" y="50446"/>
                    <a:pt x="124451" y="50446"/>
                  </a:cubicBezTo>
                  <a:cubicBezTo>
                    <a:pt x="122005" y="50446"/>
                    <a:pt x="121760" y="51663"/>
                    <a:pt x="120782" y="55556"/>
                  </a:cubicBezTo>
                  <a:cubicBezTo>
                    <a:pt x="115644" y="74537"/>
                    <a:pt x="110018" y="78917"/>
                    <a:pt x="89224" y="78917"/>
                  </a:cubicBezTo>
                  <a:lnTo>
                    <a:pt x="66962" y="78917"/>
                  </a:lnTo>
                  <a:lnTo>
                    <a:pt x="82618" y="17109"/>
                  </a:lnTo>
                  <a:cubicBezTo>
                    <a:pt x="84820" y="8592"/>
                    <a:pt x="85065" y="7618"/>
                    <a:pt x="95829" y="7618"/>
                  </a:cubicBezTo>
                  <a:lnTo>
                    <a:pt x="128121" y="7618"/>
                  </a:lnTo>
                  <a:cubicBezTo>
                    <a:pt x="158211" y="7618"/>
                    <a:pt x="163838" y="15649"/>
                    <a:pt x="163838" y="34386"/>
                  </a:cubicBezTo>
                  <a:cubicBezTo>
                    <a:pt x="163838" y="39983"/>
                    <a:pt x="163838" y="40956"/>
                    <a:pt x="163104" y="47526"/>
                  </a:cubicBezTo>
                  <a:cubicBezTo>
                    <a:pt x="162614" y="50690"/>
                    <a:pt x="162614" y="51176"/>
                    <a:pt x="162614" y="51906"/>
                  </a:cubicBezTo>
                  <a:cubicBezTo>
                    <a:pt x="162614" y="53123"/>
                    <a:pt x="163348" y="54826"/>
                    <a:pt x="165550" y="54826"/>
                  </a:cubicBezTo>
                  <a:cubicBezTo>
                    <a:pt x="168241" y="54826"/>
                    <a:pt x="168486" y="53366"/>
                    <a:pt x="168975" y="48743"/>
                  </a:cubicBezTo>
                  <a:lnTo>
                    <a:pt x="173868" y="6645"/>
                  </a:lnTo>
                  <a:cubicBezTo>
                    <a:pt x="174602" y="75"/>
                    <a:pt x="173378" y="75"/>
                    <a:pt x="167262" y="75"/>
                  </a:cubicBezTo>
                  <a:lnTo>
                    <a:pt x="47391" y="75"/>
                  </a:lnTo>
                  <a:cubicBezTo>
                    <a:pt x="42498" y="75"/>
                    <a:pt x="40052" y="75"/>
                    <a:pt x="40052" y="4942"/>
                  </a:cubicBezTo>
                  <a:cubicBezTo>
                    <a:pt x="40052" y="7618"/>
                    <a:pt x="42253" y="7618"/>
                    <a:pt x="46902" y="7618"/>
                  </a:cubicBezTo>
                  <a:cubicBezTo>
                    <a:pt x="55953" y="7618"/>
                    <a:pt x="62803" y="7618"/>
                    <a:pt x="62803" y="11998"/>
                  </a:cubicBezTo>
                  <a:cubicBezTo>
                    <a:pt x="62803" y="12972"/>
                    <a:pt x="62803" y="13458"/>
                    <a:pt x="61580" y="17839"/>
                  </a:cubicBezTo>
                  <a:lnTo>
                    <a:pt x="29288" y="146566"/>
                  </a:lnTo>
                  <a:cubicBezTo>
                    <a:pt x="26841" y="156056"/>
                    <a:pt x="26352" y="158003"/>
                    <a:pt x="7026" y="158003"/>
                  </a:cubicBezTo>
                  <a:cubicBezTo>
                    <a:pt x="2867" y="158003"/>
                    <a:pt x="176" y="158003"/>
                    <a:pt x="176" y="162626"/>
                  </a:cubicBezTo>
                  <a:cubicBezTo>
                    <a:pt x="176" y="165546"/>
                    <a:pt x="3112" y="165546"/>
                    <a:pt x="3846" y="165546"/>
                  </a:cubicBezTo>
                  <a:cubicBezTo>
                    <a:pt x="10940" y="165546"/>
                    <a:pt x="29043" y="164816"/>
                    <a:pt x="36138" y="164816"/>
                  </a:cubicBezTo>
                  <a:cubicBezTo>
                    <a:pt x="44211" y="164816"/>
                    <a:pt x="64515" y="165546"/>
                    <a:pt x="72588" y="165546"/>
                  </a:cubicBezTo>
                  <a:cubicBezTo>
                    <a:pt x="74790" y="165546"/>
                    <a:pt x="77726" y="165546"/>
                    <a:pt x="77726" y="160923"/>
                  </a:cubicBezTo>
                  <a:cubicBezTo>
                    <a:pt x="77726" y="158976"/>
                    <a:pt x="76258" y="158489"/>
                    <a:pt x="76258" y="158246"/>
                  </a:cubicBezTo>
                  <a:cubicBezTo>
                    <a:pt x="75524" y="158003"/>
                    <a:pt x="75035" y="158003"/>
                    <a:pt x="69408" y="158003"/>
                  </a:cubicBezTo>
                  <a:cubicBezTo>
                    <a:pt x="64026" y="158003"/>
                    <a:pt x="62803" y="158003"/>
                    <a:pt x="56687" y="157516"/>
                  </a:cubicBezTo>
                  <a:cubicBezTo>
                    <a:pt x="49593" y="156786"/>
                    <a:pt x="48859" y="155813"/>
                    <a:pt x="48859" y="152649"/>
                  </a:cubicBezTo>
                  <a:cubicBezTo>
                    <a:pt x="48859" y="152162"/>
                    <a:pt x="48859" y="150702"/>
                    <a:pt x="49837" y="147052"/>
                  </a:cubicBezTo>
                  <a:lnTo>
                    <a:pt x="65005" y="86461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6" name="Dowolny kształt: kształt 65">
              <a:extLst>
                <a:ext uri="{FF2B5EF4-FFF2-40B4-BE49-F238E27FC236}">
                  <a16:creationId xmlns:a16="http://schemas.microsoft.com/office/drawing/2014/main" id="{6BA8FEBC-92C5-6152-2AFF-312DF32A8818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9990265" y="6217517"/>
              <a:ext cx="130146" cy="152793"/>
            </a:xfrm>
            <a:custGeom>
              <a:avLst/>
              <a:gdLst>
                <a:gd name="connsiteX0" fmla="*/ 67996 w 130146"/>
                <a:gd name="connsiteY0" fmla="*/ 130044 h 152793"/>
                <a:gd name="connsiteX1" fmla="*/ 84264 w 130146"/>
                <a:gd name="connsiteY1" fmla="*/ 152870 h 152793"/>
                <a:gd name="connsiteX2" fmla="*/ 114917 w 130146"/>
                <a:gd name="connsiteY2" fmla="*/ 119824 h 152793"/>
                <a:gd name="connsiteX3" fmla="*/ 112519 w 130146"/>
                <a:gd name="connsiteY3" fmla="*/ 117439 h 152793"/>
                <a:gd name="connsiteX4" fmla="*/ 110122 w 130146"/>
                <a:gd name="connsiteY4" fmla="*/ 119654 h 152793"/>
                <a:gd name="connsiteX5" fmla="*/ 88887 w 130146"/>
                <a:gd name="connsiteY5" fmla="*/ 134984 h 152793"/>
                <a:gd name="connsiteX6" fmla="*/ 75359 w 130146"/>
                <a:gd name="connsiteY6" fmla="*/ 118461 h 152793"/>
                <a:gd name="connsiteX7" fmla="*/ 130329 w 130146"/>
                <a:gd name="connsiteY7" fmla="*/ 47430 h 152793"/>
                <a:gd name="connsiteX8" fmla="*/ 80668 w 130146"/>
                <a:gd name="connsiteY8" fmla="*/ 76 h 152793"/>
                <a:gd name="connsiteX9" fmla="*/ 182 w 130146"/>
                <a:gd name="connsiteY9" fmla="*/ 76558 h 152793"/>
                <a:gd name="connsiteX10" fmla="*/ 50015 w 130146"/>
                <a:gd name="connsiteY10" fmla="*/ 123231 h 152793"/>
                <a:gd name="connsiteX11" fmla="*/ 67996 w 130146"/>
                <a:gd name="connsiteY11" fmla="*/ 120846 h 152793"/>
                <a:gd name="connsiteX12" fmla="*/ 67996 w 130146"/>
                <a:gd name="connsiteY12" fmla="*/ 130044 h 152793"/>
                <a:gd name="connsiteX13" fmla="*/ 38370 w 130146"/>
                <a:gd name="connsiteY13" fmla="*/ 115566 h 152793"/>
                <a:gd name="connsiteX14" fmla="*/ 16793 w 130146"/>
                <a:gd name="connsiteY14" fmla="*/ 80817 h 152793"/>
                <a:gd name="connsiteX15" fmla="*/ 35973 w 130146"/>
                <a:gd name="connsiteY15" fmla="*/ 28012 h 152793"/>
                <a:gd name="connsiteX16" fmla="*/ 79298 w 130146"/>
                <a:gd name="connsiteY16" fmla="*/ 5527 h 152793"/>
                <a:gd name="connsiteX17" fmla="*/ 113718 w 130146"/>
                <a:gd name="connsiteY17" fmla="*/ 42831 h 152793"/>
                <a:gd name="connsiteX18" fmla="*/ 73989 w 130146"/>
                <a:gd name="connsiteY18" fmla="*/ 111988 h 152793"/>
                <a:gd name="connsiteX19" fmla="*/ 56693 w 130146"/>
                <a:gd name="connsiteY19" fmla="*/ 94103 h 152793"/>
                <a:gd name="connsiteX20" fmla="*/ 37685 w 130146"/>
                <a:gd name="connsiteY20" fmla="*/ 111137 h 152793"/>
                <a:gd name="connsiteX21" fmla="*/ 38370 w 130146"/>
                <a:gd name="connsiteY21" fmla="*/ 115566 h 152793"/>
                <a:gd name="connsiteX22" fmla="*/ 67996 w 130146"/>
                <a:gd name="connsiteY22" fmla="*/ 114714 h 152793"/>
                <a:gd name="connsiteX23" fmla="*/ 51214 w 130146"/>
                <a:gd name="connsiteY23" fmla="*/ 117780 h 152793"/>
                <a:gd name="connsiteX24" fmla="*/ 42480 w 130146"/>
                <a:gd name="connsiteY24" fmla="*/ 111137 h 152793"/>
                <a:gd name="connsiteX25" fmla="*/ 56693 w 130146"/>
                <a:gd name="connsiteY25" fmla="*/ 98872 h 152793"/>
                <a:gd name="connsiteX26" fmla="*/ 67996 w 130146"/>
                <a:gd name="connsiteY26" fmla="*/ 114714 h 152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0146" h="152793">
                  <a:moveTo>
                    <a:pt x="67996" y="130044"/>
                  </a:moveTo>
                  <a:cubicBezTo>
                    <a:pt x="67996" y="141116"/>
                    <a:pt x="70222" y="152870"/>
                    <a:pt x="84264" y="152870"/>
                  </a:cubicBezTo>
                  <a:cubicBezTo>
                    <a:pt x="104985" y="152870"/>
                    <a:pt x="114917" y="123571"/>
                    <a:pt x="114917" y="119824"/>
                  </a:cubicBezTo>
                  <a:cubicBezTo>
                    <a:pt x="114917" y="118632"/>
                    <a:pt x="113889" y="117439"/>
                    <a:pt x="112519" y="117439"/>
                  </a:cubicBezTo>
                  <a:cubicBezTo>
                    <a:pt x="110807" y="117439"/>
                    <a:pt x="110293" y="118972"/>
                    <a:pt x="110122" y="119654"/>
                  </a:cubicBezTo>
                  <a:cubicBezTo>
                    <a:pt x="106012" y="131577"/>
                    <a:pt x="94710" y="134984"/>
                    <a:pt x="88887" y="134984"/>
                  </a:cubicBezTo>
                  <a:cubicBezTo>
                    <a:pt x="82038" y="134984"/>
                    <a:pt x="78442" y="132088"/>
                    <a:pt x="75359" y="118461"/>
                  </a:cubicBezTo>
                  <a:cubicBezTo>
                    <a:pt x="105841" y="107730"/>
                    <a:pt x="130329" y="77580"/>
                    <a:pt x="130329" y="47430"/>
                  </a:cubicBezTo>
                  <a:cubicBezTo>
                    <a:pt x="130329" y="20687"/>
                    <a:pt x="110978" y="76"/>
                    <a:pt x="80668" y="76"/>
                  </a:cubicBezTo>
                  <a:cubicBezTo>
                    <a:pt x="39740" y="76"/>
                    <a:pt x="182" y="38232"/>
                    <a:pt x="182" y="76558"/>
                  </a:cubicBezTo>
                  <a:cubicBezTo>
                    <a:pt x="182" y="103983"/>
                    <a:pt x="20561" y="123231"/>
                    <a:pt x="50015" y="123231"/>
                  </a:cubicBezTo>
                  <a:cubicBezTo>
                    <a:pt x="53268" y="123231"/>
                    <a:pt x="59091" y="123060"/>
                    <a:pt x="67996" y="120846"/>
                  </a:cubicBezTo>
                  <a:lnTo>
                    <a:pt x="67996" y="130044"/>
                  </a:lnTo>
                  <a:close/>
                  <a:moveTo>
                    <a:pt x="38370" y="115566"/>
                  </a:moveTo>
                  <a:cubicBezTo>
                    <a:pt x="29465" y="112499"/>
                    <a:pt x="16793" y="103642"/>
                    <a:pt x="16793" y="80817"/>
                  </a:cubicBezTo>
                  <a:cubicBezTo>
                    <a:pt x="16793" y="69915"/>
                    <a:pt x="20389" y="47260"/>
                    <a:pt x="35973" y="28012"/>
                  </a:cubicBezTo>
                  <a:cubicBezTo>
                    <a:pt x="46761" y="14896"/>
                    <a:pt x="63372" y="5527"/>
                    <a:pt x="79298" y="5527"/>
                  </a:cubicBezTo>
                  <a:cubicBezTo>
                    <a:pt x="97963" y="5527"/>
                    <a:pt x="113718" y="17962"/>
                    <a:pt x="113718" y="42831"/>
                  </a:cubicBezTo>
                  <a:cubicBezTo>
                    <a:pt x="113718" y="59865"/>
                    <a:pt x="105327" y="96488"/>
                    <a:pt x="73989" y="111988"/>
                  </a:cubicBezTo>
                  <a:cubicBezTo>
                    <a:pt x="71249" y="101257"/>
                    <a:pt x="66797" y="94103"/>
                    <a:pt x="56693" y="94103"/>
                  </a:cubicBezTo>
                  <a:cubicBezTo>
                    <a:pt x="47104" y="94103"/>
                    <a:pt x="37685" y="102109"/>
                    <a:pt x="37685" y="111137"/>
                  </a:cubicBezTo>
                  <a:cubicBezTo>
                    <a:pt x="37685" y="114203"/>
                    <a:pt x="37856" y="114373"/>
                    <a:pt x="38370" y="115566"/>
                  </a:cubicBezTo>
                  <a:close/>
                  <a:moveTo>
                    <a:pt x="67996" y="114714"/>
                  </a:moveTo>
                  <a:cubicBezTo>
                    <a:pt x="64228" y="116077"/>
                    <a:pt x="57892" y="117780"/>
                    <a:pt x="51214" y="117780"/>
                  </a:cubicBezTo>
                  <a:cubicBezTo>
                    <a:pt x="48474" y="117780"/>
                    <a:pt x="42480" y="117780"/>
                    <a:pt x="42480" y="111137"/>
                  </a:cubicBezTo>
                  <a:cubicBezTo>
                    <a:pt x="42480" y="104664"/>
                    <a:pt x="49501" y="98872"/>
                    <a:pt x="56693" y="98872"/>
                  </a:cubicBezTo>
                  <a:cubicBezTo>
                    <a:pt x="62858" y="98872"/>
                    <a:pt x="67482" y="101598"/>
                    <a:pt x="67996" y="114714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7" name="Dowolny kształt: kształt 66">
              <a:extLst>
                <a:ext uri="{FF2B5EF4-FFF2-40B4-BE49-F238E27FC236}">
                  <a16:creationId xmlns:a16="http://schemas.microsoft.com/office/drawing/2014/main" id="{2F087613-EABA-6503-25B7-5E83EED9CD74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0173614" y="6118259"/>
              <a:ext cx="33515" cy="243340"/>
            </a:xfrm>
            <a:custGeom>
              <a:avLst/>
              <a:gdLst>
                <a:gd name="connsiteX0" fmla="*/ 33704 w 33515"/>
                <a:gd name="connsiteY0" fmla="*/ 243415 h 243340"/>
                <a:gd name="connsiteX1" fmla="*/ 33704 w 33515"/>
                <a:gd name="connsiteY1" fmla="*/ 233682 h 243340"/>
                <a:gd name="connsiteX2" fmla="*/ 9975 w 33515"/>
                <a:gd name="connsiteY2" fmla="*/ 233682 h 243340"/>
                <a:gd name="connsiteX3" fmla="*/ 9975 w 33515"/>
                <a:gd name="connsiteY3" fmla="*/ 9808 h 243340"/>
                <a:gd name="connsiteX4" fmla="*/ 33704 w 33515"/>
                <a:gd name="connsiteY4" fmla="*/ 9808 h 243340"/>
                <a:gd name="connsiteX5" fmla="*/ 33704 w 33515"/>
                <a:gd name="connsiteY5" fmla="*/ 75 h 243340"/>
                <a:gd name="connsiteX6" fmla="*/ 189 w 33515"/>
                <a:gd name="connsiteY6" fmla="*/ 75 h 243340"/>
                <a:gd name="connsiteX7" fmla="*/ 189 w 33515"/>
                <a:gd name="connsiteY7" fmla="*/ 243415 h 243340"/>
                <a:gd name="connsiteX8" fmla="*/ 33704 w 33515"/>
                <a:gd name="connsiteY8" fmla="*/ 243415 h 24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515" h="243340">
                  <a:moveTo>
                    <a:pt x="33704" y="243415"/>
                  </a:moveTo>
                  <a:lnTo>
                    <a:pt x="33704" y="233682"/>
                  </a:lnTo>
                  <a:lnTo>
                    <a:pt x="9975" y="233682"/>
                  </a:lnTo>
                  <a:lnTo>
                    <a:pt x="9975" y="9808"/>
                  </a:lnTo>
                  <a:lnTo>
                    <a:pt x="33704" y="9808"/>
                  </a:lnTo>
                  <a:lnTo>
                    <a:pt x="33704" y="75"/>
                  </a:lnTo>
                  <a:lnTo>
                    <a:pt x="189" y="75"/>
                  </a:lnTo>
                  <a:lnTo>
                    <a:pt x="189" y="243415"/>
                  </a:lnTo>
                  <a:lnTo>
                    <a:pt x="33704" y="24341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8" name="Dowolny kształt: kształt 67">
              <a:extLst>
                <a:ext uri="{FF2B5EF4-FFF2-40B4-BE49-F238E27FC236}">
                  <a16:creationId xmlns:a16="http://schemas.microsoft.com/office/drawing/2014/main" id="{3293A4FC-9187-40A8-0B20-9AA5CF53560A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0219552" y="6129210"/>
              <a:ext cx="131369" cy="176908"/>
            </a:xfrm>
            <a:custGeom>
              <a:avLst/>
              <a:gdLst>
                <a:gd name="connsiteX0" fmla="*/ 51810 w 131369"/>
                <a:gd name="connsiteY0" fmla="*/ 83297 h 176908"/>
                <a:gd name="connsiteX1" fmla="*/ 192 w 131369"/>
                <a:gd name="connsiteY1" fmla="*/ 146809 h 176908"/>
                <a:gd name="connsiteX2" fmla="*/ 41536 w 131369"/>
                <a:gd name="connsiteY2" fmla="*/ 176983 h 176908"/>
                <a:gd name="connsiteX3" fmla="*/ 115171 w 131369"/>
                <a:gd name="connsiteY3" fmla="*/ 133425 h 176908"/>
                <a:gd name="connsiteX4" fmla="*/ 112725 w 131369"/>
                <a:gd name="connsiteY4" fmla="*/ 131722 h 176908"/>
                <a:gd name="connsiteX5" fmla="*/ 94866 w 131369"/>
                <a:gd name="connsiteY5" fmla="*/ 142429 h 176908"/>
                <a:gd name="connsiteX6" fmla="*/ 57681 w 131369"/>
                <a:gd name="connsiteY6" fmla="*/ 163599 h 176908"/>
                <a:gd name="connsiteX7" fmla="*/ 20986 w 131369"/>
                <a:gd name="connsiteY7" fmla="*/ 136345 h 176908"/>
                <a:gd name="connsiteX8" fmla="*/ 73338 w 131369"/>
                <a:gd name="connsiteY8" fmla="*/ 86947 h 176908"/>
                <a:gd name="connsiteX9" fmla="*/ 93398 w 131369"/>
                <a:gd name="connsiteY9" fmla="*/ 75267 h 176908"/>
                <a:gd name="connsiteX10" fmla="*/ 90952 w 131369"/>
                <a:gd name="connsiteY10" fmla="*/ 73564 h 176908"/>
                <a:gd name="connsiteX11" fmla="*/ 49609 w 131369"/>
                <a:gd name="connsiteY11" fmla="*/ 45579 h 176908"/>
                <a:gd name="connsiteX12" fmla="*/ 87527 w 131369"/>
                <a:gd name="connsiteY12" fmla="*/ 13458 h 176908"/>
                <a:gd name="connsiteX13" fmla="*/ 110767 w 131369"/>
                <a:gd name="connsiteY13" fmla="*/ 26842 h 176908"/>
                <a:gd name="connsiteX14" fmla="*/ 107832 w 131369"/>
                <a:gd name="connsiteY14" fmla="*/ 35602 h 176908"/>
                <a:gd name="connsiteX15" fmla="*/ 106609 w 131369"/>
                <a:gd name="connsiteY15" fmla="*/ 38279 h 176908"/>
                <a:gd name="connsiteX16" fmla="*/ 109055 w 131369"/>
                <a:gd name="connsiteY16" fmla="*/ 39983 h 176908"/>
                <a:gd name="connsiteX17" fmla="*/ 131562 w 131369"/>
                <a:gd name="connsiteY17" fmla="*/ 16622 h 176908"/>
                <a:gd name="connsiteX18" fmla="*/ 103673 w 131369"/>
                <a:gd name="connsiteY18" fmla="*/ 75 h 176908"/>
                <a:gd name="connsiteX19" fmla="*/ 28814 w 131369"/>
                <a:gd name="connsiteY19" fmla="*/ 56043 h 176908"/>
                <a:gd name="connsiteX20" fmla="*/ 51810 w 131369"/>
                <a:gd name="connsiteY20" fmla="*/ 83297 h 176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1369" h="176908">
                  <a:moveTo>
                    <a:pt x="51810" y="83297"/>
                  </a:moveTo>
                  <a:cubicBezTo>
                    <a:pt x="2883" y="109578"/>
                    <a:pt x="192" y="140969"/>
                    <a:pt x="192" y="146809"/>
                  </a:cubicBezTo>
                  <a:cubicBezTo>
                    <a:pt x="192" y="165303"/>
                    <a:pt x="18295" y="176983"/>
                    <a:pt x="41536" y="176983"/>
                  </a:cubicBezTo>
                  <a:cubicBezTo>
                    <a:pt x="82390" y="176983"/>
                    <a:pt x="115171" y="138535"/>
                    <a:pt x="115171" y="133425"/>
                  </a:cubicBezTo>
                  <a:cubicBezTo>
                    <a:pt x="115171" y="131965"/>
                    <a:pt x="113948" y="131722"/>
                    <a:pt x="112725" y="131722"/>
                  </a:cubicBezTo>
                  <a:cubicBezTo>
                    <a:pt x="109789" y="131722"/>
                    <a:pt x="100493" y="134885"/>
                    <a:pt x="94866" y="142429"/>
                  </a:cubicBezTo>
                  <a:cubicBezTo>
                    <a:pt x="89729" y="149486"/>
                    <a:pt x="79454" y="163599"/>
                    <a:pt x="57681" y="163599"/>
                  </a:cubicBezTo>
                  <a:cubicBezTo>
                    <a:pt x="40312" y="163599"/>
                    <a:pt x="20986" y="154596"/>
                    <a:pt x="20986" y="136345"/>
                  </a:cubicBezTo>
                  <a:cubicBezTo>
                    <a:pt x="20986" y="124422"/>
                    <a:pt x="34686" y="88407"/>
                    <a:pt x="73338" y="86947"/>
                  </a:cubicBezTo>
                  <a:cubicBezTo>
                    <a:pt x="84836" y="86461"/>
                    <a:pt x="93398" y="77944"/>
                    <a:pt x="93398" y="75267"/>
                  </a:cubicBezTo>
                  <a:cubicBezTo>
                    <a:pt x="93398" y="73807"/>
                    <a:pt x="92175" y="73564"/>
                    <a:pt x="90952" y="73564"/>
                  </a:cubicBezTo>
                  <a:cubicBezTo>
                    <a:pt x="56458" y="72103"/>
                    <a:pt x="49609" y="55313"/>
                    <a:pt x="49609" y="45579"/>
                  </a:cubicBezTo>
                  <a:cubicBezTo>
                    <a:pt x="49609" y="39983"/>
                    <a:pt x="53278" y="13458"/>
                    <a:pt x="87527" y="13458"/>
                  </a:cubicBezTo>
                  <a:cubicBezTo>
                    <a:pt x="92175" y="13458"/>
                    <a:pt x="110767" y="14188"/>
                    <a:pt x="110767" y="26842"/>
                  </a:cubicBezTo>
                  <a:cubicBezTo>
                    <a:pt x="110767" y="30736"/>
                    <a:pt x="108810" y="34142"/>
                    <a:pt x="107832" y="35602"/>
                  </a:cubicBezTo>
                  <a:cubicBezTo>
                    <a:pt x="107343" y="36332"/>
                    <a:pt x="106609" y="37549"/>
                    <a:pt x="106609" y="38279"/>
                  </a:cubicBezTo>
                  <a:cubicBezTo>
                    <a:pt x="106609" y="39983"/>
                    <a:pt x="108321" y="39983"/>
                    <a:pt x="109055" y="39983"/>
                  </a:cubicBezTo>
                  <a:cubicBezTo>
                    <a:pt x="116394" y="39983"/>
                    <a:pt x="131562" y="30492"/>
                    <a:pt x="131562" y="16622"/>
                  </a:cubicBezTo>
                  <a:cubicBezTo>
                    <a:pt x="131562" y="2265"/>
                    <a:pt x="114682" y="75"/>
                    <a:pt x="103673" y="75"/>
                  </a:cubicBezTo>
                  <a:cubicBezTo>
                    <a:pt x="70403" y="75"/>
                    <a:pt x="28814" y="26355"/>
                    <a:pt x="28814" y="56043"/>
                  </a:cubicBezTo>
                  <a:cubicBezTo>
                    <a:pt x="28814" y="70400"/>
                    <a:pt x="39823" y="79160"/>
                    <a:pt x="51810" y="83297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9" name="Dowolny kształt: kształt 68">
              <a:extLst>
                <a:ext uri="{FF2B5EF4-FFF2-40B4-BE49-F238E27FC236}">
                  <a16:creationId xmlns:a16="http://schemas.microsoft.com/office/drawing/2014/main" id="{F2033A32-73B3-C71E-7A46-B9E1C71E72B8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0376882" y="6094852"/>
              <a:ext cx="126378" cy="125539"/>
            </a:xfrm>
            <a:custGeom>
              <a:avLst/>
              <a:gdLst>
                <a:gd name="connsiteX0" fmla="*/ 126577 w 126378"/>
                <a:gd name="connsiteY0" fmla="*/ 62925 h 125539"/>
                <a:gd name="connsiteX1" fmla="*/ 63388 w 126378"/>
                <a:gd name="connsiteY1" fmla="*/ 71 h 125539"/>
                <a:gd name="connsiteX2" fmla="*/ 198 w 126378"/>
                <a:gd name="connsiteY2" fmla="*/ 62755 h 125539"/>
                <a:gd name="connsiteX3" fmla="*/ 63388 w 126378"/>
                <a:gd name="connsiteY3" fmla="*/ 125610 h 125539"/>
                <a:gd name="connsiteX4" fmla="*/ 126577 w 126378"/>
                <a:gd name="connsiteY4" fmla="*/ 62925 h 125539"/>
                <a:gd name="connsiteX5" fmla="*/ 25029 w 126378"/>
                <a:gd name="connsiteY5" fmla="*/ 20511 h 125539"/>
                <a:gd name="connsiteX6" fmla="*/ 63388 w 126378"/>
                <a:gd name="connsiteY6" fmla="*/ 5862 h 125539"/>
                <a:gd name="connsiteX7" fmla="*/ 101747 w 126378"/>
                <a:gd name="connsiteY7" fmla="*/ 20511 h 125539"/>
                <a:gd name="connsiteX8" fmla="*/ 63388 w 126378"/>
                <a:gd name="connsiteY8" fmla="*/ 58667 h 125539"/>
                <a:gd name="connsiteX9" fmla="*/ 25029 w 126378"/>
                <a:gd name="connsiteY9" fmla="*/ 20511 h 125539"/>
                <a:gd name="connsiteX10" fmla="*/ 20919 w 126378"/>
                <a:gd name="connsiteY10" fmla="*/ 100911 h 125539"/>
                <a:gd name="connsiteX11" fmla="*/ 6021 w 126378"/>
                <a:gd name="connsiteY11" fmla="*/ 62925 h 125539"/>
                <a:gd name="connsiteX12" fmla="*/ 20919 w 126378"/>
                <a:gd name="connsiteY12" fmla="*/ 24770 h 125539"/>
                <a:gd name="connsiteX13" fmla="*/ 59278 w 126378"/>
                <a:gd name="connsiteY13" fmla="*/ 62755 h 125539"/>
                <a:gd name="connsiteX14" fmla="*/ 20919 w 126378"/>
                <a:gd name="connsiteY14" fmla="*/ 100911 h 125539"/>
                <a:gd name="connsiteX15" fmla="*/ 105856 w 126378"/>
                <a:gd name="connsiteY15" fmla="*/ 24770 h 125539"/>
                <a:gd name="connsiteX16" fmla="*/ 120755 w 126378"/>
                <a:gd name="connsiteY16" fmla="*/ 62755 h 125539"/>
                <a:gd name="connsiteX17" fmla="*/ 105856 w 126378"/>
                <a:gd name="connsiteY17" fmla="*/ 100911 h 125539"/>
                <a:gd name="connsiteX18" fmla="*/ 67498 w 126378"/>
                <a:gd name="connsiteY18" fmla="*/ 62925 h 125539"/>
                <a:gd name="connsiteX19" fmla="*/ 105856 w 126378"/>
                <a:gd name="connsiteY19" fmla="*/ 24770 h 125539"/>
                <a:gd name="connsiteX20" fmla="*/ 101747 w 126378"/>
                <a:gd name="connsiteY20" fmla="*/ 105169 h 125539"/>
                <a:gd name="connsiteX21" fmla="*/ 63388 w 126378"/>
                <a:gd name="connsiteY21" fmla="*/ 119818 h 125539"/>
                <a:gd name="connsiteX22" fmla="*/ 25029 w 126378"/>
                <a:gd name="connsiteY22" fmla="*/ 105169 h 125539"/>
                <a:gd name="connsiteX23" fmla="*/ 63388 w 126378"/>
                <a:gd name="connsiteY23" fmla="*/ 67014 h 125539"/>
                <a:gd name="connsiteX24" fmla="*/ 101747 w 126378"/>
                <a:gd name="connsiteY24" fmla="*/ 105169 h 12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6378" h="125539">
                  <a:moveTo>
                    <a:pt x="126577" y="62925"/>
                  </a:moveTo>
                  <a:cubicBezTo>
                    <a:pt x="126577" y="28006"/>
                    <a:pt x="97979" y="71"/>
                    <a:pt x="63388" y="71"/>
                  </a:cubicBezTo>
                  <a:cubicBezTo>
                    <a:pt x="28454" y="71"/>
                    <a:pt x="198" y="28517"/>
                    <a:pt x="198" y="62755"/>
                  </a:cubicBezTo>
                  <a:cubicBezTo>
                    <a:pt x="198" y="97674"/>
                    <a:pt x="28796" y="125610"/>
                    <a:pt x="63388" y="125610"/>
                  </a:cubicBezTo>
                  <a:cubicBezTo>
                    <a:pt x="98322" y="125610"/>
                    <a:pt x="126577" y="97163"/>
                    <a:pt x="126577" y="62925"/>
                  </a:cubicBezTo>
                  <a:close/>
                  <a:moveTo>
                    <a:pt x="25029" y="20511"/>
                  </a:moveTo>
                  <a:cubicBezTo>
                    <a:pt x="32050" y="14209"/>
                    <a:pt x="45236" y="5862"/>
                    <a:pt x="63388" y="5862"/>
                  </a:cubicBezTo>
                  <a:cubicBezTo>
                    <a:pt x="81540" y="5862"/>
                    <a:pt x="94726" y="14209"/>
                    <a:pt x="101747" y="20511"/>
                  </a:cubicBezTo>
                  <a:lnTo>
                    <a:pt x="63388" y="58667"/>
                  </a:lnTo>
                  <a:lnTo>
                    <a:pt x="25029" y="20511"/>
                  </a:lnTo>
                  <a:close/>
                  <a:moveTo>
                    <a:pt x="20919" y="100911"/>
                  </a:moveTo>
                  <a:cubicBezTo>
                    <a:pt x="11500" y="91202"/>
                    <a:pt x="6021" y="76893"/>
                    <a:pt x="6021" y="62925"/>
                  </a:cubicBezTo>
                  <a:cubicBezTo>
                    <a:pt x="6021" y="47936"/>
                    <a:pt x="12014" y="33968"/>
                    <a:pt x="20919" y="24770"/>
                  </a:cubicBezTo>
                  <a:lnTo>
                    <a:pt x="59278" y="62755"/>
                  </a:lnTo>
                  <a:lnTo>
                    <a:pt x="20919" y="100911"/>
                  </a:lnTo>
                  <a:close/>
                  <a:moveTo>
                    <a:pt x="105856" y="24770"/>
                  </a:moveTo>
                  <a:cubicBezTo>
                    <a:pt x="115275" y="34479"/>
                    <a:pt x="120755" y="48787"/>
                    <a:pt x="120755" y="62755"/>
                  </a:cubicBezTo>
                  <a:cubicBezTo>
                    <a:pt x="120755" y="77745"/>
                    <a:pt x="114761" y="91713"/>
                    <a:pt x="105856" y="100911"/>
                  </a:cubicBezTo>
                  <a:lnTo>
                    <a:pt x="67498" y="62925"/>
                  </a:lnTo>
                  <a:lnTo>
                    <a:pt x="105856" y="24770"/>
                  </a:lnTo>
                  <a:close/>
                  <a:moveTo>
                    <a:pt x="101747" y="105169"/>
                  </a:moveTo>
                  <a:cubicBezTo>
                    <a:pt x="94726" y="111472"/>
                    <a:pt x="81540" y="119818"/>
                    <a:pt x="63388" y="119818"/>
                  </a:cubicBezTo>
                  <a:cubicBezTo>
                    <a:pt x="45236" y="119818"/>
                    <a:pt x="32050" y="111472"/>
                    <a:pt x="25029" y="105169"/>
                  </a:cubicBezTo>
                  <a:lnTo>
                    <a:pt x="63388" y="67014"/>
                  </a:lnTo>
                  <a:lnTo>
                    <a:pt x="101747" y="10516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0" name="Dowolny kształt: kształt 69">
              <a:extLst>
                <a:ext uri="{FF2B5EF4-FFF2-40B4-BE49-F238E27FC236}">
                  <a16:creationId xmlns:a16="http://schemas.microsoft.com/office/drawing/2014/main" id="{97D97B9D-5B66-86E0-D04C-B5AC75494507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0528411" y="6083950"/>
              <a:ext cx="152579" cy="116341"/>
            </a:xfrm>
            <a:custGeom>
              <a:avLst/>
              <a:gdLst>
                <a:gd name="connsiteX0" fmla="*/ 131207 w 152579"/>
                <a:gd name="connsiteY0" fmla="*/ 18637 h 116341"/>
                <a:gd name="connsiteX1" fmla="*/ 149359 w 152579"/>
                <a:gd name="connsiteY1" fmla="*/ 6203 h 116341"/>
                <a:gd name="connsiteX2" fmla="*/ 152784 w 152579"/>
                <a:gd name="connsiteY2" fmla="*/ 2455 h 116341"/>
                <a:gd name="connsiteX3" fmla="*/ 150215 w 152579"/>
                <a:gd name="connsiteY3" fmla="*/ 71 h 116341"/>
                <a:gd name="connsiteX4" fmla="*/ 132406 w 152579"/>
                <a:gd name="connsiteY4" fmla="*/ 752 h 116341"/>
                <a:gd name="connsiteX5" fmla="*/ 114254 w 152579"/>
                <a:gd name="connsiteY5" fmla="*/ 71 h 116341"/>
                <a:gd name="connsiteX6" fmla="*/ 110829 w 152579"/>
                <a:gd name="connsiteY6" fmla="*/ 3818 h 116341"/>
                <a:gd name="connsiteX7" fmla="*/ 114596 w 152579"/>
                <a:gd name="connsiteY7" fmla="*/ 6203 h 116341"/>
                <a:gd name="connsiteX8" fmla="*/ 125556 w 152579"/>
                <a:gd name="connsiteY8" fmla="*/ 13187 h 116341"/>
                <a:gd name="connsiteX9" fmla="*/ 124871 w 152579"/>
                <a:gd name="connsiteY9" fmla="*/ 17275 h 116341"/>
                <a:gd name="connsiteX10" fmla="*/ 106205 w 152579"/>
                <a:gd name="connsiteY10" fmla="*/ 91542 h 116341"/>
                <a:gd name="connsiteX11" fmla="*/ 62709 w 152579"/>
                <a:gd name="connsiteY11" fmla="*/ 2966 h 116341"/>
                <a:gd name="connsiteX12" fmla="*/ 56887 w 152579"/>
                <a:gd name="connsiteY12" fmla="*/ 71 h 116341"/>
                <a:gd name="connsiteX13" fmla="*/ 33426 w 152579"/>
                <a:gd name="connsiteY13" fmla="*/ 71 h 116341"/>
                <a:gd name="connsiteX14" fmla="*/ 27946 w 152579"/>
                <a:gd name="connsiteY14" fmla="*/ 3818 h 116341"/>
                <a:gd name="connsiteX15" fmla="*/ 33597 w 152579"/>
                <a:gd name="connsiteY15" fmla="*/ 6203 h 116341"/>
                <a:gd name="connsiteX16" fmla="*/ 44557 w 152579"/>
                <a:gd name="connsiteY16" fmla="*/ 7054 h 116341"/>
                <a:gd name="connsiteX17" fmla="*/ 21610 w 152579"/>
                <a:gd name="connsiteY17" fmla="*/ 98185 h 116341"/>
                <a:gd name="connsiteX18" fmla="*/ 3801 w 152579"/>
                <a:gd name="connsiteY18" fmla="*/ 110279 h 116341"/>
                <a:gd name="connsiteX19" fmla="*/ 204 w 152579"/>
                <a:gd name="connsiteY19" fmla="*/ 113857 h 116341"/>
                <a:gd name="connsiteX20" fmla="*/ 2773 w 152579"/>
                <a:gd name="connsiteY20" fmla="*/ 116412 h 116341"/>
                <a:gd name="connsiteX21" fmla="*/ 20583 w 152579"/>
                <a:gd name="connsiteY21" fmla="*/ 115730 h 116341"/>
                <a:gd name="connsiteX22" fmla="*/ 38735 w 152579"/>
                <a:gd name="connsiteY22" fmla="*/ 116412 h 116341"/>
                <a:gd name="connsiteX23" fmla="*/ 42159 w 152579"/>
                <a:gd name="connsiteY23" fmla="*/ 112835 h 116341"/>
                <a:gd name="connsiteX24" fmla="*/ 38221 w 152579"/>
                <a:gd name="connsiteY24" fmla="*/ 110279 h 116341"/>
                <a:gd name="connsiteX25" fmla="*/ 27432 w 152579"/>
                <a:gd name="connsiteY25" fmla="*/ 103125 h 116341"/>
                <a:gd name="connsiteX26" fmla="*/ 28117 w 152579"/>
                <a:gd name="connsiteY26" fmla="*/ 98867 h 116341"/>
                <a:gd name="connsiteX27" fmla="*/ 50037 w 152579"/>
                <a:gd name="connsiteY27" fmla="*/ 11654 h 116341"/>
                <a:gd name="connsiteX28" fmla="*/ 100040 w 152579"/>
                <a:gd name="connsiteY28" fmla="*/ 113516 h 116341"/>
                <a:gd name="connsiteX29" fmla="*/ 103808 w 152579"/>
                <a:gd name="connsiteY29" fmla="*/ 116412 h 116341"/>
                <a:gd name="connsiteX30" fmla="*/ 107404 w 152579"/>
                <a:gd name="connsiteY30" fmla="*/ 112835 h 116341"/>
                <a:gd name="connsiteX31" fmla="*/ 131207 w 152579"/>
                <a:gd name="connsiteY31" fmla="*/ 18637 h 116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2579" h="116341">
                  <a:moveTo>
                    <a:pt x="131207" y="18637"/>
                  </a:moveTo>
                  <a:cubicBezTo>
                    <a:pt x="132919" y="12165"/>
                    <a:pt x="135659" y="6543"/>
                    <a:pt x="149359" y="6203"/>
                  </a:cubicBezTo>
                  <a:cubicBezTo>
                    <a:pt x="150215" y="6203"/>
                    <a:pt x="152784" y="6032"/>
                    <a:pt x="152784" y="2455"/>
                  </a:cubicBezTo>
                  <a:cubicBezTo>
                    <a:pt x="152784" y="1433"/>
                    <a:pt x="151928" y="71"/>
                    <a:pt x="150215" y="71"/>
                  </a:cubicBezTo>
                  <a:cubicBezTo>
                    <a:pt x="144564" y="71"/>
                    <a:pt x="138228" y="752"/>
                    <a:pt x="132406" y="752"/>
                  </a:cubicBezTo>
                  <a:cubicBezTo>
                    <a:pt x="128296" y="752"/>
                    <a:pt x="118364" y="71"/>
                    <a:pt x="114254" y="71"/>
                  </a:cubicBezTo>
                  <a:cubicBezTo>
                    <a:pt x="113397" y="71"/>
                    <a:pt x="110829" y="71"/>
                    <a:pt x="110829" y="3818"/>
                  </a:cubicBezTo>
                  <a:cubicBezTo>
                    <a:pt x="110829" y="6032"/>
                    <a:pt x="113055" y="6203"/>
                    <a:pt x="114596" y="6203"/>
                  </a:cubicBezTo>
                  <a:cubicBezTo>
                    <a:pt x="122645" y="6373"/>
                    <a:pt x="125556" y="8928"/>
                    <a:pt x="125556" y="13187"/>
                  </a:cubicBezTo>
                  <a:cubicBezTo>
                    <a:pt x="125556" y="14549"/>
                    <a:pt x="125385" y="15401"/>
                    <a:pt x="124871" y="17275"/>
                  </a:cubicBezTo>
                  <a:lnTo>
                    <a:pt x="106205" y="91542"/>
                  </a:lnTo>
                  <a:lnTo>
                    <a:pt x="62709" y="2966"/>
                  </a:lnTo>
                  <a:cubicBezTo>
                    <a:pt x="61339" y="71"/>
                    <a:pt x="60996" y="71"/>
                    <a:pt x="56887" y="71"/>
                  </a:cubicBezTo>
                  <a:lnTo>
                    <a:pt x="33426" y="71"/>
                  </a:lnTo>
                  <a:cubicBezTo>
                    <a:pt x="30172" y="71"/>
                    <a:pt x="27946" y="71"/>
                    <a:pt x="27946" y="3818"/>
                  </a:cubicBezTo>
                  <a:cubicBezTo>
                    <a:pt x="27946" y="6203"/>
                    <a:pt x="30001" y="6203"/>
                    <a:pt x="33597" y="6203"/>
                  </a:cubicBezTo>
                  <a:cubicBezTo>
                    <a:pt x="37193" y="6203"/>
                    <a:pt x="40961" y="6373"/>
                    <a:pt x="44557" y="7054"/>
                  </a:cubicBezTo>
                  <a:lnTo>
                    <a:pt x="21610" y="98185"/>
                  </a:lnTo>
                  <a:cubicBezTo>
                    <a:pt x="20069" y="104658"/>
                    <a:pt x="17158" y="109768"/>
                    <a:pt x="3801" y="110279"/>
                  </a:cubicBezTo>
                  <a:cubicBezTo>
                    <a:pt x="2602" y="110279"/>
                    <a:pt x="204" y="110450"/>
                    <a:pt x="204" y="113857"/>
                  </a:cubicBezTo>
                  <a:cubicBezTo>
                    <a:pt x="204" y="115730"/>
                    <a:pt x="1574" y="116412"/>
                    <a:pt x="2773" y="116412"/>
                  </a:cubicBezTo>
                  <a:cubicBezTo>
                    <a:pt x="8424" y="116412"/>
                    <a:pt x="14760" y="115730"/>
                    <a:pt x="20583" y="115730"/>
                  </a:cubicBezTo>
                  <a:cubicBezTo>
                    <a:pt x="24692" y="115730"/>
                    <a:pt x="34625" y="116412"/>
                    <a:pt x="38735" y="116412"/>
                  </a:cubicBezTo>
                  <a:cubicBezTo>
                    <a:pt x="40447" y="116412"/>
                    <a:pt x="42159" y="115560"/>
                    <a:pt x="42159" y="112835"/>
                  </a:cubicBezTo>
                  <a:cubicBezTo>
                    <a:pt x="42159" y="110450"/>
                    <a:pt x="40105" y="110279"/>
                    <a:pt x="38221" y="110279"/>
                  </a:cubicBezTo>
                  <a:cubicBezTo>
                    <a:pt x="27432" y="109939"/>
                    <a:pt x="27432" y="105510"/>
                    <a:pt x="27432" y="103125"/>
                  </a:cubicBezTo>
                  <a:cubicBezTo>
                    <a:pt x="27432" y="102444"/>
                    <a:pt x="27432" y="101592"/>
                    <a:pt x="28117" y="98867"/>
                  </a:cubicBezTo>
                  <a:lnTo>
                    <a:pt x="50037" y="11654"/>
                  </a:lnTo>
                  <a:lnTo>
                    <a:pt x="100040" y="113516"/>
                  </a:lnTo>
                  <a:cubicBezTo>
                    <a:pt x="101410" y="116241"/>
                    <a:pt x="102095" y="116412"/>
                    <a:pt x="103808" y="116412"/>
                  </a:cubicBezTo>
                  <a:cubicBezTo>
                    <a:pt x="106548" y="116412"/>
                    <a:pt x="106548" y="115901"/>
                    <a:pt x="107404" y="112835"/>
                  </a:cubicBezTo>
                  <a:lnTo>
                    <a:pt x="131207" y="18637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1" name="Dowolny kształt: kształt 70">
              <a:extLst>
                <a:ext uri="{FF2B5EF4-FFF2-40B4-BE49-F238E27FC236}">
                  <a16:creationId xmlns:a16="http://schemas.microsoft.com/office/drawing/2014/main" id="{080C9A01-38D8-2541-926A-298F6FBFB295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0353632" y="6285803"/>
              <a:ext cx="107199" cy="111912"/>
            </a:xfrm>
            <a:custGeom>
              <a:avLst/>
              <a:gdLst>
                <a:gd name="connsiteX0" fmla="*/ 42495 w 107199"/>
                <a:gd name="connsiteY0" fmla="*/ 76729 h 111912"/>
                <a:gd name="connsiteX1" fmla="*/ 48317 w 107199"/>
                <a:gd name="connsiteY1" fmla="*/ 76900 h 111912"/>
                <a:gd name="connsiteX2" fmla="*/ 107397 w 107199"/>
                <a:gd name="connsiteY2" fmla="*/ 24947 h 111912"/>
                <a:gd name="connsiteX3" fmla="*/ 84964 w 107199"/>
                <a:gd name="connsiteY3" fmla="*/ 77 h 111912"/>
                <a:gd name="connsiteX4" fmla="*/ 44036 w 107199"/>
                <a:gd name="connsiteY4" fmla="*/ 42832 h 111912"/>
                <a:gd name="connsiteX5" fmla="*/ 37015 w 107199"/>
                <a:gd name="connsiteY5" fmla="*/ 64295 h 111912"/>
                <a:gd name="connsiteX6" fmla="*/ 6191 w 107199"/>
                <a:gd name="connsiteY6" fmla="*/ 40618 h 111912"/>
                <a:gd name="connsiteX7" fmla="*/ 21089 w 107199"/>
                <a:gd name="connsiteY7" fmla="*/ 6039 h 111912"/>
                <a:gd name="connsiteX8" fmla="*/ 22459 w 107199"/>
                <a:gd name="connsiteY8" fmla="*/ 3825 h 111912"/>
                <a:gd name="connsiteX9" fmla="*/ 19719 w 107199"/>
                <a:gd name="connsiteY9" fmla="*/ 1781 h 111912"/>
                <a:gd name="connsiteX10" fmla="*/ 14239 w 107199"/>
                <a:gd name="connsiteY10" fmla="*/ 5528 h 111912"/>
                <a:gd name="connsiteX11" fmla="*/ 197 w 107199"/>
                <a:gd name="connsiteY11" fmla="*/ 42321 h 111912"/>
                <a:gd name="connsiteX12" fmla="*/ 33419 w 107199"/>
                <a:gd name="connsiteY12" fmla="*/ 75367 h 111912"/>
                <a:gd name="connsiteX13" fmla="*/ 23829 w 107199"/>
                <a:gd name="connsiteY13" fmla="*/ 106539 h 111912"/>
                <a:gd name="connsiteX14" fmla="*/ 29651 w 107199"/>
                <a:gd name="connsiteY14" fmla="*/ 111989 h 111912"/>
                <a:gd name="connsiteX15" fmla="*/ 36330 w 107199"/>
                <a:gd name="connsiteY15" fmla="*/ 108242 h 111912"/>
                <a:gd name="connsiteX16" fmla="*/ 42495 w 107199"/>
                <a:gd name="connsiteY16" fmla="*/ 76729 h 111912"/>
                <a:gd name="connsiteX17" fmla="*/ 44721 w 107199"/>
                <a:gd name="connsiteY17" fmla="*/ 65146 h 111912"/>
                <a:gd name="connsiteX18" fmla="*/ 57736 w 107199"/>
                <a:gd name="connsiteY18" fmla="*/ 26820 h 111912"/>
                <a:gd name="connsiteX19" fmla="*/ 83080 w 107199"/>
                <a:gd name="connsiteY19" fmla="*/ 11660 h 111912"/>
                <a:gd name="connsiteX20" fmla="*/ 101232 w 107199"/>
                <a:gd name="connsiteY20" fmla="*/ 28353 h 111912"/>
                <a:gd name="connsiteX21" fmla="*/ 50201 w 107199"/>
                <a:gd name="connsiteY21" fmla="*/ 65317 h 111912"/>
                <a:gd name="connsiteX22" fmla="*/ 44721 w 107199"/>
                <a:gd name="connsiteY22" fmla="*/ 65146 h 11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7199" h="111912">
                  <a:moveTo>
                    <a:pt x="42495" y="76729"/>
                  </a:moveTo>
                  <a:cubicBezTo>
                    <a:pt x="44379" y="76900"/>
                    <a:pt x="46433" y="76900"/>
                    <a:pt x="48317" y="76900"/>
                  </a:cubicBezTo>
                  <a:cubicBezTo>
                    <a:pt x="79141" y="76900"/>
                    <a:pt x="107397" y="51860"/>
                    <a:pt x="107397" y="24947"/>
                  </a:cubicBezTo>
                  <a:cubicBezTo>
                    <a:pt x="107397" y="9786"/>
                    <a:pt x="98321" y="77"/>
                    <a:pt x="84964" y="77"/>
                  </a:cubicBezTo>
                  <a:cubicBezTo>
                    <a:pt x="61332" y="77"/>
                    <a:pt x="48831" y="30057"/>
                    <a:pt x="44036" y="42832"/>
                  </a:cubicBezTo>
                  <a:cubicBezTo>
                    <a:pt x="41810" y="49135"/>
                    <a:pt x="38042" y="61058"/>
                    <a:pt x="37015" y="64295"/>
                  </a:cubicBezTo>
                  <a:cubicBezTo>
                    <a:pt x="18178" y="61740"/>
                    <a:pt x="6191" y="53223"/>
                    <a:pt x="6191" y="40618"/>
                  </a:cubicBezTo>
                  <a:cubicBezTo>
                    <a:pt x="6191" y="40447"/>
                    <a:pt x="7218" y="21369"/>
                    <a:pt x="21089" y="6039"/>
                  </a:cubicBezTo>
                  <a:cubicBezTo>
                    <a:pt x="22288" y="4847"/>
                    <a:pt x="22459" y="4506"/>
                    <a:pt x="22459" y="3825"/>
                  </a:cubicBezTo>
                  <a:cubicBezTo>
                    <a:pt x="22459" y="1781"/>
                    <a:pt x="20233" y="1781"/>
                    <a:pt x="19719" y="1781"/>
                  </a:cubicBezTo>
                  <a:cubicBezTo>
                    <a:pt x="18178" y="1781"/>
                    <a:pt x="17493" y="1781"/>
                    <a:pt x="14239" y="5528"/>
                  </a:cubicBezTo>
                  <a:cubicBezTo>
                    <a:pt x="4650" y="17281"/>
                    <a:pt x="197" y="34997"/>
                    <a:pt x="197" y="42321"/>
                  </a:cubicBezTo>
                  <a:cubicBezTo>
                    <a:pt x="197" y="57481"/>
                    <a:pt x="11328" y="70597"/>
                    <a:pt x="33419" y="75367"/>
                  </a:cubicBezTo>
                  <a:cubicBezTo>
                    <a:pt x="24857" y="101769"/>
                    <a:pt x="23829" y="105006"/>
                    <a:pt x="23829" y="106539"/>
                  </a:cubicBezTo>
                  <a:cubicBezTo>
                    <a:pt x="23829" y="111138"/>
                    <a:pt x="27768" y="111989"/>
                    <a:pt x="29651" y="111989"/>
                  </a:cubicBezTo>
                  <a:cubicBezTo>
                    <a:pt x="31535" y="111989"/>
                    <a:pt x="34960" y="110797"/>
                    <a:pt x="36330" y="108242"/>
                  </a:cubicBezTo>
                  <a:cubicBezTo>
                    <a:pt x="37529" y="105687"/>
                    <a:pt x="39070" y="97000"/>
                    <a:pt x="42495" y="76729"/>
                  </a:cubicBezTo>
                  <a:close/>
                  <a:moveTo>
                    <a:pt x="44721" y="65146"/>
                  </a:moveTo>
                  <a:cubicBezTo>
                    <a:pt x="48146" y="45558"/>
                    <a:pt x="49516" y="37892"/>
                    <a:pt x="57736" y="26820"/>
                  </a:cubicBezTo>
                  <a:cubicBezTo>
                    <a:pt x="65442" y="16430"/>
                    <a:pt x="74518" y="11660"/>
                    <a:pt x="83080" y="11660"/>
                  </a:cubicBezTo>
                  <a:cubicBezTo>
                    <a:pt x="94896" y="11660"/>
                    <a:pt x="101232" y="19496"/>
                    <a:pt x="101232" y="28353"/>
                  </a:cubicBezTo>
                  <a:cubicBezTo>
                    <a:pt x="101232" y="45558"/>
                    <a:pt x="79655" y="65317"/>
                    <a:pt x="50201" y="65317"/>
                  </a:cubicBezTo>
                  <a:cubicBezTo>
                    <a:pt x="48660" y="65317"/>
                    <a:pt x="46262" y="65317"/>
                    <a:pt x="44721" y="65146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2" name="Dowolny kształt: kształt 71">
              <a:extLst>
                <a:ext uri="{FF2B5EF4-FFF2-40B4-BE49-F238E27FC236}">
                  <a16:creationId xmlns:a16="http://schemas.microsoft.com/office/drawing/2014/main" id="{B77C1581-C59A-E084-7480-3123A7A73628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0769961" y="6158897"/>
              <a:ext cx="163172" cy="162064"/>
            </a:xfrm>
            <a:custGeom>
              <a:avLst/>
              <a:gdLst>
                <a:gd name="connsiteX0" fmla="*/ 163386 w 163172"/>
                <a:gd name="connsiteY0" fmla="*/ 81107 h 162064"/>
                <a:gd name="connsiteX1" fmla="*/ 81923 w 163172"/>
                <a:gd name="connsiteY1" fmla="*/ 75 h 162064"/>
                <a:gd name="connsiteX2" fmla="*/ 214 w 163172"/>
                <a:gd name="connsiteY2" fmla="*/ 81107 h 162064"/>
                <a:gd name="connsiteX3" fmla="*/ 81678 w 163172"/>
                <a:gd name="connsiteY3" fmla="*/ 162139 h 162064"/>
                <a:gd name="connsiteX4" fmla="*/ 163386 w 163172"/>
                <a:gd name="connsiteY4" fmla="*/ 81107 h 162064"/>
                <a:gd name="connsiteX5" fmla="*/ 33240 w 163172"/>
                <a:gd name="connsiteY5" fmla="*/ 28789 h 162064"/>
                <a:gd name="connsiteX6" fmla="*/ 31038 w 163172"/>
                <a:gd name="connsiteY6" fmla="*/ 26112 h 162064"/>
                <a:gd name="connsiteX7" fmla="*/ 81678 w 163172"/>
                <a:gd name="connsiteY7" fmla="*/ 6158 h 162064"/>
                <a:gd name="connsiteX8" fmla="*/ 132807 w 163172"/>
                <a:gd name="connsiteY8" fmla="*/ 26112 h 162064"/>
                <a:gd name="connsiteX9" fmla="*/ 81923 w 163172"/>
                <a:gd name="connsiteY9" fmla="*/ 76970 h 162064"/>
                <a:gd name="connsiteX10" fmla="*/ 33240 w 163172"/>
                <a:gd name="connsiteY10" fmla="*/ 28789 h 162064"/>
                <a:gd name="connsiteX11" fmla="*/ 26146 w 163172"/>
                <a:gd name="connsiteY11" fmla="*/ 131965 h 162064"/>
                <a:gd name="connsiteX12" fmla="*/ 6330 w 163172"/>
                <a:gd name="connsiteY12" fmla="*/ 81107 h 162064"/>
                <a:gd name="connsiteX13" fmla="*/ 26146 w 163172"/>
                <a:gd name="connsiteY13" fmla="*/ 30249 h 162064"/>
                <a:gd name="connsiteX14" fmla="*/ 77275 w 163172"/>
                <a:gd name="connsiteY14" fmla="*/ 81107 h 162064"/>
                <a:gd name="connsiteX15" fmla="*/ 26146 w 163172"/>
                <a:gd name="connsiteY15" fmla="*/ 131965 h 162064"/>
                <a:gd name="connsiteX16" fmla="*/ 137210 w 163172"/>
                <a:gd name="connsiteY16" fmla="*/ 30249 h 162064"/>
                <a:gd name="connsiteX17" fmla="*/ 157270 w 163172"/>
                <a:gd name="connsiteY17" fmla="*/ 81107 h 162064"/>
                <a:gd name="connsiteX18" fmla="*/ 137455 w 163172"/>
                <a:gd name="connsiteY18" fmla="*/ 131965 h 162064"/>
                <a:gd name="connsiteX19" fmla="*/ 86326 w 163172"/>
                <a:gd name="connsiteY19" fmla="*/ 81107 h 162064"/>
                <a:gd name="connsiteX20" fmla="*/ 137210 w 163172"/>
                <a:gd name="connsiteY20" fmla="*/ 30249 h 162064"/>
                <a:gd name="connsiteX21" fmla="*/ 130361 w 163172"/>
                <a:gd name="connsiteY21" fmla="*/ 133425 h 162064"/>
                <a:gd name="connsiteX22" fmla="*/ 132562 w 163172"/>
                <a:gd name="connsiteY22" fmla="*/ 136102 h 162064"/>
                <a:gd name="connsiteX23" fmla="*/ 81923 w 163172"/>
                <a:gd name="connsiteY23" fmla="*/ 156056 h 162064"/>
                <a:gd name="connsiteX24" fmla="*/ 30794 w 163172"/>
                <a:gd name="connsiteY24" fmla="*/ 136102 h 162064"/>
                <a:gd name="connsiteX25" fmla="*/ 81678 w 163172"/>
                <a:gd name="connsiteY25" fmla="*/ 85244 h 162064"/>
                <a:gd name="connsiteX26" fmla="*/ 130361 w 163172"/>
                <a:gd name="connsiteY26" fmla="*/ 133425 h 16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3172" h="162064">
                  <a:moveTo>
                    <a:pt x="163386" y="81107"/>
                  </a:moveTo>
                  <a:cubicBezTo>
                    <a:pt x="163386" y="36332"/>
                    <a:pt x="126691" y="75"/>
                    <a:pt x="81923" y="75"/>
                  </a:cubicBezTo>
                  <a:cubicBezTo>
                    <a:pt x="36420" y="75"/>
                    <a:pt x="214" y="36819"/>
                    <a:pt x="214" y="81107"/>
                  </a:cubicBezTo>
                  <a:cubicBezTo>
                    <a:pt x="214" y="125882"/>
                    <a:pt x="36910" y="162139"/>
                    <a:pt x="81678" y="162139"/>
                  </a:cubicBezTo>
                  <a:cubicBezTo>
                    <a:pt x="127180" y="162139"/>
                    <a:pt x="163386" y="125395"/>
                    <a:pt x="163386" y="81107"/>
                  </a:cubicBezTo>
                  <a:close/>
                  <a:moveTo>
                    <a:pt x="33240" y="28789"/>
                  </a:moveTo>
                  <a:cubicBezTo>
                    <a:pt x="32751" y="28302"/>
                    <a:pt x="31038" y="26599"/>
                    <a:pt x="31038" y="26112"/>
                  </a:cubicBezTo>
                  <a:cubicBezTo>
                    <a:pt x="31038" y="25139"/>
                    <a:pt x="50854" y="6158"/>
                    <a:pt x="81678" y="6158"/>
                  </a:cubicBezTo>
                  <a:cubicBezTo>
                    <a:pt x="90240" y="6158"/>
                    <a:pt x="112747" y="7375"/>
                    <a:pt x="132807" y="26112"/>
                  </a:cubicBezTo>
                  <a:lnTo>
                    <a:pt x="81923" y="76970"/>
                  </a:lnTo>
                  <a:lnTo>
                    <a:pt x="33240" y="28789"/>
                  </a:lnTo>
                  <a:close/>
                  <a:moveTo>
                    <a:pt x="26146" y="131965"/>
                  </a:moveTo>
                  <a:cubicBezTo>
                    <a:pt x="11223" y="115418"/>
                    <a:pt x="6330" y="96681"/>
                    <a:pt x="6330" y="81107"/>
                  </a:cubicBezTo>
                  <a:cubicBezTo>
                    <a:pt x="6330" y="62370"/>
                    <a:pt x="13425" y="44606"/>
                    <a:pt x="26146" y="30249"/>
                  </a:cubicBezTo>
                  <a:lnTo>
                    <a:pt x="77275" y="81107"/>
                  </a:lnTo>
                  <a:lnTo>
                    <a:pt x="26146" y="131965"/>
                  </a:lnTo>
                  <a:close/>
                  <a:moveTo>
                    <a:pt x="137210" y="30249"/>
                  </a:moveTo>
                  <a:cubicBezTo>
                    <a:pt x="148953" y="42659"/>
                    <a:pt x="157270" y="61153"/>
                    <a:pt x="157270" y="81107"/>
                  </a:cubicBezTo>
                  <a:cubicBezTo>
                    <a:pt x="157270" y="99844"/>
                    <a:pt x="150176" y="117608"/>
                    <a:pt x="137455" y="131965"/>
                  </a:cubicBezTo>
                  <a:lnTo>
                    <a:pt x="86326" y="81107"/>
                  </a:lnTo>
                  <a:lnTo>
                    <a:pt x="137210" y="30249"/>
                  </a:lnTo>
                  <a:close/>
                  <a:moveTo>
                    <a:pt x="130361" y="133425"/>
                  </a:moveTo>
                  <a:cubicBezTo>
                    <a:pt x="130850" y="133912"/>
                    <a:pt x="132562" y="135615"/>
                    <a:pt x="132562" y="136102"/>
                  </a:cubicBezTo>
                  <a:cubicBezTo>
                    <a:pt x="132562" y="137075"/>
                    <a:pt x="112747" y="156056"/>
                    <a:pt x="81923" y="156056"/>
                  </a:cubicBezTo>
                  <a:cubicBezTo>
                    <a:pt x="73360" y="156056"/>
                    <a:pt x="50854" y="154839"/>
                    <a:pt x="30794" y="136102"/>
                  </a:cubicBezTo>
                  <a:lnTo>
                    <a:pt x="81678" y="85244"/>
                  </a:lnTo>
                  <a:lnTo>
                    <a:pt x="130361" y="13342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3" name="Dowolny kształt: kształt 72">
              <a:extLst>
                <a:ext uri="{FF2B5EF4-FFF2-40B4-BE49-F238E27FC236}">
                  <a16:creationId xmlns:a16="http://schemas.microsoft.com/office/drawing/2014/main" id="{830413D4-8F82-0CAE-7797-DD70C88CEF69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0995271" y="6134563"/>
              <a:ext cx="161215" cy="166201"/>
            </a:xfrm>
            <a:custGeom>
              <a:avLst/>
              <a:gdLst>
                <a:gd name="connsiteX0" fmla="*/ 92941 w 161215"/>
                <a:gd name="connsiteY0" fmla="*/ 75 h 166201"/>
                <a:gd name="connsiteX1" fmla="*/ 43525 w 161215"/>
                <a:gd name="connsiteY1" fmla="*/ 7862 h 166201"/>
                <a:gd name="connsiteX2" fmla="*/ 12945 w 161215"/>
                <a:gd name="connsiteY2" fmla="*/ 38036 h 166201"/>
                <a:gd name="connsiteX3" fmla="*/ 15636 w 161215"/>
                <a:gd name="connsiteY3" fmla="*/ 39983 h 166201"/>
                <a:gd name="connsiteX4" fmla="*/ 33739 w 161215"/>
                <a:gd name="connsiteY4" fmla="*/ 28546 h 166201"/>
                <a:gd name="connsiteX5" fmla="*/ 53799 w 161215"/>
                <a:gd name="connsiteY5" fmla="*/ 14918 h 166201"/>
                <a:gd name="connsiteX6" fmla="*/ 78508 w 161215"/>
                <a:gd name="connsiteY6" fmla="*/ 13458 h 166201"/>
                <a:gd name="connsiteX7" fmla="*/ 100770 w 161215"/>
                <a:gd name="connsiteY7" fmla="*/ 13458 h 166201"/>
                <a:gd name="connsiteX8" fmla="*/ 69456 w 161215"/>
                <a:gd name="connsiteY8" fmla="*/ 89381 h 166201"/>
                <a:gd name="connsiteX9" fmla="*/ 46705 w 161215"/>
                <a:gd name="connsiteY9" fmla="*/ 149972 h 166201"/>
                <a:gd name="connsiteX10" fmla="*/ 37409 w 161215"/>
                <a:gd name="connsiteY10" fmla="*/ 152893 h 166201"/>
                <a:gd name="connsiteX11" fmla="*/ 21752 w 161215"/>
                <a:gd name="connsiteY11" fmla="*/ 152893 h 166201"/>
                <a:gd name="connsiteX12" fmla="*/ 8297 w 161215"/>
                <a:gd name="connsiteY12" fmla="*/ 156543 h 166201"/>
                <a:gd name="connsiteX13" fmla="*/ 224 w 161215"/>
                <a:gd name="connsiteY13" fmla="*/ 164573 h 166201"/>
                <a:gd name="connsiteX14" fmla="*/ 5851 w 161215"/>
                <a:gd name="connsiteY14" fmla="*/ 166276 h 166201"/>
                <a:gd name="connsiteX15" fmla="*/ 89516 w 161215"/>
                <a:gd name="connsiteY15" fmla="*/ 166276 h 166201"/>
                <a:gd name="connsiteX16" fmla="*/ 139422 w 161215"/>
                <a:gd name="connsiteY16" fmla="*/ 136345 h 166201"/>
                <a:gd name="connsiteX17" fmla="*/ 136731 w 161215"/>
                <a:gd name="connsiteY17" fmla="*/ 134642 h 166201"/>
                <a:gd name="connsiteX18" fmla="*/ 118628 w 161215"/>
                <a:gd name="connsiteY18" fmla="*/ 146322 h 166201"/>
                <a:gd name="connsiteX19" fmla="*/ 103950 w 161215"/>
                <a:gd name="connsiteY19" fmla="*/ 152893 h 166201"/>
                <a:gd name="connsiteX20" fmla="*/ 57224 w 161215"/>
                <a:gd name="connsiteY20" fmla="*/ 152893 h 166201"/>
                <a:gd name="connsiteX21" fmla="*/ 90250 w 161215"/>
                <a:gd name="connsiteY21" fmla="*/ 80864 h 166201"/>
                <a:gd name="connsiteX22" fmla="*/ 112757 w 161215"/>
                <a:gd name="connsiteY22" fmla="*/ 15892 h 166201"/>
                <a:gd name="connsiteX23" fmla="*/ 119362 w 161215"/>
                <a:gd name="connsiteY23" fmla="*/ 13458 h 166201"/>
                <a:gd name="connsiteX24" fmla="*/ 140156 w 161215"/>
                <a:gd name="connsiteY24" fmla="*/ 13458 h 166201"/>
                <a:gd name="connsiteX25" fmla="*/ 153611 w 161215"/>
                <a:gd name="connsiteY25" fmla="*/ 9808 h 166201"/>
                <a:gd name="connsiteX26" fmla="*/ 161439 w 161215"/>
                <a:gd name="connsiteY26" fmla="*/ 1778 h 166201"/>
                <a:gd name="connsiteX27" fmla="*/ 155813 w 161215"/>
                <a:gd name="connsiteY27" fmla="*/ 75 h 166201"/>
                <a:gd name="connsiteX28" fmla="*/ 92941 w 161215"/>
                <a:gd name="connsiteY28" fmla="*/ 75 h 166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1215" h="166201">
                  <a:moveTo>
                    <a:pt x="92941" y="75"/>
                  </a:moveTo>
                  <a:cubicBezTo>
                    <a:pt x="62606" y="75"/>
                    <a:pt x="49396" y="5672"/>
                    <a:pt x="43525" y="7862"/>
                  </a:cubicBezTo>
                  <a:cubicBezTo>
                    <a:pt x="18572" y="18325"/>
                    <a:pt x="12945" y="34872"/>
                    <a:pt x="12945" y="38036"/>
                  </a:cubicBezTo>
                  <a:cubicBezTo>
                    <a:pt x="12945" y="39739"/>
                    <a:pt x="14168" y="39983"/>
                    <a:pt x="15636" y="39983"/>
                  </a:cubicBezTo>
                  <a:cubicBezTo>
                    <a:pt x="20040" y="39983"/>
                    <a:pt x="31782" y="33899"/>
                    <a:pt x="33739" y="28546"/>
                  </a:cubicBezTo>
                  <a:cubicBezTo>
                    <a:pt x="36675" y="19299"/>
                    <a:pt x="37409" y="17109"/>
                    <a:pt x="53799" y="14918"/>
                  </a:cubicBezTo>
                  <a:cubicBezTo>
                    <a:pt x="62117" y="13945"/>
                    <a:pt x="70190" y="13458"/>
                    <a:pt x="78508" y="13458"/>
                  </a:cubicBezTo>
                  <a:lnTo>
                    <a:pt x="100770" y="13458"/>
                  </a:lnTo>
                  <a:cubicBezTo>
                    <a:pt x="85357" y="28302"/>
                    <a:pt x="78263" y="54340"/>
                    <a:pt x="69456" y="89381"/>
                  </a:cubicBezTo>
                  <a:cubicBezTo>
                    <a:pt x="62362" y="118095"/>
                    <a:pt x="56735" y="137075"/>
                    <a:pt x="46705" y="149972"/>
                  </a:cubicBezTo>
                  <a:cubicBezTo>
                    <a:pt x="44259" y="152649"/>
                    <a:pt x="44014" y="152893"/>
                    <a:pt x="37409" y="152893"/>
                  </a:cubicBezTo>
                  <a:lnTo>
                    <a:pt x="21752" y="152893"/>
                  </a:lnTo>
                  <a:cubicBezTo>
                    <a:pt x="17104" y="152893"/>
                    <a:pt x="14413" y="152893"/>
                    <a:pt x="8297" y="156543"/>
                  </a:cubicBezTo>
                  <a:cubicBezTo>
                    <a:pt x="5606" y="158003"/>
                    <a:pt x="224" y="162139"/>
                    <a:pt x="224" y="164573"/>
                  </a:cubicBezTo>
                  <a:cubicBezTo>
                    <a:pt x="224" y="166033"/>
                    <a:pt x="469" y="166276"/>
                    <a:pt x="5851" y="166276"/>
                  </a:cubicBezTo>
                  <a:lnTo>
                    <a:pt x="89516" y="166276"/>
                  </a:lnTo>
                  <a:cubicBezTo>
                    <a:pt x="118139" y="166276"/>
                    <a:pt x="139422" y="145106"/>
                    <a:pt x="139422" y="136345"/>
                  </a:cubicBezTo>
                  <a:cubicBezTo>
                    <a:pt x="139422" y="134642"/>
                    <a:pt x="137465" y="134642"/>
                    <a:pt x="136731" y="134642"/>
                  </a:cubicBezTo>
                  <a:cubicBezTo>
                    <a:pt x="132572" y="134642"/>
                    <a:pt x="121074" y="140239"/>
                    <a:pt x="118628" y="146322"/>
                  </a:cubicBezTo>
                  <a:cubicBezTo>
                    <a:pt x="116915" y="151432"/>
                    <a:pt x="116182" y="152893"/>
                    <a:pt x="103950" y="152893"/>
                  </a:cubicBezTo>
                  <a:lnTo>
                    <a:pt x="57224" y="152893"/>
                  </a:lnTo>
                  <a:cubicBezTo>
                    <a:pt x="74593" y="138049"/>
                    <a:pt x="81933" y="113958"/>
                    <a:pt x="90250" y="80864"/>
                  </a:cubicBezTo>
                  <a:cubicBezTo>
                    <a:pt x="96855" y="54340"/>
                    <a:pt x="102727" y="30736"/>
                    <a:pt x="112757" y="15892"/>
                  </a:cubicBezTo>
                  <a:cubicBezTo>
                    <a:pt x="114225" y="13702"/>
                    <a:pt x="114469" y="13458"/>
                    <a:pt x="119362" y="13458"/>
                  </a:cubicBezTo>
                  <a:lnTo>
                    <a:pt x="140156" y="13458"/>
                  </a:lnTo>
                  <a:cubicBezTo>
                    <a:pt x="145049" y="13458"/>
                    <a:pt x="147250" y="13458"/>
                    <a:pt x="153611" y="9808"/>
                  </a:cubicBezTo>
                  <a:cubicBezTo>
                    <a:pt x="155813" y="8592"/>
                    <a:pt x="161439" y="4698"/>
                    <a:pt x="161439" y="1778"/>
                  </a:cubicBezTo>
                  <a:cubicBezTo>
                    <a:pt x="161439" y="318"/>
                    <a:pt x="161195" y="75"/>
                    <a:pt x="155813" y="75"/>
                  </a:cubicBezTo>
                  <a:lnTo>
                    <a:pt x="92941" y="7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4" name="Dowolny kształt: kształt 73">
              <a:extLst>
                <a:ext uri="{FF2B5EF4-FFF2-40B4-BE49-F238E27FC236}">
                  <a16:creationId xmlns:a16="http://schemas.microsoft.com/office/drawing/2014/main" id="{DD8F252C-8DFE-D6D7-C03B-8E745019AD04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1176628" y="6118259"/>
              <a:ext cx="56755" cy="243340"/>
            </a:xfrm>
            <a:custGeom>
              <a:avLst/>
              <a:gdLst>
                <a:gd name="connsiteX0" fmla="*/ 56986 w 56755"/>
                <a:gd name="connsiteY0" fmla="*/ 240982 h 243340"/>
                <a:gd name="connsiteX1" fmla="*/ 52827 w 56755"/>
                <a:gd name="connsiteY1" fmla="*/ 235628 h 243340"/>
                <a:gd name="connsiteX2" fmla="*/ 14419 w 56755"/>
                <a:gd name="connsiteY2" fmla="*/ 121745 h 243340"/>
                <a:gd name="connsiteX3" fmla="*/ 53806 w 56755"/>
                <a:gd name="connsiteY3" fmla="*/ 6645 h 243340"/>
                <a:gd name="connsiteX4" fmla="*/ 56986 w 56755"/>
                <a:gd name="connsiteY4" fmla="*/ 2508 h 243340"/>
                <a:gd name="connsiteX5" fmla="*/ 54539 w 56755"/>
                <a:gd name="connsiteY5" fmla="*/ 75 h 243340"/>
                <a:gd name="connsiteX6" fmla="*/ 15642 w 56755"/>
                <a:gd name="connsiteY6" fmla="*/ 47526 h 243340"/>
                <a:gd name="connsiteX7" fmla="*/ 230 w 56755"/>
                <a:gd name="connsiteY7" fmla="*/ 121745 h 243340"/>
                <a:gd name="connsiteX8" fmla="*/ 16376 w 56755"/>
                <a:gd name="connsiteY8" fmla="*/ 197667 h 243340"/>
                <a:gd name="connsiteX9" fmla="*/ 54539 w 56755"/>
                <a:gd name="connsiteY9" fmla="*/ 243415 h 243340"/>
                <a:gd name="connsiteX10" fmla="*/ 56986 w 56755"/>
                <a:gd name="connsiteY10" fmla="*/ 240982 h 24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755" h="243340">
                  <a:moveTo>
                    <a:pt x="56986" y="240982"/>
                  </a:moveTo>
                  <a:cubicBezTo>
                    <a:pt x="56986" y="240252"/>
                    <a:pt x="56986" y="239765"/>
                    <a:pt x="52827" y="235628"/>
                  </a:cubicBezTo>
                  <a:cubicBezTo>
                    <a:pt x="22248" y="204967"/>
                    <a:pt x="14419" y="158976"/>
                    <a:pt x="14419" y="121745"/>
                  </a:cubicBezTo>
                  <a:cubicBezTo>
                    <a:pt x="14419" y="79404"/>
                    <a:pt x="23715" y="37062"/>
                    <a:pt x="53806" y="6645"/>
                  </a:cubicBezTo>
                  <a:cubicBezTo>
                    <a:pt x="56986" y="3725"/>
                    <a:pt x="56986" y="3238"/>
                    <a:pt x="56986" y="2508"/>
                  </a:cubicBezTo>
                  <a:cubicBezTo>
                    <a:pt x="56986" y="805"/>
                    <a:pt x="56007" y="75"/>
                    <a:pt x="54539" y="75"/>
                  </a:cubicBezTo>
                  <a:cubicBezTo>
                    <a:pt x="52093" y="75"/>
                    <a:pt x="30076" y="16622"/>
                    <a:pt x="15642" y="47526"/>
                  </a:cubicBezTo>
                  <a:cubicBezTo>
                    <a:pt x="3166" y="74294"/>
                    <a:pt x="230" y="101304"/>
                    <a:pt x="230" y="121745"/>
                  </a:cubicBezTo>
                  <a:cubicBezTo>
                    <a:pt x="230" y="140725"/>
                    <a:pt x="2921" y="170170"/>
                    <a:pt x="16376" y="197667"/>
                  </a:cubicBezTo>
                  <a:cubicBezTo>
                    <a:pt x="31054" y="227598"/>
                    <a:pt x="52093" y="243415"/>
                    <a:pt x="54539" y="243415"/>
                  </a:cubicBezTo>
                  <a:cubicBezTo>
                    <a:pt x="56007" y="243415"/>
                    <a:pt x="56986" y="242685"/>
                    <a:pt x="56986" y="24098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5" name="Dowolny kształt: kształt 74">
              <a:extLst>
                <a:ext uri="{FF2B5EF4-FFF2-40B4-BE49-F238E27FC236}">
                  <a16:creationId xmlns:a16="http://schemas.microsoft.com/office/drawing/2014/main" id="{A8C4F3FD-BBDA-071E-E370-E5E9B8A5A859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1254885" y="6193208"/>
              <a:ext cx="115468" cy="160117"/>
            </a:xfrm>
            <a:custGeom>
              <a:avLst/>
              <a:gdLst>
                <a:gd name="connsiteX0" fmla="*/ 968 w 115468"/>
                <a:gd name="connsiteY0" fmla="*/ 149729 h 160117"/>
                <a:gd name="connsiteX1" fmla="*/ 234 w 115468"/>
                <a:gd name="connsiteY1" fmla="*/ 153623 h 160117"/>
                <a:gd name="connsiteX2" fmla="*/ 7084 w 115468"/>
                <a:gd name="connsiteY2" fmla="*/ 160193 h 160117"/>
                <a:gd name="connsiteX3" fmla="*/ 15646 w 115468"/>
                <a:gd name="connsiteY3" fmla="*/ 155083 h 160117"/>
                <a:gd name="connsiteX4" fmla="*/ 31303 w 115468"/>
                <a:gd name="connsiteY4" fmla="*/ 94004 h 160117"/>
                <a:gd name="connsiteX5" fmla="*/ 55522 w 115468"/>
                <a:gd name="connsiteY5" fmla="*/ 110308 h 160117"/>
                <a:gd name="connsiteX6" fmla="*/ 115702 w 115468"/>
                <a:gd name="connsiteY6" fmla="*/ 39739 h 160117"/>
                <a:gd name="connsiteX7" fmla="*/ 81698 w 115468"/>
                <a:gd name="connsiteY7" fmla="*/ 75 h 160117"/>
                <a:gd name="connsiteX8" fmla="*/ 24942 w 115468"/>
                <a:gd name="connsiteY8" fmla="*/ 54096 h 160117"/>
                <a:gd name="connsiteX9" fmla="*/ 968 w 115468"/>
                <a:gd name="connsiteY9" fmla="*/ 149729 h 160117"/>
                <a:gd name="connsiteX10" fmla="*/ 55277 w 115468"/>
                <a:gd name="connsiteY10" fmla="*/ 104954 h 160117"/>
                <a:gd name="connsiteX11" fmla="*/ 34239 w 115468"/>
                <a:gd name="connsiteY11" fmla="*/ 83297 h 160117"/>
                <a:gd name="connsiteX12" fmla="*/ 36196 w 115468"/>
                <a:gd name="connsiteY12" fmla="*/ 74294 h 160117"/>
                <a:gd name="connsiteX13" fmla="*/ 50874 w 115468"/>
                <a:gd name="connsiteY13" fmla="*/ 28546 h 160117"/>
                <a:gd name="connsiteX14" fmla="*/ 81209 w 115468"/>
                <a:gd name="connsiteY14" fmla="*/ 5428 h 160117"/>
                <a:gd name="connsiteX15" fmla="*/ 98089 w 115468"/>
                <a:gd name="connsiteY15" fmla="*/ 29276 h 160117"/>
                <a:gd name="connsiteX16" fmla="*/ 84389 w 115468"/>
                <a:gd name="connsiteY16" fmla="*/ 81837 h 160117"/>
                <a:gd name="connsiteX17" fmla="*/ 55277 w 115468"/>
                <a:gd name="connsiteY17" fmla="*/ 104954 h 16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468" h="160117">
                  <a:moveTo>
                    <a:pt x="968" y="149729"/>
                  </a:moveTo>
                  <a:cubicBezTo>
                    <a:pt x="234" y="152649"/>
                    <a:pt x="234" y="153136"/>
                    <a:pt x="234" y="153623"/>
                  </a:cubicBezTo>
                  <a:cubicBezTo>
                    <a:pt x="234" y="157273"/>
                    <a:pt x="2925" y="160193"/>
                    <a:pt x="7084" y="160193"/>
                  </a:cubicBezTo>
                  <a:cubicBezTo>
                    <a:pt x="12221" y="160193"/>
                    <a:pt x="15157" y="155813"/>
                    <a:pt x="15646" y="155083"/>
                  </a:cubicBezTo>
                  <a:cubicBezTo>
                    <a:pt x="16869" y="152893"/>
                    <a:pt x="24698" y="120285"/>
                    <a:pt x="31303" y="94004"/>
                  </a:cubicBezTo>
                  <a:cubicBezTo>
                    <a:pt x="36196" y="103738"/>
                    <a:pt x="44024" y="110308"/>
                    <a:pt x="55522" y="110308"/>
                  </a:cubicBezTo>
                  <a:cubicBezTo>
                    <a:pt x="84144" y="110308"/>
                    <a:pt x="115702" y="75997"/>
                    <a:pt x="115702" y="39739"/>
                  </a:cubicBezTo>
                  <a:cubicBezTo>
                    <a:pt x="115702" y="13945"/>
                    <a:pt x="99556" y="75"/>
                    <a:pt x="81698" y="75"/>
                  </a:cubicBezTo>
                  <a:cubicBezTo>
                    <a:pt x="57968" y="75"/>
                    <a:pt x="32281" y="24409"/>
                    <a:pt x="24942" y="54096"/>
                  </a:cubicBezTo>
                  <a:lnTo>
                    <a:pt x="968" y="149729"/>
                  </a:lnTo>
                  <a:close/>
                  <a:moveTo>
                    <a:pt x="55277" y="104954"/>
                  </a:moveTo>
                  <a:cubicBezTo>
                    <a:pt x="38153" y="104954"/>
                    <a:pt x="34239" y="85487"/>
                    <a:pt x="34239" y="83297"/>
                  </a:cubicBezTo>
                  <a:cubicBezTo>
                    <a:pt x="34239" y="82324"/>
                    <a:pt x="35462" y="77457"/>
                    <a:pt x="36196" y="74294"/>
                  </a:cubicBezTo>
                  <a:cubicBezTo>
                    <a:pt x="43045" y="47039"/>
                    <a:pt x="45492" y="38279"/>
                    <a:pt x="50874" y="28546"/>
                  </a:cubicBezTo>
                  <a:cubicBezTo>
                    <a:pt x="61393" y="10782"/>
                    <a:pt x="73625" y="5428"/>
                    <a:pt x="81209" y="5428"/>
                  </a:cubicBezTo>
                  <a:cubicBezTo>
                    <a:pt x="90260" y="5428"/>
                    <a:pt x="98089" y="12485"/>
                    <a:pt x="98089" y="29276"/>
                  </a:cubicBezTo>
                  <a:cubicBezTo>
                    <a:pt x="98089" y="42659"/>
                    <a:pt x="90994" y="69913"/>
                    <a:pt x="84389" y="81837"/>
                  </a:cubicBezTo>
                  <a:cubicBezTo>
                    <a:pt x="76316" y="97168"/>
                    <a:pt x="64573" y="104954"/>
                    <a:pt x="55277" y="104954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6" name="Dowolny kształt: kształt 75">
              <a:extLst>
                <a:ext uri="{FF2B5EF4-FFF2-40B4-BE49-F238E27FC236}">
                  <a16:creationId xmlns:a16="http://schemas.microsoft.com/office/drawing/2014/main" id="{8FE215FB-8E34-FB50-2A91-78CE72340475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1387971" y="6118259"/>
              <a:ext cx="56755" cy="243340"/>
            </a:xfrm>
            <a:custGeom>
              <a:avLst/>
              <a:gdLst>
                <a:gd name="connsiteX0" fmla="*/ 56995 w 56755"/>
                <a:gd name="connsiteY0" fmla="*/ 121745 h 243340"/>
                <a:gd name="connsiteX1" fmla="*/ 40849 w 56755"/>
                <a:gd name="connsiteY1" fmla="*/ 45823 h 243340"/>
                <a:gd name="connsiteX2" fmla="*/ 2686 w 56755"/>
                <a:gd name="connsiteY2" fmla="*/ 75 h 243340"/>
                <a:gd name="connsiteX3" fmla="*/ 239 w 56755"/>
                <a:gd name="connsiteY3" fmla="*/ 2508 h 243340"/>
                <a:gd name="connsiteX4" fmla="*/ 4887 w 56755"/>
                <a:gd name="connsiteY4" fmla="*/ 8105 h 243340"/>
                <a:gd name="connsiteX5" fmla="*/ 42806 w 56755"/>
                <a:gd name="connsiteY5" fmla="*/ 121745 h 243340"/>
                <a:gd name="connsiteX6" fmla="*/ 3420 w 56755"/>
                <a:gd name="connsiteY6" fmla="*/ 236845 h 243340"/>
                <a:gd name="connsiteX7" fmla="*/ 239 w 56755"/>
                <a:gd name="connsiteY7" fmla="*/ 240982 h 243340"/>
                <a:gd name="connsiteX8" fmla="*/ 2686 w 56755"/>
                <a:gd name="connsiteY8" fmla="*/ 243415 h 243340"/>
                <a:gd name="connsiteX9" fmla="*/ 41583 w 56755"/>
                <a:gd name="connsiteY9" fmla="*/ 195964 h 243340"/>
                <a:gd name="connsiteX10" fmla="*/ 56995 w 56755"/>
                <a:gd name="connsiteY10" fmla="*/ 121745 h 24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755" h="243340">
                  <a:moveTo>
                    <a:pt x="56995" y="121745"/>
                  </a:moveTo>
                  <a:cubicBezTo>
                    <a:pt x="56995" y="102764"/>
                    <a:pt x="54304" y="73320"/>
                    <a:pt x="40849" y="45823"/>
                  </a:cubicBezTo>
                  <a:cubicBezTo>
                    <a:pt x="26171" y="15892"/>
                    <a:pt x="5132" y="75"/>
                    <a:pt x="2686" y="75"/>
                  </a:cubicBezTo>
                  <a:cubicBezTo>
                    <a:pt x="1218" y="75"/>
                    <a:pt x="239" y="1048"/>
                    <a:pt x="239" y="2508"/>
                  </a:cubicBezTo>
                  <a:cubicBezTo>
                    <a:pt x="239" y="3238"/>
                    <a:pt x="239" y="3725"/>
                    <a:pt x="4887" y="8105"/>
                  </a:cubicBezTo>
                  <a:cubicBezTo>
                    <a:pt x="28862" y="32196"/>
                    <a:pt x="42806" y="70887"/>
                    <a:pt x="42806" y="121745"/>
                  </a:cubicBezTo>
                  <a:cubicBezTo>
                    <a:pt x="42806" y="163356"/>
                    <a:pt x="33754" y="206184"/>
                    <a:pt x="3420" y="236845"/>
                  </a:cubicBezTo>
                  <a:cubicBezTo>
                    <a:pt x="239" y="239765"/>
                    <a:pt x="239" y="240252"/>
                    <a:pt x="239" y="240982"/>
                  </a:cubicBezTo>
                  <a:cubicBezTo>
                    <a:pt x="239" y="242442"/>
                    <a:pt x="1218" y="243415"/>
                    <a:pt x="2686" y="243415"/>
                  </a:cubicBezTo>
                  <a:cubicBezTo>
                    <a:pt x="5132" y="243415"/>
                    <a:pt x="27149" y="226868"/>
                    <a:pt x="41583" y="195964"/>
                  </a:cubicBezTo>
                  <a:cubicBezTo>
                    <a:pt x="54059" y="169196"/>
                    <a:pt x="56995" y="142186"/>
                    <a:pt x="56995" y="12174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7" name="Dowolny kształt: kształt 76">
              <a:extLst>
                <a:ext uri="{FF2B5EF4-FFF2-40B4-BE49-F238E27FC236}">
                  <a16:creationId xmlns:a16="http://schemas.microsoft.com/office/drawing/2014/main" id="{D9E79B07-DAB5-5270-00B0-B1593DE9B317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1474545" y="6118259"/>
              <a:ext cx="33515" cy="243340"/>
            </a:xfrm>
            <a:custGeom>
              <a:avLst/>
              <a:gdLst>
                <a:gd name="connsiteX0" fmla="*/ 33758 w 33515"/>
                <a:gd name="connsiteY0" fmla="*/ 75 h 243340"/>
                <a:gd name="connsiteX1" fmla="*/ 243 w 33515"/>
                <a:gd name="connsiteY1" fmla="*/ 75 h 243340"/>
                <a:gd name="connsiteX2" fmla="*/ 243 w 33515"/>
                <a:gd name="connsiteY2" fmla="*/ 9808 h 243340"/>
                <a:gd name="connsiteX3" fmla="*/ 23973 w 33515"/>
                <a:gd name="connsiteY3" fmla="*/ 9808 h 243340"/>
                <a:gd name="connsiteX4" fmla="*/ 23973 w 33515"/>
                <a:gd name="connsiteY4" fmla="*/ 233682 h 243340"/>
                <a:gd name="connsiteX5" fmla="*/ 243 w 33515"/>
                <a:gd name="connsiteY5" fmla="*/ 233682 h 243340"/>
                <a:gd name="connsiteX6" fmla="*/ 243 w 33515"/>
                <a:gd name="connsiteY6" fmla="*/ 243415 h 243340"/>
                <a:gd name="connsiteX7" fmla="*/ 33758 w 33515"/>
                <a:gd name="connsiteY7" fmla="*/ 243415 h 243340"/>
                <a:gd name="connsiteX8" fmla="*/ 33758 w 33515"/>
                <a:gd name="connsiteY8" fmla="*/ 75 h 24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515" h="243340">
                  <a:moveTo>
                    <a:pt x="33758" y="75"/>
                  </a:moveTo>
                  <a:lnTo>
                    <a:pt x="243" y="75"/>
                  </a:lnTo>
                  <a:lnTo>
                    <a:pt x="243" y="9808"/>
                  </a:lnTo>
                  <a:lnTo>
                    <a:pt x="23973" y="9808"/>
                  </a:lnTo>
                  <a:lnTo>
                    <a:pt x="23973" y="233682"/>
                  </a:lnTo>
                  <a:lnTo>
                    <a:pt x="243" y="233682"/>
                  </a:lnTo>
                  <a:lnTo>
                    <a:pt x="243" y="243415"/>
                  </a:lnTo>
                  <a:lnTo>
                    <a:pt x="33758" y="243415"/>
                  </a:lnTo>
                  <a:lnTo>
                    <a:pt x="33758" y="7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8" name="Dowolny kształt: kształt 77">
              <a:extLst>
                <a:ext uri="{FF2B5EF4-FFF2-40B4-BE49-F238E27FC236}">
                  <a16:creationId xmlns:a16="http://schemas.microsoft.com/office/drawing/2014/main" id="{C3EA40E7-1CD5-97FF-F57C-239B74BF56B3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1618770" y="6211459"/>
              <a:ext cx="162682" cy="56941"/>
            </a:xfrm>
            <a:custGeom>
              <a:avLst/>
              <a:gdLst>
                <a:gd name="connsiteX0" fmla="*/ 154614 w 162682"/>
                <a:gd name="connsiteY0" fmla="*/ 9808 h 56941"/>
                <a:gd name="connsiteX1" fmla="*/ 162932 w 162682"/>
                <a:gd name="connsiteY1" fmla="*/ 4942 h 56941"/>
                <a:gd name="connsiteX2" fmla="*/ 154859 w 162682"/>
                <a:gd name="connsiteY2" fmla="*/ 75 h 56941"/>
                <a:gd name="connsiteX3" fmla="*/ 8322 w 162682"/>
                <a:gd name="connsiteY3" fmla="*/ 75 h 56941"/>
                <a:gd name="connsiteX4" fmla="*/ 249 w 162682"/>
                <a:gd name="connsiteY4" fmla="*/ 4942 h 56941"/>
                <a:gd name="connsiteX5" fmla="*/ 8566 w 162682"/>
                <a:gd name="connsiteY5" fmla="*/ 9808 h 56941"/>
                <a:gd name="connsiteX6" fmla="*/ 154614 w 162682"/>
                <a:gd name="connsiteY6" fmla="*/ 9808 h 56941"/>
                <a:gd name="connsiteX7" fmla="*/ 154859 w 162682"/>
                <a:gd name="connsiteY7" fmla="*/ 57016 h 56941"/>
                <a:gd name="connsiteX8" fmla="*/ 162932 w 162682"/>
                <a:gd name="connsiteY8" fmla="*/ 52150 h 56941"/>
                <a:gd name="connsiteX9" fmla="*/ 154614 w 162682"/>
                <a:gd name="connsiteY9" fmla="*/ 47283 h 56941"/>
                <a:gd name="connsiteX10" fmla="*/ 8566 w 162682"/>
                <a:gd name="connsiteY10" fmla="*/ 47283 h 56941"/>
                <a:gd name="connsiteX11" fmla="*/ 249 w 162682"/>
                <a:gd name="connsiteY11" fmla="*/ 52150 h 56941"/>
                <a:gd name="connsiteX12" fmla="*/ 8322 w 162682"/>
                <a:gd name="connsiteY12" fmla="*/ 57016 h 56941"/>
                <a:gd name="connsiteX13" fmla="*/ 154859 w 162682"/>
                <a:gd name="connsiteY13" fmla="*/ 57016 h 56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682" h="56941">
                  <a:moveTo>
                    <a:pt x="154614" y="9808"/>
                  </a:moveTo>
                  <a:cubicBezTo>
                    <a:pt x="158284" y="9808"/>
                    <a:pt x="162932" y="9808"/>
                    <a:pt x="162932" y="4942"/>
                  </a:cubicBezTo>
                  <a:cubicBezTo>
                    <a:pt x="162932" y="75"/>
                    <a:pt x="158284" y="75"/>
                    <a:pt x="154859" y="75"/>
                  </a:cubicBezTo>
                  <a:lnTo>
                    <a:pt x="8322" y="75"/>
                  </a:lnTo>
                  <a:cubicBezTo>
                    <a:pt x="4897" y="75"/>
                    <a:pt x="249" y="75"/>
                    <a:pt x="249" y="4942"/>
                  </a:cubicBezTo>
                  <a:cubicBezTo>
                    <a:pt x="249" y="9808"/>
                    <a:pt x="4897" y="9808"/>
                    <a:pt x="8566" y="9808"/>
                  </a:cubicBezTo>
                  <a:lnTo>
                    <a:pt x="154614" y="9808"/>
                  </a:lnTo>
                  <a:close/>
                  <a:moveTo>
                    <a:pt x="154859" y="57016"/>
                  </a:moveTo>
                  <a:cubicBezTo>
                    <a:pt x="158284" y="57016"/>
                    <a:pt x="162932" y="57016"/>
                    <a:pt x="162932" y="52150"/>
                  </a:cubicBezTo>
                  <a:cubicBezTo>
                    <a:pt x="162932" y="47283"/>
                    <a:pt x="158284" y="47283"/>
                    <a:pt x="154614" y="47283"/>
                  </a:cubicBezTo>
                  <a:lnTo>
                    <a:pt x="8566" y="47283"/>
                  </a:lnTo>
                  <a:cubicBezTo>
                    <a:pt x="4897" y="47283"/>
                    <a:pt x="249" y="47283"/>
                    <a:pt x="249" y="52150"/>
                  </a:cubicBezTo>
                  <a:cubicBezTo>
                    <a:pt x="249" y="57016"/>
                    <a:pt x="4897" y="57016"/>
                    <a:pt x="8322" y="57016"/>
                  </a:cubicBezTo>
                  <a:lnTo>
                    <a:pt x="154859" y="57016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9" name="Dowolny kształt: kształt 78">
              <a:extLst>
                <a:ext uri="{FF2B5EF4-FFF2-40B4-BE49-F238E27FC236}">
                  <a16:creationId xmlns:a16="http://schemas.microsoft.com/office/drawing/2014/main" id="{0564B533-8FCE-AB48-E50E-5EF317D5F7C5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1871125" y="6193208"/>
              <a:ext cx="191060" cy="107556"/>
            </a:xfrm>
            <a:custGeom>
              <a:avLst/>
              <a:gdLst>
                <a:gd name="connsiteX0" fmla="*/ 19341 w 191060"/>
                <a:gd name="connsiteY0" fmla="*/ 23922 h 107556"/>
                <a:gd name="connsiteX1" fmla="*/ 19341 w 191060"/>
                <a:gd name="connsiteY1" fmla="*/ 89137 h 107556"/>
                <a:gd name="connsiteX2" fmla="*/ 259 w 191060"/>
                <a:gd name="connsiteY2" fmla="*/ 100088 h 107556"/>
                <a:gd name="connsiteX3" fmla="*/ 259 w 191060"/>
                <a:gd name="connsiteY3" fmla="*/ 107631 h 107556"/>
                <a:gd name="connsiteX4" fmla="*/ 27903 w 191060"/>
                <a:gd name="connsiteY4" fmla="*/ 106901 h 107556"/>
                <a:gd name="connsiteX5" fmla="*/ 55302 w 191060"/>
                <a:gd name="connsiteY5" fmla="*/ 107631 h 107556"/>
                <a:gd name="connsiteX6" fmla="*/ 55302 w 191060"/>
                <a:gd name="connsiteY6" fmla="*/ 100088 h 107556"/>
                <a:gd name="connsiteX7" fmla="*/ 36221 w 191060"/>
                <a:gd name="connsiteY7" fmla="*/ 89137 h 107556"/>
                <a:gd name="connsiteX8" fmla="*/ 36221 w 191060"/>
                <a:gd name="connsiteY8" fmla="*/ 44363 h 107556"/>
                <a:gd name="connsiteX9" fmla="*/ 69247 w 191060"/>
                <a:gd name="connsiteY9" fmla="*/ 5428 h 107556"/>
                <a:gd name="connsiteX10" fmla="*/ 87350 w 191060"/>
                <a:gd name="connsiteY10" fmla="*/ 32439 h 107556"/>
                <a:gd name="connsiteX11" fmla="*/ 87350 w 191060"/>
                <a:gd name="connsiteY11" fmla="*/ 89137 h 107556"/>
                <a:gd name="connsiteX12" fmla="*/ 68268 w 191060"/>
                <a:gd name="connsiteY12" fmla="*/ 100088 h 107556"/>
                <a:gd name="connsiteX13" fmla="*/ 68268 w 191060"/>
                <a:gd name="connsiteY13" fmla="*/ 107631 h 107556"/>
                <a:gd name="connsiteX14" fmla="*/ 95912 w 191060"/>
                <a:gd name="connsiteY14" fmla="*/ 106901 h 107556"/>
                <a:gd name="connsiteX15" fmla="*/ 123311 w 191060"/>
                <a:gd name="connsiteY15" fmla="*/ 107631 h 107556"/>
                <a:gd name="connsiteX16" fmla="*/ 123311 w 191060"/>
                <a:gd name="connsiteY16" fmla="*/ 100088 h 107556"/>
                <a:gd name="connsiteX17" fmla="*/ 104230 w 191060"/>
                <a:gd name="connsiteY17" fmla="*/ 89137 h 107556"/>
                <a:gd name="connsiteX18" fmla="*/ 104230 w 191060"/>
                <a:gd name="connsiteY18" fmla="*/ 44363 h 107556"/>
                <a:gd name="connsiteX19" fmla="*/ 137255 w 191060"/>
                <a:gd name="connsiteY19" fmla="*/ 5428 h 107556"/>
                <a:gd name="connsiteX20" fmla="*/ 155358 w 191060"/>
                <a:gd name="connsiteY20" fmla="*/ 32439 h 107556"/>
                <a:gd name="connsiteX21" fmla="*/ 155358 w 191060"/>
                <a:gd name="connsiteY21" fmla="*/ 89137 h 107556"/>
                <a:gd name="connsiteX22" fmla="*/ 136277 w 191060"/>
                <a:gd name="connsiteY22" fmla="*/ 100088 h 107556"/>
                <a:gd name="connsiteX23" fmla="*/ 136277 w 191060"/>
                <a:gd name="connsiteY23" fmla="*/ 107631 h 107556"/>
                <a:gd name="connsiteX24" fmla="*/ 163921 w 191060"/>
                <a:gd name="connsiteY24" fmla="*/ 106901 h 107556"/>
                <a:gd name="connsiteX25" fmla="*/ 191320 w 191060"/>
                <a:gd name="connsiteY25" fmla="*/ 107631 h 107556"/>
                <a:gd name="connsiteX26" fmla="*/ 191320 w 191060"/>
                <a:gd name="connsiteY26" fmla="*/ 100088 h 107556"/>
                <a:gd name="connsiteX27" fmla="*/ 172238 w 191060"/>
                <a:gd name="connsiteY27" fmla="*/ 92787 h 107556"/>
                <a:gd name="connsiteX28" fmla="*/ 172238 w 191060"/>
                <a:gd name="connsiteY28" fmla="*/ 46309 h 107556"/>
                <a:gd name="connsiteX29" fmla="*/ 164655 w 191060"/>
                <a:gd name="connsiteY29" fmla="*/ 9078 h 107556"/>
                <a:gd name="connsiteX30" fmla="*/ 138968 w 191060"/>
                <a:gd name="connsiteY30" fmla="*/ 75 h 107556"/>
                <a:gd name="connsiteX31" fmla="*/ 103496 w 191060"/>
                <a:gd name="connsiteY31" fmla="*/ 23922 h 107556"/>
                <a:gd name="connsiteX32" fmla="*/ 70959 w 191060"/>
                <a:gd name="connsiteY32" fmla="*/ 75 h 107556"/>
                <a:gd name="connsiteX33" fmla="*/ 34753 w 191060"/>
                <a:gd name="connsiteY33" fmla="*/ 25625 h 107556"/>
                <a:gd name="connsiteX34" fmla="*/ 34753 w 191060"/>
                <a:gd name="connsiteY34" fmla="*/ 75 h 107556"/>
                <a:gd name="connsiteX35" fmla="*/ 259 w 191060"/>
                <a:gd name="connsiteY35" fmla="*/ 2751 h 107556"/>
                <a:gd name="connsiteX36" fmla="*/ 259 w 191060"/>
                <a:gd name="connsiteY36" fmla="*/ 10295 h 107556"/>
                <a:gd name="connsiteX37" fmla="*/ 19341 w 191060"/>
                <a:gd name="connsiteY37" fmla="*/ 23922 h 107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1060" h="107556">
                  <a:moveTo>
                    <a:pt x="19341" y="23922"/>
                  </a:moveTo>
                  <a:lnTo>
                    <a:pt x="19341" y="89137"/>
                  </a:lnTo>
                  <a:cubicBezTo>
                    <a:pt x="19341" y="100088"/>
                    <a:pt x="16650" y="100088"/>
                    <a:pt x="259" y="100088"/>
                  </a:cubicBezTo>
                  <a:lnTo>
                    <a:pt x="259" y="107631"/>
                  </a:lnTo>
                  <a:cubicBezTo>
                    <a:pt x="8822" y="107388"/>
                    <a:pt x="21298" y="106901"/>
                    <a:pt x="27903" y="106901"/>
                  </a:cubicBezTo>
                  <a:cubicBezTo>
                    <a:pt x="34264" y="106901"/>
                    <a:pt x="46985" y="107388"/>
                    <a:pt x="55302" y="107631"/>
                  </a:cubicBezTo>
                  <a:lnTo>
                    <a:pt x="55302" y="100088"/>
                  </a:lnTo>
                  <a:cubicBezTo>
                    <a:pt x="38912" y="100088"/>
                    <a:pt x="36221" y="100088"/>
                    <a:pt x="36221" y="89137"/>
                  </a:cubicBezTo>
                  <a:lnTo>
                    <a:pt x="36221" y="44363"/>
                  </a:lnTo>
                  <a:cubicBezTo>
                    <a:pt x="36221" y="19055"/>
                    <a:pt x="53590" y="5428"/>
                    <a:pt x="69247" y="5428"/>
                  </a:cubicBezTo>
                  <a:cubicBezTo>
                    <a:pt x="84659" y="5428"/>
                    <a:pt x="87350" y="18569"/>
                    <a:pt x="87350" y="32439"/>
                  </a:cubicBezTo>
                  <a:lnTo>
                    <a:pt x="87350" y="89137"/>
                  </a:lnTo>
                  <a:cubicBezTo>
                    <a:pt x="87350" y="100088"/>
                    <a:pt x="84659" y="100088"/>
                    <a:pt x="68268" y="100088"/>
                  </a:cubicBezTo>
                  <a:lnTo>
                    <a:pt x="68268" y="107631"/>
                  </a:lnTo>
                  <a:cubicBezTo>
                    <a:pt x="76830" y="107388"/>
                    <a:pt x="89307" y="106901"/>
                    <a:pt x="95912" y="106901"/>
                  </a:cubicBezTo>
                  <a:cubicBezTo>
                    <a:pt x="102272" y="106901"/>
                    <a:pt x="114994" y="107388"/>
                    <a:pt x="123311" y="107631"/>
                  </a:cubicBezTo>
                  <a:lnTo>
                    <a:pt x="123311" y="100088"/>
                  </a:lnTo>
                  <a:cubicBezTo>
                    <a:pt x="106921" y="100088"/>
                    <a:pt x="104230" y="100088"/>
                    <a:pt x="104230" y="89137"/>
                  </a:cubicBezTo>
                  <a:lnTo>
                    <a:pt x="104230" y="44363"/>
                  </a:lnTo>
                  <a:cubicBezTo>
                    <a:pt x="104230" y="19055"/>
                    <a:pt x="121599" y="5428"/>
                    <a:pt x="137255" y="5428"/>
                  </a:cubicBezTo>
                  <a:cubicBezTo>
                    <a:pt x="152667" y="5428"/>
                    <a:pt x="155358" y="18569"/>
                    <a:pt x="155358" y="32439"/>
                  </a:cubicBezTo>
                  <a:lnTo>
                    <a:pt x="155358" y="89137"/>
                  </a:lnTo>
                  <a:cubicBezTo>
                    <a:pt x="155358" y="100088"/>
                    <a:pt x="152667" y="100088"/>
                    <a:pt x="136277" y="100088"/>
                  </a:cubicBezTo>
                  <a:lnTo>
                    <a:pt x="136277" y="107631"/>
                  </a:lnTo>
                  <a:cubicBezTo>
                    <a:pt x="144839" y="107388"/>
                    <a:pt x="157316" y="106901"/>
                    <a:pt x="163921" y="106901"/>
                  </a:cubicBezTo>
                  <a:cubicBezTo>
                    <a:pt x="170281" y="106901"/>
                    <a:pt x="183002" y="107388"/>
                    <a:pt x="191320" y="107631"/>
                  </a:cubicBezTo>
                  <a:lnTo>
                    <a:pt x="191320" y="100088"/>
                  </a:lnTo>
                  <a:cubicBezTo>
                    <a:pt x="178599" y="100088"/>
                    <a:pt x="172483" y="100088"/>
                    <a:pt x="172238" y="92787"/>
                  </a:cubicBezTo>
                  <a:lnTo>
                    <a:pt x="172238" y="46309"/>
                  </a:lnTo>
                  <a:cubicBezTo>
                    <a:pt x="172238" y="25382"/>
                    <a:pt x="172238" y="17839"/>
                    <a:pt x="164655" y="9078"/>
                  </a:cubicBezTo>
                  <a:cubicBezTo>
                    <a:pt x="161230" y="4942"/>
                    <a:pt x="153157" y="75"/>
                    <a:pt x="138968" y="75"/>
                  </a:cubicBezTo>
                  <a:cubicBezTo>
                    <a:pt x="118418" y="75"/>
                    <a:pt x="107654" y="14675"/>
                    <a:pt x="103496" y="23922"/>
                  </a:cubicBezTo>
                  <a:cubicBezTo>
                    <a:pt x="100071" y="2751"/>
                    <a:pt x="81968" y="75"/>
                    <a:pt x="70959" y="75"/>
                  </a:cubicBezTo>
                  <a:cubicBezTo>
                    <a:pt x="53101" y="75"/>
                    <a:pt x="41603" y="10538"/>
                    <a:pt x="34753" y="25625"/>
                  </a:cubicBezTo>
                  <a:lnTo>
                    <a:pt x="34753" y="75"/>
                  </a:lnTo>
                  <a:lnTo>
                    <a:pt x="259" y="2751"/>
                  </a:lnTo>
                  <a:lnTo>
                    <a:pt x="259" y="10295"/>
                  </a:lnTo>
                  <a:cubicBezTo>
                    <a:pt x="17384" y="10295"/>
                    <a:pt x="19341" y="11998"/>
                    <a:pt x="19341" y="2392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0" name="Dowolny kształt: kształt 79">
              <a:extLst>
                <a:ext uri="{FF2B5EF4-FFF2-40B4-BE49-F238E27FC236}">
                  <a16:creationId xmlns:a16="http://schemas.microsoft.com/office/drawing/2014/main" id="{CBB1F31B-B6D2-A69B-DF42-B97FA759F619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2077435" y="6191748"/>
              <a:ext cx="110330" cy="111693"/>
            </a:xfrm>
            <a:custGeom>
              <a:avLst/>
              <a:gdLst>
                <a:gd name="connsiteX0" fmla="*/ 71457 w 110330"/>
                <a:gd name="connsiteY0" fmla="*/ 90597 h 111693"/>
                <a:gd name="connsiteX1" fmla="*/ 90538 w 110330"/>
                <a:gd name="connsiteY1" fmla="*/ 110551 h 111693"/>
                <a:gd name="connsiteX2" fmla="*/ 110598 w 110330"/>
                <a:gd name="connsiteY2" fmla="*/ 87434 h 111693"/>
                <a:gd name="connsiteX3" fmla="*/ 110598 w 110330"/>
                <a:gd name="connsiteY3" fmla="*/ 73807 h 111693"/>
                <a:gd name="connsiteX4" fmla="*/ 104482 w 110330"/>
                <a:gd name="connsiteY4" fmla="*/ 73807 h 111693"/>
                <a:gd name="connsiteX5" fmla="*/ 104482 w 110330"/>
                <a:gd name="connsiteY5" fmla="*/ 87434 h 111693"/>
                <a:gd name="connsiteX6" fmla="*/ 95676 w 110330"/>
                <a:gd name="connsiteY6" fmla="*/ 103008 h 111693"/>
                <a:gd name="connsiteX7" fmla="*/ 86624 w 110330"/>
                <a:gd name="connsiteY7" fmla="*/ 90841 h 111693"/>
                <a:gd name="connsiteX8" fmla="*/ 86624 w 110330"/>
                <a:gd name="connsiteY8" fmla="*/ 42173 h 111693"/>
                <a:gd name="connsiteX9" fmla="*/ 77817 w 110330"/>
                <a:gd name="connsiteY9" fmla="*/ 13458 h 111693"/>
                <a:gd name="connsiteX10" fmla="*/ 44302 w 110330"/>
                <a:gd name="connsiteY10" fmla="*/ 75 h 111693"/>
                <a:gd name="connsiteX11" fmla="*/ 7362 w 110330"/>
                <a:gd name="connsiteY11" fmla="*/ 27572 h 111693"/>
                <a:gd name="connsiteX12" fmla="*/ 18615 w 110330"/>
                <a:gd name="connsiteY12" fmla="*/ 39009 h 111693"/>
                <a:gd name="connsiteX13" fmla="*/ 29869 w 110330"/>
                <a:gd name="connsiteY13" fmla="*/ 27816 h 111693"/>
                <a:gd name="connsiteX14" fmla="*/ 17392 w 110330"/>
                <a:gd name="connsiteY14" fmla="*/ 16622 h 111693"/>
                <a:gd name="connsiteX15" fmla="*/ 43813 w 110330"/>
                <a:gd name="connsiteY15" fmla="*/ 5428 h 111693"/>
                <a:gd name="connsiteX16" fmla="*/ 69744 w 110330"/>
                <a:gd name="connsiteY16" fmla="*/ 36576 h 111693"/>
                <a:gd name="connsiteX17" fmla="*/ 69744 w 110330"/>
                <a:gd name="connsiteY17" fmla="*/ 45579 h 111693"/>
                <a:gd name="connsiteX18" fmla="*/ 24731 w 110330"/>
                <a:gd name="connsiteY18" fmla="*/ 54340 h 111693"/>
                <a:gd name="connsiteX19" fmla="*/ 268 w 110330"/>
                <a:gd name="connsiteY19" fmla="*/ 85974 h 111693"/>
                <a:gd name="connsiteX20" fmla="*/ 39409 w 110330"/>
                <a:gd name="connsiteY20" fmla="*/ 111768 h 111693"/>
                <a:gd name="connsiteX21" fmla="*/ 71457 w 110330"/>
                <a:gd name="connsiteY21" fmla="*/ 90597 h 111693"/>
                <a:gd name="connsiteX22" fmla="*/ 69744 w 110330"/>
                <a:gd name="connsiteY22" fmla="*/ 50690 h 111693"/>
                <a:gd name="connsiteX23" fmla="*/ 69744 w 110330"/>
                <a:gd name="connsiteY23" fmla="*/ 75024 h 111693"/>
                <a:gd name="connsiteX24" fmla="*/ 41122 w 110330"/>
                <a:gd name="connsiteY24" fmla="*/ 106414 h 111693"/>
                <a:gd name="connsiteX25" fmla="*/ 19105 w 110330"/>
                <a:gd name="connsiteY25" fmla="*/ 85731 h 111693"/>
                <a:gd name="connsiteX26" fmla="*/ 69744 w 110330"/>
                <a:gd name="connsiteY26" fmla="*/ 50690 h 111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0330" h="111693">
                  <a:moveTo>
                    <a:pt x="71457" y="90597"/>
                  </a:moveTo>
                  <a:cubicBezTo>
                    <a:pt x="72435" y="100331"/>
                    <a:pt x="79040" y="110551"/>
                    <a:pt x="90538" y="110551"/>
                  </a:cubicBezTo>
                  <a:cubicBezTo>
                    <a:pt x="95676" y="110551"/>
                    <a:pt x="110598" y="107145"/>
                    <a:pt x="110598" y="87434"/>
                  </a:cubicBezTo>
                  <a:lnTo>
                    <a:pt x="110598" y="73807"/>
                  </a:lnTo>
                  <a:lnTo>
                    <a:pt x="104482" y="73807"/>
                  </a:lnTo>
                  <a:lnTo>
                    <a:pt x="104482" y="87434"/>
                  </a:lnTo>
                  <a:cubicBezTo>
                    <a:pt x="104482" y="101548"/>
                    <a:pt x="98367" y="103008"/>
                    <a:pt x="95676" y="103008"/>
                  </a:cubicBezTo>
                  <a:cubicBezTo>
                    <a:pt x="87603" y="103008"/>
                    <a:pt x="86624" y="92057"/>
                    <a:pt x="86624" y="90841"/>
                  </a:cubicBezTo>
                  <a:lnTo>
                    <a:pt x="86624" y="42173"/>
                  </a:lnTo>
                  <a:cubicBezTo>
                    <a:pt x="86624" y="31952"/>
                    <a:pt x="86624" y="22462"/>
                    <a:pt x="77817" y="13458"/>
                  </a:cubicBezTo>
                  <a:cubicBezTo>
                    <a:pt x="68276" y="3968"/>
                    <a:pt x="56045" y="75"/>
                    <a:pt x="44302" y="75"/>
                  </a:cubicBezTo>
                  <a:cubicBezTo>
                    <a:pt x="24242" y="75"/>
                    <a:pt x="7362" y="11512"/>
                    <a:pt x="7362" y="27572"/>
                  </a:cubicBezTo>
                  <a:cubicBezTo>
                    <a:pt x="7362" y="34872"/>
                    <a:pt x="12255" y="39009"/>
                    <a:pt x="18615" y="39009"/>
                  </a:cubicBezTo>
                  <a:cubicBezTo>
                    <a:pt x="25465" y="39009"/>
                    <a:pt x="29869" y="34142"/>
                    <a:pt x="29869" y="27816"/>
                  </a:cubicBezTo>
                  <a:cubicBezTo>
                    <a:pt x="29869" y="24895"/>
                    <a:pt x="28645" y="16865"/>
                    <a:pt x="17392" y="16622"/>
                  </a:cubicBezTo>
                  <a:cubicBezTo>
                    <a:pt x="23997" y="8105"/>
                    <a:pt x="35984" y="5428"/>
                    <a:pt x="43813" y="5428"/>
                  </a:cubicBezTo>
                  <a:cubicBezTo>
                    <a:pt x="55800" y="5428"/>
                    <a:pt x="69744" y="14918"/>
                    <a:pt x="69744" y="36576"/>
                  </a:cubicBezTo>
                  <a:lnTo>
                    <a:pt x="69744" y="45579"/>
                  </a:lnTo>
                  <a:cubicBezTo>
                    <a:pt x="57268" y="46309"/>
                    <a:pt x="40143" y="47039"/>
                    <a:pt x="24731" y="54340"/>
                  </a:cubicBezTo>
                  <a:cubicBezTo>
                    <a:pt x="6383" y="62613"/>
                    <a:pt x="268" y="75267"/>
                    <a:pt x="268" y="85974"/>
                  </a:cubicBezTo>
                  <a:cubicBezTo>
                    <a:pt x="268" y="105684"/>
                    <a:pt x="23997" y="111768"/>
                    <a:pt x="39409" y="111768"/>
                  </a:cubicBezTo>
                  <a:cubicBezTo>
                    <a:pt x="55555" y="111768"/>
                    <a:pt x="66809" y="102034"/>
                    <a:pt x="71457" y="90597"/>
                  </a:cubicBezTo>
                  <a:close/>
                  <a:moveTo>
                    <a:pt x="69744" y="50690"/>
                  </a:moveTo>
                  <a:lnTo>
                    <a:pt x="69744" y="75024"/>
                  </a:lnTo>
                  <a:cubicBezTo>
                    <a:pt x="69744" y="98141"/>
                    <a:pt x="52130" y="106414"/>
                    <a:pt x="41122" y="106414"/>
                  </a:cubicBezTo>
                  <a:cubicBezTo>
                    <a:pt x="29135" y="106414"/>
                    <a:pt x="19105" y="97898"/>
                    <a:pt x="19105" y="85731"/>
                  </a:cubicBezTo>
                  <a:cubicBezTo>
                    <a:pt x="19105" y="72347"/>
                    <a:pt x="29379" y="52150"/>
                    <a:pt x="69744" y="50690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1" name="Dowolny kształt: kształt 80">
              <a:extLst>
                <a:ext uri="{FF2B5EF4-FFF2-40B4-BE49-F238E27FC236}">
                  <a16:creationId xmlns:a16="http://schemas.microsoft.com/office/drawing/2014/main" id="{2EA672D4-B877-0304-AC52-5FEC272580D9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2192414" y="6195885"/>
              <a:ext cx="123296" cy="104879"/>
            </a:xfrm>
            <a:custGeom>
              <a:avLst/>
              <a:gdLst>
                <a:gd name="connsiteX0" fmla="*/ 67547 w 123296"/>
                <a:gd name="connsiteY0" fmla="*/ 47769 h 104879"/>
                <a:gd name="connsiteX1" fmla="*/ 90054 w 123296"/>
                <a:gd name="connsiteY1" fmla="*/ 20272 h 104879"/>
                <a:gd name="connsiteX2" fmla="*/ 119166 w 123296"/>
                <a:gd name="connsiteY2" fmla="*/ 7618 h 104879"/>
                <a:gd name="connsiteX3" fmla="*/ 119166 w 123296"/>
                <a:gd name="connsiteY3" fmla="*/ 75 h 104879"/>
                <a:gd name="connsiteX4" fmla="*/ 99105 w 123296"/>
                <a:gd name="connsiteY4" fmla="*/ 805 h 104879"/>
                <a:gd name="connsiteX5" fmla="*/ 75620 w 123296"/>
                <a:gd name="connsiteY5" fmla="*/ 75 h 104879"/>
                <a:gd name="connsiteX6" fmla="*/ 75620 w 123296"/>
                <a:gd name="connsiteY6" fmla="*/ 7618 h 104879"/>
                <a:gd name="connsiteX7" fmla="*/ 82715 w 123296"/>
                <a:gd name="connsiteY7" fmla="*/ 15162 h 104879"/>
                <a:gd name="connsiteX8" fmla="*/ 79045 w 123296"/>
                <a:gd name="connsiteY8" fmla="*/ 23679 h 104879"/>
                <a:gd name="connsiteX9" fmla="*/ 63878 w 123296"/>
                <a:gd name="connsiteY9" fmla="*/ 42659 h 104879"/>
                <a:gd name="connsiteX10" fmla="*/ 44796 w 123296"/>
                <a:gd name="connsiteY10" fmla="*/ 18082 h 104879"/>
                <a:gd name="connsiteX11" fmla="*/ 42595 w 123296"/>
                <a:gd name="connsiteY11" fmla="*/ 13702 h 104879"/>
                <a:gd name="connsiteX12" fmla="*/ 51157 w 123296"/>
                <a:gd name="connsiteY12" fmla="*/ 7618 h 104879"/>
                <a:gd name="connsiteX13" fmla="*/ 51157 w 123296"/>
                <a:gd name="connsiteY13" fmla="*/ 75 h 104879"/>
                <a:gd name="connsiteX14" fmla="*/ 24736 w 123296"/>
                <a:gd name="connsiteY14" fmla="*/ 805 h 104879"/>
                <a:gd name="connsiteX15" fmla="*/ 1496 w 123296"/>
                <a:gd name="connsiteY15" fmla="*/ 75 h 104879"/>
                <a:gd name="connsiteX16" fmla="*/ 1496 w 123296"/>
                <a:gd name="connsiteY16" fmla="*/ 7618 h 104879"/>
                <a:gd name="connsiteX17" fmla="*/ 30363 w 123296"/>
                <a:gd name="connsiteY17" fmla="*/ 22462 h 104879"/>
                <a:gd name="connsiteX18" fmla="*/ 54582 w 123296"/>
                <a:gd name="connsiteY18" fmla="*/ 53853 h 104879"/>
                <a:gd name="connsiteX19" fmla="*/ 31586 w 123296"/>
                <a:gd name="connsiteY19" fmla="*/ 82810 h 104879"/>
                <a:gd name="connsiteX20" fmla="*/ 273 w 123296"/>
                <a:gd name="connsiteY20" fmla="*/ 97411 h 104879"/>
                <a:gd name="connsiteX21" fmla="*/ 273 w 123296"/>
                <a:gd name="connsiteY21" fmla="*/ 104954 h 104879"/>
                <a:gd name="connsiteX22" fmla="*/ 20577 w 123296"/>
                <a:gd name="connsiteY22" fmla="*/ 104224 h 104879"/>
                <a:gd name="connsiteX23" fmla="*/ 43818 w 123296"/>
                <a:gd name="connsiteY23" fmla="*/ 104954 h 104879"/>
                <a:gd name="connsiteX24" fmla="*/ 43818 w 123296"/>
                <a:gd name="connsiteY24" fmla="*/ 97411 h 104879"/>
                <a:gd name="connsiteX25" fmla="*/ 36723 w 123296"/>
                <a:gd name="connsiteY25" fmla="*/ 89867 h 104879"/>
                <a:gd name="connsiteX26" fmla="*/ 58741 w 123296"/>
                <a:gd name="connsiteY26" fmla="*/ 58963 h 104879"/>
                <a:gd name="connsiteX27" fmla="*/ 77333 w 123296"/>
                <a:gd name="connsiteY27" fmla="*/ 83297 h 104879"/>
                <a:gd name="connsiteX28" fmla="*/ 82470 w 123296"/>
                <a:gd name="connsiteY28" fmla="*/ 91327 h 104879"/>
                <a:gd name="connsiteX29" fmla="*/ 73663 w 123296"/>
                <a:gd name="connsiteY29" fmla="*/ 97411 h 104879"/>
                <a:gd name="connsiteX30" fmla="*/ 73663 w 123296"/>
                <a:gd name="connsiteY30" fmla="*/ 104954 h 104879"/>
                <a:gd name="connsiteX31" fmla="*/ 100084 w 123296"/>
                <a:gd name="connsiteY31" fmla="*/ 104224 h 104879"/>
                <a:gd name="connsiteX32" fmla="*/ 123569 w 123296"/>
                <a:gd name="connsiteY32" fmla="*/ 104954 h 104879"/>
                <a:gd name="connsiteX33" fmla="*/ 123569 w 123296"/>
                <a:gd name="connsiteY33" fmla="*/ 97411 h 104879"/>
                <a:gd name="connsiteX34" fmla="*/ 100329 w 123296"/>
                <a:gd name="connsiteY34" fmla="*/ 89867 h 104879"/>
                <a:gd name="connsiteX35" fmla="*/ 67547 w 123296"/>
                <a:gd name="connsiteY35" fmla="*/ 47769 h 104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296" h="104879">
                  <a:moveTo>
                    <a:pt x="67547" y="47769"/>
                  </a:moveTo>
                  <a:cubicBezTo>
                    <a:pt x="74887" y="38523"/>
                    <a:pt x="84183" y="26599"/>
                    <a:pt x="90054" y="20272"/>
                  </a:cubicBezTo>
                  <a:cubicBezTo>
                    <a:pt x="97638" y="11512"/>
                    <a:pt x="107668" y="7862"/>
                    <a:pt x="119166" y="7618"/>
                  </a:cubicBezTo>
                  <a:lnTo>
                    <a:pt x="119166" y="75"/>
                  </a:lnTo>
                  <a:cubicBezTo>
                    <a:pt x="112805" y="561"/>
                    <a:pt x="105466" y="805"/>
                    <a:pt x="99105" y="805"/>
                  </a:cubicBezTo>
                  <a:cubicBezTo>
                    <a:pt x="91766" y="805"/>
                    <a:pt x="78801" y="318"/>
                    <a:pt x="75620" y="75"/>
                  </a:cubicBezTo>
                  <a:lnTo>
                    <a:pt x="75620" y="7618"/>
                  </a:lnTo>
                  <a:cubicBezTo>
                    <a:pt x="80758" y="8105"/>
                    <a:pt x="82715" y="11268"/>
                    <a:pt x="82715" y="15162"/>
                  </a:cubicBezTo>
                  <a:cubicBezTo>
                    <a:pt x="82715" y="19055"/>
                    <a:pt x="80269" y="22219"/>
                    <a:pt x="79045" y="23679"/>
                  </a:cubicBezTo>
                  <a:lnTo>
                    <a:pt x="63878" y="42659"/>
                  </a:lnTo>
                  <a:lnTo>
                    <a:pt x="44796" y="18082"/>
                  </a:lnTo>
                  <a:cubicBezTo>
                    <a:pt x="42595" y="15649"/>
                    <a:pt x="42595" y="15162"/>
                    <a:pt x="42595" y="13702"/>
                  </a:cubicBezTo>
                  <a:cubicBezTo>
                    <a:pt x="42595" y="10052"/>
                    <a:pt x="46264" y="7862"/>
                    <a:pt x="51157" y="7618"/>
                  </a:cubicBezTo>
                  <a:lnTo>
                    <a:pt x="51157" y="75"/>
                  </a:lnTo>
                  <a:cubicBezTo>
                    <a:pt x="44796" y="318"/>
                    <a:pt x="28650" y="805"/>
                    <a:pt x="24736" y="805"/>
                  </a:cubicBezTo>
                  <a:cubicBezTo>
                    <a:pt x="19599" y="805"/>
                    <a:pt x="8101" y="561"/>
                    <a:pt x="1496" y="75"/>
                  </a:cubicBezTo>
                  <a:lnTo>
                    <a:pt x="1496" y="7618"/>
                  </a:lnTo>
                  <a:cubicBezTo>
                    <a:pt x="18620" y="7618"/>
                    <a:pt x="18865" y="7862"/>
                    <a:pt x="30363" y="22462"/>
                  </a:cubicBezTo>
                  <a:lnTo>
                    <a:pt x="54582" y="53853"/>
                  </a:lnTo>
                  <a:lnTo>
                    <a:pt x="31586" y="82810"/>
                  </a:lnTo>
                  <a:cubicBezTo>
                    <a:pt x="19843" y="96924"/>
                    <a:pt x="5410" y="97411"/>
                    <a:pt x="273" y="97411"/>
                  </a:cubicBezTo>
                  <a:lnTo>
                    <a:pt x="273" y="104954"/>
                  </a:lnTo>
                  <a:cubicBezTo>
                    <a:pt x="6633" y="104468"/>
                    <a:pt x="14217" y="104224"/>
                    <a:pt x="20577" y="104224"/>
                  </a:cubicBezTo>
                  <a:cubicBezTo>
                    <a:pt x="27672" y="104224"/>
                    <a:pt x="37946" y="104711"/>
                    <a:pt x="43818" y="104954"/>
                  </a:cubicBezTo>
                  <a:lnTo>
                    <a:pt x="43818" y="97411"/>
                  </a:lnTo>
                  <a:cubicBezTo>
                    <a:pt x="38436" y="96681"/>
                    <a:pt x="36723" y="93517"/>
                    <a:pt x="36723" y="89867"/>
                  </a:cubicBezTo>
                  <a:cubicBezTo>
                    <a:pt x="36723" y="84514"/>
                    <a:pt x="43818" y="76484"/>
                    <a:pt x="58741" y="58963"/>
                  </a:cubicBezTo>
                  <a:lnTo>
                    <a:pt x="77333" y="83297"/>
                  </a:lnTo>
                  <a:cubicBezTo>
                    <a:pt x="79290" y="85974"/>
                    <a:pt x="82470" y="89867"/>
                    <a:pt x="82470" y="91327"/>
                  </a:cubicBezTo>
                  <a:cubicBezTo>
                    <a:pt x="82470" y="93517"/>
                    <a:pt x="80269" y="97168"/>
                    <a:pt x="73663" y="97411"/>
                  </a:cubicBezTo>
                  <a:lnTo>
                    <a:pt x="73663" y="104954"/>
                  </a:lnTo>
                  <a:cubicBezTo>
                    <a:pt x="81002" y="104711"/>
                    <a:pt x="94702" y="104224"/>
                    <a:pt x="100084" y="104224"/>
                  </a:cubicBezTo>
                  <a:cubicBezTo>
                    <a:pt x="106689" y="104224"/>
                    <a:pt x="116230" y="104468"/>
                    <a:pt x="123569" y="104954"/>
                  </a:cubicBezTo>
                  <a:lnTo>
                    <a:pt x="123569" y="97411"/>
                  </a:lnTo>
                  <a:cubicBezTo>
                    <a:pt x="110359" y="97411"/>
                    <a:pt x="105955" y="96924"/>
                    <a:pt x="100329" y="89867"/>
                  </a:cubicBezTo>
                  <a:lnTo>
                    <a:pt x="67547" y="4776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2" name="Dowolny kształt: kształt 81">
              <a:extLst>
                <a:ext uri="{FF2B5EF4-FFF2-40B4-BE49-F238E27FC236}">
                  <a16:creationId xmlns:a16="http://schemas.microsoft.com/office/drawing/2014/main" id="{997B9ADF-8873-43F7-47C4-866B0AAE90F3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1952601" y="6382600"/>
              <a:ext cx="87506" cy="111571"/>
            </a:xfrm>
            <a:custGeom>
              <a:avLst/>
              <a:gdLst>
                <a:gd name="connsiteX0" fmla="*/ 948 w 87506"/>
                <a:gd name="connsiteY0" fmla="*/ 102625 h 111571"/>
                <a:gd name="connsiteX1" fmla="*/ 263 w 87506"/>
                <a:gd name="connsiteY1" fmla="*/ 106202 h 111571"/>
                <a:gd name="connsiteX2" fmla="*/ 6085 w 87506"/>
                <a:gd name="connsiteY2" fmla="*/ 111653 h 111571"/>
                <a:gd name="connsiteX3" fmla="*/ 14818 w 87506"/>
                <a:gd name="connsiteY3" fmla="*/ 101092 h 111571"/>
                <a:gd name="connsiteX4" fmla="*/ 23723 w 87506"/>
                <a:gd name="connsiteY4" fmla="*/ 66343 h 111571"/>
                <a:gd name="connsiteX5" fmla="*/ 42560 w 87506"/>
                <a:gd name="connsiteY5" fmla="*/ 76904 h 111571"/>
                <a:gd name="connsiteX6" fmla="*/ 87769 w 87506"/>
                <a:gd name="connsiteY6" fmla="*/ 28868 h 111571"/>
                <a:gd name="connsiteX7" fmla="*/ 60541 w 87506"/>
                <a:gd name="connsiteY7" fmla="*/ 81 h 111571"/>
                <a:gd name="connsiteX8" fmla="*/ 17045 w 87506"/>
                <a:gd name="connsiteY8" fmla="*/ 38748 h 111571"/>
                <a:gd name="connsiteX9" fmla="*/ 948 w 87506"/>
                <a:gd name="connsiteY9" fmla="*/ 102625 h 111571"/>
                <a:gd name="connsiteX10" fmla="*/ 42389 w 87506"/>
                <a:gd name="connsiteY10" fmla="*/ 72134 h 111571"/>
                <a:gd name="connsiteX11" fmla="*/ 25949 w 87506"/>
                <a:gd name="connsiteY11" fmla="*/ 57315 h 111571"/>
                <a:gd name="connsiteX12" fmla="*/ 27491 w 87506"/>
                <a:gd name="connsiteY12" fmla="*/ 51183 h 111571"/>
                <a:gd name="connsiteX13" fmla="*/ 38621 w 87506"/>
                <a:gd name="connsiteY13" fmla="*/ 18818 h 111571"/>
                <a:gd name="connsiteX14" fmla="*/ 60198 w 87506"/>
                <a:gd name="connsiteY14" fmla="*/ 4851 h 111571"/>
                <a:gd name="connsiteX15" fmla="*/ 73898 w 87506"/>
                <a:gd name="connsiteY15" fmla="*/ 22055 h 111571"/>
                <a:gd name="connsiteX16" fmla="*/ 64137 w 87506"/>
                <a:gd name="connsiteY16" fmla="*/ 57315 h 111571"/>
                <a:gd name="connsiteX17" fmla="*/ 42389 w 87506"/>
                <a:gd name="connsiteY17" fmla="*/ 72134 h 111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506" h="111571">
                  <a:moveTo>
                    <a:pt x="948" y="102625"/>
                  </a:moveTo>
                  <a:cubicBezTo>
                    <a:pt x="263" y="105180"/>
                    <a:pt x="263" y="106032"/>
                    <a:pt x="263" y="106202"/>
                  </a:cubicBezTo>
                  <a:cubicBezTo>
                    <a:pt x="263" y="109949"/>
                    <a:pt x="3345" y="111653"/>
                    <a:pt x="6085" y="111653"/>
                  </a:cubicBezTo>
                  <a:cubicBezTo>
                    <a:pt x="12250" y="111653"/>
                    <a:pt x="13620" y="106543"/>
                    <a:pt x="14818" y="101092"/>
                  </a:cubicBezTo>
                  <a:cubicBezTo>
                    <a:pt x="17216" y="92234"/>
                    <a:pt x="22011" y="72816"/>
                    <a:pt x="23723" y="66343"/>
                  </a:cubicBezTo>
                  <a:cubicBezTo>
                    <a:pt x="25264" y="68898"/>
                    <a:pt x="30744" y="76904"/>
                    <a:pt x="42560" y="76904"/>
                  </a:cubicBezTo>
                  <a:cubicBezTo>
                    <a:pt x="64479" y="76904"/>
                    <a:pt x="87769" y="53738"/>
                    <a:pt x="87769" y="28868"/>
                  </a:cubicBezTo>
                  <a:cubicBezTo>
                    <a:pt x="87769" y="10812"/>
                    <a:pt x="75610" y="81"/>
                    <a:pt x="60541" y="81"/>
                  </a:cubicBezTo>
                  <a:cubicBezTo>
                    <a:pt x="43759" y="81"/>
                    <a:pt x="23038" y="14730"/>
                    <a:pt x="17045" y="38748"/>
                  </a:cubicBezTo>
                  <a:lnTo>
                    <a:pt x="948" y="102625"/>
                  </a:lnTo>
                  <a:close/>
                  <a:moveTo>
                    <a:pt x="42389" y="72134"/>
                  </a:moveTo>
                  <a:cubicBezTo>
                    <a:pt x="29717" y="72134"/>
                    <a:pt x="25949" y="59529"/>
                    <a:pt x="25949" y="57315"/>
                  </a:cubicBezTo>
                  <a:cubicBezTo>
                    <a:pt x="25949" y="56974"/>
                    <a:pt x="26977" y="53227"/>
                    <a:pt x="27491" y="51183"/>
                  </a:cubicBezTo>
                  <a:cubicBezTo>
                    <a:pt x="32628" y="30231"/>
                    <a:pt x="33655" y="26313"/>
                    <a:pt x="38621" y="18818"/>
                  </a:cubicBezTo>
                  <a:cubicBezTo>
                    <a:pt x="44786" y="9790"/>
                    <a:pt x="53349" y="4851"/>
                    <a:pt x="60198" y="4851"/>
                  </a:cubicBezTo>
                  <a:cubicBezTo>
                    <a:pt x="67219" y="4851"/>
                    <a:pt x="73898" y="9790"/>
                    <a:pt x="73898" y="22055"/>
                  </a:cubicBezTo>
                  <a:cubicBezTo>
                    <a:pt x="73898" y="29890"/>
                    <a:pt x="69446" y="48798"/>
                    <a:pt x="64137" y="57315"/>
                  </a:cubicBezTo>
                  <a:cubicBezTo>
                    <a:pt x="56260" y="69409"/>
                    <a:pt x="47697" y="72134"/>
                    <a:pt x="42389" y="72134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3" name="Dowolny kształt: kształt 82">
              <a:extLst>
                <a:ext uri="{FF2B5EF4-FFF2-40B4-BE49-F238E27FC236}">
                  <a16:creationId xmlns:a16="http://schemas.microsoft.com/office/drawing/2014/main" id="{972C8E78-4375-49F8-3806-0278B846D0A0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2064718" y="6438130"/>
              <a:ext cx="21748" cy="52464"/>
            </a:xfrm>
            <a:custGeom>
              <a:avLst/>
              <a:gdLst>
                <a:gd name="connsiteX0" fmla="*/ 17220 w 21748"/>
                <a:gd name="connsiteY0" fmla="*/ 16945 h 52464"/>
                <a:gd name="connsiteX1" fmla="*/ 3863 w 21748"/>
                <a:gd name="connsiteY1" fmla="*/ 48117 h 52464"/>
                <a:gd name="connsiteX2" fmla="*/ 2664 w 21748"/>
                <a:gd name="connsiteY2" fmla="*/ 50161 h 52464"/>
                <a:gd name="connsiteX3" fmla="*/ 5062 w 21748"/>
                <a:gd name="connsiteY3" fmla="*/ 52545 h 52464"/>
                <a:gd name="connsiteX4" fmla="*/ 22015 w 21748"/>
                <a:gd name="connsiteY4" fmla="*/ 18648 h 52464"/>
                <a:gd name="connsiteX5" fmla="*/ 10028 w 21748"/>
                <a:gd name="connsiteY5" fmla="*/ 81 h 52464"/>
                <a:gd name="connsiteX6" fmla="*/ 267 w 21748"/>
                <a:gd name="connsiteY6" fmla="*/ 9790 h 52464"/>
                <a:gd name="connsiteX7" fmla="*/ 10199 w 21748"/>
                <a:gd name="connsiteY7" fmla="*/ 19670 h 52464"/>
                <a:gd name="connsiteX8" fmla="*/ 17220 w 21748"/>
                <a:gd name="connsiteY8" fmla="*/ 16945 h 5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48" h="52464">
                  <a:moveTo>
                    <a:pt x="17220" y="16945"/>
                  </a:moveTo>
                  <a:cubicBezTo>
                    <a:pt x="17220" y="26313"/>
                    <a:pt x="15507" y="37215"/>
                    <a:pt x="3863" y="48117"/>
                  </a:cubicBezTo>
                  <a:cubicBezTo>
                    <a:pt x="3178" y="48798"/>
                    <a:pt x="2664" y="49309"/>
                    <a:pt x="2664" y="50161"/>
                  </a:cubicBezTo>
                  <a:cubicBezTo>
                    <a:pt x="2664" y="51353"/>
                    <a:pt x="4034" y="52545"/>
                    <a:pt x="5062" y="52545"/>
                  </a:cubicBezTo>
                  <a:cubicBezTo>
                    <a:pt x="7459" y="52545"/>
                    <a:pt x="22015" y="38918"/>
                    <a:pt x="22015" y="18648"/>
                  </a:cubicBezTo>
                  <a:cubicBezTo>
                    <a:pt x="22015" y="8087"/>
                    <a:pt x="17905" y="81"/>
                    <a:pt x="10028" y="81"/>
                  </a:cubicBezTo>
                  <a:cubicBezTo>
                    <a:pt x="4377" y="81"/>
                    <a:pt x="267" y="4510"/>
                    <a:pt x="267" y="9790"/>
                  </a:cubicBezTo>
                  <a:cubicBezTo>
                    <a:pt x="267" y="15241"/>
                    <a:pt x="4205" y="19670"/>
                    <a:pt x="10199" y="19670"/>
                  </a:cubicBezTo>
                  <a:cubicBezTo>
                    <a:pt x="14309" y="19670"/>
                    <a:pt x="17049" y="16945"/>
                    <a:pt x="17220" y="1694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4" name="Dowolny kształt: kształt 83">
              <a:extLst>
                <a:ext uri="{FF2B5EF4-FFF2-40B4-BE49-F238E27FC236}">
                  <a16:creationId xmlns:a16="http://schemas.microsoft.com/office/drawing/2014/main" id="{188C8408-BB63-1BD0-845E-08235EB2A913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2115455" y="6341378"/>
              <a:ext cx="111651" cy="116341"/>
            </a:xfrm>
            <a:custGeom>
              <a:avLst/>
              <a:gdLst>
                <a:gd name="connsiteX0" fmla="*/ 59006 w 111651"/>
                <a:gd name="connsiteY0" fmla="*/ 14049 h 116341"/>
                <a:gd name="connsiteX1" fmla="*/ 76816 w 111651"/>
                <a:gd name="connsiteY1" fmla="*/ 6213 h 116341"/>
                <a:gd name="connsiteX2" fmla="*/ 83837 w 111651"/>
                <a:gd name="connsiteY2" fmla="*/ 2466 h 116341"/>
                <a:gd name="connsiteX3" fmla="*/ 80926 w 111651"/>
                <a:gd name="connsiteY3" fmla="*/ 81 h 116341"/>
                <a:gd name="connsiteX4" fmla="*/ 68253 w 111651"/>
                <a:gd name="connsiteY4" fmla="*/ 592 h 116341"/>
                <a:gd name="connsiteX5" fmla="*/ 54554 w 111651"/>
                <a:gd name="connsiteY5" fmla="*/ 762 h 116341"/>
                <a:gd name="connsiteX6" fmla="*/ 42738 w 111651"/>
                <a:gd name="connsiteY6" fmla="*/ 592 h 116341"/>
                <a:gd name="connsiteX7" fmla="*/ 31607 w 111651"/>
                <a:gd name="connsiteY7" fmla="*/ 81 h 116341"/>
                <a:gd name="connsiteX8" fmla="*/ 28011 w 111651"/>
                <a:gd name="connsiteY8" fmla="*/ 3829 h 116341"/>
                <a:gd name="connsiteX9" fmla="*/ 33491 w 111651"/>
                <a:gd name="connsiteY9" fmla="*/ 6213 h 116341"/>
                <a:gd name="connsiteX10" fmla="*/ 39998 w 111651"/>
                <a:gd name="connsiteY10" fmla="*/ 6554 h 116341"/>
                <a:gd name="connsiteX11" fmla="*/ 43937 w 111651"/>
                <a:gd name="connsiteY11" fmla="*/ 8939 h 116341"/>
                <a:gd name="connsiteX12" fmla="*/ 43252 w 111651"/>
                <a:gd name="connsiteY12" fmla="*/ 12686 h 116341"/>
                <a:gd name="connsiteX13" fmla="*/ 20476 w 111651"/>
                <a:gd name="connsiteY13" fmla="*/ 103136 h 116341"/>
                <a:gd name="connsiteX14" fmla="*/ 5406 w 111651"/>
                <a:gd name="connsiteY14" fmla="*/ 110290 h 116341"/>
                <a:gd name="connsiteX15" fmla="*/ 269 w 111651"/>
                <a:gd name="connsiteY15" fmla="*/ 113867 h 116341"/>
                <a:gd name="connsiteX16" fmla="*/ 5406 w 111651"/>
                <a:gd name="connsiteY16" fmla="*/ 116422 h 116341"/>
                <a:gd name="connsiteX17" fmla="*/ 91543 w 111651"/>
                <a:gd name="connsiteY17" fmla="*/ 116422 h 116341"/>
                <a:gd name="connsiteX18" fmla="*/ 97365 w 111651"/>
                <a:gd name="connsiteY18" fmla="*/ 113015 h 116341"/>
                <a:gd name="connsiteX19" fmla="*/ 111921 w 111651"/>
                <a:gd name="connsiteY19" fmla="*/ 74008 h 116341"/>
                <a:gd name="connsiteX20" fmla="*/ 109010 w 111651"/>
                <a:gd name="connsiteY20" fmla="*/ 71623 h 116341"/>
                <a:gd name="connsiteX21" fmla="*/ 105585 w 111651"/>
                <a:gd name="connsiteY21" fmla="*/ 75200 h 116341"/>
                <a:gd name="connsiteX22" fmla="*/ 60205 w 111651"/>
                <a:gd name="connsiteY22" fmla="*/ 110290 h 116341"/>
                <a:gd name="connsiteX23" fmla="*/ 40854 w 111651"/>
                <a:gd name="connsiteY23" fmla="*/ 110290 h 116341"/>
                <a:gd name="connsiteX24" fmla="*/ 35374 w 111651"/>
                <a:gd name="connsiteY24" fmla="*/ 108587 h 116341"/>
                <a:gd name="connsiteX25" fmla="*/ 36059 w 111651"/>
                <a:gd name="connsiteY25" fmla="*/ 105010 h 116341"/>
                <a:gd name="connsiteX26" fmla="*/ 59006 w 111651"/>
                <a:gd name="connsiteY26" fmla="*/ 14049 h 116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1651" h="116341">
                  <a:moveTo>
                    <a:pt x="59006" y="14049"/>
                  </a:moveTo>
                  <a:cubicBezTo>
                    <a:pt x="60547" y="7917"/>
                    <a:pt x="61061" y="6213"/>
                    <a:pt x="76816" y="6213"/>
                  </a:cubicBezTo>
                  <a:cubicBezTo>
                    <a:pt x="82124" y="6213"/>
                    <a:pt x="83837" y="6213"/>
                    <a:pt x="83837" y="2466"/>
                  </a:cubicBezTo>
                  <a:cubicBezTo>
                    <a:pt x="83837" y="2296"/>
                    <a:pt x="83665" y="81"/>
                    <a:pt x="80926" y="81"/>
                  </a:cubicBezTo>
                  <a:cubicBezTo>
                    <a:pt x="76987" y="81"/>
                    <a:pt x="72363" y="422"/>
                    <a:pt x="68253" y="592"/>
                  </a:cubicBezTo>
                  <a:cubicBezTo>
                    <a:pt x="63972" y="762"/>
                    <a:pt x="58835" y="762"/>
                    <a:pt x="54554" y="762"/>
                  </a:cubicBezTo>
                  <a:cubicBezTo>
                    <a:pt x="50958" y="762"/>
                    <a:pt x="46334" y="592"/>
                    <a:pt x="42738" y="592"/>
                  </a:cubicBezTo>
                  <a:cubicBezTo>
                    <a:pt x="39142" y="592"/>
                    <a:pt x="35032" y="81"/>
                    <a:pt x="31607" y="81"/>
                  </a:cubicBezTo>
                  <a:cubicBezTo>
                    <a:pt x="30579" y="81"/>
                    <a:pt x="28011" y="81"/>
                    <a:pt x="28011" y="3829"/>
                  </a:cubicBezTo>
                  <a:cubicBezTo>
                    <a:pt x="28011" y="6213"/>
                    <a:pt x="30066" y="6213"/>
                    <a:pt x="33491" y="6213"/>
                  </a:cubicBezTo>
                  <a:cubicBezTo>
                    <a:pt x="33662" y="6213"/>
                    <a:pt x="36916" y="6213"/>
                    <a:pt x="39998" y="6554"/>
                  </a:cubicBezTo>
                  <a:cubicBezTo>
                    <a:pt x="43594" y="6895"/>
                    <a:pt x="43937" y="7235"/>
                    <a:pt x="43937" y="8939"/>
                  </a:cubicBezTo>
                  <a:cubicBezTo>
                    <a:pt x="43937" y="9279"/>
                    <a:pt x="43937" y="10131"/>
                    <a:pt x="43252" y="12686"/>
                  </a:cubicBezTo>
                  <a:lnTo>
                    <a:pt x="20476" y="103136"/>
                  </a:lnTo>
                  <a:cubicBezTo>
                    <a:pt x="18935" y="108927"/>
                    <a:pt x="18592" y="110290"/>
                    <a:pt x="5406" y="110290"/>
                  </a:cubicBezTo>
                  <a:cubicBezTo>
                    <a:pt x="2495" y="110290"/>
                    <a:pt x="269" y="110290"/>
                    <a:pt x="269" y="113867"/>
                  </a:cubicBezTo>
                  <a:cubicBezTo>
                    <a:pt x="269" y="116422"/>
                    <a:pt x="2324" y="116422"/>
                    <a:pt x="5406" y="116422"/>
                  </a:cubicBezTo>
                  <a:lnTo>
                    <a:pt x="91543" y="116422"/>
                  </a:lnTo>
                  <a:cubicBezTo>
                    <a:pt x="95824" y="116422"/>
                    <a:pt x="95995" y="116252"/>
                    <a:pt x="97365" y="113015"/>
                  </a:cubicBezTo>
                  <a:cubicBezTo>
                    <a:pt x="99078" y="108416"/>
                    <a:pt x="111921" y="75371"/>
                    <a:pt x="111921" y="74008"/>
                  </a:cubicBezTo>
                  <a:cubicBezTo>
                    <a:pt x="111921" y="73497"/>
                    <a:pt x="111578" y="71623"/>
                    <a:pt x="109010" y="71623"/>
                  </a:cubicBezTo>
                  <a:cubicBezTo>
                    <a:pt x="106955" y="71623"/>
                    <a:pt x="106612" y="72475"/>
                    <a:pt x="105585" y="75200"/>
                  </a:cubicBezTo>
                  <a:cubicBezTo>
                    <a:pt x="99078" y="91382"/>
                    <a:pt x="91543" y="110290"/>
                    <a:pt x="60205" y="110290"/>
                  </a:cubicBezTo>
                  <a:lnTo>
                    <a:pt x="40854" y="110290"/>
                  </a:lnTo>
                  <a:cubicBezTo>
                    <a:pt x="35546" y="110290"/>
                    <a:pt x="35374" y="110120"/>
                    <a:pt x="35374" y="108587"/>
                  </a:cubicBezTo>
                  <a:cubicBezTo>
                    <a:pt x="35374" y="108416"/>
                    <a:pt x="35374" y="107565"/>
                    <a:pt x="36059" y="105010"/>
                  </a:cubicBezTo>
                  <a:lnTo>
                    <a:pt x="59006" y="1404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5" name="Dowolny kształt: kształt 84">
              <a:extLst>
                <a:ext uri="{FF2B5EF4-FFF2-40B4-BE49-F238E27FC236}">
                  <a16:creationId xmlns:a16="http://schemas.microsoft.com/office/drawing/2014/main" id="{8821CAD9-0F80-A772-A789-834696CB4F7C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2368660" y="6135293"/>
              <a:ext cx="173881" cy="165471"/>
            </a:xfrm>
            <a:custGeom>
              <a:avLst/>
              <a:gdLst>
                <a:gd name="connsiteX0" fmla="*/ 65108 w 173881"/>
                <a:gd name="connsiteY0" fmla="*/ 86461 h 165471"/>
                <a:gd name="connsiteX1" fmla="*/ 88838 w 173881"/>
                <a:gd name="connsiteY1" fmla="*/ 86461 h 165471"/>
                <a:gd name="connsiteX2" fmla="*/ 109142 w 173881"/>
                <a:gd name="connsiteY2" fmla="*/ 97411 h 165471"/>
                <a:gd name="connsiteX3" fmla="*/ 107430 w 173881"/>
                <a:gd name="connsiteY3" fmla="*/ 109335 h 165471"/>
                <a:gd name="connsiteX4" fmla="*/ 106696 w 173881"/>
                <a:gd name="connsiteY4" fmla="*/ 112011 h 165471"/>
                <a:gd name="connsiteX5" fmla="*/ 109632 w 173881"/>
                <a:gd name="connsiteY5" fmla="*/ 114931 h 165471"/>
                <a:gd name="connsiteX6" fmla="*/ 113301 w 173881"/>
                <a:gd name="connsiteY6" fmla="*/ 109821 h 165471"/>
                <a:gd name="connsiteX7" fmla="*/ 126756 w 173881"/>
                <a:gd name="connsiteY7" fmla="*/ 57016 h 165471"/>
                <a:gd name="connsiteX8" fmla="*/ 127490 w 173881"/>
                <a:gd name="connsiteY8" fmla="*/ 53123 h 165471"/>
                <a:gd name="connsiteX9" fmla="*/ 124555 w 173881"/>
                <a:gd name="connsiteY9" fmla="*/ 50446 h 165471"/>
                <a:gd name="connsiteX10" fmla="*/ 120885 w 173881"/>
                <a:gd name="connsiteY10" fmla="*/ 55556 h 165471"/>
                <a:gd name="connsiteX11" fmla="*/ 89327 w 173881"/>
                <a:gd name="connsiteY11" fmla="*/ 78917 h 165471"/>
                <a:gd name="connsiteX12" fmla="*/ 67065 w 173881"/>
                <a:gd name="connsiteY12" fmla="*/ 78917 h 165471"/>
                <a:gd name="connsiteX13" fmla="*/ 82722 w 173881"/>
                <a:gd name="connsiteY13" fmla="*/ 17109 h 165471"/>
                <a:gd name="connsiteX14" fmla="*/ 95932 w 173881"/>
                <a:gd name="connsiteY14" fmla="*/ 7618 h 165471"/>
                <a:gd name="connsiteX15" fmla="*/ 128224 w 173881"/>
                <a:gd name="connsiteY15" fmla="*/ 7618 h 165471"/>
                <a:gd name="connsiteX16" fmla="*/ 163941 w 173881"/>
                <a:gd name="connsiteY16" fmla="*/ 34386 h 165471"/>
                <a:gd name="connsiteX17" fmla="*/ 163207 w 173881"/>
                <a:gd name="connsiteY17" fmla="*/ 47526 h 165471"/>
                <a:gd name="connsiteX18" fmla="*/ 162718 w 173881"/>
                <a:gd name="connsiteY18" fmla="*/ 51906 h 165471"/>
                <a:gd name="connsiteX19" fmla="*/ 165653 w 173881"/>
                <a:gd name="connsiteY19" fmla="*/ 54826 h 165471"/>
                <a:gd name="connsiteX20" fmla="*/ 169078 w 173881"/>
                <a:gd name="connsiteY20" fmla="*/ 48743 h 165471"/>
                <a:gd name="connsiteX21" fmla="*/ 173971 w 173881"/>
                <a:gd name="connsiteY21" fmla="*/ 6645 h 165471"/>
                <a:gd name="connsiteX22" fmla="*/ 167366 w 173881"/>
                <a:gd name="connsiteY22" fmla="*/ 75 h 165471"/>
                <a:gd name="connsiteX23" fmla="*/ 47494 w 173881"/>
                <a:gd name="connsiteY23" fmla="*/ 75 h 165471"/>
                <a:gd name="connsiteX24" fmla="*/ 40155 w 173881"/>
                <a:gd name="connsiteY24" fmla="*/ 4942 h 165471"/>
                <a:gd name="connsiteX25" fmla="*/ 47005 w 173881"/>
                <a:gd name="connsiteY25" fmla="*/ 7618 h 165471"/>
                <a:gd name="connsiteX26" fmla="*/ 62906 w 173881"/>
                <a:gd name="connsiteY26" fmla="*/ 11998 h 165471"/>
                <a:gd name="connsiteX27" fmla="*/ 61683 w 173881"/>
                <a:gd name="connsiteY27" fmla="*/ 17839 h 165471"/>
                <a:gd name="connsiteX28" fmla="*/ 29391 w 173881"/>
                <a:gd name="connsiteY28" fmla="*/ 146566 h 165471"/>
                <a:gd name="connsiteX29" fmla="*/ 7129 w 173881"/>
                <a:gd name="connsiteY29" fmla="*/ 158003 h 165471"/>
                <a:gd name="connsiteX30" fmla="*/ 279 w 173881"/>
                <a:gd name="connsiteY30" fmla="*/ 162626 h 165471"/>
                <a:gd name="connsiteX31" fmla="*/ 3949 w 173881"/>
                <a:gd name="connsiteY31" fmla="*/ 165546 h 165471"/>
                <a:gd name="connsiteX32" fmla="*/ 36241 w 173881"/>
                <a:gd name="connsiteY32" fmla="*/ 164816 h 165471"/>
                <a:gd name="connsiteX33" fmla="*/ 72692 w 173881"/>
                <a:gd name="connsiteY33" fmla="*/ 165546 h 165471"/>
                <a:gd name="connsiteX34" fmla="*/ 77829 w 173881"/>
                <a:gd name="connsiteY34" fmla="*/ 160923 h 165471"/>
                <a:gd name="connsiteX35" fmla="*/ 76361 w 173881"/>
                <a:gd name="connsiteY35" fmla="*/ 158246 h 165471"/>
                <a:gd name="connsiteX36" fmla="*/ 69511 w 173881"/>
                <a:gd name="connsiteY36" fmla="*/ 158003 h 165471"/>
                <a:gd name="connsiteX37" fmla="*/ 56790 w 173881"/>
                <a:gd name="connsiteY37" fmla="*/ 157516 h 165471"/>
                <a:gd name="connsiteX38" fmla="*/ 48962 w 173881"/>
                <a:gd name="connsiteY38" fmla="*/ 152649 h 165471"/>
                <a:gd name="connsiteX39" fmla="*/ 49941 w 173881"/>
                <a:gd name="connsiteY39" fmla="*/ 147052 h 165471"/>
                <a:gd name="connsiteX40" fmla="*/ 65108 w 173881"/>
                <a:gd name="connsiteY40" fmla="*/ 86461 h 165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3881" h="165471">
                  <a:moveTo>
                    <a:pt x="65108" y="86461"/>
                  </a:moveTo>
                  <a:lnTo>
                    <a:pt x="88838" y="86461"/>
                  </a:lnTo>
                  <a:cubicBezTo>
                    <a:pt x="107185" y="86461"/>
                    <a:pt x="109142" y="90354"/>
                    <a:pt x="109142" y="97411"/>
                  </a:cubicBezTo>
                  <a:cubicBezTo>
                    <a:pt x="109142" y="99114"/>
                    <a:pt x="109142" y="102034"/>
                    <a:pt x="107430" y="109335"/>
                  </a:cubicBezTo>
                  <a:cubicBezTo>
                    <a:pt x="106941" y="110551"/>
                    <a:pt x="106696" y="111525"/>
                    <a:pt x="106696" y="112011"/>
                  </a:cubicBezTo>
                  <a:cubicBezTo>
                    <a:pt x="106696" y="113958"/>
                    <a:pt x="108164" y="114931"/>
                    <a:pt x="109632" y="114931"/>
                  </a:cubicBezTo>
                  <a:cubicBezTo>
                    <a:pt x="112078" y="114931"/>
                    <a:pt x="112078" y="114201"/>
                    <a:pt x="113301" y="109821"/>
                  </a:cubicBezTo>
                  <a:lnTo>
                    <a:pt x="126756" y="57016"/>
                  </a:lnTo>
                  <a:cubicBezTo>
                    <a:pt x="127490" y="54340"/>
                    <a:pt x="127490" y="53853"/>
                    <a:pt x="127490" y="53123"/>
                  </a:cubicBezTo>
                  <a:cubicBezTo>
                    <a:pt x="127490" y="52636"/>
                    <a:pt x="127001" y="50446"/>
                    <a:pt x="124555" y="50446"/>
                  </a:cubicBezTo>
                  <a:cubicBezTo>
                    <a:pt x="122108" y="50446"/>
                    <a:pt x="121864" y="51663"/>
                    <a:pt x="120885" y="55556"/>
                  </a:cubicBezTo>
                  <a:cubicBezTo>
                    <a:pt x="115748" y="74537"/>
                    <a:pt x="110121" y="78917"/>
                    <a:pt x="89327" y="78917"/>
                  </a:cubicBezTo>
                  <a:lnTo>
                    <a:pt x="67065" y="78917"/>
                  </a:lnTo>
                  <a:lnTo>
                    <a:pt x="82722" y="17109"/>
                  </a:lnTo>
                  <a:cubicBezTo>
                    <a:pt x="84924" y="8592"/>
                    <a:pt x="85168" y="7618"/>
                    <a:pt x="95932" y="7618"/>
                  </a:cubicBezTo>
                  <a:lnTo>
                    <a:pt x="128224" y="7618"/>
                  </a:lnTo>
                  <a:cubicBezTo>
                    <a:pt x="158314" y="7618"/>
                    <a:pt x="163941" y="15649"/>
                    <a:pt x="163941" y="34386"/>
                  </a:cubicBezTo>
                  <a:cubicBezTo>
                    <a:pt x="163941" y="39983"/>
                    <a:pt x="163941" y="40956"/>
                    <a:pt x="163207" y="47526"/>
                  </a:cubicBezTo>
                  <a:cubicBezTo>
                    <a:pt x="162718" y="50690"/>
                    <a:pt x="162718" y="51176"/>
                    <a:pt x="162718" y="51906"/>
                  </a:cubicBezTo>
                  <a:cubicBezTo>
                    <a:pt x="162718" y="53123"/>
                    <a:pt x="163452" y="54826"/>
                    <a:pt x="165653" y="54826"/>
                  </a:cubicBezTo>
                  <a:cubicBezTo>
                    <a:pt x="168344" y="54826"/>
                    <a:pt x="168589" y="53366"/>
                    <a:pt x="169078" y="48743"/>
                  </a:cubicBezTo>
                  <a:lnTo>
                    <a:pt x="173971" y="6645"/>
                  </a:lnTo>
                  <a:cubicBezTo>
                    <a:pt x="174705" y="75"/>
                    <a:pt x="173482" y="75"/>
                    <a:pt x="167366" y="75"/>
                  </a:cubicBezTo>
                  <a:lnTo>
                    <a:pt x="47494" y="75"/>
                  </a:lnTo>
                  <a:cubicBezTo>
                    <a:pt x="42601" y="75"/>
                    <a:pt x="40155" y="75"/>
                    <a:pt x="40155" y="4942"/>
                  </a:cubicBezTo>
                  <a:cubicBezTo>
                    <a:pt x="40155" y="7618"/>
                    <a:pt x="42357" y="7618"/>
                    <a:pt x="47005" y="7618"/>
                  </a:cubicBezTo>
                  <a:cubicBezTo>
                    <a:pt x="56056" y="7618"/>
                    <a:pt x="62906" y="7618"/>
                    <a:pt x="62906" y="11998"/>
                  </a:cubicBezTo>
                  <a:cubicBezTo>
                    <a:pt x="62906" y="12972"/>
                    <a:pt x="62906" y="13458"/>
                    <a:pt x="61683" y="17839"/>
                  </a:cubicBezTo>
                  <a:lnTo>
                    <a:pt x="29391" y="146566"/>
                  </a:lnTo>
                  <a:cubicBezTo>
                    <a:pt x="26945" y="156056"/>
                    <a:pt x="26456" y="158003"/>
                    <a:pt x="7129" y="158003"/>
                  </a:cubicBezTo>
                  <a:cubicBezTo>
                    <a:pt x="2970" y="158003"/>
                    <a:pt x="279" y="158003"/>
                    <a:pt x="279" y="162626"/>
                  </a:cubicBezTo>
                  <a:cubicBezTo>
                    <a:pt x="279" y="165546"/>
                    <a:pt x="3215" y="165546"/>
                    <a:pt x="3949" y="165546"/>
                  </a:cubicBezTo>
                  <a:cubicBezTo>
                    <a:pt x="11043" y="165546"/>
                    <a:pt x="29147" y="164816"/>
                    <a:pt x="36241" y="164816"/>
                  </a:cubicBezTo>
                  <a:cubicBezTo>
                    <a:pt x="44314" y="164816"/>
                    <a:pt x="64619" y="165546"/>
                    <a:pt x="72692" y="165546"/>
                  </a:cubicBezTo>
                  <a:cubicBezTo>
                    <a:pt x="74893" y="165546"/>
                    <a:pt x="77829" y="165546"/>
                    <a:pt x="77829" y="160923"/>
                  </a:cubicBezTo>
                  <a:cubicBezTo>
                    <a:pt x="77829" y="158976"/>
                    <a:pt x="76361" y="158489"/>
                    <a:pt x="76361" y="158246"/>
                  </a:cubicBezTo>
                  <a:cubicBezTo>
                    <a:pt x="75627" y="158003"/>
                    <a:pt x="75138" y="158003"/>
                    <a:pt x="69511" y="158003"/>
                  </a:cubicBezTo>
                  <a:cubicBezTo>
                    <a:pt x="64129" y="158003"/>
                    <a:pt x="62906" y="158003"/>
                    <a:pt x="56790" y="157516"/>
                  </a:cubicBezTo>
                  <a:cubicBezTo>
                    <a:pt x="49696" y="156786"/>
                    <a:pt x="48962" y="155813"/>
                    <a:pt x="48962" y="152649"/>
                  </a:cubicBezTo>
                  <a:cubicBezTo>
                    <a:pt x="48962" y="152162"/>
                    <a:pt x="48962" y="150702"/>
                    <a:pt x="49941" y="147052"/>
                  </a:cubicBezTo>
                  <a:lnTo>
                    <a:pt x="65108" y="86461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6" name="Dowolny kształt: kształt 85">
              <a:extLst>
                <a:ext uri="{FF2B5EF4-FFF2-40B4-BE49-F238E27FC236}">
                  <a16:creationId xmlns:a16="http://schemas.microsoft.com/office/drawing/2014/main" id="{6F1A2C6D-E1FF-0E71-A545-67F73C5E63F7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2574876" y="6118259"/>
              <a:ext cx="56755" cy="243340"/>
            </a:xfrm>
            <a:custGeom>
              <a:avLst/>
              <a:gdLst>
                <a:gd name="connsiteX0" fmla="*/ 57043 w 56755"/>
                <a:gd name="connsiteY0" fmla="*/ 240982 h 243340"/>
                <a:gd name="connsiteX1" fmla="*/ 52884 w 56755"/>
                <a:gd name="connsiteY1" fmla="*/ 235628 h 243340"/>
                <a:gd name="connsiteX2" fmla="*/ 14476 w 56755"/>
                <a:gd name="connsiteY2" fmla="*/ 121745 h 243340"/>
                <a:gd name="connsiteX3" fmla="*/ 53863 w 56755"/>
                <a:gd name="connsiteY3" fmla="*/ 6645 h 243340"/>
                <a:gd name="connsiteX4" fmla="*/ 57043 w 56755"/>
                <a:gd name="connsiteY4" fmla="*/ 2508 h 243340"/>
                <a:gd name="connsiteX5" fmla="*/ 54596 w 56755"/>
                <a:gd name="connsiteY5" fmla="*/ 75 h 243340"/>
                <a:gd name="connsiteX6" fmla="*/ 15699 w 56755"/>
                <a:gd name="connsiteY6" fmla="*/ 47526 h 243340"/>
                <a:gd name="connsiteX7" fmla="*/ 287 w 56755"/>
                <a:gd name="connsiteY7" fmla="*/ 121745 h 243340"/>
                <a:gd name="connsiteX8" fmla="*/ 16433 w 56755"/>
                <a:gd name="connsiteY8" fmla="*/ 197667 h 243340"/>
                <a:gd name="connsiteX9" fmla="*/ 54596 w 56755"/>
                <a:gd name="connsiteY9" fmla="*/ 243415 h 243340"/>
                <a:gd name="connsiteX10" fmla="*/ 57043 w 56755"/>
                <a:gd name="connsiteY10" fmla="*/ 240982 h 24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755" h="243340">
                  <a:moveTo>
                    <a:pt x="57043" y="240982"/>
                  </a:moveTo>
                  <a:cubicBezTo>
                    <a:pt x="57043" y="240252"/>
                    <a:pt x="57043" y="239765"/>
                    <a:pt x="52884" y="235628"/>
                  </a:cubicBezTo>
                  <a:cubicBezTo>
                    <a:pt x="22304" y="204967"/>
                    <a:pt x="14476" y="158976"/>
                    <a:pt x="14476" y="121745"/>
                  </a:cubicBezTo>
                  <a:cubicBezTo>
                    <a:pt x="14476" y="79404"/>
                    <a:pt x="23772" y="37062"/>
                    <a:pt x="53863" y="6645"/>
                  </a:cubicBezTo>
                  <a:cubicBezTo>
                    <a:pt x="57043" y="3725"/>
                    <a:pt x="57043" y="3238"/>
                    <a:pt x="57043" y="2508"/>
                  </a:cubicBezTo>
                  <a:cubicBezTo>
                    <a:pt x="57043" y="805"/>
                    <a:pt x="56064" y="75"/>
                    <a:pt x="54596" y="75"/>
                  </a:cubicBezTo>
                  <a:cubicBezTo>
                    <a:pt x="52150" y="75"/>
                    <a:pt x="30133" y="16622"/>
                    <a:pt x="15699" y="47526"/>
                  </a:cubicBezTo>
                  <a:cubicBezTo>
                    <a:pt x="3223" y="74294"/>
                    <a:pt x="287" y="101304"/>
                    <a:pt x="287" y="121745"/>
                  </a:cubicBezTo>
                  <a:cubicBezTo>
                    <a:pt x="287" y="140725"/>
                    <a:pt x="2978" y="170170"/>
                    <a:pt x="16433" y="197667"/>
                  </a:cubicBezTo>
                  <a:cubicBezTo>
                    <a:pt x="31111" y="227598"/>
                    <a:pt x="52150" y="243415"/>
                    <a:pt x="54596" y="243415"/>
                  </a:cubicBezTo>
                  <a:cubicBezTo>
                    <a:pt x="56064" y="243415"/>
                    <a:pt x="57043" y="242685"/>
                    <a:pt x="57043" y="24098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7" name="Dowolny kształt: kształt 86">
              <a:extLst>
                <a:ext uri="{FF2B5EF4-FFF2-40B4-BE49-F238E27FC236}">
                  <a16:creationId xmlns:a16="http://schemas.microsoft.com/office/drawing/2014/main" id="{61188CCC-202C-6E6E-1D09-3A2CE820C88B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2653132" y="6193208"/>
              <a:ext cx="115468" cy="160117"/>
            </a:xfrm>
            <a:custGeom>
              <a:avLst/>
              <a:gdLst>
                <a:gd name="connsiteX0" fmla="*/ 1025 w 115468"/>
                <a:gd name="connsiteY0" fmla="*/ 149729 h 160117"/>
                <a:gd name="connsiteX1" fmla="*/ 291 w 115468"/>
                <a:gd name="connsiteY1" fmla="*/ 153623 h 160117"/>
                <a:gd name="connsiteX2" fmla="*/ 7141 w 115468"/>
                <a:gd name="connsiteY2" fmla="*/ 160193 h 160117"/>
                <a:gd name="connsiteX3" fmla="*/ 15703 w 115468"/>
                <a:gd name="connsiteY3" fmla="*/ 155083 h 160117"/>
                <a:gd name="connsiteX4" fmla="*/ 31360 w 115468"/>
                <a:gd name="connsiteY4" fmla="*/ 94004 h 160117"/>
                <a:gd name="connsiteX5" fmla="*/ 55579 w 115468"/>
                <a:gd name="connsiteY5" fmla="*/ 110308 h 160117"/>
                <a:gd name="connsiteX6" fmla="*/ 115759 w 115468"/>
                <a:gd name="connsiteY6" fmla="*/ 39739 h 160117"/>
                <a:gd name="connsiteX7" fmla="*/ 81755 w 115468"/>
                <a:gd name="connsiteY7" fmla="*/ 75 h 160117"/>
                <a:gd name="connsiteX8" fmla="*/ 24999 w 115468"/>
                <a:gd name="connsiteY8" fmla="*/ 54096 h 160117"/>
                <a:gd name="connsiteX9" fmla="*/ 1025 w 115468"/>
                <a:gd name="connsiteY9" fmla="*/ 149729 h 160117"/>
                <a:gd name="connsiteX10" fmla="*/ 55334 w 115468"/>
                <a:gd name="connsiteY10" fmla="*/ 104954 h 160117"/>
                <a:gd name="connsiteX11" fmla="*/ 34296 w 115468"/>
                <a:gd name="connsiteY11" fmla="*/ 83297 h 160117"/>
                <a:gd name="connsiteX12" fmla="*/ 36253 w 115468"/>
                <a:gd name="connsiteY12" fmla="*/ 74294 h 160117"/>
                <a:gd name="connsiteX13" fmla="*/ 50931 w 115468"/>
                <a:gd name="connsiteY13" fmla="*/ 28546 h 160117"/>
                <a:gd name="connsiteX14" fmla="*/ 81266 w 115468"/>
                <a:gd name="connsiteY14" fmla="*/ 5428 h 160117"/>
                <a:gd name="connsiteX15" fmla="*/ 98146 w 115468"/>
                <a:gd name="connsiteY15" fmla="*/ 29276 h 160117"/>
                <a:gd name="connsiteX16" fmla="*/ 84446 w 115468"/>
                <a:gd name="connsiteY16" fmla="*/ 81837 h 160117"/>
                <a:gd name="connsiteX17" fmla="*/ 55334 w 115468"/>
                <a:gd name="connsiteY17" fmla="*/ 104954 h 16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468" h="160117">
                  <a:moveTo>
                    <a:pt x="1025" y="149729"/>
                  </a:moveTo>
                  <a:cubicBezTo>
                    <a:pt x="291" y="152649"/>
                    <a:pt x="291" y="153136"/>
                    <a:pt x="291" y="153623"/>
                  </a:cubicBezTo>
                  <a:cubicBezTo>
                    <a:pt x="291" y="157273"/>
                    <a:pt x="2982" y="160193"/>
                    <a:pt x="7141" y="160193"/>
                  </a:cubicBezTo>
                  <a:cubicBezTo>
                    <a:pt x="12278" y="160193"/>
                    <a:pt x="15214" y="155813"/>
                    <a:pt x="15703" y="155083"/>
                  </a:cubicBezTo>
                  <a:cubicBezTo>
                    <a:pt x="16926" y="152893"/>
                    <a:pt x="24755" y="120285"/>
                    <a:pt x="31360" y="94004"/>
                  </a:cubicBezTo>
                  <a:cubicBezTo>
                    <a:pt x="36253" y="103738"/>
                    <a:pt x="44081" y="110308"/>
                    <a:pt x="55579" y="110308"/>
                  </a:cubicBezTo>
                  <a:cubicBezTo>
                    <a:pt x="84201" y="110308"/>
                    <a:pt x="115759" y="75997"/>
                    <a:pt x="115759" y="39739"/>
                  </a:cubicBezTo>
                  <a:cubicBezTo>
                    <a:pt x="115759" y="13945"/>
                    <a:pt x="99613" y="75"/>
                    <a:pt x="81755" y="75"/>
                  </a:cubicBezTo>
                  <a:cubicBezTo>
                    <a:pt x="58025" y="75"/>
                    <a:pt x="32338" y="24409"/>
                    <a:pt x="24999" y="54096"/>
                  </a:cubicBezTo>
                  <a:lnTo>
                    <a:pt x="1025" y="149729"/>
                  </a:lnTo>
                  <a:close/>
                  <a:moveTo>
                    <a:pt x="55334" y="104954"/>
                  </a:moveTo>
                  <a:cubicBezTo>
                    <a:pt x="38210" y="104954"/>
                    <a:pt x="34296" y="85487"/>
                    <a:pt x="34296" y="83297"/>
                  </a:cubicBezTo>
                  <a:cubicBezTo>
                    <a:pt x="34296" y="82324"/>
                    <a:pt x="35519" y="77457"/>
                    <a:pt x="36253" y="74294"/>
                  </a:cubicBezTo>
                  <a:cubicBezTo>
                    <a:pt x="43102" y="47039"/>
                    <a:pt x="45549" y="38279"/>
                    <a:pt x="50931" y="28546"/>
                  </a:cubicBezTo>
                  <a:cubicBezTo>
                    <a:pt x="61450" y="10782"/>
                    <a:pt x="73682" y="5428"/>
                    <a:pt x="81266" y="5428"/>
                  </a:cubicBezTo>
                  <a:cubicBezTo>
                    <a:pt x="90317" y="5428"/>
                    <a:pt x="98146" y="12485"/>
                    <a:pt x="98146" y="29276"/>
                  </a:cubicBezTo>
                  <a:cubicBezTo>
                    <a:pt x="98146" y="42659"/>
                    <a:pt x="91051" y="69913"/>
                    <a:pt x="84446" y="81837"/>
                  </a:cubicBezTo>
                  <a:cubicBezTo>
                    <a:pt x="76373" y="97168"/>
                    <a:pt x="64630" y="104954"/>
                    <a:pt x="55334" y="104954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8" name="Dowolny kształt: kształt 87">
              <a:extLst>
                <a:ext uri="{FF2B5EF4-FFF2-40B4-BE49-F238E27FC236}">
                  <a16:creationId xmlns:a16="http://schemas.microsoft.com/office/drawing/2014/main" id="{2CDBB50A-D341-5E2C-F93F-5F0CB4AD9EB6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2793313" y="6274971"/>
              <a:ext cx="28622" cy="72758"/>
            </a:xfrm>
            <a:custGeom>
              <a:avLst/>
              <a:gdLst>
                <a:gd name="connsiteX0" fmla="*/ 28919 w 28622"/>
                <a:gd name="connsiteY0" fmla="*/ 25625 h 72758"/>
                <a:gd name="connsiteX1" fmla="*/ 13262 w 28622"/>
                <a:gd name="connsiteY1" fmla="*/ 75 h 72758"/>
                <a:gd name="connsiteX2" fmla="*/ 296 w 28622"/>
                <a:gd name="connsiteY2" fmla="*/ 12972 h 72758"/>
                <a:gd name="connsiteX3" fmla="*/ 13262 w 28622"/>
                <a:gd name="connsiteY3" fmla="*/ 25869 h 72758"/>
                <a:gd name="connsiteX4" fmla="*/ 21824 w 28622"/>
                <a:gd name="connsiteY4" fmla="*/ 22705 h 72758"/>
                <a:gd name="connsiteX5" fmla="*/ 23047 w 28622"/>
                <a:gd name="connsiteY5" fmla="*/ 21975 h 72758"/>
                <a:gd name="connsiteX6" fmla="*/ 23537 w 28622"/>
                <a:gd name="connsiteY6" fmla="*/ 25625 h 72758"/>
                <a:gd name="connsiteX7" fmla="*/ 6901 w 28622"/>
                <a:gd name="connsiteY7" fmla="*/ 66263 h 72758"/>
                <a:gd name="connsiteX8" fmla="*/ 4210 w 28622"/>
                <a:gd name="connsiteY8" fmla="*/ 70157 h 72758"/>
                <a:gd name="connsiteX9" fmla="*/ 6657 w 28622"/>
                <a:gd name="connsiteY9" fmla="*/ 72834 h 72758"/>
                <a:gd name="connsiteX10" fmla="*/ 28919 w 28622"/>
                <a:gd name="connsiteY10" fmla="*/ 25625 h 72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622" h="72758">
                  <a:moveTo>
                    <a:pt x="28919" y="25625"/>
                  </a:moveTo>
                  <a:cubicBezTo>
                    <a:pt x="28919" y="9565"/>
                    <a:pt x="22803" y="75"/>
                    <a:pt x="13262" y="75"/>
                  </a:cubicBezTo>
                  <a:cubicBezTo>
                    <a:pt x="5189" y="75"/>
                    <a:pt x="296" y="6158"/>
                    <a:pt x="296" y="12972"/>
                  </a:cubicBezTo>
                  <a:cubicBezTo>
                    <a:pt x="296" y="19542"/>
                    <a:pt x="5189" y="25869"/>
                    <a:pt x="13262" y="25869"/>
                  </a:cubicBezTo>
                  <a:cubicBezTo>
                    <a:pt x="16198" y="25869"/>
                    <a:pt x="19378" y="24895"/>
                    <a:pt x="21824" y="22705"/>
                  </a:cubicBezTo>
                  <a:cubicBezTo>
                    <a:pt x="22558" y="22219"/>
                    <a:pt x="22803" y="21975"/>
                    <a:pt x="23047" y="21975"/>
                  </a:cubicBezTo>
                  <a:cubicBezTo>
                    <a:pt x="23292" y="21975"/>
                    <a:pt x="23537" y="22219"/>
                    <a:pt x="23537" y="25625"/>
                  </a:cubicBezTo>
                  <a:cubicBezTo>
                    <a:pt x="23537" y="43633"/>
                    <a:pt x="14974" y="58233"/>
                    <a:pt x="6901" y="66263"/>
                  </a:cubicBezTo>
                  <a:cubicBezTo>
                    <a:pt x="4210" y="68940"/>
                    <a:pt x="4210" y="69427"/>
                    <a:pt x="4210" y="70157"/>
                  </a:cubicBezTo>
                  <a:cubicBezTo>
                    <a:pt x="4210" y="71860"/>
                    <a:pt x="5434" y="72834"/>
                    <a:pt x="6657" y="72834"/>
                  </a:cubicBezTo>
                  <a:cubicBezTo>
                    <a:pt x="9348" y="72834"/>
                    <a:pt x="28919" y="54096"/>
                    <a:pt x="28919" y="2562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9" name="Dowolny kształt: kształt 88">
              <a:extLst>
                <a:ext uri="{FF2B5EF4-FFF2-40B4-BE49-F238E27FC236}">
                  <a16:creationId xmlns:a16="http://schemas.microsoft.com/office/drawing/2014/main" id="{0DC821FF-4A79-E02C-FB21-E0EB8EC273DB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2890541" y="6134563"/>
              <a:ext cx="147760" cy="166201"/>
            </a:xfrm>
            <a:custGeom>
              <a:avLst/>
              <a:gdLst>
                <a:gd name="connsiteX0" fmla="*/ 82254 w 147760"/>
                <a:gd name="connsiteY0" fmla="*/ 19055 h 166201"/>
                <a:gd name="connsiteX1" fmla="*/ 108185 w 147760"/>
                <a:gd name="connsiteY1" fmla="*/ 7618 h 166201"/>
                <a:gd name="connsiteX2" fmla="*/ 117481 w 147760"/>
                <a:gd name="connsiteY2" fmla="*/ 2995 h 166201"/>
                <a:gd name="connsiteX3" fmla="*/ 113567 w 147760"/>
                <a:gd name="connsiteY3" fmla="*/ 75 h 166201"/>
                <a:gd name="connsiteX4" fmla="*/ 77361 w 147760"/>
                <a:gd name="connsiteY4" fmla="*/ 805 h 166201"/>
                <a:gd name="connsiteX5" fmla="*/ 44824 w 147760"/>
                <a:gd name="connsiteY5" fmla="*/ 75 h 166201"/>
                <a:gd name="connsiteX6" fmla="*/ 40176 w 147760"/>
                <a:gd name="connsiteY6" fmla="*/ 4942 h 166201"/>
                <a:gd name="connsiteX7" fmla="*/ 47026 w 147760"/>
                <a:gd name="connsiteY7" fmla="*/ 7618 h 166201"/>
                <a:gd name="connsiteX8" fmla="*/ 56322 w 147760"/>
                <a:gd name="connsiteY8" fmla="*/ 8105 h 166201"/>
                <a:gd name="connsiteX9" fmla="*/ 62928 w 147760"/>
                <a:gd name="connsiteY9" fmla="*/ 11998 h 166201"/>
                <a:gd name="connsiteX10" fmla="*/ 61949 w 147760"/>
                <a:gd name="connsiteY10" fmla="*/ 16622 h 166201"/>
                <a:gd name="connsiteX11" fmla="*/ 29168 w 147760"/>
                <a:gd name="connsiteY11" fmla="*/ 147296 h 166201"/>
                <a:gd name="connsiteX12" fmla="*/ 6906 w 147760"/>
                <a:gd name="connsiteY12" fmla="*/ 158733 h 166201"/>
                <a:gd name="connsiteX13" fmla="*/ 301 w 147760"/>
                <a:gd name="connsiteY13" fmla="*/ 163599 h 166201"/>
                <a:gd name="connsiteX14" fmla="*/ 6906 w 147760"/>
                <a:gd name="connsiteY14" fmla="*/ 166276 h 166201"/>
                <a:gd name="connsiteX15" fmla="*/ 120172 w 147760"/>
                <a:gd name="connsiteY15" fmla="*/ 166276 h 166201"/>
                <a:gd name="connsiteX16" fmla="*/ 127756 w 147760"/>
                <a:gd name="connsiteY16" fmla="*/ 162139 h 166201"/>
                <a:gd name="connsiteX17" fmla="*/ 147082 w 147760"/>
                <a:gd name="connsiteY17" fmla="*/ 109578 h 166201"/>
                <a:gd name="connsiteX18" fmla="*/ 148061 w 147760"/>
                <a:gd name="connsiteY18" fmla="*/ 106171 h 166201"/>
                <a:gd name="connsiteX19" fmla="*/ 145125 w 147760"/>
                <a:gd name="connsiteY19" fmla="*/ 103494 h 166201"/>
                <a:gd name="connsiteX20" fmla="*/ 140966 w 147760"/>
                <a:gd name="connsiteY20" fmla="*/ 108605 h 166201"/>
                <a:gd name="connsiteX21" fmla="*/ 79563 w 147760"/>
                <a:gd name="connsiteY21" fmla="*/ 158733 h 166201"/>
                <a:gd name="connsiteX22" fmla="*/ 56567 w 147760"/>
                <a:gd name="connsiteY22" fmla="*/ 158733 h 166201"/>
                <a:gd name="connsiteX23" fmla="*/ 51185 w 147760"/>
                <a:gd name="connsiteY23" fmla="*/ 158489 h 166201"/>
                <a:gd name="connsiteX24" fmla="*/ 48005 w 147760"/>
                <a:gd name="connsiteY24" fmla="*/ 156056 h 166201"/>
                <a:gd name="connsiteX25" fmla="*/ 49228 w 147760"/>
                <a:gd name="connsiteY25" fmla="*/ 150459 h 166201"/>
                <a:gd name="connsiteX26" fmla="*/ 82254 w 147760"/>
                <a:gd name="connsiteY26" fmla="*/ 19055 h 166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7760" h="166201">
                  <a:moveTo>
                    <a:pt x="82254" y="19055"/>
                  </a:moveTo>
                  <a:cubicBezTo>
                    <a:pt x="84455" y="10295"/>
                    <a:pt x="85189" y="7618"/>
                    <a:pt x="108185" y="7618"/>
                  </a:cubicBezTo>
                  <a:cubicBezTo>
                    <a:pt x="115524" y="7618"/>
                    <a:pt x="117481" y="7618"/>
                    <a:pt x="117481" y="2995"/>
                  </a:cubicBezTo>
                  <a:cubicBezTo>
                    <a:pt x="117481" y="75"/>
                    <a:pt x="114790" y="75"/>
                    <a:pt x="113567" y="75"/>
                  </a:cubicBezTo>
                  <a:cubicBezTo>
                    <a:pt x="105494" y="75"/>
                    <a:pt x="85434" y="805"/>
                    <a:pt x="77361" y="805"/>
                  </a:cubicBezTo>
                  <a:cubicBezTo>
                    <a:pt x="70022" y="805"/>
                    <a:pt x="52164" y="75"/>
                    <a:pt x="44824" y="75"/>
                  </a:cubicBezTo>
                  <a:cubicBezTo>
                    <a:pt x="43112" y="75"/>
                    <a:pt x="40176" y="75"/>
                    <a:pt x="40176" y="4942"/>
                  </a:cubicBezTo>
                  <a:cubicBezTo>
                    <a:pt x="40176" y="7618"/>
                    <a:pt x="42378" y="7618"/>
                    <a:pt x="47026" y="7618"/>
                  </a:cubicBezTo>
                  <a:cubicBezTo>
                    <a:pt x="47515" y="7618"/>
                    <a:pt x="52164" y="7618"/>
                    <a:pt x="56322" y="8105"/>
                  </a:cubicBezTo>
                  <a:cubicBezTo>
                    <a:pt x="60726" y="8592"/>
                    <a:pt x="62928" y="8835"/>
                    <a:pt x="62928" y="11998"/>
                  </a:cubicBezTo>
                  <a:cubicBezTo>
                    <a:pt x="62928" y="12972"/>
                    <a:pt x="62683" y="13702"/>
                    <a:pt x="61949" y="16622"/>
                  </a:cubicBezTo>
                  <a:lnTo>
                    <a:pt x="29168" y="147296"/>
                  </a:lnTo>
                  <a:cubicBezTo>
                    <a:pt x="26721" y="156786"/>
                    <a:pt x="26232" y="158733"/>
                    <a:pt x="6906" y="158733"/>
                  </a:cubicBezTo>
                  <a:cubicBezTo>
                    <a:pt x="2747" y="158733"/>
                    <a:pt x="301" y="158733"/>
                    <a:pt x="301" y="163599"/>
                  </a:cubicBezTo>
                  <a:cubicBezTo>
                    <a:pt x="301" y="166276"/>
                    <a:pt x="2502" y="166276"/>
                    <a:pt x="6906" y="166276"/>
                  </a:cubicBezTo>
                  <a:lnTo>
                    <a:pt x="120172" y="166276"/>
                  </a:lnTo>
                  <a:cubicBezTo>
                    <a:pt x="126044" y="166276"/>
                    <a:pt x="126288" y="166276"/>
                    <a:pt x="127756" y="162139"/>
                  </a:cubicBezTo>
                  <a:lnTo>
                    <a:pt x="147082" y="109578"/>
                  </a:lnTo>
                  <a:cubicBezTo>
                    <a:pt x="148061" y="106901"/>
                    <a:pt x="148061" y="106414"/>
                    <a:pt x="148061" y="106171"/>
                  </a:cubicBezTo>
                  <a:cubicBezTo>
                    <a:pt x="148061" y="105198"/>
                    <a:pt x="147327" y="103494"/>
                    <a:pt x="145125" y="103494"/>
                  </a:cubicBezTo>
                  <a:cubicBezTo>
                    <a:pt x="142923" y="103494"/>
                    <a:pt x="142679" y="104711"/>
                    <a:pt x="140966" y="108605"/>
                  </a:cubicBezTo>
                  <a:cubicBezTo>
                    <a:pt x="132649" y="130992"/>
                    <a:pt x="121885" y="158733"/>
                    <a:pt x="79563" y="158733"/>
                  </a:cubicBezTo>
                  <a:lnTo>
                    <a:pt x="56567" y="158733"/>
                  </a:lnTo>
                  <a:cubicBezTo>
                    <a:pt x="53142" y="158733"/>
                    <a:pt x="52653" y="158733"/>
                    <a:pt x="51185" y="158489"/>
                  </a:cubicBezTo>
                  <a:cubicBezTo>
                    <a:pt x="48739" y="158246"/>
                    <a:pt x="48005" y="158003"/>
                    <a:pt x="48005" y="156056"/>
                  </a:cubicBezTo>
                  <a:cubicBezTo>
                    <a:pt x="48005" y="155326"/>
                    <a:pt x="48005" y="154839"/>
                    <a:pt x="49228" y="150459"/>
                  </a:cubicBezTo>
                  <a:lnTo>
                    <a:pt x="82254" y="1905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90" name="Dowolny kształt: kształt 89">
              <a:extLst>
                <a:ext uri="{FF2B5EF4-FFF2-40B4-BE49-F238E27FC236}">
                  <a16:creationId xmlns:a16="http://schemas.microsoft.com/office/drawing/2014/main" id="{E62FC952-8B16-2522-BA1A-D0F89CD68BE9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3061433" y="6118259"/>
              <a:ext cx="56755" cy="243340"/>
            </a:xfrm>
            <a:custGeom>
              <a:avLst/>
              <a:gdLst>
                <a:gd name="connsiteX0" fmla="*/ 57063 w 56755"/>
                <a:gd name="connsiteY0" fmla="*/ 121745 h 243340"/>
                <a:gd name="connsiteX1" fmla="*/ 40917 w 56755"/>
                <a:gd name="connsiteY1" fmla="*/ 45823 h 243340"/>
                <a:gd name="connsiteX2" fmla="*/ 2754 w 56755"/>
                <a:gd name="connsiteY2" fmla="*/ 75 h 243340"/>
                <a:gd name="connsiteX3" fmla="*/ 307 w 56755"/>
                <a:gd name="connsiteY3" fmla="*/ 2508 h 243340"/>
                <a:gd name="connsiteX4" fmla="*/ 4956 w 56755"/>
                <a:gd name="connsiteY4" fmla="*/ 8105 h 243340"/>
                <a:gd name="connsiteX5" fmla="*/ 42874 w 56755"/>
                <a:gd name="connsiteY5" fmla="*/ 121745 h 243340"/>
                <a:gd name="connsiteX6" fmla="*/ 3488 w 56755"/>
                <a:gd name="connsiteY6" fmla="*/ 236845 h 243340"/>
                <a:gd name="connsiteX7" fmla="*/ 307 w 56755"/>
                <a:gd name="connsiteY7" fmla="*/ 240982 h 243340"/>
                <a:gd name="connsiteX8" fmla="*/ 2754 w 56755"/>
                <a:gd name="connsiteY8" fmla="*/ 243415 h 243340"/>
                <a:gd name="connsiteX9" fmla="*/ 41651 w 56755"/>
                <a:gd name="connsiteY9" fmla="*/ 195964 h 243340"/>
                <a:gd name="connsiteX10" fmla="*/ 57063 w 56755"/>
                <a:gd name="connsiteY10" fmla="*/ 121745 h 24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755" h="243340">
                  <a:moveTo>
                    <a:pt x="57063" y="121745"/>
                  </a:moveTo>
                  <a:cubicBezTo>
                    <a:pt x="57063" y="102764"/>
                    <a:pt x="54372" y="73320"/>
                    <a:pt x="40917" y="45823"/>
                  </a:cubicBezTo>
                  <a:cubicBezTo>
                    <a:pt x="26239" y="15892"/>
                    <a:pt x="5200" y="75"/>
                    <a:pt x="2754" y="75"/>
                  </a:cubicBezTo>
                  <a:cubicBezTo>
                    <a:pt x="1286" y="75"/>
                    <a:pt x="307" y="1048"/>
                    <a:pt x="307" y="2508"/>
                  </a:cubicBezTo>
                  <a:cubicBezTo>
                    <a:pt x="307" y="3238"/>
                    <a:pt x="307" y="3725"/>
                    <a:pt x="4956" y="8105"/>
                  </a:cubicBezTo>
                  <a:cubicBezTo>
                    <a:pt x="28930" y="32196"/>
                    <a:pt x="42874" y="70887"/>
                    <a:pt x="42874" y="121745"/>
                  </a:cubicBezTo>
                  <a:cubicBezTo>
                    <a:pt x="42874" y="163356"/>
                    <a:pt x="33823" y="206184"/>
                    <a:pt x="3488" y="236845"/>
                  </a:cubicBezTo>
                  <a:cubicBezTo>
                    <a:pt x="307" y="239765"/>
                    <a:pt x="307" y="240252"/>
                    <a:pt x="307" y="240982"/>
                  </a:cubicBezTo>
                  <a:cubicBezTo>
                    <a:pt x="307" y="242442"/>
                    <a:pt x="1286" y="243415"/>
                    <a:pt x="2754" y="243415"/>
                  </a:cubicBezTo>
                  <a:cubicBezTo>
                    <a:pt x="5200" y="243415"/>
                    <a:pt x="27217" y="226868"/>
                    <a:pt x="41651" y="195964"/>
                  </a:cubicBezTo>
                  <a:cubicBezTo>
                    <a:pt x="54127" y="169196"/>
                    <a:pt x="57063" y="142186"/>
                    <a:pt x="57063" y="12174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grpSp>
        <p:nvGrpSpPr>
          <p:cNvPr id="252" name="Grupa 251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mathcal{E}_\varphi^{\otimes N}\otimes \mathcal{I}(\rho)]  = 4 \min_{\{\tilde{K}_k^{(N) \varphi}\}} \| \alpha^{(N)} \| $$&#10; \end{document}&#10;" title="IguanaTex Vector Display">
            <a:extLst>
              <a:ext uri="{FF2B5EF4-FFF2-40B4-BE49-F238E27FC236}">
                <a16:creationId xmlns:a16="http://schemas.microsoft.com/office/drawing/2014/main" id="{D492812A-94B6-6C87-F642-42C2F6CA8F39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319922" y="3745451"/>
            <a:ext cx="4217201" cy="533359"/>
            <a:chOff x="4563096" y="6142404"/>
            <a:chExt cx="4217201" cy="533359"/>
          </a:xfrm>
        </p:grpSpPr>
        <p:sp>
          <p:nvSpPr>
            <p:cNvPr id="215" name="Dowolny kształt: kształt 214">
              <a:extLst>
                <a:ext uri="{FF2B5EF4-FFF2-40B4-BE49-F238E27FC236}">
                  <a16:creationId xmlns:a16="http://schemas.microsoft.com/office/drawing/2014/main" id="{2854DEBD-D71A-DE07-E209-86DF77CEEA48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4563096" y="6268756"/>
              <a:ext cx="190888" cy="112620"/>
            </a:xfrm>
            <a:custGeom>
              <a:avLst/>
              <a:gdLst>
                <a:gd name="connsiteX0" fmla="*/ 19211 w 190888"/>
                <a:gd name="connsiteY0" fmla="*/ 25045 h 112620"/>
                <a:gd name="connsiteX1" fmla="*/ 19211 w 190888"/>
                <a:gd name="connsiteY1" fmla="*/ 93330 h 112620"/>
                <a:gd name="connsiteX2" fmla="*/ 147 w 190888"/>
                <a:gd name="connsiteY2" fmla="*/ 104796 h 112620"/>
                <a:gd name="connsiteX3" fmla="*/ 147 w 190888"/>
                <a:gd name="connsiteY3" fmla="*/ 112695 h 112620"/>
                <a:gd name="connsiteX4" fmla="*/ 27766 w 190888"/>
                <a:gd name="connsiteY4" fmla="*/ 111931 h 112620"/>
                <a:gd name="connsiteX5" fmla="*/ 55140 w 190888"/>
                <a:gd name="connsiteY5" fmla="*/ 112695 h 112620"/>
                <a:gd name="connsiteX6" fmla="*/ 55140 w 190888"/>
                <a:gd name="connsiteY6" fmla="*/ 104796 h 112620"/>
                <a:gd name="connsiteX7" fmla="*/ 36076 w 190888"/>
                <a:gd name="connsiteY7" fmla="*/ 93330 h 112620"/>
                <a:gd name="connsiteX8" fmla="*/ 36076 w 190888"/>
                <a:gd name="connsiteY8" fmla="*/ 46448 h 112620"/>
                <a:gd name="connsiteX9" fmla="*/ 69072 w 190888"/>
                <a:gd name="connsiteY9" fmla="*/ 5680 h 112620"/>
                <a:gd name="connsiteX10" fmla="*/ 87159 w 190888"/>
                <a:gd name="connsiteY10" fmla="*/ 33963 h 112620"/>
                <a:gd name="connsiteX11" fmla="*/ 87159 w 190888"/>
                <a:gd name="connsiteY11" fmla="*/ 93330 h 112620"/>
                <a:gd name="connsiteX12" fmla="*/ 68094 w 190888"/>
                <a:gd name="connsiteY12" fmla="*/ 104796 h 112620"/>
                <a:gd name="connsiteX13" fmla="*/ 68094 w 190888"/>
                <a:gd name="connsiteY13" fmla="*/ 112695 h 112620"/>
                <a:gd name="connsiteX14" fmla="*/ 95713 w 190888"/>
                <a:gd name="connsiteY14" fmla="*/ 111931 h 112620"/>
                <a:gd name="connsiteX15" fmla="*/ 123088 w 190888"/>
                <a:gd name="connsiteY15" fmla="*/ 112695 h 112620"/>
                <a:gd name="connsiteX16" fmla="*/ 123088 w 190888"/>
                <a:gd name="connsiteY16" fmla="*/ 104796 h 112620"/>
                <a:gd name="connsiteX17" fmla="*/ 104023 w 190888"/>
                <a:gd name="connsiteY17" fmla="*/ 93330 h 112620"/>
                <a:gd name="connsiteX18" fmla="*/ 104023 w 190888"/>
                <a:gd name="connsiteY18" fmla="*/ 46448 h 112620"/>
                <a:gd name="connsiteX19" fmla="*/ 137019 w 190888"/>
                <a:gd name="connsiteY19" fmla="*/ 5680 h 112620"/>
                <a:gd name="connsiteX20" fmla="*/ 155106 w 190888"/>
                <a:gd name="connsiteY20" fmla="*/ 33963 h 112620"/>
                <a:gd name="connsiteX21" fmla="*/ 155106 w 190888"/>
                <a:gd name="connsiteY21" fmla="*/ 93330 h 112620"/>
                <a:gd name="connsiteX22" fmla="*/ 136042 w 190888"/>
                <a:gd name="connsiteY22" fmla="*/ 104796 h 112620"/>
                <a:gd name="connsiteX23" fmla="*/ 136042 w 190888"/>
                <a:gd name="connsiteY23" fmla="*/ 112695 h 112620"/>
                <a:gd name="connsiteX24" fmla="*/ 163661 w 190888"/>
                <a:gd name="connsiteY24" fmla="*/ 111931 h 112620"/>
                <a:gd name="connsiteX25" fmla="*/ 191035 w 190888"/>
                <a:gd name="connsiteY25" fmla="*/ 112695 h 112620"/>
                <a:gd name="connsiteX26" fmla="*/ 191035 w 190888"/>
                <a:gd name="connsiteY26" fmla="*/ 104796 h 112620"/>
                <a:gd name="connsiteX27" fmla="*/ 171971 w 190888"/>
                <a:gd name="connsiteY27" fmla="*/ 97152 h 112620"/>
                <a:gd name="connsiteX28" fmla="*/ 171971 w 190888"/>
                <a:gd name="connsiteY28" fmla="*/ 48486 h 112620"/>
                <a:gd name="connsiteX29" fmla="*/ 164394 w 190888"/>
                <a:gd name="connsiteY29" fmla="*/ 9502 h 112620"/>
                <a:gd name="connsiteX30" fmla="*/ 138730 w 190888"/>
                <a:gd name="connsiteY30" fmla="*/ 75 h 112620"/>
                <a:gd name="connsiteX31" fmla="*/ 103290 w 190888"/>
                <a:gd name="connsiteY31" fmla="*/ 25045 h 112620"/>
                <a:gd name="connsiteX32" fmla="*/ 70783 w 190888"/>
                <a:gd name="connsiteY32" fmla="*/ 75 h 112620"/>
                <a:gd name="connsiteX33" fmla="*/ 34609 w 190888"/>
                <a:gd name="connsiteY33" fmla="*/ 26828 h 112620"/>
                <a:gd name="connsiteX34" fmla="*/ 34609 w 190888"/>
                <a:gd name="connsiteY34" fmla="*/ 75 h 112620"/>
                <a:gd name="connsiteX35" fmla="*/ 147 w 190888"/>
                <a:gd name="connsiteY35" fmla="*/ 2877 h 112620"/>
                <a:gd name="connsiteX36" fmla="*/ 147 w 190888"/>
                <a:gd name="connsiteY36" fmla="*/ 10776 h 112620"/>
                <a:gd name="connsiteX37" fmla="*/ 19211 w 190888"/>
                <a:gd name="connsiteY37" fmla="*/ 25045 h 112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0888" h="112620">
                  <a:moveTo>
                    <a:pt x="19211" y="25045"/>
                  </a:moveTo>
                  <a:lnTo>
                    <a:pt x="19211" y="93330"/>
                  </a:lnTo>
                  <a:cubicBezTo>
                    <a:pt x="19211" y="104796"/>
                    <a:pt x="16523" y="104796"/>
                    <a:pt x="147" y="104796"/>
                  </a:cubicBezTo>
                  <a:lnTo>
                    <a:pt x="147" y="112695"/>
                  </a:lnTo>
                  <a:cubicBezTo>
                    <a:pt x="8701" y="112440"/>
                    <a:pt x="21167" y="111931"/>
                    <a:pt x="27766" y="111931"/>
                  </a:cubicBezTo>
                  <a:cubicBezTo>
                    <a:pt x="34121" y="111931"/>
                    <a:pt x="46830" y="112440"/>
                    <a:pt x="55140" y="112695"/>
                  </a:cubicBezTo>
                  <a:lnTo>
                    <a:pt x="55140" y="104796"/>
                  </a:lnTo>
                  <a:cubicBezTo>
                    <a:pt x="38765" y="104796"/>
                    <a:pt x="36076" y="104796"/>
                    <a:pt x="36076" y="93330"/>
                  </a:cubicBezTo>
                  <a:lnTo>
                    <a:pt x="36076" y="46448"/>
                  </a:lnTo>
                  <a:cubicBezTo>
                    <a:pt x="36076" y="19949"/>
                    <a:pt x="53429" y="5680"/>
                    <a:pt x="69072" y="5680"/>
                  </a:cubicBezTo>
                  <a:cubicBezTo>
                    <a:pt x="84470" y="5680"/>
                    <a:pt x="87159" y="19439"/>
                    <a:pt x="87159" y="33963"/>
                  </a:cubicBezTo>
                  <a:lnTo>
                    <a:pt x="87159" y="93330"/>
                  </a:lnTo>
                  <a:cubicBezTo>
                    <a:pt x="87159" y="104796"/>
                    <a:pt x="84470" y="104796"/>
                    <a:pt x="68094" y="104796"/>
                  </a:cubicBezTo>
                  <a:lnTo>
                    <a:pt x="68094" y="112695"/>
                  </a:lnTo>
                  <a:cubicBezTo>
                    <a:pt x="76649" y="112440"/>
                    <a:pt x="89114" y="111931"/>
                    <a:pt x="95713" y="111931"/>
                  </a:cubicBezTo>
                  <a:cubicBezTo>
                    <a:pt x="102068" y="111931"/>
                    <a:pt x="114778" y="112440"/>
                    <a:pt x="123088" y="112695"/>
                  </a:cubicBezTo>
                  <a:lnTo>
                    <a:pt x="123088" y="104796"/>
                  </a:lnTo>
                  <a:cubicBezTo>
                    <a:pt x="106712" y="104796"/>
                    <a:pt x="104023" y="104796"/>
                    <a:pt x="104023" y="93330"/>
                  </a:cubicBezTo>
                  <a:lnTo>
                    <a:pt x="104023" y="46448"/>
                  </a:lnTo>
                  <a:cubicBezTo>
                    <a:pt x="104023" y="19949"/>
                    <a:pt x="121377" y="5680"/>
                    <a:pt x="137019" y="5680"/>
                  </a:cubicBezTo>
                  <a:cubicBezTo>
                    <a:pt x="152418" y="5680"/>
                    <a:pt x="155106" y="19439"/>
                    <a:pt x="155106" y="33963"/>
                  </a:cubicBezTo>
                  <a:lnTo>
                    <a:pt x="155106" y="93330"/>
                  </a:lnTo>
                  <a:cubicBezTo>
                    <a:pt x="155106" y="104796"/>
                    <a:pt x="152418" y="104796"/>
                    <a:pt x="136042" y="104796"/>
                  </a:cubicBezTo>
                  <a:lnTo>
                    <a:pt x="136042" y="112695"/>
                  </a:lnTo>
                  <a:cubicBezTo>
                    <a:pt x="144596" y="112440"/>
                    <a:pt x="157062" y="111931"/>
                    <a:pt x="163661" y="111931"/>
                  </a:cubicBezTo>
                  <a:cubicBezTo>
                    <a:pt x="170016" y="111931"/>
                    <a:pt x="182725" y="112440"/>
                    <a:pt x="191035" y="112695"/>
                  </a:cubicBezTo>
                  <a:lnTo>
                    <a:pt x="191035" y="104796"/>
                  </a:lnTo>
                  <a:cubicBezTo>
                    <a:pt x="178326" y="104796"/>
                    <a:pt x="172215" y="104796"/>
                    <a:pt x="171971" y="97152"/>
                  </a:cubicBezTo>
                  <a:lnTo>
                    <a:pt x="171971" y="48486"/>
                  </a:lnTo>
                  <a:cubicBezTo>
                    <a:pt x="171971" y="26574"/>
                    <a:pt x="171971" y="18675"/>
                    <a:pt x="164394" y="9502"/>
                  </a:cubicBezTo>
                  <a:cubicBezTo>
                    <a:pt x="160972" y="5171"/>
                    <a:pt x="152906" y="75"/>
                    <a:pt x="138730" y="75"/>
                  </a:cubicBezTo>
                  <a:cubicBezTo>
                    <a:pt x="118199" y="75"/>
                    <a:pt x="107445" y="15363"/>
                    <a:pt x="103290" y="25045"/>
                  </a:cubicBezTo>
                  <a:cubicBezTo>
                    <a:pt x="99868" y="2877"/>
                    <a:pt x="81782" y="75"/>
                    <a:pt x="70783" y="75"/>
                  </a:cubicBezTo>
                  <a:cubicBezTo>
                    <a:pt x="52941" y="75"/>
                    <a:pt x="41453" y="11031"/>
                    <a:pt x="34609" y="26828"/>
                  </a:cubicBezTo>
                  <a:lnTo>
                    <a:pt x="34609" y="75"/>
                  </a:lnTo>
                  <a:lnTo>
                    <a:pt x="147" y="2877"/>
                  </a:lnTo>
                  <a:lnTo>
                    <a:pt x="147" y="10776"/>
                  </a:lnTo>
                  <a:cubicBezTo>
                    <a:pt x="17256" y="10776"/>
                    <a:pt x="19211" y="12560"/>
                    <a:pt x="19211" y="2504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16" name="Dowolny kształt: kształt 215">
              <a:extLst>
                <a:ext uri="{FF2B5EF4-FFF2-40B4-BE49-F238E27FC236}">
                  <a16:creationId xmlns:a16="http://schemas.microsoft.com/office/drawing/2014/main" id="{F65EBCA8-4CD5-B9FE-9A51-FF756B6B9BD6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769221" y="6267227"/>
              <a:ext cx="110231" cy="116951"/>
            </a:xfrm>
            <a:custGeom>
              <a:avLst/>
              <a:gdLst>
                <a:gd name="connsiteX0" fmla="*/ 71280 w 110231"/>
                <a:gd name="connsiteY0" fmla="*/ 94859 h 116951"/>
                <a:gd name="connsiteX1" fmla="*/ 90344 w 110231"/>
                <a:gd name="connsiteY1" fmla="*/ 115753 h 116951"/>
                <a:gd name="connsiteX2" fmla="*/ 110386 w 110231"/>
                <a:gd name="connsiteY2" fmla="*/ 91547 h 116951"/>
                <a:gd name="connsiteX3" fmla="*/ 110386 w 110231"/>
                <a:gd name="connsiteY3" fmla="*/ 77278 h 116951"/>
                <a:gd name="connsiteX4" fmla="*/ 104276 w 110231"/>
                <a:gd name="connsiteY4" fmla="*/ 77278 h 116951"/>
                <a:gd name="connsiteX5" fmla="*/ 104276 w 110231"/>
                <a:gd name="connsiteY5" fmla="*/ 91547 h 116951"/>
                <a:gd name="connsiteX6" fmla="*/ 95477 w 110231"/>
                <a:gd name="connsiteY6" fmla="*/ 107854 h 116951"/>
                <a:gd name="connsiteX7" fmla="*/ 86434 w 110231"/>
                <a:gd name="connsiteY7" fmla="*/ 95114 h 116951"/>
                <a:gd name="connsiteX8" fmla="*/ 86434 w 110231"/>
                <a:gd name="connsiteY8" fmla="*/ 44155 h 116951"/>
                <a:gd name="connsiteX9" fmla="*/ 77635 w 110231"/>
                <a:gd name="connsiteY9" fmla="*/ 14089 h 116951"/>
                <a:gd name="connsiteX10" fmla="*/ 44150 w 110231"/>
                <a:gd name="connsiteY10" fmla="*/ 75 h 116951"/>
                <a:gd name="connsiteX11" fmla="*/ 7243 w 110231"/>
                <a:gd name="connsiteY11" fmla="*/ 28867 h 116951"/>
                <a:gd name="connsiteX12" fmla="*/ 18486 w 110231"/>
                <a:gd name="connsiteY12" fmla="*/ 40842 h 116951"/>
                <a:gd name="connsiteX13" fmla="*/ 29729 w 110231"/>
                <a:gd name="connsiteY13" fmla="*/ 29122 h 116951"/>
                <a:gd name="connsiteX14" fmla="*/ 17264 w 110231"/>
                <a:gd name="connsiteY14" fmla="*/ 17401 h 116951"/>
                <a:gd name="connsiteX15" fmla="*/ 43661 w 110231"/>
                <a:gd name="connsiteY15" fmla="*/ 5680 h 116951"/>
                <a:gd name="connsiteX16" fmla="*/ 69569 w 110231"/>
                <a:gd name="connsiteY16" fmla="*/ 38294 h 116951"/>
                <a:gd name="connsiteX17" fmla="*/ 69569 w 110231"/>
                <a:gd name="connsiteY17" fmla="*/ 47722 h 116951"/>
                <a:gd name="connsiteX18" fmla="*/ 24597 w 110231"/>
                <a:gd name="connsiteY18" fmla="*/ 56894 h 116951"/>
                <a:gd name="connsiteX19" fmla="*/ 155 w 110231"/>
                <a:gd name="connsiteY19" fmla="*/ 90018 h 116951"/>
                <a:gd name="connsiteX20" fmla="*/ 39262 w 110231"/>
                <a:gd name="connsiteY20" fmla="*/ 117027 h 116951"/>
                <a:gd name="connsiteX21" fmla="*/ 71280 w 110231"/>
                <a:gd name="connsiteY21" fmla="*/ 94859 h 116951"/>
                <a:gd name="connsiteX22" fmla="*/ 69569 w 110231"/>
                <a:gd name="connsiteY22" fmla="*/ 53072 h 116951"/>
                <a:gd name="connsiteX23" fmla="*/ 69569 w 110231"/>
                <a:gd name="connsiteY23" fmla="*/ 78552 h 116951"/>
                <a:gd name="connsiteX24" fmla="*/ 40973 w 110231"/>
                <a:gd name="connsiteY24" fmla="*/ 111421 h 116951"/>
                <a:gd name="connsiteX25" fmla="*/ 18975 w 110231"/>
                <a:gd name="connsiteY25" fmla="*/ 89763 h 116951"/>
                <a:gd name="connsiteX26" fmla="*/ 69569 w 110231"/>
                <a:gd name="connsiteY26" fmla="*/ 53072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0231" h="116951">
                  <a:moveTo>
                    <a:pt x="71280" y="94859"/>
                  </a:moveTo>
                  <a:cubicBezTo>
                    <a:pt x="72258" y="105051"/>
                    <a:pt x="78857" y="115753"/>
                    <a:pt x="90344" y="115753"/>
                  </a:cubicBezTo>
                  <a:cubicBezTo>
                    <a:pt x="95477" y="115753"/>
                    <a:pt x="110386" y="112185"/>
                    <a:pt x="110386" y="91547"/>
                  </a:cubicBezTo>
                  <a:lnTo>
                    <a:pt x="110386" y="77278"/>
                  </a:lnTo>
                  <a:lnTo>
                    <a:pt x="104276" y="77278"/>
                  </a:lnTo>
                  <a:lnTo>
                    <a:pt x="104276" y="91547"/>
                  </a:lnTo>
                  <a:cubicBezTo>
                    <a:pt x="104276" y="106325"/>
                    <a:pt x="98166" y="107854"/>
                    <a:pt x="95477" y="107854"/>
                  </a:cubicBezTo>
                  <a:cubicBezTo>
                    <a:pt x="87411" y="107854"/>
                    <a:pt x="86434" y="96388"/>
                    <a:pt x="86434" y="95114"/>
                  </a:cubicBezTo>
                  <a:lnTo>
                    <a:pt x="86434" y="44155"/>
                  </a:lnTo>
                  <a:cubicBezTo>
                    <a:pt x="86434" y="33453"/>
                    <a:pt x="86434" y="23516"/>
                    <a:pt x="77635" y="14089"/>
                  </a:cubicBezTo>
                  <a:cubicBezTo>
                    <a:pt x="68103" y="4151"/>
                    <a:pt x="55882" y="75"/>
                    <a:pt x="44150" y="75"/>
                  </a:cubicBezTo>
                  <a:cubicBezTo>
                    <a:pt x="24108" y="75"/>
                    <a:pt x="7243" y="12050"/>
                    <a:pt x="7243" y="28867"/>
                  </a:cubicBezTo>
                  <a:cubicBezTo>
                    <a:pt x="7243" y="36511"/>
                    <a:pt x="12131" y="40842"/>
                    <a:pt x="18486" y="40842"/>
                  </a:cubicBezTo>
                  <a:cubicBezTo>
                    <a:pt x="25330" y="40842"/>
                    <a:pt x="29729" y="35746"/>
                    <a:pt x="29729" y="29122"/>
                  </a:cubicBezTo>
                  <a:cubicBezTo>
                    <a:pt x="29729" y="26064"/>
                    <a:pt x="28507" y="17656"/>
                    <a:pt x="17264" y="17401"/>
                  </a:cubicBezTo>
                  <a:cubicBezTo>
                    <a:pt x="23863" y="8483"/>
                    <a:pt x="35840" y="5680"/>
                    <a:pt x="43661" y="5680"/>
                  </a:cubicBezTo>
                  <a:cubicBezTo>
                    <a:pt x="55637" y="5680"/>
                    <a:pt x="69569" y="15617"/>
                    <a:pt x="69569" y="38294"/>
                  </a:cubicBezTo>
                  <a:lnTo>
                    <a:pt x="69569" y="47722"/>
                  </a:lnTo>
                  <a:cubicBezTo>
                    <a:pt x="57104" y="48486"/>
                    <a:pt x="39995" y="49251"/>
                    <a:pt x="24597" y="56894"/>
                  </a:cubicBezTo>
                  <a:cubicBezTo>
                    <a:pt x="6266" y="65558"/>
                    <a:pt x="155" y="78807"/>
                    <a:pt x="155" y="90018"/>
                  </a:cubicBezTo>
                  <a:cubicBezTo>
                    <a:pt x="155" y="110657"/>
                    <a:pt x="23863" y="117027"/>
                    <a:pt x="39262" y="117027"/>
                  </a:cubicBezTo>
                  <a:cubicBezTo>
                    <a:pt x="55393" y="117027"/>
                    <a:pt x="66636" y="106835"/>
                    <a:pt x="71280" y="94859"/>
                  </a:cubicBezTo>
                  <a:close/>
                  <a:moveTo>
                    <a:pt x="69569" y="53072"/>
                  </a:moveTo>
                  <a:lnTo>
                    <a:pt x="69569" y="78552"/>
                  </a:lnTo>
                  <a:cubicBezTo>
                    <a:pt x="69569" y="102758"/>
                    <a:pt x="51971" y="111421"/>
                    <a:pt x="40973" y="111421"/>
                  </a:cubicBezTo>
                  <a:cubicBezTo>
                    <a:pt x="28996" y="111421"/>
                    <a:pt x="18975" y="102503"/>
                    <a:pt x="18975" y="89763"/>
                  </a:cubicBezTo>
                  <a:cubicBezTo>
                    <a:pt x="18975" y="75749"/>
                    <a:pt x="29241" y="54601"/>
                    <a:pt x="69569" y="5307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17" name="Dowolny kształt: kształt 216">
              <a:extLst>
                <a:ext uri="{FF2B5EF4-FFF2-40B4-BE49-F238E27FC236}">
                  <a16:creationId xmlns:a16="http://schemas.microsoft.com/office/drawing/2014/main" id="{D81DE0D0-E260-05BE-3C7D-ADDB661E2A7E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884096" y="6271559"/>
              <a:ext cx="123185" cy="109817"/>
            </a:xfrm>
            <a:custGeom>
              <a:avLst/>
              <a:gdLst>
                <a:gd name="connsiteX0" fmla="*/ 67374 w 123185"/>
                <a:gd name="connsiteY0" fmla="*/ 50015 h 109817"/>
                <a:gd name="connsiteX1" fmla="*/ 89861 w 123185"/>
                <a:gd name="connsiteY1" fmla="*/ 21223 h 109817"/>
                <a:gd name="connsiteX2" fmla="*/ 118946 w 123185"/>
                <a:gd name="connsiteY2" fmla="*/ 7973 h 109817"/>
                <a:gd name="connsiteX3" fmla="*/ 118946 w 123185"/>
                <a:gd name="connsiteY3" fmla="*/ 75 h 109817"/>
                <a:gd name="connsiteX4" fmla="*/ 98904 w 123185"/>
                <a:gd name="connsiteY4" fmla="*/ 839 h 109817"/>
                <a:gd name="connsiteX5" fmla="*/ 75440 w 123185"/>
                <a:gd name="connsiteY5" fmla="*/ 75 h 109817"/>
                <a:gd name="connsiteX6" fmla="*/ 75440 w 123185"/>
                <a:gd name="connsiteY6" fmla="*/ 7973 h 109817"/>
                <a:gd name="connsiteX7" fmla="*/ 82528 w 123185"/>
                <a:gd name="connsiteY7" fmla="*/ 15872 h 109817"/>
                <a:gd name="connsiteX8" fmla="*/ 78862 w 123185"/>
                <a:gd name="connsiteY8" fmla="*/ 24790 h 109817"/>
                <a:gd name="connsiteX9" fmla="*/ 63708 w 123185"/>
                <a:gd name="connsiteY9" fmla="*/ 44664 h 109817"/>
                <a:gd name="connsiteX10" fmla="*/ 44644 w 123185"/>
                <a:gd name="connsiteY10" fmla="*/ 18930 h 109817"/>
                <a:gd name="connsiteX11" fmla="*/ 42444 w 123185"/>
                <a:gd name="connsiteY11" fmla="*/ 14343 h 109817"/>
                <a:gd name="connsiteX12" fmla="*/ 50999 w 123185"/>
                <a:gd name="connsiteY12" fmla="*/ 7973 h 109817"/>
                <a:gd name="connsiteX13" fmla="*/ 50999 w 123185"/>
                <a:gd name="connsiteY13" fmla="*/ 75 h 109817"/>
                <a:gd name="connsiteX14" fmla="*/ 24602 w 123185"/>
                <a:gd name="connsiteY14" fmla="*/ 839 h 109817"/>
                <a:gd name="connsiteX15" fmla="*/ 1382 w 123185"/>
                <a:gd name="connsiteY15" fmla="*/ 75 h 109817"/>
                <a:gd name="connsiteX16" fmla="*/ 1382 w 123185"/>
                <a:gd name="connsiteY16" fmla="*/ 7973 h 109817"/>
                <a:gd name="connsiteX17" fmla="*/ 30223 w 123185"/>
                <a:gd name="connsiteY17" fmla="*/ 23516 h 109817"/>
                <a:gd name="connsiteX18" fmla="*/ 54420 w 123185"/>
                <a:gd name="connsiteY18" fmla="*/ 56385 h 109817"/>
                <a:gd name="connsiteX19" fmla="*/ 31445 w 123185"/>
                <a:gd name="connsiteY19" fmla="*/ 86706 h 109817"/>
                <a:gd name="connsiteX20" fmla="*/ 160 w 123185"/>
                <a:gd name="connsiteY20" fmla="*/ 101993 h 109817"/>
                <a:gd name="connsiteX21" fmla="*/ 160 w 123185"/>
                <a:gd name="connsiteY21" fmla="*/ 109892 h 109817"/>
                <a:gd name="connsiteX22" fmla="*/ 20447 w 123185"/>
                <a:gd name="connsiteY22" fmla="*/ 109128 h 109817"/>
                <a:gd name="connsiteX23" fmla="*/ 43666 w 123185"/>
                <a:gd name="connsiteY23" fmla="*/ 109892 h 109817"/>
                <a:gd name="connsiteX24" fmla="*/ 43666 w 123185"/>
                <a:gd name="connsiteY24" fmla="*/ 101993 h 109817"/>
                <a:gd name="connsiteX25" fmla="*/ 36578 w 123185"/>
                <a:gd name="connsiteY25" fmla="*/ 94095 h 109817"/>
                <a:gd name="connsiteX26" fmla="*/ 58575 w 123185"/>
                <a:gd name="connsiteY26" fmla="*/ 61736 h 109817"/>
                <a:gd name="connsiteX27" fmla="*/ 77151 w 123185"/>
                <a:gd name="connsiteY27" fmla="*/ 87215 h 109817"/>
                <a:gd name="connsiteX28" fmla="*/ 82284 w 123185"/>
                <a:gd name="connsiteY28" fmla="*/ 95624 h 109817"/>
                <a:gd name="connsiteX29" fmla="*/ 73485 w 123185"/>
                <a:gd name="connsiteY29" fmla="*/ 101993 h 109817"/>
                <a:gd name="connsiteX30" fmla="*/ 73485 w 123185"/>
                <a:gd name="connsiteY30" fmla="*/ 109892 h 109817"/>
                <a:gd name="connsiteX31" fmla="*/ 99882 w 123185"/>
                <a:gd name="connsiteY31" fmla="*/ 109128 h 109817"/>
                <a:gd name="connsiteX32" fmla="*/ 123345 w 123185"/>
                <a:gd name="connsiteY32" fmla="*/ 109892 h 109817"/>
                <a:gd name="connsiteX33" fmla="*/ 123345 w 123185"/>
                <a:gd name="connsiteY33" fmla="*/ 101993 h 109817"/>
                <a:gd name="connsiteX34" fmla="*/ 100126 w 123185"/>
                <a:gd name="connsiteY34" fmla="*/ 94095 h 109817"/>
                <a:gd name="connsiteX35" fmla="*/ 67374 w 123185"/>
                <a:gd name="connsiteY35" fmla="*/ 50015 h 10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185" h="109817">
                  <a:moveTo>
                    <a:pt x="67374" y="50015"/>
                  </a:moveTo>
                  <a:cubicBezTo>
                    <a:pt x="74707" y="40333"/>
                    <a:pt x="83995" y="27848"/>
                    <a:pt x="89861" y="21223"/>
                  </a:cubicBezTo>
                  <a:cubicBezTo>
                    <a:pt x="97437" y="12050"/>
                    <a:pt x="107458" y="8228"/>
                    <a:pt x="118946" y="7973"/>
                  </a:cubicBezTo>
                  <a:lnTo>
                    <a:pt x="118946" y="75"/>
                  </a:lnTo>
                  <a:cubicBezTo>
                    <a:pt x="112591" y="584"/>
                    <a:pt x="105259" y="839"/>
                    <a:pt x="98904" y="839"/>
                  </a:cubicBezTo>
                  <a:cubicBezTo>
                    <a:pt x="91571" y="839"/>
                    <a:pt x="78617" y="330"/>
                    <a:pt x="75440" y="75"/>
                  </a:cubicBezTo>
                  <a:lnTo>
                    <a:pt x="75440" y="7973"/>
                  </a:lnTo>
                  <a:cubicBezTo>
                    <a:pt x="80573" y="8483"/>
                    <a:pt x="82528" y="11795"/>
                    <a:pt x="82528" y="15872"/>
                  </a:cubicBezTo>
                  <a:cubicBezTo>
                    <a:pt x="82528" y="19949"/>
                    <a:pt x="80084" y="23261"/>
                    <a:pt x="78862" y="24790"/>
                  </a:cubicBezTo>
                  <a:lnTo>
                    <a:pt x="63708" y="44664"/>
                  </a:lnTo>
                  <a:lnTo>
                    <a:pt x="44644" y="18930"/>
                  </a:lnTo>
                  <a:cubicBezTo>
                    <a:pt x="42444" y="16382"/>
                    <a:pt x="42444" y="15872"/>
                    <a:pt x="42444" y="14343"/>
                  </a:cubicBezTo>
                  <a:cubicBezTo>
                    <a:pt x="42444" y="10521"/>
                    <a:pt x="46110" y="8228"/>
                    <a:pt x="50999" y="7973"/>
                  </a:cubicBezTo>
                  <a:lnTo>
                    <a:pt x="50999" y="75"/>
                  </a:lnTo>
                  <a:cubicBezTo>
                    <a:pt x="44644" y="330"/>
                    <a:pt x="28512" y="839"/>
                    <a:pt x="24602" y="839"/>
                  </a:cubicBezTo>
                  <a:cubicBezTo>
                    <a:pt x="19469" y="839"/>
                    <a:pt x="7981" y="584"/>
                    <a:pt x="1382" y="75"/>
                  </a:cubicBezTo>
                  <a:lnTo>
                    <a:pt x="1382" y="7973"/>
                  </a:lnTo>
                  <a:cubicBezTo>
                    <a:pt x="18491" y="7973"/>
                    <a:pt x="18736" y="8228"/>
                    <a:pt x="30223" y="23516"/>
                  </a:cubicBezTo>
                  <a:lnTo>
                    <a:pt x="54420" y="56385"/>
                  </a:lnTo>
                  <a:lnTo>
                    <a:pt x="31445" y="86706"/>
                  </a:lnTo>
                  <a:cubicBezTo>
                    <a:pt x="19713" y="101484"/>
                    <a:pt x="5293" y="101993"/>
                    <a:pt x="160" y="101993"/>
                  </a:cubicBezTo>
                  <a:lnTo>
                    <a:pt x="160" y="109892"/>
                  </a:lnTo>
                  <a:cubicBezTo>
                    <a:pt x="6515" y="109383"/>
                    <a:pt x="14092" y="109128"/>
                    <a:pt x="20447" y="109128"/>
                  </a:cubicBezTo>
                  <a:cubicBezTo>
                    <a:pt x="27535" y="109128"/>
                    <a:pt x="37800" y="109637"/>
                    <a:pt x="43666" y="109892"/>
                  </a:cubicBezTo>
                  <a:lnTo>
                    <a:pt x="43666" y="101993"/>
                  </a:lnTo>
                  <a:cubicBezTo>
                    <a:pt x="38289" y="101229"/>
                    <a:pt x="36578" y="97917"/>
                    <a:pt x="36578" y="94095"/>
                  </a:cubicBezTo>
                  <a:cubicBezTo>
                    <a:pt x="36578" y="88489"/>
                    <a:pt x="43666" y="80081"/>
                    <a:pt x="58575" y="61736"/>
                  </a:cubicBezTo>
                  <a:lnTo>
                    <a:pt x="77151" y="87215"/>
                  </a:lnTo>
                  <a:cubicBezTo>
                    <a:pt x="79106" y="90018"/>
                    <a:pt x="82284" y="94095"/>
                    <a:pt x="82284" y="95624"/>
                  </a:cubicBezTo>
                  <a:cubicBezTo>
                    <a:pt x="82284" y="97917"/>
                    <a:pt x="80084" y="101739"/>
                    <a:pt x="73485" y="101993"/>
                  </a:cubicBezTo>
                  <a:lnTo>
                    <a:pt x="73485" y="109892"/>
                  </a:lnTo>
                  <a:cubicBezTo>
                    <a:pt x="80817" y="109637"/>
                    <a:pt x="94504" y="109128"/>
                    <a:pt x="99882" y="109128"/>
                  </a:cubicBezTo>
                  <a:cubicBezTo>
                    <a:pt x="106481" y="109128"/>
                    <a:pt x="116013" y="109383"/>
                    <a:pt x="123345" y="109892"/>
                  </a:cubicBezTo>
                  <a:lnTo>
                    <a:pt x="123345" y="101993"/>
                  </a:lnTo>
                  <a:cubicBezTo>
                    <a:pt x="110147" y="101993"/>
                    <a:pt x="105748" y="101484"/>
                    <a:pt x="100126" y="94095"/>
                  </a:cubicBezTo>
                  <a:lnTo>
                    <a:pt x="67374" y="5001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18" name="Dowolny kształt: kształt 217">
              <a:extLst>
                <a:ext uri="{FF2B5EF4-FFF2-40B4-BE49-F238E27FC236}">
                  <a16:creationId xmlns:a16="http://schemas.microsoft.com/office/drawing/2014/main" id="{E98D9074-B5E3-B326-DFC1-15E6E6B5617D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740569" y="6455599"/>
              <a:ext cx="87427" cy="116824"/>
            </a:xfrm>
            <a:custGeom>
              <a:avLst/>
              <a:gdLst>
                <a:gd name="connsiteX0" fmla="*/ 838 w 87427"/>
                <a:gd name="connsiteY0" fmla="*/ 107452 h 116824"/>
                <a:gd name="connsiteX1" fmla="*/ 154 w 87427"/>
                <a:gd name="connsiteY1" fmla="*/ 111198 h 116824"/>
                <a:gd name="connsiteX2" fmla="*/ 5971 w 87427"/>
                <a:gd name="connsiteY2" fmla="*/ 116905 h 116824"/>
                <a:gd name="connsiteX3" fmla="*/ 14697 w 87427"/>
                <a:gd name="connsiteY3" fmla="*/ 105847 h 116824"/>
                <a:gd name="connsiteX4" fmla="*/ 23594 w 87427"/>
                <a:gd name="connsiteY4" fmla="*/ 69462 h 116824"/>
                <a:gd name="connsiteX5" fmla="*/ 42413 w 87427"/>
                <a:gd name="connsiteY5" fmla="*/ 80520 h 116824"/>
                <a:gd name="connsiteX6" fmla="*/ 87581 w 87427"/>
                <a:gd name="connsiteY6" fmla="*/ 30223 h 116824"/>
                <a:gd name="connsiteX7" fmla="*/ 60378 w 87427"/>
                <a:gd name="connsiteY7" fmla="*/ 81 h 116824"/>
                <a:gd name="connsiteX8" fmla="*/ 16921 w 87427"/>
                <a:gd name="connsiteY8" fmla="*/ 40568 h 116824"/>
                <a:gd name="connsiteX9" fmla="*/ 838 w 87427"/>
                <a:gd name="connsiteY9" fmla="*/ 107452 h 116824"/>
                <a:gd name="connsiteX10" fmla="*/ 42242 w 87427"/>
                <a:gd name="connsiteY10" fmla="*/ 75526 h 116824"/>
                <a:gd name="connsiteX11" fmla="*/ 25818 w 87427"/>
                <a:gd name="connsiteY11" fmla="*/ 60009 h 116824"/>
                <a:gd name="connsiteX12" fmla="*/ 27357 w 87427"/>
                <a:gd name="connsiteY12" fmla="*/ 53588 h 116824"/>
                <a:gd name="connsiteX13" fmla="*/ 38478 w 87427"/>
                <a:gd name="connsiteY13" fmla="*/ 19700 h 116824"/>
                <a:gd name="connsiteX14" fmla="*/ 60036 w 87427"/>
                <a:gd name="connsiteY14" fmla="*/ 5075 h 116824"/>
                <a:gd name="connsiteX15" fmla="*/ 73723 w 87427"/>
                <a:gd name="connsiteY15" fmla="*/ 23089 h 116824"/>
                <a:gd name="connsiteX16" fmla="*/ 63971 w 87427"/>
                <a:gd name="connsiteY16" fmla="*/ 60009 h 116824"/>
                <a:gd name="connsiteX17" fmla="*/ 42242 w 87427"/>
                <a:gd name="connsiteY17" fmla="*/ 75526 h 116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427" h="116824">
                  <a:moveTo>
                    <a:pt x="838" y="107452"/>
                  </a:moveTo>
                  <a:cubicBezTo>
                    <a:pt x="154" y="110127"/>
                    <a:pt x="154" y="111019"/>
                    <a:pt x="154" y="111198"/>
                  </a:cubicBezTo>
                  <a:cubicBezTo>
                    <a:pt x="154" y="115122"/>
                    <a:pt x="3234" y="116905"/>
                    <a:pt x="5971" y="116905"/>
                  </a:cubicBezTo>
                  <a:cubicBezTo>
                    <a:pt x="12130" y="116905"/>
                    <a:pt x="13499" y="111554"/>
                    <a:pt x="14697" y="105847"/>
                  </a:cubicBezTo>
                  <a:cubicBezTo>
                    <a:pt x="17092" y="96572"/>
                    <a:pt x="21883" y="76239"/>
                    <a:pt x="23594" y="69462"/>
                  </a:cubicBezTo>
                  <a:cubicBezTo>
                    <a:pt x="25133" y="72137"/>
                    <a:pt x="30608" y="80520"/>
                    <a:pt x="42413" y="80520"/>
                  </a:cubicBezTo>
                  <a:cubicBezTo>
                    <a:pt x="64313" y="80520"/>
                    <a:pt x="87581" y="56263"/>
                    <a:pt x="87581" y="30223"/>
                  </a:cubicBezTo>
                  <a:cubicBezTo>
                    <a:pt x="87581" y="11317"/>
                    <a:pt x="75434" y="81"/>
                    <a:pt x="60378" y="81"/>
                  </a:cubicBezTo>
                  <a:cubicBezTo>
                    <a:pt x="43611" y="81"/>
                    <a:pt x="22909" y="15419"/>
                    <a:pt x="16921" y="40568"/>
                  </a:cubicBezTo>
                  <a:lnTo>
                    <a:pt x="838" y="107452"/>
                  </a:lnTo>
                  <a:close/>
                  <a:moveTo>
                    <a:pt x="42242" y="75526"/>
                  </a:moveTo>
                  <a:cubicBezTo>
                    <a:pt x="29582" y="75526"/>
                    <a:pt x="25818" y="62328"/>
                    <a:pt x="25818" y="60009"/>
                  </a:cubicBezTo>
                  <a:cubicBezTo>
                    <a:pt x="25818" y="59652"/>
                    <a:pt x="26844" y="55728"/>
                    <a:pt x="27357" y="53588"/>
                  </a:cubicBezTo>
                  <a:cubicBezTo>
                    <a:pt x="32490" y="31650"/>
                    <a:pt x="33517" y="27548"/>
                    <a:pt x="38478" y="19700"/>
                  </a:cubicBezTo>
                  <a:cubicBezTo>
                    <a:pt x="44638" y="10247"/>
                    <a:pt x="53192" y="5075"/>
                    <a:pt x="60036" y="5075"/>
                  </a:cubicBezTo>
                  <a:cubicBezTo>
                    <a:pt x="67051" y="5075"/>
                    <a:pt x="73723" y="10247"/>
                    <a:pt x="73723" y="23089"/>
                  </a:cubicBezTo>
                  <a:cubicBezTo>
                    <a:pt x="73723" y="31293"/>
                    <a:pt x="69275" y="51091"/>
                    <a:pt x="63971" y="60009"/>
                  </a:cubicBezTo>
                  <a:cubicBezTo>
                    <a:pt x="56101" y="72672"/>
                    <a:pt x="47546" y="75526"/>
                    <a:pt x="42242" y="75526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19" name="Dowolny kształt: kształt 218">
              <a:extLst>
                <a:ext uri="{FF2B5EF4-FFF2-40B4-BE49-F238E27FC236}">
                  <a16:creationId xmlns:a16="http://schemas.microsoft.com/office/drawing/2014/main" id="{84AF131F-7075-CA63-1FCE-99AB31117641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060183" y="6208114"/>
              <a:ext cx="173725" cy="173261"/>
            </a:xfrm>
            <a:custGeom>
              <a:avLst/>
              <a:gdLst>
                <a:gd name="connsiteX0" fmla="*/ 64937 w 173725"/>
                <a:gd name="connsiteY0" fmla="*/ 90528 h 173261"/>
                <a:gd name="connsiteX1" fmla="*/ 88645 w 173725"/>
                <a:gd name="connsiteY1" fmla="*/ 90528 h 173261"/>
                <a:gd name="connsiteX2" fmla="*/ 108932 w 173725"/>
                <a:gd name="connsiteY2" fmla="*/ 101993 h 173261"/>
                <a:gd name="connsiteX3" fmla="*/ 107221 w 173725"/>
                <a:gd name="connsiteY3" fmla="*/ 114479 h 173261"/>
                <a:gd name="connsiteX4" fmla="*/ 106488 w 173725"/>
                <a:gd name="connsiteY4" fmla="*/ 117281 h 173261"/>
                <a:gd name="connsiteX5" fmla="*/ 109421 w 173725"/>
                <a:gd name="connsiteY5" fmla="*/ 120339 h 173261"/>
                <a:gd name="connsiteX6" fmla="*/ 113087 w 173725"/>
                <a:gd name="connsiteY6" fmla="*/ 114988 h 173261"/>
                <a:gd name="connsiteX7" fmla="*/ 126530 w 173725"/>
                <a:gd name="connsiteY7" fmla="*/ 59697 h 173261"/>
                <a:gd name="connsiteX8" fmla="*/ 127263 w 173725"/>
                <a:gd name="connsiteY8" fmla="*/ 55620 h 173261"/>
                <a:gd name="connsiteX9" fmla="*/ 124330 w 173725"/>
                <a:gd name="connsiteY9" fmla="*/ 52818 h 173261"/>
                <a:gd name="connsiteX10" fmla="*/ 120664 w 173725"/>
                <a:gd name="connsiteY10" fmla="*/ 58168 h 173261"/>
                <a:gd name="connsiteX11" fmla="*/ 89134 w 173725"/>
                <a:gd name="connsiteY11" fmla="*/ 82629 h 173261"/>
                <a:gd name="connsiteX12" fmla="*/ 66892 w 173725"/>
                <a:gd name="connsiteY12" fmla="*/ 82629 h 173261"/>
                <a:gd name="connsiteX13" fmla="*/ 82535 w 173725"/>
                <a:gd name="connsiteY13" fmla="*/ 17911 h 173261"/>
                <a:gd name="connsiteX14" fmla="*/ 95733 w 173725"/>
                <a:gd name="connsiteY14" fmla="*/ 7973 h 173261"/>
                <a:gd name="connsiteX15" fmla="*/ 127996 w 173725"/>
                <a:gd name="connsiteY15" fmla="*/ 7973 h 173261"/>
                <a:gd name="connsiteX16" fmla="*/ 163681 w 173725"/>
                <a:gd name="connsiteY16" fmla="*/ 36001 h 173261"/>
                <a:gd name="connsiteX17" fmla="*/ 162948 w 173725"/>
                <a:gd name="connsiteY17" fmla="*/ 49760 h 173261"/>
                <a:gd name="connsiteX18" fmla="*/ 162459 w 173725"/>
                <a:gd name="connsiteY18" fmla="*/ 54346 h 173261"/>
                <a:gd name="connsiteX19" fmla="*/ 165392 w 173725"/>
                <a:gd name="connsiteY19" fmla="*/ 57404 h 173261"/>
                <a:gd name="connsiteX20" fmla="*/ 168814 w 173725"/>
                <a:gd name="connsiteY20" fmla="*/ 51034 h 173261"/>
                <a:gd name="connsiteX21" fmla="*/ 173702 w 173725"/>
                <a:gd name="connsiteY21" fmla="*/ 6954 h 173261"/>
                <a:gd name="connsiteX22" fmla="*/ 167103 w 173725"/>
                <a:gd name="connsiteY22" fmla="*/ 75 h 173261"/>
                <a:gd name="connsiteX23" fmla="*/ 47339 w 173725"/>
                <a:gd name="connsiteY23" fmla="*/ 75 h 173261"/>
                <a:gd name="connsiteX24" fmla="*/ 40007 w 173725"/>
                <a:gd name="connsiteY24" fmla="*/ 5171 h 173261"/>
                <a:gd name="connsiteX25" fmla="*/ 46850 w 173725"/>
                <a:gd name="connsiteY25" fmla="*/ 7973 h 173261"/>
                <a:gd name="connsiteX26" fmla="*/ 62737 w 173725"/>
                <a:gd name="connsiteY26" fmla="*/ 12560 h 173261"/>
                <a:gd name="connsiteX27" fmla="*/ 61515 w 173725"/>
                <a:gd name="connsiteY27" fmla="*/ 18675 h 173261"/>
                <a:gd name="connsiteX28" fmla="*/ 29252 w 173725"/>
                <a:gd name="connsiteY28" fmla="*/ 153462 h 173261"/>
                <a:gd name="connsiteX29" fmla="*/ 7011 w 173725"/>
                <a:gd name="connsiteY29" fmla="*/ 165438 h 173261"/>
                <a:gd name="connsiteX30" fmla="*/ 167 w 173725"/>
                <a:gd name="connsiteY30" fmla="*/ 170279 h 173261"/>
                <a:gd name="connsiteX31" fmla="*/ 3833 w 173725"/>
                <a:gd name="connsiteY31" fmla="*/ 173337 h 173261"/>
                <a:gd name="connsiteX32" fmla="*/ 36096 w 173725"/>
                <a:gd name="connsiteY32" fmla="*/ 172572 h 173261"/>
                <a:gd name="connsiteX33" fmla="*/ 72514 w 173725"/>
                <a:gd name="connsiteY33" fmla="*/ 173337 h 173261"/>
                <a:gd name="connsiteX34" fmla="*/ 77647 w 173725"/>
                <a:gd name="connsiteY34" fmla="*/ 168495 h 173261"/>
                <a:gd name="connsiteX35" fmla="*/ 76180 w 173725"/>
                <a:gd name="connsiteY35" fmla="*/ 165693 h 173261"/>
                <a:gd name="connsiteX36" fmla="*/ 69337 w 173725"/>
                <a:gd name="connsiteY36" fmla="*/ 165438 h 173261"/>
                <a:gd name="connsiteX37" fmla="*/ 56627 w 173725"/>
                <a:gd name="connsiteY37" fmla="*/ 164928 h 173261"/>
                <a:gd name="connsiteX38" fmla="*/ 48806 w 173725"/>
                <a:gd name="connsiteY38" fmla="*/ 159832 h 173261"/>
                <a:gd name="connsiteX39" fmla="*/ 49783 w 173725"/>
                <a:gd name="connsiteY39" fmla="*/ 153972 h 173261"/>
                <a:gd name="connsiteX40" fmla="*/ 64937 w 173725"/>
                <a:gd name="connsiteY40" fmla="*/ 90528 h 173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3725" h="173261">
                  <a:moveTo>
                    <a:pt x="64937" y="90528"/>
                  </a:moveTo>
                  <a:lnTo>
                    <a:pt x="88645" y="90528"/>
                  </a:lnTo>
                  <a:cubicBezTo>
                    <a:pt x="106977" y="90528"/>
                    <a:pt x="108932" y="94604"/>
                    <a:pt x="108932" y="101993"/>
                  </a:cubicBezTo>
                  <a:cubicBezTo>
                    <a:pt x="108932" y="103777"/>
                    <a:pt x="108932" y="106835"/>
                    <a:pt x="107221" y="114479"/>
                  </a:cubicBezTo>
                  <a:cubicBezTo>
                    <a:pt x="106732" y="115752"/>
                    <a:pt x="106488" y="116772"/>
                    <a:pt x="106488" y="117281"/>
                  </a:cubicBezTo>
                  <a:cubicBezTo>
                    <a:pt x="106488" y="119320"/>
                    <a:pt x="107954" y="120339"/>
                    <a:pt x="109421" y="120339"/>
                  </a:cubicBezTo>
                  <a:cubicBezTo>
                    <a:pt x="111865" y="120339"/>
                    <a:pt x="111865" y="119574"/>
                    <a:pt x="113087" y="114988"/>
                  </a:cubicBezTo>
                  <a:lnTo>
                    <a:pt x="126530" y="59697"/>
                  </a:lnTo>
                  <a:cubicBezTo>
                    <a:pt x="127263" y="56894"/>
                    <a:pt x="127263" y="56385"/>
                    <a:pt x="127263" y="55620"/>
                  </a:cubicBezTo>
                  <a:cubicBezTo>
                    <a:pt x="127263" y="55111"/>
                    <a:pt x="126774" y="52818"/>
                    <a:pt x="124330" y="52818"/>
                  </a:cubicBezTo>
                  <a:cubicBezTo>
                    <a:pt x="121886" y="52818"/>
                    <a:pt x="121641" y="54092"/>
                    <a:pt x="120664" y="58168"/>
                  </a:cubicBezTo>
                  <a:cubicBezTo>
                    <a:pt x="115531" y="78043"/>
                    <a:pt x="109910" y="82629"/>
                    <a:pt x="89134" y="82629"/>
                  </a:cubicBezTo>
                  <a:lnTo>
                    <a:pt x="66892" y="82629"/>
                  </a:lnTo>
                  <a:lnTo>
                    <a:pt x="82535" y="17911"/>
                  </a:lnTo>
                  <a:cubicBezTo>
                    <a:pt x="84735" y="8993"/>
                    <a:pt x="84979" y="7973"/>
                    <a:pt x="95733" y="7973"/>
                  </a:cubicBezTo>
                  <a:lnTo>
                    <a:pt x="127996" y="7973"/>
                  </a:lnTo>
                  <a:cubicBezTo>
                    <a:pt x="158059" y="7973"/>
                    <a:pt x="163681" y="16382"/>
                    <a:pt x="163681" y="36001"/>
                  </a:cubicBezTo>
                  <a:cubicBezTo>
                    <a:pt x="163681" y="41861"/>
                    <a:pt x="163681" y="42881"/>
                    <a:pt x="162948" y="49760"/>
                  </a:cubicBezTo>
                  <a:cubicBezTo>
                    <a:pt x="162459" y="53072"/>
                    <a:pt x="162459" y="53582"/>
                    <a:pt x="162459" y="54346"/>
                  </a:cubicBezTo>
                  <a:cubicBezTo>
                    <a:pt x="162459" y="55620"/>
                    <a:pt x="163192" y="57404"/>
                    <a:pt x="165392" y="57404"/>
                  </a:cubicBezTo>
                  <a:cubicBezTo>
                    <a:pt x="168080" y="57404"/>
                    <a:pt x="168325" y="55875"/>
                    <a:pt x="168814" y="51034"/>
                  </a:cubicBezTo>
                  <a:lnTo>
                    <a:pt x="173702" y="6954"/>
                  </a:lnTo>
                  <a:cubicBezTo>
                    <a:pt x="174435" y="75"/>
                    <a:pt x="173213" y="75"/>
                    <a:pt x="167103" y="75"/>
                  </a:cubicBezTo>
                  <a:lnTo>
                    <a:pt x="47339" y="75"/>
                  </a:lnTo>
                  <a:cubicBezTo>
                    <a:pt x="42451" y="75"/>
                    <a:pt x="40007" y="75"/>
                    <a:pt x="40007" y="5171"/>
                  </a:cubicBezTo>
                  <a:cubicBezTo>
                    <a:pt x="40007" y="7973"/>
                    <a:pt x="42206" y="7973"/>
                    <a:pt x="46850" y="7973"/>
                  </a:cubicBezTo>
                  <a:cubicBezTo>
                    <a:pt x="55894" y="7973"/>
                    <a:pt x="62737" y="7973"/>
                    <a:pt x="62737" y="12560"/>
                  </a:cubicBezTo>
                  <a:cubicBezTo>
                    <a:pt x="62737" y="13579"/>
                    <a:pt x="62737" y="14089"/>
                    <a:pt x="61515" y="18675"/>
                  </a:cubicBezTo>
                  <a:lnTo>
                    <a:pt x="29252" y="153462"/>
                  </a:lnTo>
                  <a:cubicBezTo>
                    <a:pt x="26808" y="163400"/>
                    <a:pt x="26320" y="165438"/>
                    <a:pt x="7011" y="165438"/>
                  </a:cubicBezTo>
                  <a:cubicBezTo>
                    <a:pt x="2856" y="165438"/>
                    <a:pt x="167" y="165438"/>
                    <a:pt x="167" y="170279"/>
                  </a:cubicBezTo>
                  <a:cubicBezTo>
                    <a:pt x="167" y="173337"/>
                    <a:pt x="3100" y="173337"/>
                    <a:pt x="3833" y="173337"/>
                  </a:cubicBezTo>
                  <a:cubicBezTo>
                    <a:pt x="10921" y="173337"/>
                    <a:pt x="29008" y="172572"/>
                    <a:pt x="36096" y="172572"/>
                  </a:cubicBezTo>
                  <a:cubicBezTo>
                    <a:pt x="44162" y="172572"/>
                    <a:pt x="64448" y="173337"/>
                    <a:pt x="72514" y="173337"/>
                  </a:cubicBezTo>
                  <a:cubicBezTo>
                    <a:pt x="74714" y="173337"/>
                    <a:pt x="77647" y="173337"/>
                    <a:pt x="77647" y="168495"/>
                  </a:cubicBezTo>
                  <a:cubicBezTo>
                    <a:pt x="77647" y="166457"/>
                    <a:pt x="76180" y="165947"/>
                    <a:pt x="76180" y="165693"/>
                  </a:cubicBezTo>
                  <a:cubicBezTo>
                    <a:pt x="75447" y="165438"/>
                    <a:pt x="74958" y="165438"/>
                    <a:pt x="69337" y="165438"/>
                  </a:cubicBezTo>
                  <a:cubicBezTo>
                    <a:pt x="63959" y="165438"/>
                    <a:pt x="62737" y="165438"/>
                    <a:pt x="56627" y="164928"/>
                  </a:cubicBezTo>
                  <a:cubicBezTo>
                    <a:pt x="49539" y="164164"/>
                    <a:pt x="48806" y="163145"/>
                    <a:pt x="48806" y="159832"/>
                  </a:cubicBezTo>
                  <a:cubicBezTo>
                    <a:pt x="48806" y="159323"/>
                    <a:pt x="48806" y="157794"/>
                    <a:pt x="49783" y="153972"/>
                  </a:cubicBezTo>
                  <a:lnTo>
                    <a:pt x="64937" y="90528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0" name="Dowolny kształt: kształt 219">
              <a:extLst>
                <a:ext uri="{FF2B5EF4-FFF2-40B4-BE49-F238E27FC236}">
                  <a16:creationId xmlns:a16="http://schemas.microsoft.com/office/drawing/2014/main" id="{0EBDF656-E851-9646-3C95-2B13EC510D63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219874" y="6294210"/>
              <a:ext cx="130028" cy="159986"/>
            </a:xfrm>
            <a:custGeom>
              <a:avLst/>
              <a:gdLst>
                <a:gd name="connsiteX0" fmla="*/ 67925 w 130028"/>
                <a:gd name="connsiteY0" fmla="*/ 136163 h 159986"/>
                <a:gd name="connsiteX1" fmla="*/ 84179 w 130028"/>
                <a:gd name="connsiteY1" fmla="*/ 160063 h 159986"/>
                <a:gd name="connsiteX2" fmla="*/ 114804 w 130028"/>
                <a:gd name="connsiteY2" fmla="*/ 125462 h 159986"/>
                <a:gd name="connsiteX3" fmla="*/ 112409 w 130028"/>
                <a:gd name="connsiteY3" fmla="*/ 122965 h 159986"/>
                <a:gd name="connsiteX4" fmla="*/ 110014 w 130028"/>
                <a:gd name="connsiteY4" fmla="*/ 125283 h 159986"/>
                <a:gd name="connsiteX5" fmla="*/ 88798 w 130028"/>
                <a:gd name="connsiteY5" fmla="*/ 141336 h 159986"/>
                <a:gd name="connsiteX6" fmla="*/ 75282 w 130028"/>
                <a:gd name="connsiteY6" fmla="*/ 124035 h 159986"/>
                <a:gd name="connsiteX7" fmla="*/ 130202 w 130028"/>
                <a:gd name="connsiteY7" fmla="*/ 49660 h 159986"/>
                <a:gd name="connsiteX8" fmla="*/ 80586 w 130028"/>
                <a:gd name="connsiteY8" fmla="*/ 76 h 159986"/>
                <a:gd name="connsiteX9" fmla="*/ 173 w 130028"/>
                <a:gd name="connsiteY9" fmla="*/ 80159 h 159986"/>
                <a:gd name="connsiteX10" fmla="*/ 49961 w 130028"/>
                <a:gd name="connsiteY10" fmla="*/ 129029 h 159986"/>
                <a:gd name="connsiteX11" fmla="*/ 67925 w 130028"/>
                <a:gd name="connsiteY11" fmla="*/ 126532 h 159986"/>
                <a:gd name="connsiteX12" fmla="*/ 67925 w 130028"/>
                <a:gd name="connsiteY12" fmla="*/ 136163 h 159986"/>
                <a:gd name="connsiteX13" fmla="*/ 38327 w 130028"/>
                <a:gd name="connsiteY13" fmla="*/ 121003 h 159986"/>
                <a:gd name="connsiteX14" fmla="*/ 16769 w 130028"/>
                <a:gd name="connsiteY14" fmla="*/ 84618 h 159986"/>
                <a:gd name="connsiteX15" fmla="*/ 35931 w 130028"/>
                <a:gd name="connsiteY15" fmla="*/ 29327 h 159986"/>
                <a:gd name="connsiteX16" fmla="*/ 79217 w 130028"/>
                <a:gd name="connsiteY16" fmla="*/ 5784 h 159986"/>
                <a:gd name="connsiteX17" fmla="*/ 113607 w 130028"/>
                <a:gd name="connsiteY17" fmla="*/ 44844 h 159986"/>
                <a:gd name="connsiteX18" fmla="*/ 73914 w 130028"/>
                <a:gd name="connsiteY18" fmla="*/ 117257 h 159986"/>
                <a:gd name="connsiteX19" fmla="*/ 56633 w 130028"/>
                <a:gd name="connsiteY19" fmla="*/ 98530 h 159986"/>
                <a:gd name="connsiteX20" fmla="*/ 37642 w 130028"/>
                <a:gd name="connsiteY20" fmla="*/ 116366 h 159986"/>
                <a:gd name="connsiteX21" fmla="*/ 38327 w 130028"/>
                <a:gd name="connsiteY21" fmla="*/ 121003 h 159986"/>
                <a:gd name="connsiteX22" fmla="*/ 67925 w 130028"/>
                <a:gd name="connsiteY22" fmla="*/ 120111 h 159986"/>
                <a:gd name="connsiteX23" fmla="*/ 51158 w 130028"/>
                <a:gd name="connsiteY23" fmla="*/ 123321 h 159986"/>
                <a:gd name="connsiteX24" fmla="*/ 42433 w 130028"/>
                <a:gd name="connsiteY24" fmla="*/ 116366 h 159986"/>
                <a:gd name="connsiteX25" fmla="*/ 56633 w 130028"/>
                <a:gd name="connsiteY25" fmla="*/ 103524 h 159986"/>
                <a:gd name="connsiteX26" fmla="*/ 67925 w 130028"/>
                <a:gd name="connsiteY26" fmla="*/ 120111 h 159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0028" h="159986">
                  <a:moveTo>
                    <a:pt x="67925" y="136163"/>
                  </a:moveTo>
                  <a:cubicBezTo>
                    <a:pt x="67925" y="147756"/>
                    <a:pt x="70150" y="160063"/>
                    <a:pt x="84179" y="160063"/>
                  </a:cubicBezTo>
                  <a:cubicBezTo>
                    <a:pt x="104881" y="160063"/>
                    <a:pt x="114804" y="129386"/>
                    <a:pt x="114804" y="125462"/>
                  </a:cubicBezTo>
                  <a:cubicBezTo>
                    <a:pt x="114804" y="124213"/>
                    <a:pt x="113778" y="122965"/>
                    <a:pt x="112409" y="122965"/>
                  </a:cubicBezTo>
                  <a:cubicBezTo>
                    <a:pt x="110698" y="122965"/>
                    <a:pt x="110185" y="124570"/>
                    <a:pt x="110014" y="125283"/>
                  </a:cubicBezTo>
                  <a:cubicBezTo>
                    <a:pt x="105908" y="137768"/>
                    <a:pt x="94616" y="141336"/>
                    <a:pt x="88798" y="141336"/>
                  </a:cubicBezTo>
                  <a:cubicBezTo>
                    <a:pt x="81955" y="141336"/>
                    <a:pt x="78362" y="138304"/>
                    <a:pt x="75282" y="124035"/>
                  </a:cubicBezTo>
                  <a:cubicBezTo>
                    <a:pt x="105736" y="112798"/>
                    <a:pt x="130202" y="81229"/>
                    <a:pt x="130202" y="49660"/>
                  </a:cubicBezTo>
                  <a:cubicBezTo>
                    <a:pt x="130202" y="21657"/>
                    <a:pt x="110869" y="76"/>
                    <a:pt x="80586" y="76"/>
                  </a:cubicBezTo>
                  <a:cubicBezTo>
                    <a:pt x="39695" y="76"/>
                    <a:pt x="173" y="40028"/>
                    <a:pt x="173" y="80159"/>
                  </a:cubicBezTo>
                  <a:cubicBezTo>
                    <a:pt x="173" y="108874"/>
                    <a:pt x="20533" y="129029"/>
                    <a:pt x="49961" y="129029"/>
                  </a:cubicBezTo>
                  <a:cubicBezTo>
                    <a:pt x="53212" y="129029"/>
                    <a:pt x="59029" y="128851"/>
                    <a:pt x="67925" y="126532"/>
                  </a:cubicBezTo>
                  <a:lnTo>
                    <a:pt x="67925" y="136163"/>
                  </a:lnTo>
                  <a:close/>
                  <a:moveTo>
                    <a:pt x="38327" y="121003"/>
                  </a:moveTo>
                  <a:cubicBezTo>
                    <a:pt x="29430" y="117792"/>
                    <a:pt x="16769" y="108518"/>
                    <a:pt x="16769" y="84618"/>
                  </a:cubicBezTo>
                  <a:cubicBezTo>
                    <a:pt x="16769" y="73203"/>
                    <a:pt x="20362" y="49481"/>
                    <a:pt x="35931" y="29327"/>
                  </a:cubicBezTo>
                  <a:cubicBezTo>
                    <a:pt x="46710" y="15593"/>
                    <a:pt x="63306" y="5784"/>
                    <a:pt x="79217" y="5784"/>
                  </a:cubicBezTo>
                  <a:cubicBezTo>
                    <a:pt x="97866" y="5784"/>
                    <a:pt x="113607" y="18804"/>
                    <a:pt x="113607" y="44844"/>
                  </a:cubicBezTo>
                  <a:cubicBezTo>
                    <a:pt x="113607" y="62680"/>
                    <a:pt x="105223" y="101027"/>
                    <a:pt x="73914" y="117257"/>
                  </a:cubicBezTo>
                  <a:cubicBezTo>
                    <a:pt x="71176" y="106021"/>
                    <a:pt x="66728" y="98530"/>
                    <a:pt x="56633" y="98530"/>
                  </a:cubicBezTo>
                  <a:cubicBezTo>
                    <a:pt x="47052" y="98530"/>
                    <a:pt x="37642" y="106913"/>
                    <a:pt x="37642" y="116366"/>
                  </a:cubicBezTo>
                  <a:cubicBezTo>
                    <a:pt x="37642" y="119576"/>
                    <a:pt x="37813" y="119754"/>
                    <a:pt x="38327" y="121003"/>
                  </a:cubicBezTo>
                  <a:close/>
                  <a:moveTo>
                    <a:pt x="67925" y="120111"/>
                  </a:moveTo>
                  <a:cubicBezTo>
                    <a:pt x="64161" y="121538"/>
                    <a:pt x="57831" y="123321"/>
                    <a:pt x="51158" y="123321"/>
                  </a:cubicBezTo>
                  <a:cubicBezTo>
                    <a:pt x="48421" y="123321"/>
                    <a:pt x="42433" y="123321"/>
                    <a:pt x="42433" y="116366"/>
                  </a:cubicBezTo>
                  <a:cubicBezTo>
                    <a:pt x="42433" y="109588"/>
                    <a:pt x="49448" y="103524"/>
                    <a:pt x="56633" y="103524"/>
                  </a:cubicBezTo>
                  <a:cubicBezTo>
                    <a:pt x="62793" y="103524"/>
                    <a:pt x="67412" y="106377"/>
                    <a:pt x="67925" y="120111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1" name="Dowolny kształt: kształt 220">
              <a:extLst>
                <a:ext uri="{FF2B5EF4-FFF2-40B4-BE49-F238E27FC236}">
                  <a16:creationId xmlns:a16="http://schemas.microsoft.com/office/drawing/2014/main" id="{B28195C6-5B83-6BF7-4FA4-4A6E620FAF0A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403058" y="6190279"/>
              <a:ext cx="33484" cy="254796"/>
            </a:xfrm>
            <a:custGeom>
              <a:avLst/>
              <a:gdLst>
                <a:gd name="connsiteX0" fmla="*/ 33665 w 33484"/>
                <a:gd name="connsiteY0" fmla="*/ 254872 h 254796"/>
                <a:gd name="connsiteX1" fmla="*/ 33665 w 33484"/>
                <a:gd name="connsiteY1" fmla="*/ 244680 h 254796"/>
                <a:gd name="connsiteX2" fmla="*/ 9957 w 33484"/>
                <a:gd name="connsiteY2" fmla="*/ 244680 h 254796"/>
                <a:gd name="connsiteX3" fmla="*/ 9957 w 33484"/>
                <a:gd name="connsiteY3" fmla="*/ 10267 h 254796"/>
                <a:gd name="connsiteX4" fmla="*/ 33665 w 33484"/>
                <a:gd name="connsiteY4" fmla="*/ 10267 h 254796"/>
                <a:gd name="connsiteX5" fmla="*/ 33665 w 33484"/>
                <a:gd name="connsiteY5" fmla="*/ 75 h 254796"/>
                <a:gd name="connsiteX6" fmla="*/ 180 w 33484"/>
                <a:gd name="connsiteY6" fmla="*/ 75 h 254796"/>
                <a:gd name="connsiteX7" fmla="*/ 180 w 33484"/>
                <a:gd name="connsiteY7" fmla="*/ 254872 h 254796"/>
                <a:gd name="connsiteX8" fmla="*/ 33665 w 33484"/>
                <a:gd name="connsiteY8" fmla="*/ 254872 h 25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4" h="254796">
                  <a:moveTo>
                    <a:pt x="33665" y="254872"/>
                  </a:moveTo>
                  <a:lnTo>
                    <a:pt x="33665" y="244680"/>
                  </a:lnTo>
                  <a:lnTo>
                    <a:pt x="9957" y="244680"/>
                  </a:lnTo>
                  <a:lnTo>
                    <a:pt x="9957" y="10267"/>
                  </a:lnTo>
                  <a:lnTo>
                    <a:pt x="33665" y="10267"/>
                  </a:lnTo>
                  <a:lnTo>
                    <a:pt x="33665" y="75"/>
                  </a:lnTo>
                  <a:lnTo>
                    <a:pt x="180" y="75"/>
                  </a:lnTo>
                  <a:lnTo>
                    <a:pt x="180" y="254872"/>
                  </a:lnTo>
                  <a:lnTo>
                    <a:pt x="33665" y="25487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2" name="Dowolny kształt: kształt 221">
              <a:extLst>
                <a:ext uri="{FF2B5EF4-FFF2-40B4-BE49-F238E27FC236}">
                  <a16:creationId xmlns:a16="http://schemas.microsoft.com/office/drawing/2014/main" id="{23C38996-3EEA-6A4A-EA1A-54C5EDDD14CE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448954" y="6201744"/>
              <a:ext cx="131251" cy="185237"/>
            </a:xfrm>
            <a:custGeom>
              <a:avLst/>
              <a:gdLst>
                <a:gd name="connsiteX0" fmla="*/ 51755 w 131251"/>
                <a:gd name="connsiteY0" fmla="*/ 87215 h 185237"/>
                <a:gd name="connsiteX1" fmla="*/ 183 w 131251"/>
                <a:gd name="connsiteY1" fmla="*/ 153717 h 185237"/>
                <a:gd name="connsiteX2" fmla="*/ 41489 w 131251"/>
                <a:gd name="connsiteY2" fmla="*/ 185312 h 185237"/>
                <a:gd name="connsiteX3" fmla="*/ 115058 w 131251"/>
                <a:gd name="connsiteY3" fmla="*/ 139703 h 185237"/>
                <a:gd name="connsiteX4" fmla="*/ 112614 w 131251"/>
                <a:gd name="connsiteY4" fmla="*/ 137920 h 185237"/>
                <a:gd name="connsiteX5" fmla="*/ 94772 w 131251"/>
                <a:gd name="connsiteY5" fmla="*/ 149131 h 185237"/>
                <a:gd name="connsiteX6" fmla="*/ 57621 w 131251"/>
                <a:gd name="connsiteY6" fmla="*/ 171298 h 185237"/>
                <a:gd name="connsiteX7" fmla="*/ 20958 w 131251"/>
                <a:gd name="connsiteY7" fmla="*/ 142761 h 185237"/>
                <a:gd name="connsiteX8" fmla="*/ 73263 w 131251"/>
                <a:gd name="connsiteY8" fmla="*/ 91037 h 185237"/>
                <a:gd name="connsiteX9" fmla="*/ 93305 w 131251"/>
                <a:gd name="connsiteY9" fmla="*/ 78807 h 185237"/>
                <a:gd name="connsiteX10" fmla="*/ 90861 w 131251"/>
                <a:gd name="connsiteY10" fmla="*/ 77023 h 185237"/>
                <a:gd name="connsiteX11" fmla="*/ 49555 w 131251"/>
                <a:gd name="connsiteY11" fmla="*/ 47722 h 185237"/>
                <a:gd name="connsiteX12" fmla="*/ 87439 w 131251"/>
                <a:gd name="connsiteY12" fmla="*/ 14089 h 185237"/>
                <a:gd name="connsiteX13" fmla="*/ 110659 w 131251"/>
                <a:gd name="connsiteY13" fmla="*/ 28102 h 185237"/>
                <a:gd name="connsiteX14" fmla="*/ 107726 w 131251"/>
                <a:gd name="connsiteY14" fmla="*/ 37275 h 185237"/>
                <a:gd name="connsiteX15" fmla="*/ 106504 w 131251"/>
                <a:gd name="connsiteY15" fmla="*/ 40078 h 185237"/>
                <a:gd name="connsiteX16" fmla="*/ 108948 w 131251"/>
                <a:gd name="connsiteY16" fmla="*/ 41861 h 185237"/>
                <a:gd name="connsiteX17" fmla="*/ 131434 w 131251"/>
                <a:gd name="connsiteY17" fmla="*/ 17401 h 185237"/>
                <a:gd name="connsiteX18" fmla="*/ 103571 w 131251"/>
                <a:gd name="connsiteY18" fmla="*/ 75 h 185237"/>
                <a:gd name="connsiteX19" fmla="*/ 28780 w 131251"/>
                <a:gd name="connsiteY19" fmla="*/ 58678 h 185237"/>
                <a:gd name="connsiteX20" fmla="*/ 51755 w 131251"/>
                <a:gd name="connsiteY20" fmla="*/ 87215 h 185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1251" h="185237">
                  <a:moveTo>
                    <a:pt x="51755" y="87215"/>
                  </a:moveTo>
                  <a:cubicBezTo>
                    <a:pt x="2872" y="114733"/>
                    <a:pt x="183" y="147602"/>
                    <a:pt x="183" y="153717"/>
                  </a:cubicBezTo>
                  <a:cubicBezTo>
                    <a:pt x="183" y="173082"/>
                    <a:pt x="18270" y="185312"/>
                    <a:pt x="41489" y="185312"/>
                  </a:cubicBezTo>
                  <a:cubicBezTo>
                    <a:pt x="82307" y="185312"/>
                    <a:pt x="115058" y="145054"/>
                    <a:pt x="115058" y="139703"/>
                  </a:cubicBezTo>
                  <a:cubicBezTo>
                    <a:pt x="115058" y="138175"/>
                    <a:pt x="113836" y="137920"/>
                    <a:pt x="112614" y="137920"/>
                  </a:cubicBezTo>
                  <a:cubicBezTo>
                    <a:pt x="109681" y="137920"/>
                    <a:pt x="100393" y="141232"/>
                    <a:pt x="94772" y="149131"/>
                  </a:cubicBezTo>
                  <a:cubicBezTo>
                    <a:pt x="89639" y="156520"/>
                    <a:pt x="79374" y="171298"/>
                    <a:pt x="57621" y="171298"/>
                  </a:cubicBezTo>
                  <a:cubicBezTo>
                    <a:pt x="40267" y="171298"/>
                    <a:pt x="20958" y="161871"/>
                    <a:pt x="20958" y="142761"/>
                  </a:cubicBezTo>
                  <a:cubicBezTo>
                    <a:pt x="20958" y="130276"/>
                    <a:pt x="34646" y="92566"/>
                    <a:pt x="73263" y="91037"/>
                  </a:cubicBezTo>
                  <a:cubicBezTo>
                    <a:pt x="84751" y="90528"/>
                    <a:pt x="93305" y="81610"/>
                    <a:pt x="93305" y="78807"/>
                  </a:cubicBezTo>
                  <a:cubicBezTo>
                    <a:pt x="93305" y="77278"/>
                    <a:pt x="92083" y="77023"/>
                    <a:pt x="90861" y="77023"/>
                  </a:cubicBezTo>
                  <a:cubicBezTo>
                    <a:pt x="56399" y="75495"/>
                    <a:pt x="49555" y="57914"/>
                    <a:pt x="49555" y="47722"/>
                  </a:cubicBezTo>
                  <a:cubicBezTo>
                    <a:pt x="49555" y="41861"/>
                    <a:pt x="53221" y="14089"/>
                    <a:pt x="87439" y="14089"/>
                  </a:cubicBezTo>
                  <a:cubicBezTo>
                    <a:pt x="92083" y="14089"/>
                    <a:pt x="110659" y="14853"/>
                    <a:pt x="110659" y="28102"/>
                  </a:cubicBezTo>
                  <a:cubicBezTo>
                    <a:pt x="110659" y="32179"/>
                    <a:pt x="108703" y="35746"/>
                    <a:pt x="107726" y="37275"/>
                  </a:cubicBezTo>
                  <a:cubicBezTo>
                    <a:pt x="107237" y="38039"/>
                    <a:pt x="106504" y="39313"/>
                    <a:pt x="106504" y="40078"/>
                  </a:cubicBezTo>
                  <a:cubicBezTo>
                    <a:pt x="106504" y="41861"/>
                    <a:pt x="108215" y="41861"/>
                    <a:pt x="108948" y="41861"/>
                  </a:cubicBezTo>
                  <a:cubicBezTo>
                    <a:pt x="116280" y="41861"/>
                    <a:pt x="131434" y="31924"/>
                    <a:pt x="131434" y="17401"/>
                  </a:cubicBezTo>
                  <a:cubicBezTo>
                    <a:pt x="131434" y="2368"/>
                    <a:pt x="114569" y="75"/>
                    <a:pt x="103571" y="75"/>
                  </a:cubicBezTo>
                  <a:cubicBezTo>
                    <a:pt x="70330" y="75"/>
                    <a:pt x="28780" y="27593"/>
                    <a:pt x="28780" y="58678"/>
                  </a:cubicBezTo>
                  <a:cubicBezTo>
                    <a:pt x="28780" y="73711"/>
                    <a:pt x="39778" y="82884"/>
                    <a:pt x="51755" y="8721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3" name="Dowolny kształt: kształt 222">
              <a:extLst>
                <a:ext uri="{FF2B5EF4-FFF2-40B4-BE49-F238E27FC236}">
                  <a16:creationId xmlns:a16="http://schemas.microsoft.com/office/drawing/2014/main" id="{81152E5F-08D3-1F2E-AC52-4ED720FB94CD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606143" y="6165769"/>
              <a:ext cx="126264" cy="131449"/>
            </a:xfrm>
            <a:custGeom>
              <a:avLst/>
              <a:gdLst>
                <a:gd name="connsiteX0" fmla="*/ 126454 w 126264"/>
                <a:gd name="connsiteY0" fmla="*/ 65885 h 131449"/>
                <a:gd name="connsiteX1" fmla="*/ 63322 w 126264"/>
                <a:gd name="connsiteY1" fmla="*/ 71 h 131449"/>
                <a:gd name="connsiteX2" fmla="*/ 189 w 126264"/>
                <a:gd name="connsiteY2" fmla="*/ 65706 h 131449"/>
                <a:gd name="connsiteX3" fmla="*/ 63322 w 126264"/>
                <a:gd name="connsiteY3" fmla="*/ 131520 h 131449"/>
                <a:gd name="connsiteX4" fmla="*/ 126454 w 126264"/>
                <a:gd name="connsiteY4" fmla="*/ 65885 h 131449"/>
                <a:gd name="connsiteX5" fmla="*/ 24997 w 126264"/>
                <a:gd name="connsiteY5" fmla="*/ 21474 h 131449"/>
                <a:gd name="connsiteX6" fmla="*/ 63322 w 126264"/>
                <a:gd name="connsiteY6" fmla="*/ 6135 h 131449"/>
                <a:gd name="connsiteX7" fmla="*/ 101646 w 126264"/>
                <a:gd name="connsiteY7" fmla="*/ 21474 h 131449"/>
                <a:gd name="connsiteX8" fmla="*/ 63322 w 126264"/>
                <a:gd name="connsiteY8" fmla="*/ 61426 h 131449"/>
                <a:gd name="connsiteX9" fmla="*/ 24997 w 126264"/>
                <a:gd name="connsiteY9" fmla="*/ 21474 h 131449"/>
                <a:gd name="connsiteX10" fmla="*/ 20891 w 126264"/>
                <a:gd name="connsiteY10" fmla="*/ 105658 h 131449"/>
                <a:gd name="connsiteX11" fmla="*/ 6006 w 126264"/>
                <a:gd name="connsiteY11" fmla="*/ 65885 h 131449"/>
                <a:gd name="connsiteX12" fmla="*/ 20891 w 126264"/>
                <a:gd name="connsiteY12" fmla="*/ 25932 h 131449"/>
                <a:gd name="connsiteX13" fmla="*/ 59215 w 126264"/>
                <a:gd name="connsiteY13" fmla="*/ 65706 h 131449"/>
                <a:gd name="connsiteX14" fmla="*/ 20891 w 126264"/>
                <a:gd name="connsiteY14" fmla="*/ 105658 h 131449"/>
                <a:gd name="connsiteX15" fmla="*/ 105752 w 126264"/>
                <a:gd name="connsiteY15" fmla="*/ 25932 h 131449"/>
                <a:gd name="connsiteX16" fmla="*/ 120637 w 126264"/>
                <a:gd name="connsiteY16" fmla="*/ 65706 h 131449"/>
                <a:gd name="connsiteX17" fmla="*/ 105752 w 126264"/>
                <a:gd name="connsiteY17" fmla="*/ 105658 h 131449"/>
                <a:gd name="connsiteX18" fmla="*/ 67428 w 126264"/>
                <a:gd name="connsiteY18" fmla="*/ 65885 h 131449"/>
                <a:gd name="connsiteX19" fmla="*/ 105752 w 126264"/>
                <a:gd name="connsiteY19" fmla="*/ 25932 h 131449"/>
                <a:gd name="connsiteX20" fmla="*/ 101646 w 126264"/>
                <a:gd name="connsiteY20" fmla="*/ 110117 h 131449"/>
                <a:gd name="connsiteX21" fmla="*/ 63322 w 126264"/>
                <a:gd name="connsiteY21" fmla="*/ 125456 h 131449"/>
                <a:gd name="connsiteX22" fmla="*/ 24997 w 126264"/>
                <a:gd name="connsiteY22" fmla="*/ 110117 h 131449"/>
                <a:gd name="connsiteX23" fmla="*/ 63322 w 126264"/>
                <a:gd name="connsiteY23" fmla="*/ 70165 h 131449"/>
                <a:gd name="connsiteX24" fmla="*/ 101646 w 126264"/>
                <a:gd name="connsiteY24" fmla="*/ 110117 h 13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6264" h="131449">
                  <a:moveTo>
                    <a:pt x="126454" y="65885"/>
                  </a:moveTo>
                  <a:cubicBezTo>
                    <a:pt x="126454" y="29321"/>
                    <a:pt x="97882" y="71"/>
                    <a:pt x="63322" y="71"/>
                  </a:cubicBezTo>
                  <a:cubicBezTo>
                    <a:pt x="28419" y="71"/>
                    <a:pt x="189" y="29856"/>
                    <a:pt x="189" y="65706"/>
                  </a:cubicBezTo>
                  <a:cubicBezTo>
                    <a:pt x="189" y="102270"/>
                    <a:pt x="28761" y="131520"/>
                    <a:pt x="63322" y="131520"/>
                  </a:cubicBezTo>
                  <a:cubicBezTo>
                    <a:pt x="98224" y="131520"/>
                    <a:pt x="126454" y="101735"/>
                    <a:pt x="126454" y="65885"/>
                  </a:cubicBezTo>
                  <a:close/>
                  <a:moveTo>
                    <a:pt x="24997" y="21474"/>
                  </a:moveTo>
                  <a:cubicBezTo>
                    <a:pt x="32012" y="14874"/>
                    <a:pt x="45186" y="6135"/>
                    <a:pt x="63322" y="6135"/>
                  </a:cubicBezTo>
                  <a:cubicBezTo>
                    <a:pt x="81457" y="6135"/>
                    <a:pt x="94631" y="14874"/>
                    <a:pt x="101646" y="21474"/>
                  </a:cubicBezTo>
                  <a:lnTo>
                    <a:pt x="63322" y="61426"/>
                  </a:lnTo>
                  <a:lnTo>
                    <a:pt x="24997" y="21474"/>
                  </a:lnTo>
                  <a:close/>
                  <a:moveTo>
                    <a:pt x="20891" y="105658"/>
                  </a:moveTo>
                  <a:cubicBezTo>
                    <a:pt x="11481" y="95492"/>
                    <a:pt x="6006" y="80510"/>
                    <a:pt x="6006" y="65885"/>
                  </a:cubicBezTo>
                  <a:cubicBezTo>
                    <a:pt x="6006" y="50189"/>
                    <a:pt x="11994" y="35564"/>
                    <a:pt x="20891" y="25932"/>
                  </a:cubicBezTo>
                  <a:lnTo>
                    <a:pt x="59215" y="65706"/>
                  </a:lnTo>
                  <a:lnTo>
                    <a:pt x="20891" y="105658"/>
                  </a:lnTo>
                  <a:close/>
                  <a:moveTo>
                    <a:pt x="105752" y="25932"/>
                  </a:moveTo>
                  <a:cubicBezTo>
                    <a:pt x="115162" y="36099"/>
                    <a:pt x="120637" y="51081"/>
                    <a:pt x="120637" y="65706"/>
                  </a:cubicBezTo>
                  <a:cubicBezTo>
                    <a:pt x="120637" y="81402"/>
                    <a:pt x="114649" y="96027"/>
                    <a:pt x="105752" y="105658"/>
                  </a:cubicBezTo>
                  <a:lnTo>
                    <a:pt x="67428" y="65885"/>
                  </a:lnTo>
                  <a:lnTo>
                    <a:pt x="105752" y="25932"/>
                  </a:lnTo>
                  <a:close/>
                  <a:moveTo>
                    <a:pt x="101646" y="110117"/>
                  </a:moveTo>
                  <a:cubicBezTo>
                    <a:pt x="94631" y="116717"/>
                    <a:pt x="81457" y="125456"/>
                    <a:pt x="63322" y="125456"/>
                  </a:cubicBezTo>
                  <a:cubicBezTo>
                    <a:pt x="45186" y="125456"/>
                    <a:pt x="32012" y="116717"/>
                    <a:pt x="24997" y="110117"/>
                  </a:cubicBezTo>
                  <a:lnTo>
                    <a:pt x="63322" y="70165"/>
                  </a:lnTo>
                  <a:lnTo>
                    <a:pt x="101646" y="110117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4" name="Dowolny kształt: kształt 223">
              <a:extLst>
                <a:ext uri="{FF2B5EF4-FFF2-40B4-BE49-F238E27FC236}">
                  <a16:creationId xmlns:a16="http://schemas.microsoft.com/office/drawing/2014/main" id="{EC7305A0-C64C-BD6C-D602-5F1327C1D80F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757534" y="6154354"/>
              <a:ext cx="152441" cy="121818"/>
            </a:xfrm>
            <a:custGeom>
              <a:avLst/>
              <a:gdLst>
                <a:gd name="connsiteX0" fmla="*/ 131080 w 152441"/>
                <a:gd name="connsiteY0" fmla="*/ 19512 h 121818"/>
                <a:gd name="connsiteX1" fmla="*/ 149215 w 152441"/>
                <a:gd name="connsiteY1" fmla="*/ 6491 h 121818"/>
                <a:gd name="connsiteX2" fmla="*/ 152637 w 152441"/>
                <a:gd name="connsiteY2" fmla="*/ 2568 h 121818"/>
                <a:gd name="connsiteX3" fmla="*/ 150071 w 152441"/>
                <a:gd name="connsiteY3" fmla="*/ 71 h 121818"/>
                <a:gd name="connsiteX4" fmla="*/ 132277 w 152441"/>
                <a:gd name="connsiteY4" fmla="*/ 784 h 121818"/>
                <a:gd name="connsiteX5" fmla="*/ 114142 w 152441"/>
                <a:gd name="connsiteY5" fmla="*/ 71 h 121818"/>
                <a:gd name="connsiteX6" fmla="*/ 110720 w 152441"/>
                <a:gd name="connsiteY6" fmla="*/ 3994 h 121818"/>
                <a:gd name="connsiteX7" fmla="*/ 114484 w 152441"/>
                <a:gd name="connsiteY7" fmla="*/ 6491 h 121818"/>
                <a:gd name="connsiteX8" fmla="*/ 125434 w 152441"/>
                <a:gd name="connsiteY8" fmla="*/ 13804 h 121818"/>
                <a:gd name="connsiteX9" fmla="*/ 124749 w 152441"/>
                <a:gd name="connsiteY9" fmla="*/ 18085 h 121818"/>
                <a:gd name="connsiteX10" fmla="*/ 106101 w 152441"/>
                <a:gd name="connsiteY10" fmla="*/ 95849 h 121818"/>
                <a:gd name="connsiteX11" fmla="*/ 62643 w 152441"/>
                <a:gd name="connsiteY11" fmla="*/ 3103 h 121818"/>
                <a:gd name="connsiteX12" fmla="*/ 56826 w 152441"/>
                <a:gd name="connsiteY12" fmla="*/ 71 h 121818"/>
                <a:gd name="connsiteX13" fmla="*/ 33387 w 152441"/>
                <a:gd name="connsiteY13" fmla="*/ 71 h 121818"/>
                <a:gd name="connsiteX14" fmla="*/ 27912 w 152441"/>
                <a:gd name="connsiteY14" fmla="*/ 3994 h 121818"/>
                <a:gd name="connsiteX15" fmla="*/ 33558 w 152441"/>
                <a:gd name="connsiteY15" fmla="*/ 6491 h 121818"/>
                <a:gd name="connsiteX16" fmla="*/ 44508 w 152441"/>
                <a:gd name="connsiteY16" fmla="*/ 7383 h 121818"/>
                <a:gd name="connsiteX17" fmla="*/ 21582 w 152441"/>
                <a:gd name="connsiteY17" fmla="*/ 102805 h 121818"/>
                <a:gd name="connsiteX18" fmla="*/ 3788 w 152441"/>
                <a:gd name="connsiteY18" fmla="*/ 115468 h 121818"/>
                <a:gd name="connsiteX19" fmla="*/ 195 w 152441"/>
                <a:gd name="connsiteY19" fmla="*/ 119214 h 121818"/>
                <a:gd name="connsiteX20" fmla="*/ 2762 w 152441"/>
                <a:gd name="connsiteY20" fmla="*/ 121889 h 121818"/>
                <a:gd name="connsiteX21" fmla="*/ 20555 w 152441"/>
                <a:gd name="connsiteY21" fmla="*/ 121176 h 121818"/>
                <a:gd name="connsiteX22" fmla="*/ 38691 w 152441"/>
                <a:gd name="connsiteY22" fmla="*/ 121889 h 121818"/>
                <a:gd name="connsiteX23" fmla="*/ 42113 w 152441"/>
                <a:gd name="connsiteY23" fmla="*/ 118143 h 121818"/>
                <a:gd name="connsiteX24" fmla="*/ 38178 w 152441"/>
                <a:gd name="connsiteY24" fmla="*/ 115468 h 121818"/>
                <a:gd name="connsiteX25" fmla="*/ 27399 w 152441"/>
                <a:gd name="connsiteY25" fmla="*/ 107977 h 121818"/>
                <a:gd name="connsiteX26" fmla="*/ 28083 w 152441"/>
                <a:gd name="connsiteY26" fmla="*/ 103518 h 121818"/>
                <a:gd name="connsiteX27" fmla="*/ 49983 w 152441"/>
                <a:gd name="connsiteY27" fmla="*/ 12199 h 121818"/>
                <a:gd name="connsiteX28" fmla="*/ 99941 w 152441"/>
                <a:gd name="connsiteY28" fmla="*/ 118857 h 121818"/>
                <a:gd name="connsiteX29" fmla="*/ 103705 w 152441"/>
                <a:gd name="connsiteY29" fmla="*/ 121889 h 121818"/>
                <a:gd name="connsiteX30" fmla="*/ 107298 w 152441"/>
                <a:gd name="connsiteY30" fmla="*/ 118143 h 121818"/>
                <a:gd name="connsiteX31" fmla="*/ 131080 w 152441"/>
                <a:gd name="connsiteY31" fmla="*/ 19512 h 1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2441" h="121818">
                  <a:moveTo>
                    <a:pt x="131080" y="19512"/>
                  </a:moveTo>
                  <a:cubicBezTo>
                    <a:pt x="132791" y="12734"/>
                    <a:pt x="135528" y="6848"/>
                    <a:pt x="149215" y="6491"/>
                  </a:cubicBezTo>
                  <a:cubicBezTo>
                    <a:pt x="150071" y="6491"/>
                    <a:pt x="152637" y="6313"/>
                    <a:pt x="152637" y="2568"/>
                  </a:cubicBezTo>
                  <a:cubicBezTo>
                    <a:pt x="152637" y="1497"/>
                    <a:pt x="151782" y="71"/>
                    <a:pt x="150071" y="71"/>
                  </a:cubicBezTo>
                  <a:cubicBezTo>
                    <a:pt x="144425" y="71"/>
                    <a:pt x="138095" y="784"/>
                    <a:pt x="132277" y="784"/>
                  </a:cubicBezTo>
                  <a:cubicBezTo>
                    <a:pt x="128171" y="784"/>
                    <a:pt x="118248" y="71"/>
                    <a:pt x="114142" y="71"/>
                  </a:cubicBezTo>
                  <a:cubicBezTo>
                    <a:pt x="113286" y="71"/>
                    <a:pt x="110720" y="71"/>
                    <a:pt x="110720" y="3994"/>
                  </a:cubicBezTo>
                  <a:cubicBezTo>
                    <a:pt x="110720" y="6313"/>
                    <a:pt x="112944" y="6491"/>
                    <a:pt x="114484" y="6491"/>
                  </a:cubicBezTo>
                  <a:cubicBezTo>
                    <a:pt x="122525" y="6670"/>
                    <a:pt x="125434" y="9345"/>
                    <a:pt x="125434" y="13804"/>
                  </a:cubicBezTo>
                  <a:cubicBezTo>
                    <a:pt x="125434" y="15231"/>
                    <a:pt x="125263" y="16123"/>
                    <a:pt x="124749" y="18085"/>
                  </a:cubicBezTo>
                  <a:lnTo>
                    <a:pt x="106101" y="95849"/>
                  </a:lnTo>
                  <a:lnTo>
                    <a:pt x="62643" y="3103"/>
                  </a:lnTo>
                  <a:cubicBezTo>
                    <a:pt x="61275" y="71"/>
                    <a:pt x="60933" y="71"/>
                    <a:pt x="56826" y="71"/>
                  </a:cubicBezTo>
                  <a:lnTo>
                    <a:pt x="33387" y="71"/>
                  </a:lnTo>
                  <a:cubicBezTo>
                    <a:pt x="30136" y="71"/>
                    <a:pt x="27912" y="71"/>
                    <a:pt x="27912" y="3994"/>
                  </a:cubicBezTo>
                  <a:cubicBezTo>
                    <a:pt x="27912" y="6491"/>
                    <a:pt x="29965" y="6491"/>
                    <a:pt x="33558" y="6491"/>
                  </a:cubicBezTo>
                  <a:cubicBezTo>
                    <a:pt x="37151" y="6491"/>
                    <a:pt x="40915" y="6670"/>
                    <a:pt x="44508" y="7383"/>
                  </a:cubicBezTo>
                  <a:lnTo>
                    <a:pt x="21582" y="102805"/>
                  </a:lnTo>
                  <a:cubicBezTo>
                    <a:pt x="20042" y="109582"/>
                    <a:pt x="17133" y="114933"/>
                    <a:pt x="3788" y="115468"/>
                  </a:cubicBezTo>
                  <a:cubicBezTo>
                    <a:pt x="2591" y="115468"/>
                    <a:pt x="195" y="115646"/>
                    <a:pt x="195" y="119214"/>
                  </a:cubicBezTo>
                  <a:cubicBezTo>
                    <a:pt x="195" y="121176"/>
                    <a:pt x="1564" y="121889"/>
                    <a:pt x="2762" y="121889"/>
                  </a:cubicBezTo>
                  <a:cubicBezTo>
                    <a:pt x="8408" y="121889"/>
                    <a:pt x="14738" y="121176"/>
                    <a:pt x="20555" y="121176"/>
                  </a:cubicBezTo>
                  <a:cubicBezTo>
                    <a:pt x="24661" y="121176"/>
                    <a:pt x="34585" y="121889"/>
                    <a:pt x="38691" y="121889"/>
                  </a:cubicBezTo>
                  <a:cubicBezTo>
                    <a:pt x="40402" y="121889"/>
                    <a:pt x="42113" y="120997"/>
                    <a:pt x="42113" y="118143"/>
                  </a:cubicBezTo>
                  <a:cubicBezTo>
                    <a:pt x="42113" y="115646"/>
                    <a:pt x="40060" y="115468"/>
                    <a:pt x="38178" y="115468"/>
                  </a:cubicBezTo>
                  <a:cubicBezTo>
                    <a:pt x="27399" y="115111"/>
                    <a:pt x="27399" y="110474"/>
                    <a:pt x="27399" y="107977"/>
                  </a:cubicBezTo>
                  <a:cubicBezTo>
                    <a:pt x="27399" y="107264"/>
                    <a:pt x="27399" y="106372"/>
                    <a:pt x="28083" y="103518"/>
                  </a:cubicBezTo>
                  <a:lnTo>
                    <a:pt x="49983" y="12199"/>
                  </a:lnTo>
                  <a:lnTo>
                    <a:pt x="99941" y="118857"/>
                  </a:lnTo>
                  <a:cubicBezTo>
                    <a:pt x="101310" y="121711"/>
                    <a:pt x="101994" y="121889"/>
                    <a:pt x="103705" y="121889"/>
                  </a:cubicBezTo>
                  <a:cubicBezTo>
                    <a:pt x="106443" y="121889"/>
                    <a:pt x="106443" y="121354"/>
                    <a:pt x="107298" y="118143"/>
                  </a:cubicBezTo>
                  <a:lnTo>
                    <a:pt x="131080" y="1951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5" name="Dowolny kształt: kształt 224">
              <a:extLst>
                <a:ext uri="{FF2B5EF4-FFF2-40B4-BE49-F238E27FC236}">
                  <a16:creationId xmlns:a16="http://schemas.microsoft.com/office/drawing/2014/main" id="{8015F481-6137-6A3A-48CD-7556B94C9830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582913" y="6365710"/>
              <a:ext cx="107102" cy="117181"/>
            </a:xfrm>
            <a:custGeom>
              <a:avLst/>
              <a:gdLst>
                <a:gd name="connsiteX0" fmla="*/ 42448 w 107102"/>
                <a:gd name="connsiteY0" fmla="*/ 80338 h 117181"/>
                <a:gd name="connsiteX1" fmla="*/ 48265 w 107102"/>
                <a:gd name="connsiteY1" fmla="*/ 80517 h 117181"/>
                <a:gd name="connsiteX2" fmla="*/ 107291 w 107102"/>
                <a:gd name="connsiteY2" fmla="*/ 26117 h 117181"/>
                <a:gd name="connsiteX3" fmla="*/ 84878 w 107102"/>
                <a:gd name="connsiteY3" fmla="*/ 77 h 117181"/>
                <a:gd name="connsiteX4" fmla="*/ 43987 w 107102"/>
                <a:gd name="connsiteY4" fmla="*/ 44845 h 117181"/>
                <a:gd name="connsiteX5" fmla="*/ 36973 w 107102"/>
                <a:gd name="connsiteY5" fmla="*/ 67318 h 117181"/>
                <a:gd name="connsiteX6" fmla="*/ 6176 w 107102"/>
                <a:gd name="connsiteY6" fmla="*/ 42526 h 117181"/>
                <a:gd name="connsiteX7" fmla="*/ 21061 w 107102"/>
                <a:gd name="connsiteY7" fmla="*/ 6320 h 117181"/>
                <a:gd name="connsiteX8" fmla="*/ 22430 w 107102"/>
                <a:gd name="connsiteY8" fmla="*/ 4001 h 117181"/>
                <a:gd name="connsiteX9" fmla="*/ 19693 w 107102"/>
                <a:gd name="connsiteY9" fmla="*/ 1861 h 117181"/>
                <a:gd name="connsiteX10" fmla="*/ 14218 w 107102"/>
                <a:gd name="connsiteY10" fmla="*/ 5785 h 117181"/>
                <a:gd name="connsiteX11" fmla="*/ 188 w 107102"/>
                <a:gd name="connsiteY11" fmla="*/ 44310 h 117181"/>
                <a:gd name="connsiteX12" fmla="*/ 33380 w 107102"/>
                <a:gd name="connsiteY12" fmla="*/ 78911 h 117181"/>
                <a:gd name="connsiteX13" fmla="*/ 23799 w 107102"/>
                <a:gd name="connsiteY13" fmla="*/ 111551 h 117181"/>
                <a:gd name="connsiteX14" fmla="*/ 29616 w 107102"/>
                <a:gd name="connsiteY14" fmla="*/ 117258 h 117181"/>
                <a:gd name="connsiteX15" fmla="*/ 36288 w 107102"/>
                <a:gd name="connsiteY15" fmla="*/ 113334 h 117181"/>
                <a:gd name="connsiteX16" fmla="*/ 42448 w 107102"/>
                <a:gd name="connsiteY16" fmla="*/ 80338 h 117181"/>
                <a:gd name="connsiteX17" fmla="*/ 44672 w 107102"/>
                <a:gd name="connsiteY17" fmla="*/ 68210 h 117181"/>
                <a:gd name="connsiteX18" fmla="*/ 57675 w 107102"/>
                <a:gd name="connsiteY18" fmla="*/ 28079 h 117181"/>
                <a:gd name="connsiteX19" fmla="*/ 82996 w 107102"/>
                <a:gd name="connsiteY19" fmla="*/ 12206 h 117181"/>
                <a:gd name="connsiteX20" fmla="*/ 101132 w 107102"/>
                <a:gd name="connsiteY20" fmla="*/ 29685 h 117181"/>
                <a:gd name="connsiteX21" fmla="*/ 50147 w 107102"/>
                <a:gd name="connsiteY21" fmla="*/ 68388 h 117181"/>
                <a:gd name="connsiteX22" fmla="*/ 44672 w 107102"/>
                <a:gd name="connsiteY22" fmla="*/ 68210 h 11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7102" h="117181">
                  <a:moveTo>
                    <a:pt x="42448" y="80338"/>
                  </a:moveTo>
                  <a:cubicBezTo>
                    <a:pt x="44330" y="80517"/>
                    <a:pt x="46383" y="80517"/>
                    <a:pt x="48265" y="80517"/>
                  </a:cubicBezTo>
                  <a:cubicBezTo>
                    <a:pt x="79061" y="80517"/>
                    <a:pt x="107291" y="54298"/>
                    <a:pt x="107291" y="26117"/>
                  </a:cubicBezTo>
                  <a:cubicBezTo>
                    <a:pt x="107291" y="10244"/>
                    <a:pt x="98223" y="77"/>
                    <a:pt x="84878" y="77"/>
                  </a:cubicBezTo>
                  <a:cubicBezTo>
                    <a:pt x="61268" y="77"/>
                    <a:pt x="48778" y="31468"/>
                    <a:pt x="43987" y="44845"/>
                  </a:cubicBezTo>
                  <a:cubicBezTo>
                    <a:pt x="41763" y="51444"/>
                    <a:pt x="37999" y="63929"/>
                    <a:pt x="36973" y="67318"/>
                  </a:cubicBezTo>
                  <a:cubicBezTo>
                    <a:pt x="18153" y="64643"/>
                    <a:pt x="6176" y="55725"/>
                    <a:pt x="6176" y="42526"/>
                  </a:cubicBezTo>
                  <a:cubicBezTo>
                    <a:pt x="6176" y="42348"/>
                    <a:pt x="7203" y="22372"/>
                    <a:pt x="21061" y="6320"/>
                  </a:cubicBezTo>
                  <a:cubicBezTo>
                    <a:pt x="22259" y="5071"/>
                    <a:pt x="22430" y="4714"/>
                    <a:pt x="22430" y="4001"/>
                  </a:cubicBezTo>
                  <a:cubicBezTo>
                    <a:pt x="22430" y="1861"/>
                    <a:pt x="20206" y="1861"/>
                    <a:pt x="19693" y="1861"/>
                  </a:cubicBezTo>
                  <a:cubicBezTo>
                    <a:pt x="18153" y="1861"/>
                    <a:pt x="17468" y="1861"/>
                    <a:pt x="14218" y="5785"/>
                  </a:cubicBezTo>
                  <a:cubicBezTo>
                    <a:pt x="4637" y="18091"/>
                    <a:pt x="188" y="36641"/>
                    <a:pt x="188" y="44310"/>
                  </a:cubicBezTo>
                  <a:cubicBezTo>
                    <a:pt x="188" y="60184"/>
                    <a:pt x="11309" y="73917"/>
                    <a:pt x="33380" y="78911"/>
                  </a:cubicBezTo>
                  <a:cubicBezTo>
                    <a:pt x="24825" y="106557"/>
                    <a:pt x="23799" y="109946"/>
                    <a:pt x="23799" y="111551"/>
                  </a:cubicBezTo>
                  <a:cubicBezTo>
                    <a:pt x="23799" y="116366"/>
                    <a:pt x="27734" y="117258"/>
                    <a:pt x="29616" y="117258"/>
                  </a:cubicBezTo>
                  <a:cubicBezTo>
                    <a:pt x="31498" y="117258"/>
                    <a:pt x="34920" y="116010"/>
                    <a:pt x="36288" y="113334"/>
                  </a:cubicBezTo>
                  <a:cubicBezTo>
                    <a:pt x="37486" y="110659"/>
                    <a:pt x="39026" y="101563"/>
                    <a:pt x="42448" y="80338"/>
                  </a:cubicBezTo>
                  <a:close/>
                  <a:moveTo>
                    <a:pt x="44672" y="68210"/>
                  </a:moveTo>
                  <a:cubicBezTo>
                    <a:pt x="48094" y="47699"/>
                    <a:pt x="49462" y="39673"/>
                    <a:pt x="57675" y="28079"/>
                  </a:cubicBezTo>
                  <a:cubicBezTo>
                    <a:pt x="65374" y="17200"/>
                    <a:pt x="74442" y="12206"/>
                    <a:pt x="82996" y="12206"/>
                  </a:cubicBezTo>
                  <a:cubicBezTo>
                    <a:pt x="94801" y="12206"/>
                    <a:pt x="101132" y="20410"/>
                    <a:pt x="101132" y="29685"/>
                  </a:cubicBezTo>
                  <a:cubicBezTo>
                    <a:pt x="101132" y="47699"/>
                    <a:pt x="79574" y="68388"/>
                    <a:pt x="50147" y="68388"/>
                  </a:cubicBezTo>
                  <a:cubicBezTo>
                    <a:pt x="48607" y="68388"/>
                    <a:pt x="46212" y="68388"/>
                    <a:pt x="44672" y="68210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6" name="Dowolny kształt: kształt 225">
              <a:extLst>
                <a:ext uri="{FF2B5EF4-FFF2-40B4-BE49-F238E27FC236}">
                  <a16:creationId xmlns:a16="http://schemas.microsoft.com/office/drawing/2014/main" id="{5699ED5D-F77D-6C83-F3B4-7AF5DACBA89B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998867" y="6232830"/>
              <a:ext cx="163025" cy="169694"/>
            </a:xfrm>
            <a:custGeom>
              <a:avLst/>
              <a:gdLst>
                <a:gd name="connsiteX0" fmla="*/ 163230 w 163025"/>
                <a:gd name="connsiteY0" fmla="*/ 84922 h 169694"/>
                <a:gd name="connsiteX1" fmla="*/ 81840 w 163025"/>
                <a:gd name="connsiteY1" fmla="*/ 75 h 169694"/>
                <a:gd name="connsiteX2" fmla="*/ 205 w 163025"/>
                <a:gd name="connsiteY2" fmla="*/ 84922 h 169694"/>
                <a:gd name="connsiteX3" fmla="*/ 81595 w 163025"/>
                <a:gd name="connsiteY3" fmla="*/ 169769 h 169694"/>
                <a:gd name="connsiteX4" fmla="*/ 163230 w 163025"/>
                <a:gd name="connsiteY4" fmla="*/ 84922 h 169694"/>
                <a:gd name="connsiteX5" fmla="*/ 33201 w 163025"/>
                <a:gd name="connsiteY5" fmla="*/ 30141 h 169694"/>
                <a:gd name="connsiteX6" fmla="*/ 31001 w 163025"/>
                <a:gd name="connsiteY6" fmla="*/ 27338 h 169694"/>
                <a:gd name="connsiteX7" fmla="*/ 81595 w 163025"/>
                <a:gd name="connsiteY7" fmla="*/ 6445 h 169694"/>
                <a:gd name="connsiteX8" fmla="*/ 132678 w 163025"/>
                <a:gd name="connsiteY8" fmla="*/ 27338 h 169694"/>
                <a:gd name="connsiteX9" fmla="*/ 81840 w 163025"/>
                <a:gd name="connsiteY9" fmla="*/ 80591 h 169694"/>
                <a:gd name="connsiteX10" fmla="*/ 33201 w 163025"/>
                <a:gd name="connsiteY10" fmla="*/ 30141 h 169694"/>
                <a:gd name="connsiteX11" fmla="*/ 26113 w 163025"/>
                <a:gd name="connsiteY11" fmla="*/ 138175 h 169694"/>
                <a:gd name="connsiteX12" fmla="*/ 6316 w 163025"/>
                <a:gd name="connsiteY12" fmla="*/ 84922 h 169694"/>
                <a:gd name="connsiteX13" fmla="*/ 26113 w 163025"/>
                <a:gd name="connsiteY13" fmla="*/ 31670 h 169694"/>
                <a:gd name="connsiteX14" fmla="*/ 77196 w 163025"/>
                <a:gd name="connsiteY14" fmla="*/ 84922 h 169694"/>
                <a:gd name="connsiteX15" fmla="*/ 26113 w 163025"/>
                <a:gd name="connsiteY15" fmla="*/ 138175 h 169694"/>
                <a:gd name="connsiteX16" fmla="*/ 137078 w 163025"/>
                <a:gd name="connsiteY16" fmla="*/ 31670 h 169694"/>
                <a:gd name="connsiteX17" fmla="*/ 157120 w 163025"/>
                <a:gd name="connsiteY17" fmla="*/ 84922 h 169694"/>
                <a:gd name="connsiteX18" fmla="*/ 137322 w 163025"/>
                <a:gd name="connsiteY18" fmla="*/ 138175 h 169694"/>
                <a:gd name="connsiteX19" fmla="*/ 86239 w 163025"/>
                <a:gd name="connsiteY19" fmla="*/ 84922 h 169694"/>
                <a:gd name="connsiteX20" fmla="*/ 137078 w 163025"/>
                <a:gd name="connsiteY20" fmla="*/ 31670 h 169694"/>
                <a:gd name="connsiteX21" fmla="*/ 130234 w 163025"/>
                <a:gd name="connsiteY21" fmla="*/ 139703 h 169694"/>
                <a:gd name="connsiteX22" fmla="*/ 132434 w 163025"/>
                <a:gd name="connsiteY22" fmla="*/ 142506 h 169694"/>
                <a:gd name="connsiteX23" fmla="*/ 81840 w 163025"/>
                <a:gd name="connsiteY23" fmla="*/ 163400 h 169694"/>
                <a:gd name="connsiteX24" fmla="*/ 30757 w 163025"/>
                <a:gd name="connsiteY24" fmla="*/ 142506 h 169694"/>
                <a:gd name="connsiteX25" fmla="*/ 81595 w 163025"/>
                <a:gd name="connsiteY25" fmla="*/ 89254 h 169694"/>
                <a:gd name="connsiteX26" fmla="*/ 130234 w 163025"/>
                <a:gd name="connsiteY26" fmla="*/ 139703 h 16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3025" h="169694">
                  <a:moveTo>
                    <a:pt x="163230" y="84922"/>
                  </a:moveTo>
                  <a:cubicBezTo>
                    <a:pt x="163230" y="38039"/>
                    <a:pt x="126568" y="75"/>
                    <a:pt x="81840" y="75"/>
                  </a:cubicBezTo>
                  <a:cubicBezTo>
                    <a:pt x="36379" y="75"/>
                    <a:pt x="205" y="38549"/>
                    <a:pt x="205" y="84922"/>
                  </a:cubicBezTo>
                  <a:cubicBezTo>
                    <a:pt x="205" y="131805"/>
                    <a:pt x="36867" y="169769"/>
                    <a:pt x="81595" y="169769"/>
                  </a:cubicBezTo>
                  <a:cubicBezTo>
                    <a:pt x="127057" y="169769"/>
                    <a:pt x="163230" y="131295"/>
                    <a:pt x="163230" y="84922"/>
                  </a:cubicBezTo>
                  <a:close/>
                  <a:moveTo>
                    <a:pt x="33201" y="30141"/>
                  </a:moveTo>
                  <a:cubicBezTo>
                    <a:pt x="32712" y="29631"/>
                    <a:pt x="31001" y="27848"/>
                    <a:pt x="31001" y="27338"/>
                  </a:cubicBezTo>
                  <a:cubicBezTo>
                    <a:pt x="31001" y="26319"/>
                    <a:pt x="50799" y="6445"/>
                    <a:pt x="81595" y="6445"/>
                  </a:cubicBezTo>
                  <a:cubicBezTo>
                    <a:pt x="90150" y="6445"/>
                    <a:pt x="112636" y="7719"/>
                    <a:pt x="132678" y="27338"/>
                  </a:cubicBezTo>
                  <a:lnTo>
                    <a:pt x="81840" y="80591"/>
                  </a:lnTo>
                  <a:lnTo>
                    <a:pt x="33201" y="30141"/>
                  </a:lnTo>
                  <a:close/>
                  <a:moveTo>
                    <a:pt x="26113" y="138175"/>
                  </a:moveTo>
                  <a:cubicBezTo>
                    <a:pt x="11204" y="120848"/>
                    <a:pt x="6316" y="101229"/>
                    <a:pt x="6316" y="84922"/>
                  </a:cubicBezTo>
                  <a:cubicBezTo>
                    <a:pt x="6316" y="65303"/>
                    <a:pt x="13404" y="46703"/>
                    <a:pt x="26113" y="31670"/>
                  </a:cubicBezTo>
                  <a:lnTo>
                    <a:pt x="77196" y="84922"/>
                  </a:lnTo>
                  <a:lnTo>
                    <a:pt x="26113" y="138175"/>
                  </a:lnTo>
                  <a:close/>
                  <a:moveTo>
                    <a:pt x="137078" y="31670"/>
                  </a:moveTo>
                  <a:cubicBezTo>
                    <a:pt x="148810" y="44664"/>
                    <a:pt x="157120" y="64029"/>
                    <a:pt x="157120" y="84922"/>
                  </a:cubicBezTo>
                  <a:cubicBezTo>
                    <a:pt x="157120" y="104541"/>
                    <a:pt x="150032" y="123142"/>
                    <a:pt x="137322" y="138175"/>
                  </a:cubicBezTo>
                  <a:lnTo>
                    <a:pt x="86239" y="84922"/>
                  </a:lnTo>
                  <a:lnTo>
                    <a:pt x="137078" y="31670"/>
                  </a:lnTo>
                  <a:close/>
                  <a:moveTo>
                    <a:pt x="130234" y="139703"/>
                  </a:moveTo>
                  <a:cubicBezTo>
                    <a:pt x="130723" y="140213"/>
                    <a:pt x="132434" y="141997"/>
                    <a:pt x="132434" y="142506"/>
                  </a:cubicBezTo>
                  <a:cubicBezTo>
                    <a:pt x="132434" y="143525"/>
                    <a:pt x="112636" y="163400"/>
                    <a:pt x="81840" y="163400"/>
                  </a:cubicBezTo>
                  <a:cubicBezTo>
                    <a:pt x="73285" y="163400"/>
                    <a:pt x="50799" y="162126"/>
                    <a:pt x="30757" y="142506"/>
                  </a:cubicBezTo>
                  <a:lnTo>
                    <a:pt x="81595" y="89254"/>
                  </a:lnTo>
                  <a:lnTo>
                    <a:pt x="130234" y="139703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7" name="Dowolny kształt: kształt 226">
              <a:extLst>
                <a:ext uri="{FF2B5EF4-FFF2-40B4-BE49-F238E27FC236}">
                  <a16:creationId xmlns:a16="http://schemas.microsoft.com/office/drawing/2014/main" id="{ADD4FF9C-DCD8-6347-7D36-EB5F9647DC5C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223973" y="6207350"/>
              <a:ext cx="161069" cy="174026"/>
            </a:xfrm>
            <a:custGeom>
              <a:avLst/>
              <a:gdLst>
                <a:gd name="connsiteX0" fmla="*/ 92849 w 161069"/>
                <a:gd name="connsiteY0" fmla="*/ 75 h 174026"/>
                <a:gd name="connsiteX1" fmla="*/ 43477 w 161069"/>
                <a:gd name="connsiteY1" fmla="*/ 8228 h 174026"/>
                <a:gd name="connsiteX2" fmla="*/ 12925 w 161069"/>
                <a:gd name="connsiteY2" fmla="*/ 39823 h 174026"/>
                <a:gd name="connsiteX3" fmla="*/ 15613 w 161069"/>
                <a:gd name="connsiteY3" fmla="*/ 41861 h 174026"/>
                <a:gd name="connsiteX4" fmla="*/ 33700 w 161069"/>
                <a:gd name="connsiteY4" fmla="*/ 29886 h 174026"/>
                <a:gd name="connsiteX5" fmla="*/ 53742 w 161069"/>
                <a:gd name="connsiteY5" fmla="*/ 15617 h 174026"/>
                <a:gd name="connsiteX6" fmla="*/ 78428 w 161069"/>
                <a:gd name="connsiteY6" fmla="*/ 14089 h 174026"/>
                <a:gd name="connsiteX7" fmla="*/ 100670 w 161069"/>
                <a:gd name="connsiteY7" fmla="*/ 14089 h 174026"/>
                <a:gd name="connsiteX8" fmla="*/ 69385 w 161069"/>
                <a:gd name="connsiteY8" fmla="*/ 93585 h 174026"/>
                <a:gd name="connsiteX9" fmla="*/ 46654 w 161069"/>
                <a:gd name="connsiteY9" fmla="*/ 157030 h 174026"/>
                <a:gd name="connsiteX10" fmla="*/ 37366 w 161069"/>
                <a:gd name="connsiteY10" fmla="*/ 160087 h 174026"/>
                <a:gd name="connsiteX11" fmla="*/ 21724 w 161069"/>
                <a:gd name="connsiteY11" fmla="*/ 160087 h 174026"/>
                <a:gd name="connsiteX12" fmla="*/ 8281 w 161069"/>
                <a:gd name="connsiteY12" fmla="*/ 163909 h 174026"/>
                <a:gd name="connsiteX13" fmla="*/ 215 w 161069"/>
                <a:gd name="connsiteY13" fmla="*/ 172317 h 174026"/>
                <a:gd name="connsiteX14" fmla="*/ 5837 w 161069"/>
                <a:gd name="connsiteY14" fmla="*/ 174101 h 174026"/>
                <a:gd name="connsiteX15" fmla="*/ 89427 w 161069"/>
                <a:gd name="connsiteY15" fmla="*/ 174101 h 174026"/>
                <a:gd name="connsiteX16" fmla="*/ 139287 w 161069"/>
                <a:gd name="connsiteY16" fmla="*/ 142761 h 174026"/>
                <a:gd name="connsiteX17" fmla="*/ 136599 w 161069"/>
                <a:gd name="connsiteY17" fmla="*/ 140977 h 174026"/>
                <a:gd name="connsiteX18" fmla="*/ 118512 w 161069"/>
                <a:gd name="connsiteY18" fmla="*/ 153208 h 174026"/>
                <a:gd name="connsiteX19" fmla="*/ 103847 w 161069"/>
                <a:gd name="connsiteY19" fmla="*/ 160087 h 174026"/>
                <a:gd name="connsiteX20" fmla="*/ 57164 w 161069"/>
                <a:gd name="connsiteY20" fmla="*/ 160087 h 174026"/>
                <a:gd name="connsiteX21" fmla="*/ 90160 w 161069"/>
                <a:gd name="connsiteY21" fmla="*/ 84667 h 174026"/>
                <a:gd name="connsiteX22" fmla="*/ 112646 w 161069"/>
                <a:gd name="connsiteY22" fmla="*/ 16637 h 174026"/>
                <a:gd name="connsiteX23" fmla="*/ 119245 w 161069"/>
                <a:gd name="connsiteY23" fmla="*/ 14089 h 174026"/>
                <a:gd name="connsiteX24" fmla="*/ 140021 w 161069"/>
                <a:gd name="connsiteY24" fmla="*/ 14089 h 174026"/>
                <a:gd name="connsiteX25" fmla="*/ 153464 w 161069"/>
                <a:gd name="connsiteY25" fmla="*/ 10267 h 174026"/>
                <a:gd name="connsiteX26" fmla="*/ 161285 w 161069"/>
                <a:gd name="connsiteY26" fmla="*/ 1858 h 174026"/>
                <a:gd name="connsiteX27" fmla="*/ 155663 w 161069"/>
                <a:gd name="connsiteY27" fmla="*/ 75 h 174026"/>
                <a:gd name="connsiteX28" fmla="*/ 92849 w 161069"/>
                <a:gd name="connsiteY28" fmla="*/ 75 h 17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1069" h="174026">
                  <a:moveTo>
                    <a:pt x="92849" y="75"/>
                  </a:moveTo>
                  <a:cubicBezTo>
                    <a:pt x="62541" y="75"/>
                    <a:pt x="49343" y="5935"/>
                    <a:pt x="43477" y="8228"/>
                  </a:cubicBezTo>
                  <a:cubicBezTo>
                    <a:pt x="18546" y="19184"/>
                    <a:pt x="12925" y="36511"/>
                    <a:pt x="12925" y="39823"/>
                  </a:cubicBezTo>
                  <a:cubicBezTo>
                    <a:pt x="12925" y="41607"/>
                    <a:pt x="14147" y="41861"/>
                    <a:pt x="15613" y="41861"/>
                  </a:cubicBezTo>
                  <a:cubicBezTo>
                    <a:pt x="20013" y="41861"/>
                    <a:pt x="31745" y="35491"/>
                    <a:pt x="33700" y="29886"/>
                  </a:cubicBezTo>
                  <a:cubicBezTo>
                    <a:pt x="36633" y="20204"/>
                    <a:pt x="37366" y="17911"/>
                    <a:pt x="53742" y="15617"/>
                  </a:cubicBezTo>
                  <a:cubicBezTo>
                    <a:pt x="62052" y="14598"/>
                    <a:pt x="70118" y="14089"/>
                    <a:pt x="78428" y="14089"/>
                  </a:cubicBezTo>
                  <a:lnTo>
                    <a:pt x="100670" y="14089"/>
                  </a:lnTo>
                  <a:cubicBezTo>
                    <a:pt x="85272" y="29631"/>
                    <a:pt x="78184" y="56894"/>
                    <a:pt x="69385" y="93585"/>
                  </a:cubicBezTo>
                  <a:cubicBezTo>
                    <a:pt x="62297" y="123651"/>
                    <a:pt x="56675" y="143525"/>
                    <a:pt x="46654" y="157030"/>
                  </a:cubicBezTo>
                  <a:cubicBezTo>
                    <a:pt x="44210" y="159832"/>
                    <a:pt x="43965" y="160087"/>
                    <a:pt x="37366" y="160087"/>
                  </a:cubicBezTo>
                  <a:lnTo>
                    <a:pt x="21724" y="160087"/>
                  </a:lnTo>
                  <a:cubicBezTo>
                    <a:pt x="17080" y="160087"/>
                    <a:pt x="14391" y="160087"/>
                    <a:pt x="8281" y="163909"/>
                  </a:cubicBezTo>
                  <a:cubicBezTo>
                    <a:pt x="5592" y="165438"/>
                    <a:pt x="215" y="169769"/>
                    <a:pt x="215" y="172317"/>
                  </a:cubicBezTo>
                  <a:cubicBezTo>
                    <a:pt x="215" y="173846"/>
                    <a:pt x="460" y="174101"/>
                    <a:pt x="5837" y="174101"/>
                  </a:cubicBezTo>
                  <a:lnTo>
                    <a:pt x="89427" y="174101"/>
                  </a:lnTo>
                  <a:cubicBezTo>
                    <a:pt x="118023" y="174101"/>
                    <a:pt x="139287" y="151934"/>
                    <a:pt x="139287" y="142761"/>
                  </a:cubicBezTo>
                  <a:cubicBezTo>
                    <a:pt x="139287" y="140977"/>
                    <a:pt x="137332" y="140977"/>
                    <a:pt x="136599" y="140977"/>
                  </a:cubicBezTo>
                  <a:cubicBezTo>
                    <a:pt x="132444" y="140977"/>
                    <a:pt x="120956" y="146838"/>
                    <a:pt x="118512" y="153208"/>
                  </a:cubicBezTo>
                  <a:cubicBezTo>
                    <a:pt x="116801" y="158558"/>
                    <a:pt x="116068" y="160087"/>
                    <a:pt x="103847" y="160087"/>
                  </a:cubicBezTo>
                  <a:lnTo>
                    <a:pt x="57164" y="160087"/>
                  </a:lnTo>
                  <a:cubicBezTo>
                    <a:pt x="74517" y="144545"/>
                    <a:pt x="81850" y="119320"/>
                    <a:pt x="90160" y="84667"/>
                  </a:cubicBezTo>
                  <a:cubicBezTo>
                    <a:pt x="96759" y="56894"/>
                    <a:pt x="102625" y="32179"/>
                    <a:pt x="112646" y="16637"/>
                  </a:cubicBezTo>
                  <a:cubicBezTo>
                    <a:pt x="114113" y="14343"/>
                    <a:pt x="114357" y="14089"/>
                    <a:pt x="119245" y="14089"/>
                  </a:cubicBezTo>
                  <a:lnTo>
                    <a:pt x="140021" y="14089"/>
                  </a:lnTo>
                  <a:cubicBezTo>
                    <a:pt x="144909" y="14089"/>
                    <a:pt x="147109" y="14089"/>
                    <a:pt x="153464" y="10267"/>
                  </a:cubicBezTo>
                  <a:cubicBezTo>
                    <a:pt x="155663" y="8993"/>
                    <a:pt x="161285" y="4916"/>
                    <a:pt x="161285" y="1858"/>
                  </a:cubicBezTo>
                  <a:cubicBezTo>
                    <a:pt x="161285" y="330"/>
                    <a:pt x="161040" y="75"/>
                    <a:pt x="155663" y="75"/>
                  </a:cubicBezTo>
                  <a:lnTo>
                    <a:pt x="92849" y="7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8" name="Dowolny kształt: kształt 227">
              <a:extLst>
                <a:ext uri="{FF2B5EF4-FFF2-40B4-BE49-F238E27FC236}">
                  <a16:creationId xmlns:a16="http://schemas.microsoft.com/office/drawing/2014/main" id="{829A92C8-0419-8A24-0472-3CE494AB0DA0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405167" y="6190279"/>
              <a:ext cx="56704" cy="254796"/>
            </a:xfrm>
            <a:custGeom>
              <a:avLst/>
              <a:gdLst>
                <a:gd name="connsiteX0" fmla="*/ 56926 w 56704"/>
                <a:gd name="connsiteY0" fmla="*/ 252324 h 254796"/>
                <a:gd name="connsiteX1" fmla="*/ 52771 w 56704"/>
                <a:gd name="connsiteY1" fmla="*/ 246718 h 254796"/>
                <a:gd name="connsiteX2" fmla="*/ 14397 w 56704"/>
                <a:gd name="connsiteY2" fmla="*/ 127473 h 254796"/>
                <a:gd name="connsiteX3" fmla="*/ 53748 w 56704"/>
                <a:gd name="connsiteY3" fmla="*/ 6954 h 254796"/>
                <a:gd name="connsiteX4" fmla="*/ 56926 w 56704"/>
                <a:gd name="connsiteY4" fmla="*/ 2623 h 254796"/>
                <a:gd name="connsiteX5" fmla="*/ 54481 w 56704"/>
                <a:gd name="connsiteY5" fmla="*/ 75 h 254796"/>
                <a:gd name="connsiteX6" fmla="*/ 15619 w 56704"/>
                <a:gd name="connsiteY6" fmla="*/ 49760 h 254796"/>
                <a:gd name="connsiteX7" fmla="*/ 221 w 56704"/>
                <a:gd name="connsiteY7" fmla="*/ 127473 h 254796"/>
                <a:gd name="connsiteX8" fmla="*/ 16353 w 56704"/>
                <a:gd name="connsiteY8" fmla="*/ 206970 h 254796"/>
                <a:gd name="connsiteX9" fmla="*/ 54481 w 56704"/>
                <a:gd name="connsiteY9" fmla="*/ 254872 h 254796"/>
                <a:gd name="connsiteX10" fmla="*/ 56926 w 56704"/>
                <a:gd name="connsiteY10" fmla="*/ 252324 h 25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704" h="254796">
                  <a:moveTo>
                    <a:pt x="56926" y="252324"/>
                  </a:moveTo>
                  <a:cubicBezTo>
                    <a:pt x="56926" y="251559"/>
                    <a:pt x="56926" y="251050"/>
                    <a:pt x="52771" y="246718"/>
                  </a:cubicBezTo>
                  <a:cubicBezTo>
                    <a:pt x="22219" y="214614"/>
                    <a:pt x="14397" y="166457"/>
                    <a:pt x="14397" y="127473"/>
                  </a:cubicBezTo>
                  <a:cubicBezTo>
                    <a:pt x="14397" y="83139"/>
                    <a:pt x="23685" y="38804"/>
                    <a:pt x="53748" y="6954"/>
                  </a:cubicBezTo>
                  <a:cubicBezTo>
                    <a:pt x="56926" y="3897"/>
                    <a:pt x="56926" y="3387"/>
                    <a:pt x="56926" y="2623"/>
                  </a:cubicBezTo>
                  <a:cubicBezTo>
                    <a:pt x="56926" y="839"/>
                    <a:pt x="55948" y="75"/>
                    <a:pt x="54481" y="75"/>
                  </a:cubicBezTo>
                  <a:cubicBezTo>
                    <a:pt x="52037" y="75"/>
                    <a:pt x="30040" y="17401"/>
                    <a:pt x="15619" y="49760"/>
                  </a:cubicBezTo>
                  <a:cubicBezTo>
                    <a:pt x="3154" y="77788"/>
                    <a:pt x="221" y="106070"/>
                    <a:pt x="221" y="127473"/>
                  </a:cubicBezTo>
                  <a:cubicBezTo>
                    <a:pt x="221" y="147347"/>
                    <a:pt x="2910" y="178178"/>
                    <a:pt x="16353" y="206970"/>
                  </a:cubicBezTo>
                  <a:cubicBezTo>
                    <a:pt x="31018" y="238310"/>
                    <a:pt x="52037" y="254872"/>
                    <a:pt x="54481" y="254872"/>
                  </a:cubicBezTo>
                  <a:cubicBezTo>
                    <a:pt x="55948" y="254872"/>
                    <a:pt x="56926" y="254107"/>
                    <a:pt x="56926" y="252324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9" name="Dowolny kształt: kształt 228">
              <a:extLst>
                <a:ext uri="{FF2B5EF4-FFF2-40B4-BE49-F238E27FC236}">
                  <a16:creationId xmlns:a16="http://schemas.microsoft.com/office/drawing/2014/main" id="{0E4ACC77-C99A-0594-2B2A-3B859F3CA3F4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483353" y="6268756"/>
              <a:ext cx="115364" cy="167656"/>
            </a:xfrm>
            <a:custGeom>
              <a:avLst/>
              <a:gdLst>
                <a:gd name="connsiteX0" fmla="*/ 958 w 115364"/>
                <a:gd name="connsiteY0" fmla="*/ 156775 h 167656"/>
                <a:gd name="connsiteX1" fmla="*/ 225 w 115364"/>
                <a:gd name="connsiteY1" fmla="*/ 160852 h 167656"/>
                <a:gd name="connsiteX2" fmla="*/ 7069 w 115364"/>
                <a:gd name="connsiteY2" fmla="*/ 167731 h 167656"/>
                <a:gd name="connsiteX3" fmla="*/ 15623 w 115364"/>
                <a:gd name="connsiteY3" fmla="*/ 162380 h 167656"/>
                <a:gd name="connsiteX4" fmla="*/ 31266 w 115364"/>
                <a:gd name="connsiteY4" fmla="*/ 98426 h 167656"/>
                <a:gd name="connsiteX5" fmla="*/ 55463 w 115364"/>
                <a:gd name="connsiteY5" fmla="*/ 115498 h 167656"/>
                <a:gd name="connsiteX6" fmla="*/ 115589 w 115364"/>
                <a:gd name="connsiteY6" fmla="*/ 41607 h 167656"/>
                <a:gd name="connsiteX7" fmla="*/ 81615 w 115364"/>
                <a:gd name="connsiteY7" fmla="*/ 75 h 167656"/>
                <a:gd name="connsiteX8" fmla="*/ 24911 w 115364"/>
                <a:gd name="connsiteY8" fmla="*/ 56640 h 167656"/>
                <a:gd name="connsiteX9" fmla="*/ 958 w 115364"/>
                <a:gd name="connsiteY9" fmla="*/ 156775 h 167656"/>
                <a:gd name="connsiteX10" fmla="*/ 55219 w 115364"/>
                <a:gd name="connsiteY10" fmla="*/ 109892 h 167656"/>
                <a:gd name="connsiteX11" fmla="*/ 34199 w 115364"/>
                <a:gd name="connsiteY11" fmla="*/ 87215 h 167656"/>
                <a:gd name="connsiteX12" fmla="*/ 36154 w 115364"/>
                <a:gd name="connsiteY12" fmla="*/ 77788 h 167656"/>
                <a:gd name="connsiteX13" fmla="*/ 50819 w 115364"/>
                <a:gd name="connsiteY13" fmla="*/ 29886 h 167656"/>
                <a:gd name="connsiteX14" fmla="*/ 81127 w 115364"/>
                <a:gd name="connsiteY14" fmla="*/ 5680 h 167656"/>
                <a:gd name="connsiteX15" fmla="*/ 97991 w 115364"/>
                <a:gd name="connsiteY15" fmla="*/ 30650 h 167656"/>
                <a:gd name="connsiteX16" fmla="*/ 84304 w 115364"/>
                <a:gd name="connsiteY16" fmla="*/ 85686 h 167656"/>
                <a:gd name="connsiteX17" fmla="*/ 55219 w 115364"/>
                <a:gd name="connsiteY17" fmla="*/ 109892 h 16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364" h="167656">
                  <a:moveTo>
                    <a:pt x="958" y="156775"/>
                  </a:moveTo>
                  <a:cubicBezTo>
                    <a:pt x="225" y="159832"/>
                    <a:pt x="225" y="160342"/>
                    <a:pt x="225" y="160852"/>
                  </a:cubicBezTo>
                  <a:cubicBezTo>
                    <a:pt x="225" y="164674"/>
                    <a:pt x="2914" y="167731"/>
                    <a:pt x="7069" y="167731"/>
                  </a:cubicBezTo>
                  <a:cubicBezTo>
                    <a:pt x="12202" y="167731"/>
                    <a:pt x="15134" y="163145"/>
                    <a:pt x="15623" y="162380"/>
                  </a:cubicBezTo>
                  <a:cubicBezTo>
                    <a:pt x="16845" y="160087"/>
                    <a:pt x="24667" y="125944"/>
                    <a:pt x="31266" y="98426"/>
                  </a:cubicBezTo>
                  <a:cubicBezTo>
                    <a:pt x="36154" y="108618"/>
                    <a:pt x="43976" y="115498"/>
                    <a:pt x="55463" y="115498"/>
                  </a:cubicBezTo>
                  <a:cubicBezTo>
                    <a:pt x="84060" y="115498"/>
                    <a:pt x="115589" y="79571"/>
                    <a:pt x="115589" y="41607"/>
                  </a:cubicBezTo>
                  <a:cubicBezTo>
                    <a:pt x="115589" y="14598"/>
                    <a:pt x="99458" y="75"/>
                    <a:pt x="81615" y="75"/>
                  </a:cubicBezTo>
                  <a:cubicBezTo>
                    <a:pt x="57907" y="75"/>
                    <a:pt x="32244" y="25554"/>
                    <a:pt x="24911" y="56640"/>
                  </a:cubicBezTo>
                  <a:lnTo>
                    <a:pt x="958" y="156775"/>
                  </a:lnTo>
                  <a:close/>
                  <a:moveTo>
                    <a:pt x="55219" y="109892"/>
                  </a:moveTo>
                  <a:cubicBezTo>
                    <a:pt x="38110" y="109892"/>
                    <a:pt x="34199" y="89508"/>
                    <a:pt x="34199" y="87215"/>
                  </a:cubicBezTo>
                  <a:cubicBezTo>
                    <a:pt x="34199" y="86196"/>
                    <a:pt x="35421" y="81100"/>
                    <a:pt x="36154" y="77788"/>
                  </a:cubicBezTo>
                  <a:cubicBezTo>
                    <a:pt x="42998" y="49251"/>
                    <a:pt x="45442" y="40078"/>
                    <a:pt x="50819" y="29886"/>
                  </a:cubicBezTo>
                  <a:cubicBezTo>
                    <a:pt x="61329" y="11286"/>
                    <a:pt x="73550" y="5680"/>
                    <a:pt x="81127" y="5680"/>
                  </a:cubicBezTo>
                  <a:cubicBezTo>
                    <a:pt x="90170" y="5680"/>
                    <a:pt x="97991" y="13069"/>
                    <a:pt x="97991" y="30650"/>
                  </a:cubicBezTo>
                  <a:cubicBezTo>
                    <a:pt x="97991" y="44664"/>
                    <a:pt x="90903" y="73201"/>
                    <a:pt x="84304" y="85686"/>
                  </a:cubicBezTo>
                  <a:cubicBezTo>
                    <a:pt x="76238" y="101739"/>
                    <a:pt x="64506" y="109892"/>
                    <a:pt x="55219" y="10989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30" name="Dowolny kształt: kształt 229">
              <a:extLst>
                <a:ext uri="{FF2B5EF4-FFF2-40B4-BE49-F238E27FC236}">
                  <a16:creationId xmlns:a16="http://schemas.microsoft.com/office/drawing/2014/main" id="{F990E85B-0766-C565-61A3-AE11E01829C1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616319" y="6190279"/>
              <a:ext cx="56704" cy="254796"/>
            </a:xfrm>
            <a:custGeom>
              <a:avLst/>
              <a:gdLst>
                <a:gd name="connsiteX0" fmla="*/ 56935 w 56704"/>
                <a:gd name="connsiteY0" fmla="*/ 127473 h 254796"/>
                <a:gd name="connsiteX1" fmla="*/ 40803 w 56704"/>
                <a:gd name="connsiteY1" fmla="*/ 47977 h 254796"/>
                <a:gd name="connsiteX2" fmla="*/ 2674 w 56704"/>
                <a:gd name="connsiteY2" fmla="*/ 75 h 254796"/>
                <a:gd name="connsiteX3" fmla="*/ 230 w 56704"/>
                <a:gd name="connsiteY3" fmla="*/ 2623 h 254796"/>
                <a:gd name="connsiteX4" fmla="*/ 4874 w 56704"/>
                <a:gd name="connsiteY4" fmla="*/ 8483 h 254796"/>
                <a:gd name="connsiteX5" fmla="*/ 42759 w 56704"/>
                <a:gd name="connsiteY5" fmla="*/ 127473 h 254796"/>
                <a:gd name="connsiteX6" fmla="*/ 3408 w 56704"/>
                <a:gd name="connsiteY6" fmla="*/ 247992 h 254796"/>
                <a:gd name="connsiteX7" fmla="*/ 230 w 56704"/>
                <a:gd name="connsiteY7" fmla="*/ 252324 h 254796"/>
                <a:gd name="connsiteX8" fmla="*/ 2674 w 56704"/>
                <a:gd name="connsiteY8" fmla="*/ 254872 h 254796"/>
                <a:gd name="connsiteX9" fmla="*/ 41537 w 56704"/>
                <a:gd name="connsiteY9" fmla="*/ 205186 h 254796"/>
                <a:gd name="connsiteX10" fmla="*/ 56935 w 56704"/>
                <a:gd name="connsiteY10" fmla="*/ 127473 h 25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704" h="254796">
                  <a:moveTo>
                    <a:pt x="56935" y="127473"/>
                  </a:moveTo>
                  <a:cubicBezTo>
                    <a:pt x="56935" y="107599"/>
                    <a:pt x="54246" y="76769"/>
                    <a:pt x="40803" y="47977"/>
                  </a:cubicBezTo>
                  <a:cubicBezTo>
                    <a:pt x="26138" y="16637"/>
                    <a:pt x="5119" y="75"/>
                    <a:pt x="2674" y="75"/>
                  </a:cubicBezTo>
                  <a:cubicBezTo>
                    <a:pt x="1208" y="75"/>
                    <a:pt x="230" y="1094"/>
                    <a:pt x="230" y="2623"/>
                  </a:cubicBezTo>
                  <a:cubicBezTo>
                    <a:pt x="230" y="3387"/>
                    <a:pt x="230" y="3897"/>
                    <a:pt x="4874" y="8483"/>
                  </a:cubicBezTo>
                  <a:cubicBezTo>
                    <a:pt x="28827" y="33708"/>
                    <a:pt x="42759" y="74221"/>
                    <a:pt x="42759" y="127473"/>
                  </a:cubicBezTo>
                  <a:cubicBezTo>
                    <a:pt x="42759" y="171043"/>
                    <a:pt x="33715" y="215888"/>
                    <a:pt x="3408" y="247992"/>
                  </a:cubicBezTo>
                  <a:cubicBezTo>
                    <a:pt x="230" y="251050"/>
                    <a:pt x="230" y="251559"/>
                    <a:pt x="230" y="252324"/>
                  </a:cubicBezTo>
                  <a:cubicBezTo>
                    <a:pt x="230" y="253852"/>
                    <a:pt x="1208" y="254872"/>
                    <a:pt x="2674" y="254872"/>
                  </a:cubicBezTo>
                  <a:cubicBezTo>
                    <a:pt x="5119" y="254872"/>
                    <a:pt x="27116" y="237545"/>
                    <a:pt x="41537" y="205186"/>
                  </a:cubicBezTo>
                  <a:cubicBezTo>
                    <a:pt x="54002" y="177159"/>
                    <a:pt x="56935" y="148876"/>
                    <a:pt x="56935" y="127473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31" name="Dowolny kształt: kształt 230">
              <a:extLst>
                <a:ext uri="{FF2B5EF4-FFF2-40B4-BE49-F238E27FC236}">
                  <a16:creationId xmlns:a16="http://schemas.microsoft.com/office/drawing/2014/main" id="{EF265987-C2A0-ACDC-DD75-4724FF8DD0B6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702815" y="6190279"/>
              <a:ext cx="33484" cy="254796"/>
            </a:xfrm>
            <a:custGeom>
              <a:avLst/>
              <a:gdLst>
                <a:gd name="connsiteX0" fmla="*/ 33719 w 33484"/>
                <a:gd name="connsiteY0" fmla="*/ 75 h 254796"/>
                <a:gd name="connsiteX1" fmla="*/ 234 w 33484"/>
                <a:gd name="connsiteY1" fmla="*/ 75 h 254796"/>
                <a:gd name="connsiteX2" fmla="*/ 234 w 33484"/>
                <a:gd name="connsiteY2" fmla="*/ 10267 h 254796"/>
                <a:gd name="connsiteX3" fmla="*/ 23942 w 33484"/>
                <a:gd name="connsiteY3" fmla="*/ 10267 h 254796"/>
                <a:gd name="connsiteX4" fmla="*/ 23942 w 33484"/>
                <a:gd name="connsiteY4" fmla="*/ 244680 h 254796"/>
                <a:gd name="connsiteX5" fmla="*/ 234 w 33484"/>
                <a:gd name="connsiteY5" fmla="*/ 244680 h 254796"/>
                <a:gd name="connsiteX6" fmla="*/ 234 w 33484"/>
                <a:gd name="connsiteY6" fmla="*/ 254872 h 254796"/>
                <a:gd name="connsiteX7" fmla="*/ 33719 w 33484"/>
                <a:gd name="connsiteY7" fmla="*/ 254872 h 254796"/>
                <a:gd name="connsiteX8" fmla="*/ 33719 w 33484"/>
                <a:gd name="connsiteY8" fmla="*/ 75 h 25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4" h="254796">
                  <a:moveTo>
                    <a:pt x="33719" y="75"/>
                  </a:moveTo>
                  <a:lnTo>
                    <a:pt x="234" y="75"/>
                  </a:lnTo>
                  <a:lnTo>
                    <a:pt x="234" y="10267"/>
                  </a:lnTo>
                  <a:lnTo>
                    <a:pt x="23942" y="10267"/>
                  </a:lnTo>
                  <a:lnTo>
                    <a:pt x="23942" y="244680"/>
                  </a:lnTo>
                  <a:lnTo>
                    <a:pt x="234" y="244680"/>
                  </a:lnTo>
                  <a:lnTo>
                    <a:pt x="234" y="254872"/>
                  </a:lnTo>
                  <a:lnTo>
                    <a:pt x="33719" y="254872"/>
                  </a:lnTo>
                  <a:lnTo>
                    <a:pt x="33719" y="7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32" name="Dowolny kształt: kształt 231">
              <a:extLst>
                <a:ext uri="{FF2B5EF4-FFF2-40B4-BE49-F238E27FC236}">
                  <a16:creationId xmlns:a16="http://schemas.microsoft.com/office/drawing/2014/main" id="{A160147E-7DD0-80E4-22B9-CB72E1848F6F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846910" y="6287866"/>
              <a:ext cx="162536" cy="59622"/>
            </a:xfrm>
            <a:custGeom>
              <a:avLst/>
              <a:gdLst>
                <a:gd name="connsiteX0" fmla="*/ 154466 w 162536"/>
                <a:gd name="connsiteY0" fmla="*/ 10267 h 59622"/>
                <a:gd name="connsiteX1" fmla="*/ 162776 w 162536"/>
                <a:gd name="connsiteY1" fmla="*/ 5171 h 59622"/>
                <a:gd name="connsiteX2" fmla="*/ 154710 w 162536"/>
                <a:gd name="connsiteY2" fmla="*/ 75 h 59622"/>
                <a:gd name="connsiteX3" fmla="*/ 8305 w 162536"/>
                <a:gd name="connsiteY3" fmla="*/ 75 h 59622"/>
                <a:gd name="connsiteX4" fmla="*/ 240 w 162536"/>
                <a:gd name="connsiteY4" fmla="*/ 5171 h 59622"/>
                <a:gd name="connsiteX5" fmla="*/ 8550 w 162536"/>
                <a:gd name="connsiteY5" fmla="*/ 10267 h 59622"/>
                <a:gd name="connsiteX6" fmla="*/ 154466 w 162536"/>
                <a:gd name="connsiteY6" fmla="*/ 10267 h 59622"/>
                <a:gd name="connsiteX7" fmla="*/ 154710 w 162536"/>
                <a:gd name="connsiteY7" fmla="*/ 59697 h 59622"/>
                <a:gd name="connsiteX8" fmla="*/ 162776 w 162536"/>
                <a:gd name="connsiteY8" fmla="*/ 54601 h 59622"/>
                <a:gd name="connsiteX9" fmla="*/ 154466 w 162536"/>
                <a:gd name="connsiteY9" fmla="*/ 49505 h 59622"/>
                <a:gd name="connsiteX10" fmla="*/ 8550 w 162536"/>
                <a:gd name="connsiteY10" fmla="*/ 49505 h 59622"/>
                <a:gd name="connsiteX11" fmla="*/ 240 w 162536"/>
                <a:gd name="connsiteY11" fmla="*/ 54601 h 59622"/>
                <a:gd name="connsiteX12" fmla="*/ 8305 w 162536"/>
                <a:gd name="connsiteY12" fmla="*/ 59697 h 59622"/>
                <a:gd name="connsiteX13" fmla="*/ 154710 w 162536"/>
                <a:gd name="connsiteY13" fmla="*/ 59697 h 5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2536" h="59622">
                  <a:moveTo>
                    <a:pt x="154466" y="10267"/>
                  </a:moveTo>
                  <a:cubicBezTo>
                    <a:pt x="158132" y="10267"/>
                    <a:pt x="162776" y="10267"/>
                    <a:pt x="162776" y="5171"/>
                  </a:cubicBezTo>
                  <a:cubicBezTo>
                    <a:pt x="162776" y="75"/>
                    <a:pt x="158132" y="75"/>
                    <a:pt x="154710" y="75"/>
                  </a:cubicBezTo>
                  <a:lnTo>
                    <a:pt x="8305" y="75"/>
                  </a:lnTo>
                  <a:cubicBezTo>
                    <a:pt x="4884" y="75"/>
                    <a:pt x="240" y="75"/>
                    <a:pt x="240" y="5171"/>
                  </a:cubicBezTo>
                  <a:cubicBezTo>
                    <a:pt x="240" y="10267"/>
                    <a:pt x="4884" y="10267"/>
                    <a:pt x="8550" y="10267"/>
                  </a:cubicBezTo>
                  <a:lnTo>
                    <a:pt x="154466" y="10267"/>
                  </a:lnTo>
                  <a:close/>
                  <a:moveTo>
                    <a:pt x="154710" y="59697"/>
                  </a:moveTo>
                  <a:cubicBezTo>
                    <a:pt x="158132" y="59697"/>
                    <a:pt x="162776" y="59697"/>
                    <a:pt x="162776" y="54601"/>
                  </a:cubicBezTo>
                  <a:cubicBezTo>
                    <a:pt x="162776" y="49505"/>
                    <a:pt x="158132" y="49505"/>
                    <a:pt x="154466" y="49505"/>
                  </a:cubicBezTo>
                  <a:lnTo>
                    <a:pt x="8550" y="49505"/>
                  </a:lnTo>
                  <a:cubicBezTo>
                    <a:pt x="4884" y="49505"/>
                    <a:pt x="240" y="49505"/>
                    <a:pt x="240" y="54601"/>
                  </a:cubicBezTo>
                  <a:cubicBezTo>
                    <a:pt x="240" y="59697"/>
                    <a:pt x="4884" y="59697"/>
                    <a:pt x="8305" y="59697"/>
                  </a:cubicBezTo>
                  <a:lnTo>
                    <a:pt x="154710" y="59697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33" name="Dowolny kształt: kształt 232">
              <a:extLst>
                <a:ext uri="{FF2B5EF4-FFF2-40B4-BE49-F238E27FC236}">
                  <a16:creationId xmlns:a16="http://schemas.microsoft.com/office/drawing/2014/main" id="{77FE809E-178A-C3BE-8F2E-688AA02E1F21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098060" y="6208879"/>
              <a:ext cx="108275" cy="172497"/>
            </a:xfrm>
            <a:custGeom>
              <a:avLst/>
              <a:gdLst>
                <a:gd name="connsiteX0" fmla="*/ 65265 w 108275"/>
                <a:gd name="connsiteY0" fmla="*/ 130531 h 172497"/>
                <a:gd name="connsiteX1" fmla="*/ 65265 w 108275"/>
                <a:gd name="connsiteY1" fmla="*/ 152698 h 172497"/>
                <a:gd name="connsiteX2" fmla="*/ 46689 w 108275"/>
                <a:gd name="connsiteY2" fmla="*/ 164674 h 172497"/>
                <a:gd name="connsiteX3" fmla="*/ 41556 w 108275"/>
                <a:gd name="connsiteY3" fmla="*/ 164674 h 172497"/>
                <a:gd name="connsiteX4" fmla="*/ 41556 w 108275"/>
                <a:gd name="connsiteY4" fmla="*/ 172572 h 172497"/>
                <a:gd name="connsiteX5" fmla="*/ 74552 w 108275"/>
                <a:gd name="connsiteY5" fmla="*/ 171808 h 172497"/>
                <a:gd name="connsiteX6" fmla="*/ 107793 w 108275"/>
                <a:gd name="connsiteY6" fmla="*/ 172572 h 172497"/>
                <a:gd name="connsiteX7" fmla="*/ 107793 w 108275"/>
                <a:gd name="connsiteY7" fmla="*/ 164674 h 172497"/>
                <a:gd name="connsiteX8" fmla="*/ 102660 w 108275"/>
                <a:gd name="connsiteY8" fmla="*/ 164674 h 172497"/>
                <a:gd name="connsiteX9" fmla="*/ 84085 w 108275"/>
                <a:gd name="connsiteY9" fmla="*/ 152698 h 172497"/>
                <a:gd name="connsiteX10" fmla="*/ 84085 w 108275"/>
                <a:gd name="connsiteY10" fmla="*/ 130531 h 172497"/>
                <a:gd name="connsiteX11" fmla="*/ 108526 w 108275"/>
                <a:gd name="connsiteY11" fmla="*/ 130531 h 172497"/>
                <a:gd name="connsiteX12" fmla="*/ 108526 w 108275"/>
                <a:gd name="connsiteY12" fmla="*/ 122632 h 172497"/>
                <a:gd name="connsiteX13" fmla="*/ 84085 w 108275"/>
                <a:gd name="connsiteY13" fmla="*/ 122632 h 172497"/>
                <a:gd name="connsiteX14" fmla="*/ 84085 w 108275"/>
                <a:gd name="connsiteY14" fmla="*/ 6699 h 172497"/>
                <a:gd name="connsiteX15" fmla="*/ 80174 w 108275"/>
                <a:gd name="connsiteY15" fmla="*/ 75 h 172497"/>
                <a:gd name="connsiteX16" fmla="*/ 75286 w 108275"/>
                <a:gd name="connsiteY16" fmla="*/ 3132 h 172497"/>
                <a:gd name="connsiteX17" fmla="*/ 250 w 108275"/>
                <a:gd name="connsiteY17" fmla="*/ 122632 h 172497"/>
                <a:gd name="connsiteX18" fmla="*/ 250 w 108275"/>
                <a:gd name="connsiteY18" fmla="*/ 130531 h 172497"/>
                <a:gd name="connsiteX19" fmla="*/ 65265 w 108275"/>
                <a:gd name="connsiteY19" fmla="*/ 130531 h 172497"/>
                <a:gd name="connsiteX20" fmla="*/ 66731 w 108275"/>
                <a:gd name="connsiteY20" fmla="*/ 122632 h 172497"/>
                <a:gd name="connsiteX21" fmla="*/ 7094 w 108275"/>
                <a:gd name="connsiteY21" fmla="*/ 122632 h 172497"/>
                <a:gd name="connsiteX22" fmla="*/ 66731 w 108275"/>
                <a:gd name="connsiteY22" fmla="*/ 27593 h 172497"/>
                <a:gd name="connsiteX23" fmla="*/ 66731 w 108275"/>
                <a:gd name="connsiteY23" fmla="*/ 122632 h 172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8275" h="172497">
                  <a:moveTo>
                    <a:pt x="65265" y="130531"/>
                  </a:moveTo>
                  <a:lnTo>
                    <a:pt x="65265" y="152698"/>
                  </a:lnTo>
                  <a:cubicBezTo>
                    <a:pt x="65265" y="161871"/>
                    <a:pt x="64776" y="164674"/>
                    <a:pt x="46689" y="164674"/>
                  </a:cubicBezTo>
                  <a:lnTo>
                    <a:pt x="41556" y="164674"/>
                  </a:lnTo>
                  <a:lnTo>
                    <a:pt x="41556" y="172572"/>
                  </a:lnTo>
                  <a:cubicBezTo>
                    <a:pt x="51577" y="171808"/>
                    <a:pt x="64287" y="171808"/>
                    <a:pt x="74552" y="171808"/>
                  </a:cubicBezTo>
                  <a:cubicBezTo>
                    <a:pt x="84818" y="171808"/>
                    <a:pt x="97772" y="171808"/>
                    <a:pt x="107793" y="172572"/>
                  </a:cubicBezTo>
                  <a:lnTo>
                    <a:pt x="107793" y="164674"/>
                  </a:lnTo>
                  <a:lnTo>
                    <a:pt x="102660" y="164674"/>
                  </a:lnTo>
                  <a:cubicBezTo>
                    <a:pt x="84574" y="164674"/>
                    <a:pt x="84085" y="161871"/>
                    <a:pt x="84085" y="152698"/>
                  </a:cubicBezTo>
                  <a:lnTo>
                    <a:pt x="84085" y="130531"/>
                  </a:lnTo>
                  <a:lnTo>
                    <a:pt x="108526" y="130531"/>
                  </a:lnTo>
                  <a:lnTo>
                    <a:pt x="108526" y="122632"/>
                  </a:lnTo>
                  <a:lnTo>
                    <a:pt x="84085" y="122632"/>
                  </a:lnTo>
                  <a:lnTo>
                    <a:pt x="84085" y="6699"/>
                  </a:lnTo>
                  <a:cubicBezTo>
                    <a:pt x="84085" y="1603"/>
                    <a:pt x="84085" y="75"/>
                    <a:pt x="80174" y="75"/>
                  </a:cubicBezTo>
                  <a:cubicBezTo>
                    <a:pt x="77974" y="75"/>
                    <a:pt x="77241" y="75"/>
                    <a:pt x="75286" y="3132"/>
                  </a:cubicBezTo>
                  <a:lnTo>
                    <a:pt x="250" y="122632"/>
                  </a:lnTo>
                  <a:lnTo>
                    <a:pt x="250" y="130531"/>
                  </a:lnTo>
                  <a:lnTo>
                    <a:pt x="65265" y="130531"/>
                  </a:lnTo>
                  <a:close/>
                  <a:moveTo>
                    <a:pt x="66731" y="122632"/>
                  </a:moveTo>
                  <a:lnTo>
                    <a:pt x="7094" y="122632"/>
                  </a:lnTo>
                  <a:lnTo>
                    <a:pt x="66731" y="27593"/>
                  </a:lnTo>
                  <a:lnTo>
                    <a:pt x="66731" y="12263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34" name="Dowolny kształt: kształt 233">
              <a:extLst>
                <a:ext uri="{FF2B5EF4-FFF2-40B4-BE49-F238E27FC236}">
                  <a16:creationId xmlns:a16="http://schemas.microsoft.com/office/drawing/2014/main" id="{79EAF3BE-3183-E18F-5E03-8D76A031D6D2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447347" y="6268756"/>
              <a:ext cx="190888" cy="112620"/>
            </a:xfrm>
            <a:custGeom>
              <a:avLst/>
              <a:gdLst>
                <a:gd name="connsiteX0" fmla="*/ 19329 w 190888"/>
                <a:gd name="connsiteY0" fmla="*/ 25045 h 112620"/>
                <a:gd name="connsiteX1" fmla="*/ 19329 w 190888"/>
                <a:gd name="connsiteY1" fmla="*/ 93330 h 112620"/>
                <a:gd name="connsiteX2" fmla="*/ 264 w 190888"/>
                <a:gd name="connsiteY2" fmla="*/ 104796 h 112620"/>
                <a:gd name="connsiteX3" fmla="*/ 264 w 190888"/>
                <a:gd name="connsiteY3" fmla="*/ 112695 h 112620"/>
                <a:gd name="connsiteX4" fmla="*/ 27883 w 190888"/>
                <a:gd name="connsiteY4" fmla="*/ 111931 h 112620"/>
                <a:gd name="connsiteX5" fmla="*/ 55258 w 190888"/>
                <a:gd name="connsiteY5" fmla="*/ 112695 h 112620"/>
                <a:gd name="connsiteX6" fmla="*/ 55258 w 190888"/>
                <a:gd name="connsiteY6" fmla="*/ 104796 h 112620"/>
                <a:gd name="connsiteX7" fmla="*/ 36193 w 190888"/>
                <a:gd name="connsiteY7" fmla="*/ 93330 h 112620"/>
                <a:gd name="connsiteX8" fmla="*/ 36193 w 190888"/>
                <a:gd name="connsiteY8" fmla="*/ 46448 h 112620"/>
                <a:gd name="connsiteX9" fmla="*/ 69190 w 190888"/>
                <a:gd name="connsiteY9" fmla="*/ 5680 h 112620"/>
                <a:gd name="connsiteX10" fmla="*/ 87276 w 190888"/>
                <a:gd name="connsiteY10" fmla="*/ 33963 h 112620"/>
                <a:gd name="connsiteX11" fmla="*/ 87276 w 190888"/>
                <a:gd name="connsiteY11" fmla="*/ 93330 h 112620"/>
                <a:gd name="connsiteX12" fmla="*/ 68212 w 190888"/>
                <a:gd name="connsiteY12" fmla="*/ 104796 h 112620"/>
                <a:gd name="connsiteX13" fmla="*/ 68212 w 190888"/>
                <a:gd name="connsiteY13" fmla="*/ 112695 h 112620"/>
                <a:gd name="connsiteX14" fmla="*/ 95831 w 190888"/>
                <a:gd name="connsiteY14" fmla="*/ 111931 h 112620"/>
                <a:gd name="connsiteX15" fmla="*/ 123205 w 190888"/>
                <a:gd name="connsiteY15" fmla="*/ 112695 h 112620"/>
                <a:gd name="connsiteX16" fmla="*/ 123205 w 190888"/>
                <a:gd name="connsiteY16" fmla="*/ 104796 h 112620"/>
                <a:gd name="connsiteX17" fmla="*/ 104141 w 190888"/>
                <a:gd name="connsiteY17" fmla="*/ 93330 h 112620"/>
                <a:gd name="connsiteX18" fmla="*/ 104141 w 190888"/>
                <a:gd name="connsiteY18" fmla="*/ 46448 h 112620"/>
                <a:gd name="connsiteX19" fmla="*/ 137137 w 190888"/>
                <a:gd name="connsiteY19" fmla="*/ 5680 h 112620"/>
                <a:gd name="connsiteX20" fmla="*/ 155224 w 190888"/>
                <a:gd name="connsiteY20" fmla="*/ 33963 h 112620"/>
                <a:gd name="connsiteX21" fmla="*/ 155224 w 190888"/>
                <a:gd name="connsiteY21" fmla="*/ 93330 h 112620"/>
                <a:gd name="connsiteX22" fmla="*/ 136159 w 190888"/>
                <a:gd name="connsiteY22" fmla="*/ 104796 h 112620"/>
                <a:gd name="connsiteX23" fmla="*/ 136159 w 190888"/>
                <a:gd name="connsiteY23" fmla="*/ 112695 h 112620"/>
                <a:gd name="connsiteX24" fmla="*/ 163778 w 190888"/>
                <a:gd name="connsiteY24" fmla="*/ 111931 h 112620"/>
                <a:gd name="connsiteX25" fmla="*/ 191153 w 190888"/>
                <a:gd name="connsiteY25" fmla="*/ 112695 h 112620"/>
                <a:gd name="connsiteX26" fmla="*/ 191153 w 190888"/>
                <a:gd name="connsiteY26" fmla="*/ 104796 h 112620"/>
                <a:gd name="connsiteX27" fmla="*/ 172088 w 190888"/>
                <a:gd name="connsiteY27" fmla="*/ 97152 h 112620"/>
                <a:gd name="connsiteX28" fmla="*/ 172088 w 190888"/>
                <a:gd name="connsiteY28" fmla="*/ 48486 h 112620"/>
                <a:gd name="connsiteX29" fmla="*/ 164512 w 190888"/>
                <a:gd name="connsiteY29" fmla="*/ 9502 h 112620"/>
                <a:gd name="connsiteX30" fmla="*/ 138848 w 190888"/>
                <a:gd name="connsiteY30" fmla="*/ 75 h 112620"/>
                <a:gd name="connsiteX31" fmla="*/ 103408 w 190888"/>
                <a:gd name="connsiteY31" fmla="*/ 25045 h 112620"/>
                <a:gd name="connsiteX32" fmla="*/ 70900 w 190888"/>
                <a:gd name="connsiteY32" fmla="*/ 75 h 112620"/>
                <a:gd name="connsiteX33" fmla="*/ 34727 w 190888"/>
                <a:gd name="connsiteY33" fmla="*/ 26828 h 112620"/>
                <a:gd name="connsiteX34" fmla="*/ 34727 w 190888"/>
                <a:gd name="connsiteY34" fmla="*/ 75 h 112620"/>
                <a:gd name="connsiteX35" fmla="*/ 264 w 190888"/>
                <a:gd name="connsiteY35" fmla="*/ 2877 h 112620"/>
                <a:gd name="connsiteX36" fmla="*/ 264 w 190888"/>
                <a:gd name="connsiteY36" fmla="*/ 10776 h 112620"/>
                <a:gd name="connsiteX37" fmla="*/ 19329 w 190888"/>
                <a:gd name="connsiteY37" fmla="*/ 25045 h 112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0888" h="112620">
                  <a:moveTo>
                    <a:pt x="19329" y="25045"/>
                  </a:moveTo>
                  <a:lnTo>
                    <a:pt x="19329" y="93330"/>
                  </a:lnTo>
                  <a:cubicBezTo>
                    <a:pt x="19329" y="104796"/>
                    <a:pt x="16640" y="104796"/>
                    <a:pt x="264" y="104796"/>
                  </a:cubicBezTo>
                  <a:lnTo>
                    <a:pt x="264" y="112695"/>
                  </a:lnTo>
                  <a:cubicBezTo>
                    <a:pt x="8819" y="112440"/>
                    <a:pt x="21284" y="111931"/>
                    <a:pt x="27883" y="111931"/>
                  </a:cubicBezTo>
                  <a:cubicBezTo>
                    <a:pt x="34238" y="111931"/>
                    <a:pt x="46948" y="112440"/>
                    <a:pt x="55258" y="112695"/>
                  </a:cubicBezTo>
                  <a:lnTo>
                    <a:pt x="55258" y="104796"/>
                  </a:lnTo>
                  <a:cubicBezTo>
                    <a:pt x="38882" y="104796"/>
                    <a:pt x="36193" y="104796"/>
                    <a:pt x="36193" y="93330"/>
                  </a:cubicBezTo>
                  <a:lnTo>
                    <a:pt x="36193" y="46448"/>
                  </a:lnTo>
                  <a:cubicBezTo>
                    <a:pt x="36193" y="19949"/>
                    <a:pt x="53547" y="5680"/>
                    <a:pt x="69190" y="5680"/>
                  </a:cubicBezTo>
                  <a:cubicBezTo>
                    <a:pt x="84588" y="5680"/>
                    <a:pt x="87276" y="19439"/>
                    <a:pt x="87276" y="33963"/>
                  </a:cubicBezTo>
                  <a:lnTo>
                    <a:pt x="87276" y="93330"/>
                  </a:lnTo>
                  <a:cubicBezTo>
                    <a:pt x="87276" y="104796"/>
                    <a:pt x="84588" y="104796"/>
                    <a:pt x="68212" y="104796"/>
                  </a:cubicBezTo>
                  <a:lnTo>
                    <a:pt x="68212" y="112695"/>
                  </a:lnTo>
                  <a:cubicBezTo>
                    <a:pt x="76766" y="112440"/>
                    <a:pt x="89232" y="111931"/>
                    <a:pt x="95831" y="111931"/>
                  </a:cubicBezTo>
                  <a:cubicBezTo>
                    <a:pt x="102186" y="111931"/>
                    <a:pt x="114895" y="112440"/>
                    <a:pt x="123205" y="112695"/>
                  </a:cubicBezTo>
                  <a:lnTo>
                    <a:pt x="123205" y="104796"/>
                  </a:lnTo>
                  <a:cubicBezTo>
                    <a:pt x="106830" y="104796"/>
                    <a:pt x="104141" y="104796"/>
                    <a:pt x="104141" y="93330"/>
                  </a:cubicBezTo>
                  <a:lnTo>
                    <a:pt x="104141" y="46448"/>
                  </a:lnTo>
                  <a:cubicBezTo>
                    <a:pt x="104141" y="19949"/>
                    <a:pt x="121494" y="5680"/>
                    <a:pt x="137137" y="5680"/>
                  </a:cubicBezTo>
                  <a:cubicBezTo>
                    <a:pt x="152535" y="5680"/>
                    <a:pt x="155224" y="19439"/>
                    <a:pt x="155224" y="33963"/>
                  </a:cubicBezTo>
                  <a:lnTo>
                    <a:pt x="155224" y="93330"/>
                  </a:lnTo>
                  <a:cubicBezTo>
                    <a:pt x="155224" y="104796"/>
                    <a:pt x="152535" y="104796"/>
                    <a:pt x="136159" y="104796"/>
                  </a:cubicBezTo>
                  <a:lnTo>
                    <a:pt x="136159" y="112695"/>
                  </a:lnTo>
                  <a:cubicBezTo>
                    <a:pt x="144714" y="112440"/>
                    <a:pt x="157179" y="111931"/>
                    <a:pt x="163778" y="111931"/>
                  </a:cubicBezTo>
                  <a:cubicBezTo>
                    <a:pt x="170133" y="111931"/>
                    <a:pt x="182843" y="112440"/>
                    <a:pt x="191153" y="112695"/>
                  </a:cubicBezTo>
                  <a:lnTo>
                    <a:pt x="191153" y="104796"/>
                  </a:lnTo>
                  <a:cubicBezTo>
                    <a:pt x="178443" y="104796"/>
                    <a:pt x="172333" y="104796"/>
                    <a:pt x="172088" y="97152"/>
                  </a:cubicBezTo>
                  <a:lnTo>
                    <a:pt x="172088" y="48486"/>
                  </a:lnTo>
                  <a:cubicBezTo>
                    <a:pt x="172088" y="26574"/>
                    <a:pt x="172088" y="18675"/>
                    <a:pt x="164512" y="9502"/>
                  </a:cubicBezTo>
                  <a:cubicBezTo>
                    <a:pt x="161090" y="5171"/>
                    <a:pt x="153024" y="75"/>
                    <a:pt x="138848" y="75"/>
                  </a:cubicBezTo>
                  <a:cubicBezTo>
                    <a:pt x="118317" y="75"/>
                    <a:pt x="107563" y="15363"/>
                    <a:pt x="103408" y="25045"/>
                  </a:cubicBezTo>
                  <a:cubicBezTo>
                    <a:pt x="99986" y="2877"/>
                    <a:pt x="81899" y="75"/>
                    <a:pt x="70900" y="75"/>
                  </a:cubicBezTo>
                  <a:cubicBezTo>
                    <a:pt x="53058" y="75"/>
                    <a:pt x="41571" y="11031"/>
                    <a:pt x="34727" y="26828"/>
                  </a:cubicBezTo>
                  <a:lnTo>
                    <a:pt x="34727" y="75"/>
                  </a:lnTo>
                  <a:lnTo>
                    <a:pt x="264" y="2877"/>
                  </a:lnTo>
                  <a:lnTo>
                    <a:pt x="264" y="10776"/>
                  </a:lnTo>
                  <a:cubicBezTo>
                    <a:pt x="17373" y="10776"/>
                    <a:pt x="19329" y="12560"/>
                    <a:pt x="19329" y="2504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35" name="Dowolny kształt: kształt 234">
              <a:extLst>
                <a:ext uri="{FF2B5EF4-FFF2-40B4-BE49-F238E27FC236}">
                  <a16:creationId xmlns:a16="http://schemas.microsoft.com/office/drawing/2014/main" id="{EAEE0951-10F3-0835-ED9E-3C3DB7AFFF57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651272" y="6210917"/>
              <a:ext cx="52304" cy="170459"/>
            </a:xfrm>
            <a:custGeom>
              <a:avLst/>
              <a:gdLst>
                <a:gd name="connsiteX0" fmla="*/ 35469 w 52304"/>
                <a:gd name="connsiteY0" fmla="*/ 57914 h 170459"/>
                <a:gd name="connsiteX1" fmla="*/ 1250 w 52304"/>
                <a:gd name="connsiteY1" fmla="*/ 60716 h 170459"/>
                <a:gd name="connsiteX2" fmla="*/ 1250 w 52304"/>
                <a:gd name="connsiteY2" fmla="*/ 68615 h 170459"/>
                <a:gd name="connsiteX3" fmla="*/ 19337 w 52304"/>
                <a:gd name="connsiteY3" fmla="*/ 82629 h 170459"/>
                <a:gd name="connsiteX4" fmla="*/ 19337 w 52304"/>
                <a:gd name="connsiteY4" fmla="*/ 151169 h 170459"/>
                <a:gd name="connsiteX5" fmla="*/ 273 w 52304"/>
                <a:gd name="connsiteY5" fmla="*/ 162635 h 170459"/>
                <a:gd name="connsiteX6" fmla="*/ 273 w 52304"/>
                <a:gd name="connsiteY6" fmla="*/ 170534 h 170459"/>
                <a:gd name="connsiteX7" fmla="*/ 27158 w 52304"/>
                <a:gd name="connsiteY7" fmla="*/ 169769 h 170459"/>
                <a:gd name="connsiteX8" fmla="*/ 52578 w 52304"/>
                <a:gd name="connsiteY8" fmla="*/ 170534 h 170459"/>
                <a:gd name="connsiteX9" fmla="*/ 52578 w 52304"/>
                <a:gd name="connsiteY9" fmla="*/ 162635 h 170459"/>
                <a:gd name="connsiteX10" fmla="*/ 35469 w 52304"/>
                <a:gd name="connsiteY10" fmla="*/ 151424 h 170459"/>
                <a:gd name="connsiteX11" fmla="*/ 35469 w 52304"/>
                <a:gd name="connsiteY11" fmla="*/ 57914 h 170459"/>
                <a:gd name="connsiteX12" fmla="*/ 36446 w 52304"/>
                <a:gd name="connsiteY12" fmla="*/ 13579 h 170459"/>
                <a:gd name="connsiteX13" fmla="*/ 23492 w 52304"/>
                <a:gd name="connsiteY13" fmla="*/ 75 h 170459"/>
                <a:gd name="connsiteX14" fmla="*/ 10538 w 52304"/>
                <a:gd name="connsiteY14" fmla="*/ 13579 h 170459"/>
                <a:gd name="connsiteX15" fmla="*/ 23492 w 52304"/>
                <a:gd name="connsiteY15" fmla="*/ 27083 h 170459"/>
                <a:gd name="connsiteX16" fmla="*/ 36446 w 52304"/>
                <a:gd name="connsiteY16" fmla="*/ 13579 h 17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304" h="170459">
                  <a:moveTo>
                    <a:pt x="35469" y="57914"/>
                  </a:moveTo>
                  <a:lnTo>
                    <a:pt x="1250" y="60716"/>
                  </a:lnTo>
                  <a:lnTo>
                    <a:pt x="1250" y="68615"/>
                  </a:lnTo>
                  <a:cubicBezTo>
                    <a:pt x="17137" y="68615"/>
                    <a:pt x="19337" y="70144"/>
                    <a:pt x="19337" y="82629"/>
                  </a:cubicBezTo>
                  <a:lnTo>
                    <a:pt x="19337" y="151169"/>
                  </a:lnTo>
                  <a:cubicBezTo>
                    <a:pt x="19337" y="162635"/>
                    <a:pt x="16649" y="162635"/>
                    <a:pt x="273" y="162635"/>
                  </a:cubicBezTo>
                  <a:lnTo>
                    <a:pt x="273" y="170534"/>
                  </a:lnTo>
                  <a:cubicBezTo>
                    <a:pt x="8094" y="170279"/>
                    <a:pt x="21292" y="169769"/>
                    <a:pt x="27158" y="169769"/>
                  </a:cubicBezTo>
                  <a:cubicBezTo>
                    <a:pt x="35713" y="169769"/>
                    <a:pt x="44267" y="170279"/>
                    <a:pt x="52578" y="170534"/>
                  </a:cubicBezTo>
                  <a:lnTo>
                    <a:pt x="52578" y="162635"/>
                  </a:lnTo>
                  <a:cubicBezTo>
                    <a:pt x="36446" y="162635"/>
                    <a:pt x="35469" y="161361"/>
                    <a:pt x="35469" y="151424"/>
                  </a:cubicBezTo>
                  <a:lnTo>
                    <a:pt x="35469" y="57914"/>
                  </a:lnTo>
                  <a:close/>
                  <a:moveTo>
                    <a:pt x="36446" y="13579"/>
                  </a:moveTo>
                  <a:cubicBezTo>
                    <a:pt x="36446" y="5425"/>
                    <a:pt x="30336" y="75"/>
                    <a:pt x="23492" y="75"/>
                  </a:cubicBezTo>
                  <a:cubicBezTo>
                    <a:pt x="15915" y="75"/>
                    <a:pt x="10538" y="6954"/>
                    <a:pt x="10538" y="13579"/>
                  </a:cubicBezTo>
                  <a:cubicBezTo>
                    <a:pt x="10538" y="20458"/>
                    <a:pt x="15915" y="27083"/>
                    <a:pt x="23492" y="27083"/>
                  </a:cubicBezTo>
                  <a:cubicBezTo>
                    <a:pt x="30336" y="27083"/>
                    <a:pt x="36446" y="21732"/>
                    <a:pt x="36446" y="13579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36" name="Dowolny kształt: kształt 235">
              <a:extLst>
                <a:ext uri="{FF2B5EF4-FFF2-40B4-BE49-F238E27FC236}">
                  <a16:creationId xmlns:a16="http://schemas.microsoft.com/office/drawing/2014/main" id="{C2F8C943-9195-AFE4-F087-E5FC9E6DC9AE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718921" y="6268756"/>
              <a:ext cx="122940" cy="112620"/>
            </a:xfrm>
            <a:custGeom>
              <a:avLst/>
              <a:gdLst>
                <a:gd name="connsiteX0" fmla="*/ 19340 w 122940"/>
                <a:gd name="connsiteY0" fmla="*/ 25045 h 112620"/>
                <a:gd name="connsiteX1" fmla="*/ 19340 w 122940"/>
                <a:gd name="connsiteY1" fmla="*/ 93330 h 112620"/>
                <a:gd name="connsiteX2" fmla="*/ 275 w 122940"/>
                <a:gd name="connsiteY2" fmla="*/ 104796 h 112620"/>
                <a:gd name="connsiteX3" fmla="*/ 275 w 122940"/>
                <a:gd name="connsiteY3" fmla="*/ 112695 h 112620"/>
                <a:gd name="connsiteX4" fmla="*/ 27894 w 122940"/>
                <a:gd name="connsiteY4" fmla="*/ 111931 h 112620"/>
                <a:gd name="connsiteX5" fmla="*/ 55269 w 122940"/>
                <a:gd name="connsiteY5" fmla="*/ 112695 h 112620"/>
                <a:gd name="connsiteX6" fmla="*/ 55269 w 122940"/>
                <a:gd name="connsiteY6" fmla="*/ 104796 h 112620"/>
                <a:gd name="connsiteX7" fmla="*/ 36205 w 122940"/>
                <a:gd name="connsiteY7" fmla="*/ 93330 h 112620"/>
                <a:gd name="connsiteX8" fmla="*/ 36205 w 122940"/>
                <a:gd name="connsiteY8" fmla="*/ 46448 h 112620"/>
                <a:gd name="connsiteX9" fmla="*/ 69201 w 122940"/>
                <a:gd name="connsiteY9" fmla="*/ 5680 h 112620"/>
                <a:gd name="connsiteX10" fmla="*/ 87287 w 122940"/>
                <a:gd name="connsiteY10" fmla="*/ 33963 h 112620"/>
                <a:gd name="connsiteX11" fmla="*/ 87287 w 122940"/>
                <a:gd name="connsiteY11" fmla="*/ 93330 h 112620"/>
                <a:gd name="connsiteX12" fmla="*/ 68223 w 122940"/>
                <a:gd name="connsiteY12" fmla="*/ 104796 h 112620"/>
                <a:gd name="connsiteX13" fmla="*/ 68223 w 122940"/>
                <a:gd name="connsiteY13" fmla="*/ 112695 h 112620"/>
                <a:gd name="connsiteX14" fmla="*/ 95842 w 122940"/>
                <a:gd name="connsiteY14" fmla="*/ 111931 h 112620"/>
                <a:gd name="connsiteX15" fmla="*/ 123216 w 122940"/>
                <a:gd name="connsiteY15" fmla="*/ 112695 h 112620"/>
                <a:gd name="connsiteX16" fmla="*/ 123216 w 122940"/>
                <a:gd name="connsiteY16" fmla="*/ 104796 h 112620"/>
                <a:gd name="connsiteX17" fmla="*/ 104152 w 122940"/>
                <a:gd name="connsiteY17" fmla="*/ 97152 h 112620"/>
                <a:gd name="connsiteX18" fmla="*/ 104152 w 122940"/>
                <a:gd name="connsiteY18" fmla="*/ 48486 h 112620"/>
                <a:gd name="connsiteX19" fmla="*/ 96575 w 122940"/>
                <a:gd name="connsiteY19" fmla="*/ 9502 h 112620"/>
                <a:gd name="connsiteX20" fmla="*/ 70912 w 122940"/>
                <a:gd name="connsiteY20" fmla="*/ 75 h 112620"/>
                <a:gd name="connsiteX21" fmla="*/ 34738 w 122940"/>
                <a:gd name="connsiteY21" fmla="*/ 26828 h 112620"/>
                <a:gd name="connsiteX22" fmla="*/ 34738 w 122940"/>
                <a:gd name="connsiteY22" fmla="*/ 75 h 112620"/>
                <a:gd name="connsiteX23" fmla="*/ 275 w 122940"/>
                <a:gd name="connsiteY23" fmla="*/ 2877 h 112620"/>
                <a:gd name="connsiteX24" fmla="*/ 275 w 122940"/>
                <a:gd name="connsiteY24" fmla="*/ 10776 h 112620"/>
                <a:gd name="connsiteX25" fmla="*/ 19340 w 122940"/>
                <a:gd name="connsiteY25" fmla="*/ 25045 h 112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940" h="112620">
                  <a:moveTo>
                    <a:pt x="19340" y="25045"/>
                  </a:moveTo>
                  <a:lnTo>
                    <a:pt x="19340" y="93330"/>
                  </a:lnTo>
                  <a:cubicBezTo>
                    <a:pt x="19340" y="104796"/>
                    <a:pt x="16651" y="104796"/>
                    <a:pt x="275" y="104796"/>
                  </a:cubicBezTo>
                  <a:lnTo>
                    <a:pt x="275" y="112695"/>
                  </a:lnTo>
                  <a:cubicBezTo>
                    <a:pt x="8830" y="112440"/>
                    <a:pt x="21295" y="111931"/>
                    <a:pt x="27894" y="111931"/>
                  </a:cubicBezTo>
                  <a:cubicBezTo>
                    <a:pt x="34249" y="111931"/>
                    <a:pt x="46959" y="112440"/>
                    <a:pt x="55269" y="112695"/>
                  </a:cubicBezTo>
                  <a:lnTo>
                    <a:pt x="55269" y="104796"/>
                  </a:lnTo>
                  <a:cubicBezTo>
                    <a:pt x="38893" y="104796"/>
                    <a:pt x="36205" y="104796"/>
                    <a:pt x="36205" y="93330"/>
                  </a:cubicBezTo>
                  <a:lnTo>
                    <a:pt x="36205" y="46448"/>
                  </a:lnTo>
                  <a:cubicBezTo>
                    <a:pt x="36205" y="19949"/>
                    <a:pt x="53558" y="5680"/>
                    <a:pt x="69201" y="5680"/>
                  </a:cubicBezTo>
                  <a:cubicBezTo>
                    <a:pt x="84599" y="5680"/>
                    <a:pt x="87287" y="19439"/>
                    <a:pt x="87287" y="33963"/>
                  </a:cubicBezTo>
                  <a:lnTo>
                    <a:pt x="87287" y="93330"/>
                  </a:lnTo>
                  <a:cubicBezTo>
                    <a:pt x="87287" y="104796"/>
                    <a:pt x="84599" y="104796"/>
                    <a:pt x="68223" y="104796"/>
                  </a:cubicBezTo>
                  <a:lnTo>
                    <a:pt x="68223" y="112695"/>
                  </a:lnTo>
                  <a:cubicBezTo>
                    <a:pt x="76778" y="112440"/>
                    <a:pt x="89243" y="111931"/>
                    <a:pt x="95842" y="111931"/>
                  </a:cubicBezTo>
                  <a:cubicBezTo>
                    <a:pt x="102197" y="111931"/>
                    <a:pt x="114906" y="112440"/>
                    <a:pt x="123216" y="112695"/>
                  </a:cubicBezTo>
                  <a:lnTo>
                    <a:pt x="123216" y="104796"/>
                  </a:lnTo>
                  <a:cubicBezTo>
                    <a:pt x="110507" y="104796"/>
                    <a:pt x="104396" y="104796"/>
                    <a:pt x="104152" y="97152"/>
                  </a:cubicBezTo>
                  <a:lnTo>
                    <a:pt x="104152" y="48486"/>
                  </a:lnTo>
                  <a:cubicBezTo>
                    <a:pt x="104152" y="26574"/>
                    <a:pt x="104152" y="18675"/>
                    <a:pt x="96575" y="9502"/>
                  </a:cubicBezTo>
                  <a:cubicBezTo>
                    <a:pt x="93153" y="5171"/>
                    <a:pt x="85088" y="75"/>
                    <a:pt x="70912" y="75"/>
                  </a:cubicBezTo>
                  <a:cubicBezTo>
                    <a:pt x="53069" y="75"/>
                    <a:pt x="41582" y="11031"/>
                    <a:pt x="34738" y="26828"/>
                  </a:cubicBezTo>
                  <a:lnTo>
                    <a:pt x="34738" y="75"/>
                  </a:lnTo>
                  <a:lnTo>
                    <a:pt x="275" y="2877"/>
                  </a:lnTo>
                  <a:lnTo>
                    <a:pt x="275" y="10776"/>
                  </a:lnTo>
                  <a:cubicBezTo>
                    <a:pt x="17385" y="10776"/>
                    <a:pt x="19340" y="12560"/>
                    <a:pt x="19340" y="2504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37" name="Dowolny kształt: kształt 236">
              <a:extLst>
                <a:ext uri="{FF2B5EF4-FFF2-40B4-BE49-F238E27FC236}">
                  <a16:creationId xmlns:a16="http://schemas.microsoft.com/office/drawing/2014/main" id="{CDCB1094-D05E-9224-BAF4-41B69DA2000D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270242" y="6478906"/>
              <a:ext cx="67751" cy="178357"/>
            </a:xfrm>
            <a:custGeom>
              <a:avLst/>
              <a:gdLst>
                <a:gd name="connsiteX0" fmla="*/ 40805 w 67751"/>
                <a:gd name="connsiteY0" fmla="*/ 25767 h 178357"/>
                <a:gd name="connsiteX1" fmla="*/ 46109 w 67751"/>
                <a:gd name="connsiteY1" fmla="*/ 11855 h 178357"/>
                <a:gd name="connsiteX2" fmla="*/ 64416 w 67751"/>
                <a:gd name="connsiteY2" fmla="*/ 5078 h 178357"/>
                <a:gd name="connsiteX3" fmla="*/ 68009 w 67751"/>
                <a:gd name="connsiteY3" fmla="*/ 2581 h 178357"/>
                <a:gd name="connsiteX4" fmla="*/ 63732 w 67751"/>
                <a:gd name="connsiteY4" fmla="*/ 84 h 178357"/>
                <a:gd name="connsiteX5" fmla="*/ 27460 w 67751"/>
                <a:gd name="connsiteY5" fmla="*/ 22557 h 178357"/>
                <a:gd name="connsiteX6" fmla="*/ 27460 w 67751"/>
                <a:gd name="connsiteY6" fmla="*/ 64471 h 178357"/>
                <a:gd name="connsiteX7" fmla="*/ 21814 w 67751"/>
                <a:gd name="connsiteY7" fmla="*/ 79988 h 178357"/>
                <a:gd name="connsiteX8" fmla="*/ 3679 w 67751"/>
                <a:gd name="connsiteY8" fmla="*/ 86766 h 178357"/>
                <a:gd name="connsiteX9" fmla="*/ 257 w 67751"/>
                <a:gd name="connsiteY9" fmla="*/ 89263 h 178357"/>
                <a:gd name="connsiteX10" fmla="*/ 3165 w 67751"/>
                <a:gd name="connsiteY10" fmla="*/ 91760 h 178357"/>
                <a:gd name="connsiteX11" fmla="*/ 27460 w 67751"/>
                <a:gd name="connsiteY11" fmla="*/ 110487 h 178357"/>
                <a:gd name="connsiteX12" fmla="*/ 27460 w 67751"/>
                <a:gd name="connsiteY12" fmla="*/ 152401 h 178357"/>
                <a:gd name="connsiteX13" fmla="*/ 36528 w 67751"/>
                <a:gd name="connsiteY13" fmla="*/ 171307 h 178357"/>
                <a:gd name="connsiteX14" fmla="*/ 63732 w 67751"/>
                <a:gd name="connsiteY14" fmla="*/ 178442 h 178357"/>
                <a:gd name="connsiteX15" fmla="*/ 68009 w 67751"/>
                <a:gd name="connsiteY15" fmla="*/ 175945 h 178357"/>
                <a:gd name="connsiteX16" fmla="*/ 65100 w 67751"/>
                <a:gd name="connsiteY16" fmla="*/ 173448 h 178357"/>
                <a:gd name="connsiteX17" fmla="*/ 41148 w 67751"/>
                <a:gd name="connsiteY17" fmla="*/ 157930 h 178357"/>
                <a:gd name="connsiteX18" fmla="*/ 40805 w 67751"/>
                <a:gd name="connsiteY18" fmla="*/ 152401 h 178357"/>
                <a:gd name="connsiteX19" fmla="*/ 40805 w 67751"/>
                <a:gd name="connsiteY19" fmla="*/ 114946 h 178357"/>
                <a:gd name="connsiteX20" fmla="*/ 36357 w 67751"/>
                <a:gd name="connsiteY20" fmla="*/ 98537 h 178357"/>
                <a:gd name="connsiteX21" fmla="*/ 20446 w 67751"/>
                <a:gd name="connsiteY21" fmla="*/ 89263 h 178357"/>
                <a:gd name="connsiteX22" fmla="*/ 40634 w 67751"/>
                <a:gd name="connsiteY22" fmla="*/ 70357 h 178357"/>
                <a:gd name="connsiteX23" fmla="*/ 40805 w 67751"/>
                <a:gd name="connsiteY23" fmla="*/ 63222 h 178357"/>
                <a:gd name="connsiteX24" fmla="*/ 40805 w 67751"/>
                <a:gd name="connsiteY24" fmla="*/ 25767 h 17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7751" h="178357">
                  <a:moveTo>
                    <a:pt x="40805" y="25767"/>
                  </a:moveTo>
                  <a:cubicBezTo>
                    <a:pt x="40805" y="22200"/>
                    <a:pt x="40805" y="16849"/>
                    <a:pt x="46109" y="11855"/>
                  </a:cubicBezTo>
                  <a:cubicBezTo>
                    <a:pt x="51242" y="7218"/>
                    <a:pt x="57743" y="5613"/>
                    <a:pt x="64416" y="5078"/>
                  </a:cubicBezTo>
                  <a:cubicBezTo>
                    <a:pt x="66811" y="4899"/>
                    <a:pt x="68009" y="4899"/>
                    <a:pt x="68009" y="2581"/>
                  </a:cubicBezTo>
                  <a:cubicBezTo>
                    <a:pt x="68009" y="84"/>
                    <a:pt x="66298" y="84"/>
                    <a:pt x="63732" y="84"/>
                  </a:cubicBezTo>
                  <a:cubicBezTo>
                    <a:pt x="45425" y="84"/>
                    <a:pt x="27631" y="8110"/>
                    <a:pt x="27460" y="22557"/>
                  </a:cubicBezTo>
                  <a:lnTo>
                    <a:pt x="27460" y="64471"/>
                  </a:lnTo>
                  <a:cubicBezTo>
                    <a:pt x="27460" y="69108"/>
                    <a:pt x="27460" y="74816"/>
                    <a:pt x="21814" y="79988"/>
                  </a:cubicBezTo>
                  <a:cubicBezTo>
                    <a:pt x="17708" y="83377"/>
                    <a:pt x="12233" y="86231"/>
                    <a:pt x="3679" y="86766"/>
                  </a:cubicBezTo>
                  <a:cubicBezTo>
                    <a:pt x="1626" y="86944"/>
                    <a:pt x="257" y="86944"/>
                    <a:pt x="257" y="89263"/>
                  </a:cubicBezTo>
                  <a:cubicBezTo>
                    <a:pt x="257" y="91581"/>
                    <a:pt x="1797" y="91581"/>
                    <a:pt x="3165" y="91760"/>
                  </a:cubicBezTo>
                  <a:cubicBezTo>
                    <a:pt x="23525" y="93187"/>
                    <a:pt x="27289" y="105493"/>
                    <a:pt x="27460" y="110487"/>
                  </a:cubicBezTo>
                  <a:lnTo>
                    <a:pt x="27460" y="152401"/>
                  </a:lnTo>
                  <a:cubicBezTo>
                    <a:pt x="27460" y="157217"/>
                    <a:pt x="27460" y="165243"/>
                    <a:pt x="36528" y="171307"/>
                  </a:cubicBezTo>
                  <a:cubicBezTo>
                    <a:pt x="46109" y="177728"/>
                    <a:pt x="59454" y="178442"/>
                    <a:pt x="63732" y="178442"/>
                  </a:cubicBezTo>
                  <a:cubicBezTo>
                    <a:pt x="66298" y="178442"/>
                    <a:pt x="68009" y="178442"/>
                    <a:pt x="68009" y="175945"/>
                  </a:cubicBezTo>
                  <a:cubicBezTo>
                    <a:pt x="68009" y="173626"/>
                    <a:pt x="66469" y="173448"/>
                    <a:pt x="65100" y="173448"/>
                  </a:cubicBezTo>
                  <a:cubicBezTo>
                    <a:pt x="49018" y="172556"/>
                    <a:pt x="42516" y="164530"/>
                    <a:pt x="41148" y="157930"/>
                  </a:cubicBezTo>
                  <a:cubicBezTo>
                    <a:pt x="40805" y="156147"/>
                    <a:pt x="40805" y="154898"/>
                    <a:pt x="40805" y="152401"/>
                  </a:cubicBezTo>
                  <a:lnTo>
                    <a:pt x="40805" y="114946"/>
                  </a:lnTo>
                  <a:cubicBezTo>
                    <a:pt x="40805" y="109774"/>
                    <a:pt x="40805" y="103353"/>
                    <a:pt x="36357" y="98537"/>
                  </a:cubicBezTo>
                  <a:cubicBezTo>
                    <a:pt x="33962" y="96219"/>
                    <a:pt x="30027" y="91938"/>
                    <a:pt x="20446" y="89263"/>
                  </a:cubicBezTo>
                  <a:cubicBezTo>
                    <a:pt x="27289" y="87301"/>
                    <a:pt x="38752" y="82485"/>
                    <a:pt x="40634" y="70357"/>
                  </a:cubicBezTo>
                  <a:cubicBezTo>
                    <a:pt x="40805" y="69287"/>
                    <a:pt x="40805" y="68930"/>
                    <a:pt x="40805" y="63222"/>
                  </a:cubicBezTo>
                  <a:lnTo>
                    <a:pt x="40805" y="25767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38" name="Dowolny kształt: kształt 237">
              <a:extLst>
                <a:ext uri="{FF2B5EF4-FFF2-40B4-BE49-F238E27FC236}">
                  <a16:creationId xmlns:a16="http://schemas.microsoft.com/office/drawing/2014/main" id="{ED2526DC-CFC4-F906-9E81-2F81816BB9D9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421330" y="6447555"/>
              <a:ext cx="62961" cy="17835"/>
            </a:xfrm>
            <a:custGeom>
              <a:avLst/>
              <a:gdLst>
                <a:gd name="connsiteX0" fmla="*/ 59803 w 62961"/>
                <a:gd name="connsiteY0" fmla="*/ 82 h 17835"/>
                <a:gd name="connsiteX1" fmla="*/ 45089 w 62961"/>
                <a:gd name="connsiteY1" fmla="*/ 8286 h 17835"/>
                <a:gd name="connsiteX2" fmla="*/ 34139 w 62961"/>
                <a:gd name="connsiteY2" fmla="*/ 4719 h 17835"/>
                <a:gd name="connsiteX3" fmla="*/ 20623 w 62961"/>
                <a:gd name="connsiteY3" fmla="*/ 82 h 17835"/>
                <a:gd name="connsiteX4" fmla="*/ 263 w 62961"/>
                <a:gd name="connsiteY4" fmla="*/ 14351 h 17835"/>
                <a:gd name="connsiteX5" fmla="*/ 3685 w 62961"/>
                <a:gd name="connsiteY5" fmla="*/ 17918 h 17835"/>
                <a:gd name="connsiteX6" fmla="*/ 18399 w 62961"/>
                <a:gd name="connsiteY6" fmla="*/ 9713 h 17835"/>
                <a:gd name="connsiteX7" fmla="*/ 29348 w 62961"/>
                <a:gd name="connsiteY7" fmla="*/ 13280 h 17835"/>
                <a:gd name="connsiteX8" fmla="*/ 42865 w 62961"/>
                <a:gd name="connsiteY8" fmla="*/ 17918 h 17835"/>
                <a:gd name="connsiteX9" fmla="*/ 63224 w 62961"/>
                <a:gd name="connsiteY9" fmla="*/ 3649 h 17835"/>
                <a:gd name="connsiteX10" fmla="*/ 59803 w 62961"/>
                <a:gd name="connsiteY10" fmla="*/ 82 h 1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961" h="17835">
                  <a:moveTo>
                    <a:pt x="59803" y="82"/>
                  </a:moveTo>
                  <a:cubicBezTo>
                    <a:pt x="54841" y="5611"/>
                    <a:pt x="49879" y="8286"/>
                    <a:pt x="45089" y="8286"/>
                  </a:cubicBezTo>
                  <a:cubicBezTo>
                    <a:pt x="40640" y="8286"/>
                    <a:pt x="35508" y="5611"/>
                    <a:pt x="34139" y="4719"/>
                  </a:cubicBezTo>
                  <a:cubicBezTo>
                    <a:pt x="27980" y="1687"/>
                    <a:pt x="24387" y="82"/>
                    <a:pt x="20623" y="82"/>
                  </a:cubicBezTo>
                  <a:cubicBezTo>
                    <a:pt x="13608" y="82"/>
                    <a:pt x="11042" y="2936"/>
                    <a:pt x="263" y="14351"/>
                  </a:cubicBezTo>
                  <a:lnTo>
                    <a:pt x="3685" y="17918"/>
                  </a:lnTo>
                  <a:cubicBezTo>
                    <a:pt x="8646" y="12389"/>
                    <a:pt x="13608" y="9713"/>
                    <a:pt x="18399" y="9713"/>
                  </a:cubicBezTo>
                  <a:cubicBezTo>
                    <a:pt x="22847" y="9713"/>
                    <a:pt x="27980" y="12389"/>
                    <a:pt x="29348" y="13280"/>
                  </a:cubicBezTo>
                  <a:cubicBezTo>
                    <a:pt x="35508" y="16313"/>
                    <a:pt x="39101" y="17918"/>
                    <a:pt x="42865" y="17918"/>
                  </a:cubicBezTo>
                  <a:cubicBezTo>
                    <a:pt x="49879" y="17918"/>
                    <a:pt x="52446" y="15064"/>
                    <a:pt x="63224" y="3649"/>
                  </a:cubicBezTo>
                  <a:lnTo>
                    <a:pt x="59803" y="8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39" name="Dowolny kształt: kształt 238">
              <a:extLst>
                <a:ext uri="{FF2B5EF4-FFF2-40B4-BE49-F238E27FC236}">
                  <a16:creationId xmlns:a16="http://schemas.microsoft.com/office/drawing/2014/main" id="{B05CAB10-5844-F767-BDF9-B15D77C8B877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366107" y="6490856"/>
              <a:ext cx="155692" cy="121818"/>
            </a:xfrm>
            <a:custGeom>
              <a:avLst/>
              <a:gdLst>
                <a:gd name="connsiteX0" fmla="*/ 86320 w 155692"/>
                <a:gd name="connsiteY0" fmla="*/ 50202 h 121818"/>
                <a:gd name="connsiteX1" fmla="*/ 85293 w 155692"/>
                <a:gd name="connsiteY1" fmla="*/ 48062 h 121818"/>
                <a:gd name="connsiteX2" fmla="*/ 89399 w 155692"/>
                <a:gd name="connsiteY2" fmla="*/ 44673 h 121818"/>
                <a:gd name="connsiteX3" fmla="*/ 106679 w 155692"/>
                <a:gd name="connsiteY3" fmla="*/ 32010 h 121818"/>
                <a:gd name="connsiteX4" fmla="*/ 152018 w 155692"/>
                <a:gd name="connsiteY4" fmla="*/ 6505 h 121818"/>
                <a:gd name="connsiteX5" fmla="*/ 155954 w 155692"/>
                <a:gd name="connsiteY5" fmla="*/ 2581 h 121818"/>
                <a:gd name="connsiteX6" fmla="*/ 153729 w 155692"/>
                <a:gd name="connsiteY6" fmla="*/ 262 h 121818"/>
                <a:gd name="connsiteX7" fmla="*/ 141924 w 155692"/>
                <a:gd name="connsiteY7" fmla="*/ 797 h 121818"/>
                <a:gd name="connsiteX8" fmla="*/ 121222 w 155692"/>
                <a:gd name="connsiteY8" fmla="*/ 84 h 121818"/>
                <a:gd name="connsiteX9" fmla="*/ 117629 w 155692"/>
                <a:gd name="connsiteY9" fmla="*/ 4008 h 121818"/>
                <a:gd name="connsiteX10" fmla="*/ 120196 w 155692"/>
                <a:gd name="connsiteY10" fmla="*/ 6505 h 121818"/>
                <a:gd name="connsiteX11" fmla="*/ 124473 w 155692"/>
                <a:gd name="connsiteY11" fmla="*/ 9002 h 121818"/>
                <a:gd name="connsiteX12" fmla="*/ 116945 w 155692"/>
                <a:gd name="connsiteY12" fmla="*/ 17741 h 121818"/>
                <a:gd name="connsiteX13" fmla="*/ 45600 w 155692"/>
                <a:gd name="connsiteY13" fmla="*/ 70178 h 121818"/>
                <a:gd name="connsiteX14" fmla="*/ 59116 w 155692"/>
                <a:gd name="connsiteY14" fmla="*/ 13996 h 121818"/>
                <a:gd name="connsiteX15" fmla="*/ 74172 w 155692"/>
                <a:gd name="connsiteY15" fmla="*/ 6505 h 121818"/>
                <a:gd name="connsiteX16" fmla="*/ 79305 w 155692"/>
                <a:gd name="connsiteY16" fmla="*/ 2759 h 121818"/>
                <a:gd name="connsiteX17" fmla="*/ 76567 w 155692"/>
                <a:gd name="connsiteY17" fmla="*/ 84 h 121818"/>
                <a:gd name="connsiteX18" fmla="*/ 54155 w 155692"/>
                <a:gd name="connsiteY18" fmla="*/ 797 h 121818"/>
                <a:gd name="connsiteX19" fmla="*/ 42349 w 155692"/>
                <a:gd name="connsiteY19" fmla="*/ 619 h 121818"/>
                <a:gd name="connsiteX20" fmla="*/ 31571 w 155692"/>
                <a:gd name="connsiteY20" fmla="*/ 84 h 121818"/>
                <a:gd name="connsiteX21" fmla="*/ 27978 w 155692"/>
                <a:gd name="connsiteY21" fmla="*/ 4008 h 121818"/>
                <a:gd name="connsiteX22" fmla="*/ 33624 w 155692"/>
                <a:gd name="connsiteY22" fmla="*/ 6505 h 121818"/>
                <a:gd name="connsiteX23" fmla="*/ 40125 w 155692"/>
                <a:gd name="connsiteY23" fmla="*/ 6861 h 121818"/>
                <a:gd name="connsiteX24" fmla="*/ 43889 w 155692"/>
                <a:gd name="connsiteY24" fmla="*/ 9358 h 121818"/>
                <a:gd name="connsiteX25" fmla="*/ 43205 w 155692"/>
                <a:gd name="connsiteY25" fmla="*/ 13282 h 121818"/>
                <a:gd name="connsiteX26" fmla="*/ 20450 w 155692"/>
                <a:gd name="connsiteY26" fmla="*/ 107990 h 121818"/>
                <a:gd name="connsiteX27" fmla="*/ 5394 w 155692"/>
                <a:gd name="connsiteY27" fmla="*/ 115481 h 121818"/>
                <a:gd name="connsiteX28" fmla="*/ 261 w 155692"/>
                <a:gd name="connsiteY28" fmla="*/ 119405 h 121818"/>
                <a:gd name="connsiteX29" fmla="*/ 2998 w 155692"/>
                <a:gd name="connsiteY29" fmla="*/ 121902 h 121818"/>
                <a:gd name="connsiteX30" fmla="*/ 25240 w 155692"/>
                <a:gd name="connsiteY30" fmla="*/ 121189 h 121818"/>
                <a:gd name="connsiteX31" fmla="*/ 37045 w 155692"/>
                <a:gd name="connsiteY31" fmla="*/ 121367 h 121818"/>
                <a:gd name="connsiteX32" fmla="*/ 47995 w 155692"/>
                <a:gd name="connsiteY32" fmla="*/ 121902 h 121818"/>
                <a:gd name="connsiteX33" fmla="*/ 51588 w 155692"/>
                <a:gd name="connsiteY33" fmla="*/ 117978 h 121818"/>
                <a:gd name="connsiteX34" fmla="*/ 46113 w 155692"/>
                <a:gd name="connsiteY34" fmla="*/ 115481 h 121818"/>
                <a:gd name="connsiteX35" fmla="*/ 39612 w 155692"/>
                <a:gd name="connsiteY35" fmla="*/ 115125 h 121818"/>
                <a:gd name="connsiteX36" fmla="*/ 35677 w 155692"/>
                <a:gd name="connsiteY36" fmla="*/ 112449 h 121818"/>
                <a:gd name="connsiteX37" fmla="*/ 43718 w 155692"/>
                <a:gd name="connsiteY37" fmla="*/ 78204 h 121818"/>
                <a:gd name="connsiteX38" fmla="*/ 72119 w 155692"/>
                <a:gd name="connsiteY38" fmla="*/ 57337 h 121818"/>
                <a:gd name="connsiteX39" fmla="*/ 96927 w 155692"/>
                <a:gd name="connsiteY39" fmla="*/ 107455 h 121818"/>
                <a:gd name="connsiteX40" fmla="*/ 98125 w 155692"/>
                <a:gd name="connsiteY40" fmla="*/ 110844 h 121818"/>
                <a:gd name="connsiteX41" fmla="*/ 90255 w 155692"/>
                <a:gd name="connsiteY41" fmla="*/ 115481 h 121818"/>
                <a:gd name="connsiteX42" fmla="*/ 85806 w 155692"/>
                <a:gd name="connsiteY42" fmla="*/ 119405 h 121818"/>
                <a:gd name="connsiteX43" fmla="*/ 88715 w 155692"/>
                <a:gd name="connsiteY43" fmla="*/ 121902 h 121818"/>
                <a:gd name="connsiteX44" fmla="*/ 110614 w 155692"/>
                <a:gd name="connsiteY44" fmla="*/ 121189 h 121818"/>
                <a:gd name="connsiteX45" fmla="*/ 127381 w 155692"/>
                <a:gd name="connsiteY45" fmla="*/ 121902 h 121818"/>
                <a:gd name="connsiteX46" fmla="*/ 130803 w 155692"/>
                <a:gd name="connsiteY46" fmla="*/ 118157 h 121818"/>
                <a:gd name="connsiteX47" fmla="*/ 126868 w 155692"/>
                <a:gd name="connsiteY47" fmla="*/ 115481 h 121818"/>
                <a:gd name="connsiteX48" fmla="*/ 115576 w 155692"/>
                <a:gd name="connsiteY48" fmla="*/ 109595 h 121818"/>
                <a:gd name="connsiteX49" fmla="*/ 86320 w 155692"/>
                <a:gd name="connsiteY49" fmla="*/ 50202 h 1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55692" h="121818">
                  <a:moveTo>
                    <a:pt x="86320" y="50202"/>
                  </a:moveTo>
                  <a:cubicBezTo>
                    <a:pt x="85635" y="48775"/>
                    <a:pt x="85293" y="48240"/>
                    <a:pt x="85293" y="48062"/>
                  </a:cubicBezTo>
                  <a:cubicBezTo>
                    <a:pt x="85293" y="47705"/>
                    <a:pt x="85464" y="47527"/>
                    <a:pt x="89399" y="44673"/>
                  </a:cubicBezTo>
                  <a:lnTo>
                    <a:pt x="106679" y="32010"/>
                  </a:lnTo>
                  <a:cubicBezTo>
                    <a:pt x="129263" y="15423"/>
                    <a:pt x="139871" y="7575"/>
                    <a:pt x="152018" y="6505"/>
                  </a:cubicBezTo>
                  <a:cubicBezTo>
                    <a:pt x="153900" y="6326"/>
                    <a:pt x="155954" y="6148"/>
                    <a:pt x="155954" y="2581"/>
                  </a:cubicBezTo>
                  <a:cubicBezTo>
                    <a:pt x="155954" y="1154"/>
                    <a:pt x="154756" y="262"/>
                    <a:pt x="153729" y="262"/>
                  </a:cubicBezTo>
                  <a:cubicBezTo>
                    <a:pt x="150136" y="262"/>
                    <a:pt x="145688" y="797"/>
                    <a:pt x="141924" y="797"/>
                  </a:cubicBezTo>
                  <a:cubicBezTo>
                    <a:pt x="137305" y="797"/>
                    <a:pt x="125842" y="84"/>
                    <a:pt x="121222" y="84"/>
                  </a:cubicBezTo>
                  <a:cubicBezTo>
                    <a:pt x="120196" y="84"/>
                    <a:pt x="117629" y="84"/>
                    <a:pt x="117629" y="4008"/>
                  </a:cubicBezTo>
                  <a:cubicBezTo>
                    <a:pt x="117629" y="4186"/>
                    <a:pt x="117629" y="6326"/>
                    <a:pt x="120196" y="6505"/>
                  </a:cubicBezTo>
                  <a:cubicBezTo>
                    <a:pt x="122249" y="6683"/>
                    <a:pt x="124473" y="7040"/>
                    <a:pt x="124473" y="9002"/>
                  </a:cubicBezTo>
                  <a:cubicBezTo>
                    <a:pt x="124473" y="12212"/>
                    <a:pt x="119169" y="16136"/>
                    <a:pt x="116945" y="17741"/>
                  </a:cubicBezTo>
                  <a:lnTo>
                    <a:pt x="45600" y="70178"/>
                  </a:lnTo>
                  <a:lnTo>
                    <a:pt x="59116" y="13996"/>
                  </a:lnTo>
                  <a:cubicBezTo>
                    <a:pt x="60656" y="7932"/>
                    <a:pt x="60827" y="6505"/>
                    <a:pt x="74172" y="6505"/>
                  </a:cubicBezTo>
                  <a:cubicBezTo>
                    <a:pt x="76910" y="6505"/>
                    <a:pt x="79305" y="6505"/>
                    <a:pt x="79305" y="2759"/>
                  </a:cubicBezTo>
                  <a:cubicBezTo>
                    <a:pt x="79305" y="1154"/>
                    <a:pt x="78278" y="84"/>
                    <a:pt x="76567" y="84"/>
                  </a:cubicBezTo>
                  <a:cubicBezTo>
                    <a:pt x="71606" y="84"/>
                    <a:pt x="59116" y="797"/>
                    <a:pt x="54155" y="797"/>
                  </a:cubicBezTo>
                  <a:cubicBezTo>
                    <a:pt x="51246" y="797"/>
                    <a:pt x="45258" y="797"/>
                    <a:pt x="42349" y="619"/>
                  </a:cubicBezTo>
                  <a:cubicBezTo>
                    <a:pt x="38927" y="440"/>
                    <a:pt x="34821" y="84"/>
                    <a:pt x="31571" y="84"/>
                  </a:cubicBezTo>
                  <a:cubicBezTo>
                    <a:pt x="30544" y="84"/>
                    <a:pt x="27978" y="84"/>
                    <a:pt x="27978" y="4008"/>
                  </a:cubicBezTo>
                  <a:cubicBezTo>
                    <a:pt x="27978" y="6505"/>
                    <a:pt x="29860" y="6505"/>
                    <a:pt x="33624" y="6505"/>
                  </a:cubicBezTo>
                  <a:cubicBezTo>
                    <a:pt x="36361" y="6505"/>
                    <a:pt x="37045" y="6505"/>
                    <a:pt x="40125" y="6861"/>
                  </a:cubicBezTo>
                  <a:cubicBezTo>
                    <a:pt x="43547" y="7218"/>
                    <a:pt x="43889" y="7575"/>
                    <a:pt x="43889" y="9358"/>
                  </a:cubicBezTo>
                  <a:cubicBezTo>
                    <a:pt x="43889" y="9715"/>
                    <a:pt x="43889" y="10607"/>
                    <a:pt x="43205" y="13282"/>
                  </a:cubicBezTo>
                  <a:lnTo>
                    <a:pt x="20450" y="107990"/>
                  </a:lnTo>
                  <a:cubicBezTo>
                    <a:pt x="19081" y="114054"/>
                    <a:pt x="18739" y="115481"/>
                    <a:pt x="5394" y="115481"/>
                  </a:cubicBezTo>
                  <a:cubicBezTo>
                    <a:pt x="2314" y="115481"/>
                    <a:pt x="261" y="115481"/>
                    <a:pt x="261" y="119405"/>
                  </a:cubicBezTo>
                  <a:cubicBezTo>
                    <a:pt x="261" y="119584"/>
                    <a:pt x="261" y="121902"/>
                    <a:pt x="2998" y="121902"/>
                  </a:cubicBezTo>
                  <a:cubicBezTo>
                    <a:pt x="7960" y="121902"/>
                    <a:pt x="20279" y="121189"/>
                    <a:pt x="25240" y="121189"/>
                  </a:cubicBezTo>
                  <a:cubicBezTo>
                    <a:pt x="28149" y="121189"/>
                    <a:pt x="34137" y="121189"/>
                    <a:pt x="37045" y="121367"/>
                  </a:cubicBezTo>
                  <a:cubicBezTo>
                    <a:pt x="40467" y="121545"/>
                    <a:pt x="44745" y="121902"/>
                    <a:pt x="47995" y="121902"/>
                  </a:cubicBezTo>
                  <a:cubicBezTo>
                    <a:pt x="49022" y="121902"/>
                    <a:pt x="51588" y="121902"/>
                    <a:pt x="51588" y="117978"/>
                  </a:cubicBezTo>
                  <a:cubicBezTo>
                    <a:pt x="51588" y="115481"/>
                    <a:pt x="49535" y="115481"/>
                    <a:pt x="46113" y="115481"/>
                  </a:cubicBezTo>
                  <a:cubicBezTo>
                    <a:pt x="45942" y="115481"/>
                    <a:pt x="42691" y="115481"/>
                    <a:pt x="39612" y="115125"/>
                  </a:cubicBezTo>
                  <a:cubicBezTo>
                    <a:pt x="35677" y="114768"/>
                    <a:pt x="35677" y="114233"/>
                    <a:pt x="35677" y="112449"/>
                  </a:cubicBezTo>
                  <a:cubicBezTo>
                    <a:pt x="35677" y="111022"/>
                    <a:pt x="37388" y="104423"/>
                    <a:pt x="43718" y="78204"/>
                  </a:cubicBezTo>
                  <a:lnTo>
                    <a:pt x="72119" y="57337"/>
                  </a:lnTo>
                  <a:lnTo>
                    <a:pt x="96927" y="107455"/>
                  </a:lnTo>
                  <a:cubicBezTo>
                    <a:pt x="98125" y="109774"/>
                    <a:pt x="98125" y="109952"/>
                    <a:pt x="98125" y="110844"/>
                  </a:cubicBezTo>
                  <a:cubicBezTo>
                    <a:pt x="98125" y="114946"/>
                    <a:pt x="93334" y="115481"/>
                    <a:pt x="90255" y="115481"/>
                  </a:cubicBezTo>
                  <a:cubicBezTo>
                    <a:pt x="88202" y="115481"/>
                    <a:pt x="85806" y="115481"/>
                    <a:pt x="85806" y="119405"/>
                  </a:cubicBezTo>
                  <a:cubicBezTo>
                    <a:pt x="85806" y="119584"/>
                    <a:pt x="85977" y="121902"/>
                    <a:pt x="88715" y="121902"/>
                  </a:cubicBezTo>
                  <a:cubicBezTo>
                    <a:pt x="93505" y="121902"/>
                    <a:pt x="105824" y="121189"/>
                    <a:pt x="110614" y="121189"/>
                  </a:cubicBezTo>
                  <a:cubicBezTo>
                    <a:pt x="115747" y="121189"/>
                    <a:pt x="122591" y="121902"/>
                    <a:pt x="127381" y="121902"/>
                  </a:cubicBezTo>
                  <a:cubicBezTo>
                    <a:pt x="129606" y="121902"/>
                    <a:pt x="130803" y="120654"/>
                    <a:pt x="130803" y="118157"/>
                  </a:cubicBezTo>
                  <a:cubicBezTo>
                    <a:pt x="130803" y="115481"/>
                    <a:pt x="128579" y="115481"/>
                    <a:pt x="126868" y="115481"/>
                  </a:cubicBezTo>
                  <a:cubicBezTo>
                    <a:pt x="123788" y="115481"/>
                    <a:pt x="118485" y="115303"/>
                    <a:pt x="115576" y="109595"/>
                  </a:cubicBezTo>
                  <a:lnTo>
                    <a:pt x="86320" y="5020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0" name="Dowolny kształt: kształt 239">
              <a:extLst>
                <a:ext uri="{FF2B5EF4-FFF2-40B4-BE49-F238E27FC236}">
                  <a16:creationId xmlns:a16="http://schemas.microsoft.com/office/drawing/2014/main" id="{19AD37AD-5431-FDE7-ACBA-1689DC70EAAC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548851" y="6423842"/>
              <a:ext cx="35929" cy="127398"/>
            </a:xfrm>
            <a:custGeom>
              <a:avLst/>
              <a:gdLst>
                <a:gd name="connsiteX0" fmla="*/ 35831 w 35929"/>
                <a:gd name="connsiteY0" fmla="*/ 3138 h 127398"/>
                <a:gd name="connsiteX1" fmla="*/ 36197 w 35929"/>
                <a:gd name="connsiteY1" fmla="*/ 1864 h 127398"/>
                <a:gd name="connsiteX2" fmla="*/ 34120 w 35929"/>
                <a:gd name="connsiteY2" fmla="*/ 80 h 127398"/>
                <a:gd name="connsiteX3" fmla="*/ 268 w 35929"/>
                <a:gd name="connsiteY3" fmla="*/ 63779 h 127398"/>
                <a:gd name="connsiteX4" fmla="*/ 34120 w 35929"/>
                <a:gd name="connsiteY4" fmla="*/ 127479 h 127398"/>
                <a:gd name="connsiteX5" fmla="*/ 36197 w 35929"/>
                <a:gd name="connsiteY5" fmla="*/ 125695 h 127398"/>
                <a:gd name="connsiteX6" fmla="*/ 35220 w 35929"/>
                <a:gd name="connsiteY6" fmla="*/ 124039 h 127398"/>
                <a:gd name="connsiteX7" fmla="*/ 9678 w 35929"/>
                <a:gd name="connsiteY7" fmla="*/ 63779 h 127398"/>
                <a:gd name="connsiteX8" fmla="*/ 35831 w 35929"/>
                <a:gd name="connsiteY8" fmla="*/ 3138 h 12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929" h="127398">
                  <a:moveTo>
                    <a:pt x="35831" y="3138"/>
                  </a:moveTo>
                  <a:cubicBezTo>
                    <a:pt x="35831" y="3010"/>
                    <a:pt x="36197" y="2501"/>
                    <a:pt x="36197" y="1864"/>
                  </a:cubicBezTo>
                  <a:cubicBezTo>
                    <a:pt x="36197" y="1354"/>
                    <a:pt x="35953" y="80"/>
                    <a:pt x="34120" y="80"/>
                  </a:cubicBezTo>
                  <a:cubicBezTo>
                    <a:pt x="31675" y="80"/>
                    <a:pt x="268" y="20464"/>
                    <a:pt x="268" y="63779"/>
                  </a:cubicBezTo>
                  <a:cubicBezTo>
                    <a:pt x="268" y="106967"/>
                    <a:pt x="31675" y="127479"/>
                    <a:pt x="34120" y="127479"/>
                  </a:cubicBezTo>
                  <a:cubicBezTo>
                    <a:pt x="35953" y="127479"/>
                    <a:pt x="36197" y="126205"/>
                    <a:pt x="36197" y="125695"/>
                  </a:cubicBezTo>
                  <a:cubicBezTo>
                    <a:pt x="36197" y="124803"/>
                    <a:pt x="35708" y="124421"/>
                    <a:pt x="35220" y="124039"/>
                  </a:cubicBezTo>
                  <a:cubicBezTo>
                    <a:pt x="13589" y="106076"/>
                    <a:pt x="9678" y="80214"/>
                    <a:pt x="9678" y="63779"/>
                  </a:cubicBezTo>
                  <a:cubicBezTo>
                    <a:pt x="9678" y="32567"/>
                    <a:pt x="23488" y="12056"/>
                    <a:pt x="35831" y="3138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1" name="Dowolny kształt: kształt 240">
              <a:extLst>
                <a:ext uri="{FF2B5EF4-FFF2-40B4-BE49-F238E27FC236}">
                  <a16:creationId xmlns:a16="http://schemas.microsoft.com/office/drawing/2014/main" id="{556F9D72-2E91-2D6F-8FDD-F4DF1CCA0BE5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611015" y="6432378"/>
              <a:ext cx="118785" cy="87013"/>
            </a:xfrm>
            <a:custGeom>
              <a:avLst/>
              <a:gdLst>
                <a:gd name="connsiteX0" fmla="*/ 102681 w 118785"/>
                <a:gd name="connsiteY0" fmla="*/ 14604 h 87013"/>
                <a:gd name="connsiteX1" fmla="*/ 115879 w 118785"/>
                <a:gd name="connsiteY1" fmla="*/ 5813 h 87013"/>
                <a:gd name="connsiteX2" fmla="*/ 119057 w 118785"/>
                <a:gd name="connsiteY2" fmla="*/ 2246 h 87013"/>
                <a:gd name="connsiteX3" fmla="*/ 116979 w 118785"/>
                <a:gd name="connsiteY3" fmla="*/ 80 h 87013"/>
                <a:gd name="connsiteX4" fmla="*/ 110013 w 118785"/>
                <a:gd name="connsiteY4" fmla="*/ 462 h 87013"/>
                <a:gd name="connsiteX5" fmla="*/ 103170 w 118785"/>
                <a:gd name="connsiteY5" fmla="*/ 590 h 87013"/>
                <a:gd name="connsiteX6" fmla="*/ 95959 w 118785"/>
                <a:gd name="connsiteY6" fmla="*/ 462 h 87013"/>
                <a:gd name="connsiteX7" fmla="*/ 88994 w 118785"/>
                <a:gd name="connsiteY7" fmla="*/ 80 h 87013"/>
                <a:gd name="connsiteX8" fmla="*/ 86061 w 118785"/>
                <a:gd name="connsiteY8" fmla="*/ 3647 h 87013"/>
                <a:gd name="connsiteX9" fmla="*/ 89116 w 118785"/>
                <a:gd name="connsiteY9" fmla="*/ 5813 h 87013"/>
                <a:gd name="connsiteX10" fmla="*/ 97670 w 118785"/>
                <a:gd name="connsiteY10" fmla="*/ 10782 h 87013"/>
                <a:gd name="connsiteX11" fmla="*/ 97304 w 118785"/>
                <a:gd name="connsiteY11" fmla="*/ 13075 h 87013"/>
                <a:gd name="connsiteX12" fmla="*/ 84105 w 118785"/>
                <a:gd name="connsiteY12" fmla="*/ 67856 h 87013"/>
                <a:gd name="connsiteX13" fmla="*/ 47443 w 118785"/>
                <a:gd name="connsiteY13" fmla="*/ 2246 h 87013"/>
                <a:gd name="connsiteX14" fmla="*/ 43044 w 118785"/>
                <a:gd name="connsiteY14" fmla="*/ 80 h 87013"/>
                <a:gd name="connsiteX15" fmla="*/ 24101 w 118785"/>
                <a:gd name="connsiteY15" fmla="*/ 80 h 87013"/>
                <a:gd name="connsiteX16" fmla="*/ 19824 w 118785"/>
                <a:gd name="connsiteY16" fmla="*/ 3647 h 87013"/>
                <a:gd name="connsiteX17" fmla="*/ 24346 w 118785"/>
                <a:gd name="connsiteY17" fmla="*/ 5813 h 87013"/>
                <a:gd name="connsiteX18" fmla="*/ 32656 w 118785"/>
                <a:gd name="connsiteY18" fmla="*/ 6323 h 87013"/>
                <a:gd name="connsiteX19" fmla="*/ 16647 w 118785"/>
                <a:gd name="connsiteY19" fmla="*/ 72825 h 87013"/>
                <a:gd name="connsiteX20" fmla="*/ 3326 w 118785"/>
                <a:gd name="connsiteY20" fmla="*/ 81360 h 87013"/>
                <a:gd name="connsiteX21" fmla="*/ 271 w 118785"/>
                <a:gd name="connsiteY21" fmla="*/ 84928 h 87013"/>
                <a:gd name="connsiteX22" fmla="*/ 2348 w 118785"/>
                <a:gd name="connsiteY22" fmla="*/ 87093 h 87013"/>
                <a:gd name="connsiteX23" fmla="*/ 9314 w 118785"/>
                <a:gd name="connsiteY23" fmla="*/ 86711 h 87013"/>
                <a:gd name="connsiteX24" fmla="*/ 16280 w 118785"/>
                <a:gd name="connsiteY24" fmla="*/ 86584 h 87013"/>
                <a:gd name="connsiteX25" fmla="*/ 23490 w 118785"/>
                <a:gd name="connsiteY25" fmla="*/ 86711 h 87013"/>
                <a:gd name="connsiteX26" fmla="*/ 30456 w 118785"/>
                <a:gd name="connsiteY26" fmla="*/ 87093 h 87013"/>
                <a:gd name="connsiteX27" fmla="*/ 33389 w 118785"/>
                <a:gd name="connsiteY27" fmla="*/ 83526 h 87013"/>
                <a:gd name="connsiteX28" fmla="*/ 30212 w 118785"/>
                <a:gd name="connsiteY28" fmla="*/ 81360 h 87013"/>
                <a:gd name="connsiteX29" fmla="*/ 21779 w 118785"/>
                <a:gd name="connsiteY29" fmla="*/ 76519 h 87013"/>
                <a:gd name="connsiteX30" fmla="*/ 22268 w 118785"/>
                <a:gd name="connsiteY30" fmla="*/ 73589 h 87013"/>
                <a:gd name="connsiteX31" fmla="*/ 37544 w 118785"/>
                <a:gd name="connsiteY31" fmla="*/ 9635 h 87013"/>
                <a:gd name="connsiteX32" fmla="*/ 79584 w 118785"/>
                <a:gd name="connsiteY32" fmla="*/ 84800 h 87013"/>
                <a:gd name="connsiteX33" fmla="*/ 82883 w 118785"/>
                <a:gd name="connsiteY33" fmla="*/ 87093 h 87013"/>
                <a:gd name="connsiteX34" fmla="*/ 86061 w 118785"/>
                <a:gd name="connsiteY34" fmla="*/ 83781 h 87013"/>
                <a:gd name="connsiteX35" fmla="*/ 102681 w 118785"/>
                <a:gd name="connsiteY35" fmla="*/ 14604 h 8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785" h="87013">
                  <a:moveTo>
                    <a:pt x="102681" y="14604"/>
                  </a:moveTo>
                  <a:cubicBezTo>
                    <a:pt x="103536" y="11036"/>
                    <a:pt x="104758" y="6195"/>
                    <a:pt x="115879" y="5813"/>
                  </a:cubicBezTo>
                  <a:cubicBezTo>
                    <a:pt x="116857" y="5813"/>
                    <a:pt x="119057" y="5686"/>
                    <a:pt x="119057" y="2246"/>
                  </a:cubicBezTo>
                  <a:cubicBezTo>
                    <a:pt x="119057" y="1736"/>
                    <a:pt x="118690" y="80"/>
                    <a:pt x="116979" y="80"/>
                  </a:cubicBezTo>
                  <a:cubicBezTo>
                    <a:pt x="114779" y="80"/>
                    <a:pt x="112213" y="462"/>
                    <a:pt x="110013" y="462"/>
                  </a:cubicBezTo>
                  <a:cubicBezTo>
                    <a:pt x="107814" y="462"/>
                    <a:pt x="105492" y="590"/>
                    <a:pt x="103170" y="590"/>
                  </a:cubicBezTo>
                  <a:cubicBezTo>
                    <a:pt x="100726" y="590"/>
                    <a:pt x="98404" y="462"/>
                    <a:pt x="95959" y="462"/>
                  </a:cubicBezTo>
                  <a:cubicBezTo>
                    <a:pt x="93760" y="462"/>
                    <a:pt x="91193" y="80"/>
                    <a:pt x="88994" y="80"/>
                  </a:cubicBezTo>
                  <a:cubicBezTo>
                    <a:pt x="88138" y="80"/>
                    <a:pt x="86061" y="80"/>
                    <a:pt x="86061" y="3647"/>
                  </a:cubicBezTo>
                  <a:cubicBezTo>
                    <a:pt x="86061" y="5813"/>
                    <a:pt x="87894" y="5813"/>
                    <a:pt x="89116" y="5813"/>
                  </a:cubicBezTo>
                  <a:cubicBezTo>
                    <a:pt x="97182" y="5940"/>
                    <a:pt x="97670" y="8616"/>
                    <a:pt x="97670" y="10782"/>
                  </a:cubicBezTo>
                  <a:cubicBezTo>
                    <a:pt x="97670" y="11673"/>
                    <a:pt x="97426" y="12310"/>
                    <a:pt x="97304" y="13075"/>
                  </a:cubicBezTo>
                  <a:lnTo>
                    <a:pt x="84105" y="67856"/>
                  </a:lnTo>
                  <a:lnTo>
                    <a:pt x="47443" y="2246"/>
                  </a:lnTo>
                  <a:cubicBezTo>
                    <a:pt x="46221" y="80"/>
                    <a:pt x="45977" y="80"/>
                    <a:pt x="43044" y="80"/>
                  </a:cubicBezTo>
                  <a:lnTo>
                    <a:pt x="24101" y="80"/>
                  </a:lnTo>
                  <a:cubicBezTo>
                    <a:pt x="21657" y="80"/>
                    <a:pt x="19824" y="80"/>
                    <a:pt x="19824" y="3647"/>
                  </a:cubicBezTo>
                  <a:cubicBezTo>
                    <a:pt x="19824" y="5813"/>
                    <a:pt x="21413" y="5813"/>
                    <a:pt x="24346" y="5813"/>
                  </a:cubicBezTo>
                  <a:cubicBezTo>
                    <a:pt x="24712" y="5813"/>
                    <a:pt x="29601" y="5813"/>
                    <a:pt x="32656" y="6323"/>
                  </a:cubicBezTo>
                  <a:lnTo>
                    <a:pt x="16647" y="72825"/>
                  </a:lnTo>
                  <a:cubicBezTo>
                    <a:pt x="15791" y="76264"/>
                    <a:pt x="14691" y="81106"/>
                    <a:pt x="3326" y="81360"/>
                  </a:cubicBezTo>
                  <a:cubicBezTo>
                    <a:pt x="2348" y="81360"/>
                    <a:pt x="271" y="81488"/>
                    <a:pt x="271" y="84928"/>
                  </a:cubicBezTo>
                  <a:cubicBezTo>
                    <a:pt x="271" y="86074"/>
                    <a:pt x="1248" y="87093"/>
                    <a:pt x="2348" y="87093"/>
                  </a:cubicBezTo>
                  <a:cubicBezTo>
                    <a:pt x="4548" y="87093"/>
                    <a:pt x="7114" y="86711"/>
                    <a:pt x="9314" y="86711"/>
                  </a:cubicBezTo>
                  <a:cubicBezTo>
                    <a:pt x="11636" y="86711"/>
                    <a:pt x="13958" y="86584"/>
                    <a:pt x="16280" y="86584"/>
                  </a:cubicBezTo>
                  <a:cubicBezTo>
                    <a:pt x="18724" y="86584"/>
                    <a:pt x="21046" y="86711"/>
                    <a:pt x="23490" y="86711"/>
                  </a:cubicBezTo>
                  <a:cubicBezTo>
                    <a:pt x="25690" y="86711"/>
                    <a:pt x="28256" y="87093"/>
                    <a:pt x="30456" y="87093"/>
                  </a:cubicBezTo>
                  <a:cubicBezTo>
                    <a:pt x="32045" y="87093"/>
                    <a:pt x="33389" y="86201"/>
                    <a:pt x="33389" y="83526"/>
                  </a:cubicBezTo>
                  <a:cubicBezTo>
                    <a:pt x="33389" y="81360"/>
                    <a:pt x="31556" y="81360"/>
                    <a:pt x="30212" y="81360"/>
                  </a:cubicBezTo>
                  <a:cubicBezTo>
                    <a:pt x="24101" y="81233"/>
                    <a:pt x="21779" y="79577"/>
                    <a:pt x="21779" y="76519"/>
                  </a:cubicBezTo>
                  <a:cubicBezTo>
                    <a:pt x="21779" y="75627"/>
                    <a:pt x="22024" y="74863"/>
                    <a:pt x="22268" y="73589"/>
                  </a:cubicBezTo>
                  <a:lnTo>
                    <a:pt x="37544" y="9635"/>
                  </a:lnTo>
                  <a:lnTo>
                    <a:pt x="79584" y="84800"/>
                  </a:lnTo>
                  <a:cubicBezTo>
                    <a:pt x="80806" y="87093"/>
                    <a:pt x="81539" y="87093"/>
                    <a:pt x="82883" y="87093"/>
                  </a:cubicBezTo>
                  <a:cubicBezTo>
                    <a:pt x="85327" y="87093"/>
                    <a:pt x="85450" y="86456"/>
                    <a:pt x="86061" y="83781"/>
                  </a:cubicBezTo>
                  <a:lnTo>
                    <a:pt x="102681" y="14604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2" name="Dowolny kształt: kształt 241">
              <a:extLst>
                <a:ext uri="{FF2B5EF4-FFF2-40B4-BE49-F238E27FC236}">
                  <a16:creationId xmlns:a16="http://schemas.microsoft.com/office/drawing/2014/main" id="{C4B4507C-EDC2-1D7B-27D5-00C7BECA5701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753476" y="6423842"/>
              <a:ext cx="35806" cy="127398"/>
            </a:xfrm>
            <a:custGeom>
              <a:avLst/>
              <a:gdLst>
                <a:gd name="connsiteX0" fmla="*/ 36084 w 35806"/>
                <a:gd name="connsiteY0" fmla="*/ 63779 h 127398"/>
                <a:gd name="connsiteX1" fmla="*/ 2232 w 35806"/>
                <a:gd name="connsiteY1" fmla="*/ 80 h 127398"/>
                <a:gd name="connsiteX2" fmla="*/ 277 w 35806"/>
                <a:gd name="connsiteY2" fmla="*/ 1864 h 127398"/>
                <a:gd name="connsiteX3" fmla="*/ 1010 w 35806"/>
                <a:gd name="connsiteY3" fmla="*/ 3520 h 127398"/>
                <a:gd name="connsiteX4" fmla="*/ 26674 w 35806"/>
                <a:gd name="connsiteY4" fmla="*/ 63779 h 127398"/>
                <a:gd name="connsiteX5" fmla="*/ 20441 w 35806"/>
                <a:gd name="connsiteY5" fmla="*/ 97667 h 127398"/>
                <a:gd name="connsiteX6" fmla="*/ 888 w 35806"/>
                <a:gd name="connsiteY6" fmla="*/ 124294 h 127398"/>
                <a:gd name="connsiteX7" fmla="*/ 277 w 35806"/>
                <a:gd name="connsiteY7" fmla="*/ 125695 h 127398"/>
                <a:gd name="connsiteX8" fmla="*/ 2232 w 35806"/>
                <a:gd name="connsiteY8" fmla="*/ 127479 h 127398"/>
                <a:gd name="connsiteX9" fmla="*/ 36084 w 35806"/>
                <a:gd name="connsiteY9" fmla="*/ 63779 h 12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806" h="127398">
                  <a:moveTo>
                    <a:pt x="36084" y="63779"/>
                  </a:moveTo>
                  <a:cubicBezTo>
                    <a:pt x="36084" y="20591"/>
                    <a:pt x="4676" y="80"/>
                    <a:pt x="2232" y="80"/>
                  </a:cubicBezTo>
                  <a:cubicBezTo>
                    <a:pt x="277" y="80"/>
                    <a:pt x="277" y="1609"/>
                    <a:pt x="277" y="1864"/>
                  </a:cubicBezTo>
                  <a:cubicBezTo>
                    <a:pt x="277" y="1991"/>
                    <a:pt x="277" y="2755"/>
                    <a:pt x="1010" y="3520"/>
                  </a:cubicBezTo>
                  <a:cubicBezTo>
                    <a:pt x="19341" y="18680"/>
                    <a:pt x="26674" y="40848"/>
                    <a:pt x="26674" y="63779"/>
                  </a:cubicBezTo>
                  <a:cubicBezTo>
                    <a:pt x="26674" y="75245"/>
                    <a:pt x="24596" y="87221"/>
                    <a:pt x="20441" y="97667"/>
                  </a:cubicBezTo>
                  <a:cubicBezTo>
                    <a:pt x="14575" y="112191"/>
                    <a:pt x="6876" y="119198"/>
                    <a:pt x="888" y="124294"/>
                  </a:cubicBezTo>
                  <a:cubicBezTo>
                    <a:pt x="521" y="124548"/>
                    <a:pt x="277" y="125185"/>
                    <a:pt x="277" y="125695"/>
                  </a:cubicBezTo>
                  <a:cubicBezTo>
                    <a:pt x="277" y="125950"/>
                    <a:pt x="277" y="127479"/>
                    <a:pt x="2232" y="127479"/>
                  </a:cubicBezTo>
                  <a:cubicBezTo>
                    <a:pt x="4676" y="127479"/>
                    <a:pt x="36084" y="107095"/>
                    <a:pt x="36084" y="63779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3" name="Dowolny kształt: kształt 242">
              <a:extLst>
                <a:ext uri="{FF2B5EF4-FFF2-40B4-BE49-F238E27FC236}">
                  <a16:creationId xmlns:a16="http://schemas.microsoft.com/office/drawing/2014/main" id="{AB412DCD-051B-2232-ED87-F98827ED95A7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821506" y="6463081"/>
              <a:ext cx="86156" cy="84082"/>
            </a:xfrm>
            <a:custGeom>
              <a:avLst/>
              <a:gdLst>
                <a:gd name="connsiteX0" fmla="*/ 35353 w 86156"/>
                <a:gd name="connsiteY0" fmla="*/ 57664 h 84082"/>
                <a:gd name="connsiteX1" fmla="*/ 39997 w 86156"/>
                <a:gd name="connsiteY1" fmla="*/ 57792 h 84082"/>
                <a:gd name="connsiteX2" fmla="*/ 86436 w 86156"/>
                <a:gd name="connsiteY2" fmla="*/ 19699 h 84082"/>
                <a:gd name="connsiteX3" fmla="*/ 67738 w 86156"/>
                <a:gd name="connsiteY3" fmla="*/ 80 h 84082"/>
                <a:gd name="connsiteX4" fmla="*/ 43663 w 86156"/>
                <a:gd name="connsiteY4" fmla="*/ 15878 h 84082"/>
                <a:gd name="connsiteX5" fmla="*/ 30709 w 86156"/>
                <a:gd name="connsiteY5" fmla="*/ 47472 h 84082"/>
                <a:gd name="connsiteX6" fmla="*/ 5534 w 86156"/>
                <a:gd name="connsiteY6" fmla="*/ 30401 h 84082"/>
                <a:gd name="connsiteX7" fmla="*/ 15678 w 86156"/>
                <a:gd name="connsiteY7" fmla="*/ 6195 h 84082"/>
                <a:gd name="connsiteX8" fmla="*/ 17877 w 86156"/>
                <a:gd name="connsiteY8" fmla="*/ 3265 h 84082"/>
                <a:gd name="connsiteX9" fmla="*/ 15311 w 86156"/>
                <a:gd name="connsiteY9" fmla="*/ 1481 h 84082"/>
                <a:gd name="connsiteX10" fmla="*/ 10300 w 86156"/>
                <a:gd name="connsiteY10" fmla="*/ 5176 h 84082"/>
                <a:gd name="connsiteX11" fmla="*/ 279 w 86156"/>
                <a:gd name="connsiteY11" fmla="*/ 31675 h 84082"/>
                <a:gd name="connsiteX12" fmla="*/ 27776 w 86156"/>
                <a:gd name="connsiteY12" fmla="*/ 56645 h 84082"/>
                <a:gd name="connsiteX13" fmla="*/ 22032 w 86156"/>
                <a:gd name="connsiteY13" fmla="*/ 75500 h 84082"/>
                <a:gd name="connsiteX14" fmla="*/ 21055 w 86156"/>
                <a:gd name="connsiteY14" fmla="*/ 79704 h 84082"/>
                <a:gd name="connsiteX15" fmla="*/ 25576 w 86156"/>
                <a:gd name="connsiteY15" fmla="*/ 84163 h 84082"/>
                <a:gd name="connsiteX16" fmla="*/ 31687 w 86156"/>
                <a:gd name="connsiteY16" fmla="*/ 79067 h 84082"/>
                <a:gd name="connsiteX17" fmla="*/ 35353 w 86156"/>
                <a:gd name="connsiteY17" fmla="*/ 57664 h 84082"/>
                <a:gd name="connsiteX18" fmla="*/ 38897 w 86156"/>
                <a:gd name="connsiteY18" fmla="*/ 48109 h 84082"/>
                <a:gd name="connsiteX19" fmla="*/ 37186 w 86156"/>
                <a:gd name="connsiteY19" fmla="*/ 47472 h 84082"/>
                <a:gd name="connsiteX20" fmla="*/ 38408 w 86156"/>
                <a:gd name="connsiteY20" fmla="*/ 40211 h 84082"/>
                <a:gd name="connsiteX21" fmla="*/ 66394 w 86156"/>
                <a:gd name="connsiteY21" fmla="*/ 9762 h 84082"/>
                <a:gd name="connsiteX22" fmla="*/ 81059 w 86156"/>
                <a:gd name="connsiteY22" fmla="*/ 21865 h 84082"/>
                <a:gd name="connsiteX23" fmla="*/ 41341 w 86156"/>
                <a:gd name="connsiteY23" fmla="*/ 48109 h 84082"/>
                <a:gd name="connsiteX24" fmla="*/ 38897 w 86156"/>
                <a:gd name="connsiteY24" fmla="*/ 48109 h 8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156" h="84082">
                  <a:moveTo>
                    <a:pt x="35353" y="57664"/>
                  </a:moveTo>
                  <a:cubicBezTo>
                    <a:pt x="36697" y="57792"/>
                    <a:pt x="38653" y="57792"/>
                    <a:pt x="39997" y="57792"/>
                  </a:cubicBezTo>
                  <a:cubicBezTo>
                    <a:pt x="64927" y="57792"/>
                    <a:pt x="86436" y="39574"/>
                    <a:pt x="86436" y="19699"/>
                  </a:cubicBezTo>
                  <a:cubicBezTo>
                    <a:pt x="86436" y="7597"/>
                    <a:pt x="78248" y="80"/>
                    <a:pt x="67738" y="80"/>
                  </a:cubicBezTo>
                  <a:cubicBezTo>
                    <a:pt x="57961" y="80"/>
                    <a:pt x="49651" y="6960"/>
                    <a:pt x="43663" y="15878"/>
                  </a:cubicBezTo>
                  <a:cubicBezTo>
                    <a:pt x="37186" y="25687"/>
                    <a:pt x="34620" y="34478"/>
                    <a:pt x="30709" y="47472"/>
                  </a:cubicBezTo>
                  <a:cubicBezTo>
                    <a:pt x="21299" y="46581"/>
                    <a:pt x="5534" y="43013"/>
                    <a:pt x="5534" y="30401"/>
                  </a:cubicBezTo>
                  <a:cubicBezTo>
                    <a:pt x="5534" y="27343"/>
                    <a:pt x="8101" y="14094"/>
                    <a:pt x="15678" y="6195"/>
                  </a:cubicBezTo>
                  <a:cubicBezTo>
                    <a:pt x="17755" y="4029"/>
                    <a:pt x="17877" y="3902"/>
                    <a:pt x="17877" y="3265"/>
                  </a:cubicBezTo>
                  <a:cubicBezTo>
                    <a:pt x="17877" y="1481"/>
                    <a:pt x="16044" y="1481"/>
                    <a:pt x="15311" y="1481"/>
                  </a:cubicBezTo>
                  <a:cubicBezTo>
                    <a:pt x="13967" y="1481"/>
                    <a:pt x="13356" y="1481"/>
                    <a:pt x="10300" y="5176"/>
                  </a:cubicBezTo>
                  <a:cubicBezTo>
                    <a:pt x="3701" y="12820"/>
                    <a:pt x="279" y="25815"/>
                    <a:pt x="279" y="31675"/>
                  </a:cubicBezTo>
                  <a:cubicBezTo>
                    <a:pt x="279" y="44797"/>
                    <a:pt x="11523" y="53842"/>
                    <a:pt x="27776" y="56645"/>
                  </a:cubicBezTo>
                  <a:cubicBezTo>
                    <a:pt x="25699" y="64416"/>
                    <a:pt x="24965" y="66455"/>
                    <a:pt x="22032" y="75500"/>
                  </a:cubicBezTo>
                  <a:cubicBezTo>
                    <a:pt x="21055" y="78685"/>
                    <a:pt x="21055" y="79067"/>
                    <a:pt x="21055" y="79704"/>
                  </a:cubicBezTo>
                  <a:cubicBezTo>
                    <a:pt x="21055" y="82379"/>
                    <a:pt x="23132" y="84163"/>
                    <a:pt x="25576" y="84163"/>
                  </a:cubicBezTo>
                  <a:cubicBezTo>
                    <a:pt x="28509" y="84163"/>
                    <a:pt x="31076" y="81997"/>
                    <a:pt x="31687" y="79067"/>
                  </a:cubicBezTo>
                  <a:cubicBezTo>
                    <a:pt x="31687" y="78812"/>
                    <a:pt x="34986" y="59703"/>
                    <a:pt x="35353" y="57664"/>
                  </a:cubicBezTo>
                  <a:close/>
                  <a:moveTo>
                    <a:pt x="38897" y="48109"/>
                  </a:moveTo>
                  <a:cubicBezTo>
                    <a:pt x="38286" y="48109"/>
                    <a:pt x="37186" y="48109"/>
                    <a:pt x="37186" y="47472"/>
                  </a:cubicBezTo>
                  <a:cubicBezTo>
                    <a:pt x="37186" y="47090"/>
                    <a:pt x="38042" y="42631"/>
                    <a:pt x="38408" y="40211"/>
                  </a:cubicBezTo>
                  <a:cubicBezTo>
                    <a:pt x="42074" y="19190"/>
                    <a:pt x="56128" y="9762"/>
                    <a:pt x="66394" y="9762"/>
                  </a:cubicBezTo>
                  <a:cubicBezTo>
                    <a:pt x="73482" y="9762"/>
                    <a:pt x="81059" y="13584"/>
                    <a:pt x="81059" y="21865"/>
                  </a:cubicBezTo>
                  <a:cubicBezTo>
                    <a:pt x="81059" y="34350"/>
                    <a:pt x="65783" y="48109"/>
                    <a:pt x="41341" y="48109"/>
                  </a:cubicBezTo>
                  <a:lnTo>
                    <a:pt x="38897" y="4810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4" name="Dowolny kształt: kształt 243">
              <a:extLst>
                <a:ext uri="{FF2B5EF4-FFF2-40B4-BE49-F238E27FC236}">
                  <a16:creationId xmlns:a16="http://schemas.microsoft.com/office/drawing/2014/main" id="{1571BCE2-845C-4CFB-C87D-293CF3657BD6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533691" y="6586030"/>
              <a:ext cx="66480" cy="89733"/>
            </a:xfrm>
            <a:custGeom>
              <a:avLst/>
              <a:gdLst>
                <a:gd name="connsiteX0" fmla="*/ 30086 w 66480"/>
                <a:gd name="connsiteY0" fmla="*/ 4845 h 89733"/>
                <a:gd name="connsiteX1" fmla="*/ 30575 w 66480"/>
                <a:gd name="connsiteY1" fmla="*/ 2169 h 89733"/>
                <a:gd name="connsiteX2" fmla="*/ 26787 w 66480"/>
                <a:gd name="connsiteY2" fmla="*/ 131 h 89733"/>
                <a:gd name="connsiteX3" fmla="*/ 11755 w 66480"/>
                <a:gd name="connsiteY3" fmla="*/ 1278 h 89733"/>
                <a:gd name="connsiteX4" fmla="*/ 8822 w 66480"/>
                <a:gd name="connsiteY4" fmla="*/ 2042 h 89733"/>
                <a:gd name="connsiteX5" fmla="*/ 7967 w 66480"/>
                <a:gd name="connsiteY5" fmla="*/ 4972 h 89733"/>
                <a:gd name="connsiteX6" fmla="*/ 11633 w 66480"/>
                <a:gd name="connsiteY6" fmla="*/ 7138 h 89733"/>
                <a:gd name="connsiteX7" fmla="*/ 15788 w 66480"/>
                <a:gd name="connsiteY7" fmla="*/ 7393 h 89733"/>
                <a:gd name="connsiteX8" fmla="*/ 18232 w 66480"/>
                <a:gd name="connsiteY8" fmla="*/ 9049 h 89733"/>
                <a:gd name="connsiteX9" fmla="*/ 17621 w 66480"/>
                <a:gd name="connsiteY9" fmla="*/ 11979 h 89733"/>
                <a:gd name="connsiteX10" fmla="*/ 756 w 66480"/>
                <a:gd name="connsiteY10" fmla="*/ 82303 h 89733"/>
                <a:gd name="connsiteX11" fmla="*/ 268 w 66480"/>
                <a:gd name="connsiteY11" fmla="*/ 85233 h 89733"/>
                <a:gd name="connsiteX12" fmla="*/ 4912 w 66480"/>
                <a:gd name="connsiteY12" fmla="*/ 89820 h 89733"/>
                <a:gd name="connsiteX13" fmla="*/ 11266 w 66480"/>
                <a:gd name="connsiteY13" fmla="*/ 83322 h 89733"/>
                <a:gd name="connsiteX14" fmla="*/ 16766 w 66480"/>
                <a:gd name="connsiteY14" fmla="*/ 59881 h 89733"/>
                <a:gd name="connsiteX15" fmla="*/ 35219 w 66480"/>
                <a:gd name="connsiteY15" fmla="*/ 69945 h 89733"/>
                <a:gd name="connsiteX16" fmla="*/ 34852 w 66480"/>
                <a:gd name="connsiteY16" fmla="*/ 72876 h 89733"/>
                <a:gd name="connsiteX17" fmla="*/ 34486 w 66480"/>
                <a:gd name="connsiteY17" fmla="*/ 76188 h 89733"/>
                <a:gd name="connsiteX18" fmla="*/ 49395 w 66480"/>
                <a:gd name="connsiteY18" fmla="*/ 89820 h 89733"/>
                <a:gd name="connsiteX19" fmla="*/ 66749 w 66480"/>
                <a:gd name="connsiteY19" fmla="*/ 70073 h 89733"/>
                <a:gd name="connsiteX20" fmla="*/ 64182 w 66480"/>
                <a:gd name="connsiteY20" fmla="*/ 68289 h 89733"/>
                <a:gd name="connsiteX21" fmla="*/ 61249 w 66480"/>
                <a:gd name="connsiteY21" fmla="*/ 71219 h 89733"/>
                <a:gd name="connsiteX22" fmla="*/ 49884 w 66480"/>
                <a:gd name="connsiteY22" fmla="*/ 85488 h 89733"/>
                <a:gd name="connsiteX23" fmla="*/ 44751 w 66480"/>
                <a:gd name="connsiteY23" fmla="*/ 77972 h 89733"/>
                <a:gd name="connsiteX24" fmla="*/ 45240 w 66480"/>
                <a:gd name="connsiteY24" fmla="*/ 73895 h 89733"/>
                <a:gd name="connsiteX25" fmla="*/ 45851 w 66480"/>
                <a:gd name="connsiteY25" fmla="*/ 69563 h 89733"/>
                <a:gd name="connsiteX26" fmla="*/ 24343 w 66480"/>
                <a:gd name="connsiteY26" fmla="*/ 55804 h 89733"/>
                <a:gd name="connsiteX27" fmla="*/ 34852 w 66480"/>
                <a:gd name="connsiteY27" fmla="*/ 47651 h 89733"/>
                <a:gd name="connsiteX28" fmla="*/ 55505 w 66480"/>
                <a:gd name="connsiteY28" fmla="*/ 36440 h 89733"/>
                <a:gd name="connsiteX29" fmla="*/ 59783 w 66480"/>
                <a:gd name="connsiteY29" fmla="*/ 37968 h 89733"/>
                <a:gd name="connsiteX30" fmla="*/ 58805 w 66480"/>
                <a:gd name="connsiteY30" fmla="*/ 38351 h 89733"/>
                <a:gd name="connsiteX31" fmla="*/ 53184 w 66480"/>
                <a:gd name="connsiteY31" fmla="*/ 45994 h 89733"/>
                <a:gd name="connsiteX32" fmla="*/ 58683 w 66480"/>
                <a:gd name="connsiteY32" fmla="*/ 51218 h 89733"/>
                <a:gd name="connsiteX33" fmla="*/ 66260 w 66480"/>
                <a:gd name="connsiteY33" fmla="*/ 42173 h 89733"/>
                <a:gd name="connsiteX34" fmla="*/ 55750 w 66480"/>
                <a:gd name="connsiteY34" fmla="*/ 32108 h 89733"/>
                <a:gd name="connsiteX35" fmla="*/ 31431 w 66480"/>
                <a:gd name="connsiteY35" fmla="*/ 45485 h 89733"/>
                <a:gd name="connsiteX36" fmla="*/ 18232 w 66480"/>
                <a:gd name="connsiteY36" fmla="*/ 54275 h 89733"/>
                <a:gd name="connsiteX37" fmla="*/ 30086 w 66480"/>
                <a:gd name="connsiteY37" fmla="*/ 4845 h 89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6480" h="89733">
                  <a:moveTo>
                    <a:pt x="30086" y="4845"/>
                  </a:moveTo>
                  <a:cubicBezTo>
                    <a:pt x="30575" y="3061"/>
                    <a:pt x="30575" y="2806"/>
                    <a:pt x="30575" y="2169"/>
                  </a:cubicBezTo>
                  <a:cubicBezTo>
                    <a:pt x="30575" y="4"/>
                    <a:pt x="28742" y="4"/>
                    <a:pt x="26787" y="131"/>
                  </a:cubicBezTo>
                  <a:lnTo>
                    <a:pt x="11755" y="1278"/>
                  </a:lnTo>
                  <a:cubicBezTo>
                    <a:pt x="9678" y="1405"/>
                    <a:pt x="9433" y="1532"/>
                    <a:pt x="8822" y="2042"/>
                  </a:cubicBezTo>
                  <a:cubicBezTo>
                    <a:pt x="8333" y="2679"/>
                    <a:pt x="7967" y="4208"/>
                    <a:pt x="7967" y="4972"/>
                  </a:cubicBezTo>
                  <a:cubicBezTo>
                    <a:pt x="7967" y="7138"/>
                    <a:pt x="9922" y="7138"/>
                    <a:pt x="11633" y="7138"/>
                  </a:cubicBezTo>
                  <a:cubicBezTo>
                    <a:pt x="11755" y="7138"/>
                    <a:pt x="13955" y="7138"/>
                    <a:pt x="15788" y="7393"/>
                  </a:cubicBezTo>
                  <a:cubicBezTo>
                    <a:pt x="18110" y="7648"/>
                    <a:pt x="18232" y="8030"/>
                    <a:pt x="18232" y="9049"/>
                  </a:cubicBezTo>
                  <a:cubicBezTo>
                    <a:pt x="18232" y="9431"/>
                    <a:pt x="18232" y="9686"/>
                    <a:pt x="17621" y="11979"/>
                  </a:cubicBezTo>
                  <a:lnTo>
                    <a:pt x="756" y="82303"/>
                  </a:lnTo>
                  <a:cubicBezTo>
                    <a:pt x="268" y="84214"/>
                    <a:pt x="268" y="84469"/>
                    <a:pt x="268" y="85233"/>
                  </a:cubicBezTo>
                  <a:cubicBezTo>
                    <a:pt x="268" y="88163"/>
                    <a:pt x="2467" y="89820"/>
                    <a:pt x="4912" y="89820"/>
                  </a:cubicBezTo>
                  <a:cubicBezTo>
                    <a:pt x="9678" y="89820"/>
                    <a:pt x="10777" y="85106"/>
                    <a:pt x="11266" y="83322"/>
                  </a:cubicBezTo>
                  <a:lnTo>
                    <a:pt x="16766" y="59881"/>
                  </a:lnTo>
                  <a:cubicBezTo>
                    <a:pt x="19943" y="60008"/>
                    <a:pt x="35219" y="60900"/>
                    <a:pt x="35219" y="69945"/>
                  </a:cubicBezTo>
                  <a:cubicBezTo>
                    <a:pt x="35219" y="70837"/>
                    <a:pt x="35219" y="71347"/>
                    <a:pt x="34852" y="72876"/>
                  </a:cubicBezTo>
                  <a:cubicBezTo>
                    <a:pt x="34486" y="74659"/>
                    <a:pt x="34486" y="75424"/>
                    <a:pt x="34486" y="76188"/>
                  </a:cubicBezTo>
                  <a:cubicBezTo>
                    <a:pt x="34486" y="85233"/>
                    <a:pt x="42307" y="89820"/>
                    <a:pt x="49395" y="89820"/>
                  </a:cubicBezTo>
                  <a:cubicBezTo>
                    <a:pt x="61860" y="89820"/>
                    <a:pt x="66749" y="71602"/>
                    <a:pt x="66749" y="70073"/>
                  </a:cubicBezTo>
                  <a:cubicBezTo>
                    <a:pt x="66749" y="68289"/>
                    <a:pt x="64671" y="68289"/>
                    <a:pt x="64182" y="68289"/>
                  </a:cubicBezTo>
                  <a:cubicBezTo>
                    <a:pt x="62105" y="68289"/>
                    <a:pt x="61860" y="68926"/>
                    <a:pt x="61249" y="71219"/>
                  </a:cubicBezTo>
                  <a:cubicBezTo>
                    <a:pt x="60027" y="75678"/>
                    <a:pt x="56483" y="85488"/>
                    <a:pt x="49884" y="85488"/>
                  </a:cubicBezTo>
                  <a:cubicBezTo>
                    <a:pt x="45362" y="85488"/>
                    <a:pt x="44751" y="80774"/>
                    <a:pt x="44751" y="77972"/>
                  </a:cubicBezTo>
                  <a:cubicBezTo>
                    <a:pt x="44751" y="77844"/>
                    <a:pt x="44751" y="76061"/>
                    <a:pt x="45240" y="73895"/>
                  </a:cubicBezTo>
                  <a:cubicBezTo>
                    <a:pt x="45729" y="71856"/>
                    <a:pt x="45851" y="70582"/>
                    <a:pt x="45851" y="69563"/>
                  </a:cubicBezTo>
                  <a:cubicBezTo>
                    <a:pt x="45851" y="58352"/>
                    <a:pt x="32408" y="56441"/>
                    <a:pt x="24343" y="55804"/>
                  </a:cubicBezTo>
                  <a:cubicBezTo>
                    <a:pt x="27764" y="53766"/>
                    <a:pt x="32897" y="49434"/>
                    <a:pt x="34852" y="47651"/>
                  </a:cubicBezTo>
                  <a:cubicBezTo>
                    <a:pt x="41818" y="41918"/>
                    <a:pt x="48540" y="36440"/>
                    <a:pt x="55505" y="36440"/>
                  </a:cubicBezTo>
                  <a:cubicBezTo>
                    <a:pt x="58316" y="36440"/>
                    <a:pt x="59050" y="37204"/>
                    <a:pt x="59783" y="37968"/>
                  </a:cubicBezTo>
                  <a:cubicBezTo>
                    <a:pt x="59661" y="37968"/>
                    <a:pt x="59050" y="38351"/>
                    <a:pt x="58805" y="38351"/>
                  </a:cubicBezTo>
                  <a:cubicBezTo>
                    <a:pt x="53184" y="40389"/>
                    <a:pt x="53184" y="45612"/>
                    <a:pt x="53184" y="45994"/>
                  </a:cubicBezTo>
                  <a:cubicBezTo>
                    <a:pt x="53184" y="48160"/>
                    <a:pt x="54650" y="51218"/>
                    <a:pt x="58683" y="51218"/>
                  </a:cubicBezTo>
                  <a:cubicBezTo>
                    <a:pt x="61127" y="51218"/>
                    <a:pt x="66260" y="49179"/>
                    <a:pt x="66260" y="42173"/>
                  </a:cubicBezTo>
                  <a:cubicBezTo>
                    <a:pt x="66260" y="35930"/>
                    <a:pt x="61616" y="32108"/>
                    <a:pt x="55750" y="32108"/>
                  </a:cubicBezTo>
                  <a:cubicBezTo>
                    <a:pt x="47440" y="32108"/>
                    <a:pt x="40352" y="37968"/>
                    <a:pt x="31431" y="45485"/>
                  </a:cubicBezTo>
                  <a:cubicBezTo>
                    <a:pt x="27153" y="49052"/>
                    <a:pt x="23120" y="52237"/>
                    <a:pt x="18232" y="54275"/>
                  </a:cubicBezTo>
                  <a:lnTo>
                    <a:pt x="30086" y="484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5" name="Dowolny kształt: kształt 244">
              <a:extLst>
                <a:ext uri="{FF2B5EF4-FFF2-40B4-BE49-F238E27FC236}">
                  <a16:creationId xmlns:a16="http://schemas.microsoft.com/office/drawing/2014/main" id="{2403EE8B-EFEC-787C-1B06-E830BC19FA22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948194" y="6478906"/>
              <a:ext cx="67751" cy="178357"/>
            </a:xfrm>
            <a:custGeom>
              <a:avLst/>
              <a:gdLst>
                <a:gd name="connsiteX0" fmla="*/ 40833 w 67751"/>
                <a:gd name="connsiteY0" fmla="*/ 114054 h 178357"/>
                <a:gd name="connsiteX1" fmla="*/ 46479 w 67751"/>
                <a:gd name="connsiteY1" fmla="*/ 98537 h 178357"/>
                <a:gd name="connsiteX2" fmla="*/ 64615 w 67751"/>
                <a:gd name="connsiteY2" fmla="*/ 91760 h 178357"/>
                <a:gd name="connsiteX3" fmla="*/ 68036 w 67751"/>
                <a:gd name="connsiteY3" fmla="*/ 89263 h 178357"/>
                <a:gd name="connsiteX4" fmla="*/ 65128 w 67751"/>
                <a:gd name="connsiteY4" fmla="*/ 86766 h 178357"/>
                <a:gd name="connsiteX5" fmla="*/ 40833 w 67751"/>
                <a:gd name="connsiteY5" fmla="*/ 68038 h 178357"/>
                <a:gd name="connsiteX6" fmla="*/ 40833 w 67751"/>
                <a:gd name="connsiteY6" fmla="*/ 26124 h 178357"/>
                <a:gd name="connsiteX7" fmla="*/ 31765 w 67751"/>
                <a:gd name="connsiteY7" fmla="*/ 7218 h 178357"/>
                <a:gd name="connsiteX8" fmla="*/ 4562 w 67751"/>
                <a:gd name="connsiteY8" fmla="*/ 84 h 178357"/>
                <a:gd name="connsiteX9" fmla="*/ 284 w 67751"/>
                <a:gd name="connsiteY9" fmla="*/ 2581 h 178357"/>
                <a:gd name="connsiteX10" fmla="*/ 3193 w 67751"/>
                <a:gd name="connsiteY10" fmla="*/ 5078 h 178357"/>
                <a:gd name="connsiteX11" fmla="*/ 27146 w 67751"/>
                <a:gd name="connsiteY11" fmla="*/ 20595 h 178357"/>
                <a:gd name="connsiteX12" fmla="*/ 27488 w 67751"/>
                <a:gd name="connsiteY12" fmla="*/ 26124 h 178357"/>
                <a:gd name="connsiteX13" fmla="*/ 27488 w 67751"/>
                <a:gd name="connsiteY13" fmla="*/ 63579 h 178357"/>
                <a:gd name="connsiteX14" fmla="*/ 31936 w 67751"/>
                <a:gd name="connsiteY14" fmla="*/ 79988 h 178357"/>
                <a:gd name="connsiteX15" fmla="*/ 47848 w 67751"/>
                <a:gd name="connsiteY15" fmla="*/ 89263 h 178357"/>
                <a:gd name="connsiteX16" fmla="*/ 27659 w 67751"/>
                <a:gd name="connsiteY16" fmla="*/ 108169 h 178357"/>
                <a:gd name="connsiteX17" fmla="*/ 27488 w 67751"/>
                <a:gd name="connsiteY17" fmla="*/ 115303 h 178357"/>
                <a:gd name="connsiteX18" fmla="*/ 27488 w 67751"/>
                <a:gd name="connsiteY18" fmla="*/ 152758 h 178357"/>
                <a:gd name="connsiteX19" fmla="*/ 22184 w 67751"/>
                <a:gd name="connsiteY19" fmla="*/ 166670 h 178357"/>
                <a:gd name="connsiteX20" fmla="*/ 3877 w 67751"/>
                <a:gd name="connsiteY20" fmla="*/ 173448 h 178357"/>
                <a:gd name="connsiteX21" fmla="*/ 284 w 67751"/>
                <a:gd name="connsiteY21" fmla="*/ 175945 h 178357"/>
                <a:gd name="connsiteX22" fmla="*/ 4562 w 67751"/>
                <a:gd name="connsiteY22" fmla="*/ 178442 h 178357"/>
                <a:gd name="connsiteX23" fmla="*/ 40833 w 67751"/>
                <a:gd name="connsiteY23" fmla="*/ 155968 h 178357"/>
                <a:gd name="connsiteX24" fmla="*/ 40833 w 67751"/>
                <a:gd name="connsiteY24" fmla="*/ 114054 h 17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7751" h="178357">
                  <a:moveTo>
                    <a:pt x="40833" y="114054"/>
                  </a:moveTo>
                  <a:cubicBezTo>
                    <a:pt x="40833" y="109417"/>
                    <a:pt x="40833" y="103710"/>
                    <a:pt x="46479" y="98537"/>
                  </a:cubicBezTo>
                  <a:cubicBezTo>
                    <a:pt x="50585" y="95148"/>
                    <a:pt x="56060" y="92295"/>
                    <a:pt x="64615" y="91760"/>
                  </a:cubicBezTo>
                  <a:cubicBezTo>
                    <a:pt x="66668" y="91581"/>
                    <a:pt x="68036" y="91581"/>
                    <a:pt x="68036" y="89263"/>
                  </a:cubicBezTo>
                  <a:cubicBezTo>
                    <a:pt x="68036" y="86944"/>
                    <a:pt x="66497" y="86944"/>
                    <a:pt x="65128" y="86766"/>
                  </a:cubicBezTo>
                  <a:cubicBezTo>
                    <a:pt x="44768" y="85339"/>
                    <a:pt x="41004" y="73032"/>
                    <a:pt x="40833" y="68038"/>
                  </a:cubicBezTo>
                  <a:lnTo>
                    <a:pt x="40833" y="26124"/>
                  </a:lnTo>
                  <a:cubicBezTo>
                    <a:pt x="40833" y="21308"/>
                    <a:pt x="40833" y="13282"/>
                    <a:pt x="31765" y="7218"/>
                  </a:cubicBezTo>
                  <a:cubicBezTo>
                    <a:pt x="22184" y="797"/>
                    <a:pt x="8839" y="84"/>
                    <a:pt x="4562" y="84"/>
                  </a:cubicBezTo>
                  <a:cubicBezTo>
                    <a:pt x="2166" y="84"/>
                    <a:pt x="284" y="84"/>
                    <a:pt x="284" y="2581"/>
                  </a:cubicBezTo>
                  <a:cubicBezTo>
                    <a:pt x="284" y="4899"/>
                    <a:pt x="1824" y="5078"/>
                    <a:pt x="3193" y="5078"/>
                  </a:cubicBezTo>
                  <a:cubicBezTo>
                    <a:pt x="19276" y="5970"/>
                    <a:pt x="25777" y="13996"/>
                    <a:pt x="27146" y="20595"/>
                  </a:cubicBezTo>
                  <a:cubicBezTo>
                    <a:pt x="27488" y="22378"/>
                    <a:pt x="27488" y="23627"/>
                    <a:pt x="27488" y="26124"/>
                  </a:cubicBezTo>
                  <a:lnTo>
                    <a:pt x="27488" y="63579"/>
                  </a:lnTo>
                  <a:cubicBezTo>
                    <a:pt x="27488" y="68752"/>
                    <a:pt x="27488" y="75172"/>
                    <a:pt x="31936" y="79988"/>
                  </a:cubicBezTo>
                  <a:cubicBezTo>
                    <a:pt x="34332" y="82307"/>
                    <a:pt x="38267" y="86587"/>
                    <a:pt x="47848" y="89263"/>
                  </a:cubicBezTo>
                  <a:cubicBezTo>
                    <a:pt x="41004" y="91225"/>
                    <a:pt x="29541" y="96040"/>
                    <a:pt x="27659" y="108169"/>
                  </a:cubicBezTo>
                  <a:cubicBezTo>
                    <a:pt x="27488" y="109239"/>
                    <a:pt x="27488" y="109595"/>
                    <a:pt x="27488" y="115303"/>
                  </a:cubicBezTo>
                  <a:lnTo>
                    <a:pt x="27488" y="152758"/>
                  </a:lnTo>
                  <a:cubicBezTo>
                    <a:pt x="27488" y="156325"/>
                    <a:pt x="27488" y="161676"/>
                    <a:pt x="22184" y="166670"/>
                  </a:cubicBezTo>
                  <a:cubicBezTo>
                    <a:pt x="17051" y="171307"/>
                    <a:pt x="10550" y="172913"/>
                    <a:pt x="3877" y="173448"/>
                  </a:cubicBezTo>
                  <a:cubicBezTo>
                    <a:pt x="1482" y="173626"/>
                    <a:pt x="284" y="173626"/>
                    <a:pt x="284" y="175945"/>
                  </a:cubicBezTo>
                  <a:cubicBezTo>
                    <a:pt x="284" y="178442"/>
                    <a:pt x="2166" y="178442"/>
                    <a:pt x="4562" y="178442"/>
                  </a:cubicBezTo>
                  <a:cubicBezTo>
                    <a:pt x="22868" y="178442"/>
                    <a:pt x="40662" y="170415"/>
                    <a:pt x="40833" y="155968"/>
                  </a:cubicBezTo>
                  <a:lnTo>
                    <a:pt x="40833" y="114054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6" name="Dowolny kształt: kształt 245">
              <a:extLst>
                <a:ext uri="{FF2B5EF4-FFF2-40B4-BE49-F238E27FC236}">
                  <a16:creationId xmlns:a16="http://schemas.microsoft.com/office/drawing/2014/main" id="{B707F877-5C91-B8BD-2318-EA907D8CFCD2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105251" y="6190279"/>
              <a:ext cx="57437" cy="254796"/>
            </a:xfrm>
            <a:custGeom>
              <a:avLst/>
              <a:gdLst>
                <a:gd name="connsiteX0" fmla="*/ 10067 w 57437"/>
                <a:gd name="connsiteY0" fmla="*/ 8738 h 254796"/>
                <a:gd name="connsiteX1" fmla="*/ 5179 w 57437"/>
                <a:gd name="connsiteY1" fmla="*/ 75 h 254796"/>
                <a:gd name="connsiteX2" fmla="*/ 290 w 57437"/>
                <a:gd name="connsiteY2" fmla="*/ 9502 h 254796"/>
                <a:gd name="connsiteX3" fmla="*/ 290 w 57437"/>
                <a:gd name="connsiteY3" fmla="*/ 245444 h 254796"/>
                <a:gd name="connsiteX4" fmla="*/ 5179 w 57437"/>
                <a:gd name="connsiteY4" fmla="*/ 254872 h 254796"/>
                <a:gd name="connsiteX5" fmla="*/ 10067 w 57437"/>
                <a:gd name="connsiteY5" fmla="*/ 246209 h 254796"/>
                <a:gd name="connsiteX6" fmla="*/ 10067 w 57437"/>
                <a:gd name="connsiteY6" fmla="*/ 8738 h 254796"/>
                <a:gd name="connsiteX7" fmla="*/ 57728 w 57437"/>
                <a:gd name="connsiteY7" fmla="*/ 9502 h 254796"/>
                <a:gd name="connsiteX8" fmla="*/ 52840 w 57437"/>
                <a:gd name="connsiteY8" fmla="*/ 75 h 254796"/>
                <a:gd name="connsiteX9" fmla="*/ 47951 w 57437"/>
                <a:gd name="connsiteY9" fmla="*/ 8738 h 254796"/>
                <a:gd name="connsiteX10" fmla="*/ 47951 w 57437"/>
                <a:gd name="connsiteY10" fmla="*/ 246209 h 254796"/>
                <a:gd name="connsiteX11" fmla="*/ 52840 w 57437"/>
                <a:gd name="connsiteY11" fmla="*/ 254872 h 254796"/>
                <a:gd name="connsiteX12" fmla="*/ 57728 w 57437"/>
                <a:gd name="connsiteY12" fmla="*/ 245444 h 254796"/>
                <a:gd name="connsiteX13" fmla="*/ 57728 w 57437"/>
                <a:gd name="connsiteY13" fmla="*/ 9502 h 25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437" h="254796">
                  <a:moveTo>
                    <a:pt x="10067" y="8738"/>
                  </a:moveTo>
                  <a:cubicBezTo>
                    <a:pt x="10067" y="4661"/>
                    <a:pt x="10067" y="75"/>
                    <a:pt x="5179" y="75"/>
                  </a:cubicBezTo>
                  <a:cubicBezTo>
                    <a:pt x="290" y="75"/>
                    <a:pt x="290" y="5680"/>
                    <a:pt x="290" y="9502"/>
                  </a:cubicBezTo>
                  <a:lnTo>
                    <a:pt x="290" y="245444"/>
                  </a:lnTo>
                  <a:cubicBezTo>
                    <a:pt x="290" y="249521"/>
                    <a:pt x="290" y="254872"/>
                    <a:pt x="5179" y="254872"/>
                  </a:cubicBezTo>
                  <a:cubicBezTo>
                    <a:pt x="10067" y="254872"/>
                    <a:pt x="10067" y="250285"/>
                    <a:pt x="10067" y="246209"/>
                  </a:cubicBezTo>
                  <a:lnTo>
                    <a:pt x="10067" y="8738"/>
                  </a:lnTo>
                  <a:close/>
                  <a:moveTo>
                    <a:pt x="57728" y="9502"/>
                  </a:moveTo>
                  <a:cubicBezTo>
                    <a:pt x="57728" y="5425"/>
                    <a:pt x="57728" y="75"/>
                    <a:pt x="52840" y="75"/>
                  </a:cubicBezTo>
                  <a:cubicBezTo>
                    <a:pt x="47951" y="75"/>
                    <a:pt x="47951" y="4661"/>
                    <a:pt x="47951" y="8738"/>
                  </a:cubicBezTo>
                  <a:lnTo>
                    <a:pt x="47951" y="246209"/>
                  </a:lnTo>
                  <a:cubicBezTo>
                    <a:pt x="47951" y="250285"/>
                    <a:pt x="47951" y="254872"/>
                    <a:pt x="52840" y="254872"/>
                  </a:cubicBezTo>
                  <a:cubicBezTo>
                    <a:pt x="57728" y="254872"/>
                    <a:pt x="57728" y="249266"/>
                    <a:pt x="57728" y="245444"/>
                  </a:cubicBezTo>
                  <a:lnTo>
                    <a:pt x="57728" y="950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7" name="Dowolny kształt: kształt 246">
              <a:extLst>
                <a:ext uri="{FF2B5EF4-FFF2-40B4-BE49-F238E27FC236}">
                  <a16:creationId xmlns:a16="http://schemas.microsoft.com/office/drawing/2014/main" id="{72A44115-31DE-2DA7-D8F3-FB5D4F0A1917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205217" y="6268756"/>
              <a:ext cx="137117" cy="115422"/>
            </a:xfrm>
            <a:custGeom>
              <a:avLst/>
              <a:gdLst>
                <a:gd name="connsiteX0" fmla="*/ 106860 w 137117"/>
                <a:gd name="connsiteY0" fmla="*/ 52563 h 115422"/>
                <a:gd name="connsiteX1" fmla="*/ 66043 w 137117"/>
                <a:gd name="connsiteY1" fmla="*/ 75 h 115422"/>
                <a:gd name="connsiteX2" fmla="*/ 295 w 137117"/>
                <a:gd name="connsiteY2" fmla="*/ 72437 h 115422"/>
                <a:gd name="connsiteX3" fmla="*/ 39891 w 137117"/>
                <a:gd name="connsiteY3" fmla="*/ 115498 h 115422"/>
                <a:gd name="connsiteX4" fmla="*/ 91462 w 137117"/>
                <a:gd name="connsiteY4" fmla="*/ 94095 h 115422"/>
                <a:gd name="connsiteX5" fmla="*/ 113704 w 137117"/>
                <a:gd name="connsiteY5" fmla="*/ 115498 h 115422"/>
                <a:gd name="connsiteX6" fmla="*/ 134235 w 137117"/>
                <a:gd name="connsiteY6" fmla="*/ 97407 h 115422"/>
                <a:gd name="connsiteX7" fmla="*/ 131302 w 137117"/>
                <a:gd name="connsiteY7" fmla="*/ 94859 h 115422"/>
                <a:gd name="connsiteX8" fmla="*/ 128124 w 137117"/>
                <a:gd name="connsiteY8" fmla="*/ 97407 h 115422"/>
                <a:gd name="connsiteX9" fmla="*/ 114437 w 137117"/>
                <a:gd name="connsiteY9" fmla="*/ 109892 h 115422"/>
                <a:gd name="connsiteX10" fmla="*/ 106860 w 137117"/>
                <a:gd name="connsiteY10" fmla="*/ 83903 h 115422"/>
                <a:gd name="connsiteX11" fmla="*/ 109304 w 137117"/>
                <a:gd name="connsiteY11" fmla="*/ 74985 h 115422"/>
                <a:gd name="connsiteX12" fmla="*/ 137412 w 137117"/>
                <a:gd name="connsiteY12" fmla="*/ 15108 h 115422"/>
                <a:gd name="connsiteX13" fmla="*/ 134479 w 137117"/>
                <a:gd name="connsiteY13" fmla="*/ 12560 h 115422"/>
                <a:gd name="connsiteX14" fmla="*/ 130813 w 137117"/>
                <a:gd name="connsiteY14" fmla="*/ 17911 h 115422"/>
                <a:gd name="connsiteX15" fmla="*/ 106860 w 137117"/>
                <a:gd name="connsiteY15" fmla="*/ 68360 h 115422"/>
                <a:gd name="connsiteX16" fmla="*/ 106860 w 137117"/>
                <a:gd name="connsiteY16" fmla="*/ 52563 h 115422"/>
                <a:gd name="connsiteX17" fmla="*/ 90484 w 137117"/>
                <a:gd name="connsiteY17" fmla="*/ 87470 h 115422"/>
                <a:gd name="connsiteX18" fmla="*/ 40379 w 137117"/>
                <a:gd name="connsiteY18" fmla="*/ 109892 h 115422"/>
                <a:gd name="connsiteX19" fmla="*/ 18382 w 137117"/>
                <a:gd name="connsiteY19" fmla="*/ 82119 h 115422"/>
                <a:gd name="connsiteX20" fmla="*/ 32558 w 137117"/>
                <a:gd name="connsiteY20" fmla="*/ 29122 h 115422"/>
                <a:gd name="connsiteX21" fmla="*/ 65799 w 137117"/>
                <a:gd name="connsiteY21" fmla="*/ 5680 h 115422"/>
                <a:gd name="connsiteX22" fmla="*/ 89996 w 137117"/>
                <a:gd name="connsiteY22" fmla="*/ 58933 h 115422"/>
                <a:gd name="connsiteX23" fmla="*/ 90484 w 137117"/>
                <a:gd name="connsiteY23" fmla="*/ 87470 h 11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7117" h="115422">
                  <a:moveTo>
                    <a:pt x="106860" y="52563"/>
                  </a:moveTo>
                  <a:cubicBezTo>
                    <a:pt x="106860" y="12560"/>
                    <a:pt x="84130" y="75"/>
                    <a:pt x="66043" y="75"/>
                  </a:cubicBezTo>
                  <a:cubicBezTo>
                    <a:pt x="32558" y="75"/>
                    <a:pt x="295" y="36511"/>
                    <a:pt x="295" y="72437"/>
                  </a:cubicBezTo>
                  <a:cubicBezTo>
                    <a:pt x="295" y="96133"/>
                    <a:pt x="14960" y="115498"/>
                    <a:pt x="39891" y="115498"/>
                  </a:cubicBezTo>
                  <a:cubicBezTo>
                    <a:pt x="55289" y="115498"/>
                    <a:pt x="72887" y="109637"/>
                    <a:pt x="91462" y="94095"/>
                  </a:cubicBezTo>
                  <a:cubicBezTo>
                    <a:pt x="94640" y="107599"/>
                    <a:pt x="102705" y="115498"/>
                    <a:pt x="113704" y="115498"/>
                  </a:cubicBezTo>
                  <a:cubicBezTo>
                    <a:pt x="126658" y="115498"/>
                    <a:pt x="134235" y="101484"/>
                    <a:pt x="134235" y="97407"/>
                  </a:cubicBezTo>
                  <a:cubicBezTo>
                    <a:pt x="134235" y="95624"/>
                    <a:pt x="132768" y="94859"/>
                    <a:pt x="131302" y="94859"/>
                  </a:cubicBezTo>
                  <a:cubicBezTo>
                    <a:pt x="129591" y="94859"/>
                    <a:pt x="128858" y="95624"/>
                    <a:pt x="128124" y="97407"/>
                  </a:cubicBezTo>
                  <a:cubicBezTo>
                    <a:pt x="123725" y="109892"/>
                    <a:pt x="114926" y="109892"/>
                    <a:pt x="114437" y="109892"/>
                  </a:cubicBezTo>
                  <a:cubicBezTo>
                    <a:pt x="106860" y="109892"/>
                    <a:pt x="106860" y="90018"/>
                    <a:pt x="106860" y="83903"/>
                  </a:cubicBezTo>
                  <a:cubicBezTo>
                    <a:pt x="106860" y="78552"/>
                    <a:pt x="106860" y="78043"/>
                    <a:pt x="109304" y="74985"/>
                  </a:cubicBezTo>
                  <a:cubicBezTo>
                    <a:pt x="132280" y="44919"/>
                    <a:pt x="137412" y="15363"/>
                    <a:pt x="137412" y="15108"/>
                  </a:cubicBezTo>
                  <a:cubicBezTo>
                    <a:pt x="137412" y="14598"/>
                    <a:pt x="137168" y="12560"/>
                    <a:pt x="134479" y="12560"/>
                  </a:cubicBezTo>
                  <a:cubicBezTo>
                    <a:pt x="132035" y="12560"/>
                    <a:pt x="132035" y="13324"/>
                    <a:pt x="130813" y="17911"/>
                  </a:cubicBezTo>
                  <a:cubicBezTo>
                    <a:pt x="126414" y="33963"/>
                    <a:pt x="118348" y="53327"/>
                    <a:pt x="106860" y="68360"/>
                  </a:cubicBezTo>
                  <a:lnTo>
                    <a:pt x="106860" y="52563"/>
                  </a:lnTo>
                  <a:close/>
                  <a:moveTo>
                    <a:pt x="90484" y="87470"/>
                  </a:moveTo>
                  <a:cubicBezTo>
                    <a:pt x="68976" y="107089"/>
                    <a:pt x="50156" y="109892"/>
                    <a:pt x="40379" y="109892"/>
                  </a:cubicBezTo>
                  <a:cubicBezTo>
                    <a:pt x="25714" y="109892"/>
                    <a:pt x="18382" y="98426"/>
                    <a:pt x="18382" y="82119"/>
                  </a:cubicBezTo>
                  <a:cubicBezTo>
                    <a:pt x="18382" y="69634"/>
                    <a:pt x="24737" y="42116"/>
                    <a:pt x="32558" y="29122"/>
                  </a:cubicBezTo>
                  <a:cubicBezTo>
                    <a:pt x="44046" y="10521"/>
                    <a:pt x="57244" y="5680"/>
                    <a:pt x="65799" y="5680"/>
                  </a:cubicBezTo>
                  <a:cubicBezTo>
                    <a:pt x="89996" y="5680"/>
                    <a:pt x="89996" y="39059"/>
                    <a:pt x="89996" y="58933"/>
                  </a:cubicBezTo>
                  <a:cubicBezTo>
                    <a:pt x="89996" y="68360"/>
                    <a:pt x="89996" y="83139"/>
                    <a:pt x="90484" y="87470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8" name="Dowolny kształt: kształt 247">
              <a:extLst>
                <a:ext uri="{FF2B5EF4-FFF2-40B4-BE49-F238E27FC236}">
                  <a16:creationId xmlns:a16="http://schemas.microsoft.com/office/drawing/2014/main" id="{584F5795-6C48-E954-3600-17F0FBEF12BF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372129" y="6142404"/>
              <a:ext cx="44483" cy="178179"/>
            </a:xfrm>
            <a:custGeom>
              <a:avLst/>
              <a:gdLst>
                <a:gd name="connsiteX0" fmla="*/ 41363 w 44483"/>
                <a:gd name="connsiteY0" fmla="*/ 71 h 178179"/>
                <a:gd name="connsiteX1" fmla="*/ 302 w 44483"/>
                <a:gd name="connsiteY1" fmla="*/ 89071 h 178179"/>
                <a:gd name="connsiteX2" fmla="*/ 41363 w 44483"/>
                <a:gd name="connsiteY2" fmla="*/ 178250 h 178179"/>
                <a:gd name="connsiteX3" fmla="*/ 44785 w 44483"/>
                <a:gd name="connsiteY3" fmla="*/ 176110 h 178179"/>
                <a:gd name="connsiteX4" fmla="*/ 43074 w 44483"/>
                <a:gd name="connsiteY4" fmla="*/ 173434 h 178179"/>
                <a:gd name="connsiteX5" fmla="*/ 11936 w 44483"/>
                <a:gd name="connsiteY5" fmla="*/ 89250 h 178179"/>
                <a:gd name="connsiteX6" fmla="*/ 43588 w 44483"/>
                <a:gd name="connsiteY6" fmla="*/ 4351 h 178179"/>
                <a:gd name="connsiteX7" fmla="*/ 44785 w 44483"/>
                <a:gd name="connsiteY7" fmla="*/ 2211 h 178179"/>
                <a:gd name="connsiteX8" fmla="*/ 41363 w 44483"/>
                <a:gd name="connsiteY8" fmla="*/ 71 h 17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483" h="178179">
                  <a:moveTo>
                    <a:pt x="41363" y="71"/>
                  </a:moveTo>
                  <a:cubicBezTo>
                    <a:pt x="8856" y="23971"/>
                    <a:pt x="302" y="61782"/>
                    <a:pt x="302" y="89071"/>
                  </a:cubicBezTo>
                  <a:cubicBezTo>
                    <a:pt x="302" y="114220"/>
                    <a:pt x="7487" y="153280"/>
                    <a:pt x="41363" y="178250"/>
                  </a:cubicBezTo>
                  <a:cubicBezTo>
                    <a:pt x="42732" y="178250"/>
                    <a:pt x="44785" y="178250"/>
                    <a:pt x="44785" y="176110"/>
                  </a:cubicBezTo>
                  <a:cubicBezTo>
                    <a:pt x="44785" y="175040"/>
                    <a:pt x="44272" y="174683"/>
                    <a:pt x="43074" y="173434"/>
                  </a:cubicBezTo>
                  <a:cubicBezTo>
                    <a:pt x="20319" y="152031"/>
                    <a:pt x="11936" y="121711"/>
                    <a:pt x="11936" y="89250"/>
                  </a:cubicBezTo>
                  <a:cubicBezTo>
                    <a:pt x="11936" y="41093"/>
                    <a:pt x="29558" y="17550"/>
                    <a:pt x="43588" y="4351"/>
                  </a:cubicBezTo>
                  <a:cubicBezTo>
                    <a:pt x="44272" y="3638"/>
                    <a:pt x="44785" y="3103"/>
                    <a:pt x="44785" y="2211"/>
                  </a:cubicBezTo>
                  <a:cubicBezTo>
                    <a:pt x="44785" y="71"/>
                    <a:pt x="42732" y="71"/>
                    <a:pt x="41363" y="71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9" name="Dowolny kształt: kształt 248">
              <a:extLst>
                <a:ext uri="{FF2B5EF4-FFF2-40B4-BE49-F238E27FC236}">
                  <a16:creationId xmlns:a16="http://schemas.microsoft.com/office/drawing/2014/main" id="{1D3832F6-532F-63C3-06D4-C6B7DB63CE60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440639" y="6154354"/>
              <a:ext cx="152441" cy="121818"/>
            </a:xfrm>
            <a:custGeom>
              <a:avLst/>
              <a:gdLst>
                <a:gd name="connsiteX0" fmla="*/ 131189 w 152441"/>
                <a:gd name="connsiteY0" fmla="*/ 19512 h 121818"/>
                <a:gd name="connsiteX1" fmla="*/ 149325 w 152441"/>
                <a:gd name="connsiteY1" fmla="*/ 6491 h 121818"/>
                <a:gd name="connsiteX2" fmla="*/ 152747 w 152441"/>
                <a:gd name="connsiteY2" fmla="*/ 2568 h 121818"/>
                <a:gd name="connsiteX3" fmla="*/ 150180 w 152441"/>
                <a:gd name="connsiteY3" fmla="*/ 71 h 121818"/>
                <a:gd name="connsiteX4" fmla="*/ 132387 w 152441"/>
                <a:gd name="connsiteY4" fmla="*/ 784 h 121818"/>
                <a:gd name="connsiteX5" fmla="*/ 114251 w 152441"/>
                <a:gd name="connsiteY5" fmla="*/ 71 h 121818"/>
                <a:gd name="connsiteX6" fmla="*/ 110829 w 152441"/>
                <a:gd name="connsiteY6" fmla="*/ 3994 h 121818"/>
                <a:gd name="connsiteX7" fmla="*/ 114593 w 152441"/>
                <a:gd name="connsiteY7" fmla="*/ 6491 h 121818"/>
                <a:gd name="connsiteX8" fmla="*/ 125543 w 152441"/>
                <a:gd name="connsiteY8" fmla="*/ 13804 h 121818"/>
                <a:gd name="connsiteX9" fmla="*/ 124859 w 152441"/>
                <a:gd name="connsiteY9" fmla="*/ 18085 h 121818"/>
                <a:gd name="connsiteX10" fmla="*/ 106210 w 152441"/>
                <a:gd name="connsiteY10" fmla="*/ 95849 h 121818"/>
                <a:gd name="connsiteX11" fmla="*/ 62753 w 152441"/>
                <a:gd name="connsiteY11" fmla="*/ 3103 h 121818"/>
                <a:gd name="connsiteX12" fmla="*/ 56936 w 152441"/>
                <a:gd name="connsiteY12" fmla="*/ 71 h 121818"/>
                <a:gd name="connsiteX13" fmla="*/ 33496 w 152441"/>
                <a:gd name="connsiteY13" fmla="*/ 71 h 121818"/>
                <a:gd name="connsiteX14" fmla="*/ 28021 w 152441"/>
                <a:gd name="connsiteY14" fmla="*/ 3994 h 121818"/>
                <a:gd name="connsiteX15" fmla="*/ 33667 w 152441"/>
                <a:gd name="connsiteY15" fmla="*/ 6491 h 121818"/>
                <a:gd name="connsiteX16" fmla="*/ 44617 w 152441"/>
                <a:gd name="connsiteY16" fmla="*/ 7383 h 121818"/>
                <a:gd name="connsiteX17" fmla="*/ 21691 w 152441"/>
                <a:gd name="connsiteY17" fmla="*/ 102805 h 121818"/>
                <a:gd name="connsiteX18" fmla="*/ 3898 w 152441"/>
                <a:gd name="connsiteY18" fmla="*/ 115468 h 121818"/>
                <a:gd name="connsiteX19" fmla="*/ 305 w 152441"/>
                <a:gd name="connsiteY19" fmla="*/ 119214 h 121818"/>
                <a:gd name="connsiteX20" fmla="*/ 2871 w 152441"/>
                <a:gd name="connsiteY20" fmla="*/ 121889 h 121818"/>
                <a:gd name="connsiteX21" fmla="*/ 20665 w 152441"/>
                <a:gd name="connsiteY21" fmla="*/ 121176 h 121818"/>
                <a:gd name="connsiteX22" fmla="*/ 38800 w 152441"/>
                <a:gd name="connsiteY22" fmla="*/ 121889 h 121818"/>
                <a:gd name="connsiteX23" fmla="*/ 42222 w 152441"/>
                <a:gd name="connsiteY23" fmla="*/ 118143 h 121818"/>
                <a:gd name="connsiteX24" fmla="*/ 38287 w 152441"/>
                <a:gd name="connsiteY24" fmla="*/ 115468 h 121818"/>
                <a:gd name="connsiteX25" fmla="*/ 27508 w 152441"/>
                <a:gd name="connsiteY25" fmla="*/ 107977 h 121818"/>
                <a:gd name="connsiteX26" fmla="*/ 28193 w 152441"/>
                <a:gd name="connsiteY26" fmla="*/ 103518 h 121818"/>
                <a:gd name="connsiteX27" fmla="*/ 50092 w 152441"/>
                <a:gd name="connsiteY27" fmla="*/ 12199 h 121818"/>
                <a:gd name="connsiteX28" fmla="*/ 100051 w 152441"/>
                <a:gd name="connsiteY28" fmla="*/ 118857 h 121818"/>
                <a:gd name="connsiteX29" fmla="*/ 103815 w 152441"/>
                <a:gd name="connsiteY29" fmla="*/ 121889 h 121818"/>
                <a:gd name="connsiteX30" fmla="*/ 107408 w 152441"/>
                <a:gd name="connsiteY30" fmla="*/ 118143 h 121818"/>
                <a:gd name="connsiteX31" fmla="*/ 131189 w 152441"/>
                <a:gd name="connsiteY31" fmla="*/ 19512 h 1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2441" h="121818">
                  <a:moveTo>
                    <a:pt x="131189" y="19512"/>
                  </a:moveTo>
                  <a:cubicBezTo>
                    <a:pt x="132900" y="12734"/>
                    <a:pt x="135638" y="6848"/>
                    <a:pt x="149325" y="6491"/>
                  </a:cubicBezTo>
                  <a:cubicBezTo>
                    <a:pt x="150180" y="6491"/>
                    <a:pt x="152747" y="6313"/>
                    <a:pt x="152747" y="2568"/>
                  </a:cubicBezTo>
                  <a:cubicBezTo>
                    <a:pt x="152747" y="1497"/>
                    <a:pt x="151891" y="71"/>
                    <a:pt x="150180" y="71"/>
                  </a:cubicBezTo>
                  <a:cubicBezTo>
                    <a:pt x="144534" y="71"/>
                    <a:pt x="138204" y="784"/>
                    <a:pt x="132387" y="784"/>
                  </a:cubicBezTo>
                  <a:cubicBezTo>
                    <a:pt x="128281" y="784"/>
                    <a:pt x="118357" y="71"/>
                    <a:pt x="114251" y="71"/>
                  </a:cubicBezTo>
                  <a:cubicBezTo>
                    <a:pt x="113396" y="71"/>
                    <a:pt x="110829" y="71"/>
                    <a:pt x="110829" y="3994"/>
                  </a:cubicBezTo>
                  <a:cubicBezTo>
                    <a:pt x="110829" y="6313"/>
                    <a:pt x="113054" y="6491"/>
                    <a:pt x="114593" y="6491"/>
                  </a:cubicBezTo>
                  <a:cubicBezTo>
                    <a:pt x="122635" y="6670"/>
                    <a:pt x="125543" y="9345"/>
                    <a:pt x="125543" y="13804"/>
                  </a:cubicBezTo>
                  <a:cubicBezTo>
                    <a:pt x="125543" y="15231"/>
                    <a:pt x="125372" y="16123"/>
                    <a:pt x="124859" y="18085"/>
                  </a:cubicBezTo>
                  <a:lnTo>
                    <a:pt x="106210" y="95849"/>
                  </a:lnTo>
                  <a:lnTo>
                    <a:pt x="62753" y="3103"/>
                  </a:lnTo>
                  <a:cubicBezTo>
                    <a:pt x="61384" y="71"/>
                    <a:pt x="61042" y="71"/>
                    <a:pt x="56936" y="71"/>
                  </a:cubicBezTo>
                  <a:lnTo>
                    <a:pt x="33496" y="71"/>
                  </a:lnTo>
                  <a:cubicBezTo>
                    <a:pt x="30246" y="71"/>
                    <a:pt x="28021" y="71"/>
                    <a:pt x="28021" y="3994"/>
                  </a:cubicBezTo>
                  <a:cubicBezTo>
                    <a:pt x="28021" y="6491"/>
                    <a:pt x="30075" y="6491"/>
                    <a:pt x="33667" y="6491"/>
                  </a:cubicBezTo>
                  <a:cubicBezTo>
                    <a:pt x="37260" y="6491"/>
                    <a:pt x="41024" y="6670"/>
                    <a:pt x="44617" y="7383"/>
                  </a:cubicBezTo>
                  <a:lnTo>
                    <a:pt x="21691" y="102805"/>
                  </a:lnTo>
                  <a:cubicBezTo>
                    <a:pt x="20151" y="109582"/>
                    <a:pt x="17243" y="114933"/>
                    <a:pt x="3898" y="115468"/>
                  </a:cubicBezTo>
                  <a:cubicBezTo>
                    <a:pt x="2700" y="115468"/>
                    <a:pt x="305" y="115646"/>
                    <a:pt x="305" y="119214"/>
                  </a:cubicBezTo>
                  <a:cubicBezTo>
                    <a:pt x="305" y="121176"/>
                    <a:pt x="1673" y="121889"/>
                    <a:pt x="2871" y="121889"/>
                  </a:cubicBezTo>
                  <a:cubicBezTo>
                    <a:pt x="8517" y="121889"/>
                    <a:pt x="14847" y="121176"/>
                    <a:pt x="20665" y="121176"/>
                  </a:cubicBezTo>
                  <a:cubicBezTo>
                    <a:pt x="24771" y="121176"/>
                    <a:pt x="34694" y="121889"/>
                    <a:pt x="38800" y="121889"/>
                  </a:cubicBezTo>
                  <a:cubicBezTo>
                    <a:pt x="40511" y="121889"/>
                    <a:pt x="42222" y="120997"/>
                    <a:pt x="42222" y="118143"/>
                  </a:cubicBezTo>
                  <a:cubicBezTo>
                    <a:pt x="42222" y="115646"/>
                    <a:pt x="40169" y="115468"/>
                    <a:pt x="38287" y="115468"/>
                  </a:cubicBezTo>
                  <a:cubicBezTo>
                    <a:pt x="27508" y="115111"/>
                    <a:pt x="27508" y="110474"/>
                    <a:pt x="27508" y="107977"/>
                  </a:cubicBezTo>
                  <a:cubicBezTo>
                    <a:pt x="27508" y="107264"/>
                    <a:pt x="27508" y="106372"/>
                    <a:pt x="28193" y="103518"/>
                  </a:cubicBezTo>
                  <a:lnTo>
                    <a:pt x="50092" y="12199"/>
                  </a:lnTo>
                  <a:lnTo>
                    <a:pt x="100051" y="118857"/>
                  </a:lnTo>
                  <a:cubicBezTo>
                    <a:pt x="101419" y="121711"/>
                    <a:pt x="102104" y="121889"/>
                    <a:pt x="103815" y="121889"/>
                  </a:cubicBezTo>
                  <a:cubicBezTo>
                    <a:pt x="106552" y="121889"/>
                    <a:pt x="106552" y="121354"/>
                    <a:pt x="107408" y="118143"/>
                  </a:cubicBezTo>
                  <a:lnTo>
                    <a:pt x="131189" y="1951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50" name="Dowolny kształt: kształt 249">
              <a:extLst>
                <a:ext uri="{FF2B5EF4-FFF2-40B4-BE49-F238E27FC236}">
                  <a16:creationId xmlns:a16="http://schemas.microsoft.com/office/drawing/2014/main" id="{9A986F46-74FB-552A-1640-550D96062E6C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8614143" y="6142404"/>
              <a:ext cx="44312" cy="178179"/>
            </a:xfrm>
            <a:custGeom>
              <a:avLst/>
              <a:gdLst>
                <a:gd name="connsiteX0" fmla="*/ 3563 w 44312"/>
                <a:gd name="connsiteY0" fmla="*/ 71 h 178179"/>
                <a:gd name="connsiteX1" fmla="*/ 312 w 44312"/>
                <a:gd name="connsiteY1" fmla="*/ 2211 h 178179"/>
                <a:gd name="connsiteX2" fmla="*/ 1852 w 44312"/>
                <a:gd name="connsiteY2" fmla="*/ 4886 h 178179"/>
                <a:gd name="connsiteX3" fmla="*/ 32990 w 44312"/>
                <a:gd name="connsiteY3" fmla="*/ 89071 h 178179"/>
                <a:gd name="connsiteX4" fmla="*/ 3391 w 44312"/>
                <a:gd name="connsiteY4" fmla="*/ 172008 h 178179"/>
                <a:gd name="connsiteX5" fmla="*/ 312 w 44312"/>
                <a:gd name="connsiteY5" fmla="*/ 176110 h 178179"/>
                <a:gd name="connsiteX6" fmla="*/ 2536 w 44312"/>
                <a:gd name="connsiteY6" fmla="*/ 178250 h 178179"/>
                <a:gd name="connsiteX7" fmla="*/ 32135 w 44312"/>
                <a:gd name="connsiteY7" fmla="*/ 144184 h 178179"/>
                <a:gd name="connsiteX8" fmla="*/ 44624 w 44312"/>
                <a:gd name="connsiteY8" fmla="*/ 89250 h 178179"/>
                <a:gd name="connsiteX9" fmla="*/ 3563 w 44312"/>
                <a:gd name="connsiteY9" fmla="*/ 71 h 17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312" h="178179">
                  <a:moveTo>
                    <a:pt x="3563" y="71"/>
                  </a:moveTo>
                  <a:cubicBezTo>
                    <a:pt x="2365" y="71"/>
                    <a:pt x="312" y="71"/>
                    <a:pt x="312" y="2211"/>
                  </a:cubicBezTo>
                  <a:cubicBezTo>
                    <a:pt x="312" y="3103"/>
                    <a:pt x="825" y="3638"/>
                    <a:pt x="1852" y="4886"/>
                  </a:cubicBezTo>
                  <a:cubicBezTo>
                    <a:pt x="16565" y="18977"/>
                    <a:pt x="32990" y="43055"/>
                    <a:pt x="32990" y="89071"/>
                  </a:cubicBezTo>
                  <a:cubicBezTo>
                    <a:pt x="32990" y="126348"/>
                    <a:pt x="21869" y="154528"/>
                    <a:pt x="3391" y="172008"/>
                  </a:cubicBezTo>
                  <a:cubicBezTo>
                    <a:pt x="483" y="175040"/>
                    <a:pt x="312" y="175218"/>
                    <a:pt x="312" y="176110"/>
                  </a:cubicBezTo>
                  <a:cubicBezTo>
                    <a:pt x="312" y="177002"/>
                    <a:pt x="825" y="178250"/>
                    <a:pt x="2536" y="178250"/>
                  </a:cubicBezTo>
                  <a:cubicBezTo>
                    <a:pt x="4589" y="178250"/>
                    <a:pt x="20843" y="166478"/>
                    <a:pt x="32135" y="144184"/>
                  </a:cubicBezTo>
                  <a:cubicBezTo>
                    <a:pt x="39663" y="129380"/>
                    <a:pt x="44624" y="110117"/>
                    <a:pt x="44624" y="89250"/>
                  </a:cubicBezTo>
                  <a:cubicBezTo>
                    <a:pt x="44624" y="64101"/>
                    <a:pt x="37438" y="25041"/>
                    <a:pt x="3563" y="71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51" name="Dowolny kształt: kształt 250">
              <a:extLst>
                <a:ext uri="{FF2B5EF4-FFF2-40B4-BE49-F238E27FC236}">
                  <a16:creationId xmlns:a16="http://schemas.microsoft.com/office/drawing/2014/main" id="{E20B7C2D-4E05-830B-3F5D-3A697FA342D6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8722860" y="6190279"/>
              <a:ext cx="57437" cy="254796"/>
            </a:xfrm>
            <a:custGeom>
              <a:avLst/>
              <a:gdLst>
                <a:gd name="connsiteX0" fmla="*/ 10092 w 57437"/>
                <a:gd name="connsiteY0" fmla="*/ 8738 h 254796"/>
                <a:gd name="connsiteX1" fmla="*/ 5204 w 57437"/>
                <a:gd name="connsiteY1" fmla="*/ 75 h 254796"/>
                <a:gd name="connsiteX2" fmla="*/ 315 w 57437"/>
                <a:gd name="connsiteY2" fmla="*/ 9502 h 254796"/>
                <a:gd name="connsiteX3" fmla="*/ 315 w 57437"/>
                <a:gd name="connsiteY3" fmla="*/ 245444 h 254796"/>
                <a:gd name="connsiteX4" fmla="*/ 5204 w 57437"/>
                <a:gd name="connsiteY4" fmla="*/ 254872 h 254796"/>
                <a:gd name="connsiteX5" fmla="*/ 10092 w 57437"/>
                <a:gd name="connsiteY5" fmla="*/ 246209 h 254796"/>
                <a:gd name="connsiteX6" fmla="*/ 10092 w 57437"/>
                <a:gd name="connsiteY6" fmla="*/ 8738 h 254796"/>
                <a:gd name="connsiteX7" fmla="*/ 57753 w 57437"/>
                <a:gd name="connsiteY7" fmla="*/ 9502 h 254796"/>
                <a:gd name="connsiteX8" fmla="*/ 52865 w 57437"/>
                <a:gd name="connsiteY8" fmla="*/ 75 h 254796"/>
                <a:gd name="connsiteX9" fmla="*/ 47976 w 57437"/>
                <a:gd name="connsiteY9" fmla="*/ 8738 h 254796"/>
                <a:gd name="connsiteX10" fmla="*/ 47976 w 57437"/>
                <a:gd name="connsiteY10" fmla="*/ 246209 h 254796"/>
                <a:gd name="connsiteX11" fmla="*/ 52865 w 57437"/>
                <a:gd name="connsiteY11" fmla="*/ 254872 h 254796"/>
                <a:gd name="connsiteX12" fmla="*/ 57753 w 57437"/>
                <a:gd name="connsiteY12" fmla="*/ 245444 h 254796"/>
                <a:gd name="connsiteX13" fmla="*/ 57753 w 57437"/>
                <a:gd name="connsiteY13" fmla="*/ 9502 h 254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437" h="254796">
                  <a:moveTo>
                    <a:pt x="10092" y="8738"/>
                  </a:moveTo>
                  <a:cubicBezTo>
                    <a:pt x="10092" y="4661"/>
                    <a:pt x="10092" y="75"/>
                    <a:pt x="5204" y="75"/>
                  </a:cubicBezTo>
                  <a:cubicBezTo>
                    <a:pt x="315" y="75"/>
                    <a:pt x="315" y="5680"/>
                    <a:pt x="315" y="9502"/>
                  </a:cubicBezTo>
                  <a:lnTo>
                    <a:pt x="315" y="245444"/>
                  </a:lnTo>
                  <a:cubicBezTo>
                    <a:pt x="315" y="249521"/>
                    <a:pt x="315" y="254872"/>
                    <a:pt x="5204" y="254872"/>
                  </a:cubicBezTo>
                  <a:cubicBezTo>
                    <a:pt x="10092" y="254872"/>
                    <a:pt x="10092" y="250285"/>
                    <a:pt x="10092" y="246209"/>
                  </a:cubicBezTo>
                  <a:lnTo>
                    <a:pt x="10092" y="8738"/>
                  </a:lnTo>
                  <a:close/>
                  <a:moveTo>
                    <a:pt x="57753" y="9502"/>
                  </a:moveTo>
                  <a:cubicBezTo>
                    <a:pt x="57753" y="5425"/>
                    <a:pt x="57753" y="75"/>
                    <a:pt x="52865" y="75"/>
                  </a:cubicBezTo>
                  <a:cubicBezTo>
                    <a:pt x="47976" y="75"/>
                    <a:pt x="47976" y="4661"/>
                    <a:pt x="47976" y="8738"/>
                  </a:cubicBezTo>
                  <a:lnTo>
                    <a:pt x="47976" y="246209"/>
                  </a:lnTo>
                  <a:cubicBezTo>
                    <a:pt x="47976" y="250285"/>
                    <a:pt x="47976" y="254872"/>
                    <a:pt x="52865" y="254872"/>
                  </a:cubicBezTo>
                  <a:cubicBezTo>
                    <a:pt x="57753" y="254872"/>
                    <a:pt x="57753" y="249266"/>
                    <a:pt x="57753" y="245444"/>
                  </a:cubicBezTo>
                  <a:lnTo>
                    <a:pt x="57753" y="950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85657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/>
      <p:bldP spid="29" grpId="0"/>
      <p:bldP spid="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F8C79D9-8ACC-0C1F-7E25-A55467A37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/>
              <a:t>What</a:t>
            </a:r>
            <a:r>
              <a:rPr lang="pl-PL" dirty="0"/>
              <a:t> to do for </a:t>
            </a:r>
            <a:r>
              <a:rPr lang="pl-PL" dirty="0" err="1"/>
              <a:t>many</a:t>
            </a:r>
            <a:r>
              <a:rPr lang="pl-PL" dirty="0"/>
              <a:t> channel </a:t>
            </a:r>
            <a:r>
              <a:rPr lang="pl-PL" dirty="0" err="1"/>
              <a:t>protocols</a:t>
            </a:r>
            <a:r>
              <a:rPr lang="pl-PL" dirty="0"/>
              <a:t> N&gt;1</a:t>
            </a:r>
          </a:p>
        </p:txBody>
      </p:sp>
      <p:grpSp>
        <p:nvGrpSpPr>
          <p:cNvPr id="61" name="Grupa 60">
            <a:extLst>
              <a:ext uri="{FF2B5EF4-FFF2-40B4-BE49-F238E27FC236}">
                <a16:creationId xmlns:a16="http://schemas.microsoft.com/office/drawing/2014/main" id="{19ABB56F-8B00-B964-7DDF-E88A88A40556}"/>
              </a:ext>
            </a:extLst>
          </p:cNvPr>
          <p:cNvGrpSpPr/>
          <p:nvPr/>
        </p:nvGrpSpPr>
        <p:grpSpPr>
          <a:xfrm>
            <a:off x="5027066" y="2039287"/>
            <a:ext cx="3911015" cy="1517411"/>
            <a:chOff x="262473" y="2132856"/>
            <a:chExt cx="6124644" cy="2376263"/>
          </a:xfrm>
        </p:grpSpPr>
        <p:grpSp>
          <p:nvGrpSpPr>
            <p:cNvPr id="62" name="Grupa 61">
              <a:extLst>
                <a:ext uri="{FF2B5EF4-FFF2-40B4-BE49-F238E27FC236}">
                  <a16:creationId xmlns:a16="http://schemas.microsoft.com/office/drawing/2014/main" id="{FCF61DC6-5D28-EA82-CB7B-B85382C3527D}"/>
                </a:ext>
              </a:extLst>
            </p:cNvPr>
            <p:cNvGrpSpPr/>
            <p:nvPr/>
          </p:nvGrpSpPr>
          <p:grpSpPr>
            <a:xfrm>
              <a:off x="262473" y="2132856"/>
              <a:ext cx="6124644" cy="2376263"/>
              <a:chOff x="1164326" y="3907641"/>
              <a:chExt cx="4268693" cy="1656184"/>
            </a:xfrm>
          </p:grpSpPr>
          <p:cxnSp>
            <p:nvCxnSpPr>
              <p:cNvPr id="65" name="Łącznik prosty 64">
                <a:extLst>
                  <a:ext uri="{FF2B5EF4-FFF2-40B4-BE49-F238E27FC236}">
                    <a16:creationId xmlns:a16="http://schemas.microsoft.com/office/drawing/2014/main" id="{32DD2549-31A5-21F6-1BD5-75487C3D0F9F}"/>
                  </a:ext>
                </a:extLst>
              </p:cNvPr>
              <p:cNvCxnSpPr/>
              <p:nvPr/>
            </p:nvCxnSpPr>
            <p:spPr>
              <a:xfrm>
                <a:off x="4671540" y="458959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66" name="Łącznik prosty 65">
                <a:extLst>
                  <a:ext uri="{FF2B5EF4-FFF2-40B4-BE49-F238E27FC236}">
                    <a16:creationId xmlns:a16="http://schemas.microsoft.com/office/drawing/2014/main" id="{5EE420A2-87A1-201F-8470-5D2E7B914DA6}"/>
                  </a:ext>
                </a:extLst>
              </p:cNvPr>
              <p:cNvCxnSpPr/>
              <p:nvPr/>
            </p:nvCxnSpPr>
            <p:spPr>
              <a:xfrm>
                <a:off x="4671540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67" name="Łącznik prosty 66">
                <a:extLst>
                  <a:ext uri="{FF2B5EF4-FFF2-40B4-BE49-F238E27FC236}">
                    <a16:creationId xmlns:a16="http://schemas.microsoft.com/office/drawing/2014/main" id="{BB0DF4F7-22A5-4F40-DB8E-BDDF03426301}"/>
                  </a:ext>
                </a:extLst>
              </p:cNvPr>
              <p:cNvCxnSpPr/>
              <p:nvPr/>
            </p:nvCxnSpPr>
            <p:spPr>
              <a:xfrm>
                <a:off x="2723088" y="458959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68" name="Łącznik prosty 67">
                <a:extLst>
                  <a:ext uri="{FF2B5EF4-FFF2-40B4-BE49-F238E27FC236}">
                    <a16:creationId xmlns:a16="http://schemas.microsoft.com/office/drawing/2014/main" id="{5855D749-C604-C915-0460-880650BB324B}"/>
                  </a:ext>
                </a:extLst>
              </p:cNvPr>
              <p:cNvCxnSpPr/>
              <p:nvPr/>
            </p:nvCxnSpPr>
            <p:spPr>
              <a:xfrm>
                <a:off x="2723088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69" name="Łącznik prosty 68">
                <a:extLst>
                  <a:ext uri="{FF2B5EF4-FFF2-40B4-BE49-F238E27FC236}">
                    <a16:creationId xmlns:a16="http://schemas.microsoft.com/office/drawing/2014/main" id="{D05DB417-6040-58D0-0229-8FA43BE88A2B}"/>
                  </a:ext>
                </a:extLst>
              </p:cNvPr>
              <p:cNvCxnSpPr/>
              <p:nvPr/>
            </p:nvCxnSpPr>
            <p:spPr>
              <a:xfrm>
                <a:off x="3697314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70" name="Łącznik prosty 69">
                <a:extLst>
                  <a:ext uri="{FF2B5EF4-FFF2-40B4-BE49-F238E27FC236}">
                    <a16:creationId xmlns:a16="http://schemas.microsoft.com/office/drawing/2014/main" id="{C8E6E76A-C019-AC05-42EF-46F664C91118}"/>
                  </a:ext>
                </a:extLst>
              </p:cNvPr>
              <p:cNvCxnSpPr/>
              <p:nvPr/>
            </p:nvCxnSpPr>
            <p:spPr>
              <a:xfrm>
                <a:off x="2235975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71" name="Prostokąt 70">
                <a:extLst>
                  <a:ext uri="{FF2B5EF4-FFF2-40B4-BE49-F238E27FC236}">
                    <a16:creationId xmlns:a16="http://schemas.microsoft.com/office/drawing/2014/main" id="{B619085B-B933-7AFE-462A-8D30C2993F1F}"/>
                  </a:ext>
                </a:extLst>
              </p:cNvPr>
              <p:cNvSpPr/>
              <p:nvPr/>
            </p:nvSpPr>
            <p:spPr>
              <a:xfrm>
                <a:off x="2430820" y="4005064"/>
                <a:ext cx="438402" cy="151005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2" name="Łącznik prosty 71">
                <a:extLst>
                  <a:ext uri="{FF2B5EF4-FFF2-40B4-BE49-F238E27FC236}">
                    <a16:creationId xmlns:a16="http://schemas.microsoft.com/office/drawing/2014/main" id="{3DBEB8B9-608C-A554-1B1A-5F6476E3EAFE}"/>
                  </a:ext>
                </a:extLst>
              </p:cNvPr>
              <p:cNvCxnSpPr/>
              <p:nvPr/>
            </p:nvCxnSpPr>
            <p:spPr>
              <a:xfrm>
                <a:off x="1554016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73" name="Łącznik prosty 72">
                <a:extLst>
                  <a:ext uri="{FF2B5EF4-FFF2-40B4-BE49-F238E27FC236}">
                    <a16:creationId xmlns:a16="http://schemas.microsoft.com/office/drawing/2014/main" id="{714D2679-D2B3-FE9F-16F0-F6E140765A55}"/>
                  </a:ext>
                </a:extLst>
              </p:cNvPr>
              <p:cNvCxnSpPr/>
              <p:nvPr/>
            </p:nvCxnSpPr>
            <p:spPr>
              <a:xfrm>
                <a:off x="3161490" y="4833156"/>
                <a:ext cx="340980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pic>
            <p:nvPicPr>
              <p:cNvPr id="74" name="Obraz 73" descr="TP_tmp.emf">
                <a:extLst>
                  <a:ext uri="{FF2B5EF4-FFF2-40B4-BE49-F238E27FC236}">
                    <a16:creationId xmlns:a16="http://schemas.microsoft.com/office/drawing/2014/main" id="{7011D9AC-6A41-A6E9-A336-19A1B198F340}"/>
                  </a:ext>
                </a:extLst>
              </p:cNvPr>
              <p:cNvPicPr>
                <a:picLocks noChangeAspect="1"/>
              </p:cNvPicPr>
              <p:nvPr>
                <p:custDataLst>
                  <p:tags r:id="rId54"/>
                </p:custDataLst>
              </p:nvPr>
            </p:nvPicPr>
            <p:blipFill>
              <a:blip r:embed="rId60" cstate="print"/>
              <a:stretch>
                <a:fillRect/>
              </a:stretch>
            </p:blipFill>
            <p:spPr bwMode="auto">
              <a:xfrm>
                <a:off x="3210200" y="4589599"/>
                <a:ext cx="201568" cy="178723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75" name="Łącznik prosty 74">
                <a:extLst>
                  <a:ext uri="{FF2B5EF4-FFF2-40B4-BE49-F238E27FC236}">
                    <a16:creationId xmlns:a16="http://schemas.microsoft.com/office/drawing/2014/main" id="{AF2962F2-4793-C553-1102-C09F58DA5D01}"/>
                  </a:ext>
                </a:extLst>
              </p:cNvPr>
              <p:cNvCxnSpPr/>
              <p:nvPr/>
            </p:nvCxnSpPr>
            <p:spPr>
              <a:xfrm>
                <a:off x="4233138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pic>
            <p:nvPicPr>
              <p:cNvPr id="76" name="Picture 3 1 1">
                <a:extLst>
                  <a:ext uri="{FF2B5EF4-FFF2-40B4-BE49-F238E27FC236}">
                    <a16:creationId xmlns:a16="http://schemas.microsoft.com/office/drawing/2014/main" id="{748A75D1-7E44-5A25-5DB7-039471EC79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1" cstate="print"/>
              <a:srcRect/>
              <a:stretch>
                <a:fillRect/>
              </a:stretch>
            </p:blipFill>
            <p:spPr bwMode="auto">
              <a:xfrm>
                <a:off x="1407883" y="3907641"/>
                <a:ext cx="253281" cy="1656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7" name="Obraz 76" descr="TP_tmp.emf">
                <a:extLst>
                  <a:ext uri="{FF2B5EF4-FFF2-40B4-BE49-F238E27FC236}">
                    <a16:creationId xmlns:a16="http://schemas.microsoft.com/office/drawing/2014/main" id="{31233B5C-48BC-2FEA-FEDC-7E21AA80A141}"/>
                  </a:ext>
                </a:extLst>
              </p:cNvPr>
              <p:cNvPicPr>
                <a:picLocks noChangeAspect="1"/>
              </p:cNvPicPr>
              <p:nvPr>
                <p:custDataLst>
                  <p:tags r:id="rId55"/>
                </p:custDataLst>
              </p:nvPr>
            </p:nvPicPr>
            <p:blipFill>
              <a:blip r:embed="rId62" cstate="print"/>
              <a:stretch>
                <a:fillRect/>
              </a:stretch>
            </p:blipFill>
            <p:spPr bwMode="auto">
              <a:xfrm>
                <a:off x="1164326" y="4687022"/>
                <a:ext cx="270845" cy="212724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78" name="Obraz 77" descr="TP_tmp.emf">
                <a:extLst>
                  <a:ext uri="{FF2B5EF4-FFF2-40B4-BE49-F238E27FC236}">
                    <a16:creationId xmlns:a16="http://schemas.microsoft.com/office/drawing/2014/main" id="{4A1697BC-1382-183A-3431-37C9C3578EF1}"/>
                  </a:ext>
                </a:extLst>
              </p:cNvPr>
              <p:cNvPicPr>
                <a:picLocks noChangeAspect="1"/>
              </p:cNvPicPr>
              <p:nvPr>
                <p:custDataLst>
                  <p:tags r:id="rId56"/>
                </p:custDataLst>
              </p:nvPr>
            </p:nvPicPr>
            <p:blipFill>
              <a:blip r:embed="rId63" cstate="print"/>
              <a:stretch>
                <a:fillRect/>
              </a:stretch>
            </p:blipFill>
            <p:spPr bwMode="auto">
              <a:xfrm>
                <a:off x="5220072" y="4653136"/>
                <a:ext cx="212947" cy="154765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79" name="Obraz 78" descr="TP_tmp.emf">
                <a:extLst>
                  <a:ext uri="{FF2B5EF4-FFF2-40B4-BE49-F238E27FC236}">
                    <a16:creationId xmlns:a16="http://schemas.microsoft.com/office/drawing/2014/main" id="{A92B5D9D-11BB-9DA8-ACAA-C0EFDAC4E451}"/>
                  </a:ext>
                </a:extLst>
              </p:cNvPr>
              <p:cNvPicPr>
                <a:picLocks noChangeAspect="1"/>
              </p:cNvPicPr>
              <p:nvPr>
                <p:custDataLst>
                  <p:tags r:id="rId57"/>
                </p:custDataLst>
              </p:nvPr>
            </p:nvPicPr>
            <p:blipFill>
              <a:blip r:embed="rId64" cstate="print"/>
              <a:stretch>
                <a:fillRect/>
              </a:stretch>
            </p:blipFill>
            <p:spPr bwMode="auto">
              <a:xfrm>
                <a:off x="2538357" y="4638310"/>
                <a:ext cx="182067" cy="202701"/>
              </a:xfrm>
              <a:prstGeom prst="rect">
                <a:avLst/>
              </a:prstGeom>
              <a:solidFill>
                <a:sysClr val="window" lastClr="FFFFFF"/>
              </a:solidFill>
              <a:ln/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extrusionH="76200" prstMaterial="matte">
                <a:bevelT w="127000" h="63500"/>
                <a:contourClr>
                  <a:srgbClr val="000000"/>
                </a:contourClr>
              </a:sp3d>
            </p:spPr>
          </p:pic>
          <p:cxnSp>
            <p:nvCxnSpPr>
              <p:cNvPr id="80" name="Łącznik prosty 79">
                <a:extLst>
                  <a:ext uri="{FF2B5EF4-FFF2-40B4-BE49-F238E27FC236}">
                    <a16:creationId xmlns:a16="http://schemas.microsoft.com/office/drawing/2014/main" id="{C12C2CBB-BED2-3B00-09D7-7676C6B070DF}"/>
                  </a:ext>
                </a:extLst>
              </p:cNvPr>
              <p:cNvCxnSpPr/>
              <p:nvPr/>
            </p:nvCxnSpPr>
            <p:spPr>
              <a:xfrm>
                <a:off x="1651439" y="4589599"/>
                <a:ext cx="68195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81" name="Prostokąt 80">
                <a:extLst>
                  <a:ext uri="{FF2B5EF4-FFF2-40B4-BE49-F238E27FC236}">
                    <a16:creationId xmlns:a16="http://schemas.microsoft.com/office/drawing/2014/main" id="{DDD9090B-1D41-B242-EC88-5CE0C5B65E55}"/>
                  </a:ext>
                </a:extLst>
              </p:cNvPr>
              <p:cNvSpPr/>
              <p:nvPr/>
            </p:nvSpPr>
            <p:spPr>
              <a:xfrm>
                <a:off x="4427984" y="4005064"/>
                <a:ext cx="438402" cy="151005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82" name="Łącznik prosty 81">
                <a:extLst>
                  <a:ext uri="{FF2B5EF4-FFF2-40B4-BE49-F238E27FC236}">
                    <a16:creationId xmlns:a16="http://schemas.microsoft.com/office/drawing/2014/main" id="{E29BD678-A982-5417-4889-7DF7044048C5}"/>
                  </a:ext>
                </a:extLst>
              </p:cNvPr>
              <p:cNvCxnSpPr/>
              <p:nvPr/>
            </p:nvCxnSpPr>
            <p:spPr>
              <a:xfrm>
                <a:off x="3697314" y="4589599"/>
                <a:ext cx="68195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83" name="Łącznik prosty 82">
                <a:extLst>
                  <a:ext uri="{FF2B5EF4-FFF2-40B4-BE49-F238E27FC236}">
                    <a16:creationId xmlns:a16="http://schemas.microsoft.com/office/drawing/2014/main" id="{15005606-2942-43B7-1885-DEDD931A56D6}"/>
                  </a:ext>
                </a:extLst>
              </p:cNvPr>
              <p:cNvCxnSpPr/>
              <p:nvPr/>
            </p:nvCxnSpPr>
            <p:spPr>
              <a:xfrm>
                <a:off x="1992418" y="4833156"/>
                <a:ext cx="0" cy="340979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84" name="Łącznik prosty 83">
                <a:extLst>
                  <a:ext uri="{FF2B5EF4-FFF2-40B4-BE49-F238E27FC236}">
                    <a16:creationId xmlns:a16="http://schemas.microsoft.com/office/drawing/2014/main" id="{0379ACB1-685A-A866-524C-C7F8FDDCBE79}"/>
                  </a:ext>
                </a:extLst>
              </p:cNvPr>
              <p:cNvCxnSpPr/>
              <p:nvPr/>
            </p:nvCxnSpPr>
            <p:spPr>
              <a:xfrm>
                <a:off x="4038293" y="4833156"/>
                <a:ext cx="0" cy="340979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pic>
            <p:nvPicPr>
              <p:cNvPr id="85" name="Obraz 84" descr="TP_tmp.emf">
                <a:extLst>
                  <a:ext uri="{FF2B5EF4-FFF2-40B4-BE49-F238E27FC236}">
                    <a16:creationId xmlns:a16="http://schemas.microsoft.com/office/drawing/2014/main" id="{39ED51B3-9DBA-1980-5DB5-36318BD4E773}"/>
                  </a:ext>
                </a:extLst>
              </p:cNvPr>
              <p:cNvPicPr>
                <a:picLocks noChangeAspect="1"/>
              </p:cNvPicPr>
              <p:nvPr>
                <p:custDataLst>
                  <p:tags r:id="rId58"/>
                </p:custDataLst>
              </p:nvPr>
            </p:nvPicPr>
            <p:blipFill>
              <a:blip r:embed="rId65" cstate="print"/>
              <a:stretch>
                <a:fillRect/>
              </a:stretch>
            </p:blipFill>
            <p:spPr bwMode="auto">
              <a:xfrm>
                <a:off x="4543759" y="4638310"/>
                <a:ext cx="263013" cy="202411"/>
              </a:xfrm>
              <a:prstGeom prst="rect">
                <a:avLst/>
              </a:prstGeom>
              <a:solidFill>
                <a:sysClr val="window" lastClr="FFFFFF"/>
              </a:solidFill>
              <a:ln/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extrusionH="76200" prstMaterial="matte">
                <a:bevelT w="127000" h="63500"/>
                <a:contourClr>
                  <a:srgbClr val="000000"/>
                </a:contourClr>
              </a:sp3d>
            </p:spPr>
          </p:pic>
          <p:pic>
            <p:nvPicPr>
              <p:cNvPr id="86" name="Picture 3 2 1">
                <a:extLst>
                  <a:ext uri="{FF2B5EF4-FFF2-40B4-BE49-F238E27FC236}">
                    <a16:creationId xmlns:a16="http://schemas.microsoft.com/office/drawing/2014/main" id="{3C2F605E-D038-85D4-D815-B2E62886C7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1" cstate="print"/>
              <a:srcRect/>
              <a:stretch>
                <a:fillRect/>
              </a:stretch>
            </p:blipFill>
            <p:spPr bwMode="auto">
              <a:xfrm>
                <a:off x="4963808" y="3907641"/>
                <a:ext cx="253281" cy="1656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63" name="Obraz 62">
              <a:extLst>
                <a:ext uri="{FF2B5EF4-FFF2-40B4-BE49-F238E27FC236}">
                  <a16:creationId xmlns:a16="http://schemas.microsoft.com/office/drawing/2014/main" id="{E379A849-D835-9835-E419-68533D8F0833}"/>
                </a:ext>
              </a:extLst>
            </p:cNvPr>
            <p:cNvPicPr>
              <a:picLocks noChangeAspect="1"/>
            </p:cNvPicPr>
            <p:nvPr>
              <p:custDataLst>
                <p:tags r:id="rId52"/>
              </p:custDataLst>
            </p:nvPr>
          </p:nvPicPr>
          <p:blipFill rotWithShape="1"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874" t="-17210" r="-8923" b="-5852"/>
            <a:stretch/>
          </p:blipFill>
          <p:spPr>
            <a:xfrm>
              <a:off x="1213152" y="2272637"/>
              <a:ext cx="614683" cy="585412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64" name="Obraz 63">
              <a:extLst>
                <a:ext uri="{FF2B5EF4-FFF2-40B4-BE49-F238E27FC236}">
                  <a16:creationId xmlns:a16="http://schemas.microsoft.com/office/drawing/2014/main" id="{9B3ED239-2BDC-24E3-5808-01C2A24E98ED}"/>
                </a:ext>
              </a:extLst>
            </p:cNvPr>
            <p:cNvPicPr>
              <a:picLocks noChangeAspect="1"/>
            </p:cNvPicPr>
            <p:nvPr>
              <p:custDataLst>
                <p:tags r:id="rId53"/>
              </p:custDataLst>
            </p:nvPr>
          </p:nvPicPr>
          <p:blipFill rotWithShape="1"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874" t="-17210" r="-8923" b="-5852"/>
            <a:stretch/>
          </p:blipFill>
          <p:spPr>
            <a:xfrm>
              <a:off x="4120757" y="2248136"/>
              <a:ext cx="614683" cy="585412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</p:grpSp>
      <p:pic>
        <p:nvPicPr>
          <p:cNvPr id="89" name="Obraz 88">
            <a:extLst>
              <a:ext uri="{FF2B5EF4-FFF2-40B4-BE49-F238E27FC236}">
                <a16:creationId xmlns:a16="http://schemas.microsoft.com/office/drawing/2014/main" id="{077421BD-5F20-A78E-29CB-A9185726637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74" t="-17210" r="-8923" b="-5852"/>
          <a:stretch/>
        </p:blipFill>
        <p:spPr>
          <a:xfrm>
            <a:off x="2115975" y="2039287"/>
            <a:ext cx="529258" cy="50405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599" dir="2700007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cxnSp>
        <p:nvCxnSpPr>
          <p:cNvPr id="90" name="Łącznik prosty 89">
            <a:extLst>
              <a:ext uri="{FF2B5EF4-FFF2-40B4-BE49-F238E27FC236}">
                <a16:creationId xmlns:a16="http://schemas.microsoft.com/office/drawing/2014/main" id="{0CE40B93-F342-046D-D4AD-50185C97E290}"/>
              </a:ext>
            </a:extLst>
          </p:cNvPr>
          <p:cNvCxnSpPr/>
          <p:nvPr/>
        </p:nvCxnSpPr>
        <p:spPr>
          <a:xfrm>
            <a:off x="1671292" y="2260334"/>
            <a:ext cx="365228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91" name="Łącznik prosty 90">
            <a:extLst>
              <a:ext uri="{FF2B5EF4-FFF2-40B4-BE49-F238E27FC236}">
                <a16:creationId xmlns:a16="http://schemas.microsoft.com/office/drawing/2014/main" id="{1C6FAF59-A679-7DA2-9CBF-3448A9ECF1E0}"/>
              </a:ext>
            </a:extLst>
          </p:cNvPr>
          <p:cNvCxnSpPr/>
          <p:nvPr/>
        </p:nvCxnSpPr>
        <p:spPr>
          <a:xfrm>
            <a:off x="2706104" y="2260334"/>
            <a:ext cx="426100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94" name="Łącznik prosty 93">
            <a:extLst>
              <a:ext uri="{FF2B5EF4-FFF2-40B4-BE49-F238E27FC236}">
                <a16:creationId xmlns:a16="http://schemas.microsoft.com/office/drawing/2014/main" id="{2521315E-2657-E3AD-6E62-66B424A97DBB}"/>
              </a:ext>
            </a:extLst>
          </p:cNvPr>
          <p:cNvCxnSpPr/>
          <p:nvPr/>
        </p:nvCxnSpPr>
        <p:spPr>
          <a:xfrm>
            <a:off x="2280005" y="2784415"/>
            <a:ext cx="0" cy="655101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ysDot"/>
          </a:ln>
          <a:effectLst/>
        </p:spPr>
      </p:cxnSp>
      <p:pic>
        <p:nvPicPr>
          <p:cNvPr id="95" name="Obraz 94" descr="TP_tmp.emf">
            <a:extLst>
              <a:ext uri="{FF2B5EF4-FFF2-40B4-BE49-F238E27FC236}">
                <a16:creationId xmlns:a16="http://schemas.microsoft.com/office/drawing/2014/main" id="{F91D4B0D-3F2A-CB91-9330-69C5E7A5786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0" cstate="print"/>
          <a:stretch>
            <a:fillRect/>
          </a:stretch>
        </p:blipFill>
        <p:spPr bwMode="auto">
          <a:xfrm>
            <a:off x="2340876" y="2980945"/>
            <a:ext cx="217735" cy="207771"/>
          </a:xfrm>
          <a:prstGeom prst="rect">
            <a:avLst/>
          </a:prstGeom>
          <a:noFill/>
          <a:ln/>
          <a:effectLst/>
        </p:spPr>
      </p:pic>
      <p:pic>
        <p:nvPicPr>
          <p:cNvPr id="96" name="Picture 3 1 2">
            <a:extLst>
              <a:ext uri="{FF2B5EF4-FFF2-40B4-BE49-F238E27FC236}">
                <a16:creationId xmlns:a16="http://schemas.microsoft.com/office/drawing/2014/main" id="{046614BE-73DC-DC19-DF7C-16B18FAC6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1" cstate="print"/>
          <a:srcRect/>
          <a:stretch>
            <a:fillRect/>
          </a:stretch>
        </p:blipFill>
        <p:spPr bwMode="auto">
          <a:xfrm>
            <a:off x="1427806" y="1932783"/>
            <a:ext cx="316508" cy="222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Picture 3 2 2">
            <a:extLst>
              <a:ext uri="{FF2B5EF4-FFF2-40B4-BE49-F238E27FC236}">
                <a16:creationId xmlns:a16="http://schemas.microsoft.com/office/drawing/2014/main" id="{F0BB5EE7-8CE8-906A-D89E-BCA9B9D68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1" cstate="print"/>
          <a:srcRect/>
          <a:stretch>
            <a:fillRect/>
          </a:stretch>
        </p:blipFill>
        <p:spPr bwMode="auto">
          <a:xfrm>
            <a:off x="3132204" y="1932783"/>
            <a:ext cx="316508" cy="216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8" name="Grupa 97">
            <a:extLst>
              <a:ext uri="{FF2B5EF4-FFF2-40B4-BE49-F238E27FC236}">
                <a16:creationId xmlns:a16="http://schemas.microsoft.com/office/drawing/2014/main" id="{3B153CB9-7BC6-3AE2-BFD6-6032A2F60079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3650976" y="3013700"/>
            <a:ext cx="325414" cy="253496"/>
            <a:chOff x="6158015" y="5315148"/>
            <a:chExt cx="129333" cy="100750"/>
          </a:xfrm>
        </p:grpSpPr>
        <p:sp>
          <p:nvSpPr>
            <p:cNvPr id="99" name="Dowolny kształt: kształt 98">
              <a:extLst>
                <a:ext uri="{FF2B5EF4-FFF2-40B4-BE49-F238E27FC236}">
                  <a16:creationId xmlns:a16="http://schemas.microsoft.com/office/drawing/2014/main" id="{E9627D25-E827-8DDE-3BAF-8D14FDE74D63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158015" y="5315148"/>
              <a:ext cx="62706" cy="89200"/>
            </a:xfrm>
            <a:custGeom>
              <a:avLst/>
              <a:gdLst>
                <a:gd name="connsiteX0" fmla="*/ 475 w 62706"/>
                <a:gd name="connsiteY0" fmla="*/ 83434 h 89200"/>
                <a:gd name="connsiteX1" fmla="*/ 77 w 62706"/>
                <a:gd name="connsiteY1" fmla="*/ 85603 h 89200"/>
                <a:gd name="connsiteX2" fmla="*/ 3797 w 62706"/>
                <a:gd name="connsiteY2" fmla="*/ 89263 h 89200"/>
                <a:gd name="connsiteX3" fmla="*/ 8446 w 62706"/>
                <a:gd name="connsiteY3" fmla="*/ 86416 h 89200"/>
                <a:gd name="connsiteX4" fmla="*/ 16949 w 62706"/>
                <a:gd name="connsiteY4" fmla="*/ 52390 h 89200"/>
                <a:gd name="connsiteX5" fmla="*/ 30101 w 62706"/>
                <a:gd name="connsiteY5" fmla="*/ 61473 h 89200"/>
                <a:gd name="connsiteX6" fmla="*/ 62783 w 62706"/>
                <a:gd name="connsiteY6" fmla="*/ 22160 h 89200"/>
                <a:gd name="connsiteX7" fmla="*/ 44316 w 62706"/>
                <a:gd name="connsiteY7" fmla="*/ 63 h 89200"/>
                <a:gd name="connsiteX8" fmla="*/ 13495 w 62706"/>
                <a:gd name="connsiteY8" fmla="*/ 30158 h 89200"/>
                <a:gd name="connsiteX9" fmla="*/ 475 w 62706"/>
                <a:gd name="connsiteY9" fmla="*/ 83434 h 89200"/>
                <a:gd name="connsiteX10" fmla="*/ 29968 w 62706"/>
                <a:gd name="connsiteY10" fmla="*/ 58490 h 89200"/>
                <a:gd name="connsiteX11" fmla="*/ 18543 w 62706"/>
                <a:gd name="connsiteY11" fmla="*/ 46425 h 89200"/>
                <a:gd name="connsiteX12" fmla="*/ 19606 w 62706"/>
                <a:gd name="connsiteY12" fmla="*/ 41410 h 89200"/>
                <a:gd name="connsiteX13" fmla="*/ 27577 w 62706"/>
                <a:gd name="connsiteY13" fmla="*/ 15924 h 89200"/>
                <a:gd name="connsiteX14" fmla="*/ 44051 w 62706"/>
                <a:gd name="connsiteY14" fmla="*/ 3045 h 89200"/>
                <a:gd name="connsiteX15" fmla="*/ 53217 w 62706"/>
                <a:gd name="connsiteY15" fmla="*/ 16330 h 89200"/>
                <a:gd name="connsiteX16" fmla="*/ 45778 w 62706"/>
                <a:gd name="connsiteY16" fmla="*/ 45612 h 89200"/>
                <a:gd name="connsiteX17" fmla="*/ 29968 w 62706"/>
                <a:gd name="connsiteY17" fmla="*/ 58490 h 8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2706" h="89200">
                  <a:moveTo>
                    <a:pt x="475" y="83434"/>
                  </a:moveTo>
                  <a:cubicBezTo>
                    <a:pt x="77" y="85061"/>
                    <a:pt x="77" y="85332"/>
                    <a:pt x="77" y="85603"/>
                  </a:cubicBezTo>
                  <a:cubicBezTo>
                    <a:pt x="77" y="87637"/>
                    <a:pt x="1538" y="89263"/>
                    <a:pt x="3797" y="89263"/>
                  </a:cubicBezTo>
                  <a:cubicBezTo>
                    <a:pt x="6586" y="89263"/>
                    <a:pt x="8181" y="86823"/>
                    <a:pt x="8446" y="86416"/>
                  </a:cubicBezTo>
                  <a:cubicBezTo>
                    <a:pt x="9111" y="85196"/>
                    <a:pt x="13362" y="67031"/>
                    <a:pt x="16949" y="52390"/>
                  </a:cubicBezTo>
                  <a:cubicBezTo>
                    <a:pt x="19606" y="57813"/>
                    <a:pt x="23857" y="61473"/>
                    <a:pt x="30101" y="61473"/>
                  </a:cubicBezTo>
                  <a:cubicBezTo>
                    <a:pt x="45645" y="61473"/>
                    <a:pt x="62783" y="42358"/>
                    <a:pt x="62783" y="22160"/>
                  </a:cubicBezTo>
                  <a:cubicBezTo>
                    <a:pt x="62783" y="7790"/>
                    <a:pt x="54015" y="63"/>
                    <a:pt x="44316" y="63"/>
                  </a:cubicBezTo>
                  <a:cubicBezTo>
                    <a:pt x="31430" y="63"/>
                    <a:pt x="17480" y="13619"/>
                    <a:pt x="13495" y="30158"/>
                  </a:cubicBezTo>
                  <a:lnTo>
                    <a:pt x="475" y="83434"/>
                  </a:lnTo>
                  <a:close/>
                  <a:moveTo>
                    <a:pt x="29968" y="58490"/>
                  </a:moveTo>
                  <a:cubicBezTo>
                    <a:pt x="20669" y="58490"/>
                    <a:pt x="18543" y="47645"/>
                    <a:pt x="18543" y="46425"/>
                  </a:cubicBezTo>
                  <a:cubicBezTo>
                    <a:pt x="18543" y="45883"/>
                    <a:pt x="19207" y="43172"/>
                    <a:pt x="19606" y="41410"/>
                  </a:cubicBezTo>
                  <a:cubicBezTo>
                    <a:pt x="23326" y="26226"/>
                    <a:pt x="24654" y="21346"/>
                    <a:pt x="27577" y="15924"/>
                  </a:cubicBezTo>
                  <a:cubicBezTo>
                    <a:pt x="33290" y="6028"/>
                    <a:pt x="39932" y="3045"/>
                    <a:pt x="44051" y="3045"/>
                  </a:cubicBezTo>
                  <a:cubicBezTo>
                    <a:pt x="48966" y="3045"/>
                    <a:pt x="53217" y="6976"/>
                    <a:pt x="53217" y="16330"/>
                  </a:cubicBezTo>
                  <a:cubicBezTo>
                    <a:pt x="53217" y="23786"/>
                    <a:pt x="49365" y="38969"/>
                    <a:pt x="45778" y="45612"/>
                  </a:cubicBezTo>
                  <a:cubicBezTo>
                    <a:pt x="41394" y="54152"/>
                    <a:pt x="35017" y="58490"/>
                    <a:pt x="29968" y="58490"/>
                  </a:cubicBezTo>
                  <a:close/>
                </a:path>
              </a:pathLst>
            </a:custGeom>
            <a:solidFill>
              <a:srgbClr val="000000"/>
            </a:solidFill>
            <a:ln w="13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0" name="Dowolny kształt: kształt 99">
              <a:extLst>
                <a:ext uri="{FF2B5EF4-FFF2-40B4-BE49-F238E27FC236}">
                  <a16:creationId xmlns:a16="http://schemas.microsoft.com/office/drawing/2014/main" id="{41918BC0-CAE1-FA3A-990D-A32CA46DD901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6229133" y="5353553"/>
              <a:ext cx="58215" cy="62345"/>
            </a:xfrm>
            <a:custGeom>
              <a:avLst/>
              <a:gdLst>
                <a:gd name="connsiteX0" fmla="*/ 23052 w 58215"/>
                <a:gd name="connsiteY0" fmla="*/ 42767 h 62345"/>
                <a:gd name="connsiteX1" fmla="*/ 26214 w 58215"/>
                <a:gd name="connsiteY1" fmla="*/ 42862 h 62345"/>
                <a:gd name="connsiteX2" fmla="*/ 58298 w 58215"/>
                <a:gd name="connsiteY2" fmla="*/ 13919 h 62345"/>
                <a:gd name="connsiteX3" fmla="*/ 46115 w 58215"/>
                <a:gd name="connsiteY3" fmla="*/ 64 h 62345"/>
                <a:gd name="connsiteX4" fmla="*/ 23889 w 58215"/>
                <a:gd name="connsiteY4" fmla="*/ 23883 h 62345"/>
                <a:gd name="connsiteX5" fmla="*/ 20076 w 58215"/>
                <a:gd name="connsiteY5" fmla="*/ 35839 h 62345"/>
                <a:gd name="connsiteX6" fmla="*/ 3337 w 58215"/>
                <a:gd name="connsiteY6" fmla="*/ 22649 h 62345"/>
                <a:gd name="connsiteX7" fmla="*/ 11427 w 58215"/>
                <a:gd name="connsiteY7" fmla="*/ 3386 h 62345"/>
                <a:gd name="connsiteX8" fmla="*/ 12171 w 58215"/>
                <a:gd name="connsiteY8" fmla="*/ 2152 h 62345"/>
                <a:gd name="connsiteX9" fmla="*/ 10683 w 58215"/>
                <a:gd name="connsiteY9" fmla="*/ 1013 h 62345"/>
                <a:gd name="connsiteX10" fmla="*/ 7708 w 58215"/>
                <a:gd name="connsiteY10" fmla="*/ 3101 h 62345"/>
                <a:gd name="connsiteX11" fmla="*/ 82 w 58215"/>
                <a:gd name="connsiteY11" fmla="*/ 23598 h 62345"/>
                <a:gd name="connsiteX12" fmla="*/ 18123 w 58215"/>
                <a:gd name="connsiteY12" fmla="*/ 42007 h 62345"/>
                <a:gd name="connsiteX13" fmla="*/ 12915 w 58215"/>
                <a:gd name="connsiteY13" fmla="*/ 59373 h 62345"/>
                <a:gd name="connsiteX14" fmla="*/ 16077 w 58215"/>
                <a:gd name="connsiteY14" fmla="*/ 62410 h 62345"/>
                <a:gd name="connsiteX15" fmla="*/ 19704 w 58215"/>
                <a:gd name="connsiteY15" fmla="*/ 60322 h 62345"/>
                <a:gd name="connsiteX16" fmla="*/ 23052 w 58215"/>
                <a:gd name="connsiteY16" fmla="*/ 42767 h 62345"/>
                <a:gd name="connsiteX17" fmla="*/ 24261 w 58215"/>
                <a:gd name="connsiteY17" fmla="*/ 36314 h 62345"/>
                <a:gd name="connsiteX18" fmla="*/ 31329 w 58215"/>
                <a:gd name="connsiteY18" fmla="*/ 14963 h 62345"/>
                <a:gd name="connsiteX19" fmla="*/ 45092 w 58215"/>
                <a:gd name="connsiteY19" fmla="*/ 6517 h 62345"/>
                <a:gd name="connsiteX20" fmla="*/ 54950 w 58215"/>
                <a:gd name="connsiteY20" fmla="*/ 15817 h 62345"/>
                <a:gd name="connsiteX21" fmla="*/ 27237 w 58215"/>
                <a:gd name="connsiteY21" fmla="*/ 36409 h 62345"/>
                <a:gd name="connsiteX22" fmla="*/ 24261 w 58215"/>
                <a:gd name="connsiteY22" fmla="*/ 36314 h 62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8215" h="62345">
                  <a:moveTo>
                    <a:pt x="23052" y="42767"/>
                  </a:moveTo>
                  <a:cubicBezTo>
                    <a:pt x="24075" y="42862"/>
                    <a:pt x="25191" y="42862"/>
                    <a:pt x="26214" y="42862"/>
                  </a:cubicBezTo>
                  <a:cubicBezTo>
                    <a:pt x="42953" y="42862"/>
                    <a:pt x="58298" y="28912"/>
                    <a:pt x="58298" y="13919"/>
                  </a:cubicBezTo>
                  <a:cubicBezTo>
                    <a:pt x="58298" y="5473"/>
                    <a:pt x="53369" y="64"/>
                    <a:pt x="46115" y="64"/>
                  </a:cubicBezTo>
                  <a:cubicBezTo>
                    <a:pt x="33282" y="64"/>
                    <a:pt x="26493" y="16766"/>
                    <a:pt x="23889" y="23883"/>
                  </a:cubicBezTo>
                  <a:cubicBezTo>
                    <a:pt x="22680" y="27394"/>
                    <a:pt x="20634" y="34036"/>
                    <a:pt x="20076" y="35839"/>
                  </a:cubicBezTo>
                  <a:cubicBezTo>
                    <a:pt x="9846" y="34416"/>
                    <a:pt x="3337" y="29671"/>
                    <a:pt x="3337" y="22649"/>
                  </a:cubicBezTo>
                  <a:cubicBezTo>
                    <a:pt x="3337" y="22554"/>
                    <a:pt x="3895" y="11926"/>
                    <a:pt x="11427" y="3386"/>
                  </a:cubicBezTo>
                  <a:cubicBezTo>
                    <a:pt x="12078" y="2721"/>
                    <a:pt x="12171" y="2532"/>
                    <a:pt x="12171" y="2152"/>
                  </a:cubicBezTo>
                  <a:cubicBezTo>
                    <a:pt x="12171" y="1013"/>
                    <a:pt x="10962" y="1013"/>
                    <a:pt x="10683" y="1013"/>
                  </a:cubicBezTo>
                  <a:cubicBezTo>
                    <a:pt x="9846" y="1013"/>
                    <a:pt x="9474" y="1013"/>
                    <a:pt x="7708" y="3101"/>
                  </a:cubicBezTo>
                  <a:cubicBezTo>
                    <a:pt x="2500" y="9649"/>
                    <a:pt x="82" y="19518"/>
                    <a:pt x="82" y="23598"/>
                  </a:cubicBezTo>
                  <a:cubicBezTo>
                    <a:pt x="82" y="32044"/>
                    <a:pt x="6127" y="39350"/>
                    <a:pt x="18123" y="42007"/>
                  </a:cubicBezTo>
                  <a:cubicBezTo>
                    <a:pt x="13473" y="56716"/>
                    <a:pt x="12915" y="58519"/>
                    <a:pt x="12915" y="59373"/>
                  </a:cubicBezTo>
                  <a:cubicBezTo>
                    <a:pt x="12915" y="61935"/>
                    <a:pt x="15054" y="62410"/>
                    <a:pt x="16077" y="62410"/>
                  </a:cubicBezTo>
                  <a:cubicBezTo>
                    <a:pt x="17100" y="62410"/>
                    <a:pt x="18960" y="61745"/>
                    <a:pt x="19704" y="60322"/>
                  </a:cubicBezTo>
                  <a:cubicBezTo>
                    <a:pt x="20355" y="58899"/>
                    <a:pt x="21192" y="54059"/>
                    <a:pt x="23052" y="42767"/>
                  </a:cubicBezTo>
                  <a:close/>
                  <a:moveTo>
                    <a:pt x="24261" y="36314"/>
                  </a:moveTo>
                  <a:cubicBezTo>
                    <a:pt x="26121" y="25401"/>
                    <a:pt x="26865" y="21131"/>
                    <a:pt x="31329" y="14963"/>
                  </a:cubicBezTo>
                  <a:cubicBezTo>
                    <a:pt x="35513" y="9174"/>
                    <a:pt x="40442" y="6517"/>
                    <a:pt x="45092" y="6517"/>
                  </a:cubicBezTo>
                  <a:cubicBezTo>
                    <a:pt x="51509" y="6517"/>
                    <a:pt x="54950" y="10882"/>
                    <a:pt x="54950" y="15817"/>
                  </a:cubicBezTo>
                  <a:cubicBezTo>
                    <a:pt x="54950" y="25401"/>
                    <a:pt x="43232" y="36409"/>
                    <a:pt x="27237" y="36409"/>
                  </a:cubicBezTo>
                  <a:cubicBezTo>
                    <a:pt x="26400" y="36409"/>
                    <a:pt x="25098" y="36409"/>
                    <a:pt x="24261" y="36314"/>
                  </a:cubicBezTo>
                  <a:close/>
                </a:path>
              </a:pathLst>
            </a:custGeom>
            <a:solidFill>
              <a:srgbClr val="000000"/>
            </a:solidFill>
            <a:ln w="13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pic>
        <p:nvPicPr>
          <p:cNvPr id="101" name="Obraz 100">
            <a:extLst>
              <a:ext uri="{FF2B5EF4-FFF2-40B4-BE49-F238E27FC236}">
                <a16:creationId xmlns:a16="http://schemas.microsoft.com/office/drawing/2014/main" id="{AA2E554D-8F60-B51E-EEA1-8AA15FC03CA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74" t="-17210" r="-8923" b="-5852"/>
          <a:stretch/>
        </p:blipFill>
        <p:spPr>
          <a:xfrm>
            <a:off x="2132539" y="3724977"/>
            <a:ext cx="529258" cy="50405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599" dir="2700007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sp>
        <p:nvSpPr>
          <p:cNvPr id="102" name="pole tekstowe 101">
            <a:extLst>
              <a:ext uri="{FF2B5EF4-FFF2-40B4-BE49-F238E27FC236}">
                <a16:creationId xmlns:a16="http://schemas.microsoft.com/office/drawing/2014/main" id="{B2AF1D77-4826-7CAC-C55B-C5D788E20B61}"/>
              </a:ext>
            </a:extLst>
          </p:cNvPr>
          <p:cNvSpPr txBox="1"/>
          <p:nvPr/>
        </p:nvSpPr>
        <p:spPr>
          <a:xfrm>
            <a:off x="259437" y="1529178"/>
            <a:ext cx="2327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err="1"/>
              <a:t>Parallel</a:t>
            </a:r>
            <a:r>
              <a:rPr lang="pl-PL" sz="2000" b="1" dirty="0"/>
              <a:t> </a:t>
            </a:r>
            <a:r>
              <a:rPr lang="pl-PL" sz="2000" b="1" dirty="0" err="1"/>
              <a:t>protocols</a:t>
            </a:r>
            <a:endParaRPr lang="pl-PL" sz="2000" b="1" dirty="0"/>
          </a:p>
        </p:txBody>
      </p:sp>
      <p:sp>
        <p:nvSpPr>
          <p:cNvPr id="103" name="pole tekstowe 102">
            <a:extLst>
              <a:ext uri="{FF2B5EF4-FFF2-40B4-BE49-F238E27FC236}">
                <a16:creationId xmlns:a16="http://schemas.microsoft.com/office/drawing/2014/main" id="{7EDAD173-D15B-F122-00EE-B8C8BDE15631}"/>
              </a:ext>
            </a:extLst>
          </p:cNvPr>
          <p:cNvSpPr txBox="1"/>
          <p:nvPr/>
        </p:nvSpPr>
        <p:spPr>
          <a:xfrm>
            <a:off x="4892820" y="1532581"/>
            <a:ext cx="2523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err="1"/>
              <a:t>Adaptive</a:t>
            </a:r>
            <a:r>
              <a:rPr lang="pl-PL" sz="2000" b="1" dirty="0"/>
              <a:t> </a:t>
            </a:r>
            <a:r>
              <a:rPr lang="pl-PL" sz="2000" b="1" dirty="0" err="1"/>
              <a:t>protocols</a:t>
            </a:r>
            <a:endParaRPr lang="pl-PL" sz="2000" b="1" dirty="0"/>
          </a:p>
        </p:txBody>
      </p:sp>
      <p:pic>
        <p:nvPicPr>
          <p:cNvPr id="104" name="Obraz 103" descr="TP_tmp.emf">
            <a:extLst>
              <a:ext uri="{FF2B5EF4-FFF2-40B4-BE49-F238E27FC236}">
                <a16:creationId xmlns:a16="http://schemas.microsoft.com/office/drawing/2014/main" id="{2314E014-60DD-8014-6FB6-024AC8B192B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2" cstate="print"/>
          <a:stretch>
            <a:fillRect/>
          </a:stretch>
        </p:blipFill>
        <p:spPr bwMode="auto">
          <a:xfrm>
            <a:off x="1142460" y="2889539"/>
            <a:ext cx="337956" cy="285661"/>
          </a:xfrm>
          <a:prstGeom prst="rect">
            <a:avLst/>
          </a:prstGeom>
          <a:noFill/>
          <a:ln/>
          <a:effectLst/>
        </p:spPr>
      </p:pic>
      <p:sp>
        <p:nvSpPr>
          <p:cNvPr id="301" name="Prostokąt 300">
            <a:extLst>
              <a:ext uri="{FF2B5EF4-FFF2-40B4-BE49-F238E27FC236}">
                <a16:creationId xmlns:a16="http://schemas.microsoft.com/office/drawing/2014/main" id="{ADE3F93E-46BB-2CA8-C6CC-ED54736BF992}"/>
              </a:ext>
            </a:extLst>
          </p:cNvPr>
          <p:cNvSpPr/>
          <p:nvPr/>
        </p:nvSpPr>
        <p:spPr>
          <a:xfrm>
            <a:off x="4754355" y="4371223"/>
            <a:ext cx="4293188" cy="2169528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2" name="pole tekstowe 301">
            <a:extLst>
              <a:ext uri="{FF2B5EF4-FFF2-40B4-BE49-F238E27FC236}">
                <a16:creationId xmlns:a16="http://schemas.microsoft.com/office/drawing/2014/main" id="{B8B87B50-3960-6213-E9A9-79668E0BBEDD}"/>
              </a:ext>
            </a:extLst>
          </p:cNvPr>
          <p:cNvSpPr txBox="1"/>
          <p:nvPr/>
        </p:nvSpPr>
        <p:spPr>
          <a:xfrm>
            <a:off x="4834652" y="4495594"/>
            <a:ext cx="4091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Optimization</a:t>
            </a:r>
            <a:r>
              <a:rPr lang="pl-PL" dirty="0"/>
              <a:t> </a:t>
            </a:r>
            <a:r>
              <a:rPr lang="pl-PL" dirty="0" err="1"/>
              <a:t>over</a:t>
            </a:r>
            <a:r>
              <a:rPr lang="pl-PL" dirty="0"/>
              <a:t> quantum </a:t>
            </a:r>
            <a:r>
              <a:rPr lang="pl-PL" dirty="0" err="1"/>
              <a:t>combs</a:t>
            </a:r>
            <a:endParaRPr lang="pl-PL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9DFAC6E7-C781-EAF3-7113-F3BF7A9A654C}"/>
              </a:ext>
            </a:extLst>
          </p:cNvPr>
          <p:cNvSpPr/>
          <p:nvPr/>
        </p:nvSpPr>
        <p:spPr>
          <a:xfrm>
            <a:off x="239466" y="4370350"/>
            <a:ext cx="4150180" cy="2169528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CD96BBB-595C-DCC3-8D64-6609B27FB10C}"/>
              </a:ext>
            </a:extLst>
          </p:cNvPr>
          <p:cNvSpPr txBox="1"/>
          <p:nvPr/>
        </p:nvSpPr>
        <p:spPr>
          <a:xfrm>
            <a:off x="414723" y="4501531"/>
            <a:ext cx="3600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Straightforward</a:t>
            </a:r>
            <a:r>
              <a:rPr lang="pl-PL" dirty="0"/>
              <a:t> </a:t>
            </a:r>
            <a:r>
              <a:rPr lang="pl-PL" dirty="0" err="1"/>
              <a:t>generalization</a:t>
            </a:r>
            <a:endParaRPr lang="pl-PL" dirty="0"/>
          </a:p>
        </p:txBody>
      </p:sp>
      <p:grpSp>
        <p:nvGrpSpPr>
          <p:cNvPr id="5" name="Grupa 4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mathcal{E}_\varphi^{\otimes N}(\rho)]  = 4 \min_{\{\tilde{K}_k^{(N) \varphi}\}} \| \alpha^{(N)} \| $$&#10; \end{document}&#10;" title="IguanaTex Vector Display">
            <a:extLst>
              <a:ext uri="{FF2B5EF4-FFF2-40B4-BE49-F238E27FC236}">
                <a16:creationId xmlns:a16="http://schemas.microsoft.com/office/drawing/2014/main" id="{3151FFD7-4C6F-C9ED-6129-5B5A0EE1A124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414723" y="5818032"/>
            <a:ext cx="3793230" cy="556147"/>
            <a:chOff x="4375198" y="7479626"/>
            <a:chExt cx="3793230" cy="556147"/>
          </a:xfrm>
        </p:grpSpPr>
        <p:sp>
          <p:nvSpPr>
            <p:cNvPr id="6" name="Dowolny kształt: kształt 5">
              <a:extLst>
                <a:ext uri="{FF2B5EF4-FFF2-40B4-BE49-F238E27FC236}">
                  <a16:creationId xmlns:a16="http://schemas.microsoft.com/office/drawing/2014/main" id="{7D69C12A-D539-23DB-E438-F8DB7E356FE8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375198" y="7611377"/>
              <a:ext cx="192200" cy="117431"/>
            </a:xfrm>
            <a:custGeom>
              <a:avLst/>
              <a:gdLst>
                <a:gd name="connsiteX0" fmla="*/ 19351 w 192200"/>
                <a:gd name="connsiteY0" fmla="*/ 26112 h 117431"/>
                <a:gd name="connsiteX1" fmla="*/ 19351 w 192200"/>
                <a:gd name="connsiteY1" fmla="*/ 97315 h 117431"/>
                <a:gd name="connsiteX2" fmla="*/ 156 w 192200"/>
                <a:gd name="connsiteY2" fmla="*/ 109271 h 117431"/>
                <a:gd name="connsiteX3" fmla="*/ 156 w 192200"/>
                <a:gd name="connsiteY3" fmla="*/ 117507 h 117431"/>
                <a:gd name="connsiteX4" fmla="*/ 27965 w 192200"/>
                <a:gd name="connsiteY4" fmla="*/ 116710 h 117431"/>
                <a:gd name="connsiteX5" fmla="*/ 55527 w 192200"/>
                <a:gd name="connsiteY5" fmla="*/ 117507 h 117431"/>
                <a:gd name="connsiteX6" fmla="*/ 55527 w 192200"/>
                <a:gd name="connsiteY6" fmla="*/ 109271 h 117431"/>
                <a:gd name="connsiteX7" fmla="*/ 36332 w 192200"/>
                <a:gd name="connsiteY7" fmla="*/ 97315 h 117431"/>
                <a:gd name="connsiteX8" fmla="*/ 36332 w 192200"/>
                <a:gd name="connsiteY8" fmla="*/ 48429 h 117431"/>
                <a:gd name="connsiteX9" fmla="*/ 69555 w 192200"/>
                <a:gd name="connsiteY9" fmla="*/ 5920 h 117431"/>
                <a:gd name="connsiteX10" fmla="*/ 87766 w 192200"/>
                <a:gd name="connsiteY10" fmla="*/ 35411 h 117431"/>
                <a:gd name="connsiteX11" fmla="*/ 87766 w 192200"/>
                <a:gd name="connsiteY11" fmla="*/ 97315 h 117431"/>
                <a:gd name="connsiteX12" fmla="*/ 68570 w 192200"/>
                <a:gd name="connsiteY12" fmla="*/ 109271 h 117431"/>
                <a:gd name="connsiteX13" fmla="*/ 68570 w 192200"/>
                <a:gd name="connsiteY13" fmla="*/ 117507 h 117431"/>
                <a:gd name="connsiteX14" fmla="*/ 96379 w 192200"/>
                <a:gd name="connsiteY14" fmla="*/ 116710 h 117431"/>
                <a:gd name="connsiteX15" fmla="*/ 123942 w 192200"/>
                <a:gd name="connsiteY15" fmla="*/ 117507 h 117431"/>
                <a:gd name="connsiteX16" fmla="*/ 123942 w 192200"/>
                <a:gd name="connsiteY16" fmla="*/ 109271 h 117431"/>
                <a:gd name="connsiteX17" fmla="*/ 104746 w 192200"/>
                <a:gd name="connsiteY17" fmla="*/ 97315 h 117431"/>
                <a:gd name="connsiteX18" fmla="*/ 104746 w 192200"/>
                <a:gd name="connsiteY18" fmla="*/ 48429 h 117431"/>
                <a:gd name="connsiteX19" fmla="*/ 137969 w 192200"/>
                <a:gd name="connsiteY19" fmla="*/ 5920 h 117431"/>
                <a:gd name="connsiteX20" fmla="*/ 156180 w 192200"/>
                <a:gd name="connsiteY20" fmla="*/ 35411 h 117431"/>
                <a:gd name="connsiteX21" fmla="*/ 156180 w 192200"/>
                <a:gd name="connsiteY21" fmla="*/ 97315 h 117431"/>
                <a:gd name="connsiteX22" fmla="*/ 136985 w 192200"/>
                <a:gd name="connsiteY22" fmla="*/ 109271 h 117431"/>
                <a:gd name="connsiteX23" fmla="*/ 136985 w 192200"/>
                <a:gd name="connsiteY23" fmla="*/ 117507 h 117431"/>
                <a:gd name="connsiteX24" fmla="*/ 164794 w 192200"/>
                <a:gd name="connsiteY24" fmla="*/ 116710 h 117431"/>
                <a:gd name="connsiteX25" fmla="*/ 192356 w 192200"/>
                <a:gd name="connsiteY25" fmla="*/ 117507 h 117431"/>
                <a:gd name="connsiteX26" fmla="*/ 192356 w 192200"/>
                <a:gd name="connsiteY26" fmla="*/ 109271 h 117431"/>
                <a:gd name="connsiteX27" fmla="*/ 173161 w 192200"/>
                <a:gd name="connsiteY27" fmla="*/ 101300 h 117431"/>
                <a:gd name="connsiteX28" fmla="*/ 173161 w 192200"/>
                <a:gd name="connsiteY28" fmla="*/ 50555 h 117431"/>
                <a:gd name="connsiteX29" fmla="*/ 165532 w 192200"/>
                <a:gd name="connsiteY29" fmla="*/ 9905 h 117431"/>
                <a:gd name="connsiteX30" fmla="*/ 139692 w 192200"/>
                <a:gd name="connsiteY30" fmla="*/ 75 h 117431"/>
                <a:gd name="connsiteX31" fmla="*/ 104008 w 192200"/>
                <a:gd name="connsiteY31" fmla="*/ 26112 h 117431"/>
                <a:gd name="connsiteX32" fmla="*/ 71277 w 192200"/>
                <a:gd name="connsiteY32" fmla="*/ 75 h 117431"/>
                <a:gd name="connsiteX33" fmla="*/ 34855 w 192200"/>
                <a:gd name="connsiteY33" fmla="*/ 27971 h 117431"/>
                <a:gd name="connsiteX34" fmla="*/ 34855 w 192200"/>
                <a:gd name="connsiteY34" fmla="*/ 75 h 117431"/>
                <a:gd name="connsiteX35" fmla="*/ 156 w 192200"/>
                <a:gd name="connsiteY35" fmla="*/ 2997 h 117431"/>
                <a:gd name="connsiteX36" fmla="*/ 156 w 192200"/>
                <a:gd name="connsiteY36" fmla="*/ 11233 h 117431"/>
                <a:gd name="connsiteX37" fmla="*/ 19351 w 192200"/>
                <a:gd name="connsiteY37" fmla="*/ 26112 h 11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2200" h="117431">
                  <a:moveTo>
                    <a:pt x="19351" y="26112"/>
                  </a:moveTo>
                  <a:lnTo>
                    <a:pt x="19351" y="97315"/>
                  </a:lnTo>
                  <a:cubicBezTo>
                    <a:pt x="19351" y="109271"/>
                    <a:pt x="16644" y="109271"/>
                    <a:pt x="156" y="109271"/>
                  </a:cubicBezTo>
                  <a:lnTo>
                    <a:pt x="156" y="117507"/>
                  </a:lnTo>
                  <a:cubicBezTo>
                    <a:pt x="8769" y="117241"/>
                    <a:pt x="21320" y="116710"/>
                    <a:pt x="27965" y="116710"/>
                  </a:cubicBezTo>
                  <a:cubicBezTo>
                    <a:pt x="34363" y="116710"/>
                    <a:pt x="47160" y="117241"/>
                    <a:pt x="55527" y="117507"/>
                  </a:cubicBezTo>
                  <a:lnTo>
                    <a:pt x="55527" y="109271"/>
                  </a:lnTo>
                  <a:cubicBezTo>
                    <a:pt x="39039" y="109271"/>
                    <a:pt x="36332" y="109271"/>
                    <a:pt x="36332" y="97315"/>
                  </a:cubicBezTo>
                  <a:lnTo>
                    <a:pt x="36332" y="48429"/>
                  </a:lnTo>
                  <a:cubicBezTo>
                    <a:pt x="36332" y="20798"/>
                    <a:pt x="53805" y="5920"/>
                    <a:pt x="69555" y="5920"/>
                  </a:cubicBezTo>
                  <a:cubicBezTo>
                    <a:pt x="85059" y="5920"/>
                    <a:pt x="87766" y="20267"/>
                    <a:pt x="87766" y="35411"/>
                  </a:cubicBezTo>
                  <a:lnTo>
                    <a:pt x="87766" y="97315"/>
                  </a:lnTo>
                  <a:cubicBezTo>
                    <a:pt x="87766" y="109271"/>
                    <a:pt x="85059" y="109271"/>
                    <a:pt x="68570" y="109271"/>
                  </a:cubicBezTo>
                  <a:lnTo>
                    <a:pt x="68570" y="117507"/>
                  </a:lnTo>
                  <a:cubicBezTo>
                    <a:pt x="77184" y="117241"/>
                    <a:pt x="89735" y="116710"/>
                    <a:pt x="96379" y="116710"/>
                  </a:cubicBezTo>
                  <a:cubicBezTo>
                    <a:pt x="102778" y="116710"/>
                    <a:pt x="115575" y="117241"/>
                    <a:pt x="123942" y="117507"/>
                  </a:cubicBezTo>
                  <a:lnTo>
                    <a:pt x="123942" y="109271"/>
                  </a:lnTo>
                  <a:cubicBezTo>
                    <a:pt x="107453" y="109271"/>
                    <a:pt x="104746" y="109271"/>
                    <a:pt x="104746" y="97315"/>
                  </a:cubicBezTo>
                  <a:lnTo>
                    <a:pt x="104746" y="48429"/>
                  </a:lnTo>
                  <a:cubicBezTo>
                    <a:pt x="104746" y="20798"/>
                    <a:pt x="122219" y="5920"/>
                    <a:pt x="137969" y="5920"/>
                  </a:cubicBezTo>
                  <a:cubicBezTo>
                    <a:pt x="153473" y="5920"/>
                    <a:pt x="156180" y="20267"/>
                    <a:pt x="156180" y="35411"/>
                  </a:cubicBezTo>
                  <a:lnTo>
                    <a:pt x="156180" y="97315"/>
                  </a:lnTo>
                  <a:cubicBezTo>
                    <a:pt x="156180" y="109271"/>
                    <a:pt x="153473" y="109271"/>
                    <a:pt x="136985" y="109271"/>
                  </a:cubicBezTo>
                  <a:lnTo>
                    <a:pt x="136985" y="117507"/>
                  </a:lnTo>
                  <a:cubicBezTo>
                    <a:pt x="145598" y="117241"/>
                    <a:pt x="158149" y="116710"/>
                    <a:pt x="164794" y="116710"/>
                  </a:cubicBezTo>
                  <a:cubicBezTo>
                    <a:pt x="171192" y="116710"/>
                    <a:pt x="183989" y="117241"/>
                    <a:pt x="192356" y="117507"/>
                  </a:cubicBezTo>
                  <a:lnTo>
                    <a:pt x="192356" y="109271"/>
                  </a:lnTo>
                  <a:cubicBezTo>
                    <a:pt x="179559" y="109271"/>
                    <a:pt x="173407" y="109271"/>
                    <a:pt x="173161" y="101300"/>
                  </a:cubicBezTo>
                  <a:lnTo>
                    <a:pt x="173161" y="50555"/>
                  </a:lnTo>
                  <a:cubicBezTo>
                    <a:pt x="173161" y="27706"/>
                    <a:pt x="173161" y="19470"/>
                    <a:pt x="165532" y="9905"/>
                  </a:cubicBezTo>
                  <a:cubicBezTo>
                    <a:pt x="162086" y="5388"/>
                    <a:pt x="153965" y="75"/>
                    <a:pt x="139692" y="75"/>
                  </a:cubicBezTo>
                  <a:cubicBezTo>
                    <a:pt x="119020" y="75"/>
                    <a:pt x="108192" y="16016"/>
                    <a:pt x="104008" y="26112"/>
                  </a:cubicBezTo>
                  <a:cubicBezTo>
                    <a:pt x="100563" y="2997"/>
                    <a:pt x="82352" y="75"/>
                    <a:pt x="71277" y="75"/>
                  </a:cubicBezTo>
                  <a:cubicBezTo>
                    <a:pt x="53313" y="75"/>
                    <a:pt x="41746" y="11499"/>
                    <a:pt x="34855" y="27971"/>
                  </a:cubicBezTo>
                  <a:lnTo>
                    <a:pt x="34855" y="75"/>
                  </a:lnTo>
                  <a:lnTo>
                    <a:pt x="156" y="2997"/>
                  </a:lnTo>
                  <a:lnTo>
                    <a:pt x="156" y="11233"/>
                  </a:lnTo>
                  <a:cubicBezTo>
                    <a:pt x="17383" y="11233"/>
                    <a:pt x="19351" y="13093"/>
                    <a:pt x="19351" y="2611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" name="Dowolny kształt: kształt 6">
              <a:extLst>
                <a:ext uri="{FF2B5EF4-FFF2-40B4-BE49-F238E27FC236}">
                  <a16:creationId xmlns:a16="http://schemas.microsoft.com/office/drawing/2014/main" id="{E6426D05-8DD7-2C9B-68FC-AD9EAC56E91D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582739" y="7609783"/>
              <a:ext cx="110988" cy="121948"/>
            </a:xfrm>
            <a:custGeom>
              <a:avLst/>
              <a:gdLst>
                <a:gd name="connsiteX0" fmla="*/ 71778 w 110988"/>
                <a:gd name="connsiteY0" fmla="*/ 98909 h 121948"/>
                <a:gd name="connsiteX1" fmla="*/ 90973 w 110988"/>
                <a:gd name="connsiteY1" fmla="*/ 120695 h 121948"/>
                <a:gd name="connsiteX2" fmla="*/ 111153 w 110988"/>
                <a:gd name="connsiteY2" fmla="*/ 95455 h 121948"/>
                <a:gd name="connsiteX3" fmla="*/ 111153 w 110988"/>
                <a:gd name="connsiteY3" fmla="*/ 80577 h 121948"/>
                <a:gd name="connsiteX4" fmla="*/ 105001 w 110988"/>
                <a:gd name="connsiteY4" fmla="*/ 80577 h 121948"/>
                <a:gd name="connsiteX5" fmla="*/ 105001 w 110988"/>
                <a:gd name="connsiteY5" fmla="*/ 95455 h 121948"/>
                <a:gd name="connsiteX6" fmla="*/ 96141 w 110988"/>
                <a:gd name="connsiteY6" fmla="*/ 112459 h 121948"/>
                <a:gd name="connsiteX7" fmla="*/ 87036 w 110988"/>
                <a:gd name="connsiteY7" fmla="*/ 99175 h 121948"/>
                <a:gd name="connsiteX8" fmla="*/ 87036 w 110988"/>
                <a:gd name="connsiteY8" fmla="*/ 46038 h 121948"/>
                <a:gd name="connsiteX9" fmla="*/ 78176 w 110988"/>
                <a:gd name="connsiteY9" fmla="*/ 14687 h 121948"/>
                <a:gd name="connsiteX10" fmla="*/ 44461 w 110988"/>
                <a:gd name="connsiteY10" fmla="*/ 75 h 121948"/>
                <a:gd name="connsiteX11" fmla="*/ 7301 w 110988"/>
                <a:gd name="connsiteY11" fmla="*/ 30097 h 121948"/>
                <a:gd name="connsiteX12" fmla="*/ 18621 w 110988"/>
                <a:gd name="connsiteY12" fmla="*/ 42584 h 121948"/>
                <a:gd name="connsiteX13" fmla="*/ 29942 w 110988"/>
                <a:gd name="connsiteY13" fmla="*/ 30363 h 121948"/>
                <a:gd name="connsiteX14" fmla="*/ 17391 w 110988"/>
                <a:gd name="connsiteY14" fmla="*/ 18141 h 121948"/>
                <a:gd name="connsiteX15" fmla="*/ 43969 w 110988"/>
                <a:gd name="connsiteY15" fmla="*/ 5920 h 121948"/>
                <a:gd name="connsiteX16" fmla="*/ 70055 w 110988"/>
                <a:gd name="connsiteY16" fmla="*/ 39927 h 121948"/>
                <a:gd name="connsiteX17" fmla="*/ 70055 w 110988"/>
                <a:gd name="connsiteY17" fmla="*/ 49757 h 121948"/>
                <a:gd name="connsiteX18" fmla="*/ 24774 w 110988"/>
                <a:gd name="connsiteY18" fmla="*/ 59322 h 121948"/>
                <a:gd name="connsiteX19" fmla="*/ 164 w 110988"/>
                <a:gd name="connsiteY19" fmla="*/ 93861 h 121948"/>
                <a:gd name="connsiteX20" fmla="*/ 39539 w 110988"/>
                <a:gd name="connsiteY20" fmla="*/ 122023 h 121948"/>
                <a:gd name="connsiteX21" fmla="*/ 71778 w 110988"/>
                <a:gd name="connsiteY21" fmla="*/ 98909 h 121948"/>
                <a:gd name="connsiteX22" fmla="*/ 70055 w 110988"/>
                <a:gd name="connsiteY22" fmla="*/ 55337 h 121948"/>
                <a:gd name="connsiteX23" fmla="*/ 70055 w 110988"/>
                <a:gd name="connsiteY23" fmla="*/ 81905 h 121948"/>
                <a:gd name="connsiteX24" fmla="*/ 41262 w 110988"/>
                <a:gd name="connsiteY24" fmla="*/ 116178 h 121948"/>
                <a:gd name="connsiteX25" fmla="*/ 19114 w 110988"/>
                <a:gd name="connsiteY25" fmla="*/ 93595 h 121948"/>
                <a:gd name="connsiteX26" fmla="*/ 70055 w 110988"/>
                <a:gd name="connsiteY26" fmla="*/ 55337 h 12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0988" h="121948">
                  <a:moveTo>
                    <a:pt x="71778" y="98909"/>
                  </a:moveTo>
                  <a:cubicBezTo>
                    <a:pt x="72762" y="109536"/>
                    <a:pt x="79407" y="120695"/>
                    <a:pt x="90973" y="120695"/>
                  </a:cubicBezTo>
                  <a:cubicBezTo>
                    <a:pt x="96141" y="120695"/>
                    <a:pt x="111153" y="116975"/>
                    <a:pt x="111153" y="95455"/>
                  </a:cubicBezTo>
                  <a:lnTo>
                    <a:pt x="111153" y="80577"/>
                  </a:lnTo>
                  <a:lnTo>
                    <a:pt x="105001" y="80577"/>
                  </a:lnTo>
                  <a:lnTo>
                    <a:pt x="105001" y="95455"/>
                  </a:lnTo>
                  <a:cubicBezTo>
                    <a:pt x="105001" y="110865"/>
                    <a:pt x="98848" y="112459"/>
                    <a:pt x="96141" y="112459"/>
                  </a:cubicBezTo>
                  <a:cubicBezTo>
                    <a:pt x="88020" y="112459"/>
                    <a:pt x="87036" y="100503"/>
                    <a:pt x="87036" y="99175"/>
                  </a:cubicBezTo>
                  <a:lnTo>
                    <a:pt x="87036" y="46038"/>
                  </a:lnTo>
                  <a:cubicBezTo>
                    <a:pt x="87036" y="34879"/>
                    <a:pt x="87036" y="24518"/>
                    <a:pt x="78176" y="14687"/>
                  </a:cubicBezTo>
                  <a:cubicBezTo>
                    <a:pt x="68579" y="4326"/>
                    <a:pt x="56274" y="75"/>
                    <a:pt x="44461" y="75"/>
                  </a:cubicBezTo>
                  <a:cubicBezTo>
                    <a:pt x="24282" y="75"/>
                    <a:pt x="7301" y="12562"/>
                    <a:pt x="7301" y="30097"/>
                  </a:cubicBezTo>
                  <a:cubicBezTo>
                    <a:pt x="7301" y="38067"/>
                    <a:pt x="12223" y="42584"/>
                    <a:pt x="18621" y="42584"/>
                  </a:cubicBezTo>
                  <a:cubicBezTo>
                    <a:pt x="25512" y="42584"/>
                    <a:pt x="29942" y="37270"/>
                    <a:pt x="29942" y="30363"/>
                  </a:cubicBezTo>
                  <a:cubicBezTo>
                    <a:pt x="29942" y="27174"/>
                    <a:pt x="28711" y="18407"/>
                    <a:pt x="17391" y="18141"/>
                  </a:cubicBezTo>
                  <a:cubicBezTo>
                    <a:pt x="24036" y="8842"/>
                    <a:pt x="36094" y="5920"/>
                    <a:pt x="43969" y="5920"/>
                  </a:cubicBezTo>
                  <a:cubicBezTo>
                    <a:pt x="56028" y="5920"/>
                    <a:pt x="70055" y="16281"/>
                    <a:pt x="70055" y="39927"/>
                  </a:cubicBezTo>
                  <a:lnTo>
                    <a:pt x="70055" y="49757"/>
                  </a:lnTo>
                  <a:cubicBezTo>
                    <a:pt x="57504" y="50555"/>
                    <a:pt x="40278" y="51352"/>
                    <a:pt x="24774" y="59322"/>
                  </a:cubicBezTo>
                  <a:cubicBezTo>
                    <a:pt x="6317" y="68355"/>
                    <a:pt x="164" y="82171"/>
                    <a:pt x="164" y="93861"/>
                  </a:cubicBezTo>
                  <a:cubicBezTo>
                    <a:pt x="164" y="115381"/>
                    <a:pt x="24036" y="122023"/>
                    <a:pt x="39539" y="122023"/>
                  </a:cubicBezTo>
                  <a:cubicBezTo>
                    <a:pt x="55782" y="122023"/>
                    <a:pt x="67102" y="111396"/>
                    <a:pt x="71778" y="98909"/>
                  </a:cubicBezTo>
                  <a:close/>
                  <a:moveTo>
                    <a:pt x="70055" y="55337"/>
                  </a:moveTo>
                  <a:lnTo>
                    <a:pt x="70055" y="81905"/>
                  </a:lnTo>
                  <a:cubicBezTo>
                    <a:pt x="70055" y="107145"/>
                    <a:pt x="52336" y="116178"/>
                    <a:pt x="41262" y="116178"/>
                  </a:cubicBezTo>
                  <a:cubicBezTo>
                    <a:pt x="29204" y="116178"/>
                    <a:pt x="19114" y="106879"/>
                    <a:pt x="19114" y="93595"/>
                  </a:cubicBezTo>
                  <a:cubicBezTo>
                    <a:pt x="19114" y="78983"/>
                    <a:pt x="29450" y="56931"/>
                    <a:pt x="70055" y="55337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" name="Dowolny kształt: kształt 7">
              <a:extLst>
                <a:ext uri="{FF2B5EF4-FFF2-40B4-BE49-F238E27FC236}">
                  <a16:creationId xmlns:a16="http://schemas.microsoft.com/office/drawing/2014/main" id="{D95AF0C1-C9C9-58D8-DAF2-1E965B73D81E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698404" y="7614299"/>
              <a:ext cx="124031" cy="114509"/>
            </a:xfrm>
            <a:custGeom>
              <a:avLst/>
              <a:gdLst>
                <a:gd name="connsiteX0" fmla="*/ 67845 w 124031"/>
                <a:gd name="connsiteY0" fmla="*/ 52149 h 114509"/>
                <a:gd name="connsiteX1" fmla="*/ 90486 w 124031"/>
                <a:gd name="connsiteY1" fmla="*/ 22126 h 114509"/>
                <a:gd name="connsiteX2" fmla="*/ 119771 w 124031"/>
                <a:gd name="connsiteY2" fmla="*/ 8311 h 114509"/>
                <a:gd name="connsiteX3" fmla="*/ 119771 w 124031"/>
                <a:gd name="connsiteY3" fmla="*/ 75 h 114509"/>
                <a:gd name="connsiteX4" fmla="*/ 99592 w 124031"/>
                <a:gd name="connsiteY4" fmla="*/ 872 h 114509"/>
                <a:gd name="connsiteX5" fmla="*/ 75967 w 124031"/>
                <a:gd name="connsiteY5" fmla="*/ 75 h 114509"/>
                <a:gd name="connsiteX6" fmla="*/ 75967 w 124031"/>
                <a:gd name="connsiteY6" fmla="*/ 8311 h 114509"/>
                <a:gd name="connsiteX7" fmla="*/ 83103 w 124031"/>
                <a:gd name="connsiteY7" fmla="*/ 16547 h 114509"/>
                <a:gd name="connsiteX8" fmla="*/ 79412 w 124031"/>
                <a:gd name="connsiteY8" fmla="*/ 25846 h 114509"/>
                <a:gd name="connsiteX9" fmla="*/ 64154 w 124031"/>
                <a:gd name="connsiteY9" fmla="*/ 46569 h 114509"/>
                <a:gd name="connsiteX10" fmla="*/ 44959 w 124031"/>
                <a:gd name="connsiteY10" fmla="*/ 19735 h 114509"/>
                <a:gd name="connsiteX11" fmla="*/ 42744 w 124031"/>
                <a:gd name="connsiteY11" fmla="*/ 14953 h 114509"/>
                <a:gd name="connsiteX12" fmla="*/ 51357 w 124031"/>
                <a:gd name="connsiteY12" fmla="*/ 8311 h 114509"/>
                <a:gd name="connsiteX13" fmla="*/ 51357 w 124031"/>
                <a:gd name="connsiteY13" fmla="*/ 75 h 114509"/>
                <a:gd name="connsiteX14" fmla="*/ 24779 w 124031"/>
                <a:gd name="connsiteY14" fmla="*/ 872 h 114509"/>
                <a:gd name="connsiteX15" fmla="*/ 1400 w 124031"/>
                <a:gd name="connsiteY15" fmla="*/ 75 h 114509"/>
                <a:gd name="connsiteX16" fmla="*/ 1400 w 124031"/>
                <a:gd name="connsiteY16" fmla="*/ 8311 h 114509"/>
                <a:gd name="connsiteX17" fmla="*/ 30439 w 124031"/>
                <a:gd name="connsiteY17" fmla="*/ 24518 h 114509"/>
                <a:gd name="connsiteX18" fmla="*/ 54802 w 124031"/>
                <a:gd name="connsiteY18" fmla="*/ 58791 h 114509"/>
                <a:gd name="connsiteX19" fmla="*/ 31669 w 124031"/>
                <a:gd name="connsiteY19" fmla="*/ 90407 h 114509"/>
                <a:gd name="connsiteX20" fmla="*/ 169 w 124031"/>
                <a:gd name="connsiteY20" fmla="*/ 106348 h 114509"/>
                <a:gd name="connsiteX21" fmla="*/ 169 w 124031"/>
                <a:gd name="connsiteY21" fmla="*/ 114584 h 114509"/>
                <a:gd name="connsiteX22" fmla="*/ 20595 w 124031"/>
                <a:gd name="connsiteY22" fmla="*/ 113787 h 114509"/>
                <a:gd name="connsiteX23" fmla="*/ 43974 w 124031"/>
                <a:gd name="connsiteY23" fmla="*/ 114584 h 114509"/>
                <a:gd name="connsiteX24" fmla="*/ 43974 w 124031"/>
                <a:gd name="connsiteY24" fmla="*/ 106348 h 114509"/>
                <a:gd name="connsiteX25" fmla="*/ 36837 w 124031"/>
                <a:gd name="connsiteY25" fmla="*/ 98112 h 114509"/>
                <a:gd name="connsiteX26" fmla="*/ 58986 w 124031"/>
                <a:gd name="connsiteY26" fmla="*/ 64370 h 114509"/>
                <a:gd name="connsiteX27" fmla="*/ 77689 w 124031"/>
                <a:gd name="connsiteY27" fmla="*/ 90938 h 114509"/>
                <a:gd name="connsiteX28" fmla="*/ 82857 w 124031"/>
                <a:gd name="connsiteY28" fmla="*/ 99706 h 114509"/>
                <a:gd name="connsiteX29" fmla="*/ 73998 w 124031"/>
                <a:gd name="connsiteY29" fmla="*/ 106348 h 114509"/>
                <a:gd name="connsiteX30" fmla="*/ 73998 w 124031"/>
                <a:gd name="connsiteY30" fmla="*/ 114584 h 114509"/>
                <a:gd name="connsiteX31" fmla="*/ 100576 w 124031"/>
                <a:gd name="connsiteY31" fmla="*/ 113787 h 114509"/>
                <a:gd name="connsiteX32" fmla="*/ 124201 w 124031"/>
                <a:gd name="connsiteY32" fmla="*/ 114584 h 114509"/>
                <a:gd name="connsiteX33" fmla="*/ 124201 w 124031"/>
                <a:gd name="connsiteY33" fmla="*/ 106348 h 114509"/>
                <a:gd name="connsiteX34" fmla="*/ 100822 w 124031"/>
                <a:gd name="connsiteY34" fmla="*/ 98112 h 114509"/>
                <a:gd name="connsiteX35" fmla="*/ 67845 w 124031"/>
                <a:gd name="connsiteY35" fmla="*/ 52149 h 114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4031" h="114509">
                  <a:moveTo>
                    <a:pt x="67845" y="52149"/>
                  </a:moveTo>
                  <a:cubicBezTo>
                    <a:pt x="75228" y="42053"/>
                    <a:pt x="84580" y="29034"/>
                    <a:pt x="90486" y="22126"/>
                  </a:cubicBezTo>
                  <a:cubicBezTo>
                    <a:pt x="98115" y="12562"/>
                    <a:pt x="108205" y="8577"/>
                    <a:pt x="119771" y="8311"/>
                  </a:cubicBezTo>
                  <a:lnTo>
                    <a:pt x="119771" y="75"/>
                  </a:lnTo>
                  <a:cubicBezTo>
                    <a:pt x="113373" y="606"/>
                    <a:pt x="105990" y="872"/>
                    <a:pt x="99592" y="872"/>
                  </a:cubicBezTo>
                  <a:cubicBezTo>
                    <a:pt x="92209" y="872"/>
                    <a:pt x="79166" y="340"/>
                    <a:pt x="75967" y="75"/>
                  </a:cubicBezTo>
                  <a:lnTo>
                    <a:pt x="75967" y="8311"/>
                  </a:lnTo>
                  <a:cubicBezTo>
                    <a:pt x="81135" y="8842"/>
                    <a:pt x="83103" y="12296"/>
                    <a:pt x="83103" y="16547"/>
                  </a:cubicBezTo>
                  <a:cubicBezTo>
                    <a:pt x="83103" y="20798"/>
                    <a:pt x="80642" y="24252"/>
                    <a:pt x="79412" y="25846"/>
                  </a:cubicBezTo>
                  <a:lnTo>
                    <a:pt x="64154" y="46569"/>
                  </a:lnTo>
                  <a:lnTo>
                    <a:pt x="44959" y="19735"/>
                  </a:lnTo>
                  <a:cubicBezTo>
                    <a:pt x="42744" y="17078"/>
                    <a:pt x="42744" y="16547"/>
                    <a:pt x="42744" y="14953"/>
                  </a:cubicBezTo>
                  <a:cubicBezTo>
                    <a:pt x="42744" y="10968"/>
                    <a:pt x="46435" y="8577"/>
                    <a:pt x="51357" y="8311"/>
                  </a:cubicBezTo>
                  <a:lnTo>
                    <a:pt x="51357" y="75"/>
                  </a:lnTo>
                  <a:cubicBezTo>
                    <a:pt x="44959" y="340"/>
                    <a:pt x="28716" y="872"/>
                    <a:pt x="24779" y="872"/>
                  </a:cubicBezTo>
                  <a:cubicBezTo>
                    <a:pt x="19611" y="872"/>
                    <a:pt x="8044" y="606"/>
                    <a:pt x="1400" y="75"/>
                  </a:cubicBezTo>
                  <a:lnTo>
                    <a:pt x="1400" y="8311"/>
                  </a:lnTo>
                  <a:cubicBezTo>
                    <a:pt x="18626" y="8311"/>
                    <a:pt x="18873" y="8577"/>
                    <a:pt x="30439" y="24518"/>
                  </a:cubicBezTo>
                  <a:lnTo>
                    <a:pt x="54802" y="58791"/>
                  </a:lnTo>
                  <a:lnTo>
                    <a:pt x="31669" y="90407"/>
                  </a:lnTo>
                  <a:cubicBezTo>
                    <a:pt x="19857" y="105817"/>
                    <a:pt x="5337" y="106348"/>
                    <a:pt x="169" y="106348"/>
                  </a:cubicBezTo>
                  <a:lnTo>
                    <a:pt x="169" y="114584"/>
                  </a:lnTo>
                  <a:cubicBezTo>
                    <a:pt x="6568" y="114053"/>
                    <a:pt x="14197" y="113787"/>
                    <a:pt x="20595" y="113787"/>
                  </a:cubicBezTo>
                  <a:cubicBezTo>
                    <a:pt x="27732" y="113787"/>
                    <a:pt x="38068" y="114319"/>
                    <a:pt x="43974" y="114584"/>
                  </a:cubicBezTo>
                  <a:lnTo>
                    <a:pt x="43974" y="106348"/>
                  </a:lnTo>
                  <a:cubicBezTo>
                    <a:pt x="38560" y="105551"/>
                    <a:pt x="36837" y="102097"/>
                    <a:pt x="36837" y="98112"/>
                  </a:cubicBezTo>
                  <a:cubicBezTo>
                    <a:pt x="36837" y="92267"/>
                    <a:pt x="43974" y="83499"/>
                    <a:pt x="58986" y="64370"/>
                  </a:cubicBezTo>
                  <a:lnTo>
                    <a:pt x="77689" y="90938"/>
                  </a:lnTo>
                  <a:cubicBezTo>
                    <a:pt x="79658" y="93861"/>
                    <a:pt x="82857" y="98112"/>
                    <a:pt x="82857" y="99706"/>
                  </a:cubicBezTo>
                  <a:cubicBezTo>
                    <a:pt x="82857" y="102097"/>
                    <a:pt x="80642" y="106082"/>
                    <a:pt x="73998" y="106348"/>
                  </a:cubicBezTo>
                  <a:lnTo>
                    <a:pt x="73998" y="114584"/>
                  </a:lnTo>
                  <a:cubicBezTo>
                    <a:pt x="81381" y="114319"/>
                    <a:pt x="95162" y="113787"/>
                    <a:pt x="100576" y="113787"/>
                  </a:cubicBezTo>
                  <a:cubicBezTo>
                    <a:pt x="107221" y="113787"/>
                    <a:pt x="116818" y="114053"/>
                    <a:pt x="124201" y="114584"/>
                  </a:cubicBezTo>
                  <a:lnTo>
                    <a:pt x="124201" y="106348"/>
                  </a:lnTo>
                  <a:cubicBezTo>
                    <a:pt x="110912" y="106348"/>
                    <a:pt x="106482" y="105817"/>
                    <a:pt x="100822" y="98112"/>
                  </a:cubicBezTo>
                  <a:lnTo>
                    <a:pt x="67845" y="5214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9" name="Dowolny kształt: kształt 8">
              <a:extLst>
                <a:ext uri="{FF2B5EF4-FFF2-40B4-BE49-F238E27FC236}">
                  <a16:creationId xmlns:a16="http://schemas.microsoft.com/office/drawing/2014/main" id="{50AE0DF0-930E-750A-30BD-81D3ADE9D194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553890" y="7806202"/>
              <a:ext cx="88028" cy="121815"/>
            </a:xfrm>
            <a:custGeom>
              <a:avLst/>
              <a:gdLst>
                <a:gd name="connsiteX0" fmla="*/ 852 w 88028"/>
                <a:gd name="connsiteY0" fmla="*/ 112040 h 121815"/>
                <a:gd name="connsiteX1" fmla="*/ 163 w 88028"/>
                <a:gd name="connsiteY1" fmla="*/ 115945 h 121815"/>
                <a:gd name="connsiteX2" fmla="*/ 6020 w 88028"/>
                <a:gd name="connsiteY2" fmla="*/ 121896 h 121815"/>
                <a:gd name="connsiteX3" fmla="*/ 14806 w 88028"/>
                <a:gd name="connsiteY3" fmla="*/ 110366 h 121815"/>
                <a:gd name="connsiteX4" fmla="*/ 23764 w 88028"/>
                <a:gd name="connsiteY4" fmla="*/ 72426 h 121815"/>
                <a:gd name="connsiteX5" fmla="*/ 42713 w 88028"/>
                <a:gd name="connsiteY5" fmla="*/ 83957 h 121815"/>
                <a:gd name="connsiteX6" fmla="*/ 88191 w 88028"/>
                <a:gd name="connsiteY6" fmla="*/ 31511 h 121815"/>
                <a:gd name="connsiteX7" fmla="*/ 60801 w 88028"/>
                <a:gd name="connsiteY7" fmla="*/ 81 h 121815"/>
                <a:gd name="connsiteX8" fmla="*/ 17045 w 88028"/>
                <a:gd name="connsiteY8" fmla="*/ 42298 h 121815"/>
                <a:gd name="connsiteX9" fmla="*/ 852 w 88028"/>
                <a:gd name="connsiteY9" fmla="*/ 112040 h 121815"/>
                <a:gd name="connsiteX10" fmla="*/ 42541 w 88028"/>
                <a:gd name="connsiteY10" fmla="*/ 78750 h 121815"/>
                <a:gd name="connsiteX11" fmla="*/ 26003 w 88028"/>
                <a:gd name="connsiteY11" fmla="*/ 62569 h 121815"/>
                <a:gd name="connsiteX12" fmla="*/ 27554 w 88028"/>
                <a:gd name="connsiteY12" fmla="*/ 55874 h 121815"/>
                <a:gd name="connsiteX13" fmla="*/ 38751 w 88028"/>
                <a:gd name="connsiteY13" fmla="*/ 20538 h 121815"/>
                <a:gd name="connsiteX14" fmla="*/ 60456 w 88028"/>
                <a:gd name="connsiteY14" fmla="*/ 5288 h 121815"/>
                <a:gd name="connsiteX15" fmla="*/ 74238 w 88028"/>
                <a:gd name="connsiteY15" fmla="*/ 24072 h 121815"/>
                <a:gd name="connsiteX16" fmla="*/ 64419 w 88028"/>
                <a:gd name="connsiteY16" fmla="*/ 62569 h 121815"/>
                <a:gd name="connsiteX17" fmla="*/ 42541 w 88028"/>
                <a:gd name="connsiteY17" fmla="*/ 78750 h 121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8028" h="121815">
                  <a:moveTo>
                    <a:pt x="852" y="112040"/>
                  </a:moveTo>
                  <a:cubicBezTo>
                    <a:pt x="163" y="114829"/>
                    <a:pt x="163" y="115759"/>
                    <a:pt x="163" y="115945"/>
                  </a:cubicBezTo>
                  <a:cubicBezTo>
                    <a:pt x="163" y="120037"/>
                    <a:pt x="3264" y="121896"/>
                    <a:pt x="6020" y="121896"/>
                  </a:cubicBezTo>
                  <a:cubicBezTo>
                    <a:pt x="12222" y="121896"/>
                    <a:pt x="13600" y="116317"/>
                    <a:pt x="14806" y="110366"/>
                  </a:cubicBezTo>
                  <a:cubicBezTo>
                    <a:pt x="17218" y="100695"/>
                    <a:pt x="22041" y="79493"/>
                    <a:pt x="23764" y="72426"/>
                  </a:cubicBezTo>
                  <a:cubicBezTo>
                    <a:pt x="25314" y="75216"/>
                    <a:pt x="30827" y="83957"/>
                    <a:pt x="42713" y="83957"/>
                  </a:cubicBezTo>
                  <a:cubicBezTo>
                    <a:pt x="64763" y="83957"/>
                    <a:pt x="88191" y="58664"/>
                    <a:pt x="88191" y="31511"/>
                  </a:cubicBezTo>
                  <a:cubicBezTo>
                    <a:pt x="88191" y="11797"/>
                    <a:pt x="75960" y="81"/>
                    <a:pt x="60801" y="81"/>
                  </a:cubicBezTo>
                  <a:cubicBezTo>
                    <a:pt x="43919" y="81"/>
                    <a:pt x="23075" y="16075"/>
                    <a:pt x="17045" y="42298"/>
                  </a:cubicBezTo>
                  <a:lnTo>
                    <a:pt x="852" y="112040"/>
                  </a:lnTo>
                  <a:close/>
                  <a:moveTo>
                    <a:pt x="42541" y="78750"/>
                  </a:moveTo>
                  <a:cubicBezTo>
                    <a:pt x="29793" y="78750"/>
                    <a:pt x="26003" y="64987"/>
                    <a:pt x="26003" y="62569"/>
                  </a:cubicBezTo>
                  <a:cubicBezTo>
                    <a:pt x="26003" y="62197"/>
                    <a:pt x="27037" y="58106"/>
                    <a:pt x="27554" y="55874"/>
                  </a:cubicBezTo>
                  <a:cubicBezTo>
                    <a:pt x="32722" y="32999"/>
                    <a:pt x="33755" y="28721"/>
                    <a:pt x="38751" y="20538"/>
                  </a:cubicBezTo>
                  <a:cubicBezTo>
                    <a:pt x="44953" y="10681"/>
                    <a:pt x="53566" y="5288"/>
                    <a:pt x="60456" y="5288"/>
                  </a:cubicBezTo>
                  <a:cubicBezTo>
                    <a:pt x="67519" y="5288"/>
                    <a:pt x="74238" y="10681"/>
                    <a:pt x="74238" y="24072"/>
                  </a:cubicBezTo>
                  <a:cubicBezTo>
                    <a:pt x="74238" y="32627"/>
                    <a:pt x="69759" y="53270"/>
                    <a:pt x="64419" y="62569"/>
                  </a:cubicBezTo>
                  <a:cubicBezTo>
                    <a:pt x="56494" y="75774"/>
                    <a:pt x="47881" y="78750"/>
                    <a:pt x="42541" y="78750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0" name="Dowolny kształt: kształt 9">
              <a:extLst>
                <a:ext uri="{FF2B5EF4-FFF2-40B4-BE49-F238E27FC236}">
                  <a16:creationId xmlns:a16="http://schemas.microsoft.com/office/drawing/2014/main" id="{70F0DFE5-17C8-2A8C-DA38-F505080D3653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875701" y="7548144"/>
              <a:ext cx="174918" cy="180664"/>
            </a:xfrm>
            <a:custGeom>
              <a:avLst/>
              <a:gdLst>
                <a:gd name="connsiteX0" fmla="*/ 65391 w 174918"/>
                <a:gd name="connsiteY0" fmla="*/ 94392 h 180664"/>
                <a:gd name="connsiteX1" fmla="*/ 89263 w 174918"/>
                <a:gd name="connsiteY1" fmla="*/ 94392 h 180664"/>
                <a:gd name="connsiteX2" fmla="*/ 109688 w 174918"/>
                <a:gd name="connsiteY2" fmla="*/ 106348 h 180664"/>
                <a:gd name="connsiteX3" fmla="*/ 107966 w 174918"/>
                <a:gd name="connsiteY3" fmla="*/ 119366 h 180664"/>
                <a:gd name="connsiteX4" fmla="*/ 107228 w 174918"/>
                <a:gd name="connsiteY4" fmla="*/ 122289 h 180664"/>
                <a:gd name="connsiteX5" fmla="*/ 110181 w 174918"/>
                <a:gd name="connsiteY5" fmla="*/ 125477 h 180664"/>
                <a:gd name="connsiteX6" fmla="*/ 113872 w 174918"/>
                <a:gd name="connsiteY6" fmla="*/ 119898 h 180664"/>
                <a:gd name="connsiteX7" fmla="*/ 127407 w 174918"/>
                <a:gd name="connsiteY7" fmla="*/ 62245 h 180664"/>
                <a:gd name="connsiteX8" fmla="*/ 128146 w 174918"/>
                <a:gd name="connsiteY8" fmla="*/ 57994 h 180664"/>
                <a:gd name="connsiteX9" fmla="*/ 125192 w 174918"/>
                <a:gd name="connsiteY9" fmla="*/ 55071 h 180664"/>
                <a:gd name="connsiteX10" fmla="*/ 121501 w 174918"/>
                <a:gd name="connsiteY10" fmla="*/ 60650 h 180664"/>
                <a:gd name="connsiteX11" fmla="*/ 89755 w 174918"/>
                <a:gd name="connsiteY11" fmla="*/ 86156 h 180664"/>
                <a:gd name="connsiteX12" fmla="*/ 67360 w 174918"/>
                <a:gd name="connsiteY12" fmla="*/ 86156 h 180664"/>
                <a:gd name="connsiteX13" fmla="*/ 83110 w 174918"/>
                <a:gd name="connsiteY13" fmla="*/ 18673 h 180664"/>
                <a:gd name="connsiteX14" fmla="*/ 96399 w 174918"/>
                <a:gd name="connsiteY14" fmla="*/ 8311 h 180664"/>
                <a:gd name="connsiteX15" fmla="*/ 128884 w 174918"/>
                <a:gd name="connsiteY15" fmla="*/ 8311 h 180664"/>
                <a:gd name="connsiteX16" fmla="*/ 164814 w 174918"/>
                <a:gd name="connsiteY16" fmla="*/ 37536 h 180664"/>
                <a:gd name="connsiteX17" fmla="*/ 164075 w 174918"/>
                <a:gd name="connsiteY17" fmla="*/ 51883 h 180664"/>
                <a:gd name="connsiteX18" fmla="*/ 163583 w 174918"/>
                <a:gd name="connsiteY18" fmla="*/ 56665 h 180664"/>
                <a:gd name="connsiteX19" fmla="*/ 166536 w 174918"/>
                <a:gd name="connsiteY19" fmla="*/ 59853 h 180664"/>
                <a:gd name="connsiteX20" fmla="*/ 169982 w 174918"/>
                <a:gd name="connsiteY20" fmla="*/ 53211 h 180664"/>
                <a:gd name="connsiteX21" fmla="*/ 174904 w 174918"/>
                <a:gd name="connsiteY21" fmla="*/ 7248 h 180664"/>
                <a:gd name="connsiteX22" fmla="*/ 168259 w 174918"/>
                <a:gd name="connsiteY22" fmla="*/ 75 h 180664"/>
                <a:gd name="connsiteX23" fmla="*/ 47673 w 174918"/>
                <a:gd name="connsiteY23" fmla="*/ 75 h 180664"/>
                <a:gd name="connsiteX24" fmla="*/ 40290 w 174918"/>
                <a:gd name="connsiteY24" fmla="*/ 5388 h 180664"/>
                <a:gd name="connsiteX25" fmla="*/ 47180 w 174918"/>
                <a:gd name="connsiteY25" fmla="*/ 8311 h 180664"/>
                <a:gd name="connsiteX26" fmla="*/ 63177 w 174918"/>
                <a:gd name="connsiteY26" fmla="*/ 13093 h 180664"/>
                <a:gd name="connsiteX27" fmla="*/ 61946 w 174918"/>
                <a:gd name="connsiteY27" fmla="*/ 19470 h 180664"/>
                <a:gd name="connsiteX28" fmla="*/ 29462 w 174918"/>
                <a:gd name="connsiteY28" fmla="*/ 160016 h 180664"/>
                <a:gd name="connsiteX29" fmla="*/ 7067 w 174918"/>
                <a:gd name="connsiteY29" fmla="*/ 172503 h 180664"/>
                <a:gd name="connsiteX30" fmla="*/ 176 w 174918"/>
                <a:gd name="connsiteY30" fmla="*/ 177551 h 180664"/>
                <a:gd name="connsiteX31" fmla="*/ 3868 w 174918"/>
                <a:gd name="connsiteY31" fmla="*/ 180739 h 180664"/>
                <a:gd name="connsiteX32" fmla="*/ 36352 w 174918"/>
                <a:gd name="connsiteY32" fmla="*/ 179942 h 180664"/>
                <a:gd name="connsiteX33" fmla="*/ 73020 w 174918"/>
                <a:gd name="connsiteY33" fmla="*/ 180739 h 180664"/>
                <a:gd name="connsiteX34" fmla="*/ 78188 w 174918"/>
                <a:gd name="connsiteY34" fmla="*/ 175691 h 180664"/>
                <a:gd name="connsiteX35" fmla="*/ 76712 w 174918"/>
                <a:gd name="connsiteY35" fmla="*/ 172769 h 180664"/>
                <a:gd name="connsiteX36" fmla="*/ 69821 w 174918"/>
                <a:gd name="connsiteY36" fmla="*/ 172503 h 180664"/>
                <a:gd name="connsiteX37" fmla="*/ 57024 w 174918"/>
                <a:gd name="connsiteY37" fmla="*/ 171972 h 180664"/>
                <a:gd name="connsiteX38" fmla="*/ 49149 w 174918"/>
                <a:gd name="connsiteY38" fmla="*/ 166658 h 180664"/>
                <a:gd name="connsiteX39" fmla="*/ 50133 w 174918"/>
                <a:gd name="connsiteY39" fmla="*/ 160547 h 180664"/>
                <a:gd name="connsiteX40" fmla="*/ 65391 w 174918"/>
                <a:gd name="connsiteY40" fmla="*/ 94392 h 18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4918" h="180664">
                  <a:moveTo>
                    <a:pt x="65391" y="94392"/>
                  </a:moveTo>
                  <a:lnTo>
                    <a:pt x="89263" y="94392"/>
                  </a:lnTo>
                  <a:cubicBezTo>
                    <a:pt x="107720" y="94392"/>
                    <a:pt x="109688" y="98643"/>
                    <a:pt x="109688" y="106348"/>
                  </a:cubicBezTo>
                  <a:cubicBezTo>
                    <a:pt x="109688" y="108208"/>
                    <a:pt x="109688" y="111396"/>
                    <a:pt x="107966" y="119366"/>
                  </a:cubicBezTo>
                  <a:cubicBezTo>
                    <a:pt x="107474" y="120695"/>
                    <a:pt x="107228" y="121758"/>
                    <a:pt x="107228" y="122289"/>
                  </a:cubicBezTo>
                  <a:cubicBezTo>
                    <a:pt x="107228" y="124414"/>
                    <a:pt x="108704" y="125477"/>
                    <a:pt x="110181" y="125477"/>
                  </a:cubicBezTo>
                  <a:cubicBezTo>
                    <a:pt x="112642" y="125477"/>
                    <a:pt x="112642" y="124680"/>
                    <a:pt x="113872" y="119898"/>
                  </a:cubicBezTo>
                  <a:lnTo>
                    <a:pt x="127407" y="62245"/>
                  </a:lnTo>
                  <a:cubicBezTo>
                    <a:pt x="128146" y="59322"/>
                    <a:pt x="128146" y="58791"/>
                    <a:pt x="128146" y="57994"/>
                  </a:cubicBezTo>
                  <a:cubicBezTo>
                    <a:pt x="128146" y="57462"/>
                    <a:pt x="127653" y="55071"/>
                    <a:pt x="125192" y="55071"/>
                  </a:cubicBezTo>
                  <a:cubicBezTo>
                    <a:pt x="122731" y="55071"/>
                    <a:pt x="122485" y="56400"/>
                    <a:pt x="121501" y="60650"/>
                  </a:cubicBezTo>
                  <a:cubicBezTo>
                    <a:pt x="116333" y="81374"/>
                    <a:pt x="110673" y="86156"/>
                    <a:pt x="89755" y="86156"/>
                  </a:cubicBezTo>
                  <a:lnTo>
                    <a:pt x="67360" y="86156"/>
                  </a:lnTo>
                  <a:lnTo>
                    <a:pt x="83110" y="18673"/>
                  </a:lnTo>
                  <a:cubicBezTo>
                    <a:pt x="85325" y="9374"/>
                    <a:pt x="85571" y="8311"/>
                    <a:pt x="96399" y="8311"/>
                  </a:cubicBezTo>
                  <a:lnTo>
                    <a:pt x="128884" y="8311"/>
                  </a:lnTo>
                  <a:cubicBezTo>
                    <a:pt x="159154" y="8311"/>
                    <a:pt x="164814" y="17078"/>
                    <a:pt x="164814" y="37536"/>
                  </a:cubicBezTo>
                  <a:cubicBezTo>
                    <a:pt x="164814" y="43647"/>
                    <a:pt x="164814" y="44709"/>
                    <a:pt x="164075" y="51883"/>
                  </a:cubicBezTo>
                  <a:cubicBezTo>
                    <a:pt x="163583" y="55337"/>
                    <a:pt x="163583" y="55868"/>
                    <a:pt x="163583" y="56665"/>
                  </a:cubicBezTo>
                  <a:cubicBezTo>
                    <a:pt x="163583" y="57994"/>
                    <a:pt x="164322" y="59853"/>
                    <a:pt x="166536" y="59853"/>
                  </a:cubicBezTo>
                  <a:cubicBezTo>
                    <a:pt x="169243" y="59853"/>
                    <a:pt x="169490" y="58259"/>
                    <a:pt x="169982" y="53211"/>
                  </a:cubicBezTo>
                  <a:lnTo>
                    <a:pt x="174904" y="7248"/>
                  </a:lnTo>
                  <a:cubicBezTo>
                    <a:pt x="175642" y="75"/>
                    <a:pt x="174411" y="75"/>
                    <a:pt x="168259" y="75"/>
                  </a:cubicBezTo>
                  <a:lnTo>
                    <a:pt x="47673" y="75"/>
                  </a:lnTo>
                  <a:cubicBezTo>
                    <a:pt x="42751" y="75"/>
                    <a:pt x="40290" y="75"/>
                    <a:pt x="40290" y="5388"/>
                  </a:cubicBezTo>
                  <a:cubicBezTo>
                    <a:pt x="40290" y="8311"/>
                    <a:pt x="42505" y="8311"/>
                    <a:pt x="47180" y="8311"/>
                  </a:cubicBezTo>
                  <a:cubicBezTo>
                    <a:pt x="56286" y="8311"/>
                    <a:pt x="63177" y="8311"/>
                    <a:pt x="63177" y="13093"/>
                  </a:cubicBezTo>
                  <a:cubicBezTo>
                    <a:pt x="63177" y="14156"/>
                    <a:pt x="63177" y="14687"/>
                    <a:pt x="61946" y="19470"/>
                  </a:cubicBezTo>
                  <a:lnTo>
                    <a:pt x="29462" y="160016"/>
                  </a:lnTo>
                  <a:cubicBezTo>
                    <a:pt x="27001" y="170378"/>
                    <a:pt x="26508" y="172503"/>
                    <a:pt x="7067" y="172503"/>
                  </a:cubicBezTo>
                  <a:cubicBezTo>
                    <a:pt x="2883" y="172503"/>
                    <a:pt x="176" y="172503"/>
                    <a:pt x="176" y="177551"/>
                  </a:cubicBezTo>
                  <a:cubicBezTo>
                    <a:pt x="176" y="180739"/>
                    <a:pt x="3129" y="180739"/>
                    <a:pt x="3868" y="180739"/>
                  </a:cubicBezTo>
                  <a:cubicBezTo>
                    <a:pt x="11004" y="180739"/>
                    <a:pt x="29215" y="179942"/>
                    <a:pt x="36352" y="179942"/>
                  </a:cubicBezTo>
                  <a:cubicBezTo>
                    <a:pt x="44473" y="179942"/>
                    <a:pt x="64899" y="180739"/>
                    <a:pt x="73020" y="180739"/>
                  </a:cubicBezTo>
                  <a:cubicBezTo>
                    <a:pt x="75235" y="180739"/>
                    <a:pt x="78188" y="180739"/>
                    <a:pt x="78188" y="175691"/>
                  </a:cubicBezTo>
                  <a:cubicBezTo>
                    <a:pt x="78188" y="173566"/>
                    <a:pt x="76712" y="173034"/>
                    <a:pt x="76712" y="172769"/>
                  </a:cubicBezTo>
                  <a:cubicBezTo>
                    <a:pt x="75973" y="172503"/>
                    <a:pt x="75481" y="172503"/>
                    <a:pt x="69821" y="172503"/>
                  </a:cubicBezTo>
                  <a:cubicBezTo>
                    <a:pt x="64407" y="172503"/>
                    <a:pt x="63177" y="172503"/>
                    <a:pt x="57024" y="171972"/>
                  </a:cubicBezTo>
                  <a:cubicBezTo>
                    <a:pt x="49887" y="171175"/>
                    <a:pt x="49149" y="170112"/>
                    <a:pt x="49149" y="166658"/>
                  </a:cubicBezTo>
                  <a:cubicBezTo>
                    <a:pt x="49149" y="166127"/>
                    <a:pt x="49149" y="164533"/>
                    <a:pt x="50133" y="160547"/>
                  </a:cubicBezTo>
                  <a:lnTo>
                    <a:pt x="65391" y="9439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" name="Dowolny kształt: kształt 10">
              <a:extLst>
                <a:ext uri="{FF2B5EF4-FFF2-40B4-BE49-F238E27FC236}">
                  <a16:creationId xmlns:a16="http://schemas.microsoft.com/office/drawing/2014/main" id="{4D0C8C0A-3C0F-82C2-69B1-A0B270E2E097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036489" y="7637918"/>
              <a:ext cx="130922" cy="166822"/>
            </a:xfrm>
            <a:custGeom>
              <a:avLst/>
              <a:gdLst>
                <a:gd name="connsiteX0" fmla="*/ 68400 w 130922"/>
                <a:gd name="connsiteY0" fmla="*/ 141978 h 166822"/>
                <a:gd name="connsiteX1" fmla="*/ 84765 w 130922"/>
                <a:gd name="connsiteY1" fmla="*/ 166899 h 166822"/>
                <a:gd name="connsiteX2" fmla="*/ 115601 w 130922"/>
                <a:gd name="connsiteY2" fmla="*/ 130819 h 166822"/>
                <a:gd name="connsiteX3" fmla="*/ 113189 w 130922"/>
                <a:gd name="connsiteY3" fmla="*/ 128215 h 166822"/>
                <a:gd name="connsiteX4" fmla="*/ 110778 w 130922"/>
                <a:gd name="connsiteY4" fmla="*/ 130633 h 166822"/>
                <a:gd name="connsiteX5" fmla="*/ 89417 w 130922"/>
                <a:gd name="connsiteY5" fmla="*/ 147371 h 166822"/>
                <a:gd name="connsiteX6" fmla="*/ 75808 w 130922"/>
                <a:gd name="connsiteY6" fmla="*/ 129331 h 166822"/>
                <a:gd name="connsiteX7" fmla="*/ 131105 w 130922"/>
                <a:gd name="connsiteY7" fmla="*/ 51778 h 166822"/>
                <a:gd name="connsiteX8" fmla="*/ 81148 w 130922"/>
                <a:gd name="connsiteY8" fmla="*/ 76 h 166822"/>
                <a:gd name="connsiteX9" fmla="*/ 183 w 130922"/>
                <a:gd name="connsiteY9" fmla="*/ 83580 h 166822"/>
                <a:gd name="connsiteX10" fmla="*/ 50312 w 130922"/>
                <a:gd name="connsiteY10" fmla="*/ 134538 h 166822"/>
                <a:gd name="connsiteX11" fmla="*/ 68400 w 130922"/>
                <a:gd name="connsiteY11" fmla="*/ 131935 h 166822"/>
                <a:gd name="connsiteX12" fmla="*/ 68400 w 130922"/>
                <a:gd name="connsiteY12" fmla="*/ 141978 h 166822"/>
                <a:gd name="connsiteX13" fmla="*/ 38598 w 130922"/>
                <a:gd name="connsiteY13" fmla="*/ 126169 h 166822"/>
                <a:gd name="connsiteX14" fmla="*/ 16892 w 130922"/>
                <a:gd name="connsiteY14" fmla="*/ 88230 h 166822"/>
                <a:gd name="connsiteX15" fmla="*/ 36186 w 130922"/>
                <a:gd name="connsiteY15" fmla="*/ 30577 h 166822"/>
                <a:gd name="connsiteX16" fmla="*/ 79770 w 130922"/>
                <a:gd name="connsiteY16" fmla="*/ 6028 h 166822"/>
                <a:gd name="connsiteX17" fmla="*/ 114395 w 130922"/>
                <a:gd name="connsiteY17" fmla="*/ 46757 h 166822"/>
                <a:gd name="connsiteX18" fmla="*/ 74429 w 130922"/>
                <a:gd name="connsiteY18" fmla="*/ 122264 h 166822"/>
                <a:gd name="connsiteX19" fmla="*/ 57031 w 130922"/>
                <a:gd name="connsiteY19" fmla="*/ 102736 h 166822"/>
                <a:gd name="connsiteX20" fmla="*/ 37909 w 130922"/>
                <a:gd name="connsiteY20" fmla="*/ 121334 h 166822"/>
                <a:gd name="connsiteX21" fmla="*/ 38598 w 130922"/>
                <a:gd name="connsiteY21" fmla="*/ 126169 h 166822"/>
                <a:gd name="connsiteX22" fmla="*/ 68400 w 130922"/>
                <a:gd name="connsiteY22" fmla="*/ 125240 h 166822"/>
                <a:gd name="connsiteX23" fmla="*/ 51518 w 130922"/>
                <a:gd name="connsiteY23" fmla="*/ 128587 h 166822"/>
                <a:gd name="connsiteX24" fmla="*/ 42732 w 130922"/>
                <a:gd name="connsiteY24" fmla="*/ 121334 h 166822"/>
                <a:gd name="connsiteX25" fmla="*/ 57031 w 130922"/>
                <a:gd name="connsiteY25" fmla="*/ 107944 h 166822"/>
                <a:gd name="connsiteX26" fmla="*/ 68400 w 130922"/>
                <a:gd name="connsiteY26" fmla="*/ 125240 h 16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0922" h="166822">
                  <a:moveTo>
                    <a:pt x="68400" y="141978"/>
                  </a:moveTo>
                  <a:cubicBezTo>
                    <a:pt x="68400" y="154066"/>
                    <a:pt x="70640" y="166899"/>
                    <a:pt x="84765" y="166899"/>
                  </a:cubicBezTo>
                  <a:cubicBezTo>
                    <a:pt x="105610" y="166899"/>
                    <a:pt x="115601" y="134910"/>
                    <a:pt x="115601" y="130819"/>
                  </a:cubicBezTo>
                  <a:cubicBezTo>
                    <a:pt x="115601" y="129517"/>
                    <a:pt x="114568" y="128215"/>
                    <a:pt x="113189" y="128215"/>
                  </a:cubicBezTo>
                  <a:cubicBezTo>
                    <a:pt x="111467" y="128215"/>
                    <a:pt x="110950" y="129889"/>
                    <a:pt x="110778" y="130633"/>
                  </a:cubicBezTo>
                  <a:cubicBezTo>
                    <a:pt x="106643" y="143651"/>
                    <a:pt x="95274" y="147371"/>
                    <a:pt x="89417" y="147371"/>
                  </a:cubicBezTo>
                  <a:cubicBezTo>
                    <a:pt x="82526" y="147371"/>
                    <a:pt x="78908" y="144209"/>
                    <a:pt x="75808" y="129331"/>
                  </a:cubicBezTo>
                  <a:cubicBezTo>
                    <a:pt x="106471" y="117614"/>
                    <a:pt x="131105" y="84696"/>
                    <a:pt x="131105" y="51778"/>
                  </a:cubicBezTo>
                  <a:cubicBezTo>
                    <a:pt x="131105" y="22580"/>
                    <a:pt x="111639" y="76"/>
                    <a:pt x="81148" y="76"/>
                  </a:cubicBezTo>
                  <a:cubicBezTo>
                    <a:pt x="39976" y="76"/>
                    <a:pt x="183" y="41735"/>
                    <a:pt x="183" y="83580"/>
                  </a:cubicBezTo>
                  <a:cubicBezTo>
                    <a:pt x="183" y="113523"/>
                    <a:pt x="20682" y="134538"/>
                    <a:pt x="50312" y="134538"/>
                  </a:cubicBezTo>
                  <a:cubicBezTo>
                    <a:pt x="53585" y="134538"/>
                    <a:pt x="59442" y="134353"/>
                    <a:pt x="68400" y="131935"/>
                  </a:cubicBezTo>
                  <a:lnTo>
                    <a:pt x="68400" y="141978"/>
                  </a:lnTo>
                  <a:close/>
                  <a:moveTo>
                    <a:pt x="38598" y="126169"/>
                  </a:moveTo>
                  <a:cubicBezTo>
                    <a:pt x="29640" y="122822"/>
                    <a:pt x="16892" y="113151"/>
                    <a:pt x="16892" y="88230"/>
                  </a:cubicBezTo>
                  <a:cubicBezTo>
                    <a:pt x="16892" y="76327"/>
                    <a:pt x="20510" y="51592"/>
                    <a:pt x="36186" y="30577"/>
                  </a:cubicBezTo>
                  <a:cubicBezTo>
                    <a:pt x="47039" y="16256"/>
                    <a:pt x="63749" y="6028"/>
                    <a:pt x="79770" y="6028"/>
                  </a:cubicBezTo>
                  <a:cubicBezTo>
                    <a:pt x="98547" y="6028"/>
                    <a:pt x="114395" y="19604"/>
                    <a:pt x="114395" y="46757"/>
                  </a:cubicBezTo>
                  <a:cubicBezTo>
                    <a:pt x="114395" y="65355"/>
                    <a:pt x="105954" y="105340"/>
                    <a:pt x="74429" y="122264"/>
                  </a:cubicBezTo>
                  <a:cubicBezTo>
                    <a:pt x="71673" y="110547"/>
                    <a:pt x="67194" y="102736"/>
                    <a:pt x="57031" y="102736"/>
                  </a:cubicBezTo>
                  <a:cubicBezTo>
                    <a:pt x="47384" y="102736"/>
                    <a:pt x="37909" y="111477"/>
                    <a:pt x="37909" y="121334"/>
                  </a:cubicBezTo>
                  <a:cubicBezTo>
                    <a:pt x="37909" y="124682"/>
                    <a:pt x="38081" y="124868"/>
                    <a:pt x="38598" y="126169"/>
                  </a:cubicBezTo>
                  <a:close/>
                  <a:moveTo>
                    <a:pt x="68400" y="125240"/>
                  </a:moveTo>
                  <a:cubicBezTo>
                    <a:pt x="64610" y="126727"/>
                    <a:pt x="58236" y="128587"/>
                    <a:pt x="51518" y="128587"/>
                  </a:cubicBezTo>
                  <a:cubicBezTo>
                    <a:pt x="48762" y="128587"/>
                    <a:pt x="42732" y="128587"/>
                    <a:pt x="42732" y="121334"/>
                  </a:cubicBezTo>
                  <a:cubicBezTo>
                    <a:pt x="42732" y="114267"/>
                    <a:pt x="49795" y="107944"/>
                    <a:pt x="57031" y="107944"/>
                  </a:cubicBezTo>
                  <a:cubicBezTo>
                    <a:pt x="63232" y="107944"/>
                    <a:pt x="67883" y="110919"/>
                    <a:pt x="68400" y="125240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" name="Dowolny kształt: kształt 11">
              <a:extLst>
                <a:ext uri="{FF2B5EF4-FFF2-40B4-BE49-F238E27FC236}">
                  <a16:creationId xmlns:a16="http://schemas.microsoft.com/office/drawing/2014/main" id="{A937ADEA-C9F5-AF32-1CC8-259CD022EC64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220932" y="7529546"/>
              <a:ext cx="33714" cy="265683"/>
            </a:xfrm>
            <a:custGeom>
              <a:avLst/>
              <a:gdLst>
                <a:gd name="connsiteX0" fmla="*/ 33904 w 33714"/>
                <a:gd name="connsiteY0" fmla="*/ 265758 h 265683"/>
                <a:gd name="connsiteX1" fmla="*/ 33904 w 33714"/>
                <a:gd name="connsiteY1" fmla="*/ 255131 h 265683"/>
                <a:gd name="connsiteX2" fmla="*/ 10033 w 33714"/>
                <a:gd name="connsiteY2" fmla="*/ 255131 h 265683"/>
                <a:gd name="connsiteX3" fmla="*/ 10033 w 33714"/>
                <a:gd name="connsiteY3" fmla="*/ 10702 h 265683"/>
                <a:gd name="connsiteX4" fmla="*/ 33904 w 33714"/>
                <a:gd name="connsiteY4" fmla="*/ 10702 h 265683"/>
                <a:gd name="connsiteX5" fmla="*/ 33904 w 33714"/>
                <a:gd name="connsiteY5" fmla="*/ 75 h 265683"/>
                <a:gd name="connsiteX6" fmla="*/ 189 w 33714"/>
                <a:gd name="connsiteY6" fmla="*/ 75 h 265683"/>
                <a:gd name="connsiteX7" fmla="*/ 189 w 33714"/>
                <a:gd name="connsiteY7" fmla="*/ 265758 h 265683"/>
                <a:gd name="connsiteX8" fmla="*/ 33904 w 33714"/>
                <a:gd name="connsiteY8" fmla="*/ 265758 h 26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714" h="265683">
                  <a:moveTo>
                    <a:pt x="33904" y="265758"/>
                  </a:moveTo>
                  <a:lnTo>
                    <a:pt x="33904" y="255131"/>
                  </a:lnTo>
                  <a:lnTo>
                    <a:pt x="10033" y="255131"/>
                  </a:lnTo>
                  <a:lnTo>
                    <a:pt x="10033" y="10702"/>
                  </a:lnTo>
                  <a:lnTo>
                    <a:pt x="33904" y="10702"/>
                  </a:lnTo>
                  <a:lnTo>
                    <a:pt x="33904" y="75"/>
                  </a:lnTo>
                  <a:lnTo>
                    <a:pt x="189" y="75"/>
                  </a:lnTo>
                  <a:lnTo>
                    <a:pt x="189" y="265758"/>
                  </a:lnTo>
                  <a:lnTo>
                    <a:pt x="33904" y="265758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" name="Dowolny kształt: kształt 12">
              <a:extLst>
                <a:ext uri="{FF2B5EF4-FFF2-40B4-BE49-F238E27FC236}">
                  <a16:creationId xmlns:a16="http://schemas.microsoft.com/office/drawing/2014/main" id="{651B3F29-7153-434E-0272-9867F90A44B7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267143" y="7541502"/>
              <a:ext cx="132152" cy="193151"/>
            </a:xfrm>
            <a:custGeom>
              <a:avLst/>
              <a:gdLst>
                <a:gd name="connsiteX0" fmla="*/ 52118 w 132152"/>
                <a:gd name="connsiteY0" fmla="*/ 90938 h 193151"/>
                <a:gd name="connsiteX1" fmla="*/ 192 w 132152"/>
                <a:gd name="connsiteY1" fmla="*/ 160282 h 193151"/>
                <a:gd name="connsiteX2" fmla="*/ 41782 w 132152"/>
                <a:gd name="connsiteY2" fmla="*/ 193226 h 193151"/>
                <a:gd name="connsiteX3" fmla="*/ 115857 w 132152"/>
                <a:gd name="connsiteY3" fmla="*/ 145669 h 193151"/>
                <a:gd name="connsiteX4" fmla="*/ 113396 w 132152"/>
                <a:gd name="connsiteY4" fmla="*/ 143809 h 193151"/>
                <a:gd name="connsiteX5" fmla="*/ 95431 w 132152"/>
                <a:gd name="connsiteY5" fmla="*/ 155499 h 193151"/>
                <a:gd name="connsiteX6" fmla="*/ 58024 w 132152"/>
                <a:gd name="connsiteY6" fmla="*/ 178614 h 193151"/>
                <a:gd name="connsiteX7" fmla="*/ 21110 w 132152"/>
                <a:gd name="connsiteY7" fmla="*/ 148857 h 193151"/>
                <a:gd name="connsiteX8" fmla="*/ 73775 w 132152"/>
                <a:gd name="connsiteY8" fmla="*/ 94924 h 193151"/>
                <a:gd name="connsiteX9" fmla="*/ 93954 w 132152"/>
                <a:gd name="connsiteY9" fmla="*/ 82171 h 193151"/>
                <a:gd name="connsiteX10" fmla="*/ 91493 w 132152"/>
                <a:gd name="connsiteY10" fmla="*/ 80311 h 193151"/>
                <a:gd name="connsiteX11" fmla="*/ 49903 w 132152"/>
                <a:gd name="connsiteY11" fmla="*/ 49757 h 193151"/>
                <a:gd name="connsiteX12" fmla="*/ 88048 w 132152"/>
                <a:gd name="connsiteY12" fmla="*/ 14687 h 193151"/>
                <a:gd name="connsiteX13" fmla="*/ 111427 w 132152"/>
                <a:gd name="connsiteY13" fmla="*/ 29300 h 193151"/>
                <a:gd name="connsiteX14" fmla="*/ 108474 w 132152"/>
                <a:gd name="connsiteY14" fmla="*/ 38864 h 193151"/>
                <a:gd name="connsiteX15" fmla="*/ 107243 w 132152"/>
                <a:gd name="connsiteY15" fmla="*/ 41787 h 193151"/>
                <a:gd name="connsiteX16" fmla="*/ 109704 w 132152"/>
                <a:gd name="connsiteY16" fmla="*/ 43647 h 193151"/>
                <a:gd name="connsiteX17" fmla="*/ 132345 w 132152"/>
                <a:gd name="connsiteY17" fmla="*/ 18141 h 193151"/>
                <a:gd name="connsiteX18" fmla="*/ 104290 w 132152"/>
                <a:gd name="connsiteY18" fmla="*/ 75 h 193151"/>
                <a:gd name="connsiteX19" fmla="*/ 28985 w 132152"/>
                <a:gd name="connsiteY19" fmla="*/ 61182 h 193151"/>
                <a:gd name="connsiteX20" fmla="*/ 52118 w 132152"/>
                <a:gd name="connsiteY20" fmla="*/ 90938 h 193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2152" h="193151">
                  <a:moveTo>
                    <a:pt x="52118" y="90938"/>
                  </a:moveTo>
                  <a:cubicBezTo>
                    <a:pt x="2899" y="119632"/>
                    <a:pt x="192" y="153905"/>
                    <a:pt x="192" y="160282"/>
                  </a:cubicBezTo>
                  <a:cubicBezTo>
                    <a:pt x="192" y="180474"/>
                    <a:pt x="18403" y="193226"/>
                    <a:pt x="41782" y="193226"/>
                  </a:cubicBezTo>
                  <a:cubicBezTo>
                    <a:pt x="82880" y="193226"/>
                    <a:pt x="115857" y="151248"/>
                    <a:pt x="115857" y="145669"/>
                  </a:cubicBezTo>
                  <a:cubicBezTo>
                    <a:pt x="115857" y="144075"/>
                    <a:pt x="114626" y="143809"/>
                    <a:pt x="113396" y="143809"/>
                  </a:cubicBezTo>
                  <a:cubicBezTo>
                    <a:pt x="110443" y="143809"/>
                    <a:pt x="101091" y="147263"/>
                    <a:pt x="95431" y="155499"/>
                  </a:cubicBezTo>
                  <a:cubicBezTo>
                    <a:pt x="90263" y="163204"/>
                    <a:pt x="79927" y="178614"/>
                    <a:pt x="58024" y="178614"/>
                  </a:cubicBezTo>
                  <a:cubicBezTo>
                    <a:pt x="40552" y="178614"/>
                    <a:pt x="21110" y="168784"/>
                    <a:pt x="21110" y="148857"/>
                  </a:cubicBezTo>
                  <a:cubicBezTo>
                    <a:pt x="21110" y="135839"/>
                    <a:pt x="34892" y="96518"/>
                    <a:pt x="73775" y="94924"/>
                  </a:cubicBezTo>
                  <a:cubicBezTo>
                    <a:pt x="85341" y="94392"/>
                    <a:pt x="93954" y="85093"/>
                    <a:pt x="93954" y="82171"/>
                  </a:cubicBezTo>
                  <a:cubicBezTo>
                    <a:pt x="93954" y="80577"/>
                    <a:pt x="92724" y="80311"/>
                    <a:pt x="91493" y="80311"/>
                  </a:cubicBezTo>
                  <a:cubicBezTo>
                    <a:pt x="56794" y="78717"/>
                    <a:pt x="49903" y="60385"/>
                    <a:pt x="49903" y="49757"/>
                  </a:cubicBezTo>
                  <a:cubicBezTo>
                    <a:pt x="49903" y="43647"/>
                    <a:pt x="53595" y="14687"/>
                    <a:pt x="88048" y="14687"/>
                  </a:cubicBezTo>
                  <a:cubicBezTo>
                    <a:pt x="92724" y="14687"/>
                    <a:pt x="111427" y="15484"/>
                    <a:pt x="111427" y="29300"/>
                  </a:cubicBezTo>
                  <a:cubicBezTo>
                    <a:pt x="111427" y="33551"/>
                    <a:pt x="109458" y="37270"/>
                    <a:pt x="108474" y="38864"/>
                  </a:cubicBezTo>
                  <a:cubicBezTo>
                    <a:pt x="107982" y="39662"/>
                    <a:pt x="107243" y="40990"/>
                    <a:pt x="107243" y="41787"/>
                  </a:cubicBezTo>
                  <a:cubicBezTo>
                    <a:pt x="107243" y="43647"/>
                    <a:pt x="108966" y="43647"/>
                    <a:pt x="109704" y="43647"/>
                  </a:cubicBezTo>
                  <a:cubicBezTo>
                    <a:pt x="117087" y="43647"/>
                    <a:pt x="132345" y="33285"/>
                    <a:pt x="132345" y="18141"/>
                  </a:cubicBezTo>
                  <a:cubicBezTo>
                    <a:pt x="132345" y="2466"/>
                    <a:pt x="115365" y="75"/>
                    <a:pt x="104290" y="75"/>
                  </a:cubicBezTo>
                  <a:cubicBezTo>
                    <a:pt x="70821" y="75"/>
                    <a:pt x="28985" y="28769"/>
                    <a:pt x="28985" y="61182"/>
                  </a:cubicBezTo>
                  <a:cubicBezTo>
                    <a:pt x="28985" y="76857"/>
                    <a:pt x="40060" y="86422"/>
                    <a:pt x="52118" y="90938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" name="Dowolny kształt: kształt 13">
              <a:extLst>
                <a:ext uri="{FF2B5EF4-FFF2-40B4-BE49-F238E27FC236}">
                  <a16:creationId xmlns:a16="http://schemas.microsoft.com/office/drawing/2014/main" id="{38CDF506-DDF1-244C-208A-7E9434F49A79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425412" y="7503990"/>
              <a:ext cx="127132" cy="137065"/>
            </a:xfrm>
            <a:custGeom>
              <a:avLst/>
              <a:gdLst>
                <a:gd name="connsiteX0" fmla="*/ 127331 w 127132"/>
                <a:gd name="connsiteY0" fmla="*/ 68697 h 137065"/>
                <a:gd name="connsiteX1" fmla="*/ 63765 w 127132"/>
                <a:gd name="connsiteY1" fmla="*/ 71 h 137065"/>
                <a:gd name="connsiteX2" fmla="*/ 198 w 127132"/>
                <a:gd name="connsiteY2" fmla="*/ 68511 h 137065"/>
                <a:gd name="connsiteX3" fmla="*/ 63765 w 127132"/>
                <a:gd name="connsiteY3" fmla="*/ 137137 h 137065"/>
                <a:gd name="connsiteX4" fmla="*/ 127331 w 127132"/>
                <a:gd name="connsiteY4" fmla="*/ 68697 h 137065"/>
                <a:gd name="connsiteX5" fmla="*/ 25177 w 127132"/>
                <a:gd name="connsiteY5" fmla="*/ 22388 h 137065"/>
                <a:gd name="connsiteX6" fmla="*/ 63765 w 127132"/>
                <a:gd name="connsiteY6" fmla="*/ 6394 h 137065"/>
                <a:gd name="connsiteX7" fmla="*/ 102352 w 127132"/>
                <a:gd name="connsiteY7" fmla="*/ 22388 h 137065"/>
                <a:gd name="connsiteX8" fmla="*/ 63765 w 127132"/>
                <a:gd name="connsiteY8" fmla="*/ 64047 h 137065"/>
                <a:gd name="connsiteX9" fmla="*/ 25177 w 127132"/>
                <a:gd name="connsiteY9" fmla="*/ 22388 h 137065"/>
                <a:gd name="connsiteX10" fmla="*/ 21043 w 127132"/>
                <a:gd name="connsiteY10" fmla="*/ 110170 h 137065"/>
                <a:gd name="connsiteX11" fmla="*/ 6055 w 127132"/>
                <a:gd name="connsiteY11" fmla="*/ 68697 h 137065"/>
                <a:gd name="connsiteX12" fmla="*/ 21043 w 127132"/>
                <a:gd name="connsiteY12" fmla="*/ 27037 h 137065"/>
                <a:gd name="connsiteX13" fmla="*/ 59630 w 127132"/>
                <a:gd name="connsiteY13" fmla="*/ 68511 h 137065"/>
                <a:gd name="connsiteX14" fmla="*/ 21043 w 127132"/>
                <a:gd name="connsiteY14" fmla="*/ 110170 h 137065"/>
                <a:gd name="connsiteX15" fmla="*/ 106487 w 127132"/>
                <a:gd name="connsiteY15" fmla="*/ 27037 h 137065"/>
                <a:gd name="connsiteX16" fmla="*/ 121474 w 127132"/>
                <a:gd name="connsiteY16" fmla="*/ 68511 h 137065"/>
                <a:gd name="connsiteX17" fmla="*/ 106487 w 127132"/>
                <a:gd name="connsiteY17" fmla="*/ 110170 h 137065"/>
                <a:gd name="connsiteX18" fmla="*/ 67899 w 127132"/>
                <a:gd name="connsiteY18" fmla="*/ 68697 h 137065"/>
                <a:gd name="connsiteX19" fmla="*/ 106487 w 127132"/>
                <a:gd name="connsiteY19" fmla="*/ 27037 h 137065"/>
                <a:gd name="connsiteX20" fmla="*/ 102352 w 127132"/>
                <a:gd name="connsiteY20" fmla="*/ 114819 h 137065"/>
                <a:gd name="connsiteX21" fmla="*/ 63765 w 127132"/>
                <a:gd name="connsiteY21" fmla="*/ 130813 h 137065"/>
                <a:gd name="connsiteX22" fmla="*/ 25177 w 127132"/>
                <a:gd name="connsiteY22" fmla="*/ 114819 h 137065"/>
                <a:gd name="connsiteX23" fmla="*/ 63765 w 127132"/>
                <a:gd name="connsiteY23" fmla="*/ 73160 h 137065"/>
                <a:gd name="connsiteX24" fmla="*/ 102352 w 127132"/>
                <a:gd name="connsiteY24" fmla="*/ 114819 h 137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7132" h="137065">
                  <a:moveTo>
                    <a:pt x="127331" y="68697"/>
                  </a:moveTo>
                  <a:cubicBezTo>
                    <a:pt x="127331" y="30571"/>
                    <a:pt x="98562" y="71"/>
                    <a:pt x="63765" y="71"/>
                  </a:cubicBezTo>
                  <a:cubicBezTo>
                    <a:pt x="28622" y="71"/>
                    <a:pt x="198" y="31129"/>
                    <a:pt x="198" y="68511"/>
                  </a:cubicBezTo>
                  <a:cubicBezTo>
                    <a:pt x="198" y="106636"/>
                    <a:pt x="28967" y="137137"/>
                    <a:pt x="63765" y="137137"/>
                  </a:cubicBezTo>
                  <a:cubicBezTo>
                    <a:pt x="98907" y="137137"/>
                    <a:pt x="127331" y="106078"/>
                    <a:pt x="127331" y="68697"/>
                  </a:cubicBezTo>
                  <a:close/>
                  <a:moveTo>
                    <a:pt x="25177" y="22388"/>
                  </a:moveTo>
                  <a:cubicBezTo>
                    <a:pt x="32240" y="15507"/>
                    <a:pt x="45504" y="6394"/>
                    <a:pt x="63765" y="6394"/>
                  </a:cubicBezTo>
                  <a:cubicBezTo>
                    <a:pt x="82025" y="6394"/>
                    <a:pt x="95289" y="15507"/>
                    <a:pt x="102352" y="22388"/>
                  </a:cubicBezTo>
                  <a:lnTo>
                    <a:pt x="63765" y="64047"/>
                  </a:lnTo>
                  <a:lnTo>
                    <a:pt x="25177" y="22388"/>
                  </a:lnTo>
                  <a:close/>
                  <a:moveTo>
                    <a:pt x="21043" y="110170"/>
                  </a:moveTo>
                  <a:cubicBezTo>
                    <a:pt x="11568" y="99569"/>
                    <a:pt x="6055" y="83947"/>
                    <a:pt x="6055" y="68697"/>
                  </a:cubicBezTo>
                  <a:cubicBezTo>
                    <a:pt x="6055" y="52330"/>
                    <a:pt x="12085" y="37080"/>
                    <a:pt x="21043" y="27037"/>
                  </a:cubicBezTo>
                  <a:lnTo>
                    <a:pt x="59630" y="68511"/>
                  </a:lnTo>
                  <a:lnTo>
                    <a:pt x="21043" y="110170"/>
                  </a:lnTo>
                  <a:close/>
                  <a:moveTo>
                    <a:pt x="106487" y="27037"/>
                  </a:moveTo>
                  <a:cubicBezTo>
                    <a:pt x="115961" y="37638"/>
                    <a:pt x="121474" y="53260"/>
                    <a:pt x="121474" y="68511"/>
                  </a:cubicBezTo>
                  <a:cubicBezTo>
                    <a:pt x="121474" y="84877"/>
                    <a:pt x="115445" y="100127"/>
                    <a:pt x="106487" y="110170"/>
                  </a:cubicBezTo>
                  <a:lnTo>
                    <a:pt x="67899" y="68697"/>
                  </a:lnTo>
                  <a:lnTo>
                    <a:pt x="106487" y="27037"/>
                  </a:lnTo>
                  <a:close/>
                  <a:moveTo>
                    <a:pt x="102352" y="114819"/>
                  </a:moveTo>
                  <a:cubicBezTo>
                    <a:pt x="95289" y="121700"/>
                    <a:pt x="82025" y="130813"/>
                    <a:pt x="63765" y="130813"/>
                  </a:cubicBezTo>
                  <a:cubicBezTo>
                    <a:pt x="45504" y="130813"/>
                    <a:pt x="32240" y="121700"/>
                    <a:pt x="25177" y="114819"/>
                  </a:cubicBezTo>
                  <a:lnTo>
                    <a:pt x="63765" y="73160"/>
                  </a:lnTo>
                  <a:lnTo>
                    <a:pt x="102352" y="11481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" name="Dowolny kształt: kształt 14">
              <a:extLst>
                <a:ext uri="{FF2B5EF4-FFF2-40B4-BE49-F238E27FC236}">
                  <a16:creationId xmlns:a16="http://schemas.microsoft.com/office/drawing/2014/main" id="{4B86BCE0-9990-8C4B-F658-FED3C94B0829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577844" y="7492087"/>
              <a:ext cx="153489" cy="127023"/>
            </a:xfrm>
            <a:custGeom>
              <a:avLst/>
              <a:gdLst>
                <a:gd name="connsiteX0" fmla="*/ 131988 w 153489"/>
                <a:gd name="connsiteY0" fmla="*/ 20342 h 127023"/>
                <a:gd name="connsiteX1" fmla="*/ 150249 w 153489"/>
                <a:gd name="connsiteY1" fmla="*/ 6766 h 127023"/>
                <a:gd name="connsiteX2" fmla="*/ 153694 w 153489"/>
                <a:gd name="connsiteY2" fmla="*/ 2674 h 127023"/>
                <a:gd name="connsiteX3" fmla="*/ 151110 w 153489"/>
                <a:gd name="connsiteY3" fmla="*/ 71 h 127023"/>
                <a:gd name="connsiteX4" fmla="*/ 133194 w 153489"/>
                <a:gd name="connsiteY4" fmla="*/ 815 h 127023"/>
                <a:gd name="connsiteX5" fmla="*/ 114934 w 153489"/>
                <a:gd name="connsiteY5" fmla="*/ 71 h 127023"/>
                <a:gd name="connsiteX6" fmla="*/ 111489 w 153489"/>
                <a:gd name="connsiteY6" fmla="*/ 4162 h 127023"/>
                <a:gd name="connsiteX7" fmla="*/ 115279 w 153489"/>
                <a:gd name="connsiteY7" fmla="*/ 6766 h 127023"/>
                <a:gd name="connsiteX8" fmla="*/ 126304 w 153489"/>
                <a:gd name="connsiteY8" fmla="*/ 14391 h 127023"/>
                <a:gd name="connsiteX9" fmla="*/ 125614 w 153489"/>
                <a:gd name="connsiteY9" fmla="*/ 18854 h 127023"/>
                <a:gd name="connsiteX10" fmla="*/ 106837 w 153489"/>
                <a:gd name="connsiteY10" fmla="*/ 99941 h 127023"/>
                <a:gd name="connsiteX11" fmla="*/ 63082 w 153489"/>
                <a:gd name="connsiteY11" fmla="*/ 3232 h 127023"/>
                <a:gd name="connsiteX12" fmla="*/ 57225 w 153489"/>
                <a:gd name="connsiteY12" fmla="*/ 71 h 127023"/>
                <a:gd name="connsiteX13" fmla="*/ 33624 w 153489"/>
                <a:gd name="connsiteY13" fmla="*/ 71 h 127023"/>
                <a:gd name="connsiteX14" fmla="*/ 28112 w 153489"/>
                <a:gd name="connsiteY14" fmla="*/ 4162 h 127023"/>
                <a:gd name="connsiteX15" fmla="*/ 33796 w 153489"/>
                <a:gd name="connsiteY15" fmla="*/ 6766 h 127023"/>
                <a:gd name="connsiteX16" fmla="*/ 44822 w 153489"/>
                <a:gd name="connsiteY16" fmla="*/ 7696 h 127023"/>
                <a:gd name="connsiteX17" fmla="*/ 21738 w 153489"/>
                <a:gd name="connsiteY17" fmla="*/ 107194 h 127023"/>
                <a:gd name="connsiteX18" fmla="*/ 3822 w 153489"/>
                <a:gd name="connsiteY18" fmla="*/ 120399 h 127023"/>
                <a:gd name="connsiteX19" fmla="*/ 205 w 153489"/>
                <a:gd name="connsiteY19" fmla="*/ 124304 h 127023"/>
                <a:gd name="connsiteX20" fmla="*/ 2789 w 153489"/>
                <a:gd name="connsiteY20" fmla="*/ 127094 h 127023"/>
                <a:gd name="connsiteX21" fmla="*/ 20704 w 153489"/>
                <a:gd name="connsiteY21" fmla="*/ 126350 h 127023"/>
                <a:gd name="connsiteX22" fmla="*/ 38964 w 153489"/>
                <a:gd name="connsiteY22" fmla="*/ 127094 h 127023"/>
                <a:gd name="connsiteX23" fmla="*/ 42410 w 153489"/>
                <a:gd name="connsiteY23" fmla="*/ 123188 h 127023"/>
                <a:gd name="connsiteX24" fmla="*/ 38448 w 153489"/>
                <a:gd name="connsiteY24" fmla="*/ 120399 h 127023"/>
                <a:gd name="connsiteX25" fmla="*/ 27595 w 153489"/>
                <a:gd name="connsiteY25" fmla="*/ 112587 h 127023"/>
                <a:gd name="connsiteX26" fmla="*/ 28284 w 153489"/>
                <a:gd name="connsiteY26" fmla="*/ 107938 h 127023"/>
                <a:gd name="connsiteX27" fmla="*/ 50334 w 153489"/>
                <a:gd name="connsiteY27" fmla="*/ 12717 h 127023"/>
                <a:gd name="connsiteX28" fmla="*/ 100636 w 153489"/>
                <a:gd name="connsiteY28" fmla="*/ 123932 h 127023"/>
                <a:gd name="connsiteX29" fmla="*/ 104426 w 153489"/>
                <a:gd name="connsiteY29" fmla="*/ 127094 h 127023"/>
                <a:gd name="connsiteX30" fmla="*/ 108043 w 153489"/>
                <a:gd name="connsiteY30" fmla="*/ 123188 h 127023"/>
                <a:gd name="connsiteX31" fmla="*/ 131988 w 153489"/>
                <a:gd name="connsiteY31" fmla="*/ 20342 h 127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3489" h="127023">
                  <a:moveTo>
                    <a:pt x="131988" y="20342"/>
                  </a:moveTo>
                  <a:cubicBezTo>
                    <a:pt x="133711" y="13275"/>
                    <a:pt x="136467" y="7138"/>
                    <a:pt x="150249" y="6766"/>
                  </a:cubicBezTo>
                  <a:cubicBezTo>
                    <a:pt x="151110" y="6766"/>
                    <a:pt x="153694" y="6580"/>
                    <a:pt x="153694" y="2674"/>
                  </a:cubicBezTo>
                  <a:cubicBezTo>
                    <a:pt x="153694" y="1558"/>
                    <a:pt x="152833" y="71"/>
                    <a:pt x="151110" y="71"/>
                  </a:cubicBezTo>
                  <a:cubicBezTo>
                    <a:pt x="145425" y="71"/>
                    <a:pt x="139051" y="815"/>
                    <a:pt x="133194" y="815"/>
                  </a:cubicBezTo>
                  <a:cubicBezTo>
                    <a:pt x="129060" y="815"/>
                    <a:pt x="119068" y="71"/>
                    <a:pt x="114934" y="71"/>
                  </a:cubicBezTo>
                  <a:cubicBezTo>
                    <a:pt x="114073" y="71"/>
                    <a:pt x="111489" y="71"/>
                    <a:pt x="111489" y="4162"/>
                  </a:cubicBezTo>
                  <a:cubicBezTo>
                    <a:pt x="111489" y="6580"/>
                    <a:pt x="113728" y="6766"/>
                    <a:pt x="115279" y="6766"/>
                  </a:cubicBezTo>
                  <a:cubicBezTo>
                    <a:pt x="123375" y="6952"/>
                    <a:pt x="126304" y="9741"/>
                    <a:pt x="126304" y="14391"/>
                  </a:cubicBezTo>
                  <a:cubicBezTo>
                    <a:pt x="126304" y="15879"/>
                    <a:pt x="126131" y="16809"/>
                    <a:pt x="125614" y="18854"/>
                  </a:cubicBezTo>
                  <a:lnTo>
                    <a:pt x="106837" y="99941"/>
                  </a:lnTo>
                  <a:lnTo>
                    <a:pt x="63082" y="3232"/>
                  </a:lnTo>
                  <a:cubicBezTo>
                    <a:pt x="61704" y="71"/>
                    <a:pt x="61359" y="71"/>
                    <a:pt x="57225" y="71"/>
                  </a:cubicBezTo>
                  <a:lnTo>
                    <a:pt x="33624" y="71"/>
                  </a:lnTo>
                  <a:cubicBezTo>
                    <a:pt x="30351" y="71"/>
                    <a:pt x="28112" y="71"/>
                    <a:pt x="28112" y="4162"/>
                  </a:cubicBezTo>
                  <a:cubicBezTo>
                    <a:pt x="28112" y="6766"/>
                    <a:pt x="30179" y="6766"/>
                    <a:pt x="33796" y="6766"/>
                  </a:cubicBezTo>
                  <a:cubicBezTo>
                    <a:pt x="37414" y="6766"/>
                    <a:pt x="41204" y="6952"/>
                    <a:pt x="44822" y="7696"/>
                  </a:cubicBezTo>
                  <a:lnTo>
                    <a:pt x="21738" y="107194"/>
                  </a:lnTo>
                  <a:cubicBezTo>
                    <a:pt x="20187" y="114261"/>
                    <a:pt x="17259" y="119841"/>
                    <a:pt x="3822" y="120399"/>
                  </a:cubicBezTo>
                  <a:cubicBezTo>
                    <a:pt x="2616" y="120399"/>
                    <a:pt x="205" y="120584"/>
                    <a:pt x="205" y="124304"/>
                  </a:cubicBezTo>
                  <a:cubicBezTo>
                    <a:pt x="205" y="126350"/>
                    <a:pt x="1583" y="127094"/>
                    <a:pt x="2789" y="127094"/>
                  </a:cubicBezTo>
                  <a:cubicBezTo>
                    <a:pt x="8473" y="127094"/>
                    <a:pt x="14847" y="126350"/>
                    <a:pt x="20704" y="126350"/>
                  </a:cubicBezTo>
                  <a:cubicBezTo>
                    <a:pt x="24839" y="126350"/>
                    <a:pt x="34830" y="127094"/>
                    <a:pt x="38964" y="127094"/>
                  </a:cubicBezTo>
                  <a:cubicBezTo>
                    <a:pt x="40687" y="127094"/>
                    <a:pt x="42410" y="126164"/>
                    <a:pt x="42410" y="123188"/>
                  </a:cubicBezTo>
                  <a:cubicBezTo>
                    <a:pt x="42410" y="120584"/>
                    <a:pt x="40343" y="120399"/>
                    <a:pt x="38448" y="120399"/>
                  </a:cubicBezTo>
                  <a:cubicBezTo>
                    <a:pt x="27595" y="120027"/>
                    <a:pt x="27595" y="115191"/>
                    <a:pt x="27595" y="112587"/>
                  </a:cubicBezTo>
                  <a:cubicBezTo>
                    <a:pt x="27595" y="111844"/>
                    <a:pt x="27595" y="110914"/>
                    <a:pt x="28284" y="107938"/>
                  </a:cubicBezTo>
                  <a:lnTo>
                    <a:pt x="50334" y="12717"/>
                  </a:lnTo>
                  <a:lnTo>
                    <a:pt x="100636" y="123932"/>
                  </a:lnTo>
                  <a:cubicBezTo>
                    <a:pt x="102014" y="126908"/>
                    <a:pt x="102703" y="127094"/>
                    <a:pt x="104426" y="127094"/>
                  </a:cubicBezTo>
                  <a:cubicBezTo>
                    <a:pt x="107182" y="127094"/>
                    <a:pt x="107182" y="126536"/>
                    <a:pt x="108043" y="123188"/>
                  </a:cubicBezTo>
                  <a:lnTo>
                    <a:pt x="131988" y="2034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6" name="Dowolny kształt: kształt 15">
              <a:extLst>
                <a:ext uri="{FF2B5EF4-FFF2-40B4-BE49-F238E27FC236}">
                  <a16:creationId xmlns:a16="http://schemas.microsoft.com/office/drawing/2014/main" id="{780E9580-F33F-0EBF-62DD-479E3962D384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402023" y="7712474"/>
              <a:ext cx="107838" cy="122187"/>
            </a:xfrm>
            <a:custGeom>
              <a:avLst/>
              <a:gdLst>
                <a:gd name="connsiteX0" fmla="*/ 42747 w 107838"/>
                <a:gd name="connsiteY0" fmla="*/ 83767 h 122187"/>
                <a:gd name="connsiteX1" fmla="*/ 48604 w 107838"/>
                <a:gd name="connsiteY1" fmla="*/ 83953 h 122187"/>
                <a:gd name="connsiteX2" fmla="*/ 108036 w 107838"/>
                <a:gd name="connsiteY2" fmla="*/ 27230 h 122187"/>
                <a:gd name="connsiteX3" fmla="*/ 85469 w 107838"/>
                <a:gd name="connsiteY3" fmla="*/ 77 h 122187"/>
                <a:gd name="connsiteX4" fmla="*/ 44298 w 107838"/>
                <a:gd name="connsiteY4" fmla="*/ 46758 h 122187"/>
                <a:gd name="connsiteX5" fmla="*/ 37235 w 107838"/>
                <a:gd name="connsiteY5" fmla="*/ 70191 h 122187"/>
                <a:gd name="connsiteX6" fmla="*/ 6227 w 107838"/>
                <a:gd name="connsiteY6" fmla="*/ 44340 h 122187"/>
                <a:gd name="connsiteX7" fmla="*/ 21214 w 107838"/>
                <a:gd name="connsiteY7" fmla="*/ 6586 h 122187"/>
                <a:gd name="connsiteX8" fmla="*/ 22592 w 107838"/>
                <a:gd name="connsiteY8" fmla="*/ 4169 h 122187"/>
                <a:gd name="connsiteX9" fmla="*/ 19836 w 107838"/>
                <a:gd name="connsiteY9" fmla="*/ 1937 h 122187"/>
                <a:gd name="connsiteX10" fmla="*/ 14323 w 107838"/>
                <a:gd name="connsiteY10" fmla="*/ 6028 h 122187"/>
                <a:gd name="connsiteX11" fmla="*/ 197 w 107838"/>
                <a:gd name="connsiteY11" fmla="*/ 46200 h 122187"/>
                <a:gd name="connsiteX12" fmla="*/ 33617 w 107838"/>
                <a:gd name="connsiteY12" fmla="*/ 82280 h 122187"/>
                <a:gd name="connsiteX13" fmla="*/ 23970 w 107838"/>
                <a:gd name="connsiteY13" fmla="*/ 116314 h 122187"/>
                <a:gd name="connsiteX14" fmla="*/ 29827 w 107838"/>
                <a:gd name="connsiteY14" fmla="*/ 122265 h 122187"/>
                <a:gd name="connsiteX15" fmla="*/ 36546 w 107838"/>
                <a:gd name="connsiteY15" fmla="*/ 118173 h 122187"/>
                <a:gd name="connsiteX16" fmla="*/ 42747 w 107838"/>
                <a:gd name="connsiteY16" fmla="*/ 83767 h 122187"/>
                <a:gd name="connsiteX17" fmla="*/ 44987 w 107838"/>
                <a:gd name="connsiteY17" fmla="*/ 71121 h 122187"/>
                <a:gd name="connsiteX18" fmla="*/ 58079 w 107838"/>
                <a:gd name="connsiteY18" fmla="*/ 29276 h 122187"/>
                <a:gd name="connsiteX19" fmla="*/ 83574 w 107838"/>
                <a:gd name="connsiteY19" fmla="*/ 12724 h 122187"/>
                <a:gd name="connsiteX20" fmla="*/ 101835 w 107838"/>
                <a:gd name="connsiteY20" fmla="*/ 30950 h 122187"/>
                <a:gd name="connsiteX21" fmla="*/ 50499 w 107838"/>
                <a:gd name="connsiteY21" fmla="*/ 71307 h 122187"/>
                <a:gd name="connsiteX22" fmla="*/ 44987 w 107838"/>
                <a:gd name="connsiteY22" fmla="*/ 71121 h 12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7838" h="122187">
                  <a:moveTo>
                    <a:pt x="42747" y="83767"/>
                  </a:moveTo>
                  <a:cubicBezTo>
                    <a:pt x="44642" y="83953"/>
                    <a:pt x="46709" y="83953"/>
                    <a:pt x="48604" y="83953"/>
                  </a:cubicBezTo>
                  <a:cubicBezTo>
                    <a:pt x="79612" y="83953"/>
                    <a:pt x="108036" y="56615"/>
                    <a:pt x="108036" y="27230"/>
                  </a:cubicBezTo>
                  <a:cubicBezTo>
                    <a:pt x="108036" y="10678"/>
                    <a:pt x="98906" y="77"/>
                    <a:pt x="85469" y="77"/>
                  </a:cubicBezTo>
                  <a:cubicBezTo>
                    <a:pt x="61697" y="77"/>
                    <a:pt x="49121" y="32809"/>
                    <a:pt x="44298" y="46758"/>
                  </a:cubicBezTo>
                  <a:cubicBezTo>
                    <a:pt x="42058" y="53639"/>
                    <a:pt x="38268" y="66657"/>
                    <a:pt x="37235" y="70191"/>
                  </a:cubicBezTo>
                  <a:cubicBezTo>
                    <a:pt x="18285" y="67401"/>
                    <a:pt x="6227" y="58102"/>
                    <a:pt x="6227" y="44340"/>
                  </a:cubicBezTo>
                  <a:cubicBezTo>
                    <a:pt x="6227" y="44154"/>
                    <a:pt x="7260" y="23324"/>
                    <a:pt x="21214" y="6586"/>
                  </a:cubicBezTo>
                  <a:cubicBezTo>
                    <a:pt x="22420" y="5285"/>
                    <a:pt x="22592" y="4913"/>
                    <a:pt x="22592" y="4169"/>
                  </a:cubicBezTo>
                  <a:cubicBezTo>
                    <a:pt x="22592" y="1937"/>
                    <a:pt x="20353" y="1937"/>
                    <a:pt x="19836" y="1937"/>
                  </a:cubicBezTo>
                  <a:cubicBezTo>
                    <a:pt x="18285" y="1937"/>
                    <a:pt x="17596" y="1937"/>
                    <a:pt x="14323" y="6028"/>
                  </a:cubicBezTo>
                  <a:cubicBezTo>
                    <a:pt x="4676" y="18861"/>
                    <a:pt x="197" y="38203"/>
                    <a:pt x="197" y="46200"/>
                  </a:cubicBezTo>
                  <a:cubicBezTo>
                    <a:pt x="197" y="62752"/>
                    <a:pt x="11395" y="77072"/>
                    <a:pt x="33617" y="82280"/>
                  </a:cubicBezTo>
                  <a:cubicBezTo>
                    <a:pt x="25004" y="111106"/>
                    <a:pt x="23970" y="114640"/>
                    <a:pt x="23970" y="116314"/>
                  </a:cubicBezTo>
                  <a:cubicBezTo>
                    <a:pt x="23970" y="121335"/>
                    <a:pt x="27932" y="122265"/>
                    <a:pt x="29827" y="122265"/>
                  </a:cubicBezTo>
                  <a:cubicBezTo>
                    <a:pt x="31722" y="122265"/>
                    <a:pt x="35168" y="120963"/>
                    <a:pt x="36546" y="118173"/>
                  </a:cubicBezTo>
                  <a:cubicBezTo>
                    <a:pt x="37751" y="115384"/>
                    <a:pt x="39302" y="105899"/>
                    <a:pt x="42747" y="83767"/>
                  </a:cubicBezTo>
                  <a:close/>
                  <a:moveTo>
                    <a:pt x="44987" y="71121"/>
                  </a:moveTo>
                  <a:cubicBezTo>
                    <a:pt x="48432" y="49733"/>
                    <a:pt x="49810" y="41364"/>
                    <a:pt x="58079" y="29276"/>
                  </a:cubicBezTo>
                  <a:cubicBezTo>
                    <a:pt x="65831" y="17931"/>
                    <a:pt x="74961" y="12724"/>
                    <a:pt x="83574" y="12724"/>
                  </a:cubicBezTo>
                  <a:cubicBezTo>
                    <a:pt x="95461" y="12724"/>
                    <a:pt x="101835" y="21279"/>
                    <a:pt x="101835" y="30950"/>
                  </a:cubicBezTo>
                  <a:cubicBezTo>
                    <a:pt x="101835" y="49733"/>
                    <a:pt x="80129" y="71307"/>
                    <a:pt x="50499" y="71307"/>
                  </a:cubicBezTo>
                  <a:cubicBezTo>
                    <a:pt x="48949" y="71307"/>
                    <a:pt x="46537" y="71307"/>
                    <a:pt x="44987" y="71121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7" name="Dowolny kształt: kształt 16">
              <a:extLst>
                <a:ext uri="{FF2B5EF4-FFF2-40B4-BE49-F238E27FC236}">
                  <a16:creationId xmlns:a16="http://schemas.microsoft.com/office/drawing/2014/main" id="{9D76399B-28AA-BF09-9D1A-48FD2B50C51B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776977" y="7529546"/>
              <a:ext cx="57094" cy="265683"/>
            </a:xfrm>
            <a:custGeom>
              <a:avLst/>
              <a:gdLst>
                <a:gd name="connsiteX0" fmla="*/ 57306 w 57094"/>
                <a:gd name="connsiteY0" fmla="*/ 263101 h 265683"/>
                <a:gd name="connsiteX1" fmla="*/ 53123 w 57094"/>
                <a:gd name="connsiteY1" fmla="*/ 257256 h 265683"/>
                <a:gd name="connsiteX2" fmla="*/ 14486 w 57094"/>
                <a:gd name="connsiteY2" fmla="*/ 132916 h 265683"/>
                <a:gd name="connsiteX3" fmla="*/ 54107 w 57094"/>
                <a:gd name="connsiteY3" fmla="*/ 7248 h 265683"/>
                <a:gd name="connsiteX4" fmla="*/ 57306 w 57094"/>
                <a:gd name="connsiteY4" fmla="*/ 2732 h 265683"/>
                <a:gd name="connsiteX5" fmla="*/ 54845 w 57094"/>
                <a:gd name="connsiteY5" fmla="*/ 75 h 265683"/>
                <a:gd name="connsiteX6" fmla="*/ 15716 w 57094"/>
                <a:gd name="connsiteY6" fmla="*/ 51883 h 265683"/>
                <a:gd name="connsiteX7" fmla="*/ 212 w 57094"/>
                <a:gd name="connsiteY7" fmla="*/ 132916 h 265683"/>
                <a:gd name="connsiteX8" fmla="*/ 16454 w 57094"/>
                <a:gd name="connsiteY8" fmla="*/ 215810 h 265683"/>
                <a:gd name="connsiteX9" fmla="*/ 54845 w 57094"/>
                <a:gd name="connsiteY9" fmla="*/ 265758 h 265683"/>
                <a:gd name="connsiteX10" fmla="*/ 57306 w 57094"/>
                <a:gd name="connsiteY10" fmla="*/ 263101 h 26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094" h="265683">
                  <a:moveTo>
                    <a:pt x="57306" y="263101"/>
                  </a:moveTo>
                  <a:cubicBezTo>
                    <a:pt x="57306" y="262304"/>
                    <a:pt x="57306" y="261773"/>
                    <a:pt x="53123" y="257256"/>
                  </a:cubicBezTo>
                  <a:cubicBezTo>
                    <a:pt x="22361" y="223780"/>
                    <a:pt x="14486" y="173566"/>
                    <a:pt x="14486" y="132916"/>
                  </a:cubicBezTo>
                  <a:cubicBezTo>
                    <a:pt x="14486" y="86687"/>
                    <a:pt x="23837" y="40459"/>
                    <a:pt x="54107" y="7248"/>
                  </a:cubicBezTo>
                  <a:cubicBezTo>
                    <a:pt x="57306" y="4060"/>
                    <a:pt x="57306" y="3529"/>
                    <a:pt x="57306" y="2732"/>
                  </a:cubicBezTo>
                  <a:cubicBezTo>
                    <a:pt x="57306" y="872"/>
                    <a:pt x="56322" y="75"/>
                    <a:pt x="54845" y="75"/>
                  </a:cubicBezTo>
                  <a:cubicBezTo>
                    <a:pt x="52384" y="75"/>
                    <a:pt x="30236" y="18141"/>
                    <a:pt x="15716" y="51883"/>
                  </a:cubicBezTo>
                  <a:cubicBezTo>
                    <a:pt x="3165" y="81108"/>
                    <a:pt x="212" y="110599"/>
                    <a:pt x="212" y="132916"/>
                  </a:cubicBezTo>
                  <a:cubicBezTo>
                    <a:pt x="212" y="153640"/>
                    <a:pt x="2919" y="185787"/>
                    <a:pt x="16454" y="215810"/>
                  </a:cubicBezTo>
                  <a:cubicBezTo>
                    <a:pt x="31220" y="248489"/>
                    <a:pt x="52384" y="265758"/>
                    <a:pt x="54845" y="265758"/>
                  </a:cubicBezTo>
                  <a:cubicBezTo>
                    <a:pt x="56322" y="265758"/>
                    <a:pt x="57306" y="264961"/>
                    <a:pt x="57306" y="263101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8" name="Dowolny kształt: kształt 17">
              <a:extLst>
                <a:ext uri="{FF2B5EF4-FFF2-40B4-BE49-F238E27FC236}">
                  <a16:creationId xmlns:a16="http://schemas.microsoft.com/office/drawing/2014/main" id="{80053B22-6D13-032B-6A7A-3715062C58EE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855701" y="7611377"/>
              <a:ext cx="116156" cy="174819"/>
            </a:xfrm>
            <a:custGeom>
              <a:avLst/>
              <a:gdLst>
                <a:gd name="connsiteX0" fmla="*/ 954 w 116156"/>
                <a:gd name="connsiteY0" fmla="*/ 163470 h 174819"/>
                <a:gd name="connsiteX1" fmla="*/ 216 w 116156"/>
                <a:gd name="connsiteY1" fmla="*/ 167721 h 174819"/>
                <a:gd name="connsiteX2" fmla="*/ 7107 w 116156"/>
                <a:gd name="connsiteY2" fmla="*/ 174894 h 174819"/>
                <a:gd name="connsiteX3" fmla="*/ 15720 w 116156"/>
                <a:gd name="connsiteY3" fmla="*/ 169315 h 174819"/>
                <a:gd name="connsiteX4" fmla="*/ 31470 w 116156"/>
                <a:gd name="connsiteY4" fmla="*/ 102628 h 174819"/>
                <a:gd name="connsiteX5" fmla="*/ 55833 w 116156"/>
                <a:gd name="connsiteY5" fmla="*/ 120429 h 174819"/>
                <a:gd name="connsiteX6" fmla="*/ 116373 w 116156"/>
                <a:gd name="connsiteY6" fmla="*/ 43381 h 174819"/>
                <a:gd name="connsiteX7" fmla="*/ 82166 w 116156"/>
                <a:gd name="connsiteY7" fmla="*/ 75 h 174819"/>
                <a:gd name="connsiteX8" fmla="*/ 25072 w 116156"/>
                <a:gd name="connsiteY8" fmla="*/ 59056 h 174819"/>
                <a:gd name="connsiteX9" fmla="*/ 954 w 116156"/>
                <a:gd name="connsiteY9" fmla="*/ 163470 h 174819"/>
                <a:gd name="connsiteX10" fmla="*/ 55587 w 116156"/>
                <a:gd name="connsiteY10" fmla="*/ 114584 h 174819"/>
                <a:gd name="connsiteX11" fmla="*/ 34423 w 116156"/>
                <a:gd name="connsiteY11" fmla="*/ 90938 h 174819"/>
                <a:gd name="connsiteX12" fmla="*/ 36392 w 116156"/>
                <a:gd name="connsiteY12" fmla="*/ 81108 h 174819"/>
                <a:gd name="connsiteX13" fmla="*/ 51158 w 116156"/>
                <a:gd name="connsiteY13" fmla="*/ 31160 h 174819"/>
                <a:gd name="connsiteX14" fmla="*/ 81673 w 116156"/>
                <a:gd name="connsiteY14" fmla="*/ 5920 h 174819"/>
                <a:gd name="connsiteX15" fmla="*/ 98654 w 116156"/>
                <a:gd name="connsiteY15" fmla="*/ 31957 h 174819"/>
                <a:gd name="connsiteX16" fmla="*/ 84873 w 116156"/>
                <a:gd name="connsiteY16" fmla="*/ 89344 h 174819"/>
                <a:gd name="connsiteX17" fmla="*/ 55587 w 116156"/>
                <a:gd name="connsiteY17" fmla="*/ 114584 h 174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156" h="174819">
                  <a:moveTo>
                    <a:pt x="954" y="163470"/>
                  </a:moveTo>
                  <a:cubicBezTo>
                    <a:pt x="216" y="166658"/>
                    <a:pt x="216" y="167189"/>
                    <a:pt x="216" y="167721"/>
                  </a:cubicBezTo>
                  <a:cubicBezTo>
                    <a:pt x="216" y="171706"/>
                    <a:pt x="2923" y="174894"/>
                    <a:pt x="7107" y="174894"/>
                  </a:cubicBezTo>
                  <a:cubicBezTo>
                    <a:pt x="12275" y="174894"/>
                    <a:pt x="15228" y="170112"/>
                    <a:pt x="15720" y="169315"/>
                  </a:cubicBezTo>
                  <a:cubicBezTo>
                    <a:pt x="16950" y="166924"/>
                    <a:pt x="24825" y="131322"/>
                    <a:pt x="31470" y="102628"/>
                  </a:cubicBezTo>
                  <a:cubicBezTo>
                    <a:pt x="36392" y="113256"/>
                    <a:pt x="44267" y="120429"/>
                    <a:pt x="55833" y="120429"/>
                  </a:cubicBezTo>
                  <a:cubicBezTo>
                    <a:pt x="84627" y="120429"/>
                    <a:pt x="116373" y="82968"/>
                    <a:pt x="116373" y="43381"/>
                  </a:cubicBezTo>
                  <a:cubicBezTo>
                    <a:pt x="116373" y="15219"/>
                    <a:pt x="100131" y="75"/>
                    <a:pt x="82166" y="75"/>
                  </a:cubicBezTo>
                  <a:cubicBezTo>
                    <a:pt x="58294" y="75"/>
                    <a:pt x="32454" y="26643"/>
                    <a:pt x="25072" y="59056"/>
                  </a:cubicBezTo>
                  <a:lnTo>
                    <a:pt x="954" y="163470"/>
                  </a:lnTo>
                  <a:close/>
                  <a:moveTo>
                    <a:pt x="55587" y="114584"/>
                  </a:moveTo>
                  <a:cubicBezTo>
                    <a:pt x="38361" y="114584"/>
                    <a:pt x="34423" y="93330"/>
                    <a:pt x="34423" y="90938"/>
                  </a:cubicBezTo>
                  <a:cubicBezTo>
                    <a:pt x="34423" y="89876"/>
                    <a:pt x="35654" y="84562"/>
                    <a:pt x="36392" y="81108"/>
                  </a:cubicBezTo>
                  <a:cubicBezTo>
                    <a:pt x="43283" y="51352"/>
                    <a:pt x="45744" y="41787"/>
                    <a:pt x="51158" y="31160"/>
                  </a:cubicBezTo>
                  <a:cubicBezTo>
                    <a:pt x="61740" y="11765"/>
                    <a:pt x="74044" y="5920"/>
                    <a:pt x="81673" y="5920"/>
                  </a:cubicBezTo>
                  <a:cubicBezTo>
                    <a:pt x="90779" y="5920"/>
                    <a:pt x="98654" y="13625"/>
                    <a:pt x="98654" y="31957"/>
                  </a:cubicBezTo>
                  <a:cubicBezTo>
                    <a:pt x="98654" y="46569"/>
                    <a:pt x="91517" y="76326"/>
                    <a:pt x="84873" y="89344"/>
                  </a:cubicBezTo>
                  <a:cubicBezTo>
                    <a:pt x="76751" y="106082"/>
                    <a:pt x="64939" y="114584"/>
                    <a:pt x="55587" y="114584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1" name="Dowolny kształt: kształt 20">
              <a:extLst>
                <a:ext uri="{FF2B5EF4-FFF2-40B4-BE49-F238E27FC236}">
                  <a16:creationId xmlns:a16="http://schemas.microsoft.com/office/drawing/2014/main" id="{78FBDE0C-5A25-7C7E-4B16-0D8BE746A38E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989580" y="7529546"/>
              <a:ext cx="57094" cy="265683"/>
            </a:xfrm>
            <a:custGeom>
              <a:avLst/>
              <a:gdLst>
                <a:gd name="connsiteX0" fmla="*/ 57315 w 57094"/>
                <a:gd name="connsiteY0" fmla="*/ 132916 h 265683"/>
                <a:gd name="connsiteX1" fmla="*/ 41073 w 57094"/>
                <a:gd name="connsiteY1" fmla="*/ 50023 h 265683"/>
                <a:gd name="connsiteX2" fmla="*/ 2682 w 57094"/>
                <a:gd name="connsiteY2" fmla="*/ 75 h 265683"/>
                <a:gd name="connsiteX3" fmla="*/ 221 w 57094"/>
                <a:gd name="connsiteY3" fmla="*/ 2732 h 265683"/>
                <a:gd name="connsiteX4" fmla="*/ 4897 w 57094"/>
                <a:gd name="connsiteY4" fmla="*/ 8842 h 265683"/>
                <a:gd name="connsiteX5" fmla="*/ 43042 w 57094"/>
                <a:gd name="connsiteY5" fmla="*/ 132916 h 265683"/>
                <a:gd name="connsiteX6" fmla="*/ 3420 w 57094"/>
                <a:gd name="connsiteY6" fmla="*/ 258584 h 265683"/>
                <a:gd name="connsiteX7" fmla="*/ 221 w 57094"/>
                <a:gd name="connsiteY7" fmla="*/ 263101 h 265683"/>
                <a:gd name="connsiteX8" fmla="*/ 2682 w 57094"/>
                <a:gd name="connsiteY8" fmla="*/ 265758 h 265683"/>
                <a:gd name="connsiteX9" fmla="*/ 41811 w 57094"/>
                <a:gd name="connsiteY9" fmla="*/ 213950 h 265683"/>
                <a:gd name="connsiteX10" fmla="*/ 57315 w 57094"/>
                <a:gd name="connsiteY10" fmla="*/ 132916 h 26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094" h="265683">
                  <a:moveTo>
                    <a:pt x="57315" y="132916"/>
                  </a:moveTo>
                  <a:cubicBezTo>
                    <a:pt x="57315" y="112193"/>
                    <a:pt x="54608" y="80045"/>
                    <a:pt x="41073" y="50023"/>
                  </a:cubicBezTo>
                  <a:cubicBezTo>
                    <a:pt x="26307" y="17344"/>
                    <a:pt x="5143" y="75"/>
                    <a:pt x="2682" y="75"/>
                  </a:cubicBezTo>
                  <a:cubicBezTo>
                    <a:pt x="1206" y="75"/>
                    <a:pt x="221" y="1137"/>
                    <a:pt x="221" y="2732"/>
                  </a:cubicBezTo>
                  <a:cubicBezTo>
                    <a:pt x="221" y="3529"/>
                    <a:pt x="221" y="4060"/>
                    <a:pt x="4897" y="8842"/>
                  </a:cubicBezTo>
                  <a:cubicBezTo>
                    <a:pt x="29014" y="35145"/>
                    <a:pt x="43042" y="77389"/>
                    <a:pt x="43042" y="132916"/>
                  </a:cubicBezTo>
                  <a:cubicBezTo>
                    <a:pt x="43042" y="178348"/>
                    <a:pt x="33936" y="225108"/>
                    <a:pt x="3420" y="258584"/>
                  </a:cubicBezTo>
                  <a:cubicBezTo>
                    <a:pt x="221" y="261773"/>
                    <a:pt x="221" y="262304"/>
                    <a:pt x="221" y="263101"/>
                  </a:cubicBezTo>
                  <a:cubicBezTo>
                    <a:pt x="221" y="264695"/>
                    <a:pt x="1206" y="265758"/>
                    <a:pt x="2682" y="265758"/>
                  </a:cubicBezTo>
                  <a:cubicBezTo>
                    <a:pt x="5143" y="265758"/>
                    <a:pt x="27292" y="247691"/>
                    <a:pt x="41811" y="213950"/>
                  </a:cubicBezTo>
                  <a:cubicBezTo>
                    <a:pt x="54362" y="184725"/>
                    <a:pt x="57315" y="155234"/>
                    <a:pt x="57315" y="132916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" name="Dowolny kształt: kształt 21">
              <a:extLst>
                <a:ext uri="{FF2B5EF4-FFF2-40B4-BE49-F238E27FC236}">
                  <a16:creationId xmlns:a16="http://schemas.microsoft.com/office/drawing/2014/main" id="{4E44EA25-4DED-FEA3-7FAD-FF9637EF56EA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076671" y="7529546"/>
              <a:ext cx="33715" cy="265683"/>
            </a:xfrm>
            <a:custGeom>
              <a:avLst/>
              <a:gdLst>
                <a:gd name="connsiteX0" fmla="*/ 33940 w 33715"/>
                <a:gd name="connsiteY0" fmla="*/ 75 h 265683"/>
                <a:gd name="connsiteX1" fmla="*/ 225 w 33715"/>
                <a:gd name="connsiteY1" fmla="*/ 75 h 265683"/>
                <a:gd name="connsiteX2" fmla="*/ 225 w 33715"/>
                <a:gd name="connsiteY2" fmla="*/ 10702 h 265683"/>
                <a:gd name="connsiteX3" fmla="*/ 24096 w 33715"/>
                <a:gd name="connsiteY3" fmla="*/ 10702 h 265683"/>
                <a:gd name="connsiteX4" fmla="*/ 24096 w 33715"/>
                <a:gd name="connsiteY4" fmla="*/ 255131 h 265683"/>
                <a:gd name="connsiteX5" fmla="*/ 225 w 33715"/>
                <a:gd name="connsiteY5" fmla="*/ 255131 h 265683"/>
                <a:gd name="connsiteX6" fmla="*/ 225 w 33715"/>
                <a:gd name="connsiteY6" fmla="*/ 265758 h 265683"/>
                <a:gd name="connsiteX7" fmla="*/ 33940 w 33715"/>
                <a:gd name="connsiteY7" fmla="*/ 265758 h 265683"/>
                <a:gd name="connsiteX8" fmla="*/ 33940 w 33715"/>
                <a:gd name="connsiteY8" fmla="*/ 75 h 26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715" h="265683">
                  <a:moveTo>
                    <a:pt x="33940" y="75"/>
                  </a:moveTo>
                  <a:lnTo>
                    <a:pt x="225" y="75"/>
                  </a:lnTo>
                  <a:lnTo>
                    <a:pt x="225" y="10702"/>
                  </a:lnTo>
                  <a:lnTo>
                    <a:pt x="24096" y="10702"/>
                  </a:lnTo>
                  <a:lnTo>
                    <a:pt x="24096" y="255131"/>
                  </a:lnTo>
                  <a:lnTo>
                    <a:pt x="225" y="255131"/>
                  </a:lnTo>
                  <a:lnTo>
                    <a:pt x="225" y="265758"/>
                  </a:lnTo>
                  <a:lnTo>
                    <a:pt x="33940" y="265758"/>
                  </a:lnTo>
                  <a:lnTo>
                    <a:pt x="33940" y="7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3" name="Dowolny kształt: kształt 22">
              <a:extLst>
                <a:ext uri="{FF2B5EF4-FFF2-40B4-BE49-F238E27FC236}">
                  <a16:creationId xmlns:a16="http://schemas.microsoft.com/office/drawing/2014/main" id="{C435BB3A-6AD3-AC8D-BDB2-04F9F59A2DD2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221756" y="7631303"/>
              <a:ext cx="163653" cy="62169"/>
            </a:xfrm>
            <a:custGeom>
              <a:avLst/>
              <a:gdLst>
                <a:gd name="connsiteX0" fmla="*/ 155516 w 163653"/>
                <a:gd name="connsiteY0" fmla="*/ 10702 h 62169"/>
                <a:gd name="connsiteX1" fmla="*/ 163884 w 163653"/>
                <a:gd name="connsiteY1" fmla="*/ 5388 h 62169"/>
                <a:gd name="connsiteX2" fmla="*/ 155763 w 163653"/>
                <a:gd name="connsiteY2" fmla="*/ 75 h 62169"/>
                <a:gd name="connsiteX3" fmla="*/ 8352 w 163653"/>
                <a:gd name="connsiteY3" fmla="*/ 75 h 62169"/>
                <a:gd name="connsiteX4" fmla="*/ 231 w 163653"/>
                <a:gd name="connsiteY4" fmla="*/ 5388 h 62169"/>
                <a:gd name="connsiteX5" fmla="*/ 8598 w 163653"/>
                <a:gd name="connsiteY5" fmla="*/ 10702 h 62169"/>
                <a:gd name="connsiteX6" fmla="*/ 155516 w 163653"/>
                <a:gd name="connsiteY6" fmla="*/ 10702 h 62169"/>
                <a:gd name="connsiteX7" fmla="*/ 155763 w 163653"/>
                <a:gd name="connsiteY7" fmla="*/ 62245 h 62169"/>
                <a:gd name="connsiteX8" fmla="*/ 163884 w 163653"/>
                <a:gd name="connsiteY8" fmla="*/ 56931 h 62169"/>
                <a:gd name="connsiteX9" fmla="*/ 155516 w 163653"/>
                <a:gd name="connsiteY9" fmla="*/ 51617 h 62169"/>
                <a:gd name="connsiteX10" fmla="*/ 8598 w 163653"/>
                <a:gd name="connsiteY10" fmla="*/ 51617 h 62169"/>
                <a:gd name="connsiteX11" fmla="*/ 231 w 163653"/>
                <a:gd name="connsiteY11" fmla="*/ 56931 h 62169"/>
                <a:gd name="connsiteX12" fmla="*/ 8352 w 163653"/>
                <a:gd name="connsiteY12" fmla="*/ 62245 h 62169"/>
                <a:gd name="connsiteX13" fmla="*/ 155763 w 163653"/>
                <a:gd name="connsiteY13" fmla="*/ 62245 h 6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3653" h="62169">
                  <a:moveTo>
                    <a:pt x="155516" y="10702"/>
                  </a:moveTo>
                  <a:cubicBezTo>
                    <a:pt x="159208" y="10702"/>
                    <a:pt x="163884" y="10702"/>
                    <a:pt x="163884" y="5388"/>
                  </a:cubicBezTo>
                  <a:cubicBezTo>
                    <a:pt x="163884" y="75"/>
                    <a:pt x="159208" y="75"/>
                    <a:pt x="155763" y="75"/>
                  </a:cubicBezTo>
                  <a:lnTo>
                    <a:pt x="8352" y="75"/>
                  </a:lnTo>
                  <a:cubicBezTo>
                    <a:pt x="4906" y="75"/>
                    <a:pt x="231" y="75"/>
                    <a:pt x="231" y="5388"/>
                  </a:cubicBezTo>
                  <a:cubicBezTo>
                    <a:pt x="231" y="10702"/>
                    <a:pt x="4906" y="10702"/>
                    <a:pt x="8598" y="10702"/>
                  </a:cubicBezTo>
                  <a:lnTo>
                    <a:pt x="155516" y="10702"/>
                  </a:lnTo>
                  <a:close/>
                  <a:moveTo>
                    <a:pt x="155763" y="62245"/>
                  </a:moveTo>
                  <a:cubicBezTo>
                    <a:pt x="159208" y="62245"/>
                    <a:pt x="163884" y="62245"/>
                    <a:pt x="163884" y="56931"/>
                  </a:cubicBezTo>
                  <a:cubicBezTo>
                    <a:pt x="163884" y="51617"/>
                    <a:pt x="159208" y="51617"/>
                    <a:pt x="155516" y="51617"/>
                  </a:cubicBezTo>
                  <a:lnTo>
                    <a:pt x="8598" y="51617"/>
                  </a:lnTo>
                  <a:cubicBezTo>
                    <a:pt x="4906" y="51617"/>
                    <a:pt x="231" y="51617"/>
                    <a:pt x="231" y="56931"/>
                  </a:cubicBezTo>
                  <a:cubicBezTo>
                    <a:pt x="231" y="62245"/>
                    <a:pt x="4906" y="62245"/>
                    <a:pt x="8352" y="62245"/>
                  </a:cubicBezTo>
                  <a:lnTo>
                    <a:pt x="155763" y="6224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" name="Dowolny kształt: kształt 23">
              <a:extLst>
                <a:ext uri="{FF2B5EF4-FFF2-40B4-BE49-F238E27FC236}">
                  <a16:creationId xmlns:a16="http://schemas.microsoft.com/office/drawing/2014/main" id="{8B27C975-8DAB-38CF-CD41-C654E4374F76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474631" y="7548941"/>
              <a:ext cx="109020" cy="179867"/>
            </a:xfrm>
            <a:custGeom>
              <a:avLst/>
              <a:gdLst>
                <a:gd name="connsiteX0" fmla="*/ 65702 w 109020"/>
                <a:gd name="connsiteY0" fmla="*/ 136105 h 179867"/>
                <a:gd name="connsiteX1" fmla="*/ 65702 w 109020"/>
                <a:gd name="connsiteY1" fmla="*/ 159219 h 179867"/>
                <a:gd name="connsiteX2" fmla="*/ 46999 w 109020"/>
                <a:gd name="connsiteY2" fmla="*/ 171706 h 179867"/>
                <a:gd name="connsiteX3" fmla="*/ 41831 w 109020"/>
                <a:gd name="connsiteY3" fmla="*/ 171706 h 179867"/>
                <a:gd name="connsiteX4" fmla="*/ 41831 w 109020"/>
                <a:gd name="connsiteY4" fmla="*/ 179942 h 179867"/>
                <a:gd name="connsiteX5" fmla="*/ 75054 w 109020"/>
                <a:gd name="connsiteY5" fmla="*/ 179145 h 179867"/>
                <a:gd name="connsiteX6" fmla="*/ 108523 w 109020"/>
                <a:gd name="connsiteY6" fmla="*/ 179942 h 179867"/>
                <a:gd name="connsiteX7" fmla="*/ 108523 w 109020"/>
                <a:gd name="connsiteY7" fmla="*/ 171706 h 179867"/>
                <a:gd name="connsiteX8" fmla="*/ 103355 w 109020"/>
                <a:gd name="connsiteY8" fmla="*/ 171706 h 179867"/>
                <a:gd name="connsiteX9" fmla="*/ 84652 w 109020"/>
                <a:gd name="connsiteY9" fmla="*/ 159219 h 179867"/>
                <a:gd name="connsiteX10" fmla="*/ 84652 w 109020"/>
                <a:gd name="connsiteY10" fmla="*/ 136105 h 179867"/>
                <a:gd name="connsiteX11" fmla="*/ 109261 w 109020"/>
                <a:gd name="connsiteY11" fmla="*/ 136105 h 179867"/>
                <a:gd name="connsiteX12" fmla="*/ 109261 w 109020"/>
                <a:gd name="connsiteY12" fmla="*/ 127868 h 179867"/>
                <a:gd name="connsiteX13" fmla="*/ 84652 w 109020"/>
                <a:gd name="connsiteY13" fmla="*/ 127868 h 179867"/>
                <a:gd name="connsiteX14" fmla="*/ 84652 w 109020"/>
                <a:gd name="connsiteY14" fmla="*/ 6982 h 179867"/>
                <a:gd name="connsiteX15" fmla="*/ 80714 w 109020"/>
                <a:gd name="connsiteY15" fmla="*/ 75 h 179867"/>
                <a:gd name="connsiteX16" fmla="*/ 75792 w 109020"/>
                <a:gd name="connsiteY16" fmla="*/ 3263 h 179867"/>
                <a:gd name="connsiteX17" fmla="*/ 241 w 109020"/>
                <a:gd name="connsiteY17" fmla="*/ 127868 h 179867"/>
                <a:gd name="connsiteX18" fmla="*/ 241 w 109020"/>
                <a:gd name="connsiteY18" fmla="*/ 136105 h 179867"/>
                <a:gd name="connsiteX19" fmla="*/ 65702 w 109020"/>
                <a:gd name="connsiteY19" fmla="*/ 136105 h 179867"/>
                <a:gd name="connsiteX20" fmla="*/ 67179 w 109020"/>
                <a:gd name="connsiteY20" fmla="*/ 127868 h 179867"/>
                <a:gd name="connsiteX21" fmla="*/ 7132 w 109020"/>
                <a:gd name="connsiteY21" fmla="*/ 127868 h 179867"/>
                <a:gd name="connsiteX22" fmla="*/ 67179 w 109020"/>
                <a:gd name="connsiteY22" fmla="*/ 28769 h 179867"/>
                <a:gd name="connsiteX23" fmla="*/ 67179 w 109020"/>
                <a:gd name="connsiteY23" fmla="*/ 127868 h 179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9020" h="179867">
                  <a:moveTo>
                    <a:pt x="65702" y="136105"/>
                  </a:moveTo>
                  <a:lnTo>
                    <a:pt x="65702" y="159219"/>
                  </a:lnTo>
                  <a:cubicBezTo>
                    <a:pt x="65702" y="168784"/>
                    <a:pt x="65210" y="171706"/>
                    <a:pt x="46999" y="171706"/>
                  </a:cubicBezTo>
                  <a:lnTo>
                    <a:pt x="41831" y="171706"/>
                  </a:lnTo>
                  <a:lnTo>
                    <a:pt x="41831" y="179942"/>
                  </a:lnTo>
                  <a:cubicBezTo>
                    <a:pt x="51921" y="179145"/>
                    <a:pt x="64718" y="179145"/>
                    <a:pt x="75054" y="179145"/>
                  </a:cubicBezTo>
                  <a:cubicBezTo>
                    <a:pt x="85390" y="179145"/>
                    <a:pt x="98433" y="179145"/>
                    <a:pt x="108523" y="179942"/>
                  </a:cubicBezTo>
                  <a:lnTo>
                    <a:pt x="108523" y="171706"/>
                  </a:lnTo>
                  <a:lnTo>
                    <a:pt x="103355" y="171706"/>
                  </a:lnTo>
                  <a:cubicBezTo>
                    <a:pt x="85144" y="171706"/>
                    <a:pt x="84652" y="168784"/>
                    <a:pt x="84652" y="159219"/>
                  </a:cubicBezTo>
                  <a:lnTo>
                    <a:pt x="84652" y="136105"/>
                  </a:lnTo>
                  <a:lnTo>
                    <a:pt x="109261" y="136105"/>
                  </a:lnTo>
                  <a:lnTo>
                    <a:pt x="109261" y="127868"/>
                  </a:lnTo>
                  <a:lnTo>
                    <a:pt x="84652" y="127868"/>
                  </a:lnTo>
                  <a:lnTo>
                    <a:pt x="84652" y="6982"/>
                  </a:lnTo>
                  <a:cubicBezTo>
                    <a:pt x="84652" y="1669"/>
                    <a:pt x="84652" y="75"/>
                    <a:pt x="80714" y="75"/>
                  </a:cubicBezTo>
                  <a:cubicBezTo>
                    <a:pt x="78499" y="75"/>
                    <a:pt x="77761" y="75"/>
                    <a:pt x="75792" y="3263"/>
                  </a:cubicBezTo>
                  <a:lnTo>
                    <a:pt x="241" y="127868"/>
                  </a:lnTo>
                  <a:lnTo>
                    <a:pt x="241" y="136105"/>
                  </a:lnTo>
                  <a:lnTo>
                    <a:pt x="65702" y="136105"/>
                  </a:lnTo>
                  <a:close/>
                  <a:moveTo>
                    <a:pt x="67179" y="127868"/>
                  </a:moveTo>
                  <a:lnTo>
                    <a:pt x="7132" y="127868"/>
                  </a:lnTo>
                  <a:lnTo>
                    <a:pt x="67179" y="28769"/>
                  </a:lnTo>
                  <a:lnTo>
                    <a:pt x="67179" y="127868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5" name="Dowolny kształt: kształt 24">
              <a:extLst>
                <a:ext uri="{FF2B5EF4-FFF2-40B4-BE49-F238E27FC236}">
                  <a16:creationId xmlns:a16="http://schemas.microsoft.com/office/drawing/2014/main" id="{8598C359-A00F-E9E8-3F1B-033B0FEFBF07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826319" y="7611377"/>
              <a:ext cx="192200" cy="117431"/>
            </a:xfrm>
            <a:custGeom>
              <a:avLst/>
              <a:gdLst>
                <a:gd name="connsiteX0" fmla="*/ 19451 w 192200"/>
                <a:gd name="connsiteY0" fmla="*/ 26112 h 117431"/>
                <a:gd name="connsiteX1" fmla="*/ 19451 w 192200"/>
                <a:gd name="connsiteY1" fmla="*/ 97315 h 117431"/>
                <a:gd name="connsiteX2" fmla="*/ 255 w 192200"/>
                <a:gd name="connsiteY2" fmla="*/ 109271 h 117431"/>
                <a:gd name="connsiteX3" fmla="*/ 255 w 192200"/>
                <a:gd name="connsiteY3" fmla="*/ 117507 h 117431"/>
                <a:gd name="connsiteX4" fmla="*/ 28064 w 192200"/>
                <a:gd name="connsiteY4" fmla="*/ 116710 h 117431"/>
                <a:gd name="connsiteX5" fmla="*/ 55627 w 192200"/>
                <a:gd name="connsiteY5" fmla="*/ 117507 h 117431"/>
                <a:gd name="connsiteX6" fmla="*/ 55627 w 192200"/>
                <a:gd name="connsiteY6" fmla="*/ 109271 h 117431"/>
                <a:gd name="connsiteX7" fmla="*/ 36431 w 192200"/>
                <a:gd name="connsiteY7" fmla="*/ 97315 h 117431"/>
                <a:gd name="connsiteX8" fmla="*/ 36431 w 192200"/>
                <a:gd name="connsiteY8" fmla="*/ 48429 h 117431"/>
                <a:gd name="connsiteX9" fmla="*/ 69654 w 192200"/>
                <a:gd name="connsiteY9" fmla="*/ 5920 h 117431"/>
                <a:gd name="connsiteX10" fmla="*/ 87865 w 192200"/>
                <a:gd name="connsiteY10" fmla="*/ 35411 h 117431"/>
                <a:gd name="connsiteX11" fmla="*/ 87865 w 192200"/>
                <a:gd name="connsiteY11" fmla="*/ 97315 h 117431"/>
                <a:gd name="connsiteX12" fmla="*/ 68670 w 192200"/>
                <a:gd name="connsiteY12" fmla="*/ 109271 h 117431"/>
                <a:gd name="connsiteX13" fmla="*/ 68670 w 192200"/>
                <a:gd name="connsiteY13" fmla="*/ 117507 h 117431"/>
                <a:gd name="connsiteX14" fmla="*/ 96478 w 192200"/>
                <a:gd name="connsiteY14" fmla="*/ 116710 h 117431"/>
                <a:gd name="connsiteX15" fmla="*/ 124041 w 192200"/>
                <a:gd name="connsiteY15" fmla="*/ 117507 h 117431"/>
                <a:gd name="connsiteX16" fmla="*/ 124041 w 192200"/>
                <a:gd name="connsiteY16" fmla="*/ 109271 h 117431"/>
                <a:gd name="connsiteX17" fmla="*/ 104846 w 192200"/>
                <a:gd name="connsiteY17" fmla="*/ 97315 h 117431"/>
                <a:gd name="connsiteX18" fmla="*/ 104846 w 192200"/>
                <a:gd name="connsiteY18" fmla="*/ 48429 h 117431"/>
                <a:gd name="connsiteX19" fmla="*/ 138068 w 192200"/>
                <a:gd name="connsiteY19" fmla="*/ 5920 h 117431"/>
                <a:gd name="connsiteX20" fmla="*/ 156279 w 192200"/>
                <a:gd name="connsiteY20" fmla="*/ 35411 h 117431"/>
                <a:gd name="connsiteX21" fmla="*/ 156279 w 192200"/>
                <a:gd name="connsiteY21" fmla="*/ 97315 h 117431"/>
                <a:gd name="connsiteX22" fmla="*/ 137084 w 192200"/>
                <a:gd name="connsiteY22" fmla="*/ 109271 h 117431"/>
                <a:gd name="connsiteX23" fmla="*/ 137084 w 192200"/>
                <a:gd name="connsiteY23" fmla="*/ 117507 h 117431"/>
                <a:gd name="connsiteX24" fmla="*/ 164893 w 192200"/>
                <a:gd name="connsiteY24" fmla="*/ 116710 h 117431"/>
                <a:gd name="connsiteX25" fmla="*/ 192455 w 192200"/>
                <a:gd name="connsiteY25" fmla="*/ 117507 h 117431"/>
                <a:gd name="connsiteX26" fmla="*/ 192455 w 192200"/>
                <a:gd name="connsiteY26" fmla="*/ 109271 h 117431"/>
                <a:gd name="connsiteX27" fmla="*/ 173260 w 192200"/>
                <a:gd name="connsiteY27" fmla="*/ 101300 h 117431"/>
                <a:gd name="connsiteX28" fmla="*/ 173260 w 192200"/>
                <a:gd name="connsiteY28" fmla="*/ 50555 h 117431"/>
                <a:gd name="connsiteX29" fmla="*/ 165631 w 192200"/>
                <a:gd name="connsiteY29" fmla="*/ 9905 h 117431"/>
                <a:gd name="connsiteX30" fmla="*/ 139791 w 192200"/>
                <a:gd name="connsiteY30" fmla="*/ 75 h 117431"/>
                <a:gd name="connsiteX31" fmla="*/ 104107 w 192200"/>
                <a:gd name="connsiteY31" fmla="*/ 26112 h 117431"/>
                <a:gd name="connsiteX32" fmla="*/ 71377 w 192200"/>
                <a:gd name="connsiteY32" fmla="*/ 75 h 117431"/>
                <a:gd name="connsiteX33" fmla="*/ 34955 w 192200"/>
                <a:gd name="connsiteY33" fmla="*/ 27971 h 117431"/>
                <a:gd name="connsiteX34" fmla="*/ 34955 w 192200"/>
                <a:gd name="connsiteY34" fmla="*/ 75 h 117431"/>
                <a:gd name="connsiteX35" fmla="*/ 255 w 192200"/>
                <a:gd name="connsiteY35" fmla="*/ 2997 h 117431"/>
                <a:gd name="connsiteX36" fmla="*/ 255 w 192200"/>
                <a:gd name="connsiteY36" fmla="*/ 11233 h 117431"/>
                <a:gd name="connsiteX37" fmla="*/ 19451 w 192200"/>
                <a:gd name="connsiteY37" fmla="*/ 26112 h 11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2200" h="117431">
                  <a:moveTo>
                    <a:pt x="19451" y="26112"/>
                  </a:moveTo>
                  <a:lnTo>
                    <a:pt x="19451" y="97315"/>
                  </a:lnTo>
                  <a:cubicBezTo>
                    <a:pt x="19451" y="109271"/>
                    <a:pt x="16744" y="109271"/>
                    <a:pt x="255" y="109271"/>
                  </a:cubicBezTo>
                  <a:lnTo>
                    <a:pt x="255" y="117507"/>
                  </a:lnTo>
                  <a:cubicBezTo>
                    <a:pt x="8869" y="117241"/>
                    <a:pt x="21419" y="116710"/>
                    <a:pt x="28064" y="116710"/>
                  </a:cubicBezTo>
                  <a:cubicBezTo>
                    <a:pt x="34462" y="116710"/>
                    <a:pt x="47259" y="117241"/>
                    <a:pt x="55627" y="117507"/>
                  </a:cubicBezTo>
                  <a:lnTo>
                    <a:pt x="55627" y="109271"/>
                  </a:lnTo>
                  <a:cubicBezTo>
                    <a:pt x="39138" y="109271"/>
                    <a:pt x="36431" y="109271"/>
                    <a:pt x="36431" y="97315"/>
                  </a:cubicBezTo>
                  <a:lnTo>
                    <a:pt x="36431" y="48429"/>
                  </a:lnTo>
                  <a:cubicBezTo>
                    <a:pt x="36431" y="20798"/>
                    <a:pt x="53904" y="5920"/>
                    <a:pt x="69654" y="5920"/>
                  </a:cubicBezTo>
                  <a:cubicBezTo>
                    <a:pt x="85158" y="5920"/>
                    <a:pt x="87865" y="20267"/>
                    <a:pt x="87865" y="35411"/>
                  </a:cubicBezTo>
                  <a:lnTo>
                    <a:pt x="87865" y="97315"/>
                  </a:lnTo>
                  <a:cubicBezTo>
                    <a:pt x="87865" y="109271"/>
                    <a:pt x="85158" y="109271"/>
                    <a:pt x="68670" y="109271"/>
                  </a:cubicBezTo>
                  <a:lnTo>
                    <a:pt x="68670" y="117507"/>
                  </a:lnTo>
                  <a:cubicBezTo>
                    <a:pt x="77283" y="117241"/>
                    <a:pt x="89834" y="116710"/>
                    <a:pt x="96478" y="116710"/>
                  </a:cubicBezTo>
                  <a:cubicBezTo>
                    <a:pt x="102877" y="116710"/>
                    <a:pt x="115674" y="117241"/>
                    <a:pt x="124041" y="117507"/>
                  </a:cubicBezTo>
                  <a:lnTo>
                    <a:pt x="124041" y="109271"/>
                  </a:lnTo>
                  <a:cubicBezTo>
                    <a:pt x="107553" y="109271"/>
                    <a:pt x="104846" y="109271"/>
                    <a:pt x="104846" y="97315"/>
                  </a:cubicBezTo>
                  <a:lnTo>
                    <a:pt x="104846" y="48429"/>
                  </a:lnTo>
                  <a:cubicBezTo>
                    <a:pt x="104846" y="20798"/>
                    <a:pt x="122318" y="5920"/>
                    <a:pt x="138068" y="5920"/>
                  </a:cubicBezTo>
                  <a:cubicBezTo>
                    <a:pt x="153572" y="5920"/>
                    <a:pt x="156279" y="20267"/>
                    <a:pt x="156279" y="35411"/>
                  </a:cubicBezTo>
                  <a:lnTo>
                    <a:pt x="156279" y="97315"/>
                  </a:lnTo>
                  <a:cubicBezTo>
                    <a:pt x="156279" y="109271"/>
                    <a:pt x="153572" y="109271"/>
                    <a:pt x="137084" y="109271"/>
                  </a:cubicBezTo>
                  <a:lnTo>
                    <a:pt x="137084" y="117507"/>
                  </a:lnTo>
                  <a:cubicBezTo>
                    <a:pt x="145697" y="117241"/>
                    <a:pt x="158248" y="116710"/>
                    <a:pt x="164893" y="116710"/>
                  </a:cubicBezTo>
                  <a:cubicBezTo>
                    <a:pt x="171291" y="116710"/>
                    <a:pt x="184088" y="117241"/>
                    <a:pt x="192455" y="117507"/>
                  </a:cubicBezTo>
                  <a:lnTo>
                    <a:pt x="192455" y="109271"/>
                  </a:lnTo>
                  <a:cubicBezTo>
                    <a:pt x="179658" y="109271"/>
                    <a:pt x="173506" y="109271"/>
                    <a:pt x="173260" y="101300"/>
                  </a:cubicBezTo>
                  <a:lnTo>
                    <a:pt x="173260" y="50555"/>
                  </a:lnTo>
                  <a:cubicBezTo>
                    <a:pt x="173260" y="27706"/>
                    <a:pt x="173260" y="19470"/>
                    <a:pt x="165631" y="9905"/>
                  </a:cubicBezTo>
                  <a:cubicBezTo>
                    <a:pt x="162186" y="5388"/>
                    <a:pt x="154065" y="75"/>
                    <a:pt x="139791" y="75"/>
                  </a:cubicBezTo>
                  <a:cubicBezTo>
                    <a:pt x="119119" y="75"/>
                    <a:pt x="108291" y="16016"/>
                    <a:pt x="104107" y="26112"/>
                  </a:cubicBezTo>
                  <a:cubicBezTo>
                    <a:pt x="100662" y="2997"/>
                    <a:pt x="82451" y="75"/>
                    <a:pt x="71377" y="75"/>
                  </a:cubicBezTo>
                  <a:cubicBezTo>
                    <a:pt x="53412" y="75"/>
                    <a:pt x="41845" y="11499"/>
                    <a:pt x="34955" y="27971"/>
                  </a:cubicBezTo>
                  <a:lnTo>
                    <a:pt x="34955" y="75"/>
                  </a:lnTo>
                  <a:lnTo>
                    <a:pt x="255" y="2997"/>
                  </a:lnTo>
                  <a:lnTo>
                    <a:pt x="255" y="11233"/>
                  </a:lnTo>
                  <a:cubicBezTo>
                    <a:pt x="17482" y="11233"/>
                    <a:pt x="19451" y="13093"/>
                    <a:pt x="19451" y="2611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6" name="Dowolny kształt: kształt 25">
              <a:extLst>
                <a:ext uri="{FF2B5EF4-FFF2-40B4-BE49-F238E27FC236}">
                  <a16:creationId xmlns:a16="http://schemas.microsoft.com/office/drawing/2014/main" id="{3EA2415E-80F8-08D3-E092-77FBC4D5C99C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031645" y="7551067"/>
              <a:ext cx="52664" cy="177742"/>
            </a:xfrm>
            <a:custGeom>
              <a:avLst/>
              <a:gdLst>
                <a:gd name="connsiteX0" fmla="*/ 35701 w 52664"/>
                <a:gd name="connsiteY0" fmla="*/ 60385 h 177742"/>
                <a:gd name="connsiteX1" fmla="*/ 1248 w 52664"/>
                <a:gd name="connsiteY1" fmla="*/ 63307 h 177742"/>
                <a:gd name="connsiteX2" fmla="*/ 1248 w 52664"/>
                <a:gd name="connsiteY2" fmla="*/ 71544 h 177742"/>
                <a:gd name="connsiteX3" fmla="*/ 19459 w 52664"/>
                <a:gd name="connsiteY3" fmla="*/ 86156 h 177742"/>
                <a:gd name="connsiteX4" fmla="*/ 19459 w 52664"/>
                <a:gd name="connsiteY4" fmla="*/ 157625 h 177742"/>
                <a:gd name="connsiteX5" fmla="*/ 264 w 52664"/>
                <a:gd name="connsiteY5" fmla="*/ 169581 h 177742"/>
                <a:gd name="connsiteX6" fmla="*/ 264 w 52664"/>
                <a:gd name="connsiteY6" fmla="*/ 177817 h 177742"/>
                <a:gd name="connsiteX7" fmla="*/ 27334 w 52664"/>
                <a:gd name="connsiteY7" fmla="*/ 177020 h 177742"/>
                <a:gd name="connsiteX8" fmla="*/ 52928 w 52664"/>
                <a:gd name="connsiteY8" fmla="*/ 177817 h 177742"/>
                <a:gd name="connsiteX9" fmla="*/ 52928 w 52664"/>
                <a:gd name="connsiteY9" fmla="*/ 169581 h 177742"/>
                <a:gd name="connsiteX10" fmla="*/ 35701 w 52664"/>
                <a:gd name="connsiteY10" fmla="*/ 157891 h 177742"/>
                <a:gd name="connsiteX11" fmla="*/ 35701 w 52664"/>
                <a:gd name="connsiteY11" fmla="*/ 60385 h 177742"/>
                <a:gd name="connsiteX12" fmla="*/ 36686 w 52664"/>
                <a:gd name="connsiteY12" fmla="*/ 14156 h 177742"/>
                <a:gd name="connsiteX13" fmla="*/ 23643 w 52664"/>
                <a:gd name="connsiteY13" fmla="*/ 75 h 177742"/>
                <a:gd name="connsiteX14" fmla="*/ 10600 w 52664"/>
                <a:gd name="connsiteY14" fmla="*/ 14156 h 177742"/>
                <a:gd name="connsiteX15" fmla="*/ 23643 w 52664"/>
                <a:gd name="connsiteY15" fmla="*/ 28237 h 177742"/>
                <a:gd name="connsiteX16" fmla="*/ 36686 w 52664"/>
                <a:gd name="connsiteY16" fmla="*/ 14156 h 17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664" h="177742">
                  <a:moveTo>
                    <a:pt x="35701" y="60385"/>
                  </a:moveTo>
                  <a:lnTo>
                    <a:pt x="1248" y="63307"/>
                  </a:lnTo>
                  <a:lnTo>
                    <a:pt x="1248" y="71544"/>
                  </a:lnTo>
                  <a:cubicBezTo>
                    <a:pt x="17244" y="71544"/>
                    <a:pt x="19459" y="73138"/>
                    <a:pt x="19459" y="86156"/>
                  </a:cubicBezTo>
                  <a:lnTo>
                    <a:pt x="19459" y="157625"/>
                  </a:lnTo>
                  <a:cubicBezTo>
                    <a:pt x="19459" y="169581"/>
                    <a:pt x="16752" y="169581"/>
                    <a:pt x="264" y="169581"/>
                  </a:cubicBezTo>
                  <a:lnTo>
                    <a:pt x="264" y="177817"/>
                  </a:lnTo>
                  <a:cubicBezTo>
                    <a:pt x="8139" y="177551"/>
                    <a:pt x="21428" y="177020"/>
                    <a:pt x="27334" y="177020"/>
                  </a:cubicBezTo>
                  <a:cubicBezTo>
                    <a:pt x="35947" y="177020"/>
                    <a:pt x="44561" y="177551"/>
                    <a:pt x="52928" y="177817"/>
                  </a:cubicBezTo>
                  <a:lnTo>
                    <a:pt x="52928" y="169581"/>
                  </a:lnTo>
                  <a:cubicBezTo>
                    <a:pt x="36686" y="169581"/>
                    <a:pt x="35701" y="168252"/>
                    <a:pt x="35701" y="157891"/>
                  </a:cubicBezTo>
                  <a:lnTo>
                    <a:pt x="35701" y="60385"/>
                  </a:lnTo>
                  <a:close/>
                  <a:moveTo>
                    <a:pt x="36686" y="14156"/>
                  </a:moveTo>
                  <a:cubicBezTo>
                    <a:pt x="36686" y="5654"/>
                    <a:pt x="30533" y="75"/>
                    <a:pt x="23643" y="75"/>
                  </a:cubicBezTo>
                  <a:cubicBezTo>
                    <a:pt x="16014" y="75"/>
                    <a:pt x="10600" y="7248"/>
                    <a:pt x="10600" y="14156"/>
                  </a:cubicBezTo>
                  <a:cubicBezTo>
                    <a:pt x="10600" y="21329"/>
                    <a:pt x="16014" y="28237"/>
                    <a:pt x="23643" y="28237"/>
                  </a:cubicBezTo>
                  <a:cubicBezTo>
                    <a:pt x="30533" y="28237"/>
                    <a:pt x="36686" y="22658"/>
                    <a:pt x="36686" y="14156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7" name="Dowolny kształt: kształt 26">
              <a:extLst>
                <a:ext uri="{FF2B5EF4-FFF2-40B4-BE49-F238E27FC236}">
                  <a16:creationId xmlns:a16="http://schemas.microsoft.com/office/drawing/2014/main" id="{0294DB97-8FE7-1CE2-B0B5-012234D58C0C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099759" y="7611377"/>
              <a:ext cx="123785" cy="117431"/>
            </a:xfrm>
            <a:custGeom>
              <a:avLst/>
              <a:gdLst>
                <a:gd name="connsiteX0" fmla="*/ 19462 w 123785"/>
                <a:gd name="connsiteY0" fmla="*/ 26112 h 117431"/>
                <a:gd name="connsiteX1" fmla="*/ 19462 w 123785"/>
                <a:gd name="connsiteY1" fmla="*/ 97315 h 117431"/>
                <a:gd name="connsiteX2" fmla="*/ 266 w 123785"/>
                <a:gd name="connsiteY2" fmla="*/ 109271 h 117431"/>
                <a:gd name="connsiteX3" fmla="*/ 266 w 123785"/>
                <a:gd name="connsiteY3" fmla="*/ 117507 h 117431"/>
                <a:gd name="connsiteX4" fmla="*/ 28075 w 123785"/>
                <a:gd name="connsiteY4" fmla="*/ 116710 h 117431"/>
                <a:gd name="connsiteX5" fmla="*/ 55638 w 123785"/>
                <a:gd name="connsiteY5" fmla="*/ 117507 h 117431"/>
                <a:gd name="connsiteX6" fmla="*/ 55638 w 123785"/>
                <a:gd name="connsiteY6" fmla="*/ 109271 h 117431"/>
                <a:gd name="connsiteX7" fmla="*/ 36442 w 123785"/>
                <a:gd name="connsiteY7" fmla="*/ 97315 h 117431"/>
                <a:gd name="connsiteX8" fmla="*/ 36442 w 123785"/>
                <a:gd name="connsiteY8" fmla="*/ 48429 h 117431"/>
                <a:gd name="connsiteX9" fmla="*/ 69665 w 123785"/>
                <a:gd name="connsiteY9" fmla="*/ 5920 h 117431"/>
                <a:gd name="connsiteX10" fmla="*/ 87876 w 123785"/>
                <a:gd name="connsiteY10" fmla="*/ 35411 h 117431"/>
                <a:gd name="connsiteX11" fmla="*/ 87876 w 123785"/>
                <a:gd name="connsiteY11" fmla="*/ 97315 h 117431"/>
                <a:gd name="connsiteX12" fmla="*/ 68681 w 123785"/>
                <a:gd name="connsiteY12" fmla="*/ 109271 h 117431"/>
                <a:gd name="connsiteX13" fmla="*/ 68681 w 123785"/>
                <a:gd name="connsiteY13" fmla="*/ 117507 h 117431"/>
                <a:gd name="connsiteX14" fmla="*/ 96489 w 123785"/>
                <a:gd name="connsiteY14" fmla="*/ 116710 h 117431"/>
                <a:gd name="connsiteX15" fmla="*/ 124052 w 123785"/>
                <a:gd name="connsiteY15" fmla="*/ 117507 h 117431"/>
                <a:gd name="connsiteX16" fmla="*/ 124052 w 123785"/>
                <a:gd name="connsiteY16" fmla="*/ 109271 h 117431"/>
                <a:gd name="connsiteX17" fmla="*/ 104857 w 123785"/>
                <a:gd name="connsiteY17" fmla="*/ 101300 h 117431"/>
                <a:gd name="connsiteX18" fmla="*/ 104857 w 123785"/>
                <a:gd name="connsiteY18" fmla="*/ 50555 h 117431"/>
                <a:gd name="connsiteX19" fmla="*/ 97228 w 123785"/>
                <a:gd name="connsiteY19" fmla="*/ 9905 h 117431"/>
                <a:gd name="connsiteX20" fmla="*/ 71388 w 123785"/>
                <a:gd name="connsiteY20" fmla="*/ 75 h 117431"/>
                <a:gd name="connsiteX21" fmla="*/ 34966 w 123785"/>
                <a:gd name="connsiteY21" fmla="*/ 27971 h 117431"/>
                <a:gd name="connsiteX22" fmla="*/ 34966 w 123785"/>
                <a:gd name="connsiteY22" fmla="*/ 75 h 117431"/>
                <a:gd name="connsiteX23" fmla="*/ 266 w 123785"/>
                <a:gd name="connsiteY23" fmla="*/ 2997 h 117431"/>
                <a:gd name="connsiteX24" fmla="*/ 266 w 123785"/>
                <a:gd name="connsiteY24" fmla="*/ 11233 h 117431"/>
                <a:gd name="connsiteX25" fmla="*/ 19462 w 123785"/>
                <a:gd name="connsiteY25" fmla="*/ 26112 h 11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3785" h="117431">
                  <a:moveTo>
                    <a:pt x="19462" y="26112"/>
                  </a:moveTo>
                  <a:lnTo>
                    <a:pt x="19462" y="97315"/>
                  </a:lnTo>
                  <a:cubicBezTo>
                    <a:pt x="19462" y="109271"/>
                    <a:pt x="16755" y="109271"/>
                    <a:pt x="266" y="109271"/>
                  </a:cubicBezTo>
                  <a:lnTo>
                    <a:pt x="266" y="117507"/>
                  </a:lnTo>
                  <a:cubicBezTo>
                    <a:pt x="8880" y="117241"/>
                    <a:pt x="21431" y="116710"/>
                    <a:pt x="28075" y="116710"/>
                  </a:cubicBezTo>
                  <a:cubicBezTo>
                    <a:pt x="34474" y="116710"/>
                    <a:pt x="47270" y="117241"/>
                    <a:pt x="55638" y="117507"/>
                  </a:cubicBezTo>
                  <a:lnTo>
                    <a:pt x="55638" y="109271"/>
                  </a:lnTo>
                  <a:cubicBezTo>
                    <a:pt x="39149" y="109271"/>
                    <a:pt x="36442" y="109271"/>
                    <a:pt x="36442" y="97315"/>
                  </a:cubicBezTo>
                  <a:lnTo>
                    <a:pt x="36442" y="48429"/>
                  </a:lnTo>
                  <a:cubicBezTo>
                    <a:pt x="36442" y="20798"/>
                    <a:pt x="53915" y="5920"/>
                    <a:pt x="69665" y="5920"/>
                  </a:cubicBezTo>
                  <a:cubicBezTo>
                    <a:pt x="85169" y="5920"/>
                    <a:pt x="87876" y="20267"/>
                    <a:pt x="87876" y="35411"/>
                  </a:cubicBezTo>
                  <a:lnTo>
                    <a:pt x="87876" y="97315"/>
                  </a:lnTo>
                  <a:cubicBezTo>
                    <a:pt x="87876" y="109271"/>
                    <a:pt x="85169" y="109271"/>
                    <a:pt x="68681" y="109271"/>
                  </a:cubicBezTo>
                  <a:lnTo>
                    <a:pt x="68681" y="117507"/>
                  </a:lnTo>
                  <a:cubicBezTo>
                    <a:pt x="77294" y="117241"/>
                    <a:pt x="89845" y="116710"/>
                    <a:pt x="96489" y="116710"/>
                  </a:cubicBezTo>
                  <a:cubicBezTo>
                    <a:pt x="102888" y="116710"/>
                    <a:pt x="115685" y="117241"/>
                    <a:pt x="124052" y="117507"/>
                  </a:cubicBezTo>
                  <a:lnTo>
                    <a:pt x="124052" y="109271"/>
                  </a:lnTo>
                  <a:cubicBezTo>
                    <a:pt x="111255" y="109271"/>
                    <a:pt x="105103" y="109271"/>
                    <a:pt x="104857" y="101300"/>
                  </a:cubicBezTo>
                  <a:lnTo>
                    <a:pt x="104857" y="50555"/>
                  </a:lnTo>
                  <a:cubicBezTo>
                    <a:pt x="104857" y="27706"/>
                    <a:pt x="104857" y="19470"/>
                    <a:pt x="97228" y="9905"/>
                  </a:cubicBezTo>
                  <a:cubicBezTo>
                    <a:pt x="93782" y="5388"/>
                    <a:pt x="85661" y="75"/>
                    <a:pt x="71388" y="75"/>
                  </a:cubicBezTo>
                  <a:cubicBezTo>
                    <a:pt x="53423" y="75"/>
                    <a:pt x="41856" y="11499"/>
                    <a:pt x="34966" y="27971"/>
                  </a:cubicBezTo>
                  <a:lnTo>
                    <a:pt x="34966" y="75"/>
                  </a:lnTo>
                  <a:lnTo>
                    <a:pt x="266" y="2997"/>
                  </a:lnTo>
                  <a:lnTo>
                    <a:pt x="266" y="11233"/>
                  </a:lnTo>
                  <a:cubicBezTo>
                    <a:pt x="17493" y="11233"/>
                    <a:pt x="19462" y="13093"/>
                    <a:pt x="19462" y="2611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8" name="Dowolny kształt: kształt 27">
              <a:extLst>
                <a:ext uri="{FF2B5EF4-FFF2-40B4-BE49-F238E27FC236}">
                  <a16:creationId xmlns:a16="http://schemas.microsoft.com/office/drawing/2014/main" id="{37864E3F-E583-5CA2-1636-48A49EBF62D4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647996" y="7830506"/>
              <a:ext cx="68217" cy="185978"/>
            </a:xfrm>
            <a:custGeom>
              <a:avLst/>
              <a:gdLst>
                <a:gd name="connsiteX0" fmla="*/ 41075 w 68217"/>
                <a:gd name="connsiteY0" fmla="*/ 26865 h 185978"/>
                <a:gd name="connsiteX1" fmla="*/ 46415 w 68217"/>
                <a:gd name="connsiteY1" fmla="*/ 12358 h 185978"/>
                <a:gd name="connsiteX2" fmla="*/ 64848 w 68217"/>
                <a:gd name="connsiteY2" fmla="*/ 5291 h 185978"/>
                <a:gd name="connsiteX3" fmla="*/ 68465 w 68217"/>
                <a:gd name="connsiteY3" fmla="*/ 2687 h 185978"/>
                <a:gd name="connsiteX4" fmla="*/ 64159 w 68217"/>
                <a:gd name="connsiteY4" fmla="*/ 84 h 185978"/>
                <a:gd name="connsiteX5" fmla="*/ 27638 w 68217"/>
                <a:gd name="connsiteY5" fmla="*/ 23517 h 185978"/>
                <a:gd name="connsiteX6" fmla="*/ 27638 w 68217"/>
                <a:gd name="connsiteY6" fmla="*/ 67222 h 185978"/>
                <a:gd name="connsiteX7" fmla="*/ 21953 w 68217"/>
                <a:gd name="connsiteY7" fmla="*/ 83402 h 185978"/>
                <a:gd name="connsiteX8" fmla="*/ 3693 w 68217"/>
                <a:gd name="connsiteY8" fmla="*/ 90469 h 185978"/>
                <a:gd name="connsiteX9" fmla="*/ 248 w 68217"/>
                <a:gd name="connsiteY9" fmla="*/ 93073 h 185978"/>
                <a:gd name="connsiteX10" fmla="*/ 3176 w 68217"/>
                <a:gd name="connsiteY10" fmla="*/ 95677 h 185978"/>
                <a:gd name="connsiteX11" fmla="*/ 27638 w 68217"/>
                <a:gd name="connsiteY11" fmla="*/ 115204 h 185978"/>
                <a:gd name="connsiteX12" fmla="*/ 27638 w 68217"/>
                <a:gd name="connsiteY12" fmla="*/ 158909 h 185978"/>
                <a:gd name="connsiteX13" fmla="*/ 36768 w 68217"/>
                <a:gd name="connsiteY13" fmla="*/ 178623 h 185978"/>
                <a:gd name="connsiteX14" fmla="*/ 64159 w 68217"/>
                <a:gd name="connsiteY14" fmla="*/ 186062 h 185978"/>
                <a:gd name="connsiteX15" fmla="*/ 68465 w 68217"/>
                <a:gd name="connsiteY15" fmla="*/ 183458 h 185978"/>
                <a:gd name="connsiteX16" fmla="*/ 65537 w 68217"/>
                <a:gd name="connsiteY16" fmla="*/ 180855 h 185978"/>
                <a:gd name="connsiteX17" fmla="*/ 41419 w 68217"/>
                <a:gd name="connsiteY17" fmla="*/ 164675 h 185978"/>
                <a:gd name="connsiteX18" fmla="*/ 41075 w 68217"/>
                <a:gd name="connsiteY18" fmla="*/ 158909 h 185978"/>
                <a:gd name="connsiteX19" fmla="*/ 41075 w 68217"/>
                <a:gd name="connsiteY19" fmla="*/ 119854 h 185978"/>
                <a:gd name="connsiteX20" fmla="*/ 36596 w 68217"/>
                <a:gd name="connsiteY20" fmla="*/ 102744 h 185978"/>
                <a:gd name="connsiteX21" fmla="*/ 20575 w 68217"/>
                <a:gd name="connsiteY21" fmla="*/ 93073 h 185978"/>
                <a:gd name="connsiteX22" fmla="*/ 40903 w 68217"/>
                <a:gd name="connsiteY22" fmla="*/ 73359 h 185978"/>
                <a:gd name="connsiteX23" fmla="*/ 41075 w 68217"/>
                <a:gd name="connsiteY23" fmla="*/ 65920 h 185978"/>
                <a:gd name="connsiteX24" fmla="*/ 41075 w 68217"/>
                <a:gd name="connsiteY24" fmla="*/ 26865 h 185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8217" h="185978">
                  <a:moveTo>
                    <a:pt x="41075" y="26865"/>
                  </a:moveTo>
                  <a:cubicBezTo>
                    <a:pt x="41075" y="23145"/>
                    <a:pt x="41075" y="17566"/>
                    <a:pt x="46415" y="12358"/>
                  </a:cubicBezTo>
                  <a:cubicBezTo>
                    <a:pt x="51583" y="7523"/>
                    <a:pt x="58129" y="5849"/>
                    <a:pt x="64848" y="5291"/>
                  </a:cubicBezTo>
                  <a:cubicBezTo>
                    <a:pt x="67259" y="5105"/>
                    <a:pt x="68465" y="5105"/>
                    <a:pt x="68465" y="2687"/>
                  </a:cubicBezTo>
                  <a:cubicBezTo>
                    <a:pt x="68465" y="84"/>
                    <a:pt x="66743" y="84"/>
                    <a:pt x="64159" y="84"/>
                  </a:cubicBezTo>
                  <a:cubicBezTo>
                    <a:pt x="45726" y="84"/>
                    <a:pt x="27810" y="8453"/>
                    <a:pt x="27638" y="23517"/>
                  </a:cubicBezTo>
                  <a:lnTo>
                    <a:pt x="27638" y="67222"/>
                  </a:lnTo>
                  <a:cubicBezTo>
                    <a:pt x="27638" y="72057"/>
                    <a:pt x="27638" y="78009"/>
                    <a:pt x="21953" y="83402"/>
                  </a:cubicBezTo>
                  <a:cubicBezTo>
                    <a:pt x="17819" y="86936"/>
                    <a:pt x="12306" y="89911"/>
                    <a:pt x="3693" y="90469"/>
                  </a:cubicBezTo>
                  <a:cubicBezTo>
                    <a:pt x="1626" y="90655"/>
                    <a:pt x="248" y="90655"/>
                    <a:pt x="248" y="93073"/>
                  </a:cubicBezTo>
                  <a:cubicBezTo>
                    <a:pt x="248" y="95491"/>
                    <a:pt x="1798" y="95491"/>
                    <a:pt x="3176" y="95677"/>
                  </a:cubicBezTo>
                  <a:cubicBezTo>
                    <a:pt x="23676" y="97164"/>
                    <a:pt x="27466" y="109997"/>
                    <a:pt x="27638" y="115204"/>
                  </a:cubicBezTo>
                  <a:lnTo>
                    <a:pt x="27638" y="158909"/>
                  </a:lnTo>
                  <a:cubicBezTo>
                    <a:pt x="27638" y="163931"/>
                    <a:pt x="27638" y="172300"/>
                    <a:pt x="36768" y="178623"/>
                  </a:cubicBezTo>
                  <a:cubicBezTo>
                    <a:pt x="46415" y="185318"/>
                    <a:pt x="59852" y="186062"/>
                    <a:pt x="64159" y="186062"/>
                  </a:cubicBezTo>
                  <a:cubicBezTo>
                    <a:pt x="66743" y="186062"/>
                    <a:pt x="68465" y="186062"/>
                    <a:pt x="68465" y="183458"/>
                  </a:cubicBezTo>
                  <a:cubicBezTo>
                    <a:pt x="68465" y="181041"/>
                    <a:pt x="66915" y="180855"/>
                    <a:pt x="65537" y="180855"/>
                  </a:cubicBezTo>
                  <a:cubicBezTo>
                    <a:pt x="49344" y="179925"/>
                    <a:pt x="42797" y="171556"/>
                    <a:pt x="41419" y="164675"/>
                  </a:cubicBezTo>
                  <a:cubicBezTo>
                    <a:pt x="41075" y="162815"/>
                    <a:pt x="41075" y="161513"/>
                    <a:pt x="41075" y="158909"/>
                  </a:cubicBezTo>
                  <a:lnTo>
                    <a:pt x="41075" y="119854"/>
                  </a:lnTo>
                  <a:cubicBezTo>
                    <a:pt x="41075" y="114460"/>
                    <a:pt x="41075" y="107765"/>
                    <a:pt x="36596" y="102744"/>
                  </a:cubicBezTo>
                  <a:cubicBezTo>
                    <a:pt x="34184" y="100326"/>
                    <a:pt x="30222" y="95863"/>
                    <a:pt x="20575" y="93073"/>
                  </a:cubicBezTo>
                  <a:cubicBezTo>
                    <a:pt x="27466" y="91027"/>
                    <a:pt x="39008" y="86006"/>
                    <a:pt x="40903" y="73359"/>
                  </a:cubicBezTo>
                  <a:cubicBezTo>
                    <a:pt x="41075" y="72243"/>
                    <a:pt x="41075" y="71871"/>
                    <a:pt x="41075" y="65920"/>
                  </a:cubicBezTo>
                  <a:lnTo>
                    <a:pt x="41075" y="2686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9" name="Dowolny kształt: kształt 28">
              <a:extLst>
                <a:ext uri="{FF2B5EF4-FFF2-40B4-BE49-F238E27FC236}">
                  <a16:creationId xmlns:a16="http://schemas.microsoft.com/office/drawing/2014/main" id="{EF60D801-D35B-D175-CBCE-50DD225BA2D7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800122" y="7797815"/>
              <a:ext cx="63394" cy="18597"/>
            </a:xfrm>
            <a:custGeom>
              <a:avLst/>
              <a:gdLst>
                <a:gd name="connsiteX0" fmla="*/ 60203 w 63394"/>
                <a:gd name="connsiteY0" fmla="*/ 82 h 18597"/>
                <a:gd name="connsiteX1" fmla="*/ 45388 w 63394"/>
                <a:gd name="connsiteY1" fmla="*/ 8637 h 18597"/>
                <a:gd name="connsiteX2" fmla="*/ 34363 w 63394"/>
                <a:gd name="connsiteY2" fmla="*/ 4917 h 18597"/>
                <a:gd name="connsiteX3" fmla="*/ 20754 w 63394"/>
                <a:gd name="connsiteY3" fmla="*/ 82 h 18597"/>
                <a:gd name="connsiteX4" fmla="*/ 254 w 63394"/>
                <a:gd name="connsiteY4" fmla="*/ 14960 h 18597"/>
                <a:gd name="connsiteX5" fmla="*/ 3699 w 63394"/>
                <a:gd name="connsiteY5" fmla="*/ 18680 h 18597"/>
                <a:gd name="connsiteX6" fmla="*/ 18514 w 63394"/>
                <a:gd name="connsiteY6" fmla="*/ 10125 h 18597"/>
                <a:gd name="connsiteX7" fmla="*/ 29539 w 63394"/>
                <a:gd name="connsiteY7" fmla="*/ 13844 h 18597"/>
                <a:gd name="connsiteX8" fmla="*/ 43148 w 63394"/>
                <a:gd name="connsiteY8" fmla="*/ 18680 h 18597"/>
                <a:gd name="connsiteX9" fmla="*/ 63648 w 63394"/>
                <a:gd name="connsiteY9" fmla="*/ 3802 h 18597"/>
                <a:gd name="connsiteX10" fmla="*/ 60203 w 63394"/>
                <a:gd name="connsiteY10" fmla="*/ 82 h 1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394" h="18597">
                  <a:moveTo>
                    <a:pt x="60203" y="82"/>
                  </a:moveTo>
                  <a:cubicBezTo>
                    <a:pt x="55207" y="5847"/>
                    <a:pt x="50211" y="8637"/>
                    <a:pt x="45388" y="8637"/>
                  </a:cubicBezTo>
                  <a:cubicBezTo>
                    <a:pt x="40909" y="8637"/>
                    <a:pt x="35741" y="5847"/>
                    <a:pt x="34363" y="4917"/>
                  </a:cubicBezTo>
                  <a:cubicBezTo>
                    <a:pt x="28161" y="1756"/>
                    <a:pt x="24543" y="82"/>
                    <a:pt x="20754" y="82"/>
                  </a:cubicBezTo>
                  <a:cubicBezTo>
                    <a:pt x="13691" y="82"/>
                    <a:pt x="11107" y="3058"/>
                    <a:pt x="254" y="14960"/>
                  </a:cubicBezTo>
                  <a:lnTo>
                    <a:pt x="3699" y="18680"/>
                  </a:lnTo>
                  <a:cubicBezTo>
                    <a:pt x="8695" y="12915"/>
                    <a:pt x="13691" y="10125"/>
                    <a:pt x="18514" y="10125"/>
                  </a:cubicBezTo>
                  <a:cubicBezTo>
                    <a:pt x="22993" y="10125"/>
                    <a:pt x="28161" y="12915"/>
                    <a:pt x="29539" y="13844"/>
                  </a:cubicBezTo>
                  <a:cubicBezTo>
                    <a:pt x="35741" y="17006"/>
                    <a:pt x="39358" y="18680"/>
                    <a:pt x="43148" y="18680"/>
                  </a:cubicBezTo>
                  <a:cubicBezTo>
                    <a:pt x="50211" y="18680"/>
                    <a:pt x="52795" y="15704"/>
                    <a:pt x="63648" y="3802"/>
                  </a:cubicBezTo>
                  <a:lnTo>
                    <a:pt x="60203" y="8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0" name="Dowolny kształt: kształt 29">
              <a:extLst>
                <a:ext uri="{FF2B5EF4-FFF2-40B4-BE49-F238E27FC236}">
                  <a16:creationId xmlns:a16="http://schemas.microsoft.com/office/drawing/2014/main" id="{46D5B3BA-14D3-ACEA-E5F4-56A6CD62A399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744520" y="7842966"/>
              <a:ext cx="156762" cy="127023"/>
            </a:xfrm>
            <a:custGeom>
              <a:avLst/>
              <a:gdLst>
                <a:gd name="connsiteX0" fmla="*/ 86902 w 156762"/>
                <a:gd name="connsiteY0" fmla="*/ 52344 h 127023"/>
                <a:gd name="connsiteX1" fmla="*/ 85868 w 156762"/>
                <a:gd name="connsiteY1" fmla="*/ 50112 h 127023"/>
                <a:gd name="connsiteX2" fmla="*/ 90003 w 156762"/>
                <a:gd name="connsiteY2" fmla="*/ 46578 h 127023"/>
                <a:gd name="connsiteX3" fmla="*/ 107401 w 156762"/>
                <a:gd name="connsiteY3" fmla="*/ 33374 h 127023"/>
                <a:gd name="connsiteX4" fmla="*/ 153052 w 156762"/>
                <a:gd name="connsiteY4" fmla="*/ 6779 h 127023"/>
                <a:gd name="connsiteX5" fmla="*/ 157014 w 156762"/>
                <a:gd name="connsiteY5" fmla="*/ 2687 h 127023"/>
                <a:gd name="connsiteX6" fmla="*/ 154775 w 156762"/>
                <a:gd name="connsiteY6" fmla="*/ 270 h 127023"/>
                <a:gd name="connsiteX7" fmla="*/ 142888 w 156762"/>
                <a:gd name="connsiteY7" fmla="*/ 828 h 127023"/>
                <a:gd name="connsiteX8" fmla="*/ 122044 w 156762"/>
                <a:gd name="connsiteY8" fmla="*/ 84 h 127023"/>
                <a:gd name="connsiteX9" fmla="*/ 118427 w 156762"/>
                <a:gd name="connsiteY9" fmla="*/ 4175 h 127023"/>
                <a:gd name="connsiteX10" fmla="*/ 121011 w 156762"/>
                <a:gd name="connsiteY10" fmla="*/ 6779 h 127023"/>
                <a:gd name="connsiteX11" fmla="*/ 125317 w 156762"/>
                <a:gd name="connsiteY11" fmla="*/ 9383 h 127023"/>
                <a:gd name="connsiteX12" fmla="*/ 117737 w 156762"/>
                <a:gd name="connsiteY12" fmla="*/ 18496 h 127023"/>
                <a:gd name="connsiteX13" fmla="*/ 45902 w 156762"/>
                <a:gd name="connsiteY13" fmla="*/ 73173 h 127023"/>
                <a:gd name="connsiteX14" fmla="*/ 59511 w 156762"/>
                <a:gd name="connsiteY14" fmla="*/ 14590 h 127023"/>
                <a:gd name="connsiteX15" fmla="*/ 74671 w 156762"/>
                <a:gd name="connsiteY15" fmla="*/ 6779 h 127023"/>
                <a:gd name="connsiteX16" fmla="*/ 79839 w 156762"/>
                <a:gd name="connsiteY16" fmla="*/ 2873 h 127023"/>
                <a:gd name="connsiteX17" fmla="*/ 77083 w 156762"/>
                <a:gd name="connsiteY17" fmla="*/ 84 h 127023"/>
                <a:gd name="connsiteX18" fmla="*/ 54516 w 156762"/>
                <a:gd name="connsiteY18" fmla="*/ 828 h 127023"/>
                <a:gd name="connsiteX19" fmla="*/ 42629 w 156762"/>
                <a:gd name="connsiteY19" fmla="*/ 642 h 127023"/>
                <a:gd name="connsiteX20" fmla="*/ 31777 w 156762"/>
                <a:gd name="connsiteY20" fmla="*/ 84 h 127023"/>
                <a:gd name="connsiteX21" fmla="*/ 28159 w 156762"/>
                <a:gd name="connsiteY21" fmla="*/ 4175 h 127023"/>
                <a:gd name="connsiteX22" fmla="*/ 33844 w 156762"/>
                <a:gd name="connsiteY22" fmla="*/ 6779 h 127023"/>
                <a:gd name="connsiteX23" fmla="*/ 40390 w 156762"/>
                <a:gd name="connsiteY23" fmla="*/ 7151 h 127023"/>
                <a:gd name="connsiteX24" fmla="*/ 44180 w 156762"/>
                <a:gd name="connsiteY24" fmla="*/ 9755 h 127023"/>
                <a:gd name="connsiteX25" fmla="*/ 43491 w 156762"/>
                <a:gd name="connsiteY25" fmla="*/ 13846 h 127023"/>
                <a:gd name="connsiteX26" fmla="*/ 20579 w 156762"/>
                <a:gd name="connsiteY26" fmla="*/ 112601 h 127023"/>
                <a:gd name="connsiteX27" fmla="*/ 5420 w 156762"/>
                <a:gd name="connsiteY27" fmla="*/ 120412 h 127023"/>
                <a:gd name="connsiteX28" fmla="*/ 252 w 156762"/>
                <a:gd name="connsiteY28" fmla="*/ 124503 h 127023"/>
                <a:gd name="connsiteX29" fmla="*/ 3008 w 156762"/>
                <a:gd name="connsiteY29" fmla="*/ 127107 h 127023"/>
                <a:gd name="connsiteX30" fmla="*/ 25403 w 156762"/>
                <a:gd name="connsiteY30" fmla="*/ 126363 h 127023"/>
                <a:gd name="connsiteX31" fmla="*/ 37289 w 156762"/>
                <a:gd name="connsiteY31" fmla="*/ 126549 h 127023"/>
                <a:gd name="connsiteX32" fmla="*/ 48314 w 156762"/>
                <a:gd name="connsiteY32" fmla="*/ 127107 h 127023"/>
                <a:gd name="connsiteX33" fmla="*/ 51932 w 156762"/>
                <a:gd name="connsiteY33" fmla="*/ 123015 h 127023"/>
                <a:gd name="connsiteX34" fmla="*/ 46419 w 156762"/>
                <a:gd name="connsiteY34" fmla="*/ 120412 h 127023"/>
                <a:gd name="connsiteX35" fmla="*/ 39873 w 156762"/>
                <a:gd name="connsiteY35" fmla="*/ 120040 h 127023"/>
                <a:gd name="connsiteX36" fmla="*/ 35911 w 156762"/>
                <a:gd name="connsiteY36" fmla="*/ 117250 h 127023"/>
                <a:gd name="connsiteX37" fmla="*/ 44007 w 156762"/>
                <a:gd name="connsiteY37" fmla="*/ 81542 h 127023"/>
                <a:gd name="connsiteX38" fmla="*/ 72604 w 156762"/>
                <a:gd name="connsiteY38" fmla="*/ 59783 h 127023"/>
                <a:gd name="connsiteX39" fmla="*/ 97582 w 156762"/>
                <a:gd name="connsiteY39" fmla="*/ 112043 h 127023"/>
                <a:gd name="connsiteX40" fmla="*/ 98788 w 156762"/>
                <a:gd name="connsiteY40" fmla="*/ 115576 h 127023"/>
                <a:gd name="connsiteX41" fmla="*/ 90864 w 156762"/>
                <a:gd name="connsiteY41" fmla="*/ 120412 h 127023"/>
                <a:gd name="connsiteX42" fmla="*/ 86385 w 156762"/>
                <a:gd name="connsiteY42" fmla="*/ 124503 h 127023"/>
                <a:gd name="connsiteX43" fmla="*/ 89314 w 156762"/>
                <a:gd name="connsiteY43" fmla="*/ 127107 h 127023"/>
                <a:gd name="connsiteX44" fmla="*/ 111364 w 156762"/>
                <a:gd name="connsiteY44" fmla="*/ 126363 h 127023"/>
                <a:gd name="connsiteX45" fmla="*/ 128246 w 156762"/>
                <a:gd name="connsiteY45" fmla="*/ 127107 h 127023"/>
                <a:gd name="connsiteX46" fmla="*/ 131691 w 156762"/>
                <a:gd name="connsiteY46" fmla="*/ 123201 h 127023"/>
                <a:gd name="connsiteX47" fmla="*/ 127729 w 156762"/>
                <a:gd name="connsiteY47" fmla="*/ 120412 h 127023"/>
                <a:gd name="connsiteX48" fmla="*/ 116359 w 156762"/>
                <a:gd name="connsiteY48" fmla="*/ 114274 h 127023"/>
                <a:gd name="connsiteX49" fmla="*/ 86902 w 156762"/>
                <a:gd name="connsiteY49" fmla="*/ 52344 h 127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56762" h="127023">
                  <a:moveTo>
                    <a:pt x="86902" y="52344"/>
                  </a:moveTo>
                  <a:cubicBezTo>
                    <a:pt x="86213" y="50856"/>
                    <a:pt x="85868" y="50298"/>
                    <a:pt x="85868" y="50112"/>
                  </a:cubicBezTo>
                  <a:cubicBezTo>
                    <a:pt x="85868" y="49740"/>
                    <a:pt x="86040" y="49554"/>
                    <a:pt x="90003" y="46578"/>
                  </a:cubicBezTo>
                  <a:lnTo>
                    <a:pt x="107401" y="33374"/>
                  </a:lnTo>
                  <a:cubicBezTo>
                    <a:pt x="130141" y="16078"/>
                    <a:pt x="140821" y="7895"/>
                    <a:pt x="153052" y="6779"/>
                  </a:cubicBezTo>
                  <a:cubicBezTo>
                    <a:pt x="154947" y="6593"/>
                    <a:pt x="157014" y="6407"/>
                    <a:pt x="157014" y="2687"/>
                  </a:cubicBezTo>
                  <a:cubicBezTo>
                    <a:pt x="157014" y="1200"/>
                    <a:pt x="155808" y="270"/>
                    <a:pt x="154775" y="270"/>
                  </a:cubicBezTo>
                  <a:cubicBezTo>
                    <a:pt x="151157" y="270"/>
                    <a:pt x="146678" y="828"/>
                    <a:pt x="142888" y="828"/>
                  </a:cubicBezTo>
                  <a:cubicBezTo>
                    <a:pt x="138237" y="828"/>
                    <a:pt x="126695" y="84"/>
                    <a:pt x="122044" y="84"/>
                  </a:cubicBezTo>
                  <a:cubicBezTo>
                    <a:pt x="121011" y="84"/>
                    <a:pt x="118427" y="84"/>
                    <a:pt x="118427" y="4175"/>
                  </a:cubicBezTo>
                  <a:cubicBezTo>
                    <a:pt x="118427" y="4361"/>
                    <a:pt x="118427" y="6593"/>
                    <a:pt x="121011" y="6779"/>
                  </a:cubicBezTo>
                  <a:cubicBezTo>
                    <a:pt x="123078" y="6965"/>
                    <a:pt x="125317" y="7337"/>
                    <a:pt x="125317" y="9383"/>
                  </a:cubicBezTo>
                  <a:cubicBezTo>
                    <a:pt x="125317" y="12730"/>
                    <a:pt x="119977" y="16822"/>
                    <a:pt x="117737" y="18496"/>
                  </a:cubicBezTo>
                  <a:lnTo>
                    <a:pt x="45902" y="73173"/>
                  </a:lnTo>
                  <a:lnTo>
                    <a:pt x="59511" y="14590"/>
                  </a:lnTo>
                  <a:cubicBezTo>
                    <a:pt x="61062" y="8267"/>
                    <a:pt x="61234" y="6779"/>
                    <a:pt x="74671" y="6779"/>
                  </a:cubicBezTo>
                  <a:cubicBezTo>
                    <a:pt x="77427" y="6779"/>
                    <a:pt x="79839" y="6779"/>
                    <a:pt x="79839" y="2873"/>
                  </a:cubicBezTo>
                  <a:cubicBezTo>
                    <a:pt x="79839" y="1200"/>
                    <a:pt x="78805" y="84"/>
                    <a:pt x="77083" y="84"/>
                  </a:cubicBezTo>
                  <a:cubicBezTo>
                    <a:pt x="72087" y="84"/>
                    <a:pt x="59511" y="828"/>
                    <a:pt x="54516" y="828"/>
                  </a:cubicBezTo>
                  <a:cubicBezTo>
                    <a:pt x="51587" y="828"/>
                    <a:pt x="45558" y="828"/>
                    <a:pt x="42629" y="642"/>
                  </a:cubicBezTo>
                  <a:cubicBezTo>
                    <a:pt x="39184" y="456"/>
                    <a:pt x="35050" y="84"/>
                    <a:pt x="31777" y="84"/>
                  </a:cubicBezTo>
                  <a:cubicBezTo>
                    <a:pt x="30743" y="84"/>
                    <a:pt x="28159" y="84"/>
                    <a:pt x="28159" y="4175"/>
                  </a:cubicBezTo>
                  <a:cubicBezTo>
                    <a:pt x="28159" y="6779"/>
                    <a:pt x="30054" y="6779"/>
                    <a:pt x="33844" y="6779"/>
                  </a:cubicBezTo>
                  <a:cubicBezTo>
                    <a:pt x="36600" y="6779"/>
                    <a:pt x="37289" y="6779"/>
                    <a:pt x="40390" y="7151"/>
                  </a:cubicBezTo>
                  <a:cubicBezTo>
                    <a:pt x="43835" y="7523"/>
                    <a:pt x="44180" y="7895"/>
                    <a:pt x="44180" y="9755"/>
                  </a:cubicBezTo>
                  <a:cubicBezTo>
                    <a:pt x="44180" y="10127"/>
                    <a:pt x="44180" y="11056"/>
                    <a:pt x="43491" y="13846"/>
                  </a:cubicBezTo>
                  <a:lnTo>
                    <a:pt x="20579" y="112601"/>
                  </a:lnTo>
                  <a:cubicBezTo>
                    <a:pt x="19201" y="118924"/>
                    <a:pt x="18857" y="120412"/>
                    <a:pt x="5420" y="120412"/>
                  </a:cubicBezTo>
                  <a:cubicBezTo>
                    <a:pt x="2319" y="120412"/>
                    <a:pt x="252" y="120412"/>
                    <a:pt x="252" y="124503"/>
                  </a:cubicBezTo>
                  <a:cubicBezTo>
                    <a:pt x="252" y="124689"/>
                    <a:pt x="252" y="127107"/>
                    <a:pt x="3008" y="127107"/>
                  </a:cubicBezTo>
                  <a:cubicBezTo>
                    <a:pt x="8004" y="127107"/>
                    <a:pt x="20407" y="126363"/>
                    <a:pt x="25403" y="126363"/>
                  </a:cubicBezTo>
                  <a:cubicBezTo>
                    <a:pt x="28331" y="126363"/>
                    <a:pt x="34361" y="126363"/>
                    <a:pt x="37289" y="126549"/>
                  </a:cubicBezTo>
                  <a:cubicBezTo>
                    <a:pt x="40734" y="126735"/>
                    <a:pt x="45041" y="127107"/>
                    <a:pt x="48314" y="127107"/>
                  </a:cubicBezTo>
                  <a:cubicBezTo>
                    <a:pt x="49348" y="127107"/>
                    <a:pt x="51932" y="127107"/>
                    <a:pt x="51932" y="123015"/>
                  </a:cubicBezTo>
                  <a:cubicBezTo>
                    <a:pt x="51932" y="120412"/>
                    <a:pt x="49865" y="120412"/>
                    <a:pt x="46419" y="120412"/>
                  </a:cubicBezTo>
                  <a:cubicBezTo>
                    <a:pt x="46247" y="120412"/>
                    <a:pt x="42974" y="120412"/>
                    <a:pt x="39873" y="120040"/>
                  </a:cubicBezTo>
                  <a:cubicBezTo>
                    <a:pt x="35911" y="119668"/>
                    <a:pt x="35911" y="119110"/>
                    <a:pt x="35911" y="117250"/>
                  </a:cubicBezTo>
                  <a:cubicBezTo>
                    <a:pt x="35911" y="115762"/>
                    <a:pt x="37634" y="108881"/>
                    <a:pt x="44007" y="81542"/>
                  </a:cubicBezTo>
                  <a:lnTo>
                    <a:pt x="72604" y="59783"/>
                  </a:lnTo>
                  <a:lnTo>
                    <a:pt x="97582" y="112043"/>
                  </a:lnTo>
                  <a:cubicBezTo>
                    <a:pt x="98788" y="114460"/>
                    <a:pt x="98788" y="114646"/>
                    <a:pt x="98788" y="115576"/>
                  </a:cubicBezTo>
                  <a:cubicBezTo>
                    <a:pt x="98788" y="119854"/>
                    <a:pt x="93965" y="120412"/>
                    <a:pt x="90864" y="120412"/>
                  </a:cubicBezTo>
                  <a:cubicBezTo>
                    <a:pt x="88797" y="120412"/>
                    <a:pt x="86385" y="120412"/>
                    <a:pt x="86385" y="124503"/>
                  </a:cubicBezTo>
                  <a:cubicBezTo>
                    <a:pt x="86385" y="124689"/>
                    <a:pt x="86557" y="127107"/>
                    <a:pt x="89314" y="127107"/>
                  </a:cubicBezTo>
                  <a:cubicBezTo>
                    <a:pt x="94137" y="127107"/>
                    <a:pt x="106540" y="126363"/>
                    <a:pt x="111364" y="126363"/>
                  </a:cubicBezTo>
                  <a:cubicBezTo>
                    <a:pt x="116532" y="126363"/>
                    <a:pt x="123422" y="127107"/>
                    <a:pt x="128246" y="127107"/>
                  </a:cubicBezTo>
                  <a:cubicBezTo>
                    <a:pt x="130485" y="127107"/>
                    <a:pt x="131691" y="125805"/>
                    <a:pt x="131691" y="123201"/>
                  </a:cubicBezTo>
                  <a:cubicBezTo>
                    <a:pt x="131691" y="120412"/>
                    <a:pt x="129452" y="120412"/>
                    <a:pt x="127729" y="120412"/>
                  </a:cubicBezTo>
                  <a:cubicBezTo>
                    <a:pt x="124628" y="120412"/>
                    <a:pt x="119288" y="120226"/>
                    <a:pt x="116359" y="114274"/>
                  </a:cubicBezTo>
                  <a:lnTo>
                    <a:pt x="86902" y="52344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1" name="Dowolny kształt: kształt 30">
              <a:extLst>
                <a:ext uri="{FF2B5EF4-FFF2-40B4-BE49-F238E27FC236}">
                  <a16:creationId xmlns:a16="http://schemas.microsoft.com/office/drawing/2014/main" id="{73345C4B-2339-490F-99A0-D926F15186F3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928520" y="7773089"/>
              <a:ext cx="36175" cy="132841"/>
            </a:xfrm>
            <a:custGeom>
              <a:avLst/>
              <a:gdLst>
                <a:gd name="connsiteX0" fmla="*/ 36066 w 36175"/>
                <a:gd name="connsiteY0" fmla="*/ 3268 h 132841"/>
                <a:gd name="connsiteX1" fmla="*/ 36435 w 36175"/>
                <a:gd name="connsiteY1" fmla="*/ 1940 h 132841"/>
                <a:gd name="connsiteX2" fmla="*/ 34343 w 36175"/>
                <a:gd name="connsiteY2" fmla="*/ 80 h 132841"/>
                <a:gd name="connsiteX3" fmla="*/ 259 w 36175"/>
                <a:gd name="connsiteY3" fmla="*/ 66501 h 132841"/>
                <a:gd name="connsiteX4" fmla="*/ 34343 w 36175"/>
                <a:gd name="connsiteY4" fmla="*/ 132922 h 132841"/>
                <a:gd name="connsiteX5" fmla="*/ 36435 w 36175"/>
                <a:gd name="connsiteY5" fmla="*/ 131062 h 132841"/>
                <a:gd name="connsiteX6" fmla="*/ 35451 w 36175"/>
                <a:gd name="connsiteY6" fmla="*/ 129335 h 132841"/>
                <a:gd name="connsiteX7" fmla="*/ 9734 w 36175"/>
                <a:gd name="connsiteY7" fmla="*/ 66501 h 132841"/>
                <a:gd name="connsiteX8" fmla="*/ 36066 w 36175"/>
                <a:gd name="connsiteY8" fmla="*/ 3268 h 13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175" h="132841">
                  <a:moveTo>
                    <a:pt x="36066" y="3268"/>
                  </a:moveTo>
                  <a:cubicBezTo>
                    <a:pt x="36066" y="3135"/>
                    <a:pt x="36435" y="2604"/>
                    <a:pt x="36435" y="1940"/>
                  </a:cubicBezTo>
                  <a:cubicBezTo>
                    <a:pt x="36435" y="1409"/>
                    <a:pt x="36189" y="80"/>
                    <a:pt x="34343" y="80"/>
                  </a:cubicBezTo>
                  <a:cubicBezTo>
                    <a:pt x="31882" y="80"/>
                    <a:pt x="259" y="21335"/>
                    <a:pt x="259" y="66501"/>
                  </a:cubicBezTo>
                  <a:cubicBezTo>
                    <a:pt x="259" y="111534"/>
                    <a:pt x="31882" y="132922"/>
                    <a:pt x="34343" y="132922"/>
                  </a:cubicBezTo>
                  <a:cubicBezTo>
                    <a:pt x="36189" y="132922"/>
                    <a:pt x="36435" y="131593"/>
                    <a:pt x="36435" y="131062"/>
                  </a:cubicBezTo>
                  <a:cubicBezTo>
                    <a:pt x="36435" y="130132"/>
                    <a:pt x="35943" y="129734"/>
                    <a:pt x="35451" y="129335"/>
                  </a:cubicBezTo>
                  <a:cubicBezTo>
                    <a:pt x="13671" y="110604"/>
                    <a:pt x="9734" y="83637"/>
                    <a:pt x="9734" y="66501"/>
                  </a:cubicBezTo>
                  <a:cubicBezTo>
                    <a:pt x="9734" y="33955"/>
                    <a:pt x="23638" y="12567"/>
                    <a:pt x="36066" y="3268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2" name="Dowolny kształt: kształt 31">
              <a:extLst>
                <a:ext uri="{FF2B5EF4-FFF2-40B4-BE49-F238E27FC236}">
                  <a16:creationId xmlns:a16="http://schemas.microsoft.com/office/drawing/2014/main" id="{C6CBEFFB-0931-5989-E8BE-CB088F4C6846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991111" y="7781989"/>
              <a:ext cx="119602" cy="90730"/>
            </a:xfrm>
            <a:custGeom>
              <a:avLst/>
              <a:gdLst>
                <a:gd name="connsiteX0" fmla="*/ 103375 w 119602"/>
                <a:gd name="connsiteY0" fmla="*/ 15224 h 90730"/>
                <a:gd name="connsiteX1" fmla="*/ 116665 w 119602"/>
                <a:gd name="connsiteY1" fmla="*/ 6058 h 90730"/>
                <a:gd name="connsiteX2" fmla="*/ 119864 w 119602"/>
                <a:gd name="connsiteY2" fmla="*/ 2338 h 90730"/>
                <a:gd name="connsiteX3" fmla="*/ 117772 w 119602"/>
                <a:gd name="connsiteY3" fmla="*/ 80 h 90730"/>
                <a:gd name="connsiteX4" fmla="*/ 110758 w 119602"/>
                <a:gd name="connsiteY4" fmla="*/ 479 h 90730"/>
                <a:gd name="connsiteX5" fmla="*/ 103868 w 119602"/>
                <a:gd name="connsiteY5" fmla="*/ 611 h 90730"/>
                <a:gd name="connsiteX6" fmla="*/ 96608 w 119602"/>
                <a:gd name="connsiteY6" fmla="*/ 479 h 90730"/>
                <a:gd name="connsiteX7" fmla="*/ 89594 w 119602"/>
                <a:gd name="connsiteY7" fmla="*/ 80 h 90730"/>
                <a:gd name="connsiteX8" fmla="*/ 86641 w 119602"/>
                <a:gd name="connsiteY8" fmla="*/ 3800 h 90730"/>
                <a:gd name="connsiteX9" fmla="*/ 89717 w 119602"/>
                <a:gd name="connsiteY9" fmla="*/ 6058 h 90730"/>
                <a:gd name="connsiteX10" fmla="*/ 98330 w 119602"/>
                <a:gd name="connsiteY10" fmla="*/ 11239 h 90730"/>
                <a:gd name="connsiteX11" fmla="*/ 97961 w 119602"/>
                <a:gd name="connsiteY11" fmla="*/ 13630 h 90730"/>
                <a:gd name="connsiteX12" fmla="*/ 84672 w 119602"/>
                <a:gd name="connsiteY12" fmla="*/ 70752 h 90730"/>
                <a:gd name="connsiteX13" fmla="*/ 47758 w 119602"/>
                <a:gd name="connsiteY13" fmla="*/ 2338 h 90730"/>
                <a:gd name="connsiteX14" fmla="*/ 43328 w 119602"/>
                <a:gd name="connsiteY14" fmla="*/ 80 h 90730"/>
                <a:gd name="connsiteX15" fmla="*/ 24256 w 119602"/>
                <a:gd name="connsiteY15" fmla="*/ 80 h 90730"/>
                <a:gd name="connsiteX16" fmla="*/ 19949 w 119602"/>
                <a:gd name="connsiteY16" fmla="*/ 3800 h 90730"/>
                <a:gd name="connsiteX17" fmla="*/ 24502 w 119602"/>
                <a:gd name="connsiteY17" fmla="*/ 6058 h 90730"/>
                <a:gd name="connsiteX18" fmla="*/ 32869 w 119602"/>
                <a:gd name="connsiteY18" fmla="*/ 6589 h 90730"/>
                <a:gd name="connsiteX19" fmla="*/ 16750 w 119602"/>
                <a:gd name="connsiteY19" fmla="*/ 75933 h 90730"/>
                <a:gd name="connsiteX20" fmla="*/ 3338 w 119602"/>
                <a:gd name="connsiteY20" fmla="*/ 84833 h 90730"/>
                <a:gd name="connsiteX21" fmla="*/ 262 w 119602"/>
                <a:gd name="connsiteY21" fmla="*/ 88553 h 90730"/>
                <a:gd name="connsiteX22" fmla="*/ 2353 w 119602"/>
                <a:gd name="connsiteY22" fmla="*/ 90811 h 90730"/>
                <a:gd name="connsiteX23" fmla="*/ 9367 w 119602"/>
                <a:gd name="connsiteY23" fmla="*/ 90412 h 90730"/>
                <a:gd name="connsiteX24" fmla="*/ 16381 w 119602"/>
                <a:gd name="connsiteY24" fmla="*/ 90280 h 90730"/>
                <a:gd name="connsiteX25" fmla="*/ 23641 w 119602"/>
                <a:gd name="connsiteY25" fmla="*/ 90412 h 90730"/>
                <a:gd name="connsiteX26" fmla="*/ 30654 w 119602"/>
                <a:gd name="connsiteY26" fmla="*/ 90811 h 90730"/>
                <a:gd name="connsiteX27" fmla="*/ 33608 w 119602"/>
                <a:gd name="connsiteY27" fmla="*/ 87091 h 90730"/>
                <a:gd name="connsiteX28" fmla="*/ 30408 w 119602"/>
                <a:gd name="connsiteY28" fmla="*/ 84833 h 90730"/>
                <a:gd name="connsiteX29" fmla="*/ 21918 w 119602"/>
                <a:gd name="connsiteY29" fmla="*/ 79785 h 90730"/>
                <a:gd name="connsiteX30" fmla="*/ 22410 w 119602"/>
                <a:gd name="connsiteY30" fmla="*/ 76730 h 90730"/>
                <a:gd name="connsiteX31" fmla="*/ 37791 w 119602"/>
                <a:gd name="connsiteY31" fmla="*/ 10043 h 90730"/>
                <a:gd name="connsiteX32" fmla="*/ 80119 w 119602"/>
                <a:gd name="connsiteY32" fmla="*/ 88420 h 90730"/>
                <a:gd name="connsiteX33" fmla="*/ 83442 w 119602"/>
                <a:gd name="connsiteY33" fmla="*/ 90811 h 90730"/>
                <a:gd name="connsiteX34" fmla="*/ 86641 w 119602"/>
                <a:gd name="connsiteY34" fmla="*/ 87357 h 90730"/>
                <a:gd name="connsiteX35" fmla="*/ 103375 w 119602"/>
                <a:gd name="connsiteY35" fmla="*/ 15224 h 90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9602" h="90730">
                  <a:moveTo>
                    <a:pt x="103375" y="15224"/>
                  </a:moveTo>
                  <a:cubicBezTo>
                    <a:pt x="104237" y="11505"/>
                    <a:pt x="105467" y="6457"/>
                    <a:pt x="116665" y="6058"/>
                  </a:cubicBezTo>
                  <a:cubicBezTo>
                    <a:pt x="117649" y="6058"/>
                    <a:pt x="119864" y="5925"/>
                    <a:pt x="119864" y="2338"/>
                  </a:cubicBezTo>
                  <a:cubicBezTo>
                    <a:pt x="119864" y="1807"/>
                    <a:pt x="119495" y="80"/>
                    <a:pt x="117772" y="80"/>
                  </a:cubicBezTo>
                  <a:cubicBezTo>
                    <a:pt x="115557" y="80"/>
                    <a:pt x="112973" y="479"/>
                    <a:pt x="110758" y="479"/>
                  </a:cubicBezTo>
                  <a:cubicBezTo>
                    <a:pt x="108543" y="479"/>
                    <a:pt x="106206" y="611"/>
                    <a:pt x="103868" y="611"/>
                  </a:cubicBezTo>
                  <a:cubicBezTo>
                    <a:pt x="101407" y="611"/>
                    <a:pt x="99069" y="479"/>
                    <a:pt x="96608" y="479"/>
                  </a:cubicBezTo>
                  <a:cubicBezTo>
                    <a:pt x="94393" y="479"/>
                    <a:pt x="91809" y="80"/>
                    <a:pt x="89594" y="80"/>
                  </a:cubicBezTo>
                  <a:cubicBezTo>
                    <a:pt x="88733" y="80"/>
                    <a:pt x="86641" y="80"/>
                    <a:pt x="86641" y="3800"/>
                  </a:cubicBezTo>
                  <a:cubicBezTo>
                    <a:pt x="86641" y="6058"/>
                    <a:pt x="88487" y="6058"/>
                    <a:pt x="89717" y="6058"/>
                  </a:cubicBezTo>
                  <a:cubicBezTo>
                    <a:pt x="97838" y="6191"/>
                    <a:pt x="98330" y="8981"/>
                    <a:pt x="98330" y="11239"/>
                  </a:cubicBezTo>
                  <a:cubicBezTo>
                    <a:pt x="98330" y="12169"/>
                    <a:pt x="98084" y="12833"/>
                    <a:pt x="97961" y="13630"/>
                  </a:cubicBezTo>
                  <a:lnTo>
                    <a:pt x="84672" y="70752"/>
                  </a:lnTo>
                  <a:lnTo>
                    <a:pt x="47758" y="2338"/>
                  </a:lnTo>
                  <a:cubicBezTo>
                    <a:pt x="46528" y="80"/>
                    <a:pt x="46281" y="80"/>
                    <a:pt x="43328" y="80"/>
                  </a:cubicBezTo>
                  <a:lnTo>
                    <a:pt x="24256" y="80"/>
                  </a:lnTo>
                  <a:cubicBezTo>
                    <a:pt x="21795" y="80"/>
                    <a:pt x="19949" y="80"/>
                    <a:pt x="19949" y="3800"/>
                  </a:cubicBezTo>
                  <a:cubicBezTo>
                    <a:pt x="19949" y="6058"/>
                    <a:pt x="21549" y="6058"/>
                    <a:pt x="24502" y="6058"/>
                  </a:cubicBezTo>
                  <a:cubicBezTo>
                    <a:pt x="24871" y="6058"/>
                    <a:pt x="29793" y="6058"/>
                    <a:pt x="32869" y="6589"/>
                  </a:cubicBezTo>
                  <a:lnTo>
                    <a:pt x="16750" y="75933"/>
                  </a:lnTo>
                  <a:cubicBezTo>
                    <a:pt x="15889" y="79519"/>
                    <a:pt x="14781" y="84567"/>
                    <a:pt x="3338" y="84833"/>
                  </a:cubicBezTo>
                  <a:cubicBezTo>
                    <a:pt x="2353" y="84833"/>
                    <a:pt x="262" y="84966"/>
                    <a:pt x="262" y="88553"/>
                  </a:cubicBezTo>
                  <a:cubicBezTo>
                    <a:pt x="262" y="89748"/>
                    <a:pt x="1246" y="90811"/>
                    <a:pt x="2353" y="90811"/>
                  </a:cubicBezTo>
                  <a:cubicBezTo>
                    <a:pt x="4568" y="90811"/>
                    <a:pt x="7152" y="90412"/>
                    <a:pt x="9367" y="90412"/>
                  </a:cubicBezTo>
                  <a:cubicBezTo>
                    <a:pt x="11705" y="90412"/>
                    <a:pt x="14043" y="90280"/>
                    <a:pt x="16381" y="90280"/>
                  </a:cubicBezTo>
                  <a:cubicBezTo>
                    <a:pt x="18842" y="90280"/>
                    <a:pt x="21180" y="90412"/>
                    <a:pt x="23641" y="90412"/>
                  </a:cubicBezTo>
                  <a:cubicBezTo>
                    <a:pt x="25856" y="90412"/>
                    <a:pt x="28440" y="90811"/>
                    <a:pt x="30654" y="90811"/>
                  </a:cubicBezTo>
                  <a:cubicBezTo>
                    <a:pt x="32254" y="90811"/>
                    <a:pt x="33608" y="89881"/>
                    <a:pt x="33608" y="87091"/>
                  </a:cubicBezTo>
                  <a:cubicBezTo>
                    <a:pt x="33608" y="84833"/>
                    <a:pt x="31762" y="84833"/>
                    <a:pt x="30408" y="84833"/>
                  </a:cubicBezTo>
                  <a:cubicBezTo>
                    <a:pt x="24256" y="84700"/>
                    <a:pt x="21918" y="82973"/>
                    <a:pt x="21918" y="79785"/>
                  </a:cubicBezTo>
                  <a:cubicBezTo>
                    <a:pt x="21918" y="78855"/>
                    <a:pt x="22164" y="78058"/>
                    <a:pt x="22410" y="76730"/>
                  </a:cubicBezTo>
                  <a:lnTo>
                    <a:pt x="37791" y="10043"/>
                  </a:lnTo>
                  <a:lnTo>
                    <a:pt x="80119" y="88420"/>
                  </a:lnTo>
                  <a:cubicBezTo>
                    <a:pt x="81350" y="90811"/>
                    <a:pt x="82088" y="90811"/>
                    <a:pt x="83442" y="90811"/>
                  </a:cubicBezTo>
                  <a:cubicBezTo>
                    <a:pt x="85903" y="90811"/>
                    <a:pt x="86026" y="90147"/>
                    <a:pt x="86641" y="87357"/>
                  </a:cubicBezTo>
                  <a:lnTo>
                    <a:pt x="103375" y="15224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3" name="Dowolny kształt: kształt 32">
              <a:extLst>
                <a:ext uri="{FF2B5EF4-FFF2-40B4-BE49-F238E27FC236}">
                  <a16:creationId xmlns:a16="http://schemas.microsoft.com/office/drawing/2014/main" id="{027E430E-F3EA-5FB9-2194-DF7046AFB96E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134551" y="7773089"/>
              <a:ext cx="36052" cy="132841"/>
            </a:xfrm>
            <a:custGeom>
              <a:avLst/>
              <a:gdLst>
                <a:gd name="connsiteX0" fmla="*/ 36320 w 36052"/>
                <a:gd name="connsiteY0" fmla="*/ 66501 h 132841"/>
                <a:gd name="connsiteX1" fmla="*/ 2236 w 36052"/>
                <a:gd name="connsiteY1" fmla="*/ 80 h 132841"/>
                <a:gd name="connsiteX2" fmla="*/ 268 w 36052"/>
                <a:gd name="connsiteY2" fmla="*/ 1940 h 132841"/>
                <a:gd name="connsiteX3" fmla="*/ 1006 w 36052"/>
                <a:gd name="connsiteY3" fmla="*/ 3667 h 132841"/>
                <a:gd name="connsiteX4" fmla="*/ 26846 w 36052"/>
                <a:gd name="connsiteY4" fmla="*/ 66501 h 132841"/>
                <a:gd name="connsiteX5" fmla="*/ 20570 w 36052"/>
                <a:gd name="connsiteY5" fmla="*/ 101837 h 132841"/>
                <a:gd name="connsiteX6" fmla="*/ 883 w 36052"/>
                <a:gd name="connsiteY6" fmla="*/ 129601 h 132841"/>
                <a:gd name="connsiteX7" fmla="*/ 268 w 36052"/>
                <a:gd name="connsiteY7" fmla="*/ 131062 h 132841"/>
                <a:gd name="connsiteX8" fmla="*/ 2236 w 36052"/>
                <a:gd name="connsiteY8" fmla="*/ 132922 h 132841"/>
                <a:gd name="connsiteX9" fmla="*/ 36320 w 36052"/>
                <a:gd name="connsiteY9" fmla="*/ 66501 h 13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052" h="132841">
                  <a:moveTo>
                    <a:pt x="36320" y="66501"/>
                  </a:moveTo>
                  <a:cubicBezTo>
                    <a:pt x="36320" y="21468"/>
                    <a:pt x="4697" y="80"/>
                    <a:pt x="2236" y="80"/>
                  </a:cubicBezTo>
                  <a:cubicBezTo>
                    <a:pt x="268" y="80"/>
                    <a:pt x="268" y="1674"/>
                    <a:pt x="268" y="1940"/>
                  </a:cubicBezTo>
                  <a:cubicBezTo>
                    <a:pt x="268" y="2073"/>
                    <a:pt x="268" y="2870"/>
                    <a:pt x="1006" y="3667"/>
                  </a:cubicBezTo>
                  <a:cubicBezTo>
                    <a:pt x="19463" y="19475"/>
                    <a:pt x="26846" y="42589"/>
                    <a:pt x="26846" y="66501"/>
                  </a:cubicBezTo>
                  <a:cubicBezTo>
                    <a:pt x="26846" y="78457"/>
                    <a:pt x="24754" y="90944"/>
                    <a:pt x="20570" y="101837"/>
                  </a:cubicBezTo>
                  <a:cubicBezTo>
                    <a:pt x="14664" y="116981"/>
                    <a:pt x="6912" y="124287"/>
                    <a:pt x="883" y="129601"/>
                  </a:cubicBezTo>
                  <a:cubicBezTo>
                    <a:pt x="514" y="129866"/>
                    <a:pt x="268" y="130531"/>
                    <a:pt x="268" y="131062"/>
                  </a:cubicBezTo>
                  <a:cubicBezTo>
                    <a:pt x="268" y="131328"/>
                    <a:pt x="268" y="132922"/>
                    <a:pt x="2236" y="132922"/>
                  </a:cubicBezTo>
                  <a:cubicBezTo>
                    <a:pt x="4697" y="132922"/>
                    <a:pt x="36320" y="111667"/>
                    <a:pt x="36320" y="66501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4" name="Dowolny kształt: kształt 33">
              <a:extLst>
                <a:ext uri="{FF2B5EF4-FFF2-40B4-BE49-F238E27FC236}">
                  <a16:creationId xmlns:a16="http://schemas.microsoft.com/office/drawing/2014/main" id="{0BF08515-2D59-2698-6AE6-5E1C4C7B1C50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203049" y="7814004"/>
              <a:ext cx="86748" cy="87675"/>
            </a:xfrm>
            <a:custGeom>
              <a:avLst/>
              <a:gdLst>
                <a:gd name="connsiteX0" fmla="*/ 35585 w 86748"/>
                <a:gd name="connsiteY0" fmla="*/ 60125 h 87675"/>
                <a:gd name="connsiteX1" fmla="*/ 40261 w 86748"/>
                <a:gd name="connsiteY1" fmla="*/ 60257 h 87675"/>
                <a:gd name="connsiteX2" fmla="*/ 87019 w 86748"/>
                <a:gd name="connsiteY2" fmla="*/ 20538 h 87675"/>
                <a:gd name="connsiteX3" fmla="*/ 68192 w 86748"/>
                <a:gd name="connsiteY3" fmla="*/ 80 h 87675"/>
                <a:gd name="connsiteX4" fmla="*/ 43952 w 86748"/>
                <a:gd name="connsiteY4" fmla="*/ 16552 h 87675"/>
                <a:gd name="connsiteX5" fmla="*/ 30909 w 86748"/>
                <a:gd name="connsiteY5" fmla="*/ 49497 h 87675"/>
                <a:gd name="connsiteX6" fmla="*/ 5561 w 86748"/>
                <a:gd name="connsiteY6" fmla="*/ 31696 h 87675"/>
                <a:gd name="connsiteX7" fmla="*/ 15774 w 86748"/>
                <a:gd name="connsiteY7" fmla="*/ 6456 h 87675"/>
                <a:gd name="connsiteX8" fmla="*/ 17989 w 86748"/>
                <a:gd name="connsiteY8" fmla="*/ 3401 h 87675"/>
                <a:gd name="connsiteX9" fmla="*/ 15405 w 86748"/>
                <a:gd name="connsiteY9" fmla="*/ 1541 h 87675"/>
                <a:gd name="connsiteX10" fmla="*/ 10360 w 86748"/>
                <a:gd name="connsiteY10" fmla="*/ 5394 h 87675"/>
                <a:gd name="connsiteX11" fmla="*/ 270 w 86748"/>
                <a:gd name="connsiteY11" fmla="*/ 33025 h 87675"/>
                <a:gd name="connsiteX12" fmla="*/ 27956 w 86748"/>
                <a:gd name="connsiteY12" fmla="*/ 59062 h 87675"/>
                <a:gd name="connsiteX13" fmla="*/ 22173 w 86748"/>
                <a:gd name="connsiteY13" fmla="*/ 78722 h 87675"/>
                <a:gd name="connsiteX14" fmla="*/ 21188 w 86748"/>
                <a:gd name="connsiteY14" fmla="*/ 83106 h 87675"/>
                <a:gd name="connsiteX15" fmla="*/ 25741 w 86748"/>
                <a:gd name="connsiteY15" fmla="*/ 87756 h 87675"/>
                <a:gd name="connsiteX16" fmla="*/ 31893 w 86748"/>
                <a:gd name="connsiteY16" fmla="*/ 82442 h 87675"/>
                <a:gd name="connsiteX17" fmla="*/ 35585 w 86748"/>
                <a:gd name="connsiteY17" fmla="*/ 60125 h 87675"/>
                <a:gd name="connsiteX18" fmla="*/ 39153 w 86748"/>
                <a:gd name="connsiteY18" fmla="*/ 50161 h 87675"/>
                <a:gd name="connsiteX19" fmla="*/ 37431 w 86748"/>
                <a:gd name="connsiteY19" fmla="*/ 49497 h 87675"/>
                <a:gd name="connsiteX20" fmla="*/ 38661 w 86748"/>
                <a:gd name="connsiteY20" fmla="*/ 41925 h 87675"/>
                <a:gd name="connsiteX21" fmla="*/ 66839 w 86748"/>
                <a:gd name="connsiteY21" fmla="*/ 10176 h 87675"/>
                <a:gd name="connsiteX22" fmla="*/ 81605 w 86748"/>
                <a:gd name="connsiteY22" fmla="*/ 22796 h 87675"/>
                <a:gd name="connsiteX23" fmla="*/ 41614 w 86748"/>
                <a:gd name="connsiteY23" fmla="*/ 50161 h 87675"/>
                <a:gd name="connsiteX24" fmla="*/ 39153 w 86748"/>
                <a:gd name="connsiteY24" fmla="*/ 50161 h 8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748" h="87675">
                  <a:moveTo>
                    <a:pt x="35585" y="60125"/>
                  </a:moveTo>
                  <a:cubicBezTo>
                    <a:pt x="36938" y="60257"/>
                    <a:pt x="38907" y="60257"/>
                    <a:pt x="40261" y="60257"/>
                  </a:cubicBezTo>
                  <a:cubicBezTo>
                    <a:pt x="65362" y="60257"/>
                    <a:pt x="87019" y="41261"/>
                    <a:pt x="87019" y="20538"/>
                  </a:cubicBezTo>
                  <a:cubicBezTo>
                    <a:pt x="87019" y="7918"/>
                    <a:pt x="78775" y="80"/>
                    <a:pt x="68192" y="80"/>
                  </a:cubicBezTo>
                  <a:cubicBezTo>
                    <a:pt x="58349" y="80"/>
                    <a:pt x="49981" y="7254"/>
                    <a:pt x="43952" y="16552"/>
                  </a:cubicBezTo>
                  <a:cubicBezTo>
                    <a:pt x="37431" y="26781"/>
                    <a:pt x="34847" y="35947"/>
                    <a:pt x="30909" y="49497"/>
                  </a:cubicBezTo>
                  <a:cubicBezTo>
                    <a:pt x="21434" y="48567"/>
                    <a:pt x="5561" y="44848"/>
                    <a:pt x="5561" y="31696"/>
                  </a:cubicBezTo>
                  <a:cubicBezTo>
                    <a:pt x="5561" y="28508"/>
                    <a:pt x="8145" y="14693"/>
                    <a:pt x="15774" y="6456"/>
                  </a:cubicBezTo>
                  <a:cubicBezTo>
                    <a:pt x="17866" y="4198"/>
                    <a:pt x="17989" y="4065"/>
                    <a:pt x="17989" y="3401"/>
                  </a:cubicBezTo>
                  <a:cubicBezTo>
                    <a:pt x="17989" y="1541"/>
                    <a:pt x="16143" y="1541"/>
                    <a:pt x="15405" y="1541"/>
                  </a:cubicBezTo>
                  <a:cubicBezTo>
                    <a:pt x="14052" y="1541"/>
                    <a:pt x="13436" y="1541"/>
                    <a:pt x="10360" y="5394"/>
                  </a:cubicBezTo>
                  <a:cubicBezTo>
                    <a:pt x="3716" y="13364"/>
                    <a:pt x="270" y="26914"/>
                    <a:pt x="270" y="33025"/>
                  </a:cubicBezTo>
                  <a:cubicBezTo>
                    <a:pt x="270" y="46708"/>
                    <a:pt x="11591" y="56139"/>
                    <a:pt x="27956" y="59062"/>
                  </a:cubicBezTo>
                  <a:cubicBezTo>
                    <a:pt x="25864" y="67165"/>
                    <a:pt x="25126" y="69291"/>
                    <a:pt x="22173" y="78722"/>
                  </a:cubicBezTo>
                  <a:cubicBezTo>
                    <a:pt x="21188" y="82043"/>
                    <a:pt x="21188" y="82442"/>
                    <a:pt x="21188" y="83106"/>
                  </a:cubicBezTo>
                  <a:cubicBezTo>
                    <a:pt x="21188" y="85896"/>
                    <a:pt x="23280" y="87756"/>
                    <a:pt x="25741" y="87756"/>
                  </a:cubicBezTo>
                  <a:cubicBezTo>
                    <a:pt x="28694" y="87756"/>
                    <a:pt x="31278" y="85497"/>
                    <a:pt x="31893" y="82442"/>
                  </a:cubicBezTo>
                  <a:cubicBezTo>
                    <a:pt x="31893" y="82176"/>
                    <a:pt x="35216" y="62250"/>
                    <a:pt x="35585" y="60125"/>
                  </a:cubicBezTo>
                  <a:close/>
                  <a:moveTo>
                    <a:pt x="39153" y="50161"/>
                  </a:moveTo>
                  <a:cubicBezTo>
                    <a:pt x="38538" y="50161"/>
                    <a:pt x="37431" y="50161"/>
                    <a:pt x="37431" y="49497"/>
                  </a:cubicBezTo>
                  <a:cubicBezTo>
                    <a:pt x="37431" y="49099"/>
                    <a:pt x="38292" y="44449"/>
                    <a:pt x="38661" y="41925"/>
                  </a:cubicBezTo>
                  <a:cubicBezTo>
                    <a:pt x="42352" y="20006"/>
                    <a:pt x="56503" y="10176"/>
                    <a:pt x="66839" y="10176"/>
                  </a:cubicBezTo>
                  <a:cubicBezTo>
                    <a:pt x="73976" y="10176"/>
                    <a:pt x="81605" y="14161"/>
                    <a:pt x="81605" y="22796"/>
                  </a:cubicBezTo>
                  <a:cubicBezTo>
                    <a:pt x="81605" y="35815"/>
                    <a:pt x="66224" y="50161"/>
                    <a:pt x="41614" y="50161"/>
                  </a:cubicBezTo>
                  <a:lnTo>
                    <a:pt x="39153" y="50161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5" name="Dowolny kształt: kształt 34">
              <a:extLst>
                <a:ext uri="{FF2B5EF4-FFF2-40B4-BE49-F238E27FC236}">
                  <a16:creationId xmlns:a16="http://schemas.microsoft.com/office/drawing/2014/main" id="{94F74858-6FDF-AAF7-6DDC-EF91F07BC60A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6913255" y="7942206"/>
              <a:ext cx="66937" cy="93567"/>
            </a:xfrm>
            <a:custGeom>
              <a:avLst/>
              <a:gdLst>
                <a:gd name="connsiteX0" fmla="*/ 30282 w 66937"/>
                <a:gd name="connsiteY0" fmla="*/ 5048 h 93567"/>
                <a:gd name="connsiteX1" fmla="*/ 30774 w 66937"/>
                <a:gd name="connsiteY1" fmla="*/ 2258 h 93567"/>
                <a:gd name="connsiteX2" fmla="*/ 26960 w 66937"/>
                <a:gd name="connsiteY2" fmla="*/ 133 h 93567"/>
                <a:gd name="connsiteX3" fmla="*/ 11825 w 66937"/>
                <a:gd name="connsiteY3" fmla="*/ 1329 h 93567"/>
                <a:gd name="connsiteX4" fmla="*/ 8872 w 66937"/>
                <a:gd name="connsiteY4" fmla="*/ 2126 h 93567"/>
                <a:gd name="connsiteX5" fmla="*/ 8010 w 66937"/>
                <a:gd name="connsiteY5" fmla="*/ 5181 h 93567"/>
                <a:gd name="connsiteX6" fmla="*/ 11702 w 66937"/>
                <a:gd name="connsiteY6" fmla="*/ 7439 h 93567"/>
                <a:gd name="connsiteX7" fmla="*/ 15885 w 66937"/>
                <a:gd name="connsiteY7" fmla="*/ 7705 h 93567"/>
                <a:gd name="connsiteX8" fmla="*/ 18346 w 66937"/>
                <a:gd name="connsiteY8" fmla="*/ 9432 h 93567"/>
                <a:gd name="connsiteX9" fmla="*/ 17731 w 66937"/>
                <a:gd name="connsiteY9" fmla="*/ 12487 h 93567"/>
                <a:gd name="connsiteX10" fmla="*/ 751 w 66937"/>
                <a:gd name="connsiteY10" fmla="*/ 85816 h 93567"/>
                <a:gd name="connsiteX11" fmla="*/ 258 w 66937"/>
                <a:gd name="connsiteY11" fmla="*/ 88871 h 93567"/>
                <a:gd name="connsiteX12" fmla="*/ 4934 w 66937"/>
                <a:gd name="connsiteY12" fmla="*/ 93653 h 93567"/>
                <a:gd name="connsiteX13" fmla="*/ 11333 w 66937"/>
                <a:gd name="connsiteY13" fmla="*/ 86879 h 93567"/>
                <a:gd name="connsiteX14" fmla="*/ 16870 w 66937"/>
                <a:gd name="connsiteY14" fmla="*/ 62436 h 93567"/>
                <a:gd name="connsiteX15" fmla="*/ 35450 w 66937"/>
                <a:gd name="connsiteY15" fmla="*/ 72930 h 93567"/>
                <a:gd name="connsiteX16" fmla="*/ 35081 w 66937"/>
                <a:gd name="connsiteY16" fmla="*/ 75986 h 93567"/>
                <a:gd name="connsiteX17" fmla="*/ 34712 w 66937"/>
                <a:gd name="connsiteY17" fmla="*/ 79439 h 93567"/>
                <a:gd name="connsiteX18" fmla="*/ 49724 w 66937"/>
                <a:gd name="connsiteY18" fmla="*/ 93653 h 93567"/>
                <a:gd name="connsiteX19" fmla="*/ 67196 w 66937"/>
                <a:gd name="connsiteY19" fmla="*/ 73063 h 93567"/>
                <a:gd name="connsiteX20" fmla="*/ 64612 w 66937"/>
                <a:gd name="connsiteY20" fmla="*/ 71203 h 93567"/>
                <a:gd name="connsiteX21" fmla="*/ 61659 w 66937"/>
                <a:gd name="connsiteY21" fmla="*/ 74259 h 93567"/>
                <a:gd name="connsiteX22" fmla="*/ 50216 w 66937"/>
                <a:gd name="connsiteY22" fmla="*/ 89137 h 93567"/>
                <a:gd name="connsiteX23" fmla="*/ 45048 w 66937"/>
                <a:gd name="connsiteY23" fmla="*/ 81299 h 93567"/>
                <a:gd name="connsiteX24" fmla="*/ 45540 w 66937"/>
                <a:gd name="connsiteY24" fmla="*/ 77048 h 93567"/>
                <a:gd name="connsiteX25" fmla="*/ 46155 w 66937"/>
                <a:gd name="connsiteY25" fmla="*/ 72532 h 93567"/>
                <a:gd name="connsiteX26" fmla="*/ 24499 w 66937"/>
                <a:gd name="connsiteY26" fmla="*/ 58185 h 93567"/>
                <a:gd name="connsiteX27" fmla="*/ 35081 w 66937"/>
                <a:gd name="connsiteY27" fmla="*/ 49683 h 93567"/>
                <a:gd name="connsiteX28" fmla="*/ 55876 w 66937"/>
                <a:gd name="connsiteY28" fmla="*/ 37993 h 93567"/>
                <a:gd name="connsiteX29" fmla="*/ 60183 w 66937"/>
                <a:gd name="connsiteY29" fmla="*/ 39587 h 93567"/>
                <a:gd name="connsiteX30" fmla="*/ 59198 w 66937"/>
                <a:gd name="connsiteY30" fmla="*/ 39985 h 93567"/>
                <a:gd name="connsiteX31" fmla="*/ 53538 w 66937"/>
                <a:gd name="connsiteY31" fmla="*/ 47956 h 93567"/>
                <a:gd name="connsiteX32" fmla="*/ 59075 w 66937"/>
                <a:gd name="connsiteY32" fmla="*/ 53402 h 93567"/>
                <a:gd name="connsiteX33" fmla="*/ 66704 w 66937"/>
                <a:gd name="connsiteY33" fmla="*/ 43971 h 93567"/>
                <a:gd name="connsiteX34" fmla="*/ 56122 w 66937"/>
                <a:gd name="connsiteY34" fmla="*/ 33476 h 93567"/>
                <a:gd name="connsiteX35" fmla="*/ 31636 w 66937"/>
                <a:gd name="connsiteY35" fmla="*/ 47425 h 93567"/>
                <a:gd name="connsiteX36" fmla="*/ 18346 w 66937"/>
                <a:gd name="connsiteY36" fmla="*/ 56591 h 93567"/>
                <a:gd name="connsiteX37" fmla="*/ 30282 w 66937"/>
                <a:gd name="connsiteY37" fmla="*/ 5048 h 9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6937" h="93567">
                  <a:moveTo>
                    <a:pt x="30282" y="5048"/>
                  </a:moveTo>
                  <a:cubicBezTo>
                    <a:pt x="30774" y="3188"/>
                    <a:pt x="30774" y="2923"/>
                    <a:pt x="30774" y="2258"/>
                  </a:cubicBezTo>
                  <a:cubicBezTo>
                    <a:pt x="30774" y="0"/>
                    <a:pt x="28929" y="0"/>
                    <a:pt x="26960" y="133"/>
                  </a:cubicBezTo>
                  <a:lnTo>
                    <a:pt x="11825" y="1329"/>
                  </a:lnTo>
                  <a:cubicBezTo>
                    <a:pt x="9733" y="1461"/>
                    <a:pt x="9487" y="1594"/>
                    <a:pt x="8872" y="2126"/>
                  </a:cubicBezTo>
                  <a:cubicBezTo>
                    <a:pt x="8380" y="2790"/>
                    <a:pt x="8010" y="4384"/>
                    <a:pt x="8010" y="5181"/>
                  </a:cubicBezTo>
                  <a:cubicBezTo>
                    <a:pt x="8010" y="7439"/>
                    <a:pt x="9979" y="7439"/>
                    <a:pt x="11702" y="7439"/>
                  </a:cubicBezTo>
                  <a:cubicBezTo>
                    <a:pt x="11825" y="7439"/>
                    <a:pt x="14040" y="7439"/>
                    <a:pt x="15885" y="7705"/>
                  </a:cubicBezTo>
                  <a:cubicBezTo>
                    <a:pt x="18223" y="7971"/>
                    <a:pt x="18346" y="8369"/>
                    <a:pt x="18346" y="9432"/>
                  </a:cubicBezTo>
                  <a:cubicBezTo>
                    <a:pt x="18346" y="9830"/>
                    <a:pt x="18346" y="10096"/>
                    <a:pt x="17731" y="12487"/>
                  </a:cubicBezTo>
                  <a:lnTo>
                    <a:pt x="751" y="85816"/>
                  </a:lnTo>
                  <a:cubicBezTo>
                    <a:pt x="258" y="87808"/>
                    <a:pt x="258" y="88074"/>
                    <a:pt x="258" y="88871"/>
                  </a:cubicBezTo>
                  <a:cubicBezTo>
                    <a:pt x="258" y="91927"/>
                    <a:pt x="2473" y="93653"/>
                    <a:pt x="4934" y="93653"/>
                  </a:cubicBezTo>
                  <a:cubicBezTo>
                    <a:pt x="9733" y="93653"/>
                    <a:pt x="10841" y="88738"/>
                    <a:pt x="11333" y="86879"/>
                  </a:cubicBezTo>
                  <a:lnTo>
                    <a:pt x="16870" y="62436"/>
                  </a:lnTo>
                  <a:cubicBezTo>
                    <a:pt x="20069" y="62569"/>
                    <a:pt x="35450" y="63498"/>
                    <a:pt x="35450" y="72930"/>
                  </a:cubicBezTo>
                  <a:cubicBezTo>
                    <a:pt x="35450" y="73860"/>
                    <a:pt x="35450" y="74391"/>
                    <a:pt x="35081" y="75986"/>
                  </a:cubicBezTo>
                  <a:cubicBezTo>
                    <a:pt x="34712" y="77845"/>
                    <a:pt x="34712" y="78642"/>
                    <a:pt x="34712" y="79439"/>
                  </a:cubicBezTo>
                  <a:cubicBezTo>
                    <a:pt x="34712" y="88871"/>
                    <a:pt x="42587" y="93653"/>
                    <a:pt x="49724" y="93653"/>
                  </a:cubicBezTo>
                  <a:cubicBezTo>
                    <a:pt x="62274" y="93653"/>
                    <a:pt x="67196" y="74657"/>
                    <a:pt x="67196" y="73063"/>
                  </a:cubicBezTo>
                  <a:cubicBezTo>
                    <a:pt x="67196" y="71203"/>
                    <a:pt x="65104" y="71203"/>
                    <a:pt x="64612" y="71203"/>
                  </a:cubicBezTo>
                  <a:cubicBezTo>
                    <a:pt x="62520" y="71203"/>
                    <a:pt x="62274" y="71867"/>
                    <a:pt x="61659" y="74259"/>
                  </a:cubicBezTo>
                  <a:cubicBezTo>
                    <a:pt x="60429" y="78908"/>
                    <a:pt x="56860" y="89137"/>
                    <a:pt x="50216" y="89137"/>
                  </a:cubicBezTo>
                  <a:cubicBezTo>
                    <a:pt x="45663" y="89137"/>
                    <a:pt x="45048" y="84222"/>
                    <a:pt x="45048" y="81299"/>
                  </a:cubicBezTo>
                  <a:cubicBezTo>
                    <a:pt x="45048" y="81166"/>
                    <a:pt x="45048" y="79307"/>
                    <a:pt x="45540" y="77048"/>
                  </a:cubicBezTo>
                  <a:cubicBezTo>
                    <a:pt x="46032" y="74923"/>
                    <a:pt x="46155" y="73594"/>
                    <a:pt x="46155" y="72532"/>
                  </a:cubicBezTo>
                  <a:cubicBezTo>
                    <a:pt x="46155" y="60842"/>
                    <a:pt x="32620" y="58849"/>
                    <a:pt x="24499" y="58185"/>
                  </a:cubicBezTo>
                  <a:cubicBezTo>
                    <a:pt x="27944" y="56059"/>
                    <a:pt x="33112" y="51543"/>
                    <a:pt x="35081" y="49683"/>
                  </a:cubicBezTo>
                  <a:cubicBezTo>
                    <a:pt x="42095" y="43705"/>
                    <a:pt x="48862" y="37993"/>
                    <a:pt x="55876" y="37993"/>
                  </a:cubicBezTo>
                  <a:cubicBezTo>
                    <a:pt x="58706" y="37993"/>
                    <a:pt x="59444" y="38790"/>
                    <a:pt x="60183" y="39587"/>
                  </a:cubicBezTo>
                  <a:cubicBezTo>
                    <a:pt x="60060" y="39587"/>
                    <a:pt x="59444" y="39985"/>
                    <a:pt x="59198" y="39985"/>
                  </a:cubicBezTo>
                  <a:cubicBezTo>
                    <a:pt x="53538" y="42111"/>
                    <a:pt x="53538" y="47557"/>
                    <a:pt x="53538" y="47956"/>
                  </a:cubicBezTo>
                  <a:cubicBezTo>
                    <a:pt x="53538" y="50214"/>
                    <a:pt x="55015" y="53402"/>
                    <a:pt x="59075" y="53402"/>
                  </a:cubicBezTo>
                  <a:cubicBezTo>
                    <a:pt x="61536" y="53402"/>
                    <a:pt x="66704" y="51277"/>
                    <a:pt x="66704" y="43971"/>
                  </a:cubicBezTo>
                  <a:cubicBezTo>
                    <a:pt x="66704" y="37461"/>
                    <a:pt x="62028" y="33476"/>
                    <a:pt x="56122" y="33476"/>
                  </a:cubicBezTo>
                  <a:cubicBezTo>
                    <a:pt x="47755" y="33476"/>
                    <a:pt x="40618" y="39587"/>
                    <a:pt x="31636" y="47425"/>
                  </a:cubicBezTo>
                  <a:cubicBezTo>
                    <a:pt x="27329" y="51144"/>
                    <a:pt x="23268" y="54465"/>
                    <a:pt x="18346" y="56591"/>
                  </a:cubicBezTo>
                  <a:lnTo>
                    <a:pt x="30282" y="5048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6" name="Dowolny kształt: kształt 35">
              <a:extLst>
                <a:ext uri="{FF2B5EF4-FFF2-40B4-BE49-F238E27FC236}">
                  <a16:creationId xmlns:a16="http://schemas.microsoft.com/office/drawing/2014/main" id="{932A31CE-B539-F15D-56C8-2264AA696789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330607" y="7830506"/>
              <a:ext cx="68217" cy="185978"/>
            </a:xfrm>
            <a:custGeom>
              <a:avLst/>
              <a:gdLst>
                <a:gd name="connsiteX0" fmla="*/ 41102 w 68217"/>
                <a:gd name="connsiteY0" fmla="*/ 118924 h 185978"/>
                <a:gd name="connsiteX1" fmla="*/ 46787 w 68217"/>
                <a:gd name="connsiteY1" fmla="*/ 102744 h 185978"/>
                <a:gd name="connsiteX2" fmla="*/ 65048 w 68217"/>
                <a:gd name="connsiteY2" fmla="*/ 95677 h 185978"/>
                <a:gd name="connsiteX3" fmla="*/ 68493 w 68217"/>
                <a:gd name="connsiteY3" fmla="*/ 93073 h 185978"/>
                <a:gd name="connsiteX4" fmla="*/ 65564 w 68217"/>
                <a:gd name="connsiteY4" fmla="*/ 90469 h 185978"/>
                <a:gd name="connsiteX5" fmla="*/ 41102 w 68217"/>
                <a:gd name="connsiteY5" fmla="*/ 70941 h 185978"/>
                <a:gd name="connsiteX6" fmla="*/ 41102 w 68217"/>
                <a:gd name="connsiteY6" fmla="*/ 27237 h 185978"/>
                <a:gd name="connsiteX7" fmla="*/ 31972 w 68217"/>
                <a:gd name="connsiteY7" fmla="*/ 7523 h 185978"/>
                <a:gd name="connsiteX8" fmla="*/ 4582 w 68217"/>
                <a:gd name="connsiteY8" fmla="*/ 84 h 185978"/>
                <a:gd name="connsiteX9" fmla="*/ 275 w 68217"/>
                <a:gd name="connsiteY9" fmla="*/ 2687 h 185978"/>
                <a:gd name="connsiteX10" fmla="*/ 3204 w 68217"/>
                <a:gd name="connsiteY10" fmla="*/ 5291 h 185978"/>
                <a:gd name="connsiteX11" fmla="*/ 27321 w 68217"/>
                <a:gd name="connsiteY11" fmla="*/ 21471 h 185978"/>
                <a:gd name="connsiteX12" fmla="*/ 27666 w 68217"/>
                <a:gd name="connsiteY12" fmla="*/ 27237 h 185978"/>
                <a:gd name="connsiteX13" fmla="*/ 27666 w 68217"/>
                <a:gd name="connsiteY13" fmla="*/ 66292 h 185978"/>
                <a:gd name="connsiteX14" fmla="*/ 32145 w 68217"/>
                <a:gd name="connsiteY14" fmla="*/ 83402 h 185978"/>
                <a:gd name="connsiteX15" fmla="*/ 48165 w 68217"/>
                <a:gd name="connsiteY15" fmla="*/ 93073 h 185978"/>
                <a:gd name="connsiteX16" fmla="*/ 27838 w 68217"/>
                <a:gd name="connsiteY16" fmla="*/ 112787 h 185978"/>
                <a:gd name="connsiteX17" fmla="*/ 27666 w 68217"/>
                <a:gd name="connsiteY17" fmla="*/ 120226 h 185978"/>
                <a:gd name="connsiteX18" fmla="*/ 27666 w 68217"/>
                <a:gd name="connsiteY18" fmla="*/ 159281 h 185978"/>
                <a:gd name="connsiteX19" fmla="*/ 22325 w 68217"/>
                <a:gd name="connsiteY19" fmla="*/ 173787 h 185978"/>
                <a:gd name="connsiteX20" fmla="*/ 3893 w 68217"/>
                <a:gd name="connsiteY20" fmla="*/ 180855 h 185978"/>
                <a:gd name="connsiteX21" fmla="*/ 275 w 68217"/>
                <a:gd name="connsiteY21" fmla="*/ 183458 h 185978"/>
                <a:gd name="connsiteX22" fmla="*/ 4582 w 68217"/>
                <a:gd name="connsiteY22" fmla="*/ 186062 h 185978"/>
                <a:gd name="connsiteX23" fmla="*/ 41102 w 68217"/>
                <a:gd name="connsiteY23" fmla="*/ 162629 h 185978"/>
                <a:gd name="connsiteX24" fmla="*/ 41102 w 68217"/>
                <a:gd name="connsiteY24" fmla="*/ 118924 h 185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8217" h="185978">
                  <a:moveTo>
                    <a:pt x="41102" y="118924"/>
                  </a:moveTo>
                  <a:cubicBezTo>
                    <a:pt x="41102" y="114088"/>
                    <a:pt x="41102" y="108137"/>
                    <a:pt x="46787" y="102744"/>
                  </a:cubicBezTo>
                  <a:cubicBezTo>
                    <a:pt x="50922" y="99210"/>
                    <a:pt x="56434" y="96235"/>
                    <a:pt x="65048" y="95677"/>
                  </a:cubicBezTo>
                  <a:cubicBezTo>
                    <a:pt x="67115" y="95491"/>
                    <a:pt x="68493" y="95491"/>
                    <a:pt x="68493" y="93073"/>
                  </a:cubicBezTo>
                  <a:cubicBezTo>
                    <a:pt x="68493" y="90655"/>
                    <a:pt x="66942" y="90655"/>
                    <a:pt x="65564" y="90469"/>
                  </a:cubicBezTo>
                  <a:cubicBezTo>
                    <a:pt x="45065" y="88981"/>
                    <a:pt x="41275" y="76149"/>
                    <a:pt x="41102" y="70941"/>
                  </a:cubicBezTo>
                  <a:lnTo>
                    <a:pt x="41102" y="27237"/>
                  </a:lnTo>
                  <a:cubicBezTo>
                    <a:pt x="41102" y="22215"/>
                    <a:pt x="41102" y="13846"/>
                    <a:pt x="31972" y="7523"/>
                  </a:cubicBezTo>
                  <a:cubicBezTo>
                    <a:pt x="22325" y="828"/>
                    <a:pt x="8889" y="84"/>
                    <a:pt x="4582" y="84"/>
                  </a:cubicBezTo>
                  <a:cubicBezTo>
                    <a:pt x="2170" y="84"/>
                    <a:pt x="275" y="84"/>
                    <a:pt x="275" y="2687"/>
                  </a:cubicBezTo>
                  <a:cubicBezTo>
                    <a:pt x="275" y="5105"/>
                    <a:pt x="1826" y="5291"/>
                    <a:pt x="3204" y="5291"/>
                  </a:cubicBezTo>
                  <a:cubicBezTo>
                    <a:pt x="19397" y="6221"/>
                    <a:pt x="25943" y="14590"/>
                    <a:pt x="27321" y="21471"/>
                  </a:cubicBezTo>
                  <a:cubicBezTo>
                    <a:pt x="27666" y="23331"/>
                    <a:pt x="27666" y="24633"/>
                    <a:pt x="27666" y="27237"/>
                  </a:cubicBezTo>
                  <a:lnTo>
                    <a:pt x="27666" y="66292"/>
                  </a:lnTo>
                  <a:cubicBezTo>
                    <a:pt x="27666" y="71685"/>
                    <a:pt x="27666" y="78381"/>
                    <a:pt x="32145" y="83402"/>
                  </a:cubicBezTo>
                  <a:cubicBezTo>
                    <a:pt x="34556" y="85820"/>
                    <a:pt x="38518" y="90283"/>
                    <a:pt x="48165" y="93073"/>
                  </a:cubicBezTo>
                  <a:cubicBezTo>
                    <a:pt x="41275" y="95119"/>
                    <a:pt x="29733" y="100140"/>
                    <a:pt x="27838" y="112787"/>
                  </a:cubicBezTo>
                  <a:cubicBezTo>
                    <a:pt x="27666" y="113902"/>
                    <a:pt x="27666" y="114274"/>
                    <a:pt x="27666" y="120226"/>
                  </a:cubicBezTo>
                  <a:lnTo>
                    <a:pt x="27666" y="159281"/>
                  </a:lnTo>
                  <a:cubicBezTo>
                    <a:pt x="27666" y="163001"/>
                    <a:pt x="27666" y="168580"/>
                    <a:pt x="22325" y="173787"/>
                  </a:cubicBezTo>
                  <a:cubicBezTo>
                    <a:pt x="17157" y="178623"/>
                    <a:pt x="10611" y="180297"/>
                    <a:pt x="3893" y="180855"/>
                  </a:cubicBezTo>
                  <a:cubicBezTo>
                    <a:pt x="1481" y="181041"/>
                    <a:pt x="275" y="181041"/>
                    <a:pt x="275" y="183458"/>
                  </a:cubicBezTo>
                  <a:cubicBezTo>
                    <a:pt x="275" y="186062"/>
                    <a:pt x="2170" y="186062"/>
                    <a:pt x="4582" y="186062"/>
                  </a:cubicBezTo>
                  <a:cubicBezTo>
                    <a:pt x="23014" y="186062"/>
                    <a:pt x="40930" y="177693"/>
                    <a:pt x="41102" y="162629"/>
                  </a:cubicBezTo>
                  <a:lnTo>
                    <a:pt x="41102" y="118924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7" name="Dowolny kształt: kształt 36">
              <a:extLst>
                <a:ext uri="{FF2B5EF4-FFF2-40B4-BE49-F238E27FC236}">
                  <a16:creationId xmlns:a16="http://schemas.microsoft.com/office/drawing/2014/main" id="{12EE1672-21D0-1137-EC67-3FF0B0AD5540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488743" y="7529546"/>
              <a:ext cx="57832" cy="265683"/>
            </a:xfrm>
            <a:custGeom>
              <a:avLst/>
              <a:gdLst>
                <a:gd name="connsiteX0" fmla="*/ 10125 w 57832"/>
                <a:gd name="connsiteY0" fmla="*/ 9108 h 265683"/>
                <a:gd name="connsiteX1" fmla="*/ 5203 w 57832"/>
                <a:gd name="connsiteY1" fmla="*/ 75 h 265683"/>
                <a:gd name="connsiteX2" fmla="*/ 281 w 57832"/>
                <a:gd name="connsiteY2" fmla="*/ 9905 h 265683"/>
                <a:gd name="connsiteX3" fmla="*/ 281 w 57832"/>
                <a:gd name="connsiteY3" fmla="*/ 255928 h 265683"/>
                <a:gd name="connsiteX4" fmla="*/ 5203 w 57832"/>
                <a:gd name="connsiteY4" fmla="*/ 265758 h 265683"/>
                <a:gd name="connsiteX5" fmla="*/ 10125 w 57832"/>
                <a:gd name="connsiteY5" fmla="*/ 256725 h 265683"/>
                <a:gd name="connsiteX6" fmla="*/ 10125 w 57832"/>
                <a:gd name="connsiteY6" fmla="*/ 9108 h 265683"/>
                <a:gd name="connsiteX7" fmla="*/ 58113 w 57832"/>
                <a:gd name="connsiteY7" fmla="*/ 9905 h 265683"/>
                <a:gd name="connsiteX8" fmla="*/ 53191 w 57832"/>
                <a:gd name="connsiteY8" fmla="*/ 75 h 265683"/>
                <a:gd name="connsiteX9" fmla="*/ 48270 w 57832"/>
                <a:gd name="connsiteY9" fmla="*/ 9108 h 265683"/>
                <a:gd name="connsiteX10" fmla="*/ 48270 w 57832"/>
                <a:gd name="connsiteY10" fmla="*/ 256725 h 265683"/>
                <a:gd name="connsiteX11" fmla="*/ 53191 w 57832"/>
                <a:gd name="connsiteY11" fmla="*/ 265758 h 265683"/>
                <a:gd name="connsiteX12" fmla="*/ 58113 w 57832"/>
                <a:gd name="connsiteY12" fmla="*/ 255928 h 265683"/>
                <a:gd name="connsiteX13" fmla="*/ 58113 w 57832"/>
                <a:gd name="connsiteY13" fmla="*/ 9905 h 26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832" h="265683">
                  <a:moveTo>
                    <a:pt x="10125" y="9108"/>
                  </a:moveTo>
                  <a:cubicBezTo>
                    <a:pt x="10125" y="4857"/>
                    <a:pt x="10125" y="75"/>
                    <a:pt x="5203" y="75"/>
                  </a:cubicBezTo>
                  <a:cubicBezTo>
                    <a:pt x="281" y="75"/>
                    <a:pt x="281" y="5920"/>
                    <a:pt x="281" y="9905"/>
                  </a:cubicBezTo>
                  <a:lnTo>
                    <a:pt x="281" y="255928"/>
                  </a:lnTo>
                  <a:cubicBezTo>
                    <a:pt x="281" y="260179"/>
                    <a:pt x="281" y="265758"/>
                    <a:pt x="5203" y="265758"/>
                  </a:cubicBezTo>
                  <a:cubicBezTo>
                    <a:pt x="10125" y="265758"/>
                    <a:pt x="10125" y="260976"/>
                    <a:pt x="10125" y="256725"/>
                  </a:cubicBezTo>
                  <a:lnTo>
                    <a:pt x="10125" y="9108"/>
                  </a:lnTo>
                  <a:close/>
                  <a:moveTo>
                    <a:pt x="58113" y="9905"/>
                  </a:moveTo>
                  <a:cubicBezTo>
                    <a:pt x="58113" y="5654"/>
                    <a:pt x="58113" y="75"/>
                    <a:pt x="53191" y="75"/>
                  </a:cubicBezTo>
                  <a:cubicBezTo>
                    <a:pt x="48270" y="75"/>
                    <a:pt x="48270" y="4857"/>
                    <a:pt x="48270" y="9108"/>
                  </a:cubicBezTo>
                  <a:lnTo>
                    <a:pt x="48270" y="256725"/>
                  </a:lnTo>
                  <a:cubicBezTo>
                    <a:pt x="48270" y="260976"/>
                    <a:pt x="48270" y="265758"/>
                    <a:pt x="53191" y="265758"/>
                  </a:cubicBezTo>
                  <a:cubicBezTo>
                    <a:pt x="58113" y="265758"/>
                    <a:pt x="58113" y="259913"/>
                    <a:pt x="58113" y="255928"/>
                  </a:cubicBezTo>
                  <a:lnTo>
                    <a:pt x="58113" y="990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8" name="Dowolny kształt: kształt 37">
              <a:extLst>
                <a:ext uri="{FF2B5EF4-FFF2-40B4-BE49-F238E27FC236}">
                  <a16:creationId xmlns:a16="http://schemas.microsoft.com/office/drawing/2014/main" id="{29FDDE2C-28FA-3331-61FF-D3F96EED457A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589397" y="7611377"/>
              <a:ext cx="138059" cy="120354"/>
            </a:xfrm>
            <a:custGeom>
              <a:avLst/>
              <a:gdLst>
                <a:gd name="connsiteX0" fmla="*/ 107583 w 138059"/>
                <a:gd name="connsiteY0" fmla="*/ 54805 h 120354"/>
                <a:gd name="connsiteX1" fmla="*/ 66486 w 138059"/>
                <a:gd name="connsiteY1" fmla="*/ 75 h 120354"/>
                <a:gd name="connsiteX2" fmla="*/ 286 w 138059"/>
                <a:gd name="connsiteY2" fmla="*/ 75529 h 120354"/>
                <a:gd name="connsiteX3" fmla="*/ 40153 w 138059"/>
                <a:gd name="connsiteY3" fmla="*/ 120429 h 120354"/>
                <a:gd name="connsiteX4" fmla="*/ 92079 w 138059"/>
                <a:gd name="connsiteY4" fmla="*/ 98112 h 120354"/>
                <a:gd name="connsiteX5" fmla="*/ 114474 w 138059"/>
                <a:gd name="connsiteY5" fmla="*/ 120429 h 120354"/>
                <a:gd name="connsiteX6" fmla="*/ 135146 w 138059"/>
                <a:gd name="connsiteY6" fmla="*/ 101566 h 120354"/>
                <a:gd name="connsiteX7" fmla="*/ 132193 w 138059"/>
                <a:gd name="connsiteY7" fmla="*/ 98909 h 120354"/>
                <a:gd name="connsiteX8" fmla="*/ 128994 w 138059"/>
                <a:gd name="connsiteY8" fmla="*/ 101566 h 120354"/>
                <a:gd name="connsiteX9" fmla="*/ 115212 w 138059"/>
                <a:gd name="connsiteY9" fmla="*/ 114584 h 120354"/>
                <a:gd name="connsiteX10" fmla="*/ 107583 w 138059"/>
                <a:gd name="connsiteY10" fmla="*/ 87485 h 120354"/>
                <a:gd name="connsiteX11" fmla="*/ 110044 w 138059"/>
                <a:gd name="connsiteY11" fmla="*/ 78186 h 120354"/>
                <a:gd name="connsiteX12" fmla="*/ 138345 w 138059"/>
                <a:gd name="connsiteY12" fmla="*/ 15750 h 120354"/>
                <a:gd name="connsiteX13" fmla="*/ 135392 w 138059"/>
                <a:gd name="connsiteY13" fmla="*/ 13093 h 120354"/>
                <a:gd name="connsiteX14" fmla="*/ 131701 w 138059"/>
                <a:gd name="connsiteY14" fmla="*/ 18673 h 120354"/>
                <a:gd name="connsiteX15" fmla="*/ 107583 w 138059"/>
                <a:gd name="connsiteY15" fmla="*/ 71278 h 120354"/>
                <a:gd name="connsiteX16" fmla="*/ 107583 w 138059"/>
                <a:gd name="connsiteY16" fmla="*/ 54805 h 120354"/>
                <a:gd name="connsiteX17" fmla="*/ 91095 w 138059"/>
                <a:gd name="connsiteY17" fmla="*/ 91204 h 120354"/>
                <a:gd name="connsiteX18" fmla="*/ 40646 w 138059"/>
                <a:gd name="connsiteY18" fmla="*/ 114584 h 120354"/>
                <a:gd name="connsiteX19" fmla="*/ 18497 w 138059"/>
                <a:gd name="connsiteY19" fmla="*/ 85625 h 120354"/>
                <a:gd name="connsiteX20" fmla="*/ 32771 w 138059"/>
                <a:gd name="connsiteY20" fmla="*/ 30363 h 120354"/>
                <a:gd name="connsiteX21" fmla="*/ 66239 w 138059"/>
                <a:gd name="connsiteY21" fmla="*/ 5920 h 120354"/>
                <a:gd name="connsiteX22" fmla="*/ 90603 w 138059"/>
                <a:gd name="connsiteY22" fmla="*/ 61448 h 120354"/>
                <a:gd name="connsiteX23" fmla="*/ 91095 w 138059"/>
                <a:gd name="connsiteY23" fmla="*/ 91204 h 12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8059" h="120354">
                  <a:moveTo>
                    <a:pt x="107583" y="54805"/>
                  </a:moveTo>
                  <a:cubicBezTo>
                    <a:pt x="107583" y="13093"/>
                    <a:pt x="84697" y="75"/>
                    <a:pt x="66486" y="75"/>
                  </a:cubicBezTo>
                  <a:cubicBezTo>
                    <a:pt x="32771" y="75"/>
                    <a:pt x="286" y="38067"/>
                    <a:pt x="286" y="75529"/>
                  </a:cubicBezTo>
                  <a:cubicBezTo>
                    <a:pt x="286" y="100237"/>
                    <a:pt x="15052" y="120429"/>
                    <a:pt x="40153" y="120429"/>
                  </a:cubicBezTo>
                  <a:cubicBezTo>
                    <a:pt x="55657" y="120429"/>
                    <a:pt x="73376" y="114319"/>
                    <a:pt x="92079" y="98112"/>
                  </a:cubicBezTo>
                  <a:cubicBezTo>
                    <a:pt x="95279" y="112193"/>
                    <a:pt x="103400" y="120429"/>
                    <a:pt x="114474" y="120429"/>
                  </a:cubicBezTo>
                  <a:cubicBezTo>
                    <a:pt x="127517" y="120429"/>
                    <a:pt x="135146" y="105817"/>
                    <a:pt x="135146" y="101566"/>
                  </a:cubicBezTo>
                  <a:cubicBezTo>
                    <a:pt x="135146" y="99706"/>
                    <a:pt x="133669" y="98909"/>
                    <a:pt x="132193" y="98909"/>
                  </a:cubicBezTo>
                  <a:cubicBezTo>
                    <a:pt x="130470" y="98909"/>
                    <a:pt x="129732" y="99706"/>
                    <a:pt x="128994" y="101566"/>
                  </a:cubicBezTo>
                  <a:cubicBezTo>
                    <a:pt x="124564" y="114584"/>
                    <a:pt x="115705" y="114584"/>
                    <a:pt x="115212" y="114584"/>
                  </a:cubicBezTo>
                  <a:cubicBezTo>
                    <a:pt x="107583" y="114584"/>
                    <a:pt x="107583" y="93861"/>
                    <a:pt x="107583" y="87485"/>
                  </a:cubicBezTo>
                  <a:cubicBezTo>
                    <a:pt x="107583" y="81905"/>
                    <a:pt x="107583" y="81374"/>
                    <a:pt x="110044" y="78186"/>
                  </a:cubicBezTo>
                  <a:cubicBezTo>
                    <a:pt x="133177" y="46835"/>
                    <a:pt x="138345" y="16016"/>
                    <a:pt x="138345" y="15750"/>
                  </a:cubicBezTo>
                  <a:cubicBezTo>
                    <a:pt x="138345" y="15219"/>
                    <a:pt x="138099" y="13093"/>
                    <a:pt x="135392" y="13093"/>
                  </a:cubicBezTo>
                  <a:cubicBezTo>
                    <a:pt x="132931" y="13093"/>
                    <a:pt x="132931" y="13890"/>
                    <a:pt x="131701" y="18673"/>
                  </a:cubicBezTo>
                  <a:cubicBezTo>
                    <a:pt x="127271" y="35411"/>
                    <a:pt x="119150" y="55603"/>
                    <a:pt x="107583" y="71278"/>
                  </a:cubicBezTo>
                  <a:lnTo>
                    <a:pt x="107583" y="54805"/>
                  </a:lnTo>
                  <a:close/>
                  <a:moveTo>
                    <a:pt x="91095" y="91204"/>
                  </a:moveTo>
                  <a:cubicBezTo>
                    <a:pt x="69439" y="111662"/>
                    <a:pt x="50489" y="114584"/>
                    <a:pt x="40646" y="114584"/>
                  </a:cubicBezTo>
                  <a:cubicBezTo>
                    <a:pt x="25880" y="114584"/>
                    <a:pt x="18497" y="102628"/>
                    <a:pt x="18497" y="85625"/>
                  </a:cubicBezTo>
                  <a:cubicBezTo>
                    <a:pt x="18497" y="72606"/>
                    <a:pt x="24896" y="43912"/>
                    <a:pt x="32771" y="30363"/>
                  </a:cubicBezTo>
                  <a:cubicBezTo>
                    <a:pt x="44337" y="10968"/>
                    <a:pt x="57626" y="5920"/>
                    <a:pt x="66239" y="5920"/>
                  </a:cubicBezTo>
                  <a:cubicBezTo>
                    <a:pt x="90603" y="5920"/>
                    <a:pt x="90603" y="40724"/>
                    <a:pt x="90603" y="61448"/>
                  </a:cubicBezTo>
                  <a:cubicBezTo>
                    <a:pt x="90603" y="71278"/>
                    <a:pt x="90603" y="86687"/>
                    <a:pt x="91095" y="91204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9" name="Dowolny kształt: kształt 38">
              <a:extLst>
                <a:ext uri="{FF2B5EF4-FFF2-40B4-BE49-F238E27FC236}">
                  <a16:creationId xmlns:a16="http://schemas.microsoft.com/office/drawing/2014/main" id="{6FCB4DD2-85A3-1E56-16E8-C483DA071575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757456" y="7479626"/>
              <a:ext cx="44789" cy="185792"/>
            </a:xfrm>
            <a:custGeom>
              <a:avLst/>
              <a:gdLst>
                <a:gd name="connsiteX0" fmla="*/ 41636 w 44789"/>
                <a:gd name="connsiteY0" fmla="*/ 71 h 185792"/>
                <a:gd name="connsiteX1" fmla="*/ 292 w 44789"/>
                <a:gd name="connsiteY1" fmla="*/ 92874 h 185792"/>
                <a:gd name="connsiteX2" fmla="*/ 41636 w 44789"/>
                <a:gd name="connsiteY2" fmla="*/ 185863 h 185792"/>
                <a:gd name="connsiteX3" fmla="*/ 45082 w 44789"/>
                <a:gd name="connsiteY3" fmla="*/ 183631 h 185792"/>
                <a:gd name="connsiteX4" fmla="*/ 43359 w 44789"/>
                <a:gd name="connsiteY4" fmla="*/ 180841 h 185792"/>
                <a:gd name="connsiteX5" fmla="*/ 12007 w 44789"/>
                <a:gd name="connsiteY5" fmla="*/ 93060 h 185792"/>
                <a:gd name="connsiteX6" fmla="*/ 43876 w 44789"/>
                <a:gd name="connsiteY6" fmla="*/ 4534 h 185792"/>
                <a:gd name="connsiteX7" fmla="*/ 45082 w 44789"/>
                <a:gd name="connsiteY7" fmla="*/ 2302 h 185792"/>
                <a:gd name="connsiteX8" fmla="*/ 41636 w 44789"/>
                <a:gd name="connsiteY8" fmla="*/ 71 h 185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789" h="185792">
                  <a:moveTo>
                    <a:pt x="41636" y="71"/>
                  </a:moveTo>
                  <a:cubicBezTo>
                    <a:pt x="8906" y="24992"/>
                    <a:pt x="292" y="64419"/>
                    <a:pt x="292" y="92874"/>
                  </a:cubicBezTo>
                  <a:cubicBezTo>
                    <a:pt x="292" y="119097"/>
                    <a:pt x="7528" y="159826"/>
                    <a:pt x="41636" y="185863"/>
                  </a:cubicBezTo>
                  <a:cubicBezTo>
                    <a:pt x="43015" y="185863"/>
                    <a:pt x="45082" y="185863"/>
                    <a:pt x="45082" y="183631"/>
                  </a:cubicBezTo>
                  <a:cubicBezTo>
                    <a:pt x="45082" y="182515"/>
                    <a:pt x="44565" y="182143"/>
                    <a:pt x="43359" y="180841"/>
                  </a:cubicBezTo>
                  <a:cubicBezTo>
                    <a:pt x="20448" y="158524"/>
                    <a:pt x="12007" y="126908"/>
                    <a:pt x="12007" y="93060"/>
                  </a:cubicBezTo>
                  <a:cubicBezTo>
                    <a:pt x="12007" y="42846"/>
                    <a:pt x="29750" y="18296"/>
                    <a:pt x="43876" y="4534"/>
                  </a:cubicBezTo>
                  <a:cubicBezTo>
                    <a:pt x="44565" y="3790"/>
                    <a:pt x="45082" y="3232"/>
                    <a:pt x="45082" y="2302"/>
                  </a:cubicBezTo>
                  <a:cubicBezTo>
                    <a:pt x="45082" y="71"/>
                    <a:pt x="43015" y="71"/>
                    <a:pt x="41636" y="71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0" name="Dowolny kształt: kształt 39">
              <a:extLst>
                <a:ext uri="{FF2B5EF4-FFF2-40B4-BE49-F238E27FC236}">
                  <a16:creationId xmlns:a16="http://schemas.microsoft.com/office/drawing/2014/main" id="{5FB1C70F-7F07-8982-17FA-F1AA88B6C741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7826436" y="7492087"/>
              <a:ext cx="153489" cy="127023"/>
            </a:xfrm>
            <a:custGeom>
              <a:avLst/>
              <a:gdLst>
                <a:gd name="connsiteX0" fmla="*/ 132079 w 153489"/>
                <a:gd name="connsiteY0" fmla="*/ 20342 h 127023"/>
                <a:gd name="connsiteX1" fmla="*/ 150340 w 153489"/>
                <a:gd name="connsiteY1" fmla="*/ 6766 h 127023"/>
                <a:gd name="connsiteX2" fmla="*/ 153785 w 153489"/>
                <a:gd name="connsiteY2" fmla="*/ 2674 h 127023"/>
                <a:gd name="connsiteX3" fmla="*/ 151201 w 153489"/>
                <a:gd name="connsiteY3" fmla="*/ 71 h 127023"/>
                <a:gd name="connsiteX4" fmla="*/ 133285 w 153489"/>
                <a:gd name="connsiteY4" fmla="*/ 815 h 127023"/>
                <a:gd name="connsiteX5" fmla="*/ 115025 w 153489"/>
                <a:gd name="connsiteY5" fmla="*/ 71 h 127023"/>
                <a:gd name="connsiteX6" fmla="*/ 111580 w 153489"/>
                <a:gd name="connsiteY6" fmla="*/ 4162 h 127023"/>
                <a:gd name="connsiteX7" fmla="*/ 115370 w 153489"/>
                <a:gd name="connsiteY7" fmla="*/ 6766 h 127023"/>
                <a:gd name="connsiteX8" fmla="*/ 126395 w 153489"/>
                <a:gd name="connsiteY8" fmla="*/ 14391 h 127023"/>
                <a:gd name="connsiteX9" fmla="*/ 125706 w 153489"/>
                <a:gd name="connsiteY9" fmla="*/ 18854 h 127023"/>
                <a:gd name="connsiteX10" fmla="*/ 106928 w 153489"/>
                <a:gd name="connsiteY10" fmla="*/ 99941 h 127023"/>
                <a:gd name="connsiteX11" fmla="*/ 63173 w 153489"/>
                <a:gd name="connsiteY11" fmla="*/ 3232 h 127023"/>
                <a:gd name="connsiteX12" fmla="*/ 57316 w 153489"/>
                <a:gd name="connsiteY12" fmla="*/ 71 h 127023"/>
                <a:gd name="connsiteX13" fmla="*/ 33715 w 153489"/>
                <a:gd name="connsiteY13" fmla="*/ 71 h 127023"/>
                <a:gd name="connsiteX14" fmla="*/ 28203 w 153489"/>
                <a:gd name="connsiteY14" fmla="*/ 4162 h 127023"/>
                <a:gd name="connsiteX15" fmla="*/ 33888 w 153489"/>
                <a:gd name="connsiteY15" fmla="*/ 6766 h 127023"/>
                <a:gd name="connsiteX16" fmla="*/ 44913 w 153489"/>
                <a:gd name="connsiteY16" fmla="*/ 7696 h 127023"/>
                <a:gd name="connsiteX17" fmla="*/ 21829 w 153489"/>
                <a:gd name="connsiteY17" fmla="*/ 107194 h 127023"/>
                <a:gd name="connsiteX18" fmla="*/ 3913 w 153489"/>
                <a:gd name="connsiteY18" fmla="*/ 120399 h 127023"/>
                <a:gd name="connsiteX19" fmla="*/ 296 w 153489"/>
                <a:gd name="connsiteY19" fmla="*/ 124304 h 127023"/>
                <a:gd name="connsiteX20" fmla="*/ 2880 w 153489"/>
                <a:gd name="connsiteY20" fmla="*/ 127094 h 127023"/>
                <a:gd name="connsiteX21" fmla="*/ 20795 w 153489"/>
                <a:gd name="connsiteY21" fmla="*/ 126350 h 127023"/>
                <a:gd name="connsiteX22" fmla="*/ 39056 w 153489"/>
                <a:gd name="connsiteY22" fmla="*/ 127094 h 127023"/>
                <a:gd name="connsiteX23" fmla="*/ 42501 w 153489"/>
                <a:gd name="connsiteY23" fmla="*/ 123188 h 127023"/>
                <a:gd name="connsiteX24" fmla="*/ 38539 w 153489"/>
                <a:gd name="connsiteY24" fmla="*/ 120399 h 127023"/>
                <a:gd name="connsiteX25" fmla="*/ 27686 w 153489"/>
                <a:gd name="connsiteY25" fmla="*/ 112587 h 127023"/>
                <a:gd name="connsiteX26" fmla="*/ 28375 w 153489"/>
                <a:gd name="connsiteY26" fmla="*/ 107938 h 127023"/>
                <a:gd name="connsiteX27" fmla="*/ 50425 w 153489"/>
                <a:gd name="connsiteY27" fmla="*/ 12717 h 127023"/>
                <a:gd name="connsiteX28" fmla="*/ 100727 w 153489"/>
                <a:gd name="connsiteY28" fmla="*/ 123932 h 127023"/>
                <a:gd name="connsiteX29" fmla="*/ 104517 w 153489"/>
                <a:gd name="connsiteY29" fmla="*/ 127094 h 127023"/>
                <a:gd name="connsiteX30" fmla="*/ 108134 w 153489"/>
                <a:gd name="connsiteY30" fmla="*/ 123188 h 127023"/>
                <a:gd name="connsiteX31" fmla="*/ 132079 w 153489"/>
                <a:gd name="connsiteY31" fmla="*/ 20342 h 127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3489" h="127023">
                  <a:moveTo>
                    <a:pt x="132079" y="20342"/>
                  </a:moveTo>
                  <a:cubicBezTo>
                    <a:pt x="133802" y="13275"/>
                    <a:pt x="136558" y="7138"/>
                    <a:pt x="150340" y="6766"/>
                  </a:cubicBezTo>
                  <a:cubicBezTo>
                    <a:pt x="151201" y="6766"/>
                    <a:pt x="153785" y="6580"/>
                    <a:pt x="153785" y="2674"/>
                  </a:cubicBezTo>
                  <a:cubicBezTo>
                    <a:pt x="153785" y="1558"/>
                    <a:pt x="152924" y="71"/>
                    <a:pt x="151201" y="71"/>
                  </a:cubicBezTo>
                  <a:cubicBezTo>
                    <a:pt x="145516" y="71"/>
                    <a:pt x="139142" y="815"/>
                    <a:pt x="133285" y="815"/>
                  </a:cubicBezTo>
                  <a:cubicBezTo>
                    <a:pt x="129151" y="815"/>
                    <a:pt x="119159" y="71"/>
                    <a:pt x="115025" y="71"/>
                  </a:cubicBezTo>
                  <a:cubicBezTo>
                    <a:pt x="114164" y="71"/>
                    <a:pt x="111580" y="71"/>
                    <a:pt x="111580" y="4162"/>
                  </a:cubicBezTo>
                  <a:cubicBezTo>
                    <a:pt x="111580" y="6580"/>
                    <a:pt x="113819" y="6766"/>
                    <a:pt x="115370" y="6766"/>
                  </a:cubicBezTo>
                  <a:cubicBezTo>
                    <a:pt x="123466" y="6952"/>
                    <a:pt x="126395" y="9741"/>
                    <a:pt x="126395" y="14391"/>
                  </a:cubicBezTo>
                  <a:cubicBezTo>
                    <a:pt x="126395" y="15879"/>
                    <a:pt x="126222" y="16809"/>
                    <a:pt x="125706" y="18854"/>
                  </a:cubicBezTo>
                  <a:lnTo>
                    <a:pt x="106928" y="99941"/>
                  </a:lnTo>
                  <a:lnTo>
                    <a:pt x="63173" y="3232"/>
                  </a:lnTo>
                  <a:cubicBezTo>
                    <a:pt x="61795" y="71"/>
                    <a:pt x="61450" y="71"/>
                    <a:pt x="57316" y="71"/>
                  </a:cubicBezTo>
                  <a:lnTo>
                    <a:pt x="33715" y="71"/>
                  </a:lnTo>
                  <a:cubicBezTo>
                    <a:pt x="30442" y="71"/>
                    <a:pt x="28203" y="71"/>
                    <a:pt x="28203" y="4162"/>
                  </a:cubicBezTo>
                  <a:cubicBezTo>
                    <a:pt x="28203" y="6766"/>
                    <a:pt x="30270" y="6766"/>
                    <a:pt x="33888" y="6766"/>
                  </a:cubicBezTo>
                  <a:cubicBezTo>
                    <a:pt x="37505" y="6766"/>
                    <a:pt x="41295" y="6952"/>
                    <a:pt x="44913" y="7696"/>
                  </a:cubicBezTo>
                  <a:lnTo>
                    <a:pt x="21829" y="107194"/>
                  </a:lnTo>
                  <a:cubicBezTo>
                    <a:pt x="20278" y="114261"/>
                    <a:pt x="17350" y="119841"/>
                    <a:pt x="3913" y="120399"/>
                  </a:cubicBezTo>
                  <a:cubicBezTo>
                    <a:pt x="2707" y="120399"/>
                    <a:pt x="296" y="120584"/>
                    <a:pt x="296" y="124304"/>
                  </a:cubicBezTo>
                  <a:cubicBezTo>
                    <a:pt x="296" y="126350"/>
                    <a:pt x="1674" y="127094"/>
                    <a:pt x="2880" y="127094"/>
                  </a:cubicBezTo>
                  <a:cubicBezTo>
                    <a:pt x="8564" y="127094"/>
                    <a:pt x="14938" y="126350"/>
                    <a:pt x="20795" y="126350"/>
                  </a:cubicBezTo>
                  <a:cubicBezTo>
                    <a:pt x="24930" y="126350"/>
                    <a:pt x="34921" y="127094"/>
                    <a:pt x="39056" y="127094"/>
                  </a:cubicBezTo>
                  <a:cubicBezTo>
                    <a:pt x="40778" y="127094"/>
                    <a:pt x="42501" y="126164"/>
                    <a:pt x="42501" y="123188"/>
                  </a:cubicBezTo>
                  <a:cubicBezTo>
                    <a:pt x="42501" y="120584"/>
                    <a:pt x="40434" y="120399"/>
                    <a:pt x="38539" y="120399"/>
                  </a:cubicBezTo>
                  <a:cubicBezTo>
                    <a:pt x="27686" y="120027"/>
                    <a:pt x="27686" y="115191"/>
                    <a:pt x="27686" y="112587"/>
                  </a:cubicBezTo>
                  <a:cubicBezTo>
                    <a:pt x="27686" y="111844"/>
                    <a:pt x="27686" y="110914"/>
                    <a:pt x="28375" y="107938"/>
                  </a:cubicBezTo>
                  <a:lnTo>
                    <a:pt x="50425" y="12717"/>
                  </a:lnTo>
                  <a:lnTo>
                    <a:pt x="100727" y="123932"/>
                  </a:lnTo>
                  <a:cubicBezTo>
                    <a:pt x="102105" y="126908"/>
                    <a:pt x="102794" y="127094"/>
                    <a:pt x="104517" y="127094"/>
                  </a:cubicBezTo>
                  <a:cubicBezTo>
                    <a:pt x="107273" y="127094"/>
                    <a:pt x="107273" y="126536"/>
                    <a:pt x="108134" y="123188"/>
                  </a:cubicBezTo>
                  <a:lnTo>
                    <a:pt x="132079" y="2034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1" name="Dowolny kształt: kształt 40">
              <a:extLst>
                <a:ext uri="{FF2B5EF4-FFF2-40B4-BE49-F238E27FC236}">
                  <a16:creationId xmlns:a16="http://schemas.microsoft.com/office/drawing/2014/main" id="{A58711E5-4B59-C895-BA4F-1A02077DE377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8001133" y="7479626"/>
              <a:ext cx="44617" cy="185792"/>
            </a:xfrm>
            <a:custGeom>
              <a:avLst/>
              <a:gdLst>
                <a:gd name="connsiteX0" fmla="*/ 3576 w 44617"/>
                <a:gd name="connsiteY0" fmla="*/ 71 h 185792"/>
                <a:gd name="connsiteX1" fmla="*/ 303 w 44617"/>
                <a:gd name="connsiteY1" fmla="*/ 2302 h 185792"/>
                <a:gd name="connsiteX2" fmla="*/ 1853 w 44617"/>
                <a:gd name="connsiteY2" fmla="*/ 5092 h 185792"/>
                <a:gd name="connsiteX3" fmla="*/ 33206 w 44617"/>
                <a:gd name="connsiteY3" fmla="*/ 92874 h 185792"/>
                <a:gd name="connsiteX4" fmla="*/ 3403 w 44617"/>
                <a:gd name="connsiteY4" fmla="*/ 179354 h 185792"/>
                <a:gd name="connsiteX5" fmla="*/ 303 w 44617"/>
                <a:gd name="connsiteY5" fmla="*/ 183631 h 185792"/>
                <a:gd name="connsiteX6" fmla="*/ 2542 w 44617"/>
                <a:gd name="connsiteY6" fmla="*/ 185863 h 185792"/>
                <a:gd name="connsiteX7" fmla="*/ 32344 w 44617"/>
                <a:gd name="connsiteY7" fmla="*/ 150341 h 185792"/>
                <a:gd name="connsiteX8" fmla="*/ 44920 w 44617"/>
                <a:gd name="connsiteY8" fmla="*/ 93060 h 185792"/>
                <a:gd name="connsiteX9" fmla="*/ 3576 w 44617"/>
                <a:gd name="connsiteY9" fmla="*/ 71 h 185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617" h="185792">
                  <a:moveTo>
                    <a:pt x="3576" y="71"/>
                  </a:moveTo>
                  <a:cubicBezTo>
                    <a:pt x="2370" y="71"/>
                    <a:pt x="303" y="71"/>
                    <a:pt x="303" y="2302"/>
                  </a:cubicBezTo>
                  <a:cubicBezTo>
                    <a:pt x="303" y="3232"/>
                    <a:pt x="819" y="3790"/>
                    <a:pt x="1853" y="5092"/>
                  </a:cubicBezTo>
                  <a:cubicBezTo>
                    <a:pt x="16668" y="19784"/>
                    <a:pt x="33206" y="44891"/>
                    <a:pt x="33206" y="92874"/>
                  </a:cubicBezTo>
                  <a:cubicBezTo>
                    <a:pt x="33206" y="131743"/>
                    <a:pt x="22008" y="161128"/>
                    <a:pt x="3403" y="179354"/>
                  </a:cubicBezTo>
                  <a:cubicBezTo>
                    <a:pt x="475" y="182515"/>
                    <a:pt x="303" y="182701"/>
                    <a:pt x="303" y="183631"/>
                  </a:cubicBezTo>
                  <a:cubicBezTo>
                    <a:pt x="303" y="184561"/>
                    <a:pt x="819" y="185863"/>
                    <a:pt x="2542" y="185863"/>
                  </a:cubicBezTo>
                  <a:cubicBezTo>
                    <a:pt x="4609" y="185863"/>
                    <a:pt x="20975" y="173588"/>
                    <a:pt x="32344" y="150341"/>
                  </a:cubicBezTo>
                  <a:cubicBezTo>
                    <a:pt x="39924" y="134905"/>
                    <a:pt x="44920" y="114819"/>
                    <a:pt x="44920" y="93060"/>
                  </a:cubicBezTo>
                  <a:cubicBezTo>
                    <a:pt x="44920" y="66837"/>
                    <a:pt x="37684" y="26108"/>
                    <a:pt x="3576" y="71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2" name="Dowolny kształt: kształt 41">
              <a:extLst>
                <a:ext uri="{FF2B5EF4-FFF2-40B4-BE49-F238E27FC236}">
                  <a16:creationId xmlns:a16="http://schemas.microsoft.com/office/drawing/2014/main" id="{C1345D8C-BDEB-A952-9A0E-80FE53548951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8110596" y="7529546"/>
              <a:ext cx="57832" cy="265683"/>
            </a:xfrm>
            <a:custGeom>
              <a:avLst/>
              <a:gdLst>
                <a:gd name="connsiteX0" fmla="*/ 10150 w 57832"/>
                <a:gd name="connsiteY0" fmla="*/ 9108 h 265683"/>
                <a:gd name="connsiteX1" fmla="*/ 5228 w 57832"/>
                <a:gd name="connsiteY1" fmla="*/ 75 h 265683"/>
                <a:gd name="connsiteX2" fmla="*/ 306 w 57832"/>
                <a:gd name="connsiteY2" fmla="*/ 9905 h 265683"/>
                <a:gd name="connsiteX3" fmla="*/ 306 w 57832"/>
                <a:gd name="connsiteY3" fmla="*/ 255928 h 265683"/>
                <a:gd name="connsiteX4" fmla="*/ 5228 w 57832"/>
                <a:gd name="connsiteY4" fmla="*/ 265758 h 265683"/>
                <a:gd name="connsiteX5" fmla="*/ 10150 w 57832"/>
                <a:gd name="connsiteY5" fmla="*/ 256725 h 265683"/>
                <a:gd name="connsiteX6" fmla="*/ 10150 w 57832"/>
                <a:gd name="connsiteY6" fmla="*/ 9108 h 265683"/>
                <a:gd name="connsiteX7" fmla="*/ 58139 w 57832"/>
                <a:gd name="connsiteY7" fmla="*/ 9905 h 265683"/>
                <a:gd name="connsiteX8" fmla="*/ 53217 w 57832"/>
                <a:gd name="connsiteY8" fmla="*/ 75 h 265683"/>
                <a:gd name="connsiteX9" fmla="*/ 48295 w 57832"/>
                <a:gd name="connsiteY9" fmla="*/ 9108 h 265683"/>
                <a:gd name="connsiteX10" fmla="*/ 48295 w 57832"/>
                <a:gd name="connsiteY10" fmla="*/ 256725 h 265683"/>
                <a:gd name="connsiteX11" fmla="*/ 53217 w 57832"/>
                <a:gd name="connsiteY11" fmla="*/ 265758 h 265683"/>
                <a:gd name="connsiteX12" fmla="*/ 58139 w 57832"/>
                <a:gd name="connsiteY12" fmla="*/ 255928 h 265683"/>
                <a:gd name="connsiteX13" fmla="*/ 58139 w 57832"/>
                <a:gd name="connsiteY13" fmla="*/ 9905 h 26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832" h="265683">
                  <a:moveTo>
                    <a:pt x="10150" y="9108"/>
                  </a:moveTo>
                  <a:cubicBezTo>
                    <a:pt x="10150" y="4857"/>
                    <a:pt x="10150" y="75"/>
                    <a:pt x="5228" y="75"/>
                  </a:cubicBezTo>
                  <a:cubicBezTo>
                    <a:pt x="306" y="75"/>
                    <a:pt x="306" y="5920"/>
                    <a:pt x="306" y="9905"/>
                  </a:cubicBezTo>
                  <a:lnTo>
                    <a:pt x="306" y="255928"/>
                  </a:lnTo>
                  <a:cubicBezTo>
                    <a:pt x="306" y="260179"/>
                    <a:pt x="306" y="265758"/>
                    <a:pt x="5228" y="265758"/>
                  </a:cubicBezTo>
                  <a:cubicBezTo>
                    <a:pt x="10150" y="265758"/>
                    <a:pt x="10150" y="260976"/>
                    <a:pt x="10150" y="256725"/>
                  </a:cubicBezTo>
                  <a:lnTo>
                    <a:pt x="10150" y="9108"/>
                  </a:lnTo>
                  <a:close/>
                  <a:moveTo>
                    <a:pt x="58139" y="9905"/>
                  </a:moveTo>
                  <a:cubicBezTo>
                    <a:pt x="58139" y="5654"/>
                    <a:pt x="58139" y="75"/>
                    <a:pt x="53217" y="75"/>
                  </a:cubicBezTo>
                  <a:cubicBezTo>
                    <a:pt x="48295" y="75"/>
                    <a:pt x="48295" y="4857"/>
                    <a:pt x="48295" y="9108"/>
                  </a:cubicBezTo>
                  <a:lnTo>
                    <a:pt x="48295" y="256725"/>
                  </a:lnTo>
                  <a:cubicBezTo>
                    <a:pt x="48295" y="260976"/>
                    <a:pt x="48295" y="265758"/>
                    <a:pt x="53217" y="265758"/>
                  </a:cubicBezTo>
                  <a:cubicBezTo>
                    <a:pt x="58139" y="265758"/>
                    <a:pt x="58139" y="259913"/>
                    <a:pt x="58139" y="255928"/>
                  </a:cubicBezTo>
                  <a:lnTo>
                    <a:pt x="58139" y="990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grpSp>
        <p:nvGrpSpPr>
          <p:cNvPr id="43" name="Grupa 42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E}_\varphi \rightarrow \mathcal{E}_\varphi^{\otimes N}&#10;$$&#10; \end{document}&#10;" title="IguanaTex Vector Display">
            <a:extLst>
              <a:ext uri="{FF2B5EF4-FFF2-40B4-BE49-F238E27FC236}">
                <a16:creationId xmlns:a16="http://schemas.microsoft.com/office/drawing/2014/main" id="{F07D410C-3909-D73B-1788-14A173B8CF2C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1448716" y="5066403"/>
            <a:ext cx="1609327" cy="469453"/>
            <a:chOff x="5817563" y="6877159"/>
            <a:chExt cx="1116629" cy="350341"/>
          </a:xfrm>
        </p:grpSpPr>
        <p:sp>
          <p:nvSpPr>
            <p:cNvPr id="44" name="Dowolny kształt: kształt 43">
              <a:extLst>
                <a:ext uri="{FF2B5EF4-FFF2-40B4-BE49-F238E27FC236}">
                  <a16:creationId xmlns:a16="http://schemas.microsoft.com/office/drawing/2014/main" id="{D1E25252-3A8D-4496-E116-6F16DA0D502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817563" y="6927694"/>
              <a:ext cx="131916" cy="197531"/>
            </a:xfrm>
            <a:custGeom>
              <a:avLst/>
              <a:gdLst>
                <a:gd name="connsiteX0" fmla="*/ 52044 w 131916"/>
                <a:gd name="connsiteY0" fmla="*/ 92999 h 197531"/>
                <a:gd name="connsiteX1" fmla="*/ 210 w 131916"/>
                <a:gd name="connsiteY1" fmla="*/ 163914 h 197531"/>
                <a:gd name="connsiteX2" fmla="*/ 41726 w 131916"/>
                <a:gd name="connsiteY2" fmla="*/ 197606 h 197531"/>
                <a:gd name="connsiteX3" fmla="*/ 115668 w 131916"/>
                <a:gd name="connsiteY3" fmla="*/ 148970 h 197531"/>
                <a:gd name="connsiteX4" fmla="*/ 113212 w 131916"/>
                <a:gd name="connsiteY4" fmla="*/ 147068 h 197531"/>
                <a:gd name="connsiteX5" fmla="*/ 95279 w 131916"/>
                <a:gd name="connsiteY5" fmla="*/ 159023 h 197531"/>
                <a:gd name="connsiteX6" fmla="*/ 57939 w 131916"/>
                <a:gd name="connsiteY6" fmla="*/ 182662 h 197531"/>
                <a:gd name="connsiteX7" fmla="*/ 21091 w 131916"/>
                <a:gd name="connsiteY7" fmla="*/ 152231 h 197531"/>
                <a:gd name="connsiteX8" fmla="*/ 73661 w 131916"/>
                <a:gd name="connsiteY8" fmla="*/ 97074 h 197531"/>
                <a:gd name="connsiteX9" fmla="*/ 93805 w 131916"/>
                <a:gd name="connsiteY9" fmla="*/ 84032 h 197531"/>
                <a:gd name="connsiteX10" fmla="*/ 91348 w 131916"/>
                <a:gd name="connsiteY10" fmla="*/ 82130 h 197531"/>
                <a:gd name="connsiteX11" fmla="*/ 49833 w 131916"/>
                <a:gd name="connsiteY11" fmla="*/ 50884 h 197531"/>
                <a:gd name="connsiteX12" fmla="*/ 87909 w 131916"/>
                <a:gd name="connsiteY12" fmla="*/ 15019 h 197531"/>
                <a:gd name="connsiteX13" fmla="*/ 111246 w 131916"/>
                <a:gd name="connsiteY13" fmla="*/ 29963 h 197531"/>
                <a:gd name="connsiteX14" fmla="*/ 108299 w 131916"/>
                <a:gd name="connsiteY14" fmla="*/ 39744 h 197531"/>
                <a:gd name="connsiteX15" fmla="*/ 107070 w 131916"/>
                <a:gd name="connsiteY15" fmla="*/ 42733 h 197531"/>
                <a:gd name="connsiteX16" fmla="*/ 109527 w 131916"/>
                <a:gd name="connsiteY16" fmla="*/ 44635 h 197531"/>
                <a:gd name="connsiteX17" fmla="*/ 132127 w 131916"/>
                <a:gd name="connsiteY17" fmla="*/ 18551 h 197531"/>
                <a:gd name="connsiteX18" fmla="*/ 104122 w 131916"/>
                <a:gd name="connsiteY18" fmla="*/ 75 h 197531"/>
                <a:gd name="connsiteX19" fmla="*/ 28952 w 131916"/>
                <a:gd name="connsiteY19" fmla="*/ 62567 h 197531"/>
                <a:gd name="connsiteX20" fmla="*/ 52044 w 131916"/>
                <a:gd name="connsiteY20" fmla="*/ 92999 h 19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1916" h="197531">
                  <a:moveTo>
                    <a:pt x="52044" y="92999"/>
                  </a:moveTo>
                  <a:cubicBezTo>
                    <a:pt x="2913" y="122343"/>
                    <a:pt x="210" y="157393"/>
                    <a:pt x="210" y="163914"/>
                  </a:cubicBezTo>
                  <a:cubicBezTo>
                    <a:pt x="210" y="184564"/>
                    <a:pt x="18389" y="197606"/>
                    <a:pt x="41726" y="197606"/>
                  </a:cubicBezTo>
                  <a:cubicBezTo>
                    <a:pt x="82750" y="197606"/>
                    <a:pt x="115668" y="154676"/>
                    <a:pt x="115668" y="148970"/>
                  </a:cubicBezTo>
                  <a:cubicBezTo>
                    <a:pt x="115668" y="147340"/>
                    <a:pt x="114440" y="147068"/>
                    <a:pt x="113212" y="147068"/>
                  </a:cubicBezTo>
                  <a:cubicBezTo>
                    <a:pt x="110264" y="147068"/>
                    <a:pt x="100929" y="150601"/>
                    <a:pt x="95279" y="159023"/>
                  </a:cubicBezTo>
                  <a:cubicBezTo>
                    <a:pt x="90120" y="166903"/>
                    <a:pt x="79803" y="182662"/>
                    <a:pt x="57939" y="182662"/>
                  </a:cubicBezTo>
                  <a:cubicBezTo>
                    <a:pt x="40498" y="182662"/>
                    <a:pt x="21091" y="172609"/>
                    <a:pt x="21091" y="152231"/>
                  </a:cubicBezTo>
                  <a:cubicBezTo>
                    <a:pt x="21091" y="138917"/>
                    <a:pt x="34848" y="98704"/>
                    <a:pt x="73661" y="97074"/>
                  </a:cubicBezTo>
                  <a:cubicBezTo>
                    <a:pt x="85207" y="96531"/>
                    <a:pt x="93805" y="87021"/>
                    <a:pt x="93805" y="84032"/>
                  </a:cubicBezTo>
                  <a:cubicBezTo>
                    <a:pt x="93805" y="82402"/>
                    <a:pt x="92577" y="82130"/>
                    <a:pt x="91348" y="82130"/>
                  </a:cubicBezTo>
                  <a:cubicBezTo>
                    <a:pt x="56711" y="80500"/>
                    <a:pt x="49833" y="61752"/>
                    <a:pt x="49833" y="50884"/>
                  </a:cubicBezTo>
                  <a:cubicBezTo>
                    <a:pt x="49833" y="44635"/>
                    <a:pt x="53518" y="15019"/>
                    <a:pt x="87909" y="15019"/>
                  </a:cubicBezTo>
                  <a:cubicBezTo>
                    <a:pt x="92577" y="15019"/>
                    <a:pt x="111246" y="15834"/>
                    <a:pt x="111246" y="29963"/>
                  </a:cubicBezTo>
                  <a:cubicBezTo>
                    <a:pt x="111246" y="34310"/>
                    <a:pt x="109281" y="38114"/>
                    <a:pt x="108299" y="39744"/>
                  </a:cubicBezTo>
                  <a:cubicBezTo>
                    <a:pt x="107807" y="40559"/>
                    <a:pt x="107070" y="41918"/>
                    <a:pt x="107070" y="42733"/>
                  </a:cubicBezTo>
                  <a:cubicBezTo>
                    <a:pt x="107070" y="44635"/>
                    <a:pt x="108790" y="44635"/>
                    <a:pt x="109527" y="44635"/>
                  </a:cubicBezTo>
                  <a:cubicBezTo>
                    <a:pt x="116896" y="44635"/>
                    <a:pt x="132127" y="34038"/>
                    <a:pt x="132127" y="18551"/>
                  </a:cubicBezTo>
                  <a:cubicBezTo>
                    <a:pt x="132127" y="2520"/>
                    <a:pt x="115177" y="75"/>
                    <a:pt x="104122" y="75"/>
                  </a:cubicBezTo>
                  <a:cubicBezTo>
                    <a:pt x="70713" y="75"/>
                    <a:pt x="28952" y="29419"/>
                    <a:pt x="28952" y="62567"/>
                  </a:cubicBezTo>
                  <a:cubicBezTo>
                    <a:pt x="28952" y="78598"/>
                    <a:pt x="40007" y="88380"/>
                    <a:pt x="52044" y="92999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" name="Dowolny kształt: kształt 44">
              <a:extLst>
                <a:ext uri="{FF2B5EF4-FFF2-40B4-BE49-F238E27FC236}">
                  <a16:creationId xmlns:a16="http://schemas.microsoft.com/office/drawing/2014/main" id="{DDC1035C-4950-81B5-0BC1-713591572AD9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952201" y="7076128"/>
              <a:ext cx="107645" cy="124958"/>
            </a:xfrm>
            <a:custGeom>
              <a:avLst/>
              <a:gdLst>
                <a:gd name="connsiteX0" fmla="*/ 42689 w 107645"/>
                <a:gd name="connsiteY0" fmla="*/ 85664 h 124958"/>
                <a:gd name="connsiteX1" fmla="*/ 48536 w 107645"/>
                <a:gd name="connsiteY1" fmla="*/ 85854 h 124958"/>
                <a:gd name="connsiteX2" fmla="*/ 107862 w 107645"/>
                <a:gd name="connsiteY2" fmla="*/ 27845 h 124958"/>
                <a:gd name="connsiteX3" fmla="*/ 85335 w 107645"/>
                <a:gd name="connsiteY3" fmla="*/ 76 h 124958"/>
                <a:gd name="connsiteX4" fmla="*/ 44237 w 107645"/>
                <a:gd name="connsiteY4" fmla="*/ 47815 h 124958"/>
                <a:gd name="connsiteX5" fmla="*/ 37187 w 107645"/>
                <a:gd name="connsiteY5" fmla="*/ 71780 h 124958"/>
                <a:gd name="connsiteX6" fmla="*/ 6234 w 107645"/>
                <a:gd name="connsiteY6" fmla="*/ 45343 h 124958"/>
                <a:gd name="connsiteX7" fmla="*/ 21195 w 107645"/>
                <a:gd name="connsiteY7" fmla="*/ 6733 h 124958"/>
                <a:gd name="connsiteX8" fmla="*/ 22570 w 107645"/>
                <a:gd name="connsiteY8" fmla="*/ 4261 h 124958"/>
                <a:gd name="connsiteX9" fmla="*/ 19819 w 107645"/>
                <a:gd name="connsiteY9" fmla="*/ 1978 h 124958"/>
                <a:gd name="connsiteX10" fmla="*/ 14316 w 107645"/>
                <a:gd name="connsiteY10" fmla="*/ 6162 h 124958"/>
                <a:gd name="connsiteX11" fmla="*/ 216 w 107645"/>
                <a:gd name="connsiteY11" fmla="*/ 47245 h 124958"/>
                <a:gd name="connsiteX12" fmla="*/ 33576 w 107645"/>
                <a:gd name="connsiteY12" fmla="*/ 84142 h 124958"/>
                <a:gd name="connsiteX13" fmla="*/ 23946 w 107645"/>
                <a:gd name="connsiteY13" fmla="*/ 118948 h 124958"/>
                <a:gd name="connsiteX14" fmla="*/ 29792 w 107645"/>
                <a:gd name="connsiteY14" fmla="*/ 125034 h 124958"/>
                <a:gd name="connsiteX15" fmla="*/ 36499 w 107645"/>
                <a:gd name="connsiteY15" fmla="*/ 120850 h 124958"/>
                <a:gd name="connsiteX16" fmla="*/ 42689 w 107645"/>
                <a:gd name="connsiteY16" fmla="*/ 85664 h 124958"/>
                <a:gd name="connsiteX17" fmla="*/ 44925 w 107645"/>
                <a:gd name="connsiteY17" fmla="*/ 72731 h 124958"/>
                <a:gd name="connsiteX18" fmla="*/ 57994 w 107645"/>
                <a:gd name="connsiteY18" fmla="*/ 29937 h 124958"/>
                <a:gd name="connsiteX19" fmla="*/ 83444 w 107645"/>
                <a:gd name="connsiteY19" fmla="*/ 13009 h 124958"/>
                <a:gd name="connsiteX20" fmla="*/ 101671 w 107645"/>
                <a:gd name="connsiteY20" fmla="*/ 31649 h 124958"/>
                <a:gd name="connsiteX21" fmla="*/ 50428 w 107645"/>
                <a:gd name="connsiteY21" fmla="*/ 72921 h 124958"/>
                <a:gd name="connsiteX22" fmla="*/ 44925 w 107645"/>
                <a:gd name="connsiteY22" fmla="*/ 72731 h 124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7645" h="124958">
                  <a:moveTo>
                    <a:pt x="42689" y="85664"/>
                  </a:moveTo>
                  <a:cubicBezTo>
                    <a:pt x="44581" y="85854"/>
                    <a:pt x="46644" y="85854"/>
                    <a:pt x="48536" y="85854"/>
                  </a:cubicBezTo>
                  <a:cubicBezTo>
                    <a:pt x="79488" y="85854"/>
                    <a:pt x="107862" y="57896"/>
                    <a:pt x="107862" y="27845"/>
                  </a:cubicBezTo>
                  <a:cubicBezTo>
                    <a:pt x="107862" y="10917"/>
                    <a:pt x="98748" y="76"/>
                    <a:pt x="85335" y="76"/>
                  </a:cubicBezTo>
                  <a:cubicBezTo>
                    <a:pt x="61605" y="76"/>
                    <a:pt x="49052" y="33551"/>
                    <a:pt x="44237" y="47815"/>
                  </a:cubicBezTo>
                  <a:cubicBezTo>
                    <a:pt x="42002" y="54852"/>
                    <a:pt x="38218" y="68166"/>
                    <a:pt x="37187" y="71780"/>
                  </a:cubicBezTo>
                  <a:cubicBezTo>
                    <a:pt x="18271" y="68927"/>
                    <a:pt x="6234" y="59417"/>
                    <a:pt x="6234" y="45343"/>
                  </a:cubicBezTo>
                  <a:cubicBezTo>
                    <a:pt x="6234" y="45152"/>
                    <a:pt x="7266" y="23851"/>
                    <a:pt x="21195" y="6733"/>
                  </a:cubicBezTo>
                  <a:cubicBezTo>
                    <a:pt x="22398" y="5402"/>
                    <a:pt x="22570" y="5021"/>
                    <a:pt x="22570" y="4261"/>
                  </a:cubicBezTo>
                  <a:cubicBezTo>
                    <a:pt x="22570" y="1978"/>
                    <a:pt x="20335" y="1978"/>
                    <a:pt x="19819" y="1978"/>
                  </a:cubicBezTo>
                  <a:cubicBezTo>
                    <a:pt x="18271" y="1978"/>
                    <a:pt x="17583" y="1978"/>
                    <a:pt x="14316" y="6162"/>
                  </a:cubicBezTo>
                  <a:cubicBezTo>
                    <a:pt x="4687" y="19286"/>
                    <a:pt x="216" y="39066"/>
                    <a:pt x="216" y="47245"/>
                  </a:cubicBezTo>
                  <a:cubicBezTo>
                    <a:pt x="216" y="64172"/>
                    <a:pt x="11393" y="78817"/>
                    <a:pt x="33576" y="84142"/>
                  </a:cubicBezTo>
                  <a:cubicBezTo>
                    <a:pt x="24978" y="113623"/>
                    <a:pt x="23946" y="117236"/>
                    <a:pt x="23946" y="118948"/>
                  </a:cubicBezTo>
                  <a:cubicBezTo>
                    <a:pt x="23946" y="124083"/>
                    <a:pt x="27901" y="125034"/>
                    <a:pt x="29792" y="125034"/>
                  </a:cubicBezTo>
                  <a:cubicBezTo>
                    <a:pt x="31684" y="125034"/>
                    <a:pt x="35123" y="123703"/>
                    <a:pt x="36499" y="120850"/>
                  </a:cubicBezTo>
                  <a:cubicBezTo>
                    <a:pt x="37703" y="117997"/>
                    <a:pt x="39250" y="108297"/>
                    <a:pt x="42689" y="85664"/>
                  </a:cubicBezTo>
                  <a:close/>
                  <a:moveTo>
                    <a:pt x="44925" y="72731"/>
                  </a:moveTo>
                  <a:cubicBezTo>
                    <a:pt x="48364" y="50858"/>
                    <a:pt x="49740" y="42300"/>
                    <a:pt x="57994" y="29937"/>
                  </a:cubicBezTo>
                  <a:cubicBezTo>
                    <a:pt x="65732" y="18335"/>
                    <a:pt x="74846" y="13009"/>
                    <a:pt x="83444" y="13009"/>
                  </a:cubicBezTo>
                  <a:cubicBezTo>
                    <a:pt x="95309" y="13009"/>
                    <a:pt x="101671" y="21758"/>
                    <a:pt x="101671" y="31649"/>
                  </a:cubicBezTo>
                  <a:cubicBezTo>
                    <a:pt x="101671" y="50858"/>
                    <a:pt x="80004" y="72921"/>
                    <a:pt x="50428" y="72921"/>
                  </a:cubicBezTo>
                  <a:cubicBezTo>
                    <a:pt x="48880" y="72921"/>
                    <a:pt x="46472" y="72921"/>
                    <a:pt x="44925" y="72731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6" name="Dowolny kształt: kształt 45">
              <a:extLst>
                <a:ext uri="{FF2B5EF4-FFF2-40B4-BE49-F238E27FC236}">
                  <a16:creationId xmlns:a16="http://schemas.microsoft.com/office/drawing/2014/main" id="{202C5321-EBCD-8456-6671-29C6E0B4E6D4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163574" y="6980405"/>
              <a:ext cx="218141" cy="141831"/>
            </a:xfrm>
            <a:custGeom>
              <a:avLst/>
              <a:gdLst>
                <a:gd name="connsiteX0" fmla="*/ 191589 w 218141"/>
                <a:gd name="connsiteY0" fmla="*/ 76424 h 141831"/>
                <a:gd name="connsiteX1" fmla="*/ 169480 w 218141"/>
                <a:gd name="connsiteY1" fmla="*/ 102508 h 141831"/>
                <a:gd name="connsiteX2" fmla="*/ 156461 w 218141"/>
                <a:gd name="connsiteY2" fmla="*/ 138645 h 141831"/>
                <a:gd name="connsiteX3" fmla="*/ 161374 w 218141"/>
                <a:gd name="connsiteY3" fmla="*/ 141906 h 141831"/>
                <a:gd name="connsiteX4" fmla="*/ 166778 w 218141"/>
                <a:gd name="connsiteY4" fmla="*/ 136472 h 141831"/>
                <a:gd name="connsiteX5" fmla="*/ 214681 w 218141"/>
                <a:gd name="connsiteY5" fmla="*/ 74523 h 141831"/>
                <a:gd name="connsiteX6" fmla="*/ 218366 w 218141"/>
                <a:gd name="connsiteY6" fmla="*/ 70990 h 141831"/>
                <a:gd name="connsiteX7" fmla="*/ 216400 w 218141"/>
                <a:gd name="connsiteY7" fmla="*/ 68002 h 141831"/>
                <a:gd name="connsiteX8" fmla="*/ 166533 w 218141"/>
                <a:gd name="connsiteY8" fmla="*/ 4150 h 141831"/>
                <a:gd name="connsiteX9" fmla="*/ 161374 w 218141"/>
                <a:gd name="connsiteY9" fmla="*/ 75 h 141831"/>
                <a:gd name="connsiteX10" fmla="*/ 156461 w 218141"/>
                <a:gd name="connsiteY10" fmla="*/ 3335 h 141831"/>
                <a:gd name="connsiteX11" fmla="*/ 168989 w 218141"/>
                <a:gd name="connsiteY11" fmla="*/ 39201 h 141831"/>
                <a:gd name="connsiteX12" fmla="*/ 191589 w 218141"/>
                <a:gd name="connsiteY12" fmla="*/ 65556 h 141831"/>
                <a:gd name="connsiteX13" fmla="*/ 9068 w 218141"/>
                <a:gd name="connsiteY13" fmla="*/ 65556 h 141831"/>
                <a:gd name="connsiteX14" fmla="*/ 224 w 218141"/>
                <a:gd name="connsiteY14" fmla="*/ 70990 h 141831"/>
                <a:gd name="connsiteX15" fmla="*/ 9068 w 218141"/>
                <a:gd name="connsiteY15" fmla="*/ 76424 h 141831"/>
                <a:gd name="connsiteX16" fmla="*/ 191589 w 218141"/>
                <a:gd name="connsiteY16" fmla="*/ 76424 h 14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8141" h="141831">
                  <a:moveTo>
                    <a:pt x="191589" y="76424"/>
                  </a:moveTo>
                  <a:cubicBezTo>
                    <a:pt x="178078" y="87836"/>
                    <a:pt x="171446" y="98976"/>
                    <a:pt x="169480" y="102508"/>
                  </a:cubicBezTo>
                  <a:cubicBezTo>
                    <a:pt x="158426" y="121256"/>
                    <a:pt x="156461" y="138374"/>
                    <a:pt x="156461" y="138645"/>
                  </a:cubicBezTo>
                  <a:cubicBezTo>
                    <a:pt x="156461" y="141906"/>
                    <a:pt x="159409" y="141906"/>
                    <a:pt x="161374" y="141906"/>
                  </a:cubicBezTo>
                  <a:cubicBezTo>
                    <a:pt x="165550" y="141906"/>
                    <a:pt x="165796" y="141363"/>
                    <a:pt x="166778" y="136472"/>
                  </a:cubicBezTo>
                  <a:cubicBezTo>
                    <a:pt x="172428" y="109844"/>
                    <a:pt x="186922" y="87021"/>
                    <a:pt x="214681" y="74523"/>
                  </a:cubicBezTo>
                  <a:cubicBezTo>
                    <a:pt x="217629" y="73436"/>
                    <a:pt x="218366" y="72892"/>
                    <a:pt x="218366" y="70990"/>
                  </a:cubicBezTo>
                  <a:cubicBezTo>
                    <a:pt x="218366" y="69088"/>
                    <a:pt x="216892" y="68273"/>
                    <a:pt x="216400" y="68002"/>
                  </a:cubicBezTo>
                  <a:cubicBezTo>
                    <a:pt x="205592" y="63383"/>
                    <a:pt x="175867" y="49797"/>
                    <a:pt x="166533" y="4150"/>
                  </a:cubicBezTo>
                  <a:cubicBezTo>
                    <a:pt x="165796" y="890"/>
                    <a:pt x="165550" y="75"/>
                    <a:pt x="161374" y="75"/>
                  </a:cubicBezTo>
                  <a:cubicBezTo>
                    <a:pt x="159409" y="75"/>
                    <a:pt x="156461" y="75"/>
                    <a:pt x="156461" y="3335"/>
                  </a:cubicBezTo>
                  <a:cubicBezTo>
                    <a:pt x="156461" y="3879"/>
                    <a:pt x="158672" y="20996"/>
                    <a:pt x="168989" y="39201"/>
                  </a:cubicBezTo>
                  <a:cubicBezTo>
                    <a:pt x="173902" y="47352"/>
                    <a:pt x="181026" y="56862"/>
                    <a:pt x="191589" y="65556"/>
                  </a:cubicBezTo>
                  <a:lnTo>
                    <a:pt x="9068" y="65556"/>
                  </a:lnTo>
                  <a:cubicBezTo>
                    <a:pt x="4646" y="65556"/>
                    <a:pt x="224" y="65556"/>
                    <a:pt x="224" y="70990"/>
                  </a:cubicBezTo>
                  <a:cubicBezTo>
                    <a:pt x="224" y="76424"/>
                    <a:pt x="4646" y="76424"/>
                    <a:pt x="9068" y="76424"/>
                  </a:cubicBezTo>
                  <a:lnTo>
                    <a:pt x="191589" y="76424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7" name="Dowolny kształt: kształt 46">
              <a:extLst>
                <a:ext uri="{FF2B5EF4-FFF2-40B4-BE49-F238E27FC236}">
                  <a16:creationId xmlns:a16="http://schemas.microsoft.com/office/drawing/2014/main" id="{9FC865BE-FDA7-E7F3-0F58-791D5EDFE6B7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470833" y="6927694"/>
              <a:ext cx="131916" cy="197531"/>
            </a:xfrm>
            <a:custGeom>
              <a:avLst/>
              <a:gdLst>
                <a:gd name="connsiteX0" fmla="*/ 52070 w 131916"/>
                <a:gd name="connsiteY0" fmla="*/ 92999 h 197531"/>
                <a:gd name="connsiteX1" fmla="*/ 237 w 131916"/>
                <a:gd name="connsiteY1" fmla="*/ 163914 h 197531"/>
                <a:gd name="connsiteX2" fmla="*/ 41753 w 131916"/>
                <a:gd name="connsiteY2" fmla="*/ 197606 h 197531"/>
                <a:gd name="connsiteX3" fmla="*/ 115695 w 131916"/>
                <a:gd name="connsiteY3" fmla="*/ 148970 h 197531"/>
                <a:gd name="connsiteX4" fmla="*/ 113238 w 131916"/>
                <a:gd name="connsiteY4" fmla="*/ 147068 h 197531"/>
                <a:gd name="connsiteX5" fmla="*/ 95305 w 131916"/>
                <a:gd name="connsiteY5" fmla="*/ 159023 h 197531"/>
                <a:gd name="connsiteX6" fmla="*/ 57966 w 131916"/>
                <a:gd name="connsiteY6" fmla="*/ 182662 h 197531"/>
                <a:gd name="connsiteX7" fmla="*/ 21118 w 131916"/>
                <a:gd name="connsiteY7" fmla="*/ 152231 h 197531"/>
                <a:gd name="connsiteX8" fmla="*/ 73688 w 131916"/>
                <a:gd name="connsiteY8" fmla="*/ 97074 h 197531"/>
                <a:gd name="connsiteX9" fmla="*/ 93831 w 131916"/>
                <a:gd name="connsiteY9" fmla="*/ 84032 h 197531"/>
                <a:gd name="connsiteX10" fmla="*/ 91375 w 131916"/>
                <a:gd name="connsiteY10" fmla="*/ 82130 h 197531"/>
                <a:gd name="connsiteX11" fmla="*/ 49859 w 131916"/>
                <a:gd name="connsiteY11" fmla="*/ 50884 h 197531"/>
                <a:gd name="connsiteX12" fmla="*/ 87936 w 131916"/>
                <a:gd name="connsiteY12" fmla="*/ 15019 h 197531"/>
                <a:gd name="connsiteX13" fmla="*/ 111273 w 131916"/>
                <a:gd name="connsiteY13" fmla="*/ 29963 h 197531"/>
                <a:gd name="connsiteX14" fmla="*/ 108325 w 131916"/>
                <a:gd name="connsiteY14" fmla="*/ 39744 h 197531"/>
                <a:gd name="connsiteX15" fmla="*/ 107097 w 131916"/>
                <a:gd name="connsiteY15" fmla="*/ 42733 h 197531"/>
                <a:gd name="connsiteX16" fmla="*/ 109553 w 131916"/>
                <a:gd name="connsiteY16" fmla="*/ 44635 h 197531"/>
                <a:gd name="connsiteX17" fmla="*/ 132154 w 131916"/>
                <a:gd name="connsiteY17" fmla="*/ 18551 h 197531"/>
                <a:gd name="connsiteX18" fmla="*/ 104149 w 131916"/>
                <a:gd name="connsiteY18" fmla="*/ 75 h 197531"/>
                <a:gd name="connsiteX19" fmla="*/ 28979 w 131916"/>
                <a:gd name="connsiteY19" fmla="*/ 62567 h 197531"/>
                <a:gd name="connsiteX20" fmla="*/ 52070 w 131916"/>
                <a:gd name="connsiteY20" fmla="*/ 92999 h 19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1916" h="197531">
                  <a:moveTo>
                    <a:pt x="52070" y="92999"/>
                  </a:moveTo>
                  <a:cubicBezTo>
                    <a:pt x="2939" y="122343"/>
                    <a:pt x="237" y="157393"/>
                    <a:pt x="237" y="163914"/>
                  </a:cubicBezTo>
                  <a:cubicBezTo>
                    <a:pt x="237" y="184564"/>
                    <a:pt x="18415" y="197606"/>
                    <a:pt x="41753" y="197606"/>
                  </a:cubicBezTo>
                  <a:cubicBezTo>
                    <a:pt x="82777" y="197606"/>
                    <a:pt x="115695" y="154676"/>
                    <a:pt x="115695" y="148970"/>
                  </a:cubicBezTo>
                  <a:cubicBezTo>
                    <a:pt x="115695" y="147340"/>
                    <a:pt x="114466" y="147068"/>
                    <a:pt x="113238" y="147068"/>
                  </a:cubicBezTo>
                  <a:cubicBezTo>
                    <a:pt x="110290" y="147068"/>
                    <a:pt x="100955" y="150601"/>
                    <a:pt x="95305" y="159023"/>
                  </a:cubicBezTo>
                  <a:cubicBezTo>
                    <a:pt x="90147" y="166903"/>
                    <a:pt x="79829" y="182662"/>
                    <a:pt x="57966" y="182662"/>
                  </a:cubicBezTo>
                  <a:cubicBezTo>
                    <a:pt x="40524" y="182662"/>
                    <a:pt x="21118" y="172609"/>
                    <a:pt x="21118" y="152231"/>
                  </a:cubicBezTo>
                  <a:cubicBezTo>
                    <a:pt x="21118" y="138917"/>
                    <a:pt x="34874" y="98704"/>
                    <a:pt x="73688" y="97074"/>
                  </a:cubicBezTo>
                  <a:cubicBezTo>
                    <a:pt x="85233" y="96531"/>
                    <a:pt x="93831" y="87021"/>
                    <a:pt x="93831" y="84032"/>
                  </a:cubicBezTo>
                  <a:cubicBezTo>
                    <a:pt x="93831" y="82402"/>
                    <a:pt x="92603" y="82130"/>
                    <a:pt x="91375" y="82130"/>
                  </a:cubicBezTo>
                  <a:cubicBezTo>
                    <a:pt x="56738" y="80500"/>
                    <a:pt x="49859" y="61752"/>
                    <a:pt x="49859" y="50884"/>
                  </a:cubicBezTo>
                  <a:cubicBezTo>
                    <a:pt x="49859" y="44635"/>
                    <a:pt x="53544" y="15019"/>
                    <a:pt x="87936" y="15019"/>
                  </a:cubicBezTo>
                  <a:cubicBezTo>
                    <a:pt x="92603" y="15019"/>
                    <a:pt x="111273" y="15834"/>
                    <a:pt x="111273" y="29963"/>
                  </a:cubicBezTo>
                  <a:cubicBezTo>
                    <a:pt x="111273" y="34310"/>
                    <a:pt x="109308" y="38114"/>
                    <a:pt x="108325" y="39744"/>
                  </a:cubicBezTo>
                  <a:cubicBezTo>
                    <a:pt x="107834" y="40559"/>
                    <a:pt x="107097" y="41918"/>
                    <a:pt x="107097" y="42733"/>
                  </a:cubicBezTo>
                  <a:cubicBezTo>
                    <a:pt x="107097" y="44635"/>
                    <a:pt x="108816" y="44635"/>
                    <a:pt x="109553" y="44635"/>
                  </a:cubicBezTo>
                  <a:cubicBezTo>
                    <a:pt x="116923" y="44635"/>
                    <a:pt x="132154" y="34038"/>
                    <a:pt x="132154" y="18551"/>
                  </a:cubicBezTo>
                  <a:cubicBezTo>
                    <a:pt x="132154" y="2520"/>
                    <a:pt x="115203" y="75"/>
                    <a:pt x="104149" y="75"/>
                  </a:cubicBezTo>
                  <a:cubicBezTo>
                    <a:pt x="70740" y="75"/>
                    <a:pt x="28979" y="29419"/>
                    <a:pt x="28979" y="62567"/>
                  </a:cubicBezTo>
                  <a:cubicBezTo>
                    <a:pt x="28979" y="78598"/>
                    <a:pt x="40033" y="88380"/>
                    <a:pt x="52070" y="92999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8" name="Dowolny kształt: kształt 47">
              <a:extLst>
                <a:ext uri="{FF2B5EF4-FFF2-40B4-BE49-F238E27FC236}">
                  <a16:creationId xmlns:a16="http://schemas.microsoft.com/office/drawing/2014/main" id="{9BA6A04F-6C1D-F7E2-0577-16143F03D9C6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628819" y="6889331"/>
              <a:ext cx="126905" cy="140173"/>
            </a:xfrm>
            <a:custGeom>
              <a:avLst/>
              <a:gdLst>
                <a:gd name="connsiteX0" fmla="*/ 127148 w 126905"/>
                <a:gd name="connsiteY0" fmla="*/ 70253 h 140173"/>
                <a:gd name="connsiteX1" fmla="*/ 63696 w 126905"/>
                <a:gd name="connsiteY1" fmla="*/ 71 h 140173"/>
                <a:gd name="connsiteX2" fmla="*/ 243 w 126905"/>
                <a:gd name="connsiteY2" fmla="*/ 70062 h 140173"/>
                <a:gd name="connsiteX3" fmla="*/ 63696 w 126905"/>
                <a:gd name="connsiteY3" fmla="*/ 140244 h 140173"/>
                <a:gd name="connsiteX4" fmla="*/ 127148 w 126905"/>
                <a:gd name="connsiteY4" fmla="*/ 70253 h 140173"/>
                <a:gd name="connsiteX5" fmla="*/ 25177 w 126905"/>
                <a:gd name="connsiteY5" fmla="*/ 22894 h 140173"/>
                <a:gd name="connsiteX6" fmla="*/ 63696 w 126905"/>
                <a:gd name="connsiteY6" fmla="*/ 6537 h 140173"/>
                <a:gd name="connsiteX7" fmla="*/ 102214 w 126905"/>
                <a:gd name="connsiteY7" fmla="*/ 22894 h 140173"/>
                <a:gd name="connsiteX8" fmla="*/ 63696 w 126905"/>
                <a:gd name="connsiteY8" fmla="*/ 65498 h 140173"/>
                <a:gd name="connsiteX9" fmla="*/ 25177 w 126905"/>
                <a:gd name="connsiteY9" fmla="*/ 22894 h 140173"/>
                <a:gd name="connsiteX10" fmla="*/ 21050 w 126905"/>
                <a:gd name="connsiteY10" fmla="*/ 112666 h 140173"/>
                <a:gd name="connsiteX11" fmla="*/ 6090 w 126905"/>
                <a:gd name="connsiteY11" fmla="*/ 70253 h 140173"/>
                <a:gd name="connsiteX12" fmla="*/ 21050 w 126905"/>
                <a:gd name="connsiteY12" fmla="*/ 27649 h 140173"/>
                <a:gd name="connsiteX13" fmla="*/ 59569 w 126905"/>
                <a:gd name="connsiteY13" fmla="*/ 70062 h 140173"/>
                <a:gd name="connsiteX14" fmla="*/ 21050 w 126905"/>
                <a:gd name="connsiteY14" fmla="*/ 112666 h 140173"/>
                <a:gd name="connsiteX15" fmla="*/ 106341 w 126905"/>
                <a:gd name="connsiteY15" fmla="*/ 27649 h 140173"/>
                <a:gd name="connsiteX16" fmla="*/ 121302 w 126905"/>
                <a:gd name="connsiteY16" fmla="*/ 70062 h 140173"/>
                <a:gd name="connsiteX17" fmla="*/ 106341 w 126905"/>
                <a:gd name="connsiteY17" fmla="*/ 112666 h 140173"/>
                <a:gd name="connsiteX18" fmla="*/ 67823 w 126905"/>
                <a:gd name="connsiteY18" fmla="*/ 70253 h 140173"/>
                <a:gd name="connsiteX19" fmla="*/ 106341 w 126905"/>
                <a:gd name="connsiteY19" fmla="*/ 27649 h 140173"/>
                <a:gd name="connsiteX20" fmla="*/ 102214 w 126905"/>
                <a:gd name="connsiteY20" fmla="*/ 117421 h 140173"/>
                <a:gd name="connsiteX21" fmla="*/ 63696 w 126905"/>
                <a:gd name="connsiteY21" fmla="*/ 133778 h 140173"/>
                <a:gd name="connsiteX22" fmla="*/ 25177 w 126905"/>
                <a:gd name="connsiteY22" fmla="*/ 117421 h 140173"/>
                <a:gd name="connsiteX23" fmla="*/ 63696 w 126905"/>
                <a:gd name="connsiteY23" fmla="*/ 74817 h 140173"/>
                <a:gd name="connsiteX24" fmla="*/ 102214 w 126905"/>
                <a:gd name="connsiteY24" fmla="*/ 117421 h 140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6905" h="140173">
                  <a:moveTo>
                    <a:pt x="127148" y="70253"/>
                  </a:moveTo>
                  <a:cubicBezTo>
                    <a:pt x="127148" y="31263"/>
                    <a:pt x="98431" y="71"/>
                    <a:pt x="63696" y="71"/>
                  </a:cubicBezTo>
                  <a:cubicBezTo>
                    <a:pt x="28616" y="71"/>
                    <a:pt x="243" y="31833"/>
                    <a:pt x="243" y="70062"/>
                  </a:cubicBezTo>
                  <a:cubicBezTo>
                    <a:pt x="243" y="109052"/>
                    <a:pt x="28960" y="140244"/>
                    <a:pt x="63696" y="140244"/>
                  </a:cubicBezTo>
                  <a:cubicBezTo>
                    <a:pt x="98775" y="140244"/>
                    <a:pt x="127148" y="108482"/>
                    <a:pt x="127148" y="70253"/>
                  </a:cubicBezTo>
                  <a:close/>
                  <a:moveTo>
                    <a:pt x="25177" y="22894"/>
                  </a:moveTo>
                  <a:cubicBezTo>
                    <a:pt x="32227" y="15857"/>
                    <a:pt x="45468" y="6537"/>
                    <a:pt x="63696" y="6537"/>
                  </a:cubicBezTo>
                  <a:cubicBezTo>
                    <a:pt x="81923" y="6537"/>
                    <a:pt x="95164" y="15857"/>
                    <a:pt x="102214" y="22894"/>
                  </a:cubicBezTo>
                  <a:lnTo>
                    <a:pt x="63696" y="65498"/>
                  </a:lnTo>
                  <a:lnTo>
                    <a:pt x="25177" y="22894"/>
                  </a:lnTo>
                  <a:close/>
                  <a:moveTo>
                    <a:pt x="21050" y="112666"/>
                  </a:moveTo>
                  <a:cubicBezTo>
                    <a:pt x="11592" y="101825"/>
                    <a:pt x="6090" y="85849"/>
                    <a:pt x="6090" y="70253"/>
                  </a:cubicBezTo>
                  <a:cubicBezTo>
                    <a:pt x="6090" y="53515"/>
                    <a:pt x="12108" y="37919"/>
                    <a:pt x="21050" y="27649"/>
                  </a:cubicBezTo>
                  <a:lnTo>
                    <a:pt x="59569" y="70062"/>
                  </a:lnTo>
                  <a:lnTo>
                    <a:pt x="21050" y="112666"/>
                  </a:lnTo>
                  <a:close/>
                  <a:moveTo>
                    <a:pt x="106341" y="27649"/>
                  </a:moveTo>
                  <a:cubicBezTo>
                    <a:pt x="115799" y="38490"/>
                    <a:pt x="121302" y="54466"/>
                    <a:pt x="121302" y="70062"/>
                  </a:cubicBezTo>
                  <a:cubicBezTo>
                    <a:pt x="121302" y="86800"/>
                    <a:pt x="115283" y="102396"/>
                    <a:pt x="106341" y="112666"/>
                  </a:cubicBezTo>
                  <a:lnTo>
                    <a:pt x="67823" y="70253"/>
                  </a:lnTo>
                  <a:lnTo>
                    <a:pt x="106341" y="27649"/>
                  </a:lnTo>
                  <a:close/>
                  <a:moveTo>
                    <a:pt x="102214" y="117421"/>
                  </a:moveTo>
                  <a:cubicBezTo>
                    <a:pt x="95164" y="124458"/>
                    <a:pt x="81923" y="133778"/>
                    <a:pt x="63696" y="133778"/>
                  </a:cubicBezTo>
                  <a:cubicBezTo>
                    <a:pt x="45468" y="133778"/>
                    <a:pt x="32227" y="124458"/>
                    <a:pt x="25177" y="117421"/>
                  </a:cubicBezTo>
                  <a:lnTo>
                    <a:pt x="63696" y="74817"/>
                  </a:lnTo>
                  <a:lnTo>
                    <a:pt x="102214" y="117421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9" name="Dowolny kształt: kształt 48">
              <a:extLst>
                <a:ext uri="{FF2B5EF4-FFF2-40B4-BE49-F238E27FC236}">
                  <a16:creationId xmlns:a16="http://schemas.microsoft.com/office/drawing/2014/main" id="{ABF78455-5418-76A3-AEEC-D788F2DA05C7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780978" y="6877159"/>
              <a:ext cx="153214" cy="129903"/>
            </a:xfrm>
            <a:custGeom>
              <a:avLst/>
              <a:gdLst>
                <a:gd name="connsiteX0" fmla="*/ 131797 w 153214"/>
                <a:gd name="connsiteY0" fmla="*/ 20802 h 129903"/>
                <a:gd name="connsiteX1" fmla="*/ 150025 w 153214"/>
                <a:gd name="connsiteY1" fmla="*/ 6918 h 129903"/>
                <a:gd name="connsiteX2" fmla="*/ 153464 w 153214"/>
                <a:gd name="connsiteY2" fmla="*/ 2733 h 129903"/>
                <a:gd name="connsiteX3" fmla="*/ 150885 w 153214"/>
                <a:gd name="connsiteY3" fmla="*/ 71 h 129903"/>
                <a:gd name="connsiteX4" fmla="*/ 133001 w 153214"/>
                <a:gd name="connsiteY4" fmla="*/ 831 h 129903"/>
                <a:gd name="connsiteX5" fmla="*/ 114774 w 153214"/>
                <a:gd name="connsiteY5" fmla="*/ 71 h 129903"/>
                <a:gd name="connsiteX6" fmla="*/ 111334 w 153214"/>
                <a:gd name="connsiteY6" fmla="*/ 4255 h 129903"/>
                <a:gd name="connsiteX7" fmla="*/ 115117 w 153214"/>
                <a:gd name="connsiteY7" fmla="*/ 6918 h 129903"/>
                <a:gd name="connsiteX8" fmla="*/ 126123 w 153214"/>
                <a:gd name="connsiteY8" fmla="*/ 14716 h 129903"/>
                <a:gd name="connsiteX9" fmla="*/ 125435 w 153214"/>
                <a:gd name="connsiteY9" fmla="*/ 19280 h 129903"/>
                <a:gd name="connsiteX10" fmla="*/ 106692 w 153214"/>
                <a:gd name="connsiteY10" fmla="*/ 102205 h 129903"/>
                <a:gd name="connsiteX11" fmla="*/ 63014 w 153214"/>
                <a:gd name="connsiteY11" fmla="*/ 3304 h 129903"/>
                <a:gd name="connsiteX12" fmla="*/ 57168 w 153214"/>
                <a:gd name="connsiteY12" fmla="*/ 71 h 129903"/>
                <a:gd name="connsiteX13" fmla="*/ 33609 w 153214"/>
                <a:gd name="connsiteY13" fmla="*/ 71 h 129903"/>
                <a:gd name="connsiteX14" fmla="*/ 28107 w 153214"/>
                <a:gd name="connsiteY14" fmla="*/ 4255 h 129903"/>
                <a:gd name="connsiteX15" fmla="*/ 33781 w 153214"/>
                <a:gd name="connsiteY15" fmla="*/ 6918 h 129903"/>
                <a:gd name="connsiteX16" fmla="*/ 44786 w 153214"/>
                <a:gd name="connsiteY16" fmla="*/ 7869 h 129903"/>
                <a:gd name="connsiteX17" fmla="*/ 21744 w 153214"/>
                <a:gd name="connsiteY17" fmla="*/ 109623 h 129903"/>
                <a:gd name="connsiteX18" fmla="*/ 3860 w 153214"/>
                <a:gd name="connsiteY18" fmla="*/ 123127 h 129903"/>
                <a:gd name="connsiteX19" fmla="*/ 249 w 153214"/>
                <a:gd name="connsiteY19" fmla="*/ 127121 h 129903"/>
                <a:gd name="connsiteX20" fmla="*/ 2829 w 153214"/>
                <a:gd name="connsiteY20" fmla="*/ 129974 h 129903"/>
                <a:gd name="connsiteX21" fmla="*/ 20712 w 153214"/>
                <a:gd name="connsiteY21" fmla="*/ 129213 h 129903"/>
                <a:gd name="connsiteX22" fmla="*/ 38940 w 153214"/>
                <a:gd name="connsiteY22" fmla="*/ 129974 h 129903"/>
                <a:gd name="connsiteX23" fmla="*/ 42379 w 153214"/>
                <a:gd name="connsiteY23" fmla="*/ 125980 h 129903"/>
                <a:gd name="connsiteX24" fmla="*/ 38424 w 153214"/>
                <a:gd name="connsiteY24" fmla="*/ 123127 h 129903"/>
                <a:gd name="connsiteX25" fmla="*/ 27591 w 153214"/>
                <a:gd name="connsiteY25" fmla="*/ 115139 h 129903"/>
                <a:gd name="connsiteX26" fmla="*/ 28278 w 153214"/>
                <a:gd name="connsiteY26" fmla="*/ 110384 h 129903"/>
                <a:gd name="connsiteX27" fmla="*/ 50289 w 153214"/>
                <a:gd name="connsiteY27" fmla="*/ 13004 h 129903"/>
                <a:gd name="connsiteX28" fmla="*/ 100501 w 153214"/>
                <a:gd name="connsiteY28" fmla="*/ 126741 h 129903"/>
                <a:gd name="connsiteX29" fmla="*/ 104284 w 153214"/>
                <a:gd name="connsiteY29" fmla="*/ 129974 h 129903"/>
                <a:gd name="connsiteX30" fmla="*/ 107895 w 153214"/>
                <a:gd name="connsiteY30" fmla="*/ 125980 h 129903"/>
                <a:gd name="connsiteX31" fmla="*/ 131797 w 153214"/>
                <a:gd name="connsiteY31" fmla="*/ 20802 h 12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3214" h="129903">
                  <a:moveTo>
                    <a:pt x="131797" y="20802"/>
                  </a:moveTo>
                  <a:cubicBezTo>
                    <a:pt x="133517" y="13574"/>
                    <a:pt x="136268" y="7298"/>
                    <a:pt x="150025" y="6918"/>
                  </a:cubicBezTo>
                  <a:cubicBezTo>
                    <a:pt x="150885" y="6918"/>
                    <a:pt x="153464" y="6727"/>
                    <a:pt x="153464" y="2733"/>
                  </a:cubicBezTo>
                  <a:cubicBezTo>
                    <a:pt x="153464" y="1592"/>
                    <a:pt x="152604" y="71"/>
                    <a:pt x="150885" y="71"/>
                  </a:cubicBezTo>
                  <a:cubicBezTo>
                    <a:pt x="145210" y="71"/>
                    <a:pt x="138848" y="831"/>
                    <a:pt x="133001" y="831"/>
                  </a:cubicBezTo>
                  <a:cubicBezTo>
                    <a:pt x="128874" y="831"/>
                    <a:pt x="118901" y="71"/>
                    <a:pt x="114774" y="71"/>
                  </a:cubicBezTo>
                  <a:cubicBezTo>
                    <a:pt x="113914" y="71"/>
                    <a:pt x="111334" y="71"/>
                    <a:pt x="111334" y="4255"/>
                  </a:cubicBezTo>
                  <a:cubicBezTo>
                    <a:pt x="111334" y="6727"/>
                    <a:pt x="113570" y="6918"/>
                    <a:pt x="115117" y="6918"/>
                  </a:cubicBezTo>
                  <a:cubicBezTo>
                    <a:pt x="123200" y="7108"/>
                    <a:pt x="126123" y="9961"/>
                    <a:pt x="126123" y="14716"/>
                  </a:cubicBezTo>
                  <a:cubicBezTo>
                    <a:pt x="126123" y="16237"/>
                    <a:pt x="125951" y="17188"/>
                    <a:pt x="125435" y="19280"/>
                  </a:cubicBezTo>
                  <a:lnTo>
                    <a:pt x="106692" y="102205"/>
                  </a:lnTo>
                  <a:lnTo>
                    <a:pt x="63014" y="3304"/>
                  </a:lnTo>
                  <a:cubicBezTo>
                    <a:pt x="61638" y="71"/>
                    <a:pt x="61295" y="71"/>
                    <a:pt x="57168" y="71"/>
                  </a:cubicBezTo>
                  <a:lnTo>
                    <a:pt x="33609" y="71"/>
                  </a:lnTo>
                  <a:cubicBezTo>
                    <a:pt x="30342" y="71"/>
                    <a:pt x="28107" y="71"/>
                    <a:pt x="28107" y="4255"/>
                  </a:cubicBezTo>
                  <a:cubicBezTo>
                    <a:pt x="28107" y="6918"/>
                    <a:pt x="30170" y="6918"/>
                    <a:pt x="33781" y="6918"/>
                  </a:cubicBezTo>
                  <a:cubicBezTo>
                    <a:pt x="37392" y="6918"/>
                    <a:pt x="41175" y="7108"/>
                    <a:pt x="44786" y="7869"/>
                  </a:cubicBezTo>
                  <a:lnTo>
                    <a:pt x="21744" y="109623"/>
                  </a:lnTo>
                  <a:cubicBezTo>
                    <a:pt x="20196" y="116850"/>
                    <a:pt x="17273" y="122556"/>
                    <a:pt x="3860" y="123127"/>
                  </a:cubicBezTo>
                  <a:cubicBezTo>
                    <a:pt x="2657" y="123127"/>
                    <a:pt x="249" y="123317"/>
                    <a:pt x="249" y="127121"/>
                  </a:cubicBezTo>
                  <a:cubicBezTo>
                    <a:pt x="249" y="129213"/>
                    <a:pt x="1625" y="129974"/>
                    <a:pt x="2829" y="129974"/>
                  </a:cubicBezTo>
                  <a:cubicBezTo>
                    <a:pt x="8503" y="129974"/>
                    <a:pt x="14866" y="129213"/>
                    <a:pt x="20712" y="129213"/>
                  </a:cubicBezTo>
                  <a:cubicBezTo>
                    <a:pt x="24839" y="129213"/>
                    <a:pt x="34813" y="129974"/>
                    <a:pt x="38940" y="129974"/>
                  </a:cubicBezTo>
                  <a:cubicBezTo>
                    <a:pt x="40660" y="129974"/>
                    <a:pt x="42379" y="129023"/>
                    <a:pt x="42379" y="125980"/>
                  </a:cubicBezTo>
                  <a:cubicBezTo>
                    <a:pt x="42379" y="123317"/>
                    <a:pt x="40316" y="123127"/>
                    <a:pt x="38424" y="123127"/>
                  </a:cubicBezTo>
                  <a:cubicBezTo>
                    <a:pt x="27591" y="122746"/>
                    <a:pt x="27591" y="117801"/>
                    <a:pt x="27591" y="115139"/>
                  </a:cubicBezTo>
                  <a:cubicBezTo>
                    <a:pt x="27591" y="114378"/>
                    <a:pt x="27591" y="113427"/>
                    <a:pt x="28278" y="110384"/>
                  </a:cubicBezTo>
                  <a:lnTo>
                    <a:pt x="50289" y="13004"/>
                  </a:lnTo>
                  <a:lnTo>
                    <a:pt x="100501" y="126741"/>
                  </a:lnTo>
                  <a:cubicBezTo>
                    <a:pt x="101877" y="129784"/>
                    <a:pt x="102565" y="129974"/>
                    <a:pt x="104284" y="129974"/>
                  </a:cubicBezTo>
                  <a:cubicBezTo>
                    <a:pt x="107035" y="129974"/>
                    <a:pt x="107035" y="129403"/>
                    <a:pt x="107895" y="125980"/>
                  </a:cubicBezTo>
                  <a:lnTo>
                    <a:pt x="131797" y="2080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0" name="Dowolny kształt: kształt 49">
              <a:extLst>
                <a:ext uri="{FF2B5EF4-FFF2-40B4-BE49-F238E27FC236}">
                  <a16:creationId xmlns:a16="http://schemas.microsoft.com/office/drawing/2014/main" id="{C086D3D6-2498-6A9F-3A5A-69197D8D89FB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605472" y="7102542"/>
              <a:ext cx="107645" cy="124958"/>
            </a:xfrm>
            <a:custGeom>
              <a:avLst/>
              <a:gdLst>
                <a:gd name="connsiteX0" fmla="*/ 42716 w 107645"/>
                <a:gd name="connsiteY0" fmla="*/ 85665 h 124958"/>
                <a:gd name="connsiteX1" fmla="*/ 48562 w 107645"/>
                <a:gd name="connsiteY1" fmla="*/ 85855 h 124958"/>
                <a:gd name="connsiteX2" fmla="*/ 107888 w 107645"/>
                <a:gd name="connsiteY2" fmla="*/ 27846 h 124958"/>
                <a:gd name="connsiteX3" fmla="*/ 85362 w 107645"/>
                <a:gd name="connsiteY3" fmla="*/ 77 h 124958"/>
                <a:gd name="connsiteX4" fmla="*/ 44264 w 107645"/>
                <a:gd name="connsiteY4" fmla="*/ 47816 h 124958"/>
                <a:gd name="connsiteX5" fmla="*/ 37213 w 107645"/>
                <a:gd name="connsiteY5" fmla="*/ 71781 h 124958"/>
                <a:gd name="connsiteX6" fmla="*/ 6261 w 107645"/>
                <a:gd name="connsiteY6" fmla="*/ 45344 h 124958"/>
                <a:gd name="connsiteX7" fmla="*/ 21221 w 107645"/>
                <a:gd name="connsiteY7" fmla="*/ 6734 h 124958"/>
                <a:gd name="connsiteX8" fmla="*/ 22597 w 107645"/>
                <a:gd name="connsiteY8" fmla="*/ 4261 h 124958"/>
                <a:gd name="connsiteX9" fmla="*/ 19845 w 107645"/>
                <a:gd name="connsiteY9" fmla="*/ 1979 h 124958"/>
                <a:gd name="connsiteX10" fmla="*/ 14343 w 107645"/>
                <a:gd name="connsiteY10" fmla="*/ 6163 h 124958"/>
                <a:gd name="connsiteX11" fmla="*/ 242 w 107645"/>
                <a:gd name="connsiteY11" fmla="*/ 47246 h 124958"/>
                <a:gd name="connsiteX12" fmla="*/ 33602 w 107645"/>
                <a:gd name="connsiteY12" fmla="*/ 84143 h 124958"/>
                <a:gd name="connsiteX13" fmla="*/ 23972 w 107645"/>
                <a:gd name="connsiteY13" fmla="*/ 118949 h 124958"/>
                <a:gd name="connsiteX14" fmla="*/ 29819 w 107645"/>
                <a:gd name="connsiteY14" fmla="*/ 125035 h 124958"/>
                <a:gd name="connsiteX15" fmla="*/ 36525 w 107645"/>
                <a:gd name="connsiteY15" fmla="*/ 120851 h 124958"/>
                <a:gd name="connsiteX16" fmla="*/ 42716 w 107645"/>
                <a:gd name="connsiteY16" fmla="*/ 85665 h 124958"/>
                <a:gd name="connsiteX17" fmla="*/ 44951 w 107645"/>
                <a:gd name="connsiteY17" fmla="*/ 72732 h 124958"/>
                <a:gd name="connsiteX18" fmla="*/ 58020 w 107645"/>
                <a:gd name="connsiteY18" fmla="*/ 29938 h 124958"/>
                <a:gd name="connsiteX19" fmla="*/ 83470 w 107645"/>
                <a:gd name="connsiteY19" fmla="*/ 13010 h 124958"/>
                <a:gd name="connsiteX20" fmla="*/ 101698 w 107645"/>
                <a:gd name="connsiteY20" fmla="*/ 31650 h 124958"/>
                <a:gd name="connsiteX21" fmla="*/ 50454 w 107645"/>
                <a:gd name="connsiteY21" fmla="*/ 72922 h 124958"/>
                <a:gd name="connsiteX22" fmla="*/ 44951 w 107645"/>
                <a:gd name="connsiteY22" fmla="*/ 72732 h 124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7645" h="124958">
                  <a:moveTo>
                    <a:pt x="42716" y="85665"/>
                  </a:moveTo>
                  <a:cubicBezTo>
                    <a:pt x="44607" y="85855"/>
                    <a:pt x="46671" y="85855"/>
                    <a:pt x="48562" y="85855"/>
                  </a:cubicBezTo>
                  <a:cubicBezTo>
                    <a:pt x="79515" y="85855"/>
                    <a:pt x="107888" y="57896"/>
                    <a:pt x="107888" y="27846"/>
                  </a:cubicBezTo>
                  <a:cubicBezTo>
                    <a:pt x="107888" y="10918"/>
                    <a:pt x="98774" y="77"/>
                    <a:pt x="85362" y="77"/>
                  </a:cubicBezTo>
                  <a:cubicBezTo>
                    <a:pt x="61631" y="77"/>
                    <a:pt x="49078" y="33552"/>
                    <a:pt x="44264" y="47816"/>
                  </a:cubicBezTo>
                  <a:cubicBezTo>
                    <a:pt x="42028" y="54853"/>
                    <a:pt x="38245" y="68167"/>
                    <a:pt x="37213" y="71781"/>
                  </a:cubicBezTo>
                  <a:cubicBezTo>
                    <a:pt x="18298" y="68928"/>
                    <a:pt x="6261" y="59418"/>
                    <a:pt x="6261" y="45344"/>
                  </a:cubicBezTo>
                  <a:cubicBezTo>
                    <a:pt x="6261" y="45153"/>
                    <a:pt x="7292" y="23852"/>
                    <a:pt x="21221" y="6734"/>
                  </a:cubicBezTo>
                  <a:cubicBezTo>
                    <a:pt x="22425" y="5403"/>
                    <a:pt x="22597" y="5022"/>
                    <a:pt x="22597" y="4261"/>
                  </a:cubicBezTo>
                  <a:cubicBezTo>
                    <a:pt x="22597" y="1979"/>
                    <a:pt x="20361" y="1979"/>
                    <a:pt x="19845" y="1979"/>
                  </a:cubicBezTo>
                  <a:cubicBezTo>
                    <a:pt x="18298" y="1979"/>
                    <a:pt x="17610" y="1979"/>
                    <a:pt x="14343" y="6163"/>
                  </a:cubicBezTo>
                  <a:cubicBezTo>
                    <a:pt x="4713" y="19287"/>
                    <a:pt x="242" y="39067"/>
                    <a:pt x="242" y="47246"/>
                  </a:cubicBezTo>
                  <a:cubicBezTo>
                    <a:pt x="242" y="64173"/>
                    <a:pt x="11419" y="78818"/>
                    <a:pt x="33602" y="84143"/>
                  </a:cubicBezTo>
                  <a:cubicBezTo>
                    <a:pt x="25004" y="113624"/>
                    <a:pt x="23972" y="117237"/>
                    <a:pt x="23972" y="118949"/>
                  </a:cubicBezTo>
                  <a:cubicBezTo>
                    <a:pt x="23972" y="124084"/>
                    <a:pt x="27927" y="125035"/>
                    <a:pt x="29819" y="125035"/>
                  </a:cubicBezTo>
                  <a:cubicBezTo>
                    <a:pt x="31711" y="125035"/>
                    <a:pt x="35150" y="123704"/>
                    <a:pt x="36525" y="120851"/>
                  </a:cubicBezTo>
                  <a:cubicBezTo>
                    <a:pt x="37729" y="117998"/>
                    <a:pt x="39277" y="108298"/>
                    <a:pt x="42716" y="85665"/>
                  </a:cubicBezTo>
                  <a:close/>
                  <a:moveTo>
                    <a:pt x="44951" y="72732"/>
                  </a:moveTo>
                  <a:cubicBezTo>
                    <a:pt x="48391" y="50859"/>
                    <a:pt x="49766" y="42300"/>
                    <a:pt x="58020" y="29938"/>
                  </a:cubicBezTo>
                  <a:cubicBezTo>
                    <a:pt x="65758" y="18336"/>
                    <a:pt x="74872" y="13010"/>
                    <a:pt x="83470" y="13010"/>
                  </a:cubicBezTo>
                  <a:cubicBezTo>
                    <a:pt x="95335" y="13010"/>
                    <a:pt x="101698" y="21759"/>
                    <a:pt x="101698" y="31650"/>
                  </a:cubicBezTo>
                  <a:cubicBezTo>
                    <a:pt x="101698" y="50859"/>
                    <a:pt x="80031" y="72922"/>
                    <a:pt x="50454" y="72922"/>
                  </a:cubicBezTo>
                  <a:cubicBezTo>
                    <a:pt x="48906" y="72922"/>
                    <a:pt x="46499" y="72922"/>
                    <a:pt x="44951" y="7273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52643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  <p:bldP spid="301" grpId="0" animBg="1"/>
      <p:bldP spid="302" grpId="0"/>
      <p:bldP spid="2" grpId="0" animBg="1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023C2-786A-44B6-A018-8D7FD1BBE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8A994E7-EF9D-158A-8847-0EB307EB8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/>
              <a:t>What</a:t>
            </a:r>
            <a:r>
              <a:rPr lang="pl-PL" dirty="0"/>
              <a:t> to do for </a:t>
            </a:r>
            <a:r>
              <a:rPr lang="pl-PL" dirty="0" err="1"/>
              <a:t>many</a:t>
            </a:r>
            <a:r>
              <a:rPr lang="pl-PL" dirty="0"/>
              <a:t> channel </a:t>
            </a:r>
            <a:r>
              <a:rPr lang="pl-PL" dirty="0" err="1"/>
              <a:t>protocols</a:t>
            </a:r>
            <a:r>
              <a:rPr lang="pl-PL" dirty="0"/>
              <a:t> N&gt;1</a:t>
            </a: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8D1DC14E-533A-D0C4-C53B-CF7E8E123CB1}"/>
              </a:ext>
            </a:extLst>
          </p:cNvPr>
          <p:cNvSpPr/>
          <p:nvPr/>
        </p:nvSpPr>
        <p:spPr>
          <a:xfrm>
            <a:off x="239466" y="4370350"/>
            <a:ext cx="4150180" cy="2169528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396DB4A0-C6E3-267A-C35C-A4AE3ED98FC3}"/>
              </a:ext>
            </a:extLst>
          </p:cNvPr>
          <p:cNvSpPr txBox="1"/>
          <p:nvPr/>
        </p:nvSpPr>
        <p:spPr>
          <a:xfrm>
            <a:off x="414723" y="4501531"/>
            <a:ext cx="3600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Straightforward</a:t>
            </a:r>
            <a:r>
              <a:rPr lang="pl-PL" dirty="0"/>
              <a:t> </a:t>
            </a:r>
            <a:r>
              <a:rPr lang="pl-PL" dirty="0" err="1"/>
              <a:t>generalization</a:t>
            </a:r>
            <a:endParaRPr lang="pl-PL" dirty="0"/>
          </a:p>
        </p:txBody>
      </p:sp>
      <p:grpSp>
        <p:nvGrpSpPr>
          <p:cNvPr id="143" name="Grupa 142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mathcal{E}_\varphi^{\otimes N}(\rho)]  = 4 \min_{\{\tilde{K}_k^{(N) \varphi}\}} \| \alpha^{(N)} \| $$&#10; \end{document}&#10;" title="IguanaTex Vector Display">
            <a:extLst>
              <a:ext uri="{FF2B5EF4-FFF2-40B4-BE49-F238E27FC236}">
                <a16:creationId xmlns:a16="http://schemas.microsoft.com/office/drawing/2014/main" id="{69C758D4-C3C4-8D1B-C039-C72F72396291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14723" y="5818032"/>
            <a:ext cx="3793230" cy="556147"/>
            <a:chOff x="4375198" y="7479626"/>
            <a:chExt cx="3793230" cy="556147"/>
          </a:xfrm>
        </p:grpSpPr>
        <p:sp>
          <p:nvSpPr>
            <p:cNvPr id="108" name="Dowolny kształt: kształt 107">
              <a:extLst>
                <a:ext uri="{FF2B5EF4-FFF2-40B4-BE49-F238E27FC236}">
                  <a16:creationId xmlns:a16="http://schemas.microsoft.com/office/drawing/2014/main" id="{40224C85-0277-D2AB-E637-934D5B784503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4375198" y="7611377"/>
              <a:ext cx="192200" cy="117431"/>
            </a:xfrm>
            <a:custGeom>
              <a:avLst/>
              <a:gdLst>
                <a:gd name="connsiteX0" fmla="*/ 19351 w 192200"/>
                <a:gd name="connsiteY0" fmla="*/ 26112 h 117431"/>
                <a:gd name="connsiteX1" fmla="*/ 19351 w 192200"/>
                <a:gd name="connsiteY1" fmla="*/ 97315 h 117431"/>
                <a:gd name="connsiteX2" fmla="*/ 156 w 192200"/>
                <a:gd name="connsiteY2" fmla="*/ 109271 h 117431"/>
                <a:gd name="connsiteX3" fmla="*/ 156 w 192200"/>
                <a:gd name="connsiteY3" fmla="*/ 117507 h 117431"/>
                <a:gd name="connsiteX4" fmla="*/ 27965 w 192200"/>
                <a:gd name="connsiteY4" fmla="*/ 116710 h 117431"/>
                <a:gd name="connsiteX5" fmla="*/ 55527 w 192200"/>
                <a:gd name="connsiteY5" fmla="*/ 117507 h 117431"/>
                <a:gd name="connsiteX6" fmla="*/ 55527 w 192200"/>
                <a:gd name="connsiteY6" fmla="*/ 109271 h 117431"/>
                <a:gd name="connsiteX7" fmla="*/ 36332 w 192200"/>
                <a:gd name="connsiteY7" fmla="*/ 97315 h 117431"/>
                <a:gd name="connsiteX8" fmla="*/ 36332 w 192200"/>
                <a:gd name="connsiteY8" fmla="*/ 48429 h 117431"/>
                <a:gd name="connsiteX9" fmla="*/ 69555 w 192200"/>
                <a:gd name="connsiteY9" fmla="*/ 5920 h 117431"/>
                <a:gd name="connsiteX10" fmla="*/ 87766 w 192200"/>
                <a:gd name="connsiteY10" fmla="*/ 35411 h 117431"/>
                <a:gd name="connsiteX11" fmla="*/ 87766 w 192200"/>
                <a:gd name="connsiteY11" fmla="*/ 97315 h 117431"/>
                <a:gd name="connsiteX12" fmla="*/ 68570 w 192200"/>
                <a:gd name="connsiteY12" fmla="*/ 109271 h 117431"/>
                <a:gd name="connsiteX13" fmla="*/ 68570 w 192200"/>
                <a:gd name="connsiteY13" fmla="*/ 117507 h 117431"/>
                <a:gd name="connsiteX14" fmla="*/ 96379 w 192200"/>
                <a:gd name="connsiteY14" fmla="*/ 116710 h 117431"/>
                <a:gd name="connsiteX15" fmla="*/ 123942 w 192200"/>
                <a:gd name="connsiteY15" fmla="*/ 117507 h 117431"/>
                <a:gd name="connsiteX16" fmla="*/ 123942 w 192200"/>
                <a:gd name="connsiteY16" fmla="*/ 109271 h 117431"/>
                <a:gd name="connsiteX17" fmla="*/ 104746 w 192200"/>
                <a:gd name="connsiteY17" fmla="*/ 97315 h 117431"/>
                <a:gd name="connsiteX18" fmla="*/ 104746 w 192200"/>
                <a:gd name="connsiteY18" fmla="*/ 48429 h 117431"/>
                <a:gd name="connsiteX19" fmla="*/ 137969 w 192200"/>
                <a:gd name="connsiteY19" fmla="*/ 5920 h 117431"/>
                <a:gd name="connsiteX20" fmla="*/ 156180 w 192200"/>
                <a:gd name="connsiteY20" fmla="*/ 35411 h 117431"/>
                <a:gd name="connsiteX21" fmla="*/ 156180 w 192200"/>
                <a:gd name="connsiteY21" fmla="*/ 97315 h 117431"/>
                <a:gd name="connsiteX22" fmla="*/ 136985 w 192200"/>
                <a:gd name="connsiteY22" fmla="*/ 109271 h 117431"/>
                <a:gd name="connsiteX23" fmla="*/ 136985 w 192200"/>
                <a:gd name="connsiteY23" fmla="*/ 117507 h 117431"/>
                <a:gd name="connsiteX24" fmla="*/ 164794 w 192200"/>
                <a:gd name="connsiteY24" fmla="*/ 116710 h 117431"/>
                <a:gd name="connsiteX25" fmla="*/ 192356 w 192200"/>
                <a:gd name="connsiteY25" fmla="*/ 117507 h 117431"/>
                <a:gd name="connsiteX26" fmla="*/ 192356 w 192200"/>
                <a:gd name="connsiteY26" fmla="*/ 109271 h 117431"/>
                <a:gd name="connsiteX27" fmla="*/ 173161 w 192200"/>
                <a:gd name="connsiteY27" fmla="*/ 101300 h 117431"/>
                <a:gd name="connsiteX28" fmla="*/ 173161 w 192200"/>
                <a:gd name="connsiteY28" fmla="*/ 50555 h 117431"/>
                <a:gd name="connsiteX29" fmla="*/ 165532 w 192200"/>
                <a:gd name="connsiteY29" fmla="*/ 9905 h 117431"/>
                <a:gd name="connsiteX30" fmla="*/ 139692 w 192200"/>
                <a:gd name="connsiteY30" fmla="*/ 75 h 117431"/>
                <a:gd name="connsiteX31" fmla="*/ 104008 w 192200"/>
                <a:gd name="connsiteY31" fmla="*/ 26112 h 117431"/>
                <a:gd name="connsiteX32" fmla="*/ 71277 w 192200"/>
                <a:gd name="connsiteY32" fmla="*/ 75 h 117431"/>
                <a:gd name="connsiteX33" fmla="*/ 34855 w 192200"/>
                <a:gd name="connsiteY33" fmla="*/ 27971 h 117431"/>
                <a:gd name="connsiteX34" fmla="*/ 34855 w 192200"/>
                <a:gd name="connsiteY34" fmla="*/ 75 h 117431"/>
                <a:gd name="connsiteX35" fmla="*/ 156 w 192200"/>
                <a:gd name="connsiteY35" fmla="*/ 2997 h 117431"/>
                <a:gd name="connsiteX36" fmla="*/ 156 w 192200"/>
                <a:gd name="connsiteY36" fmla="*/ 11233 h 117431"/>
                <a:gd name="connsiteX37" fmla="*/ 19351 w 192200"/>
                <a:gd name="connsiteY37" fmla="*/ 26112 h 11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2200" h="117431">
                  <a:moveTo>
                    <a:pt x="19351" y="26112"/>
                  </a:moveTo>
                  <a:lnTo>
                    <a:pt x="19351" y="97315"/>
                  </a:lnTo>
                  <a:cubicBezTo>
                    <a:pt x="19351" y="109271"/>
                    <a:pt x="16644" y="109271"/>
                    <a:pt x="156" y="109271"/>
                  </a:cubicBezTo>
                  <a:lnTo>
                    <a:pt x="156" y="117507"/>
                  </a:lnTo>
                  <a:cubicBezTo>
                    <a:pt x="8769" y="117241"/>
                    <a:pt x="21320" y="116710"/>
                    <a:pt x="27965" y="116710"/>
                  </a:cubicBezTo>
                  <a:cubicBezTo>
                    <a:pt x="34363" y="116710"/>
                    <a:pt x="47160" y="117241"/>
                    <a:pt x="55527" y="117507"/>
                  </a:cubicBezTo>
                  <a:lnTo>
                    <a:pt x="55527" y="109271"/>
                  </a:lnTo>
                  <a:cubicBezTo>
                    <a:pt x="39039" y="109271"/>
                    <a:pt x="36332" y="109271"/>
                    <a:pt x="36332" y="97315"/>
                  </a:cubicBezTo>
                  <a:lnTo>
                    <a:pt x="36332" y="48429"/>
                  </a:lnTo>
                  <a:cubicBezTo>
                    <a:pt x="36332" y="20798"/>
                    <a:pt x="53805" y="5920"/>
                    <a:pt x="69555" y="5920"/>
                  </a:cubicBezTo>
                  <a:cubicBezTo>
                    <a:pt x="85059" y="5920"/>
                    <a:pt x="87766" y="20267"/>
                    <a:pt x="87766" y="35411"/>
                  </a:cubicBezTo>
                  <a:lnTo>
                    <a:pt x="87766" y="97315"/>
                  </a:lnTo>
                  <a:cubicBezTo>
                    <a:pt x="87766" y="109271"/>
                    <a:pt x="85059" y="109271"/>
                    <a:pt x="68570" y="109271"/>
                  </a:cubicBezTo>
                  <a:lnTo>
                    <a:pt x="68570" y="117507"/>
                  </a:lnTo>
                  <a:cubicBezTo>
                    <a:pt x="77184" y="117241"/>
                    <a:pt x="89735" y="116710"/>
                    <a:pt x="96379" y="116710"/>
                  </a:cubicBezTo>
                  <a:cubicBezTo>
                    <a:pt x="102778" y="116710"/>
                    <a:pt x="115575" y="117241"/>
                    <a:pt x="123942" y="117507"/>
                  </a:cubicBezTo>
                  <a:lnTo>
                    <a:pt x="123942" y="109271"/>
                  </a:lnTo>
                  <a:cubicBezTo>
                    <a:pt x="107453" y="109271"/>
                    <a:pt x="104746" y="109271"/>
                    <a:pt x="104746" y="97315"/>
                  </a:cubicBezTo>
                  <a:lnTo>
                    <a:pt x="104746" y="48429"/>
                  </a:lnTo>
                  <a:cubicBezTo>
                    <a:pt x="104746" y="20798"/>
                    <a:pt x="122219" y="5920"/>
                    <a:pt x="137969" y="5920"/>
                  </a:cubicBezTo>
                  <a:cubicBezTo>
                    <a:pt x="153473" y="5920"/>
                    <a:pt x="156180" y="20267"/>
                    <a:pt x="156180" y="35411"/>
                  </a:cubicBezTo>
                  <a:lnTo>
                    <a:pt x="156180" y="97315"/>
                  </a:lnTo>
                  <a:cubicBezTo>
                    <a:pt x="156180" y="109271"/>
                    <a:pt x="153473" y="109271"/>
                    <a:pt x="136985" y="109271"/>
                  </a:cubicBezTo>
                  <a:lnTo>
                    <a:pt x="136985" y="117507"/>
                  </a:lnTo>
                  <a:cubicBezTo>
                    <a:pt x="145598" y="117241"/>
                    <a:pt x="158149" y="116710"/>
                    <a:pt x="164794" y="116710"/>
                  </a:cubicBezTo>
                  <a:cubicBezTo>
                    <a:pt x="171192" y="116710"/>
                    <a:pt x="183989" y="117241"/>
                    <a:pt x="192356" y="117507"/>
                  </a:cubicBezTo>
                  <a:lnTo>
                    <a:pt x="192356" y="109271"/>
                  </a:lnTo>
                  <a:cubicBezTo>
                    <a:pt x="179559" y="109271"/>
                    <a:pt x="173407" y="109271"/>
                    <a:pt x="173161" y="101300"/>
                  </a:cubicBezTo>
                  <a:lnTo>
                    <a:pt x="173161" y="50555"/>
                  </a:lnTo>
                  <a:cubicBezTo>
                    <a:pt x="173161" y="27706"/>
                    <a:pt x="173161" y="19470"/>
                    <a:pt x="165532" y="9905"/>
                  </a:cubicBezTo>
                  <a:cubicBezTo>
                    <a:pt x="162086" y="5388"/>
                    <a:pt x="153965" y="75"/>
                    <a:pt x="139692" y="75"/>
                  </a:cubicBezTo>
                  <a:cubicBezTo>
                    <a:pt x="119020" y="75"/>
                    <a:pt x="108192" y="16016"/>
                    <a:pt x="104008" y="26112"/>
                  </a:cubicBezTo>
                  <a:cubicBezTo>
                    <a:pt x="100563" y="2997"/>
                    <a:pt x="82352" y="75"/>
                    <a:pt x="71277" y="75"/>
                  </a:cubicBezTo>
                  <a:cubicBezTo>
                    <a:pt x="53313" y="75"/>
                    <a:pt x="41746" y="11499"/>
                    <a:pt x="34855" y="27971"/>
                  </a:cubicBezTo>
                  <a:lnTo>
                    <a:pt x="34855" y="75"/>
                  </a:lnTo>
                  <a:lnTo>
                    <a:pt x="156" y="2997"/>
                  </a:lnTo>
                  <a:lnTo>
                    <a:pt x="156" y="11233"/>
                  </a:lnTo>
                  <a:cubicBezTo>
                    <a:pt x="17383" y="11233"/>
                    <a:pt x="19351" y="13093"/>
                    <a:pt x="19351" y="2611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09" name="Dowolny kształt: kształt 108">
              <a:extLst>
                <a:ext uri="{FF2B5EF4-FFF2-40B4-BE49-F238E27FC236}">
                  <a16:creationId xmlns:a16="http://schemas.microsoft.com/office/drawing/2014/main" id="{3A1595A1-BA3A-112E-FA85-D8383B4556AA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582739" y="7609783"/>
              <a:ext cx="110988" cy="121948"/>
            </a:xfrm>
            <a:custGeom>
              <a:avLst/>
              <a:gdLst>
                <a:gd name="connsiteX0" fmla="*/ 71778 w 110988"/>
                <a:gd name="connsiteY0" fmla="*/ 98909 h 121948"/>
                <a:gd name="connsiteX1" fmla="*/ 90973 w 110988"/>
                <a:gd name="connsiteY1" fmla="*/ 120695 h 121948"/>
                <a:gd name="connsiteX2" fmla="*/ 111153 w 110988"/>
                <a:gd name="connsiteY2" fmla="*/ 95455 h 121948"/>
                <a:gd name="connsiteX3" fmla="*/ 111153 w 110988"/>
                <a:gd name="connsiteY3" fmla="*/ 80577 h 121948"/>
                <a:gd name="connsiteX4" fmla="*/ 105001 w 110988"/>
                <a:gd name="connsiteY4" fmla="*/ 80577 h 121948"/>
                <a:gd name="connsiteX5" fmla="*/ 105001 w 110988"/>
                <a:gd name="connsiteY5" fmla="*/ 95455 h 121948"/>
                <a:gd name="connsiteX6" fmla="*/ 96141 w 110988"/>
                <a:gd name="connsiteY6" fmla="*/ 112459 h 121948"/>
                <a:gd name="connsiteX7" fmla="*/ 87036 w 110988"/>
                <a:gd name="connsiteY7" fmla="*/ 99175 h 121948"/>
                <a:gd name="connsiteX8" fmla="*/ 87036 w 110988"/>
                <a:gd name="connsiteY8" fmla="*/ 46038 h 121948"/>
                <a:gd name="connsiteX9" fmla="*/ 78176 w 110988"/>
                <a:gd name="connsiteY9" fmla="*/ 14687 h 121948"/>
                <a:gd name="connsiteX10" fmla="*/ 44461 w 110988"/>
                <a:gd name="connsiteY10" fmla="*/ 75 h 121948"/>
                <a:gd name="connsiteX11" fmla="*/ 7301 w 110988"/>
                <a:gd name="connsiteY11" fmla="*/ 30097 h 121948"/>
                <a:gd name="connsiteX12" fmla="*/ 18621 w 110988"/>
                <a:gd name="connsiteY12" fmla="*/ 42584 h 121948"/>
                <a:gd name="connsiteX13" fmla="*/ 29942 w 110988"/>
                <a:gd name="connsiteY13" fmla="*/ 30363 h 121948"/>
                <a:gd name="connsiteX14" fmla="*/ 17391 w 110988"/>
                <a:gd name="connsiteY14" fmla="*/ 18141 h 121948"/>
                <a:gd name="connsiteX15" fmla="*/ 43969 w 110988"/>
                <a:gd name="connsiteY15" fmla="*/ 5920 h 121948"/>
                <a:gd name="connsiteX16" fmla="*/ 70055 w 110988"/>
                <a:gd name="connsiteY16" fmla="*/ 39927 h 121948"/>
                <a:gd name="connsiteX17" fmla="*/ 70055 w 110988"/>
                <a:gd name="connsiteY17" fmla="*/ 49757 h 121948"/>
                <a:gd name="connsiteX18" fmla="*/ 24774 w 110988"/>
                <a:gd name="connsiteY18" fmla="*/ 59322 h 121948"/>
                <a:gd name="connsiteX19" fmla="*/ 164 w 110988"/>
                <a:gd name="connsiteY19" fmla="*/ 93861 h 121948"/>
                <a:gd name="connsiteX20" fmla="*/ 39539 w 110988"/>
                <a:gd name="connsiteY20" fmla="*/ 122023 h 121948"/>
                <a:gd name="connsiteX21" fmla="*/ 71778 w 110988"/>
                <a:gd name="connsiteY21" fmla="*/ 98909 h 121948"/>
                <a:gd name="connsiteX22" fmla="*/ 70055 w 110988"/>
                <a:gd name="connsiteY22" fmla="*/ 55337 h 121948"/>
                <a:gd name="connsiteX23" fmla="*/ 70055 w 110988"/>
                <a:gd name="connsiteY23" fmla="*/ 81905 h 121948"/>
                <a:gd name="connsiteX24" fmla="*/ 41262 w 110988"/>
                <a:gd name="connsiteY24" fmla="*/ 116178 h 121948"/>
                <a:gd name="connsiteX25" fmla="*/ 19114 w 110988"/>
                <a:gd name="connsiteY25" fmla="*/ 93595 h 121948"/>
                <a:gd name="connsiteX26" fmla="*/ 70055 w 110988"/>
                <a:gd name="connsiteY26" fmla="*/ 55337 h 121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0988" h="121948">
                  <a:moveTo>
                    <a:pt x="71778" y="98909"/>
                  </a:moveTo>
                  <a:cubicBezTo>
                    <a:pt x="72762" y="109536"/>
                    <a:pt x="79407" y="120695"/>
                    <a:pt x="90973" y="120695"/>
                  </a:cubicBezTo>
                  <a:cubicBezTo>
                    <a:pt x="96141" y="120695"/>
                    <a:pt x="111153" y="116975"/>
                    <a:pt x="111153" y="95455"/>
                  </a:cubicBezTo>
                  <a:lnTo>
                    <a:pt x="111153" y="80577"/>
                  </a:lnTo>
                  <a:lnTo>
                    <a:pt x="105001" y="80577"/>
                  </a:lnTo>
                  <a:lnTo>
                    <a:pt x="105001" y="95455"/>
                  </a:lnTo>
                  <a:cubicBezTo>
                    <a:pt x="105001" y="110865"/>
                    <a:pt x="98848" y="112459"/>
                    <a:pt x="96141" y="112459"/>
                  </a:cubicBezTo>
                  <a:cubicBezTo>
                    <a:pt x="88020" y="112459"/>
                    <a:pt x="87036" y="100503"/>
                    <a:pt x="87036" y="99175"/>
                  </a:cubicBezTo>
                  <a:lnTo>
                    <a:pt x="87036" y="46038"/>
                  </a:lnTo>
                  <a:cubicBezTo>
                    <a:pt x="87036" y="34879"/>
                    <a:pt x="87036" y="24518"/>
                    <a:pt x="78176" y="14687"/>
                  </a:cubicBezTo>
                  <a:cubicBezTo>
                    <a:pt x="68579" y="4326"/>
                    <a:pt x="56274" y="75"/>
                    <a:pt x="44461" y="75"/>
                  </a:cubicBezTo>
                  <a:cubicBezTo>
                    <a:pt x="24282" y="75"/>
                    <a:pt x="7301" y="12562"/>
                    <a:pt x="7301" y="30097"/>
                  </a:cubicBezTo>
                  <a:cubicBezTo>
                    <a:pt x="7301" y="38067"/>
                    <a:pt x="12223" y="42584"/>
                    <a:pt x="18621" y="42584"/>
                  </a:cubicBezTo>
                  <a:cubicBezTo>
                    <a:pt x="25512" y="42584"/>
                    <a:pt x="29942" y="37270"/>
                    <a:pt x="29942" y="30363"/>
                  </a:cubicBezTo>
                  <a:cubicBezTo>
                    <a:pt x="29942" y="27174"/>
                    <a:pt x="28711" y="18407"/>
                    <a:pt x="17391" y="18141"/>
                  </a:cubicBezTo>
                  <a:cubicBezTo>
                    <a:pt x="24036" y="8842"/>
                    <a:pt x="36094" y="5920"/>
                    <a:pt x="43969" y="5920"/>
                  </a:cubicBezTo>
                  <a:cubicBezTo>
                    <a:pt x="56028" y="5920"/>
                    <a:pt x="70055" y="16281"/>
                    <a:pt x="70055" y="39927"/>
                  </a:cubicBezTo>
                  <a:lnTo>
                    <a:pt x="70055" y="49757"/>
                  </a:lnTo>
                  <a:cubicBezTo>
                    <a:pt x="57504" y="50555"/>
                    <a:pt x="40278" y="51352"/>
                    <a:pt x="24774" y="59322"/>
                  </a:cubicBezTo>
                  <a:cubicBezTo>
                    <a:pt x="6317" y="68355"/>
                    <a:pt x="164" y="82171"/>
                    <a:pt x="164" y="93861"/>
                  </a:cubicBezTo>
                  <a:cubicBezTo>
                    <a:pt x="164" y="115381"/>
                    <a:pt x="24036" y="122023"/>
                    <a:pt x="39539" y="122023"/>
                  </a:cubicBezTo>
                  <a:cubicBezTo>
                    <a:pt x="55782" y="122023"/>
                    <a:pt x="67102" y="111396"/>
                    <a:pt x="71778" y="98909"/>
                  </a:cubicBezTo>
                  <a:close/>
                  <a:moveTo>
                    <a:pt x="70055" y="55337"/>
                  </a:moveTo>
                  <a:lnTo>
                    <a:pt x="70055" y="81905"/>
                  </a:lnTo>
                  <a:cubicBezTo>
                    <a:pt x="70055" y="107145"/>
                    <a:pt x="52336" y="116178"/>
                    <a:pt x="41262" y="116178"/>
                  </a:cubicBezTo>
                  <a:cubicBezTo>
                    <a:pt x="29204" y="116178"/>
                    <a:pt x="19114" y="106879"/>
                    <a:pt x="19114" y="93595"/>
                  </a:cubicBezTo>
                  <a:cubicBezTo>
                    <a:pt x="19114" y="78983"/>
                    <a:pt x="29450" y="56931"/>
                    <a:pt x="70055" y="55337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0" name="Dowolny kształt: kształt 109">
              <a:extLst>
                <a:ext uri="{FF2B5EF4-FFF2-40B4-BE49-F238E27FC236}">
                  <a16:creationId xmlns:a16="http://schemas.microsoft.com/office/drawing/2014/main" id="{341875F6-AE34-0BF3-9EA2-11A55AD168F5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4698404" y="7614299"/>
              <a:ext cx="124031" cy="114509"/>
            </a:xfrm>
            <a:custGeom>
              <a:avLst/>
              <a:gdLst>
                <a:gd name="connsiteX0" fmla="*/ 67845 w 124031"/>
                <a:gd name="connsiteY0" fmla="*/ 52149 h 114509"/>
                <a:gd name="connsiteX1" fmla="*/ 90486 w 124031"/>
                <a:gd name="connsiteY1" fmla="*/ 22126 h 114509"/>
                <a:gd name="connsiteX2" fmla="*/ 119771 w 124031"/>
                <a:gd name="connsiteY2" fmla="*/ 8311 h 114509"/>
                <a:gd name="connsiteX3" fmla="*/ 119771 w 124031"/>
                <a:gd name="connsiteY3" fmla="*/ 75 h 114509"/>
                <a:gd name="connsiteX4" fmla="*/ 99592 w 124031"/>
                <a:gd name="connsiteY4" fmla="*/ 872 h 114509"/>
                <a:gd name="connsiteX5" fmla="*/ 75967 w 124031"/>
                <a:gd name="connsiteY5" fmla="*/ 75 h 114509"/>
                <a:gd name="connsiteX6" fmla="*/ 75967 w 124031"/>
                <a:gd name="connsiteY6" fmla="*/ 8311 h 114509"/>
                <a:gd name="connsiteX7" fmla="*/ 83103 w 124031"/>
                <a:gd name="connsiteY7" fmla="*/ 16547 h 114509"/>
                <a:gd name="connsiteX8" fmla="*/ 79412 w 124031"/>
                <a:gd name="connsiteY8" fmla="*/ 25846 h 114509"/>
                <a:gd name="connsiteX9" fmla="*/ 64154 w 124031"/>
                <a:gd name="connsiteY9" fmla="*/ 46569 h 114509"/>
                <a:gd name="connsiteX10" fmla="*/ 44959 w 124031"/>
                <a:gd name="connsiteY10" fmla="*/ 19735 h 114509"/>
                <a:gd name="connsiteX11" fmla="*/ 42744 w 124031"/>
                <a:gd name="connsiteY11" fmla="*/ 14953 h 114509"/>
                <a:gd name="connsiteX12" fmla="*/ 51357 w 124031"/>
                <a:gd name="connsiteY12" fmla="*/ 8311 h 114509"/>
                <a:gd name="connsiteX13" fmla="*/ 51357 w 124031"/>
                <a:gd name="connsiteY13" fmla="*/ 75 h 114509"/>
                <a:gd name="connsiteX14" fmla="*/ 24779 w 124031"/>
                <a:gd name="connsiteY14" fmla="*/ 872 h 114509"/>
                <a:gd name="connsiteX15" fmla="*/ 1400 w 124031"/>
                <a:gd name="connsiteY15" fmla="*/ 75 h 114509"/>
                <a:gd name="connsiteX16" fmla="*/ 1400 w 124031"/>
                <a:gd name="connsiteY16" fmla="*/ 8311 h 114509"/>
                <a:gd name="connsiteX17" fmla="*/ 30439 w 124031"/>
                <a:gd name="connsiteY17" fmla="*/ 24518 h 114509"/>
                <a:gd name="connsiteX18" fmla="*/ 54802 w 124031"/>
                <a:gd name="connsiteY18" fmla="*/ 58791 h 114509"/>
                <a:gd name="connsiteX19" fmla="*/ 31669 w 124031"/>
                <a:gd name="connsiteY19" fmla="*/ 90407 h 114509"/>
                <a:gd name="connsiteX20" fmla="*/ 169 w 124031"/>
                <a:gd name="connsiteY20" fmla="*/ 106348 h 114509"/>
                <a:gd name="connsiteX21" fmla="*/ 169 w 124031"/>
                <a:gd name="connsiteY21" fmla="*/ 114584 h 114509"/>
                <a:gd name="connsiteX22" fmla="*/ 20595 w 124031"/>
                <a:gd name="connsiteY22" fmla="*/ 113787 h 114509"/>
                <a:gd name="connsiteX23" fmla="*/ 43974 w 124031"/>
                <a:gd name="connsiteY23" fmla="*/ 114584 h 114509"/>
                <a:gd name="connsiteX24" fmla="*/ 43974 w 124031"/>
                <a:gd name="connsiteY24" fmla="*/ 106348 h 114509"/>
                <a:gd name="connsiteX25" fmla="*/ 36837 w 124031"/>
                <a:gd name="connsiteY25" fmla="*/ 98112 h 114509"/>
                <a:gd name="connsiteX26" fmla="*/ 58986 w 124031"/>
                <a:gd name="connsiteY26" fmla="*/ 64370 h 114509"/>
                <a:gd name="connsiteX27" fmla="*/ 77689 w 124031"/>
                <a:gd name="connsiteY27" fmla="*/ 90938 h 114509"/>
                <a:gd name="connsiteX28" fmla="*/ 82857 w 124031"/>
                <a:gd name="connsiteY28" fmla="*/ 99706 h 114509"/>
                <a:gd name="connsiteX29" fmla="*/ 73998 w 124031"/>
                <a:gd name="connsiteY29" fmla="*/ 106348 h 114509"/>
                <a:gd name="connsiteX30" fmla="*/ 73998 w 124031"/>
                <a:gd name="connsiteY30" fmla="*/ 114584 h 114509"/>
                <a:gd name="connsiteX31" fmla="*/ 100576 w 124031"/>
                <a:gd name="connsiteY31" fmla="*/ 113787 h 114509"/>
                <a:gd name="connsiteX32" fmla="*/ 124201 w 124031"/>
                <a:gd name="connsiteY32" fmla="*/ 114584 h 114509"/>
                <a:gd name="connsiteX33" fmla="*/ 124201 w 124031"/>
                <a:gd name="connsiteY33" fmla="*/ 106348 h 114509"/>
                <a:gd name="connsiteX34" fmla="*/ 100822 w 124031"/>
                <a:gd name="connsiteY34" fmla="*/ 98112 h 114509"/>
                <a:gd name="connsiteX35" fmla="*/ 67845 w 124031"/>
                <a:gd name="connsiteY35" fmla="*/ 52149 h 114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4031" h="114509">
                  <a:moveTo>
                    <a:pt x="67845" y="52149"/>
                  </a:moveTo>
                  <a:cubicBezTo>
                    <a:pt x="75228" y="42053"/>
                    <a:pt x="84580" y="29034"/>
                    <a:pt x="90486" y="22126"/>
                  </a:cubicBezTo>
                  <a:cubicBezTo>
                    <a:pt x="98115" y="12562"/>
                    <a:pt x="108205" y="8577"/>
                    <a:pt x="119771" y="8311"/>
                  </a:cubicBezTo>
                  <a:lnTo>
                    <a:pt x="119771" y="75"/>
                  </a:lnTo>
                  <a:cubicBezTo>
                    <a:pt x="113373" y="606"/>
                    <a:pt x="105990" y="872"/>
                    <a:pt x="99592" y="872"/>
                  </a:cubicBezTo>
                  <a:cubicBezTo>
                    <a:pt x="92209" y="872"/>
                    <a:pt x="79166" y="340"/>
                    <a:pt x="75967" y="75"/>
                  </a:cubicBezTo>
                  <a:lnTo>
                    <a:pt x="75967" y="8311"/>
                  </a:lnTo>
                  <a:cubicBezTo>
                    <a:pt x="81135" y="8842"/>
                    <a:pt x="83103" y="12296"/>
                    <a:pt x="83103" y="16547"/>
                  </a:cubicBezTo>
                  <a:cubicBezTo>
                    <a:pt x="83103" y="20798"/>
                    <a:pt x="80642" y="24252"/>
                    <a:pt x="79412" y="25846"/>
                  </a:cubicBezTo>
                  <a:lnTo>
                    <a:pt x="64154" y="46569"/>
                  </a:lnTo>
                  <a:lnTo>
                    <a:pt x="44959" y="19735"/>
                  </a:lnTo>
                  <a:cubicBezTo>
                    <a:pt x="42744" y="17078"/>
                    <a:pt x="42744" y="16547"/>
                    <a:pt x="42744" y="14953"/>
                  </a:cubicBezTo>
                  <a:cubicBezTo>
                    <a:pt x="42744" y="10968"/>
                    <a:pt x="46435" y="8577"/>
                    <a:pt x="51357" y="8311"/>
                  </a:cubicBezTo>
                  <a:lnTo>
                    <a:pt x="51357" y="75"/>
                  </a:lnTo>
                  <a:cubicBezTo>
                    <a:pt x="44959" y="340"/>
                    <a:pt x="28716" y="872"/>
                    <a:pt x="24779" y="872"/>
                  </a:cubicBezTo>
                  <a:cubicBezTo>
                    <a:pt x="19611" y="872"/>
                    <a:pt x="8044" y="606"/>
                    <a:pt x="1400" y="75"/>
                  </a:cubicBezTo>
                  <a:lnTo>
                    <a:pt x="1400" y="8311"/>
                  </a:lnTo>
                  <a:cubicBezTo>
                    <a:pt x="18626" y="8311"/>
                    <a:pt x="18873" y="8577"/>
                    <a:pt x="30439" y="24518"/>
                  </a:cubicBezTo>
                  <a:lnTo>
                    <a:pt x="54802" y="58791"/>
                  </a:lnTo>
                  <a:lnTo>
                    <a:pt x="31669" y="90407"/>
                  </a:lnTo>
                  <a:cubicBezTo>
                    <a:pt x="19857" y="105817"/>
                    <a:pt x="5337" y="106348"/>
                    <a:pt x="169" y="106348"/>
                  </a:cubicBezTo>
                  <a:lnTo>
                    <a:pt x="169" y="114584"/>
                  </a:lnTo>
                  <a:cubicBezTo>
                    <a:pt x="6568" y="114053"/>
                    <a:pt x="14197" y="113787"/>
                    <a:pt x="20595" y="113787"/>
                  </a:cubicBezTo>
                  <a:cubicBezTo>
                    <a:pt x="27732" y="113787"/>
                    <a:pt x="38068" y="114319"/>
                    <a:pt x="43974" y="114584"/>
                  </a:cubicBezTo>
                  <a:lnTo>
                    <a:pt x="43974" y="106348"/>
                  </a:lnTo>
                  <a:cubicBezTo>
                    <a:pt x="38560" y="105551"/>
                    <a:pt x="36837" y="102097"/>
                    <a:pt x="36837" y="98112"/>
                  </a:cubicBezTo>
                  <a:cubicBezTo>
                    <a:pt x="36837" y="92267"/>
                    <a:pt x="43974" y="83499"/>
                    <a:pt x="58986" y="64370"/>
                  </a:cubicBezTo>
                  <a:lnTo>
                    <a:pt x="77689" y="90938"/>
                  </a:lnTo>
                  <a:cubicBezTo>
                    <a:pt x="79658" y="93861"/>
                    <a:pt x="82857" y="98112"/>
                    <a:pt x="82857" y="99706"/>
                  </a:cubicBezTo>
                  <a:cubicBezTo>
                    <a:pt x="82857" y="102097"/>
                    <a:pt x="80642" y="106082"/>
                    <a:pt x="73998" y="106348"/>
                  </a:cubicBezTo>
                  <a:lnTo>
                    <a:pt x="73998" y="114584"/>
                  </a:lnTo>
                  <a:cubicBezTo>
                    <a:pt x="81381" y="114319"/>
                    <a:pt x="95162" y="113787"/>
                    <a:pt x="100576" y="113787"/>
                  </a:cubicBezTo>
                  <a:cubicBezTo>
                    <a:pt x="107221" y="113787"/>
                    <a:pt x="116818" y="114053"/>
                    <a:pt x="124201" y="114584"/>
                  </a:cubicBezTo>
                  <a:lnTo>
                    <a:pt x="124201" y="106348"/>
                  </a:lnTo>
                  <a:cubicBezTo>
                    <a:pt x="110912" y="106348"/>
                    <a:pt x="106482" y="105817"/>
                    <a:pt x="100822" y="98112"/>
                  </a:cubicBezTo>
                  <a:lnTo>
                    <a:pt x="67845" y="5214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1" name="Dowolny kształt: kształt 110">
              <a:extLst>
                <a:ext uri="{FF2B5EF4-FFF2-40B4-BE49-F238E27FC236}">
                  <a16:creationId xmlns:a16="http://schemas.microsoft.com/office/drawing/2014/main" id="{B5CB40E9-177F-7EEC-925C-C5921677B5B4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4553890" y="7806202"/>
              <a:ext cx="88028" cy="121815"/>
            </a:xfrm>
            <a:custGeom>
              <a:avLst/>
              <a:gdLst>
                <a:gd name="connsiteX0" fmla="*/ 852 w 88028"/>
                <a:gd name="connsiteY0" fmla="*/ 112040 h 121815"/>
                <a:gd name="connsiteX1" fmla="*/ 163 w 88028"/>
                <a:gd name="connsiteY1" fmla="*/ 115945 h 121815"/>
                <a:gd name="connsiteX2" fmla="*/ 6020 w 88028"/>
                <a:gd name="connsiteY2" fmla="*/ 121896 h 121815"/>
                <a:gd name="connsiteX3" fmla="*/ 14806 w 88028"/>
                <a:gd name="connsiteY3" fmla="*/ 110366 h 121815"/>
                <a:gd name="connsiteX4" fmla="*/ 23764 w 88028"/>
                <a:gd name="connsiteY4" fmla="*/ 72426 h 121815"/>
                <a:gd name="connsiteX5" fmla="*/ 42713 w 88028"/>
                <a:gd name="connsiteY5" fmla="*/ 83957 h 121815"/>
                <a:gd name="connsiteX6" fmla="*/ 88191 w 88028"/>
                <a:gd name="connsiteY6" fmla="*/ 31511 h 121815"/>
                <a:gd name="connsiteX7" fmla="*/ 60801 w 88028"/>
                <a:gd name="connsiteY7" fmla="*/ 81 h 121815"/>
                <a:gd name="connsiteX8" fmla="*/ 17045 w 88028"/>
                <a:gd name="connsiteY8" fmla="*/ 42298 h 121815"/>
                <a:gd name="connsiteX9" fmla="*/ 852 w 88028"/>
                <a:gd name="connsiteY9" fmla="*/ 112040 h 121815"/>
                <a:gd name="connsiteX10" fmla="*/ 42541 w 88028"/>
                <a:gd name="connsiteY10" fmla="*/ 78750 h 121815"/>
                <a:gd name="connsiteX11" fmla="*/ 26003 w 88028"/>
                <a:gd name="connsiteY11" fmla="*/ 62569 h 121815"/>
                <a:gd name="connsiteX12" fmla="*/ 27554 w 88028"/>
                <a:gd name="connsiteY12" fmla="*/ 55874 h 121815"/>
                <a:gd name="connsiteX13" fmla="*/ 38751 w 88028"/>
                <a:gd name="connsiteY13" fmla="*/ 20538 h 121815"/>
                <a:gd name="connsiteX14" fmla="*/ 60456 w 88028"/>
                <a:gd name="connsiteY14" fmla="*/ 5288 h 121815"/>
                <a:gd name="connsiteX15" fmla="*/ 74238 w 88028"/>
                <a:gd name="connsiteY15" fmla="*/ 24072 h 121815"/>
                <a:gd name="connsiteX16" fmla="*/ 64419 w 88028"/>
                <a:gd name="connsiteY16" fmla="*/ 62569 h 121815"/>
                <a:gd name="connsiteX17" fmla="*/ 42541 w 88028"/>
                <a:gd name="connsiteY17" fmla="*/ 78750 h 121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8028" h="121815">
                  <a:moveTo>
                    <a:pt x="852" y="112040"/>
                  </a:moveTo>
                  <a:cubicBezTo>
                    <a:pt x="163" y="114829"/>
                    <a:pt x="163" y="115759"/>
                    <a:pt x="163" y="115945"/>
                  </a:cubicBezTo>
                  <a:cubicBezTo>
                    <a:pt x="163" y="120037"/>
                    <a:pt x="3264" y="121896"/>
                    <a:pt x="6020" y="121896"/>
                  </a:cubicBezTo>
                  <a:cubicBezTo>
                    <a:pt x="12222" y="121896"/>
                    <a:pt x="13600" y="116317"/>
                    <a:pt x="14806" y="110366"/>
                  </a:cubicBezTo>
                  <a:cubicBezTo>
                    <a:pt x="17218" y="100695"/>
                    <a:pt x="22041" y="79493"/>
                    <a:pt x="23764" y="72426"/>
                  </a:cubicBezTo>
                  <a:cubicBezTo>
                    <a:pt x="25314" y="75216"/>
                    <a:pt x="30827" y="83957"/>
                    <a:pt x="42713" y="83957"/>
                  </a:cubicBezTo>
                  <a:cubicBezTo>
                    <a:pt x="64763" y="83957"/>
                    <a:pt x="88191" y="58664"/>
                    <a:pt x="88191" y="31511"/>
                  </a:cubicBezTo>
                  <a:cubicBezTo>
                    <a:pt x="88191" y="11797"/>
                    <a:pt x="75960" y="81"/>
                    <a:pt x="60801" y="81"/>
                  </a:cubicBezTo>
                  <a:cubicBezTo>
                    <a:pt x="43919" y="81"/>
                    <a:pt x="23075" y="16075"/>
                    <a:pt x="17045" y="42298"/>
                  </a:cubicBezTo>
                  <a:lnTo>
                    <a:pt x="852" y="112040"/>
                  </a:lnTo>
                  <a:close/>
                  <a:moveTo>
                    <a:pt x="42541" y="78750"/>
                  </a:moveTo>
                  <a:cubicBezTo>
                    <a:pt x="29793" y="78750"/>
                    <a:pt x="26003" y="64987"/>
                    <a:pt x="26003" y="62569"/>
                  </a:cubicBezTo>
                  <a:cubicBezTo>
                    <a:pt x="26003" y="62197"/>
                    <a:pt x="27037" y="58106"/>
                    <a:pt x="27554" y="55874"/>
                  </a:cubicBezTo>
                  <a:cubicBezTo>
                    <a:pt x="32722" y="32999"/>
                    <a:pt x="33755" y="28721"/>
                    <a:pt x="38751" y="20538"/>
                  </a:cubicBezTo>
                  <a:cubicBezTo>
                    <a:pt x="44953" y="10681"/>
                    <a:pt x="53566" y="5288"/>
                    <a:pt x="60456" y="5288"/>
                  </a:cubicBezTo>
                  <a:cubicBezTo>
                    <a:pt x="67519" y="5288"/>
                    <a:pt x="74238" y="10681"/>
                    <a:pt x="74238" y="24072"/>
                  </a:cubicBezTo>
                  <a:cubicBezTo>
                    <a:pt x="74238" y="32627"/>
                    <a:pt x="69759" y="53270"/>
                    <a:pt x="64419" y="62569"/>
                  </a:cubicBezTo>
                  <a:cubicBezTo>
                    <a:pt x="56494" y="75774"/>
                    <a:pt x="47881" y="78750"/>
                    <a:pt x="42541" y="78750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2" name="Dowolny kształt: kształt 111">
              <a:extLst>
                <a:ext uri="{FF2B5EF4-FFF2-40B4-BE49-F238E27FC236}">
                  <a16:creationId xmlns:a16="http://schemas.microsoft.com/office/drawing/2014/main" id="{FBE96D19-2F6A-C21D-99F4-5F9D5A56B8A3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4875701" y="7548144"/>
              <a:ext cx="174918" cy="180664"/>
            </a:xfrm>
            <a:custGeom>
              <a:avLst/>
              <a:gdLst>
                <a:gd name="connsiteX0" fmla="*/ 65391 w 174918"/>
                <a:gd name="connsiteY0" fmla="*/ 94392 h 180664"/>
                <a:gd name="connsiteX1" fmla="*/ 89263 w 174918"/>
                <a:gd name="connsiteY1" fmla="*/ 94392 h 180664"/>
                <a:gd name="connsiteX2" fmla="*/ 109688 w 174918"/>
                <a:gd name="connsiteY2" fmla="*/ 106348 h 180664"/>
                <a:gd name="connsiteX3" fmla="*/ 107966 w 174918"/>
                <a:gd name="connsiteY3" fmla="*/ 119366 h 180664"/>
                <a:gd name="connsiteX4" fmla="*/ 107228 w 174918"/>
                <a:gd name="connsiteY4" fmla="*/ 122289 h 180664"/>
                <a:gd name="connsiteX5" fmla="*/ 110181 w 174918"/>
                <a:gd name="connsiteY5" fmla="*/ 125477 h 180664"/>
                <a:gd name="connsiteX6" fmla="*/ 113872 w 174918"/>
                <a:gd name="connsiteY6" fmla="*/ 119898 h 180664"/>
                <a:gd name="connsiteX7" fmla="*/ 127407 w 174918"/>
                <a:gd name="connsiteY7" fmla="*/ 62245 h 180664"/>
                <a:gd name="connsiteX8" fmla="*/ 128146 w 174918"/>
                <a:gd name="connsiteY8" fmla="*/ 57994 h 180664"/>
                <a:gd name="connsiteX9" fmla="*/ 125192 w 174918"/>
                <a:gd name="connsiteY9" fmla="*/ 55071 h 180664"/>
                <a:gd name="connsiteX10" fmla="*/ 121501 w 174918"/>
                <a:gd name="connsiteY10" fmla="*/ 60650 h 180664"/>
                <a:gd name="connsiteX11" fmla="*/ 89755 w 174918"/>
                <a:gd name="connsiteY11" fmla="*/ 86156 h 180664"/>
                <a:gd name="connsiteX12" fmla="*/ 67360 w 174918"/>
                <a:gd name="connsiteY12" fmla="*/ 86156 h 180664"/>
                <a:gd name="connsiteX13" fmla="*/ 83110 w 174918"/>
                <a:gd name="connsiteY13" fmla="*/ 18673 h 180664"/>
                <a:gd name="connsiteX14" fmla="*/ 96399 w 174918"/>
                <a:gd name="connsiteY14" fmla="*/ 8311 h 180664"/>
                <a:gd name="connsiteX15" fmla="*/ 128884 w 174918"/>
                <a:gd name="connsiteY15" fmla="*/ 8311 h 180664"/>
                <a:gd name="connsiteX16" fmla="*/ 164814 w 174918"/>
                <a:gd name="connsiteY16" fmla="*/ 37536 h 180664"/>
                <a:gd name="connsiteX17" fmla="*/ 164075 w 174918"/>
                <a:gd name="connsiteY17" fmla="*/ 51883 h 180664"/>
                <a:gd name="connsiteX18" fmla="*/ 163583 w 174918"/>
                <a:gd name="connsiteY18" fmla="*/ 56665 h 180664"/>
                <a:gd name="connsiteX19" fmla="*/ 166536 w 174918"/>
                <a:gd name="connsiteY19" fmla="*/ 59853 h 180664"/>
                <a:gd name="connsiteX20" fmla="*/ 169982 w 174918"/>
                <a:gd name="connsiteY20" fmla="*/ 53211 h 180664"/>
                <a:gd name="connsiteX21" fmla="*/ 174904 w 174918"/>
                <a:gd name="connsiteY21" fmla="*/ 7248 h 180664"/>
                <a:gd name="connsiteX22" fmla="*/ 168259 w 174918"/>
                <a:gd name="connsiteY22" fmla="*/ 75 h 180664"/>
                <a:gd name="connsiteX23" fmla="*/ 47673 w 174918"/>
                <a:gd name="connsiteY23" fmla="*/ 75 h 180664"/>
                <a:gd name="connsiteX24" fmla="*/ 40290 w 174918"/>
                <a:gd name="connsiteY24" fmla="*/ 5388 h 180664"/>
                <a:gd name="connsiteX25" fmla="*/ 47180 w 174918"/>
                <a:gd name="connsiteY25" fmla="*/ 8311 h 180664"/>
                <a:gd name="connsiteX26" fmla="*/ 63177 w 174918"/>
                <a:gd name="connsiteY26" fmla="*/ 13093 h 180664"/>
                <a:gd name="connsiteX27" fmla="*/ 61946 w 174918"/>
                <a:gd name="connsiteY27" fmla="*/ 19470 h 180664"/>
                <a:gd name="connsiteX28" fmla="*/ 29462 w 174918"/>
                <a:gd name="connsiteY28" fmla="*/ 160016 h 180664"/>
                <a:gd name="connsiteX29" fmla="*/ 7067 w 174918"/>
                <a:gd name="connsiteY29" fmla="*/ 172503 h 180664"/>
                <a:gd name="connsiteX30" fmla="*/ 176 w 174918"/>
                <a:gd name="connsiteY30" fmla="*/ 177551 h 180664"/>
                <a:gd name="connsiteX31" fmla="*/ 3868 w 174918"/>
                <a:gd name="connsiteY31" fmla="*/ 180739 h 180664"/>
                <a:gd name="connsiteX32" fmla="*/ 36352 w 174918"/>
                <a:gd name="connsiteY32" fmla="*/ 179942 h 180664"/>
                <a:gd name="connsiteX33" fmla="*/ 73020 w 174918"/>
                <a:gd name="connsiteY33" fmla="*/ 180739 h 180664"/>
                <a:gd name="connsiteX34" fmla="*/ 78188 w 174918"/>
                <a:gd name="connsiteY34" fmla="*/ 175691 h 180664"/>
                <a:gd name="connsiteX35" fmla="*/ 76712 w 174918"/>
                <a:gd name="connsiteY35" fmla="*/ 172769 h 180664"/>
                <a:gd name="connsiteX36" fmla="*/ 69821 w 174918"/>
                <a:gd name="connsiteY36" fmla="*/ 172503 h 180664"/>
                <a:gd name="connsiteX37" fmla="*/ 57024 w 174918"/>
                <a:gd name="connsiteY37" fmla="*/ 171972 h 180664"/>
                <a:gd name="connsiteX38" fmla="*/ 49149 w 174918"/>
                <a:gd name="connsiteY38" fmla="*/ 166658 h 180664"/>
                <a:gd name="connsiteX39" fmla="*/ 50133 w 174918"/>
                <a:gd name="connsiteY39" fmla="*/ 160547 h 180664"/>
                <a:gd name="connsiteX40" fmla="*/ 65391 w 174918"/>
                <a:gd name="connsiteY40" fmla="*/ 94392 h 18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4918" h="180664">
                  <a:moveTo>
                    <a:pt x="65391" y="94392"/>
                  </a:moveTo>
                  <a:lnTo>
                    <a:pt x="89263" y="94392"/>
                  </a:lnTo>
                  <a:cubicBezTo>
                    <a:pt x="107720" y="94392"/>
                    <a:pt x="109688" y="98643"/>
                    <a:pt x="109688" y="106348"/>
                  </a:cubicBezTo>
                  <a:cubicBezTo>
                    <a:pt x="109688" y="108208"/>
                    <a:pt x="109688" y="111396"/>
                    <a:pt x="107966" y="119366"/>
                  </a:cubicBezTo>
                  <a:cubicBezTo>
                    <a:pt x="107474" y="120695"/>
                    <a:pt x="107228" y="121758"/>
                    <a:pt x="107228" y="122289"/>
                  </a:cubicBezTo>
                  <a:cubicBezTo>
                    <a:pt x="107228" y="124414"/>
                    <a:pt x="108704" y="125477"/>
                    <a:pt x="110181" y="125477"/>
                  </a:cubicBezTo>
                  <a:cubicBezTo>
                    <a:pt x="112642" y="125477"/>
                    <a:pt x="112642" y="124680"/>
                    <a:pt x="113872" y="119898"/>
                  </a:cubicBezTo>
                  <a:lnTo>
                    <a:pt x="127407" y="62245"/>
                  </a:lnTo>
                  <a:cubicBezTo>
                    <a:pt x="128146" y="59322"/>
                    <a:pt x="128146" y="58791"/>
                    <a:pt x="128146" y="57994"/>
                  </a:cubicBezTo>
                  <a:cubicBezTo>
                    <a:pt x="128146" y="57462"/>
                    <a:pt x="127653" y="55071"/>
                    <a:pt x="125192" y="55071"/>
                  </a:cubicBezTo>
                  <a:cubicBezTo>
                    <a:pt x="122731" y="55071"/>
                    <a:pt x="122485" y="56400"/>
                    <a:pt x="121501" y="60650"/>
                  </a:cubicBezTo>
                  <a:cubicBezTo>
                    <a:pt x="116333" y="81374"/>
                    <a:pt x="110673" y="86156"/>
                    <a:pt x="89755" y="86156"/>
                  </a:cubicBezTo>
                  <a:lnTo>
                    <a:pt x="67360" y="86156"/>
                  </a:lnTo>
                  <a:lnTo>
                    <a:pt x="83110" y="18673"/>
                  </a:lnTo>
                  <a:cubicBezTo>
                    <a:pt x="85325" y="9374"/>
                    <a:pt x="85571" y="8311"/>
                    <a:pt x="96399" y="8311"/>
                  </a:cubicBezTo>
                  <a:lnTo>
                    <a:pt x="128884" y="8311"/>
                  </a:lnTo>
                  <a:cubicBezTo>
                    <a:pt x="159154" y="8311"/>
                    <a:pt x="164814" y="17078"/>
                    <a:pt x="164814" y="37536"/>
                  </a:cubicBezTo>
                  <a:cubicBezTo>
                    <a:pt x="164814" y="43647"/>
                    <a:pt x="164814" y="44709"/>
                    <a:pt x="164075" y="51883"/>
                  </a:cubicBezTo>
                  <a:cubicBezTo>
                    <a:pt x="163583" y="55337"/>
                    <a:pt x="163583" y="55868"/>
                    <a:pt x="163583" y="56665"/>
                  </a:cubicBezTo>
                  <a:cubicBezTo>
                    <a:pt x="163583" y="57994"/>
                    <a:pt x="164322" y="59853"/>
                    <a:pt x="166536" y="59853"/>
                  </a:cubicBezTo>
                  <a:cubicBezTo>
                    <a:pt x="169243" y="59853"/>
                    <a:pt x="169490" y="58259"/>
                    <a:pt x="169982" y="53211"/>
                  </a:cubicBezTo>
                  <a:lnTo>
                    <a:pt x="174904" y="7248"/>
                  </a:lnTo>
                  <a:cubicBezTo>
                    <a:pt x="175642" y="75"/>
                    <a:pt x="174411" y="75"/>
                    <a:pt x="168259" y="75"/>
                  </a:cubicBezTo>
                  <a:lnTo>
                    <a:pt x="47673" y="75"/>
                  </a:lnTo>
                  <a:cubicBezTo>
                    <a:pt x="42751" y="75"/>
                    <a:pt x="40290" y="75"/>
                    <a:pt x="40290" y="5388"/>
                  </a:cubicBezTo>
                  <a:cubicBezTo>
                    <a:pt x="40290" y="8311"/>
                    <a:pt x="42505" y="8311"/>
                    <a:pt x="47180" y="8311"/>
                  </a:cubicBezTo>
                  <a:cubicBezTo>
                    <a:pt x="56286" y="8311"/>
                    <a:pt x="63177" y="8311"/>
                    <a:pt x="63177" y="13093"/>
                  </a:cubicBezTo>
                  <a:cubicBezTo>
                    <a:pt x="63177" y="14156"/>
                    <a:pt x="63177" y="14687"/>
                    <a:pt x="61946" y="19470"/>
                  </a:cubicBezTo>
                  <a:lnTo>
                    <a:pt x="29462" y="160016"/>
                  </a:lnTo>
                  <a:cubicBezTo>
                    <a:pt x="27001" y="170378"/>
                    <a:pt x="26508" y="172503"/>
                    <a:pt x="7067" y="172503"/>
                  </a:cubicBezTo>
                  <a:cubicBezTo>
                    <a:pt x="2883" y="172503"/>
                    <a:pt x="176" y="172503"/>
                    <a:pt x="176" y="177551"/>
                  </a:cubicBezTo>
                  <a:cubicBezTo>
                    <a:pt x="176" y="180739"/>
                    <a:pt x="3129" y="180739"/>
                    <a:pt x="3868" y="180739"/>
                  </a:cubicBezTo>
                  <a:cubicBezTo>
                    <a:pt x="11004" y="180739"/>
                    <a:pt x="29215" y="179942"/>
                    <a:pt x="36352" y="179942"/>
                  </a:cubicBezTo>
                  <a:cubicBezTo>
                    <a:pt x="44473" y="179942"/>
                    <a:pt x="64899" y="180739"/>
                    <a:pt x="73020" y="180739"/>
                  </a:cubicBezTo>
                  <a:cubicBezTo>
                    <a:pt x="75235" y="180739"/>
                    <a:pt x="78188" y="180739"/>
                    <a:pt x="78188" y="175691"/>
                  </a:cubicBezTo>
                  <a:cubicBezTo>
                    <a:pt x="78188" y="173566"/>
                    <a:pt x="76712" y="173034"/>
                    <a:pt x="76712" y="172769"/>
                  </a:cubicBezTo>
                  <a:cubicBezTo>
                    <a:pt x="75973" y="172503"/>
                    <a:pt x="75481" y="172503"/>
                    <a:pt x="69821" y="172503"/>
                  </a:cubicBezTo>
                  <a:cubicBezTo>
                    <a:pt x="64407" y="172503"/>
                    <a:pt x="63177" y="172503"/>
                    <a:pt x="57024" y="171972"/>
                  </a:cubicBezTo>
                  <a:cubicBezTo>
                    <a:pt x="49887" y="171175"/>
                    <a:pt x="49149" y="170112"/>
                    <a:pt x="49149" y="166658"/>
                  </a:cubicBezTo>
                  <a:cubicBezTo>
                    <a:pt x="49149" y="166127"/>
                    <a:pt x="49149" y="164533"/>
                    <a:pt x="50133" y="160547"/>
                  </a:cubicBezTo>
                  <a:lnTo>
                    <a:pt x="65391" y="9439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3" name="Dowolny kształt: kształt 112">
              <a:extLst>
                <a:ext uri="{FF2B5EF4-FFF2-40B4-BE49-F238E27FC236}">
                  <a16:creationId xmlns:a16="http://schemas.microsoft.com/office/drawing/2014/main" id="{192E015D-A705-4F16-2098-ADC04817D05B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036489" y="7637918"/>
              <a:ext cx="130922" cy="166822"/>
            </a:xfrm>
            <a:custGeom>
              <a:avLst/>
              <a:gdLst>
                <a:gd name="connsiteX0" fmla="*/ 68400 w 130922"/>
                <a:gd name="connsiteY0" fmla="*/ 141978 h 166822"/>
                <a:gd name="connsiteX1" fmla="*/ 84765 w 130922"/>
                <a:gd name="connsiteY1" fmla="*/ 166899 h 166822"/>
                <a:gd name="connsiteX2" fmla="*/ 115601 w 130922"/>
                <a:gd name="connsiteY2" fmla="*/ 130819 h 166822"/>
                <a:gd name="connsiteX3" fmla="*/ 113189 w 130922"/>
                <a:gd name="connsiteY3" fmla="*/ 128215 h 166822"/>
                <a:gd name="connsiteX4" fmla="*/ 110778 w 130922"/>
                <a:gd name="connsiteY4" fmla="*/ 130633 h 166822"/>
                <a:gd name="connsiteX5" fmla="*/ 89417 w 130922"/>
                <a:gd name="connsiteY5" fmla="*/ 147371 h 166822"/>
                <a:gd name="connsiteX6" fmla="*/ 75808 w 130922"/>
                <a:gd name="connsiteY6" fmla="*/ 129331 h 166822"/>
                <a:gd name="connsiteX7" fmla="*/ 131105 w 130922"/>
                <a:gd name="connsiteY7" fmla="*/ 51778 h 166822"/>
                <a:gd name="connsiteX8" fmla="*/ 81148 w 130922"/>
                <a:gd name="connsiteY8" fmla="*/ 76 h 166822"/>
                <a:gd name="connsiteX9" fmla="*/ 183 w 130922"/>
                <a:gd name="connsiteY9" fmla="*/ 83580 h 166822"/>
                <a:gd name="connsiteX10" fmla="*/ 50312 w 130922"/>
                <a:gd name="connsiteY10" fmla="*/ 134538 h 166822"/>
                <a:gd name="connsiteX11" fmla="*/ 68400 w 130922"/>
                <a:gd name="connsiteY11" fmla="*/ 131935 h 166822"/>
                <a:gd name="connsiteX12" fmla="*/ 68400 w 130922"/>
                <a:gd name="connsiteY12" fmla="*/ 141978 h 166822"/>
                <a:gd name="connsiteX13" fmla="*/ 38598 w 130922"/>
                <a:gd name="connsiteY13" fmla="*/ 126169 h 166822"/>
                <a:gd name="connsiteX14" fmla="*/ 16892 w 130922"/>
                <a:gd name="connsiteY14" fmla="*/ 88230 h 166822"/>
                <a:gd name="connsiteX15" fmla="*/ 36186 w 130922"/>
                <a:gd name="connsiteY15" fmla="*/ 30577 h 166822"/>
                <a:gd name="connsiteX16" fmla="*/ 79770 w 130922"/>
                <a:gd name="connsiteY16" fmla="*/ 6028 h 166822"/>
                <a:gd name="connsiteX17" fmla="*/ 114395 w 130922"/>
                <a:gd name="connsiteY17" fmla="*/ 46757 h 166822"/>
                <a:gd name="connsiteX18" fmla="*/ 74429 w 130922"/>
                <a:gd name="connsiteY18" fmla="*/ 122264 h 166822"/>
                <a:gd name="connsiteX19" fmla="*/ 57031 w 130922"/>
                <a:gd name="connsiteY19" fmla="*/ 102736 h 166822"/>
                <a:gd name="connsiteX20" fmla="*/ 37909 w 130922"/>
                <a:gd name="connsiteY20" fmla="*/ 121334 h 166822"/>
                <a:gd name="connsiteX21" fmla="*/ 38598 w 130922"/>
                <a:gd name="connsiteY21" fmla="*/ 126169 h 166822"/>
                <a:gd name="connsiteX22" fmla="*/ 68400 w 130922"/>
                <a:gd name="connsiteY22" fmla="*/ 125240 h 166822"/>
                <a:gd name="connsiteX23" fmla="*/ 51518 w 130922"/>
                <a:gd name="connsiteY23" fmla="*/ 128587 h 166822"/>
                <a:gd name="connsiteX24" fmla="*/ 42732 w 130922"/>
                <a:gd name="connsiteY24" fmla="*/ 121334 h 166822"/>
                <a:gd name="connsiteX25" fmla="*/ 57031 w 130922"/>
                <a:gd name="connsiteY25" fmla="*/ 107944 h 166822"/>
                <a:gd name="connsiteX26" fmla="*/ 68400 w 130922"/>
                <a:gd name="connsiteY26" fmla="*/ 125240 h 16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0922" h="166822">
                  <a:moveTo>
                    <a:pt x="68400" y="141978"/>
                  </a:moveTo>
                  <a:cubicBezTo>
                    <a:pt x="68400" y="154066"/>
                    <a:pt x="70640" y="166899"/>
                    <a:pt x="84765" y="166899"/>
                  </a:cubicBezTo>
                  <a:cubicBezTo>
                    <a:pt x="105610" y="166899"/>
                    <a:pt x="115601" y="134910"/>
                    <a:pt x="115601" y="130819"/>
                  </a:cubicBezTo>
                  <a:cubicBezTo>
                    <a:pt x="115601" y="129517"/>
                    <a:pt x="114568" y="128215"/>
                    <a:pt x="113189" y="128215"/>
                  </a:cubicBezTo>
                  <a:cubicBezTo>
                    <a:pt x="111467" y="128215"/>
                    <a:pt x="110950" y="129889"/>
                    <a:pt x="110778" y="130633"/>
                  </a:cubicBezTo>
                  <a:cubicBezTo>
                    <a:pt x="106643" y="143651"/>
                    <a:pt x="95274" y="147371"/>
                    <a:pt x="89417" y="147371"/>
                  </a:cubicBezTo>
                  <a:cubicBezTo>
                    <a:pt x="82526" y="147371"/>
                    <a:pt x="78908" y="144209"/>
                    <a:pt x="75808" y="129331"/>
                  </a:cubicBezTo>
                  <a:cubicBezTo>
                    <a:pt x="106471" y="117614"/>
                    <a:pt x="131105" y="84696"/>
                    <a:pt x="131105" y="51778"/>
                  </a:cubicBezTo>
                  <a:cubicBezTo>
                    <a:pt x="131105" y="22580"/>
                    <a:pt x="111639" y="76"/>
                    <a:pt x="81148" y="76"/>
                  </a:cubicBezTo>
                  <a:cubicBezTo>
                    <a:pt x="39976" y="76"/>
                    <a:pt x="183" y="41735"/>
                    <a:pt x="183" y="83580"/>
                  </a:cubicBezTo>
                  <a:cubicBezTo>
                    <a:pt x="183" y="113523"/>
                    <a:pt x="20682" y="134538"/>
                    <a:pt x="50312" y="134538"/>
                  </a:cubicBezTo>
                  <a:cubicBezTo>
                    <a:pt x="53585" y="134538"/>
                    <a:pt x="59442" y="134353"/>
                    <a:pt x="68400" y="131935"/>
                  </a:cubicBezTo>
                  <a:lnTo>
                    <a:pt x="68400" y="141978"/>
                  </a:lnTo>
                  <a:close/>
                  <a:moveTo>
                    <a:pt x="38598" y="126169"/>
                  </a:moveTo>
                  <a:cubicBezTo>
                    <a:pt x="29640" y="122822"/>
                    <a:pt x="16892" y="113151"/>
                    <a:pt x="16892" y="88230"/>
                  </a:cubicBezTo>
                  <a:cubicBezTo>
                    <a:pt x="16892" y="76327"/>
                    <a:pt x="20510" y="51592"/>
                    <a:pt x="36186" y="30577"/>
                  </a:cubicBezTo>
                  <a:cubicBezTo>
                    <a:pt x="47039" y="16256"/>
                    <a:pt x="63749" y="6028"/>
                    <a:pt x="79770" y="6028"/>
                  </a:cubicBezTo>
                  <a:cubicBezTo>
                    <a:pt x="98547" y="6028"/>
                    <a:pt x="114395" y="19604"/>
                    <a:pt x="114395" y="46757"/>
                  </a:cubicBezTo>
                  <a:cubicBezTo>
                    <a:pt x="114395" y="65355"/>
                    <a:pt x="105954" y="105340"/>
                    <a:pt x="74429" y="122264"/>
                  </a:cubicBezTo>
                  <a:cubicBezTo>
                    <a:pt x="71673" y="110547"/>
                    <a:pt x="67194" y="102736"/>
                    <a:pt x="57031" y="102736"/>
                  </a:cubicBezTo>
                  <a:cubicBezTo>
                    <a:pt x="47384" y="102736"/>
                    <a:pt x="37909" y="111477"/>
                    <a:pt x="37909" y="121334"/>
                  </a:cubicBezTo>
                  <a:cubicBezTo>
                    <a:pt x="37909" y="124682"/>
                    <a:pt x="38081" y="124868"/>
                    <a:pt x="38598" y="126169"/>
                  </a:cubicBezTo>
                  <a:close/>
                  <a:moveTo>
                    <a:pt x="68400" y="125240"/>
                  </a:moveTo>
                  <a:cubicBezTo>
                    <a:pt x="64610" y="126727"/>
                    <a:pt x="58236" y="128587"/>
                    <a:pt x="51518" y="128587"/>
                  </a:cubicBezTo>
                  <a:cubicBezTo>
                    <a:pt x="48762" y="128587"/>
                    <a:pt x="42732" y="128587"/>
                    <a:pt x="42732" y="121334"/>
                  </a:cubicBezTo>
                  <a:cubicBezTo>
                    <a:pt x="42732" y="114267"/>
                    <a:pt x="49795" y="107944"/>
                    <a:pt x="57031" y="107944"/>
                  </a:cubicBezTo>
                  <a:cubicBezTo>
                    <a:pt x="63232" y="107944"/>
                    <a:pt x="67883" y="110919"/>
                    <a:pt x="68400" y="125240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4" name="Dowolny kształt: kształt 113">
              <a:extLst>
                <a:ext uri="{FF2B5EF4-FFF2-40B4-BE49-F238E27FC236}">
                  <a16:creationId xmlns:a16="http://schemas.microsoft.com/office/drawing/2014/main" id="{96A03967-CFEE-1F3C-7053-A08AF28F5BB9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220932" y="7529546"/>
              <a:ext cx="33714" cy="265683"/>
            </a:xfrm>
            <a:custGeom>
              <a:avLst/>
              <a:gdLst>
                <a:gd name="connsiteX0" fmla="*/ 33904 w 33714"/>
                <a:gd name="connsiteY0" fmla="*/ 265758 h 265683"/>
                <a:gd name="connsiteX1" fmla="*/ 33904 w 33714"/>
                <a:gd name="connsiteY1" fmla="*/ 255131 h 265683"/>
                <a:gd name="connsiteX2" fmla="*/ 10033 w 33714"/>
                <a:gd name="connsiteY2" fmla="*/ 255131 h 265683"/>
                <a:gd name="connsiteX3" fmla="*/ 10033 w 33714"/>
                <a:gd name="connsiteY3" fmla="*/ 10702 h 265683"/>
                <a:gd name="connsiteX4" fmla="*/ 33904 w 33714"/>
                <a:gd name="connsiteY4" fmla="*/ 10702 h 265683"/>
                <a:gd name="connsiteX5" fmla="*/ 33904 w 33714"/>
                <a:gd name="connsiteY5" fmla="*/ 75 h 265683"/>
                <a:gd name="connsiteX6" fmla="*/ 189 w 33714"/>
                <a:gd name="connsiteY6" fmla="*/ 75 h 265683"/>
                <a:gd name="connsiteX7" fmla="*/ 189 w 33714"/>
                <a:gd name="connsiteY7" fmla="*/ 265758 h 265683"/>
                <a:gd name="connsiteX8" fmla="*/ 33904 w 33714"/>
                <a:gd name="connsiteY8" fmla="*/ 265758 h 26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714" h="265683">
                  <a:moveTo>
                    <a:pt x="33904" y="265758"/>
                  </a:moveTo>
                  <a:lnTo>
                    <a:pt x="33904" y="255131"/>
                  </a:lnTo>
                  <a:lnTo>
                    <a:pt x="10033" y="255131"/>
                  </a:lnTo>
                  <a:lnTo>
                    <a:pt x="10033" y="10702"/>
                  </a:lnTo>
                  <a:lnTo>
                    <a:pt x="33904" y="10702"/>
                  </a:lnTo>
                  <a:lnTo>
                    <a:pt x="33904" y="75"/>
                  </a:lnTo>
                  <a:lnTo>
                    <a:pt x="189" y="75"/>
                  </a:lnTo>
                  <a:lnTo>
                    <a:pt x="189" y="265758"/>
                  </a:lnTo>
                  <a:lnTo>
                    <a:pt x="33904" y="265758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5" name="Dowolny kształt: kształt 114">
              <a:extLst>
                <a:ext uri="{FF2B5EF4-FFF2-40B4-BE49-F238E27FC236}">
                  <a16:creationId xmlns:a16="http://schemas.microsoft.com/office/drawing/2014/main" id="{34984CC7-3DF7-256E-DC03-4CB9B731687B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267143" y="7541502"/>
              <a:ext cx="132152" cy="193151"/>
            </a:xfrm>
            <a:custGeom>
              <a:avLst/>
              <a:gdLst>
                <a:gd name="connsiteX0" fmla="*/ 52118 w 132152"/>
                <a:gd name="connsiteY0" fmla="*/ 90938 h 193151"/>
                <a:gd name="connsiteX1" fmla="*/ 192 w 132152"/>
                <a:gd name="connsiteY1" fmla="*/ 160282 h 193151"/>
                <a:gd name="connsiteX2" fmla="*/ 41782 w 132152"/>
                <a:gd name="connsiteY2" fmla="*/ 193226 h 193151"/>
                <a:gd name="connsiteX3" fmla="*/ 115857 w 132152"/>
                <a:gd name="connsiteY3" fmla="*/ 145669 h 193151"/>
                <a:gd name="connsiteX4" fmla="*/ 113396 w 132152"/>
                <a:gd name="connsiteY4" fmla="*/ 143809 h 193151"/>
                <a:gd name="connsiteX5" fmla="*/ 95431 w 132152"/>
                <a:gd name="connsiteY5" fmla="*/ 155499 h 193151"/>
                <a:gd name="connsiteX6" fmla="*/ 58024 w 132152"/>
                <a:gd name="connsiteY6" fmla="*/ 178614 h 193151"/>
                <a:gd name="connsiteX7" fmla="*/ 21110 w 132152"/>
                <a:gd name="connsiteY7" fmla="*/ 148857 h 193151"/>
                <a:gd name="connsiteX8" fmla="*/ 73775 w 132152"/>
                <a:gd name="connsiteY8" fmla="*/ 94924 h 193151"/>
                <a:gd name="connsiteX9" fmla="*/ 93954 w 132152"/>
                <a:gd name="connsiteY9" fmla="*/ 82171 h 193151"/>
                <a:gd name="connsiteX10" fmla="*/ 91493 w 132152"/>
                <a:gd name="connsiteY10" fmla="*/ 80311 h 193151"/>
                <a:gd name="connsiteX11" fmla="*/ 49903 w 132152"/>
                <a:gd name="connsiteY11" fmla="*/ 49757 h 193151"/>
                <a:gd name="connsiteX12" fmla="*/ 88048 w 132152"/>
                <a:gd name="connsiteY12" fmla="*/ 14687 h 193151"/>
                <a:gd name="connsiteX13" fmla="*/ 111427 w 132152"/>
                <a:gd name="connsiteY13" fmla="*/ 29300 h 193151"/>
                <a:gd name="connsiteX14" fmla="*/ 108474 w 132152"/>
                <a:gd name="connsiteY14" fmla="*/ 38864 h 193151"/>
                <a:gd name="connsiteX15" fmla="*/ 107243 w 132152"/>
                <a:gd name="connsiteY15" fmla="*/ 41787 h 193151"/>
                <a:gd name="connsiteX16" fmla="*/ 109704 w 132152"/>
                <a:gd name="connsiteY16" fmla="*/ 43647 h 193151"/>
                <a:gd name="connsiteX17" fmla="*/ 132345 w 132152"/>
                <a:gd name="connsiteY17" fmla="*/ 18141 h 193151"/>
                <a:gd name="connsiteX18" fmla="*/ 104290 w 132152"/>
                <a:gd name="connsiteY18" fmla="*/ 75 h 193151"/>
                <a:gd name="connsiteX19" fmla="*/ 28985 w 132152"/>
                <a:gd name="connsiteY19" fmla="*/ 61182 h 193151"/>
                <a:gd name="connsiteX20" fmla="*/ 52118 w 132152"/>
                <a:gd name="connsiteY20" fmla="*/ 90938 h 193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2152" h="193151">
                  <a:moveTo>
                    <a:pt x="52118" y="90938"/>
                  </a:moveTo>
                  <a:cubicBezTo>
                    <a:pt x="2899" y="119632"/>
                    <a:pt x="192" y="153905"/>
                    <a:pt x="192" y="160282"/>
                  </a:cubicBezTo>
                  <a:cubicBezTo>
                    <a:pt x="192" y="180474"/>
                    <a:pt x="18403" y="193226"/>
                    <a:pt x="41782" y="193226"/>
                  </a:cubicBezTo>
                  <a:cubicBezTo>
                    <a:pt x="82880" y="193226"/>
                    <a:pt x="115857" y="151248"/>
                    <a:pt x="115857" y="145669"/>
                  </a:cubicBezTo>
                  <a:cubicBezTo>
                    <a:pt x="115857" y="144075"/>
                    <a:pt x="114626" y="143809"/>
                    <a:pt x="113396" y="143809"/>
                  </a:cubicBezTo>
                  <a:cubicBezTo>
                    <a:pt x="110443" y="143809"/>
                    <a:pt x="101091" y="147263"/>
                    <a:pt x="95431" y="155499"/>
                  </a:cubicBezTo>
                  <a:cubicBezTo>
                    <a:pt x="90263" y="163204"/>
                    <a:pt x="79927" y="178614"/>
                    <a:pt x="58024" y="178614"/>
                  </a:cubicBezTo>
                  <a:cubicBezTo>
                    <a:pt x="40552" y="178614"/>
                    <a:pt x="21110" y="168784"/>
                    <a:pt x="21110" y="148857"/>
                  </a:cubicBezTo>
                  <a:cubicBezTo>
                    <a:pt x="21110" y="135839"/>
                    <a:pt x="34892" y="96518"/>
                    <a:pt x="73775" y="94924"/>
                  </a:cubicBezTo>
                  <a:cubicBezTo>
                    <a:pt x="85341" y="94392"/>
                    <a:pt x="93954" y="85093"/>
                    <a:pt x="93954" y="82171"/>
                  </a:cubicBezTo>
                  <a:cubicBezTo>
                    <a:pt x="93954" y="80577"/>
                    <a:pt x="92724" y="80311"/>
                    <a:pt x="91493" y="80311"/>
                  </a:cubicBezTo>
                  <a:cubicBezTo>
                    <a:pt x="56794" y="78717"/>
                    <a:pt x="49903" y="60385"/>
                    <a:pt x="49903" y="49757"/>
                  </a:cubicBezTo>
                  <a:cubicBezTo>
                    <a:pt x="49903" y="43647"/>
                    <a:pt x="53595" y="14687"/>
                    <a:pt x="88048" y="14687"/>
                  </a:cubicBezTo>
                  <a:cubicBezTo>
                    <a:pt x="92724" y="14687"/>
                    <a:pt x="111427" y="15484"/>
                    <a:pt x="111427" y="29300"/>
                  </a:cubicBezTo>
                  <a:cubicBezTo>
                    <a:pt x="111427" y="33551"/>
                    <a:pt x="109458" y="37270"/>
                    <a:pt x="108474" y="38864"/>
                  </a:cubicBezTo>
                  <a:cubicBezTo>
                    <a:pt x="107982" y="39662"/>
                    <a:pt x="107243" y="40990"/>
                    <a:pt x="107243" y="41787"/>
                  </a:cubicBezTo>
                  <a:cubicBezTo>
                    <a:pt x="107243" y="43647"/>
                    <a:pt x="108966" y="43647"/>
                    <a:pt x="109704" y="43647"/>
                  </a:cubicBezTo>
                  <a:cubicBezTo>
                    <a:pt x="117087" y="43647"/>
                    <a:pt x="132345" y="33285"/>
                    <a:pt x="132345" y="18141"/>
                  </a:cubicBezTo>
                  <a:cubicBezTo>
                    <a:pt x="132345" y="2466"/>
                    <a:pt x="115365" y="75"/>
                    <a:pt x="104290" y="75"/>
                  </a:cubicBezTo>
                  <a:cubicBezTo>
                    <a:pt x="70821" y="75"/>
                    <a:pt x="28985" y="28769"/>
                    <a:pt x="28985" y="61182"/>
                  </a:cubicBezTo>
                  <a:cubicBezTo>
                    <a:pt x="28985" y="76857"/>
                    <a:pt x="40060" y="86422"/>
                    <a:pt x="52118" y="90938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6" name="Dowolny kształt: kształt 115">
              <a:extLst>
                <a:ext uri="{FF2B5EF4-FFF2-40B4-BE49-F238E27FC236}">
                  <a16:creationId xmlns:a16="http://schemas.microsoft.com/office/drawing/2014/main" id="{44115028-4746-CF87-0B56-F56CAE42FF4A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425412" y="7503990"/>
              <a:ext cx="127132" cy="137065"/>
            </a:xfrm>
            <a:custGeom>
              <a:avLst/>
              <a:gdLst>
                <a:gd name="connsiteX0" fmla="*/ 127331 w 127132"/>
                <a:gd name="connsiteY0" fmla="*/ 68697 h 137065"/>
                <a:gd name="connsiteX1" fmla="*/ 63765 w 127132"/>
                <a:gd name="connsiteY1" fmla="*/ 71 h 137065"/>
                <a:gd name="connsiteX2" fmla="*/ 198 w 127132"/>
                <a:gd name="connsiteY2" fmla="*/ 68511 h 137065"/>
                <a:gd name="connsiteX3" fmla="*/ 63765 w 127132"/>
                <a:gd name="connsiteY3" fmla="*/ 137137 h 137065"/>
                <a:gd name="connsiteX4" fmla="*/ 127331 w 127132"/>
                <a:gd name="connsiteY4" fmla="*/ 68697 h 137065"/>
                <a:gd name="connsiteX5" fmla="*/ 25177 w 127132"/>
                <a:gd name="connsiteY5" fmla="*/ 22388 h 137065"/>
                <a:gd name="connsiteX6" fmla="*/ 63765 w 127132"/>
                <a:gd name="connsiteY6" fmla="*/ 6394 h 137065"/>
                <a:gd name="connsiteX7" fmla="*/ 102352 w 127132"/>
                <a:gd name="connsiteY7" fmla="*/ 22388 h 137065"/>
                <a:gd name="connsiteX8" fmla="*/ 63765 w 127132"/>
                <a:gd name="connsiteY8" fmla="*/ 64047 h 137065"/>
                <a:gd name="connsiteX9" fmla="*/ 25177 w 127132"/>
                <a:gd name="connsiteY9" fmla="*/ 22388 h 137065"/>
                <a:gd name="connsiteX10" fmla="*/ 21043 w 127132"/>
                <a:gd name="connsiteY10" fmla="*/ 110170 h 137065"/>
                <a:gd name="connsiteX11" fmla="*/ 6055 w 127132"/>
                <a:gd name="connsiteY11" fmla="*/ 68697 h 137065"/>
                <a:gd name="connsiteX12" fmla="*/ 21043 w 127132"/>
                <a:gd name="connsiteY12" fmla="*/ 27037 h 137065"/>
                <a:gd name="connsiteX13" fmla="*/ 59630 w 127132"/>
                <a:gd name="connsiteY13" fmla="*/ 68511 h 137065"/>
                <a:gd name="connsiteX14" fmla="*/ 21043 w 127132"/>
                <a:gd name="connsiteY14" fmla="*/ 110170 h 137065"/>
                <a:gd name="connsiteX15" fmla="*/ 106487 w 127132"/>
                <a:gd name="connsiteY15" fmla="*/ 27037 h 137065"/>
                <a:gd name="connsiteX16" fmla="*/ 121474 w 127132"/>
                <a:gd name="connsiteY16" fmla="*/ 68511 h 137065"/>
                <a:gd name="connsiteX17" fmla="*/ 106487 w 127132"/>
                <a:gd name="connsiteY17" fmla="*/ 110170 h 137065"/>
                <a:gd name="connsiteX18" fmla="*/ 67899 w 127132"/>
                <a:gd name="connsiteY18" fmla="*/ 68697 h 137065"/>
                <a:gd name="connsiteX19" fmla="*/ 106487 w 127132"/>
                <a:gd name="connsiteY19" fmla="*/ 27037 h 137065"/>
                <a:gd name="connsiteX20" fmla="*/ 102352 w 127132"/>
                <a:gd name="connsiteY20" fmla="*/ 114819 h 137065"/>
                <a:gd name="connsiteX21" fmla="*/ 63765 w 127132"/>
                <a:gd name="connsiteY21" fmla="*/ 130813 h 137065"/>
                <a:gd name="connsiteX22" fmla="*/ 25177 w 127132"/>
                <a:gd name="connsiteY22" fmla="*/ 114819 h 137065"/>
                <a:gd name="connsiteX23" fmla="*/ 63765 w 127132"/>
                <a:gd name="connsiteY23" fmla="*/ 73160 h 137065"/>
                <a:gd name="connsiteX24" fmla="*/ 102352 w 127132"/>
                <a:gd name="connsiteY24" fmla="*/ 114819 h 137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7132" h="137065">
                  <a:moveTo>
                    <a:pt x="127331" y="68697"/>
                  </a:moveTo>
                  <a:cubicBezTo>
                    <a:pt x="127331" y="30571"/>
                    <a:pt x="98562" y="71"/>
                    <a:pt x="63765" y="71"/>
                  </a:cubicBezTo>
                  <a:cubicBezTo>
                    <a:pt x="28622" y="71"/>
                    <a:pt x="198" y="31129"/>
                    <a:pt x="198" y="68511"/>
                  </a:cubicBezTo>
                  <a:cubicBezTo>
                    <a:pt x="198" y="106636"/>
                    <a:pt x="28967" y="137137"/>
                    <a:pt x="63765" y="137137"/>
                  </a:cubicBezTo>
                  <a:cubicBezTo>
                    <a:pt x="98907" y="137137"/>
                    <a:pt x="127331" y="106078"/>
                    <a:pt x="127331" y="68697"/>
                  </a:cubicBezTo>
                  <a:close/>
                  <a:moveTo>
                    <a:pt x="25177" y="22388"/>
                  </a:moveTo>
                  <a:cubicBezTo>
                    <a:pt x="32240" y="15507"/>
                    <a:pt x="45504" y="6394"/>
                    <a:pt x="63765" y="6394"/>
                  </a:cubicBezTo>
                  <a:cubicBezTo>
                    <a:pt x="82025" y="6394"/>
                    <a:pt x="95289" y="15507"/>
                    <a:pt x="102352" y="22388"/>
                  </a:cubicBezTo>
                  <a:lnTo>
                    <a:pt x="63765" y="64047"/>
                  </a:lnTo>
                  <a:lnTo>
                    <a:pt x="25177" y="22388"/>
                  </a:lnTo>
                  <a:close/>
                  <a:moveTo>
                    <a:pt x="21043" y="110170"/>
                  </a:moveTo>
                  <a:cubicBezTo>
                    <a:pt x="11568" y="99569"/>
                    <a:pt x="6055" y="83947"/>
                    <a:pt x="6055" y="68697"/>
                  </a:cubicBezTo>
                  <a:cubicBezTo>
                    <a:pt x="6055" y="52330"/>
                    <a:pt x="12085" y="37080"/>
                    <a:pt x="21043" y="27037"/>
                  </a:cubicBezTo>
                  <a:lnTo>
                    <a:pt x="59630" y="68511"/>
                  </a:lnTo>
                  <a:lnTo>
                    <a:pt x="21043" y="110170"/>
                  </a:lnTo>
                  <a:close/>
                  <a:moveTo>
                    <a:pt x="106487" y="27037"/>
                  </a:moveTo>
                  <a:cubicBezTo>
                    <a:pt x="115961" y="37638"/>
                    <a:pt x="121474" y="53260"/>
                    <a:pt x="121474" y="68511"/>
                  </a:cubicBezTo>
                  <a:cubicBezTo>
                    <a:pt x="121474" y="84877"/>
                    <a:pt x="115445" y="100127"/>
                    <a:pt x="106487" y="110170"/>
                  </a:cubicBezTo>
                  <a:lnTo>
                    <a:pt x="67899" y="68697"/>
                  </a:lnTo>
                  <a:lnTo>
                    <a:pt x="106487" y="27037"/>
                  </a:lnTo>
                  <a:close/>
                  <a:moveTo>
                    <a:pt x="102352" y="114819"/>
                  </a:moveTo>
                  <a:cubicBezTo>
                    <a:pt x="95289" y="121700"/>
                    <a:pt x="82025" y="130813"/>
                    <a:pt x="63765" y="130813"/>
                  </a:cubicBezTo>
                  <a:cubicBezTo>
                    <a:pt x="45504" y="130813"/>
                    <a:pt x="32240" y="121700"/>
                    <a:pt x="25177" y="114819"/>
                  </a:cubicBezTo>
                  <a:lnTo>
                    <a:pt x="63765" y="73160"/>
                  </a:lnTo>
                  <a:lnTo>
                    <a:pt x="102352" y="11481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7" name="Dowolny kształt: kształt 116">
              <a:extLst>
                <a:ext uri="{FF2B5EF4-FFF2-40B4-BE49-F238E27FC236}">
                  <a16:creationId xmlns:a16="http://schemas.microsoft.com/office/drawing/2014/main" id="{F9B2846C-D4AE-B701-C8CB-9875793ABBBA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5577844" y="7492087"/>
              <a:ext cx="153489" cy="127023"/>
            </a:xfrm>
            <a:custGeom>
              <a:avLst/>
              <a:gdLst>
                <a:gd name="connsiteX0" fmla="*/ 131988 w 153489"/>
                <a:gd name="connsiteY0" fmla="*/ 20342 h 127023"/>
                <a:gd name="connsiteX1" fmla="*/ 150249 w 153489"/>
                <a:gd name="connsiteY1" fmla="*/ 6766 h 127023"/>
                <a:gd name="connsiteX2" fmla="*/ 153694 w 153489"/>
                <a:gd name="connsiteY2" fmla="*/ 2674 h 127023"/>
                <a:gd name="connsiteX3" fmla="*/ 151110 w 153489"/>
                <a:gd name="connsiteY3" fmla="*/ 71 h 127023"/>
                <a:gd name="connsiteX4" fmla="*/ 133194 w 153489"/>
                <a:gd name="connsiteY4" fmla="*/ 815 h 127023"/>
                <a:gd name="connsiteX5" fmla="*/ 114934 w 153489"/>
                <a:gd name="connsiteY5" fmla="*/ 71 h 127023"/>
                <a:gd name="connsiteX6" fmla="*/ 111489 w 153489"/>
                <a:gd name="connsiteY6" fmla="*/ 4162 h 127023"/>
                <a:gd name="connsiteX7" fmla="*/ 115279 w 153489"/>
                <a:gd name="connsiteY7" fmla="*/ 6766 h 127023"/>
                <a:gd name="connsiteX8" fmla="*/ 126304 w 153489"/>
                <a:gd name="connsiteY8" fmla="*/ 14391 h 127023"/>
                <a:gd name="connsiteX9" fmla="*/ 125614 w 153489"/>
                <a:gd name="connsiteY9" fmla="*/ 18854 h 127023"/>
                <a:gd name="connsiteX10" fmla="*/ 106837 w 153489"/>
                <a:gd name="connsiteY10" fmla="*/ 99941 h 127023"/>
                <a:gd name="connsiteX11" fmla="*/ 63082 w 153489"/>
                <a:gd name="connsiteY11" fmla="*/ 3232 h 127023"/>
                <a:gd name="connsiteX12" fmla="*/ 57225 w 153489"/>
                <a:gd name="connsiteY12" fmla="*/ 71 h 127023"/>
                <a:gd name="connsiteX13" fmla="*/ 33624 w 153489"/>
                <a:gd name="connsiteY13" fmla="*/ 71 h 127023"/>
                <a:gd name="connsiteX14" fmla="*/ 28112 w 153489"/>
                <a:gd name="connsiteY14" fmla="*/ 4162 h 127023"/>
                <a:gd name="connsiteX15" fmla="*/ 33796 w 153489"/>
                <a:gd name="connsiteY15" fmla="*/ 6766 h 127023"/>
                <a:gd name="connsiteX16" fmla="*/ 44822 w 153489"/>
                <a:gd name="connsiteY16" fmla="*/ 7696 h 127023"/>
                <a:gd name="connsiteX17" fmla="*/ 21738 w 153489"/>
                <a:gd name="connsiteY17" fmla="*/ 107194 h 127023"/>
                <a:gd name="connsiteX18" fmla="*/ 3822 w 153489"/>
                <a:gd name="connsiteY18" fmla="*/ 120399 h 127023"/>
                <a:gd name="connsiteX19" fmla="*/ 205 w 153489"/>
                <a:gd name="connsiteY19" fmla="*/ 124304 h 127023"/>
                <a:gd name="connsiteX20" fmla="*/ 2789 w 153489"/>
                <a:gd name="connsiteY20" fmla="*/ 127094 h 127023"/>
                <a:gd name="connsiteX21" fmla="*/ 20704 w 153489"/>
                <a:gd name="connsiteY21" fmla="*/ 126350 h 127023"/>
                <a:gd name="connsiteX22" fmla="*/ 38964 w 153489"/>
                <a:gd name="connsiteY22" fmla="*/ 127094 h 127023"/>
                <a:gd name="connsiteX23" fmla="*/ 42410 w 153489"/>
                <a:gd name="connsiteY23" fmla="*/ 123188 h 127023"/>
                <a:gd name="connsiteX24" fmla="*/ 38448 w 153489"/>
                <a:gd name="connsiteY24" fmla="*/ 120399 h 127023"/>
                <a:gd name="connsiteX25" fmla="*/ 27595 w 153489"/>
                <a:gd name="connsiteY25" fmla="*/ 112587 h 127023"/>
                <a:gd name="connsiteX26" fmla="*/ 28284 w 153489"/>
                <a:gd name="connsiteY26" fmla="*/ 107938 h 127023"/>
                <a:gd name="connsiteX27" fmla="*/ 50334 w 153489"/>
                <a:gd name="connsiteY27" fmla="*/ 12717 h 127023"/>
                <a:gd name="connsiteX28" fmla="*/ 100636 w 153489"/>
                <a:gd name="connsiteY28" fmla="*/ 123932 h 127023"/>
                <a:gd name="connsiteX29" fmla="*/ 104426 w 153489"/>
                <a:gd name="connsiteY29" fmla="*/ 127094 h 127023"/>
                <a:gd name="connsiteX30" fmla="*/ 108043 w 153489"/>
                <a:gd name="connsiteY30" fmla="*/ 123188 h 127023"/>
                <a:gd name="connsiteX31" fmla="*/ 131988 w 153489"/>
                <a:gd name="connsiteY31" fmla="*/ 20342 h 127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3489" h="127023">
                  <a:moveTo>
                    <a:pt x="131988" y="20342"/>
                  </a:moveTo>
                  <a:cubicBezTo>
                    <a:pt x="133711" y="13275"/>
                    <a:pt x="136467" y="7138"/>
                    <a:pt x="150249" y="6766"/>
                  </a:cubicBezTo>
                  <a:cubicBezTo>
                    <a:pt x="151110" y="6766"/>
                    <a:pt x="153694" y="6580"/>
                    <a:pt x="153694" y="2674"/>
                  </a:cubicBezTo>
                  <a:cubicBezTo>
                    <a:pt x="153694" y="1558"/>
                    <a:pt x="152833" y="71"/>
                    <a:pt x="151110" y="71"/>
                  </a:cubicBezTo>
                  <a:cubicBezTo>
                    <a:pt x="145425" y="71"/>
                    <a:pt x="139051" y="815"/>
                    <a:pt x="133194" y="815"/>
                  </a:cubicBezTo>
                  <a:cubicBezTo>
                    <a:pt x="129060" y="815"/>
                    <a:pt x="119068" y="71"/>
                    <a:pt x="114934" y="71"/>
                  </a:cubicBezTo>
                  <a:cubicBezTo>
                    <a:pt x="114073" y="71"/>
                    <a:pt x="111489" y="71"/>
                    <a:pt x="111489" y="4162"/>
                  </a:cubicBezTo>
                  <a:cubicBezTo>
                    <a:pt x="111489" y="6580"/>
                    <a:pt x="113728" y="6766"/>
                    <a:pt x="115279" y="6766"/>
                  </a:cubicBezTo>
                  <a:cubicBezTo>
                    <a:pt x="123375" y="6952"/>
                    <a:pt x="126304" y="9741"/>
                    <a:pt x="126304" y="14391"/>
                  </a:cubicBezTo>
                  <a:cubicBezTo>
                    <a:pt x="126304" y="15879"/>
                    <a:pt x="126131" y="16809"/>
                    <a:pt x="125614" y="18854"/>
                  </a:cubicBezTo>
                  <a:lnTo>
                    <a:pt x="106837" y="99941"/>
                  </a:lnTo>
                  <a:lnTo>
                    <a:pt x="63082" y="3232"/>
                  </a:lnTo>
                  <a:cubicBezTo>
                    <a:pt x="61704" y="71"/>
                    <a:pt x="61359" y="71"/>
                    <a:pt x="57225" y="71"/>
                  </a:cubicBezTo>
                  <a:lnTo>
                    <a:pt x="33624" y="71"/>
                  </a:lnTo>
                  <a:cubicBezTo>
                    <a:pt x="30351" y="71"/>
                    <a:pt x="28112" y="71"/>
                    <a:pt x="28112" y="4162"/>
                  </a:cubicBezTo>
                  <a:cubicBezTo>
                    <a:pt x="28112" y="6766"/>
                    <a:pt x="30179" y="6766"/>
                    <a:pt x="33796" y="6766"/>
                  </a:cubicBezTo>
                  <a:cubicBezTo>
                    <a:pt x="37414" y="6766"/>
                    <a:pt x="41204" y="6952"/>
                    <a:pt x="44822" y="7696"/>
                  </a:cubicBezTo>
                  <a:lnTo>
                    <a:pt x="21738" y="107194"/>
                  </a:lnTo>
                  <a:cubicBezTo>
                    <a:pt x="20187" y="114261"/>
                    <a:pt x="17259" y="119841"/>
                    <a:pt x="3822" y="120399"/>
                  </a:cubicBezTo>
                  <a:cubicBezTo>
                    <a:pt x="2616" y="120399"/>
                    <a:pt x="205" y="120584"/>
                    <a:pt x="205" y="124304"/>
                  </a:cubicBezTo>
                  <a:cubicBezTo>
                    <a:pt x="205" y="126350"/>
                    <a:pt x="1583" y="127094"/>
                    <a:pt x="2789" y="127094"/>
                  </a:cubicBezTo>
                  <a:cubicBezTo>
                    <a:pt x="8473" y="127094"/>
                    <a:pt x="14847" y="126350"/>
                    <a:pt x="20704" y="126350"/>
                  </a:cubicBezTo>
                  <a:cubicBezTo>
                    <a:pt x="24839" y="126350"/>
                    <a:pt x="34830" y="127094"/>
                    <a:pt x="38964" y="127094"/>
                  </a:cubicBezTo>
                  <a:cubicBezTo>
                    <a:pt x="40687" y="127094"/>
                    <a:pt x="42410" y="126164"/>
                    <a:pt x="42410" y="123188"/>
                  </a:cubicBezTo>
                  <a:cubicBezTo>
                    <a:pt x="42410" y="120584"/>
                    <a:pt x="40343" y="120399"/>
                    <a:pt x="38448" y="120399"/>
                  </a:cubicBezTo>
                  <a:cubicBezTo>
                    <a:pt x="27595" y="120027"/>
                    <a:pt x="27595" y="115191"/>
                    <a:pt x="27595" y="112587"/>
                  </a:cubicBezTo>
                  <a:cubicBezTo>
                    <a:pt x="27595" y="111844"/>
                    <a:pt x="27595" y="110914"/>
                    <a:pt x="28284" y="107938"/>
                  </a:cubicBezTo>
                  <a:lnTo>
                    <a:pt x="50334" y="12717"/>
                  </a:lnTo>
                  <a:lnTo>
                    <a:pt x="100636" y="123932"/>
                  </a:lnTo>
                  <a:cubicBezTo>
                    <a:pt x="102014" y="126908"/>
                    <a:pt x="102703" y="127094"/>
                    <a:pt x="104426" y="127094"/>
                  </a:cubicBezTo>
                  <a:cubicBezTo>
                    <a:pt x="107182" y="127094"/>
                    <a:pt x="107182" y="126536"/>
                    <a:pt x="108043" y="123188"/>
                  </a:cubicBezTo>
                  <a:lnTo>
                    <a:pt x="131988" y="2034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8" name="Dowolny kształt: kształt 117">
              <a:extLst>
                <a:ext uri="{FF2B5EF4-FFF2-40B4-BE49-F238E27FC236}">
                  <a16:creationId xmlns:a16="http://schemas.microsoft.com/office/drawing/2014/main" id="{AA48F0DC-A9F7-4F54-2CF7-2709C063FD99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5402023" y="7712474"/>
              <a:ext cx="107838" cy="122187"/>
            </a:xfrm>
            <a:custGeom>
              <a:avLst/>
              <a:gdLst>
                <a:gd name="connsiteX0" fmla="*/ 42747 w 107838"/>
                <a:gd name="connsiteY0" fmla="*/ 83767 h 122187"/>
                <a:gd name="connsiteX1" fmla="*/ 48604 w 107838"/>
                <a:gd name="connsiteY1" fmla="*/ 83953 h 122187"/>
                <a:gd name="connsiteX2" fmla="*/ 108036 w 107838"/>
                <a:gd name="connsiteY2" fmla="*/ 27230 h 122187"/>
                <a:gd name="connsiteX3" fmla="*/ 85469 w 107838"/>
                <a:gd name="connsiteY3" fmla="*/ 77 h 122187"/>
                <a:gd name="connsiteX4" fmla="*/ 44298 w 107838"/>
                <a:gd name="connsiteY4" fmla="*/ 46758 h 122187"/>
                <a:gd name="connsiteX5" fmla="*/ 37235 w 107838"/>
                <a:gd name="connsiteY5" fmla="*/ 70191 h 122187"/>
                <a:gd name="connsiteX6" fmla="*/ 6227 w 107838"/>
                <a:gd name="connsiteY6" fmla="*/ 44340 h 122187"/>
                <a:gd name="connsiteX7" fmla="*/ 21214 w 107838"/>
                <a:gd name="connsiteY7" fmla="*/ 6586 h 122187"/>
                <a:gd name="connsiteX8" fmla="*/ 22592 w 107838"/>
                <a:gd name="connsiteY8" fmla="*/ 4169 h 122187"/>
                <a:gd name="connsiteX9" fmla="*/ 19836 w 107838"/>
                <a:gd name="connsiteY9" fmla="*/ 1937 h 122187"/>
                <a:gd name="connsiteX10" fmla="*/ 14323 w 107838"/>
                <a:gd name="connsiteY10" fmla="*/ 6028 h 122187"/>
                <a:gd name="connsiteX11" fmla="*/ 197 w 107838"/>
                <a:gd name="connsiteY11" fmla="*/ 46200 h 122187"/>
                <a:gd name="connsiteX12" fmla="*/ 33617 w 107838"/>
                <a:gd name="connsiteY12" fmla="*/ 82280 h 122187"/>
                <a:gd name="connsiteX13" fmla="*/ 23970 w 107838"/>
                <a:gd name="connsiteY13" fmla="*/ 116314 h 122187"/>
                <a:gd name="connsiteX14" fmla="*/ 29827 w 107838"/>
                <a:gd name="connsiteY14" fmla="*/ 122265 h 122187"/>
                <a:gd name="connsiteX15" fmla="*/ 36546 w 107838"/>
                <a:gd name="connsiteY15" fmla="*/ 118173 h 122187"/>
                <a:gd name="connsiteX16" fmla="*/ 42747 w 107838"/>
                <a:gd name="connsiteY16" fmla="*/ 83767 h 122187"/>
                <a:gd name="connsiteX17" fmla="*/ 44987 w 107838"/>
                <a:gd name="connsiteY17" fmla="*/ 71121 h 122187"/>
                <a:gd name="connsiteX18" fmla="*/ 58079 w 107838"/>
                <a:gd name="connsiteY18" fmla="*/ 29276 h 122187"/>
                <a:gd name="connsiteX19" fmla="*/ 83574 w 107838"/>
                <a:gd name="connsiteY19" fmla="*/ 12724 h 122187"/>
                <a:gd name="connsiteX20" fmla="*/ 101835 w 107838"/>
                <a:gd name="connsiteY20" fmla="*/ 30950 h 122187"/>
                <a:gd name="connsiteX21" fmla="*/ 50499 w 107838"/>
                <a:gd name="connsiteY21" fmla="*/ 71307 h 122187"/>
                <a:gd name="connsiteX22" fmla="*/ 44987 w 107838"/>
                <a:gd name="connsiteY22" fmla="*/ 71121 h 12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7838" h="122187">
                  <a:moveTo>
                    <a:pt x="42747" y="83767"/>
                  </a:moveTo>
                  <a:cubicBezTo>
                    <a:pt x="44642" y="83953"/>
                    <a:pt x="46709" y="83953"/>
                    <a:pt x="48604" y="83953"/>
                  </a:cubicBezTo>
                  <a:cubicBezTo>
                    <a:pt x="79612" y="83953"/>
                    <a:pt x="108036" y="56615"/>
                    <a:pt x="108036" y="27230"/>
                  </a:cubicBezTo>
                  <a:cubicBezTo>
                    <a:pt x="108036" y="10678"/>
                    <a:pt x="98906" y="77"/>
                    <a:pt x="85469" y="77"/>
                  </a:cubicBezTo>
                  <a:cubicBezTo>
                    <a:pt x="61697" y="77"/>
                    <a:pt x="49121" y="32809"/>
                    <a:pt x="44298" y="46758"/>
                  </a:cubicBezTo>
                  <a:cubicBezTo>
                    <a:pt x="42058" y="53639"/>
                    <a:pt x="38268" y="66657"/>
                    <a:pt x="37235" y="70191"/>
                  </a:cubicBezTo>
                  <a:cubicBezTo>
                    <a:pt x="18285" y="67401"/>
                    <a:pt x="6227" y="58102"/>
                    <a:pt x="6227" y="44340"/>
                  </a:cubicBezTo>
                  <a:cubicBezTo>
                    <a:pt x="6227" y="44154"/>
                    <a:pt x="7260" y="23324"/>
                    <a:pt x="21214" y="6586"/>
                  </a:cubicBezTo>
                  <a:cubicBezTo>
                    <a:pt x="22420" y="5285"/>
                    <a:pt x="22592" y="4913"/>
                    <a:pt x="22592" y="4169"/>
                  </a:cubicBezTo>
                  <a:cubicBezTo>
                    <a:pt x="22592" y="1937"/>
                    <a:pt x="20353" y="1937"/>
                    <a:pt x="19836" y="1937"/>
                  </a:cubicBezTo>
                  <a:cubicBezTo>
                    <a:pt x="18285" y="1937"/>
                    <a:pt x="17596" y="1937"/>
                    <a:pt x="14323" y="6028"/>
                  </a:cubicBezTo>
                  <a:cubicBezTo>
                    <a:pt x="4676" y="18861"/>
                    <a:pt x="197" y="38203"/>
                    <a:pt x="197" y="46200"/>
                  </a:cubicBezTo>
                  <a:cubicBezTo>
                    <a:pt x="197" y="62752"/>
                    <a:pt x="11395" y="77072"/>
                    <a:pt x="33617" y="82280"/>
                  </a:cubicBezTo>
                  <a:cubicBezTo>
                    <a:pt x="25004" y="111106"/>
                    <a:pt x="23970" y="114640"/>
                    <a:pt x="23970" y="116314"/>
                  </a:cubicBezTo>
                  <a:cubicBezTo>
                    <a:pt x="23970" y="121335"/>
                    <a:pt x="27932" y="122265"/>
                    <a:pt x="29827" y="122265"/>
                  </a:cubicBezTo>
                  <a:cubicBezTo>
                    <a:pt x="31722" y="122265"/>
                    <a:pt x="35168" y="120963"/>
                    <a:pt x="36546" y="118173"/>
                  </a:cubicBezTo>
                  <a:cubicBezTo>
                    <a:pt x="37751" y="115384"/>
                    <a:pt x="39302" y="105899"/>
                    <a:pt x="42747" y="83767"/>
                  </a:cubicBezTo>
                  <a:close/>
                  <a:moveTo>
                    <a:pt x="44987" y="71121"/>
                  </a:moveTo>
                  <a:cubicBezTo>
                    <a:pt x="48432" y="49733"/>
                    <a:pt x="49810" y="41364"/>
                    <a:pt x="58079" y="29276"/>
                  </a:cubicBezTo>
                  <a:cubicBezTo>
                    <a:pt x="65831" y="17931"/>
                    <a:pt x="74961" y="12724"/>
                    <a:pt x="83574" y="12724"/>
                  </a:cubicBezTo>
                  <a:cubicBezTo>
                    <a:pt x="95461" y="12724"/>
                    <a:pt x="101835" y="21279"/>
                    <a:pt x="101835" y="30950"/>
                  </a:cubicBezTo>
                  <a:cubicBezTo>
                    <a:pt x="101835" y="49733"/>
                    <a:pt x="80129" y="71307"/>
                    <a:pt x="50499" y="71307"/>
                  </a:cubicBezTo>
                  <a:cubicBezTo>
                    <a:pt x="48949" y="71307"/>
                    <a:pt x="46537" y="71307"/>
                    <a:pt x="44987" y="71121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9" name="Dowolny kształt: kształt 118">
              <a:extLst>
                <a:ext uri="{FF2B5EF4-FFF2-40B4-BE49-F238E27FC236}">
                  <a16:creationId xmlns:a16="http://schemas.microsoft.com/office/drawing/2014/main" id="{91701FA9-729C-3BA0-1CDF-F27DCF0E39B1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776977" y="7529546"/>
              <a:ext cx="57094" cy="265683"/>
            </a:xfrm>
            <a:custGeom>
              <a:avLst/>
              <a:gdLst>
                <a:gd name="connsiteX0" fmla="*/ 57306 w 57094"/>
                <a:gd name="connsiteY0" fmla="*/ 263101 h 265683"/>
                <a:gd name="connsiteX1" fmla="*/ 53123 w 57094"/>
                <a:gd name="connsiteY1" fmla="*/ 257256 h 265683"/>
                <a:gd name="connsiteX2" fmla="*/ 14486 w 57094"/>
                <a:gd name="connsiteY2" fmla="*/ 132916 h 265683"/>
                <a:gd name="connsiteX3" fmla="*/ 54107 w 57094"/>
                <a:gd name="connsiteY3" fmla="*/ 7248 h 265683"/>
                <a:gd name="connsiteX4" fmla="*/ 57306 w 57094"/>
                <a:gd name="connsiteY4" fmla="*/ 2732 h 265683"/>
                <a:gd name="connsiteX5" fmla="*/ 54845 w 57094"/>
                <a:gd name="connsiteY5" fmla="*/ 75 h 265683"/>
                <a:gd name="connsiteX6" fmla="*/ 15716 w 57094"/>
                <a:gd name="connsiteY6" fmla="*/ 51883 h 265683"/>
                <a:gd name="connsiteX7" fmla="*/ 212 w 57094"/>
                <a:gd name="connsiteY7" fmla="*/ 132916 h 265683"/>
                <a:gd name="connsiteX8" fmla="*/ 16454 w 57094"/>
                <a:gd name="connsiteY8" fmla="*/ 215810 h 265683"/>
                <a:gd name="connsiteX9" fmla="*/ 54845 w 57094"/>
                <a:gd name="connsiteY9" fmla="*/ 265758 h 265683"/>
                <a:gd name="connsiteX10" fmla="*/ 57306 w 57094"/>
                <a:gd name="connsiteY10" fmla="*/ 263101 h 26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094" h="265683">
                  <a:moveTo>
                    <a:pt x="57306" y="263101"/>
                  </a:moveTo>
                  <a:cubicBezTo>
                    <a:pt x="57306" y="262304"/>
                    <a:pt x="57306" y="261773"/>
                    <a:pt x="53123" y="257256"/>
                  </a:cubicBezTo>
                  <a:cubicBezTo>
                    <a:pt x="22361" y="223780"/>
                    <a:pt x="14486" y="173566"/>
                    <a:pt x="14486" y="132916"/>
                  </a:cubicBezTo>
                  <a:cubicBezTo>
                    <a:pt x="14486" y="86687"/>
                    <a:pt x="23837" y="40459"/>
                    <a:pt x="54107" y="7248"/>
                  </a:cubicBezTo>
                  <a:cubicBezTo>
                    <a:pt x="57306" y="4060"/>
                    <a:pt x="57306" y="3529"/>
                    <a:pt x="57306" y="2732"/>
                  </a:cubicBezTo>
                  <a:cubicBezTo>
                    <a:pt x="57306" y="872"/>
                    <a:pt x="56322" y="75"/>
                    <a:pt x="54845" y="75"/>
                  </a:cubicBezTo>
                  <a:cubicBezTo>
                    <a:pt x="52384" y="75"/>
                    <a:pt x="30236" y="18141"/>
                    <a:pt x="15716" y="51883"/>
                  </a:cubicBezTo>
                  <a:cubicBezTo>
                    <a:pt x="3165" y="81108"/>
                    <a:pt x="212" y="110599"/>
                    <a:pt x="212" y="132916"/>
                  </a:cubicBezTo>
                  <a:cubicBezTo>
                    <a:pt x="212" y="153640"/>
                    <a:pt x="2919" y="185787"/>
                    <a:pt x="16454" y="215810"/>
                  </a:cubicBezTo>
                  <a:cubicBezTo>
                    <a:pt x="31220" y="248489"/>
                    <a:pt x="52384" y="265758"/>
                    <a:pt x="54845" y="265758"/>
                  </a:cubicBezTo>
                  <a:cubicBezTo>
                    <a:pt x="56322" y="265758"/>
                    <a:pt x="57306" y="264961"/>
                    <a:pt x="57306" y="263101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0" name="Dowolny kształt: kształt 119">
              <a:extLst>
                <a:ext uri="{FF2B5EF4-FFF2-40B4-BE49-F238E27FC236}">
                  <a16:creationId xmlns:a16="http://schemas.microsoft.com/office/drawing/2014/main" id="{07FABD1D-E441-9DD2-5E6F-261645A85B0D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855701" y="7611377"/>
              <a:ext cx="116156" cy="174819"/>
            </a:xfrm>
            <a:custGeom>
              <a:avLst/>
              <a:gdLst>
                <a:gd name="connsiteX0" fmla="*/ 954 w 116156"/>
                <a:gd name="connsiteY0" fmla="*/ 163470 h 174819"/>
                <a:gd name="connsiteX1" fmla="*/ 216 w 116156"/>
                <a:gd name="connsiteY1" fmla="*/ 167721 h 174819"/>
                <a:gd name="connsiteX2" fmla="*/ 7107 w 116156"/>
                <a:gd name="connsiteY2" fmla="*/ 174894 h 174819"/>
                <a:gd name="connsiteX3" fmla="*/ 15720 w 116156"/>
                <a:gd name="connsiteY3" fmla="*/ 169315 h 174819"/>
                <a:gd name="connsiteX4" fmla="*/ 31470 w 116156"/>
                <a:gd name="connsiteY4" fmla="*/ 102628 h 174819"/>
                <a:gd name="connsiteX5" fmla="*/ 55833 w 116156"/>
                <a:gd name="connsiteY5" fmla="*/ 120429 h 174819"/>
                <a:gd name="connsiteX6" fmla="*/ 116373 w 116156"/>
                <a:gd name="connsiteY6" fmla="*/ 43381 h 174819"/>
                <a:gd name="connsiteX7" fmla="*/ 82166 w 116156"/>
                <a:gd name="connsiteY7" fmla="*/ 75 h 174819"/>
                <a:gd name="connsiteX8" fmla="*/ 25072 w 116156"/>
                <a:gd name="connsiteY8" fmla="*/ 59056 h 174819"/>
                <a:gd name="connsiteX9" fmla="*/ 954 w 116156"/>
                <a:gd name="connsiteY9" fmla="*/ 163470 h 174819"/>
                <a:gd name="connsiteX10" fmla="*/ 55587 w 116156"/>
                <a:gd name="connsiteY10" fmla="*/ 114584 h 174819"/>
                <a:gd name="connsiteX11" fmla="*/ 34423 w 116156"/>
                <a:gd name="connsiteY11" fmla="*/ 90938 h 174819"/>
                <a:gd name="connsiteX12" fmla="*/ 36392 w 116156"/>
                <a:gd name="connsiteY12" fmla="*/ 81108 h 174819"/>
                <a:gd name="connsiteX13" fmla="*/ 51158 w 116156"/>
                <a:gd name="connsiteY13" fmla="*/ 31160 h 174819"/>
                <a:gd name="connsiteX14" fmla="*/ 81673 w 116156"/>
                <a:gd name="connsiteY14" fmla="*/ 5920 h 174819"/>
                <a:gd name="connsiteX15" fmla="*/ 98654 w 116156"/>
                <a:gd name="connsiteY15" fmla="*/ 31957 h 174819"/>
                <a:gd name="connsiteX16" fmla="*/ 84873 w 116156"/>
                <a:gd name="connsiteY16" fmla="*/ 89344 h 174819"/>
                <a:gd name="connsiteX17" fmla="*/ 55587 w 116156"/>
                <a:gd name="connsiteY17" fmla="*/ 114584 h 174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156" h="174819">
                  <a:moveTo>
                    <a:pt x="954" y="163470"/>
                  </a:moveTo>
                  <a:cubicBezTo>
                    <a:pt x="216" y="166658"/>
                    <a:pt x="216" y="167189"/>
                    <a:pt x="216" y="167721"/>
                  </a:cubicBezTo>
                  <a:cubicBezTo>
                    <a:pt x="216" y="171706"/>
                    <a:pt x="2923" y="174894"/>
                    <a:pt x="7107" y="174894"/>
                  </a:cubicBezTo>
                  <a:cubicBezTo>
                    <a:pt x="12275" y="174894"/>
                    <a:pt x="15228" y="170112"/>
                    <a:pt x="15720" y="169315"/>
                  </a:cubicBezTo>
                  <a:cubicBezTo>
                    <a:pt x="16950" y="166924"/>
                    <a:pt x="24825" y="131322"/>
                    <a:pt x="31470" y="102628"/>
                  </a:cubicBezTo>
                  <a:cubicBezTo>
                    <a:pt x="36392" y="113256"/>
                    <a:pt x="44267" y="120429"/>
                    <a:pt x="55833" y="120429"/>
                  </a:cubicBezTo>
                  <a:cubicBezTo>
                    <a:pt x="84627" y="120429"/>
                    <a:pt x="116373" y="82968"/>
                    <a:pt x="116373" y="43381"/>
                  </a:cubicBezTo>
                  <a:cubicBezTo>
                    <a:pt x="116373" y="15219"/>
                    <a:pt x="100131" y="75"/>
                    <a:pt x="82166" y="75"/>
                  </a:cubicBezTo>
                  <a:cubicBezTo>
                    <a:pt x="58294" y="75"/>
                    <a:pt x="32454" y="26643"/>
                    <a:pt x="25072" y="59056"/>
                  </a:cubicBezTo>
                  <a:lnTo>
                    <a:pt x="954" y="163470"/>
                  </a:lnTo>
                  <a:close/>
                  <a:moveTo>
                    <a:pt x="55587" y="114584"/>
                  </a:moveTo>
                  <a:cubicBezTo>
                    <a:pt x="38361" y="114584"/>
                    <a:pt x="34423" y="93330"/>
                    <a:pt x="34423" y="90938"/>
                  </a:cubicBezTo>
                  <a:cubicBezTo>
                    <a:pt x="34423" y="89876"/>
                    <a:pt x="35654" y="84562"/>
                    <a:pt x="36392" y="81108"/>
                  </a:cubicBezTo>
                  <a:cubicBezTo>
                    <a:pt x="43283" y="51352"/>
                    <a:pt x="45744" y="41787"/>
                    <a:pt x="51158" y="31160"/>
                  </a:cubicBezTo>
                  <a:cubicBezTo>
                    <a:pt x="61740" y="11765"/>
                    <a:pt x="74044" y="5920"/>
                    <a:pt x="81673" y="5920"/>
                  </a:cubicBezTo>
                  <a:cubicBezTo>
                    <a:pt x="90779" y="5920"/>
                    <a:pt x="98654" y="13625"/>
                    <a:pt x="98654" y="31957"/>
                  </a:cubicBezTo>
                  <a:cubicBezTo>
                    <a:pt x="98654" y="46569"/>
                    <a:pt x="91517" y="76326"/>
                    <a:pt x="84873" y="89344"/>
                  </a:cubicBezTo>
                  <a:cubicBezTo>
                    <a:pt x="76751" y="106082"/>
                    <a:pt x="64939" y="114584"/>
                    <a:pt x="55587" y="114584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1" name="Dowolny kształt: kształt 120">
              <a:extLst>
                <a:ext uri="{FF2B5EF4-FFF2-40B4-BE49-F238E27FC236}">
                  <a16:creationId xmlns:a16="http://schemas.microsoft.com/office/drawing/2014/main" id="{F3E8C5BE-F7B8-F1DD-A081-5CA5A0BDD179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989580" y="7529546"/>
              <a:ext cx="57094" cy="265683"/>
            </a:xfrm>
            <a:custGeom>
              <a:avLst/>
              <a:gdLst>
                <a:gd name="connsiteX0" fmla="*/ 57315 w 57094"/>
                <a:gd name="connsiteY0" fmla="*/ 132916 h 265683"/>
                <a:gd name="connsiteX1" fmla="*/ 41073 w 57094"/>
                <a:gd name="connsiteY1" fmla="*/ 50023 h 265683"/>
                <a:gd name="connsiteX2" fmla="*/ 2682 w 57094"/>
                <a:gd name="connsiteY2" fmla="*/ 75 h 265683"/>
                <a:gd name="connsiteX3" fmla="*/ 221 w 57094"/>
                <a:gd name="connsiteY3" fmla="*/ 2732 h 265683"/>
                <a:gd name="connsiteX4" fmla="*/ 4897 w 57094"/>
                <a:gd name="connsiteY4" fmla="*/ 8842 h 265683"/>
                <a:gd name="connsiteX5" fmla="*/ 43042 w 57094"/>
                <a:gd name="connsiteY5" fmla="*/ 132916 h 265683"/>
                <a:gd name="connsiteX6" fmla="*/ 3420 w 57094"/>
                <a:gd name="connsiteY6" fmla="*/ 258584 h 265683"/>
                <a:gd name="connsiteX7" fmla="*/ 221 w 57094"/>
                <a:gd name="connsiteY7" fmla="*/ 263101 h 265683"/>
                <a:gd name="connsiteX8" fmla="*/ 2682 w 57094"/>
                <a:gd name="connsiteY8" fmla="*/ 265758 h 265683"/>
                <a:gd name="connsiteX9" fmla="*/ 41811 w 57094"/>
                <a:gd name="connsiteY9" fmla="*/ 213950 h 265683"/>
                <a:gd name="connsiteX10" fmla="*/ 57315 w 57094"/>
                <a:gd name="connsiteY10" fmla="*/ 132916 h 26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094" h="265683">
                  <a:moveTo>
                    <a:pt x="57315" y="132916"/>
                  </a:moveTo>
                  <a:cubicBezTo>
                    <a:pt x="57315" y="112193"/>
                    <a:pt x="54608" y="80045"/>
                    <a:pt x="41073" y="50023"/>
                  </a:cubicBezTo>
                  <a:cubicBezTo>
                    <a:pt x="26307" y="17344"/>
                    <a:pt x="5143" y="75"/>
                    <a:pt x="2682" y="75"/>
                  </a:cubicBezTo>
                  <a:cubicBezTo>
                    <a:pt x="1206" y="75"/>
                    <a:pt x="221" y="1137"/>
                    <a:pt x="221" y="2732"/>
                  </a:cubicBezTo>
                  <a:cubicBezTo>
                    <a:pt x="221" y="3529"/>
                    <a:pt x="221" y="4060"/>
                    <a:pt x="4897" y="8842"/>
                  </a:cubicBezTo>
                  <a:cubicBezTo>
                    <a:pt x="29014" y="35145"/>
                    <a:pt x="43042" y="77389"/>
                    <a:pt x="43042" y="132916"/>
                  </a:cubicBezTo>
                  <a:cubicBezTo>
                    <a:pt x="43042" y="178348"/>
                    <a:pt x="33936" y="225108"/>
                    <a:pt x="3420" y="258584"/>
                  </a:cubicBezTo>
                  <a:cubicBezTo>
                    <a:pt x="221" y="261773"/>
                    <a:pt x="221" y="262304"/>
                    <a:pt x="221" y="263101"/>
                  </a:cubicBezTo>
                  <a:cubicBezTo>
                    <a:pt x="221" y="264695"/>
                    <a:pt x="1206" y="265758"/>
                    <a:pt x="2682" y="265758"/>
                  </a:cubicBezTo>
                  <a:cubicBezTo>
                    <a:pt x="5143" y="265758"/>
                    <a:pt x="27292" y="247691"/>
                    <a:pt x="41811" y="213950"/>
                  </a:cubicBezTo>
                  <a:cubicBezTo>
                    <a:pt x="54362" y="184725"/>
                    <a:pt x="57315" y="155234"/>
                    <a:pt x="57315" y="132916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2" name="Dowolny kształt: kształt 121">
              <a:extLst>
                <a:ext uri="{FF2B5EF4-FFF2-40B4-BE49-F238E27FC236}">
                  <a16:creationId xmlns:a16="http://schemas.microsoft.com/office/drawing/2014/main" id="{D9EFA099-E667-DD34-2224-72129226A43B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6076671" y="7529546"/>
              <a:ext cx="33715" cy="265683"/>
            </a:xfrm>
            <a:custGeom>
              <a:avLst/>
              <a:gdLst>
                <a:gd name="connsiteX0" fmla="*/ 33940 w 33715"/>
                <a:gd name="connsiteY0" fmla="*/ 75 h 265683"/>
                <a:gd name="connsiteX1" fmla="*/ 225 w 33715"/>
                <a:gd name="connsiteY1" fmla="*/ 75 h 265683"/>
                <a:gd name="connsiteX2" fmla="*/ 225 w 33715"/>
                <a:gd name="connsiteY2" fmla="*/ 10702 h 265683"/>
                <a:gd name="connsiteX3" fmla="*/ 24096 w 33715"/>
                <a:gd name="connsiteY3" fmla="*/ 10702 h 265683"/>
                <a:gd name="connsiteX4" fmla="*/ 24096 w 33715"/>
                <a:gd name="connsiteY4" fmla="*/ 255131 h 265683"/>
                <a:gd name="connsiteX5" fmla="*/ 225 w 33715"/>
                <a:gd name="connsiteY5" fmla="*/ 255131 h 265683"/>
                <a:gd name="connsiteX6" fmla="*/ 225 w 33715"/>
                <a:gd name="connsiteY6" fmla="*/ 265758 h 265683"/>
                <a:gd name="connsiteX7" fmla="*/ 33940 w 33715"/>
                <a:gd name="connsiteY7" fmla="*/ 265758 h 265683"/>
                <a:gd name="connsiteX8" fmla="*/ 33940 w 33715"/>
                <a:gd name="connsiteY8" fmla="*/ 75 h 26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715" h="265683">
                  <a:moveTo>
                    <a:pt x="33940" y="75"/>
                  </a:moveTo>
                  <a:lnTo>
                    <a:pt x="225" y="75"/>
                  </a:lnTo>
                  <a:lnTo>
                    <a:pt x="225" y="10702"/>
                  </a:lnTo>
                  <a:lnTo>
                    <a:pt x="24096" y="10702"/>
                  </a:lnTo>
                  <a:lnTo>
                    <a:pt x="24096" y="255131"/>
                  </a:lnTo>
                  <a:lnTo>
                    <a:pt x="225" y="255131"/>
                  </a:lnTo>
                  <a:lnTo>
                    <a:pt x="225" y="265758"/>
                  </a:lnTo>
                  <a:lnTo>
                    <a:pt x="33940" y="265758"/>
                  </a:lnTo>
                  <a:lnTo>
                    <a:pt x="33940" y="7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3" name="Dowolny kształt: kształt 122">
              <a:extLst>
                <a:ext uri="{FF2B5EF4-FFF2-40B4-BE49-F238E27FC236}">
                  <a16:creationId xmlns:a16="http://schemas.microsoft.com/office/drawing/2014/main" id="{07570A55-B423-6B9D-6471-76A9C4EC9939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6221756" y="7631303"/>
              <a:ext cx="163653" cy="62169"/>
            </a:xfrm>
            <a:custGeom>
              <a:avLst/>
              <a:gdLst>
                <a:gd name="connsiteX0" fmla="*/ 155516 w 163653"/>
                <a:gd name="connsiteY0" fmla="*/ 10702 h 62169"/>
                <a:gd name="connsiteX1" fmla="*/ 163884 w 163653"/>
                <a:gd name="connsiteY1" fmla="*/ 5388 h 62169"/>
                <a:gd name="connsiteX2" fmla="*/ 155763 w 163653"/>
                <a:gd name="connsiteY2" fmla="*/ 75 h 62169"/>
                <a:gd name="connsiteX3" fmla="*/ 8352 w 163653"/>
                <a:gd name="connsiteY3" fmla="*/ 75 h 62169"/>
                <a:gd name="connsiteX4" fmla="*/ 231 w 163653"/>
                <a:gd name="connsiteY4" fmla="*/ 5388 h 62169"/>
                <a:gd name="connsiteX5" fmla="*/ 8598 w 163653"/>
                <a:gd name="connsiteY5" fmla="*/ 10702 h 62169"/>
                <a:gd name="connsiteX6" fmla="*/ 155516 w 163653"/>
                <a:gd name="connsiteY6" fmla="*/ 10702 h 62169"/>
                <a:gd name="connsiteX7" fmla="*/ 155763 w 163653"/>
                <a:gd name="connsiteY7" fmla="*/ 62245 h 62169"/>
                <a:gd name="connsiteX8" fmla="*/ 163884 w 163653"/>
                <a:gd name="connsiteY8" fmla="*/ 56931 h 62169"/>
                <a:gd name="connsiteX9" fmla="*/ 155516 w 163653"/>
                <a:gd name="connsiteY9" fmla="*/ 51617 h 62169"/>
                <a:gd name="connsiteX10" fmla="*/ 8598 w 163653"/>
                <a:gd name="connsiteY10" fmla="*/ 51617 h 62169"/>
                <a:gd name="connsiteX11" fmla="*/ 231 w 163653"/>
                <a:gd name="connsiteY11" fmla="*/ 56931 h 62169"/>
                <a:gd name="connsiteX12" fmla="*/ 8352 w 163653"/>
                <a:gd name="connsiteY12" fmla="*/ 62245 h 62169"/>
                <a:gd name="connsiteX13" fmla="*/ 155763 w 163653"/>
                <a:gd name="connsiteY13" fmla="*/ 62245 h 62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3653" h="62169">
                  <a:moveTo>
                    <a:pt x="155516" y="10702"/>
                  </a:moveTo>
                  <a:cubicBezTo>
                    <a:pt x="159208" y="10702"/>
                    <a:pt x="163884" y="10702"/>
                    <a:pt x="163884" y="5388"/>
                  </a:cubicBezTo>
                  <a:cubicBezTo>
                    <a:pt x="163884" y="75"/>
                    <a:pt x="159208" y="75"/>
                    <a:pt x="155763" y="75"/>
                  </a:cubicBezTo>
                  <a:lnTo>
                    <a:pt x="8352" y="75"/>
                  </a:lnTo>
                  <a:cubicBezTo>
                    <a:pt x="4906" y="75"/>
                    <a:pt x="231" y="75"/>
                    <a:pt x="231" y="5388"/>
                  </a:cubicBezTo>
                  <a:cubicBezTo>
                    <a:pt x="231" y="10702"/>
                    <a:pt x="4906" y="10702"/>
                    <a:pt x="8598" y="10702"/>
                  </a:cubicBezTo>
                  <a:lnTo>
                    <a:pt x="155516" y="10702"/>
                  </a:lnTo>
                  <a:close/>
                  <a:moveTo>
                    <a:pt x="155763" y="62245"/>
                  </a:moveTo>
                  <a:cubicBezTo>
                    <a:pt x="159208" y="62245"/>
                    <a:pt x="163884" y="62245"/>
                    <a:pt x="163884" y="56931"/>
                  </a:cubicBezTo>
                  <a:cubicBezTo>
                    <a:pt x="163884" y="51617"/>
                    <a:pt x="159208" y="51617"/>
                    <a:pt x="155516" y="51617"/>
                  </a:cubicBezTo>
                  <a:lnTo>
                    <a:pt x="8598" y="51617"/>
                  </a:lnTo>
                  <a:cubicBezTo>
                    <a:pt x="4906" y="51617"/>
                    <a:pt x="231" y="51617"/>
                    <a:pt x="231" y="56931"/>
                  </a:cubicBezTo>
                  <a:cubicBezTo>
                    <a:pt x="231" y="62245"/>
                    <a:pt x="4906" y="62245"/>
                    <a:pt x="8352" y="62245"/>
                  </a:cubicBezTo>
                  <a:lnTo>
                    <a:pt x="155763" y="6224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4" name="Dowolny kształt: kształt 123">
              <a:extLst>
                <a:ext uri="{FF2B5EF4-FFF2-40B4-BE49-F238E27FC236}">
                  <a16:creationId xmlns:a16="http://schemas.microsoft.com/office/drawing/2014/main" id="{63F6A3B3-10E8-B237-2A3C-E9CCD28AB07B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6474631" y="7548941"/>
              <a:ext cx="109020" cy="179867"/>
            </a:xfrm>
            <a:custGeom>
              <a:avLst/>
              <a:gdLst>
                <a:gd name="connsiteX0" fmla="*/ 65702 w 109020"/>
                <a:gd name="connsiteY0" fmla="*/ 136105 h 179867"/>
                <a:gd name="connsiteX1" fmla="*/ 65702 w 109020"/>
                <a:gd name="connsiteY1" fmla="*/ 159219 h 179867"/>
                <a:gd name="connsiteX2" fmla="*/ 46999 w 109020"/>
                <a:gd name="connsiteY2" fmla="*/ 171706 h 179867"/>
                <a:gd name="connsiteX3" fmla="*/ 41831 w 109020"/>
                <a:gd name="connsiteY3" fmla="*/ 171706 h 179867"/>
                <a:gd name="connsiteX4" fmla="*/ 41831 w 109020"/>
                <a:gd name="connsiteY4" fmla="*/ 179942 h 179867"/>
                <a:gd name="connsiteX5" fmla="*/ 75054 w 109020"/>
                <a:gd name="connsiteY5" fmla="*/ 179145 h 179867"/>
                <a:gd name="connsiteX6" fmla="*/ 108523 w 109020"/>
                <a:gd name="connsiteY6" fmla="*/ 179942 h 179867"/>
                <a:gd name="connsiteX7" fmla="*/ 108523 w 109020"/>
                <a:gd name="connsiteY7" fmla="*/ 171706 h 179867"/>
                <a:gd name="connsiteX8" fmla="*/ 103355 w 109020"/>
                <a:gd name="connsiteY8" fmla="*/ 171706 h 179867"/>
                <a:gd name="connsiteX9" fmla="*/ 84652 w 109020"/>
                <a:gd name="connsiteY9" fmla="*/ 159219 h 179867"/>
                <a:gd name="connsiteX10" fmla="*/ 84652 w 109020"/>
                <a:gd name="connsiteY10" fmla="*/ 136105 h 179867"/>
                <a:gd name="connsiteX11" fmla="*/ 109261 w 109020"/>
                <a:gd name="connsiteY11" fmla="*/ 136105 h 179867"/>
                <a:gd name="connsiteX12" fmla="*/ 109261 w 109020"/>
                <a:gd name="connsiteY12" fmla="*/ 127868 h 179867"/>
                <a:gd name="connsiteX13" fmla="*/ 84652 w 109020"/>
                <a:gd name="connsiteY13" fmla="*/ 127868 h 179867"/>
                <a:gd name="connsiteX14" fmla="*/ 84652 w 109020"/>
                <a:gd name="connsiteY14" fmla="*/ 6982 h 179867"/>
                <a:gd name="connsiteX15" fmla="*/ 80714 w 109020"/>
                <a:gd name="connsiteY15" fmla="*/ 75 h 179867"/>
                <a:gd name="connsiteX16" fmla="*/ 75792 w 109020"/>
                <a:gd name="connsiteY16" fmla="*/ 3263 h 179867"/>
                <a:gd name="connsiteX17" fmla="*/ 241 w 109020"/>
                <a:gd name="connsiteY17" fmla="*/ 127868 h 179867"/>
                <a:gd name="connsiteX18" fmla="*/ 241 w 109020"/>
                <a:gd name="connsiteY18" fmla="*/ 136105 h 179867"/>
                <a:gd name="connsiteX19" fmla="*/ 65702 w 109020"/>
                <a:gd name="connsiteY19" fmla="*/ 136105 h 179867"/>
                <a:gd name="connsiteX20" fmla="*/ 67179 w 109020"/>
                <a:gd name="connsiteY20" fmla="*/ 127868 h 179867"/>
                <a:gd name="connsiteX21" fmla="*/ 7132 w 109020"/>
                <a:gd name="connsiteY21" fmla="*/ 127868 h 179867"/>
                <a:gd name="connsiteX22" fmla="*/ 67179 w 109020"/>
                <a:gd name="connsiteY22" fmla="*/ 28769 h 179867"/>
                <a:gd name="connsiteX23" fmla="*/ 67179 w 109020"/>
                <a:gd name="connsiteY23" fmla="*/ 127868 h 179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9020" h="179867">
                  <a:moveTo>
                    <a:pt x="65702" y="136105"/>
                  </a:moveTo>
                  <a:lnTo>
                    <a:pt x="65702" y="159219"/>
                  </a:lnTo>
                  <a:cubicBezTo>
                    <a:pt x="65702" y="168784"/>
                    <a:pt x="65210" y="171706"/>
                    <a:pt x="46999" y="171706"/>
                  </a:cubicBezTo>
                  <a:lnTo>
                    <a:pt x="41831" y="171706"/>
                  </a:lnTo>
                  <a:lnTo>
                    <a:pt x="41831" y="179942"/>
                  </a:lnTo>
                  <a:cubicBezTo>
                    <a:pt x="51921" y="179145"/>
                    <a:pt x="64718" y="179145"/>
                    <a:pt x="75054" y="179145"/>
                  </a:cubicBezTo>
                  <a:cubicBezTo>
                    <a:pt x="85390" y="179145"/>
                    <a:pt x="98433" y="179145"/>
                    <a:pt x="108523" y="179942"/>
                  </a:cubicBezTo>
                  <a:lnTo>
                    <a:pt x="108523" y="171706"/>
                  </a:lnTo>
                  <a:lnTo>
                    <a:pt x="103355" y="171706"/>
                  </a:lnTo>
                  <a:cubicBezTo>
                    <a:pt x="85144" y="171706"/>
                    <a:pt x="84652" y="168784"/>
                    <a:pt x="84652" y="159219"/>
                  </a:cubicBezTo>
                  <a:lnTo>
                    <a:pt x="84652" y="136105"/>
                  </a:lnTo>
                  <a:lnTo>
                    <a:pt x="109261" y="136105"/>
                  </a:lnTo>
                  <a:lnTo>
                    <a:pt x="109261" y="127868"/>
                  </a:lnTo>
                  <a:lnTo>
                    <a:pt x="84652" y="127868"/>
                  </a:lnTo>
                  <a:lnTo>
                    <a:pt x="84652" y="6982"/>
                  </a:lnTo>
                  <a:cubicBezTo>
                    <a:pt x="84652" y="1669"/>
                    <a:pt x="84652" y="75"/>
                    <a:pt x="80714" y="75"/>
                  </a:cubicBezTo>
                  <a:cubicBezTo>
                    <a:pt x="78499" y="75"/>
                    <a:pt x="77761" y="75"/>
                    <a:pt x="75792" y="3263"/>
                  </a:cubicBezTo>
                  <a:lnTo>
                    <a:pt x="241" y="127868"/>
                  </a:lnTo>
                  <a:lnTo>
                    <a:pt x="241" y="136105"/>
                  </a:lnTo>
                  <a:lnTo>
                    <a:pt x="65702" y="136105"/>
                  </a:lnTo>
                  <a:close/>
                  <a:moveTo>
                    <a:pt x="67179" y="127868"/>
                  </a:moveTo>
                  <a:lnTo>
                    <a:pt x="7132" y="127868"/>
                  </a:lnTo>
                  <a:lnTo>
                    <a:pt x="67179" y="28769"/>
                  </a:lnTo>
                  <a:lnTo>
                    <a:pt x="67179" y="127868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5" name="Dowolny kształt: kształt 124">
              <a:extLst>
                <a:ext uri="{FF2B5EF4-FFF2-40B4-BE49-F238E27FC236}">
                  <a16:creationId xmlns:a16="http://schemas.microsoft.com/office/drawing/2014/main" id="{7AD77DF6-4DCA-57A3-C3F7-3BF5FCD5DFCF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6826319" y="7611377"/>
              <a:ext cx="192200" cy="117431"/>
            </a:xfrm>
            <a:custGeom>
              <a:avLst/>
              <a:gdLst>
                <a:gd name="connsiteX0" fmla="*/ 19451 w 192200"/>
                <a:gd name="connsiteY0" fmla="*/ 26112 h 117431"/>
                <a:gd name="connsiteX1" fmla="*/ 19451 w 192200"/>
                <a:gd name="connsiteY1" fmla="*/ 97315 h 117431"/>
                <a:gd name="connsiteX2" fmla="*/ 255 w 192200"/>
                <a:gd name="connsiteY2" fmla="*/ 109271 h 117431"/>
                <a:gd name="connsiteX3" fmla="*/ 255 w 192200"/>
                <a:gd name="connsiteY3" fmla="*/ 117507 h 117431"/>
                <a:gd name="connsiteX4" fmla="*/ 28064 w 192200"/>
                <a:gd name="connsiteY4" fmla="*/ 116710 h 117431"/>
                <a:gd name="connsiteX5" fmla="*/ 55627 w 192200"/>
                <a:gd name="connsiteY5" fmla="*/ 117507 h 117431"/>
                <a:gd name="connsiteX6" fmla="*/ 55627 w 192200"/>
                <a:gd name="connsiteY6" fmla="*/ 109271 h 117431"/>
                <a:gd name="connsiteX7" fmla="*/ 36431 w 192200"/>
                <a:gd name="connsiteY7" fmla="*/ 97315 h 117431"/>
                <a:gd name="connsiteX8" fmla="*/ 36431 w 192200"/>
                <a:gd name="connsiteY8" fmla="*/ 48429 h 117431"/>
                <a:gd name="connsiteX9" fmla="*/ 69654 w 192200"/>
                <a:gd name="connsiteY9" fmla="*/ 5920 h 117431"/>
                <a:gd name="connsiteX10" fmla="*/ 87865 w 192200"/>
                <a:gd name="connsiteY10" fmla="*/ 35411 h 117431"/>
                <a:gd name="connsiteX11" fmla="*/ 87865 w 192200"/>
                <a:gd name="connsiteY11" fmla="*/ 97315 h 117431"/>
                <a:gd name="connsiteX12" fmla="*/ 68670 w 192200"/>
                <a:gd name="connsiteY12" fmla="*/ 109271 h 117431"/>
                <a:gd name="connsiteX13" fmla="*/ 68670 w 192200"/>
                <a:gd name="connsiteY13" fmla="*/ 117507 h 117431"/>
                <a:gd name="connsiteX14" fmla="*/ 96478 w 192200"/>
                <a:gd name="connsiteY14" fmla="*/ 116710 h 117431"/>
                <a:gd name="connsiteX15" fmla="*/ 124041 w 192200"/>
                <a:gd name="connsiteY15" fmla="*/ 117507 h 117431"/>
                <a:gd name="connsiteX16" fmla="*/ 124041 w 192200"/>
                <a:gd name="connsiteY16" fmla="*/ 109271 h 117431"/>
                <a:gd name="connsiteX17" fmla="*/ 104846 w 192200"/>
                <a:gd name="connsiteY17" fmla="*/ 97315 h 117431"/>
                <a:gd name="connsiteX18" fmla="*/ 104846 w 192200"/>
                <a:gd name="connsiteY18" fmla="*/ 48429 h 117431"/>
                <a:gd name="connsiteX19" fmla="*/ 138068 w 192200"/>
                <a:gd name="connsiteY19" fmla="*/ 5920 h 117431"/>
                <a:gd name="connsiteX20" fmla="*/ 156279 w 192200"/>
                <a:gd name="connsiteY20" fmla="*/ 35411 h 117431"/>
                <a:gd name="connsiteX21" fmla="*/ 156279 w 192200"/>
                <a:gd name="connsiteY21" fmla="*/ 97315 h 117431"/>
                <a:gd name="connsiteX22" fmla="*/ 137084 w 192200"/>
                <a:gd name="connsiteY22" fmla="*/ 109271 h 117431"/>
                <a:gd name="connsiteX23" fmla="*/ 137084 w 192200"/>
                <a:gd name="connsiteY23" fmla="*/ 117507 h 117431"/>
                <a:gd name="connsiteX24" fmla="*/ 164893 w 192200"/>
                <a:gd name="connsiteY24" fmla="*/ 116710 h 117431"/>
                <a:gd name="connsiteX25" fmla="*/ 192455 w 192200"/>
                <a:gd name="connsiteY25" fmla="*/ 117507 h 117431"/>
                <a:gd name="connsiteX26" fmla="*/ 192455 w 192200"/>
                <a:gd name="connsiteY26" fmla="*/ 109271 h 117431"/>
                <a:gd name="connsiteX27" fmla="*/ 173260 w 192200"/>
                <a:gd name="connsiteY27" fmla="*/ 101300 h 117431"/>
                <a:gd name="connsiteX28" fmla="*/ 173260 w 192200"/>
                <a:gd name="connsiteY28" fmla="*/ 50555 h 117431"/>
                <a:gd name="connsiteX29" fmla="*/ 165631 w 192200"/>
                <a:gd name="connsiteY29" fmla="*/ 9905 h 117431"/>
                <a:gd name="connsiteX30" fmla="*/ 139791 w 192200"/>
                <a:gd name="connsiteY30" fmla="*/ 75 h 117431"/>
                <a:gd name="connsiteX31" fmla="*/ 104107 w 192200"/>
                <a:gd name="connsiteY31" fmla="*/ 26112 h 117431"/>
                <a:gd name="connsiteX32" fmla="*/ 71377 w 192200"/>
                <a:gd name="connsiteY32" fmla="*/ 75 h 117431"/>
                <a:gd name="connsiteX33" fmla="*/ 34955 w 192200"/>
                <a:gd name="connsiteY33" fmla="*/ 27971 h 117431"/>
                <a:gd name="connsiteX34" fmla="*/ 34955 w 192200"/>
                <a:gd name="connsiteY34" fmla="*/ 75 h 117431"/>
                <a:gd name="connsiteX35" fmla="*/ 255 w 192200"/>
                <a:gd name="connsiteY35" fmla="*/ 2997 h 117431"/>
                <a:gd name="connsiteX36" fmla="*/ 255 w 192200"/>
                <a:gd name="connsiteY36" fmla="*/ 11233 h 117431"/>
                <a:gd name="connsiteX37" fmla="*/ 19451 w 192200"/>
                <a:gd name="connsiteY37" fmla="*/ 26112 h 11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2200" h="117431">
                  <a:moveTo>
                    <a:pt x="19451" y="26112"/>
                  </a:moveTo>
                  <a:lnTo>
                    <a:pt x="19451" y="97315"/>
                  </a:lnTo>
                  <a:cubicBezTo>
                    <a:pt x="19451" y="109271"/>
                    <a:pt x="16744" y="109271"/>
                    <a:pt x="255" y="109271"/>
                  </a:cubicBezTo>
                  <a:lnTo>
                    <a:pt x="255" y="117507"/>
                  </a:lnTo>
                  <a:cubicBezTo>
                    <a:pt x="8869" y="117241"/>
                    <a:pt x="21419" y="116710"/>
                    <a:pt x="28064" y="116710"/>
                  </a:cubicBezTo>
                  <a:cubicBezTo>
                    <a:pt x="34462" y="116710"/>
                    <a:pt x="47259" y="117241"/>
                    <a:pt x="55627" y="117507"/>
                  </a:cubicBezTo>
                  <a:lnTo>
                    <a:pt x="55627" y="109271"/>
                  </a:lnTo>
                  <a:cubicBezTo>
                    <a:pt x="39138" y="109271"/>
                    <a:pt x="36431" y="109271"/>
                    <a:pt x="36431" y="97315"/>
                  </a:cubicBezTo>
                  <a:lnTo>
                    <a:pt x="36431" y="48429"/>
                  </a:lnTo>
                  <a:cubicBezTo>
                    <a:pt x="36431" y="20798"/>
                    <a:pt x="53904" y="5920"/>
                    <a:pt x="69654" y="5920"/>
                  </a:cubicBezTo>
                  <a:cubicBezTo>
                    <a:pt x="85158" y="5920"/>
                    <a:pt x="87865" y="20267"/>
                    <a:pt x="87865" y="35411"/>
                  </a:cubicBezTo>
                  <a:lnTo>
                    <a:pt x="87865" y="97315"/>
                  </a:lnTo>
                  <a:cubicBezTo>
                    <a:pt x="87865" y="109271"/>
                    <a:pt x="85158" y="109271"/>
                    <a:pt x="68670" y="109271"/>
                  </a:cubicBezTo>
                  <a:lnTo>
                    <a:pt x="68670" y="117507"/>
                  </a:lnTo>
                  <a:cubicBezTo>
                    <a:pt x="77283" y="117241"/>
                    <a:pt x="89834" y="116710"/>
                    <a:pt x="96478" y="116710"/>
                  </a:cubicBezTo>
                  <a:cubicBezTo>
                    <a:pt x="102877" y="116710"/>
                    <a:pt x="115674" y="117241"/>
                    <a:pt x="124041" y="117507"/>
                  </a:cubicBezTo>
                  <a:lnTo>
                    <a:pt x="124041" y="109271"/>
                  </a:lnTo>
                  <a:cubicBezTo>
                    <a:pt x="107553" y="109271"/>
                    <a:pt x="104846" y="109271"/>
                    <a:pt x="104846" y="97315"/>
                  </a:cubicBezTo>
                  <a:lnTo>
                    <a:pt x="104846" y="48429"/>
                  </a:lnTo>
                  <a:cubicBezTo>
                    <a:pt x="104846" y="20798"/>
                    <a:pt x="122318" y="5920"/>
                    <a:pt x="138068" y="5920"/>
                  </a:cubicBezTo>
                  <a:cubicBezTo>
                    <a:pt x="153572" y="5920"/>
                    <a:pt x="156279" y="20267"/>
                    <a:pt x="156279" y="35411"/>
                  </a:cubicBezTo>
                  <a:lnTo>
                    <a:pt x="156279" y="97315"/>
                  </a:lnTo>
                  <a:cubicBezTo>
                    <a:pt x="156279" y="109271"/>
                    <a:pt x="153572" y="109271"/>
                    <a:pt x="137084" y="109271"/>
                  </a:cubicBezTo>
                  <a:lnTo>
                    <a:pt x="137084" y="117507"/>
                  </a:lnTo>
                  <a:cubicBezTo>
                    <a:pt x="145697" y="117241"/>
                    <a:pt x="158248" y="116710"/>
                    <a:pt x="164893" y="116710"/>
                  </a:cubicBezTo>
                  <a:cubicBezTo>
                    <a:pt x="171291" y="116710"/>
                    <a:pt x="184088" y="117241"/>
                    <a:pt x="192455" y="117507"/>
                  </a:cubicBezTo>
                  <a:lnTo>
                    <a:pt x="192455" y="109271"/>
                  </a:lnTo>
                  <a:cubicBezTo>
                    <a:pt x="179658" y="109271"/>
                    <a:pt x="173506" y="109271"/>
                    <a:pt x="173260" y="101300"/>
                  </a:cubicBezTo>
                  <a:lnTo>
                    <a:pt x="173260" y="50555"/>
                  </a:lnTo>
                  <a:cubicBezTo>
                    <a:pt x="173260" y="27706"/>
                    <a:pt x="173260" y="19470"/>
                    <a:pt x="165631" y="9905"/>
                  </a:cubicBezTo>
                  <a:cubicBezTo>
                    <a:pt x="162186" y="5388"/>
                    <a:pt x="154065" y="75"/>
                    <a:pt x="139791" y="75"/>
                  </a:cubicBezTo>
                  <a:cubicBezTo>
                    <a:pt x="119119" y="75"/>
                    <a:pt x="108291" y="16016"/>
                    <a:pt x="104107" y="26112"/>
                  </a:cubicBezTo>
                  <a:cubicBezTo>
                    <a:pt x="100662" y="2997"/>
                    <a:pt x="82451" y="75"/>
                    <a:pt x="71377" y="75"/>
                  </a:cubicBezTo>
                  <a:cubicBezTo>
                    <a:pt x="53412" y="75"/>
                    <a:pt x="41845" y="11499"/>
                    <a:pt x="34955" y="27971"/>
                  </a:cubicBezTo>
                  <a:lnTo>
                    <a:pt x="34955" y="75"/>
                  </a:lnTo>
                  <a:lnTo>
                    <a:pt x="255" y="2997"/>
                  </a:lnTo>
                  <a:lnTo>
                    <a:pt x="255" y="11233"/>
                  </a:lnTo>
                  <a:cubicBezTo>
                    <a:pt x="17482" y="11233"/>
                    <a:pt x="19451" y="13093"/>
                    <a:pt x="19451" y="2611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6" name="Dowolny kształt: kształt 125">
              <a:extLst>
                <a:ext uri="{FF2B5EF4-FFF2-40B4-BE49-F238E27FC236}">
                  <a16:creationId xmlns:a16="http://schemas.microsoft.com/office/drawing/2014/main" id="{4A60BEDC-C9C6-08B6-EBFC-2C79EB241448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031645" y="7551067"/>
              <a:ext cx="52664" cy="177742"/>
            </a:xfrm>
            <a:custGeom>
              <a:avLst/>
              <a:gdLst>
                <a:gd name="connsiteX0" fmla="*/ 35701 w 52664"/>
                <a:gd name="connsiteY0" fmla="*/ 60385 h 177742"/>
                <a:gd name="connsiteX1" fmla="*/ 1248 w 52664"/>
                <a:gd name="connsiteY1" fmla="*/ 63307 h 177742"/>
                <a:gd name="connsiteX2" fmla="*/ 1248 w 52664"/>
                <a:gd name="connsiteY2" fmla="*/ 71544 h 177742"/>
                <a:gd name="connsiteX3" fmla="*/ 19459 w 52664"/>
                <a:gd name="connsiteY3" fmla="*/ 86156 h 177742"/>
                <a:gd name="connsiteX4" fmla="*/ 19459 w 52664"/>
                <a:gd name="connsiteY4" fmla="*/ 157625 h 177742"/>
                <a:gd name="connsiteX5" fmla="*/ 264 w 52664"/>
                <a:gd name="connsiteY5" fmla="*/ 169581 h 177742"/>
                <a:gd name="connsiteX6" fmla="*/ 264 w 52664"/>
                <a:gd name="connsiteY6" fmla="*/ 177817 h 177742"/>
                <a:gd name="connsiteX7" fmla="*/ 27334 w 52664"/>
                <a:gd name="connsiteY7" fmla="*/ 177020 h 177742"/>
                <a:gd name="connsiteX8" fmla="*/ 52928 w 52664"/>
                <a:gd name="connsiteY8" fmla="*/ 177817 h 177742"/>
                <a:gd name="connsiteX9" fmla="*/ 52928 w 52664"/>
                <a:gd name="connsiteY9" fmla="*/ 169581 h 177742"/>
                <a:gd name="connsiteX10" fmla="*/ 35701 w 52664"/>
                <a:gd name="connsiteY10" fmla="*/ 157891 h 177742"/>
                <a:gd name="connsiteX11" fmla="*/ 35701 w 52664"/>
                <a:gd name="connsiteY11" fmla="*/ 60385 h 177742"/>
                <a:gd name="connsiteX12" fmla="*/ 36686 w 52664"/>
                <a:gd name="connsiteY12" fmla="*/ 14156 h 177742"/>
                <a:gd name="connsiteX13" fmla="*/ 23643 w 52664"/>
                <a:gd name="connsiteY13" fmla="*/ 75 h 177742"/>
                <a:gd name="connsiteX14" fmla="*/ 10600 w 52664"/>
                <a:gd name="connsiteY14" fmla="*/ 14156 h 177742"/>
                <a:gd name="connsiteX15" fmla="*/ 23643 w 52664"/>
                <a:gd name="connsiteY15" fmla="*/ 28237 h 177742"/>
                <a:gd name="connsiteX16" fmla="*/ 36686 w 52664"/>
                <a:gd name="connsiteY16" fmla="*/ 14156 h 17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664" h="177742">
                  <a:moveTo>
                    <a:pt x="35701" y="60385"/>
                  </a:moveTo>
                  <a:lnTo>
                    <a:pt x="1248" y="63307"/>
                  </a:lnTo>
                  <a:lnTo>
                    <a:pt x="1248" y="71544"/>
                  </a:lnTo>
                  <a:cubicBezTo>
                    <a:pt x="17244" y="71544"/>
                    <a:pt x="19459" y="73138"/>
                    <a:pt x="19459" y="86156"/>
                  </a:cubicBezTo>
                  <a:lnTo>
                    <a:pt x="19459" y="157625"/>
                  </a:lnTo>
                  <a:cubicBezTo>
                    <a:pt x="19459" y="169581"/>
                    <a:pt x="16752" y="169581"/>
                    <a:pt x="264" y="169581"/>
                  </a:cubicBezTo>
                  <a:lnTo>
                    <a:pt x="264" y="177817"/>
                  </a:lnTo>
                  <a:cubicBezTo>
                    <a:pt x="8139" y="177551"/>
                    <a:pt x="21428" y="177020"/>
                    <a:pt x="27334" y="177020"/>
                  </a:cubicBezTo>
                  <a:cubicBezTo>
                    <a:pt x="35947" y="177020"/>
                    <a:pt x="44561" y="177551"/>
                    <a:pt x="52928" y="177817"/>
                  </a:cubicBezTo>
                  <a:lnTo>
                    <a:pt x="52928" y="169581"/>
                  </a:lnTo>
                  <a:cubicBezTo>
                    <a:pt x="36686" y="169581"/>
                    <a:pt x="35701" y="168252"/>
                    <a:pt x="35701" y="157891"/>
                  </a:cubicBezTo>
                  <a:lnTo>
                    <a:pt x="35701" y="60385"/>
                  </a:lnTo>
                  <a:close/>
                  <a:moveTo>
                    <a:pt x="36686" y="14156"/>
                  </a:moveTo>
                  <a:cubicBezTo>
                    <a:pt x="36686" y="5654"/>
                    <a:pt x="30533" y="75"/>
                    <a:pt x="23643" y="75"/>
                  </a:cubicBezTo>
                  <a:cubicBezTo>
                    <a:pt x="16014" y="75"/>
                    <a:pt x="10600" y="7248"/>
                    <a:pt x="10600" y="14156"/>
                  </a:cubicBezTo>
                  <a:cubicBezTo>
                    <a:pt x="10600" y="21329"/>
                    <a:pt x="16014" y="28237"/>
                    <a:pt x="23643" y="28237"/>
                  </a:cubicBezTo>
                  <a:cubicBezTo>
                    <a:pt x="30533" y="28237"/>
                    <a:pt x="36686" y="22658"/>
                    <a:pt x="36686" y="14156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7" name="Dowolny kształt: kształt 126">
              <a:extLst>
                <a:ext uri="{FF2B5EF4-FFF2-40B4-BE49-F238E27FC236}">
                  <a16:creationId xmlns:a16="http://schemas.microsoft.com/office/drawing/2014/main" id="{277D9113-6182-55A4-CB77-85BAB2324F54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7099759" y="7611377"/>
              <a:ext cx="123785" cy="117431"/>
            </a:xfrm>
            <a:custGeom>
              <a:avLst/>
              <a:gdLst>
                <a:gd name="connsiteX0" fmla="*/ 19462 w 123785"/>
                <a:gd name="connsiteY0" fmla="*/ 26112 h 117431"/>
                <a:gd name="connsiteX1" fmla="*/ 19462 w 123785"/>
                <a:gd name="connsiteY1" fmla="*/ 97315 h 117431"/>
                <a:gd name="connsiteX2" fmla="*/ 266 w 123785"/>
                <a:gd name="connsiteY2" fmla="*/ 109271 h 117431"/>
                <a:gd name="connsiteX3" fmla="*/ 266 w 123785"/>
                <a:gd name="connsiteY3" fmla="*/ 117507 h 117431"/>
                <a:gd name="connsiteX4" fmla="*/ 28075 w 123785"/>
                <a:gd name="connsiteY4" fmla="*/ 116710 h 117431"/>
                <a:gd name="connsiteX5" fmla="*/ 55638 w 123785"/>
                <a:gd name="connsiteY5" fmla="*/ 117507 h 117431"/>
                <a:gd name="connsiteX6" fmla="*/ 55638 w 123785"/>
                <a:gd name="connsiteY6" fmla="*/ 109271 h 117431"/>
                <a:gd name="connsiteX7" fmla="*/ 36442 w 123785"/>
                <a:gd name="connsiteY7" fmla="*/ 97315 h 117431"/>
                <a:gd name="connsiteX8" fmla="*/ 36442 w 123785"/>
                <a:gd name="connsiteY8" fmla="*/ 48429 h 117431"/>
                <a:gd name="connsiteX9" fmla="*/ 69665 w 123785"/>
                <a:gd name="connsiteY9" fmla="*/ 5920 h 117431"/>
                <a:gd name="connsiteX10" fmla="*/ 87876 w 123785"/>
                <a:gd name="connsiteY10" fmla="*/ 35411 h 117431"/>
                <a:gd name="connsiteX11" fmla="*/ 87876 w 123785"/>
                <a:gd name="connsiteY11" fmla="*/ 97315 h 117431"/>
                <a:gd name="connsiteX12" fmla="*/ 68681 w 123785"/>
                <a:gd name="connsiteY12" fmla="*/ 109271 h 117431"/>
                <a:gd name="connsiteX13" fmla="*/ 68681 w 123785"/>
                <a:gd name="connsiteY13" fmla="*/ 117507 h 117431"/>
                <a:gd name="connsiteX14" fmla="*/ 96489 w 123785"/>
                <a:gd name="connsiteY14" fmla="*/ 116710 h 117431"/>
                <a:gd name="connsiteX15" fmla="*/ 124052 w 123785"/>
                <a:gd name="connsiteY15" fmla="*/ 117507 h 117431"/>
                <a:gd name="connsiteX16" fmla="*/ 124052 w 123785"/>
                <a:gd name="connsiteY16" fmla="*/ 109271 h 117431"/>
                <a:gd name="connsiteX17" fmla="*/ 104857 w 123785"/>
                <a:gd name="connsiteY17" fmla="*/ 101300 h 117431"/>
                <a:gd name="connsiteX18" fmla="*/ 104857 w 123785"/>
                <a:gd name="connsiteY18" fmla="*/ 50555 h 117431"/>
                <a:gd name="connsiteX19" fmla="*/ 97228 w 123785"/>
                <a:gd name="connsiteY19" fmla="*/ 9905 h 117431"/>
                <a:gd name="connsiteX20" fmla="*/ 71388 w 123785"/>
                <a:gd name="connsiteY20" fmla="*/ 75 h 117431"/>
                <a:gd name="connsiteX21" fmla="*/ 34966 w 123785"/>
                <a:gd name="connsiteY21" fmla="*/ 27971 h 117431"/>
                <a:gd name="connsiteX22" fmla="*/ 34966 w 123785"/>
                <a:gd name="connsiteY22" fmla="*/ 75 h 117431"/>
                <a:gd name="connsiteX23" fmla="*/ 266 w 123785"/>
                <a:gd name="connsiteY23" fmla="*/ 2997 h 117431"/>
                <a:gd name="connsiteX24" fmla="*/ 266 w 123785"/>
                <a:gd name="connsiteY24" fmla="*/ 11233 h 117431"/>
                <a:gd name="connsiteX25" fmla="*/ 19462 w 123785"/>
                <a:gd name="connsiteY25" fmla="*/ 26112 h 117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3785" h="117431">
                  <a:moveTo>
                    <a:pt x="19462" y="26112"/>
                  </a:moveTo>
                  <a:lnTo>
                    <a:pt x="19462" y="97315"/>
                  </a:lnTo>
                  <a:cubicBezTo>
                    <a:pt x="19462" y="109271"/>
                    <a:pt x="16755" y="109271"/>
                    <a:pt x="266" y="109271"/>
                  </a:cubicBezTo>
                  <a:lnTo>
                    <a:pt x="266" y="117507"/>
                  </a:lnTo>
                  <a:cubicBezTo>
                    <a:pt x="8880" y="117241"/>
                    <a:pt x="21431" y="116710"/>
                    <a:pt x="28075" y="116710"/>
                  </a:cubicBezTo>
                  <a:cubicBezTo>
                    <a:pt x="34474" y="116710"/>
                    <a:pt x="47270" y="117241"/>
                    <a:pt x="55638" y="117507"/>
                  </a:cubicBezTo>
                  <a:lnTo>
                    <a:pt x="55638" y="109271"/>
                  </a:lnTo>
                  <a:cubicBezTo>
                    <a:pt x="39149" y="109271"/>
                    <a:pt x="36442" y="109271"/>
                    <a:pt x="36442" y="97315"/>
                  </a:cubicBezTo>
                  <a:lnTo>
                    <a:pt x="36442" y="48429"/>
                  </a:lnTo>
                  <a:cubicBezTo>
                    <a:pt x="36442" y="20798"/>
                    <a:pt x="53915" y="5920"/>
                    <a:pt x="69665" y="5920"/>
                  </a:cubicBezTo>
                  <a:cubicBezTo>
                    <a:pt x="85169" y="5920"/>
                    <a:pt x="87876" y="20267"/>
                    <a:pt x="87876" y="35411"/>
                  </a:cubicBezTo>
                  <a:lnTo>
                    <a:pt x="87876" y="97315"/>
                  </a:lnTo>
                  <a:cubicBezTo>
                    <a:pt x="87876" y="109271"/>
                    <a:pt x="85169" y="109271"/>
                    <a:pt x="68681" y="109271"/>
                  </a:cubicBezTo>
                  <a:lnTo>
                    <a:pt x="68681" y="117507"/>
                  </a:lnTo>
                  <a:cubicBezTo>
                    <a:pt x="77294" y="117241"/>
                    <a:pt x="89845" y="116710"/>
                    <a:pt x="96489" y="116710"/>
                  </a:cubicBezTo>
                  <a:cubicBezTo>
                    <a:pt x="102888" y="116710"/>
                    <a:pt x="115685" y="117241"/>
                    <a:pt x="124052" y="117507"/>
                  </a:cubicBezTo>
                  <a:lnTo>
                    <a:pt x="124052" y="109271"/>
                  </a:lnTo>
                  <a:cubicBezTo>
                    <a:pt x="111255" y="109271"/>
                    <a:pt x="105103" y="109271"/>
                    <a:pt x="104857" y="101300"/>
                  </a:cubicBezTo>
                  <a:lnTo>
                    <a:pt x="104857" y="50555"/>
                  </a:lnTo>
                  <a:cubicBezTo>
                    <a:pt x="104857" y="27706"/>
                    <a:pt x="104857" y="19470"/>
                    <a:pt x="97228" y="9905"/>
                  </a:cubicBezTo>
                  <a:cubicBezTo>
                    <a:pt x="93782" y="5388"/>
                    <a:pt x="85661" y="75"/>
                    <a:pt x="71388" y="75"/>
                  </a:cubicBezTo>
                  <a:cubicBezTo>
                    <a:pt x="53423" y="75"/>
                    <a:pt x="41856" y="11499"/>
                    <a:pt x="34966" y="27971"/>
                  </a:cubicBezTo>
                  <a:lnTo>
                    <a:pt x="34966" y="75"/>
                  </a:lnTo>
                  <a:lnTo>
                    <a:pt x="266" y="2997"/>
                  </a:lnTo>
                  <a:lnTo>
                    <a:pt x="266" y="11233"/>
                  </a:lnTo>
                  <a:cubicBezTo>
                    <a:pt x="17493" y="11233"/>
                    <a:pt x="19462" y="13093"/>
                    <a:pt x="19462" y="2611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8" name="Dowolny kształt: kształt 127">
              <a:extLst>
                <a:ext uri="{FF2B5EF4-FFF2-40B4-BE49-F238E27FC236}">
                  <a16:creationId xmlns:a16="http://schemas.microsoft.com/office/drawing/2014/main" id="{8F60CC7C-73A6-ED00-39CC-32CAFFF47329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6647996" y="7830506"/>
              <a:ext cx="68217" cy="185978"/>
            </a:xfrm>
            <a:custGeom>
              <a:avLst/>
              <a:gdLst>
                <a:gd name="connsiteX0" fmla="*/ 41075 w 68217"/>
                <a:gd name="connsiteY0" fmla="*/ 26865 h 185978"/>
                <a:gd name="connsiteX1" fmla="*/ 46415 w 68217"/>
                <a:gd name="connsiteY1" fmla="*/ 12358 h 185978"/>
                <a:gd name="connsiteX2" fmla="*/ 64848 w 68217"/>
                <a:gd name="connsiteY2" fmla="*/ 5291 h 185978"/>
                <a:gd name="connsiteX3" fmla="*/ 68465 w 68217"/>
                <a:gd name="connsiteY3" fmla="*/ 2687 h 185978"/>
                <a:gd name="connsiteX4" fmla="*/ 64159 w 68217"/>
                <a:gd name="connsiteY4" fmla="*/ 84 h 185978"/>
                <a:gd name="connsiteX5" fmla="*/ 27638 w 68217"/>
                <a:gd name="connsiteY5" fmla="*/ 23517 h 185978"/>
                <a:gd name="connsiteX6" fmla="*/ 27638 w 68217"/>
                <a:gd name="connsiteY6" fmla="*/ 67222 h 185978"/>
                <a:gd name="connsiteX7" fmla="*/ 21953 w 68217"/>
                <a:gd name="connsiteY7" fmla="*/ 83402 h 185978"/>
                <a:gd name="connsiteX8" fmla="*/ 3693 w 68217"/>
                <a:gd name="connsiteY8" fmla="*/ 90469 h 185978"/>
                <a:gd name="connsiteX9" fmla="*/ 248 w 68217"/>
                <a:gd name="connsiteY9" fmla="*/ 93073 h 185978"/>
                <a:gd name="connsiteX10" fmla="*/ 3176 w 68217"/>
                <a:gd name="connsiteY10" fmla="*/ 95677 h 185978"/>
                <a:gd name="connsiteX11" fmla="*/ 27638 w 68217"/>
                <a:gd name="connsiteY11" fmla="*/ 115204 h 185978"/>
                <a:gd name="connsiteX12" fmla="*/ 27638 w 68217"/>
                <a:gd name="connsiteY12" fmla="*/ 158909 h 185978"/>
                <a:gd name="connsiteX13" fmla="*/ 36768 w 68217"/>
                <a:gd name="connsiteY13" fmla="*/ 178623 h 185978"/>
                <a:gd name="connsiteX14" fmla="*/ 64159 w 68217"/>
                <a:gd name="connsiteY14" fmla="*/ 186062 h 185978"/>
                <a:gd name="connsiteX15" fmla="*/ 68465 w 68217"/>
                <a:gd name="connsiteY15" fmla="*/ 183458 h 185978"/>
                <a:gd name="connsiteX16" fmla="*/ 65537 w 68217"/>
                <a:gd name="connsiteY16" fmla="*/ 180855 h 185978"/>
                <a:gd name="connsiteX17" fmla="*/ 41419 w 68217"/>
                <a:gd name="connsiteY17" fmla="*/ 164675 h 185978"/>
                <a:gd name="connsiteX18" fmla="*/ 41075 w 68217"/>
                <a:gd name="connsiteY18" fmla="*/ 158909 h 185978"/>
                <a:gd name="connsiteX19" fmla="*/ 41075 w 68217"/>
                <a:gd name="connsiteY19" fmla="*/ 119854 h 185978"/>
                <a:gd name="connsiteX20" fmla="*/ 36596 w 68217"/>
                <a:gd name="connsiteY20" fmla="*/ 102744 h 185978"/>
                <a:gd name="connsiteX21" fmla="*/ 20575 w 68217"/>
                <a:gd name="connsiteY21" fmla="*/ 93073 h 185978"/>
                <a:gd name="connsiteX22" fmla="*/ 40903 w 68217"/>
                <a:gd name="connsiteY22" fmla="*/ 73359 h 185978"/>
                <a:gd name="connsiteX23" fmla="*/ 41075 w 68217"/>
                <a:gd name="connsiteY23" fmla="*/ 65920 h 185978"/>
                <a:gd name="connsiteX24" fmla="*/ 41075 w 68217"/>
                <a:gd name="connsiteY24" fmla="*/ 26865 h 185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8217" h="185978">
                  <a:moveTo>
                    <a:pt x="41075" y="26865"/>
                  </a:moveTo>
                  <a:cubicBezTo>
                    <a:pt x="41075" y="23145"/>
                    <a:pt x="41075" y="17566"/>
                    <a:pt x="46415" y="12358"/>
                  </a:cubicBezTo>
                  <a:cubicBezTo>
                    <a:pt x="51583" y="7523"/>
                    <a:pt x="58129" y="5849"/>
                    <a:pt x="64848" y="5291"/>
                  </a:cubicBezTo>
                  <a:cubicBezTo>
                    <a:pt x="67259" y="5105"/>
                    <a:pt x="68465" y="5105"/>
                    <a:pt x="68465" y="2687"/>
                  </a:cubicBezTo>
                  <a:cubicBezTo>
                    <a:pt x="68465" y="84"/>
                    <a:pt x="66743" y="84"/>
                    <a:pt x="64159" y="84"/>
                  </a:cubicBezTo>
                  <a:cubicBezTo>
                    <a:pt x="45726" y="84"/>
                    <a:pt x="27810" y="8453"/>
                    <a:pt x="27638" y="23517"/>
                  </a:cubicBezTo>
                  <a:lnTo>
                    <a:pt x="27638" y="67222"/>
                  </a:lnTo>
                  <a:cubicBezTo>
                    <a:pt x="27638" y="72057"/>
                    <a:pt x="27638" y="78009"/>
                    <a:pt x="21953" y="83402"/>
                  </a:cubicBezTo>
                  <a:cubicBezTo>
                    <a:pt x="17819" y="86936"/>
                    <a:pt x="12306" y="89911"/>
                    <a:pt x="3693" y="90469"/>
                  </a:cubicBezTo>
                  <a:cubicBezTo>
                    <a:pt x="1626" y="90655"/>
                    <a:pt x="248" y="90655"/>
                    <a:pt x="248" y="93073"/>
                  </a:cubicBezTo>
                  <a:cubicBezTo>
                    <a:pt x="248" y="95491"/>
                    <a:pt x="1798" y="95491"/>
                    <a:pt x="3176" y="95677"/>
                  </a:cubicBezTo>
                  <a:cubicBezTo>
                    <a:pt x="23676" y="97164"/>
                    <a:pt x="27466" y="109997"/>
                    <a:pt x="27638" y="115204"/>
                  </a:cubicBezTo>
                  <a:lnTo>
                    <a:pt x="27638" y="158909"/>
                  </a:lnTo>
                  <a:cubicBezTo>
                    <a:pt x="27638" y="163931"/>
                    <a:pt x="27638" y="172300"/>
                    <a:pt x="36768" y="178623"/>
                  </a:cubicBezTo>
                  <a:cubicBezTo>
                    <a:pt x="46415" y="185318"/>
                    <a:pt x="59852" y="186062"/>
                    <a:pt x="64159" y="186062"/>
                  </a:cubicBezTo>
                  <a:cubicBezTo>
                    <a:pt x="66743" y="186062"/>
                    <a:pt x="68465" y="186062"/>
                    <a:pt x="68465" y="183458"/>
                  </a:cubicBezTo>
                  <a:cubicBezTo>
                    <a:pt x="68465" y="181041"/>
                    <a:pt x="66915" y="180855"/>
                    <a:pt x="65537" y="180855"/>
                  </a:cubicBezTo>
                  <a:cubicBezTo>
                    <a:pt x="49344" y="179925"/>
                    <a:pt x="42797" y="171556"/>
                    <a:pt x="41419" y="164675"/>
                  </a:cubicBezTo>
                  <a:cubicBezTo>
                    <a:pt x="41075" y="162815"/>
                    <a:pt x="41075" y="161513"/>
                    <a:pt x="41075" y="158909"/>
                  </a:cubicBezTo>
                  <a:lnTo>
                    <a:pt x="41075" y="119854"/>
                  </a:lnTo>
                  <a:cubicBezTo>
                    <a:pt x="41075" y="114460"/>
                    <a:pt x="41075" y="107765"/>
                    <a:pt x="36596" y="102744"/>
                  </a:cubicBezTo>
                  <a:cubicBezTo>
                    <a:pt x="34184" y="100326"/>
                    <a:pt x="30222" y="95863"/>
                    <a:pt x="20575" y="93073"/>
                  </a:cubicBezTo>
                  <a:cubicBezTo>
                    <a:pt x="27466" y="91027"/>
                    <a:pt x="39008" y="86006"/>
                    <a:pt x="40903" y="73359"/>
                  </a:cubicBezTo>
                  <a:cubicBezTo>
                    <a:pt x="41075" y="72243"/>
                    <a:pt x="41075" y="71871"/>
                    <a:pt x="41075" y="65920"/>
                  </a:cubicBezTo>
                  <a:lnTo>
                    <a:pt x="41075" y="2686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9" name="Dowolny kształt: kształt 128">
              <a:extLst>
                <a:ext uri="{FF2B5EF4-FFF2-40B4-BE49-F238E27FC236}">
                  <a16:creationId xmlns:a16="http://schemas.microsoft.com/office/drawing/2014/main" id="{06557E39-384E-3203-2991-58394ECA5433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6800122" y="7797815"/>
              <a:ext cx="63394" cy="18597"/>
            </a:xfrm>
            <a:custGeom>
              <a:avLst/>
              <a:gdLst>
                <a:gd name="connsiteX0" fmla="*/ 60203 w 63394"/>
                <a:gd name="connsiteY0" fmla="*/ 82 h 18597"/>
                <a:gd name="connsiteX1" fmla="*/ 45388 w 63394"/>
                <a:gd name="connsiteY1" fmla="*/ 8637 h 18597"/>
                <a:gd name="connsiteX2" fmla="*/ 34363 w 63394"/>
                <a:gd name="connsiteY2" fmla="*/ 4917 h 18597"/>
                <a:gd name="connsiteX3" fmla="*/ 20754 w 63394"/>
                <a:gd name="connsiteY3" fmla="*/ 82 h 18597"/>
                <a:gd name="connsiteX4" fmla="*/ 254 w 63394"/>
                <a:gd name="connsiteY4" fmla="*/ 14960 h 18597"/>
                <a:gd name="connsiteX5" fmla="*/ 3699 w 63394"/>
                <a:gd name="connsiteY5" fmla="*/ 18680 h 18597"/>
                <a:gd name="connsiteX6" fmla="*/ 18514 w 63394"/>
                <a:gd name="connsiteY6" fmla="*/ 10125 h 18597"/>
                <a:gd name="connsiteX7" fmla="*/ 29539 w 63394"/>
                <a:gd name="connsiteY7" fmla="*/ 13844 h 18597"/>
                <a:gd name="connsiteX8" fmla="*/ 43148 w 63394"/>
                <a:gd name="connsiteY8" fmla="*/ 18680 h 18597"/>
                <a:gd name="connsiteX9" fmla="*/ 63648 w 63394"/>
                <a:gd name="connsiteY9" fmla="*/ 3802 h 18597"/>
                <a:gd name="connsiteX10" fmla="*/ 60203 w 63394"/>
                <a:gd name="connsiteY10" fmla="*/ 82 h 1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394" h="18597">
                  <a:moveTo>
                    <a:pt x="60203" y="82"/>
                  </a:moveTo>
                  <a:cubicBezTo>
                    <a:pt x="55207" y="5847"/>
                    <a:pt x="50211" y="8637"/>
                    <a:pt x="45388" y="8637"/>
                  </a:cubicBezTo>
                  <a:cubicBezTo>
                    <a:pt x="40909" y="8637"/>
                    <a:pt x="35741" y="5847"/>
                    <a:pt x="34363" y="4917"/>
                  </a:cubicBezTo>
                  <a:cubicBezTo>
                    <a:pt x="28161" y="1756"/>
                    <a:pt x="24543" y="82"/>
                    <a:pt x="20754" y="82"/>
                  </a:cubicBezTo>
                  <a:cubicBezTo>
                    <a:pt x="13691" y="82"/>
                    <a:pt x="11107" y="3058"/>
                    <a:pt x="254" y="14960"/>
                  </a:cubicBezTo>
                  <a:lnTo>
                    <a:pt x="3699" y="18680"/>
                  </a:lnTo>
                  <a:cubicBezTo>
                    <a:pt x="8695" y="12915"/>
                    <a:pt x="13691" y="10125"/>
                    <a:pt x="18514" y="10125"/>
                  </a:cubicBezTo>
                  <a:cubicBezTo>
                    <a:pt x="22993" y="10125"/>
                    <a:pt x="28161" y="12915"/>
                    <a:pt x="29539" y="13844"/>
                  </a:cubicBezTo>
                  <a:cubicBezTo>
                    <a:pt x="35741" y="17006"/>
                    <a:pt x="39358" y="18680"/>
                    <a:pt x="43148" y="18680"/>
                  </a:cubicBezTo>
                  <a:cubicBezTo>
                    <a:pt x="50211" y="18680"/>
                    <a:pt x="52795" y="15704"/>
                    <a:pt x="63648" y="3802"/>
                  </a:cubicBezTo>
                  <a:lnTo>
                    <a:pt x="60203" y="8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0" name="Dowolny kształt: kształt 129">
              <a:extLst>
                <a:ext uri="{FF2B5EF4-FFF2-40B4-BE49-F238E27FC236}">
                  <a16:creationId xmlns:a16="http://schemas.microsoft.com/office/drawing/2014/main" id="{5FAE9B64-C182-5AEF-F846-F6478A2159B9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744520" y="7842966"/>
              <a:ext cx="156762" cy="127023"/>
            </a:xfrm>
            <a:custGeom>
              <a:avLst/>
              <a:gdLst>
                <a:gd name="connsiteX0" fmla="*/ 86902 w 156762"/>
                <a:gd name="connsiteY0" fmla="*/ 52344 h 127023"/>
                <a:gd name="connsiteX1" fmla="*/ 85868 w 156762"/>
                <a:gd name="connsiteY1" fmla="*/ 50112 h 127023"/>
                <a:gd name="connsiteX2" fmla="*/ 90003 w 156762"/>
                <a:gd name="connsiteY2" fmla="*/ 46578 h 127023"/>
                <a:gd name="connsiteX3" fmla="*/ 107401 w 156762"/>
                <a:gd name="connsiteY3" fmla="*/ 33374 h 127023"/>
                <a:gd name="connsiteX4" fmla="*/ 153052 w 156762"/>
                <a:gd name="connsiteY4" fmla="*/ 6779 h 127023"/>
                <a:gd name="connsiteX5" fmla="*/ 157014 w 156762"/>
                <a:gd name="connsiteY5" fmla="*/ 2687 h 127023"/>
                <a:gd name="connsiteX6" fmla="*/ 154775 w 156762"/>
                <a:gd name="connsiteY6" fmla="*/ 270 h 127023"/>
                <a:gd name="connsiteX7" fmla="*/ 142888 w 156762"/>
                <a:gd name="connsiteY7" fmla="*/ 828 h 127023"/>
                <a:gd name="connsiteX8" fmla="*/ 122044 w 156762"/>
                <a:gd name="connsiteY8" fmla="*/ 84 h 127023"/>
                <a:gd name="connsiteX9" fmla="*/ 118427 w 156762"/>
                <a:gd name="connsiteY9" fmla="*/ 4175 h 127023"/>
                <a:gd name="connsiteX10" fmla="*/ 121011 w 156762"/>
                <a:gd name="connsiteY10" fmla="*/ 6779 h 127023"/>
                <a:gd name="connsiteX11" fmla="*/ 125317 w 156762"/>
                <a:gd name="connsiteY11" fmla="*/ 9383 h 127023"/>
                <a:gd name="connsiteX12" fmla="*/ 117737 w 156762"/>
                <a:gd name="connsiteY12" fmla="*/ 18496 h 127023"/>
                <a:gd name="connsiteX13" fmla="*/ 45902 w 156762"/>
                <a:gd name="connsiteY13" fmla="*/ 73173 h 127023"/>
                <a:gd name="connsiteX14" fmla="*/ 59511 w 156762"/>
                <a:gd name="connsiteY14" fmla="*/ 14590 h 127023"/>
                <a:gd name="connsiteX15" fmla="*/ 74671 w 156762"/>
                <a:gd name="connsiteY15" fmla="*/ 6779 h 127023"/>
                <a:gd name="connsiteX16" fmla="*/ 79839 w 156762"/>
                <a:gd name="connsiteY16" fmla="*/ 2873 h 127023"/>
                <a:gd name="connsiteX17" fmla="*/ 77083 w 156762"/>
                <a:gd name="connsiteY17" fmla="*/ 84 h 127023"/>
                <a:gd name="connsiteX18" fmla="*/ 54516 w 156762"/>
                <a:gd name="connsiteY18" fmla="*/ 828 h 127023"/>
                <a:gd name="connsiteX19" fmla="*/ 42629 w 156762"/>
                <a:gd name="connsiteY19" fmla="*/ 642 h 127023"/>
                <a:gd name="connsiteX20" fmla="*/ 31777 w 156762"/>
                <a:gd name="connsiteY20" fmla="*/ 84 h 127023"/>
                <a:gd name="connsiteX21" fmla="*/ 28159 w 156762"/>
                <a:gd name="connsiteY21" fmla="*/ 4175 h 127023"/>
                <a:gd name="connsiteX22" fmla="*/ 33844 w 156762"/>
                <a:gd name="connsiteY22" fmla="*/ 6779 h 127023"/>
                <a:gd name="connsiteX23" fmla="*/ 40390 w 156762"/>
                <a:gd name="connsiteY23" fmla="*/ 7151 h 127023"/>
                <a:gd name="connsiteX24" fmla="*/ 44180 w 156762"/>
                <a:gd name="connsiteY24" fmla="*/ 9755 h 127023"/>
                <a:gd name="connsiteX25" fmla="*/ 43491 w 156762"/>
                <a:gd name="connsiteY25" fmla="*/ 13846 h 127023"/>
                <a:gd name="connsiteX26" fmla="*/ 20579 w 156762"/>
                <a:gd name="connsiteY26" fmla="*/ 112601 h 127023"/>
                <a:gd name="connsiteX27" fmla="*/ 5420 w 156762"/>
                <a:gd name="connsiteY27" fmla="*/ 120412 h 127023"/>
                <a:gd name="connsiteX28" fmla="*/ 252 w 156762"/>
                <a:gd name="connsiteY28" fmla="*/ 124503 h 127023"/>
                <a:gd name="connsiteX29" fmla="*/ 3008 w 156762"/>
                <a:gd name="connsiteY29" fmla="*/ 127107 h 127023"/>
                <a:gd name="connsiteX30" fmla="*/ 25403 w 156762"/>
                <a:gd name="connsiteY30" fmla="*/ 126363 h 127023"/>
                <a:gd name="connsiteX31" fmla="*/ 37289 w 156762"/>
                <a:gd name="connsiteY31" fmla="*/ 126549 h 127023"/>
                <a:gd name="connsiteX32" fmla="*/ 48314 w 156762"/>
                <a:gd name="connsiteY32" fmla="*/ 127107 h 127023"/>
                <a:gd name="connsiteX33" fmla="*/ 51932 w 156762"/>
                <a:gd name="connsiteY33" fmla="*/ 123015 h 127023"/>
                <a:gd name="connsiteX34" fmla="*/ 46419 w 156762"/>
                <a:gd name="connsiteY34" fmla="*/ 120412 h 127023"/>
                <a:gd name="connsiteX35" fmla="*/ 39873 w 156762"/>
                <a:gd name="connsiteY35" fmla="*/ 120040 h 127023"/>
                <a:gd name="connsiteX36" fmla="*/ 35911 w 156762"/>
                <a:gd name="connsiteY36" fmla="*/ 117250 h 127023"/>
                <a:gd name="connsiteX37" fmla="*/ 44007 w 156762"/>
                <a:gd name="connsiteY37" fmla="*/ 81542 h 127023"/>
                <a:gd name="connsiteX38" fmla="*/ 72604 w 156762"/>
                <a:gd name="connsiteY38" fmla="*/ 59783 h 127023"/>
                <a:gd name="connsiteX39" fmla="*/ 97582 w 156762"/>
                <a:gd name="connsiteY39" fmla="*/ 112043 h 127023"/>
                <a:gd name="connsiteX40" fmla="*/ 98788 w 156762"/>
                <a:gd name="connsiteY40" fmla="*/ 115576 h 127023"/>
                <a:gd name="connsiteX41" fmla="*/ 90864 w 156762"/>
                <a:gd name="connsiteY41" fmla="*/ 120412 h 127023"/>
                <a:gd name="connsiteX42" fmla="*/ 86385 w 156762"/>
                <a:gd name="connsiteY42" fmla="*/ 124503 h 127023"/>
                <a:gd name="connsiteX43" fmla="*/ 89314 w 156762"/>
                <a:gd name="connsiteY43" fmla="*/ 127107 h 127023"/>
                <a:gd name="connsiteX44" fmla="*/ 111364 w 156762"/>
                <a:gd name="connsiteY44" fmla="*/ 126363 h 127023"/>
                <a:gd name="connsiteX45" fmla="*/ 128246 w 156762"/>
                <a:gd name="connsiteY45" fmla="*/ 127107 h 127023"/>
                <a:gd name="connsiteX46" fmla="*/ 131691 w 156762"/>
                <a:gd name="connsiteY46" fmla="*/ 123201 h 127023"/>
                <a:gd name="connsiteX47" fmla="*/ 127729 w 156762"/>
                <a:gd name="connsiteY47" fmla="*/ 120412 h 127023"/>
                <a:gd name="connsiteX48" fmla="*/ 116359 w 156762"/>
                <a:gd name="connsiteY48" fmla="*/ 114274 h 127023"/>
                <a:gd name="connsiteX49" fmla="*/ 86902 w 156762"/>
                <a:gd name="connsiteY49" fmla="*/ 52344 h 127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56762" h="127023">
                  <a:moveTo>
                    <a:pt x="86902" y="52344"/>
                  </a:moveTo>
                  <a:cubicBezTo>
                    <a:pt x="86213" y="50856"/>
                    <a:pt x="85868" y="50298"/>
                    <a:pt x="85868" y="50112"/>
                  </a:cubicBezTo>
                  <a:cubicBezTo>
                    <a:pt x="85868" y="49740"/>
                    <a:pt x="86040" y="49554"/>
                    <a:pt x="90003" y="46578"/>
                  </a:cubicBezTo>
                  <a:lnTo>
                    <a:pt x="107401" y="33374"/>
                  </a:lnTo>
                  <a:cubicBezTo>
                    <a:pt x="130141" y="16078"/>
                    <a:pt x="140821" y="7895"/>
                    <a:pt x="153052" y="6779"/>
                  </a:cubicBezTo>
                  <a:cubicBezTo>
                    <a:pt x="154947" y="6593"/>
                    <a:pt x="157014" y="6407"/>
                    <a:pt x="157014" y="2687"/>
                  </a:cubicBezTo>
                  <a:cubicBezTo>
                    <a:pt x="157014" y="1200"/>
                    <a:pt x="155808" y="270"/>
                    <a:pt x="154775" y="270"/>
                  </a:cubicBezTo>
                  <a:cubicBezTo>
                    <a:pt x="151157" y="270"/>
                    <a:pt x="146678" y="828"/>
                    <a:pt x="142888" y="828"/>
                  </a:cubicBezTo>
                  <a:cubicBezTo>
                    <a:pt x="138237" y="828"/>
                    <a:pt x="126695" y="84"/>
                    <a:pt x="122044" y="84"/>
                  </a:cubicBezTo>
                  <a:cubicBezTo>
                    <a:pt x="121011" y="84"/>
                    <a:pt x="118427" y="84"/>
                    <a:pt x="118427" y="4175"/>
                  </a:cubicBezTo>
                  <a:cubicBezTo>
                    <a:pt x="118427" y="4361"/>
                    <a:pt x="118427" y="6593"/>
                    <a:pt x="121011" y="6779"/>
                  </a:cubicBezTo>
                  <a:cubicBezTo>
                    <a:pt x="123078" y="6965"/>
                    <a:pt x="125317" y="7337"/>
                    <a:pt x="125317" y="9383"/>
                  </a:cubicBezTo>
                  <a:cubicBezTo>
                    <a:pt x="125317" y="12730"/>
                    <a:pt x="119977" y="16822"/>
                    <a:pt x="117737" y="18496"/>
                  </a:cubicBezTo>
                  <a:lnTo>
                    <a:pt x="45902" y="73173"/>
                  </a:lnTo>
                  <a:lnTo>
                    <a:pt x="59511" y="14590"/>
                  </a:lnTo>
                  <a:cubicBezTo>
                    <a:pt x="61062" y="8267"/>
                    <a:pt x="61234" y="6779"/>
                    <a:pt x="74671" y="6779"/>
                  </a:cubicBezTo>
                  <a:cubicBezTo>
                    <a:pt x="77427" y="6779"/>
                    <a:pt x="79839" y="6779"/>
                    <a:pt x="79839" y="2873"/>
                  </a:cubicBezTo>
                  <a:cubicBezTo>
                    <a:pt x="79839" y="1200"/>
                    <a:pt x="78805" y="84"/>
                    <a:pt x="77083" y="84"/>
                  </a:cubicBezTo>
                  <a:cubicBezTo>
                    <a:pt x="72087" y="84"/>
                    <a:pt x="59511" y="828"/>
                    <a:pt x="54516" y="828"/>
                  </a:cubicBezTo>
                  <a:cubicBezTo>
                    <a:pt x="51587" y="828"/>
                    <a:pt x="45558" y="828"/>
                    <a:pt x="42629" y="642"/>
                  </a:cubicBezTo>
                  <a:cubicBezTo>
                    <a:pt x="39184" y="456"/>
                    <a:pt x="35050" y="84"/>
                    <a:pt x="31777" y="84"/>
                  </a:cubicBezTo>
                  <a:cubicBezTo>
                    <a:pt x="30743" y="84"/>
                    <a:pt x="28159" y="84"/>
                    <a:pt x="28159" y="4175"/>
                  </a:cubicBezTo>
                  <a:cubicBezTo>
                    <a:pt x="28159" y="6779"/>
                    <a:pt x="30054" y="6779"/>
                    <a:pt x="33844" y="6779"/>
                  </a:cubicBezTo>
                  <a:cubicBezTo>
                    <a:pt x="36600" y="6779"/>
                    <a:pt x="37289" y="6779"/>
                    <a:pt x="40390" y="7151"/>
                  </a:cubicBezTo>
                  <a:cubicBezTo>
                    <a:pt x="43835" y="7523"/>
                    <a:pt x="44180" y="7895"/>
                    <a:pt x="44180" y="9755"/>
                  </a:cubicBezTo>
                  <a:cubicBezTo>
                    <a:pt x="44180" y="10127"/>
                    <a:pt x="44180" y="11056"/>
                    <a:pt x="43491" y="13846"/>
                  </a:cubicBezTo>
                  <a:lnTo>
                    <a:pt x="20579" y="112601"/>
                  </a:lnTo>
                  <a:cubicBezTo>
                    <a:pt x="19201" y="118924"/>
                    <a:pt x="18857" y="120412"/>
                    <a:pt x="5420" y="120412"/>
                  </a:cubicBezTo>
                  <a:cubicBezTo>
                    <a:pt x="2319" y="120412"/>
                    <a:pt x="252" y="120412"/>
                    <a:pt x="252" y="124503"/>
                  </a:cubicBezTo>
                  <a:cubicBezTo>
                    <a:pt x="252" y="124689"/>
                    <a:pt x="252" y="127107"/>
                    <a:pt x="3008" y="127107"/>
                  </a:cubicBezTo>
                  <a:cubicBezTo>
                    <a:pt x="8004" y="127107"/>
                    <a:pt x="20407" y="126363"/>
                    <a:pt x="25403" y="126363"/>
                  </a:cubicBezTo>
                  <a:cubicBezTo>
                    <a:pt x="28331" y="126363"/>
                    <a:pt x="34361" y="126363"/>
                    <a:pt x="37289" y="126549"/>
                  </a:cubicBezTo>
                  <a:cubicBezTo>
                    <a:pt x="40734" y="126735"/>
                    <a:pt x="45041" y="127107"/>
                    <a:pt x="48314" y="127107"/>
                  </a:cubicBezTo>
                  <a:cubicBezTo>
                    <a:pt x="49348" y="127107"/>
                    <a:pt x="51932" y="127107"/>
                    <a:pt x="51932" y="123015"/>
                  </a:cubicBezTo>
                  <a:cubicBezTo>
                    <a:pt x="51932" y="120412"/>
                    <a:pt x="49865" y="120412"/>
                    <a:pt x="46419" y="120412"/>
                  </a:cubicBezTo>
                  <a:cubicBezTo>
                    <a:pt x="46247" y="120412"/>
                    <a:pt x="42974" y="120412"/>
                    <a:pt x="39873" y="120040"/>
                  </a:cubicBezTo>
                  <a:cubicBezTo>
                    <a:pt x="35911" y="119668"/>
                    <a:pt x="35911" y="119110"/>
                    <a:pt x="35911" y="117250"/>
                  </a:cubicBezTo>
                  <a:cubicBezTo>
                    <a:pt x="35911" y="115762"/>
                    <a:pt x="37634" y="108881"/>
                    <a:pt x="44007" y="81542"/>
                  </a:cubicBezTo>
                  <a:lnTo>
                    <a:pt x="72604" y="59783"/>
                  </a:lnTo>
                  <a:lnTo>
                    <a:pt x="97582" y="112043"/>
                  </a:lnTo>
                  <a:cubicBezTo>
                    <a:pt x="98788" y="114460"/>
                    <a:pt x="98788" y="114646"/>
                    <a:pt x="98788" y="115576"/>
                  </a:cubicBezTo>
                  <a:cubicBezTo>
                    <a:pt x="98788" y="119854"/>
                    <a:pt x="93965" y="120412"/>
                    <a:pt x="90864" y="120412"/>
                  </a:cubicBezTo>
                  <a:cubicBezTo>
                    <a:pt x="88797" y="120412"/>
                    <a:pt x="86385" y="120412"/>
                    <a:pt x="86385" y="124503"/>
                  </a:cubicBezTo>
                  <a:cubicBezTo>
                    <a:pt x="86385" y="124689"/>
                    <a:pt x="86557" y="127107"/>
                    <a:pt x="89314" y="127107"/>
                  </a:cubicBezTo>
                  <a:cubicBezTo>
                    <a:pt x="94137" y="127107"/>
                    <a:pt x="106540" y="126363"/>
                    <a:pt x="111364" y="126363"/>
                  </a:cubicBezTo>
                  <a:cubicBezTo>
                    <a:pt x="116532" y="126363"/>
                    <a:pt x="123422" y="127107"/>
                    <a:pt x="128246" y="127107"/>
                  </a:cubicBezTo>
                  <a:cubicBezTo>
                    <a:pt x="130485" y="127107"/>
                    <a:pt x="131691" y="125805"/>
                    <a:pt x="131691" y="123201"/>
                  </a:cubicBezTo>
                  <a:cubicBezTo>
                    <a:pt x="131691" y="120412"/>
                    <a:pt x="129452" y="120412"/>
                    <a:pt x="127729" y="120412"/>
                  </a:cubicBezTo>
                  <a:cubicBezTo>
                    <a:pt x="124628" y="120412"/>
                    <a:pt x="119288" y="120226"/>
                    <a:pt x="116359" y="114274"/>
                  </a:cubicBezTo>
                  <a:lnTo>
                    <a:pt x="86902" y="52344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1" name="Dowolny kształt: kształt 130">
              <a:extLst>
                <a:ext uri="{FF2B5EF4-FFF2-40B4-BE49-F238E27FC236}">
                  <a16:creationId xmlns:a16="http://schemas.microsoft.com/office/drawing/2014/main" id="{21747E32-D7B9-6C12-DD5E-2D333B4CE5F0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6928520" y="7773089"/>
              <a:ext cx="36175" cy="132841"/>
            </a:xfrm>
            <a:custGeom>
              <a:avLst/>
              <a:gdLst>
                <a:gd name="connsiteX0" fmla="*/ 36066 w 36175"/>
                <a:gd name="connsiteY0" fmla="*/ 3268 h 132841"/>
                <a:gd name="connsiteX1" fmla="*/ 36435 w 36175"/>
                <a:gd name="connsiteY1" fmla="*/ 1940 h 132841"/>
                <a:gd name="connsiteX2" fmla="*/ 34343 w 36175"/>
                <a:gd name="connsiteY2" fmla="*/ 80 h 132841"/>
                <a:gd name="connsiteX3" fmla="*/ 259 w 36175"/>
                <a:gd name="connsiteY3" fmla="*/ 66501 h 132841"/>
                <a:gd name="connsiteX4" fmla="*/ 34343 w 36175"/>
                <a:gd name="connsiteY4" fmla="*/ 132922 h 132841"/>
                <a:gd name="connsiteX5" fmla="*/ 36435 w 36175"/>
                <a:gd name="connsiteY5" fmla="*/ 131062 h 132841"/>
                <a:gd name="connsiteX6" fmla="*/ 35451 w 36175"/>
                <a:gd name="connsiteY6" fmla="*/ 129335 h 132841"/>
                <a:gd name="connsiteX7" fmla="*/ 9734 w 36175"/>
                <a:gd name="connsiteY7" fmla="*/ 66501 h 132841"/>
                <a:gd name="connsiteX8" fmla="*/ 36066 w 36175"/>
                <a:gd name="connsiteY8" fmla="*/ 3268 h 13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175" h="132841">
                  <a:moveTo>
                    <a:pt x="36066" y="3268"/>
                  </a:moveTo>
                  <a:cubicBezTo>
                    <a:pt x="36066" y="3135"/>
                    <a:pt x="36435" y="2604"/>
                    <a:pt x="36435" y="1940"/>
                  </a:cubicBezTo>
                  <a:cubicBezTo>
                    <a:pt x="36435" y="1409"/>
                    <a:pt x="36189" y="80"/>
                    <a:pt x="34343" y="80"/>
                  </a:cubicBezTo>
                  <a:cubicBezTo>
                    <a:pt x="31882" y="80"/>
                    <a:pt x="259" y="21335"/>
                    <a:pt x="259" y="66501"/>
                  </a:cubicBezTo>
                  <a:cubicBezTo>
                    <a:pt x="259" y="111534"/>
                    <a:pt x="31882" y="132922"/>
                    <a:pt x="34343" y="132922"/>
                  </a:cubicBezTo>
                  <a:cubicBezTo>
                    <a:pt x="36189" y="132922"/>
                    <a:pt x="36435" y="131593"/>
                    <a:pt x="36435" y="131062"/>
                  </a:cubicBezTo>
                  <a:cubicBezTo>
                    <a:pt x="36435" y="130132"/>
                    <a:pt x="35943" y="129734"/>
                    <a:pt x="35451" y="129335"/>
                  </a:cubicBezTo>
                  <a:cubicBezTo>
                    <a:pt x="13671" y="110604"/>
                    <a:pt x="9734" y="83637"/>
                    <a:pt x="9734" y="66501"/>
                  </a:cubicBezTo>
                  <a:cubicBezTo>
                    <a:pt x="9734" y="33955"/>
                    <a:pt x="23638" y="12567"/>
                    <a:pt x="36066" y="3268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2" name="Dowolny kształt: kształt 131">
              <a:extLst>
                <a:ext uri="{FF2B5EF4-FFF2-40B4-BE49-F238E27FC236}">
                  <a16:creationId xmlns:a16="http://schemas.microsoft.com/office/drawing/2014/main" id="{CAB1AF6A-E7A9-7315-B314-B2A789BA2C54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6991111" y="7781989"/>
              <a:ext cx="119602" cy="90730"/>
            </a:xfrm>
            <a:custGeom>
              <a:avLst/>
              <a:gdLst>
                <a:gd name="connsiteX0" fmla="*/ 103375 w 119602"/>
                <a:gd name="connsiteY0" fmla="*/ 15224 h 90730"/>
                <a:gd name="connsiteX1" fmla="*/ 116665 w 119602"/>
                <a:gd name="connsiteY1" fmla="*/ 6058 h 90730"/>
                <a:gd name="connsiteX2" fmla="*/ 119864 w 119602"/>
                <a:gd name="connsiteY2" fmla="*/ 2338 h 90730"/>
                <a:gd name="connsiteX3" fmla="*/ 117772 w 119602"/>
                <a:gd name="connsiteY3" fmla="*/ 80 h 90730"/>
                <a:gd name="connsiteX4" fmla="*/ 110758 w 119602"/>
                <a:gd name="connsiteY4" fmla="*/ 479 h 90730"/>
                <a:gd name="connsiteX5" fmla="*/ 103868 w 119602"/>
                <a:gd name="connsiteY5" fmla="*/ 611 h 90730"/>
                <a:gd name="connsiteX6" fmla="*/ 96608 w 119602"/>
                <a:gd name="connsiteY6" fmla="*/ 479 h 90730"/>
                <a:gd name="connsiteX7" fmla="*/ 89594 w 119602"/>
                <a:gd name="connsiteY7" fmla="*/ 80 h 90730"/>
                <a:gd name="connsiteX8" fmla="*/ 86641 w 119602"/>
                <a:gd name="connsiteY8" fmla="*/ 3800 h 90730"/>
                <a:gd name="connsiteX9" fmla="*/ 89717 w 119602"/>
                <a:gd name="connsiteY9" fmla="*/ 6058 h 90730"/>
                <a:gd name="connsiteX10" fmla="*/ 98330 w 119602"/>
                <a:gd name="connsiteY10" fmla="*/ 11239 h 90730"/>
                <a:gd name="connsiteX11" fmla="*/ 97961 w 119602"/>
                <a:gd name="connsiteY11" fmla="*/ 13630 h 90730"/>
                <a:gd name="connsiteX12" fmla="*/ 84672 w 119602"/>
                <a:gd name="connsiteY12" fmla="*/ 70752 h 90730"/>
                <a:gd name="connsiteX13" fmla="*/ 47758 w 119602"/>
                <a:gd name="connsiteY13" fmla="*/ 2338 h 90730"/>
                <a:gd name="connsiteX14" fmla="*/ 43328 w 119602"/>
                <a:gd name="connsiteY14" fmla="*/ 80 h 90730"/>
                <a:gd name="connsiteX15" fmla="*/ 24256 w 119602"/>
                <a:gd name="connsiteY15" fmla="*/ 80 h 90730"/>
                <a:gd name="connsiteX16" fmla="*/ 19949 w 119602"/>
                <a:gd name="connsiteY16" fmla="*/ 3800 h 90730"/>
                <a:gd name="connsiteX17" fmla="*/ 24502 w 119602"/>
                <a:gd name="connsiteY17" fmla="*/ 6058 h 90730"/>
                <a:gd name="connsiteX18" fmla="*/ 32869 w 119602"/>
                <a:gd name="connsiteY18" fmla="*/ 6589 h 90730"/>
                <a:gd name="connsiteX19" fmla="*/ 16750 w 119602"/>
                <a:gd name="connsiteY19" fmla="*/ 75933 h 90730"/>
                <a:gd name="connsiteX20" fmla="*/ 3338 w 119602"/>
                <a:gd name="connsiteY20" fmla="*/ 84833 h 90730"/>
                <a:gd name="connsiteX21" fmla="*/ 262 w 119602"/>
                <a:gd name="connsiteY21" fmla="*/ 88553 h 90730"/>
                <a:gd name="connsiteX22" fmla="*/ 2353 w 119602"/>
                <a:gd name="connsiteY22" fmla="*/ 90811 h 90730"/>
                <a:gd name="connsiteX23" fmla="*/ 9367 w 119602"/>
                <a:gd name="connsiteY23" fmla="*/ 90412 h 90730"/>
                <a:gd name="connsiteX24" fmla="*/ 16381 w 119602"/>
                <a:gd name="connsiteY24" fmla="*/ 90280 h 90730"/>
                <a:gd name="connsiteX25" fmla="*/ 23641 w 119602"/>
                <a:gd name="connsiteY25" fmla="*/ 90412 h 90730"/>
                <a:gd name="connsiteX26" fmla="*/ 30654 w 119602"/>
                <a:gd name="connsiteY26" fmla="*/ 90811 h 90730"/>
                <a:gd name="connsiteX27" fmla="*/ 33608 w 119602"/>
                <a:gd name="connsiteY27" fmla="*/ 87091 h 90730"/>
                <a:gd name="connsiteX28" fmla="*/ 30408 w 119602"/>
                <a:gd name="connsiteY28" fmla="*/ 84833 h 90730"/>
                <a:gd name="connsiteX29" fmla="*/ 21918 w 119602"/>
                <a:gd name="connsiteY29" fmla="*/ 79785 h 90730"/>
                <a:gd name="connsiteX30" fmla="*/ 22410 w 119602"/>
                <a:gd name="connsiteY30" fmla="*/ 76730 h 90730"/>
                <a:gd name="connsiteX31" fmla="*/ 37791 w 119602"/>
                <a:gd name="connsiteY31" fmla="*/ 10043 h 90730"/>
                <a:gd name="connsiteX32" fmla="*/ 80119 w 119602"/>
                <a:gd name="connsiteY32" fmla="*/ 88420 h 90730"/>
                <a:gd name="connsiteX33" fmla="*/ 83442 w 119602"/>
                <a:gd name="connsiteY33" fmla="*/ 90811 h 90730"/>
                <a:gd name="connsiteX34" fmla="*/ 86641 w 119602"/>
                <a:gd name="connsiteY34" fmla="*/ 87357 h 90730"/>
                <a:gd name="connsiteX35" fmla="*/ 103375 w 119602"/>
                <a:gd name="connsiteY35" fmla="*/ 15224 h 90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9602" h="90730">
                  <a:moveTo>
                    <a:pt x="103375" y="15224"/>
                  </a:moveTo>
                  <a:cubicBezTo>
                    <a:pt x="104237" y="11505"/>
                    <a:pt x="105467" y="6457"/>
                    <a:pt x="116665" y="6058"/>
                  </a:cubicBezTo>
                  <a:cubicBezTo>
                    <a:pt x="117649" y="6058"/>
                    <a:pt x="119864" y="5925"/>
                    <a:pt x="119864" y="2338"/>
                  </a:cubicBezTo>
                  <a:cubicBezTo>
                    <a:pt x="119864" y="1807"/>
                    <a:pt x="119495" y="80"/>
                    <a:pt x="117772" y="80"/>
                  </a:cubicBezTo>
                  <a:cubicBezTo>
                    <a:pt x="115557" y="80"/>
                    <a:pt x="112973" y="479"/>
                    <a:pt x="110758" y="479"/>
                  </a:cubicBezTo>
                  <a:cubicBezTo>
                    <a:pt x="108543" y="479"/>
                    <a:pt x="106206" y="611"/>
                    <a:pt x="103868" y="611"/>
                  </a:cubicBezTo>
                  <a:cubicBezTo>
                    <a:pt x="101407" y="611"/>
                    <a:pt x="99069" y="479"/>
                    <a:pt x="96608" y="479"/>
                  </a:cubicBezTo>
                  <a:cubicBezTo>
                    <a:pt x="94393" y="479"/>
                    <a:pt x="91809" y="80"/>
                    <a:pt x="89594" y="80"/>
                  </a:cubicBezTo>
                  <a:cubicBezTo>
                    <a:pt x="88733" y="80"/>
                    <a:pt x="86641" y="80"/>
                    <a:pt x="86641" y="3800"/>
                  </a:cubicBezTo>
                  <a:cubicBezTo>
                    <a:pt x="86641" y="6058"/>
                    <a:pt x="88487" y="6058"/>
                    <a:pt x="89717" y="6058"/>
                  </a:cubicBezTo>
                  <a:cubicBezTo>
                    <a:pt x="97838" y="6191"/>
                    <a:pt x="98330" y="8981"/>
                    <a:pt x="98330" y="11239"/>
                  </a:cubicBezTo>
                  <a:cubicBezTo>
                    <a:pt x="98330" y="12169"/>
                    <a:pt x="98084" y="12833"/>
                    <a:pt x="97961" y="13630"/>
                  </a:cubicBezTo>
                  <a:lnTo>
                    <a:pt x="84672" y="70752"/>
                  </a:lnTo>
                  <a:lnTo>
                    <a:pt x="47758" y="2338"/>
                  </a:lnTo>
                  <a:cubicBezTo>
                    <a:pt x="46528" y="80"/>
                    <a:pt x="46281" y="80"/>
                    <a:pt x="43328" y="80"/>
                  </a:cubicBezTo>
                  <a:lnTo>
                    <a:pt x="24256" y="80"/>
                  </a:lnTo>
                  <a:cubicBezTo>
                    <a:pt x="21795" y="80"/>
                    <a:pt x="19949" y="80"/>
                    <a:pt x="19949" y="3800"/>
                  </a:cubicBezTo>
                  <a:cubicBezTo>
                    <a:pt x="19949" y="6058"/>
                    <a:pt x="21549" y="6058"/>
                    <a:pt x="24502" y="6058"/>
                  </a:cubicBezTo>
                  <a:cubicBezTo>
                    <a:pt x="24871" y="6058"/>
                    <a:pt x="29793" y="6058"/>
                    <a:pt x="32869" y="6589"/>
                  </a:cubicBezTo>
                  <a:lnTo>
                    <a:pt x="16750" y="75933"/>
                  </a:lnTo>
                  <a:cubicBezTo>
                    <a:pt x="15889" y="79519"/>
                    <a:pt x="14781" y="84567"/>
                    <a:pt x="3338" y="84833"/>
                  </a:cubicBezTo>
                  <a:cubicBezTo>
                    <a:pt x="2353" y="84833"/>
                    <a:pt x="262" y="84966"/>
                    <a:pt x="262" y="88553"/>
                  </a:cubicBezTo>
                  <a:cubicBezTo>
                    <a:pt x="262" y="89748"/>
                    <a:pt x="1246" y="90811"/>
                    <a:pt x="2353" y="90811"/>
                  </a:cubicBezTo>
                  <a:cubicBezTo>
                    <a:pt x="4568" y="90811"/>
                    <a:pt x="7152" y="90412"/>
                    <a:pt x="9367" y="90412"/>
                  </a:cubicBezTo>
                  <a:cubicBezTo>
                    <a:pt x="11705" y="90412"/>
                    <a:pt x="14043" y="90280"/>
                    <a:pt x="16381" y="90280"/>
                  </a:cubicBezTo>
                  <a:cubicBezTo>
                    <a:pt x="18842" y="90280"/>
                    <a:pt x="21180" y="90412"/>
                    <a:pt x="23641" y="90412"/>
                  </a:cubicBezTo>
                  <a:cubicBezTo>
                    <a:pt x="25856" y="90412"/>
                    <a:pt x="28440" y="90811"/>
                    <a:pt x="30654" y="90811"/>
                  </a:cubicBezTo>
                  <a:cubicBezTo>
                    <a:pt x="32254" y="90811"/>
                    <a:pt x="33608" y="89881"/>
                    <a:pt x="33608" y="87091"/>
                  </a:cubicBezTo>
                  <a:cubicBezTo>
                    <a:pt x="33608" y="84833"/>
                    <a:pt x="31762" y="84833"/>
                    <a:pt x="30408" y="84833"/>
                  </a:cubicBezTo>
                  <a:cubicBezTo>
                    <a:pt x="24256" y="84700"/>
                    <a:pt x="21918" y="82973"/>
                    <a:pt x="21918" y="79785"/>
                  </a:cubicBezTo>
                  <a:cubicBezTo>
                    <a:pt x="21918" y="78855"/>
                    <a:pt x="22164" y="78058"/>
                    <a:pt x="22410" y="76730"/>
                  </a:cubicBezTo>
                  <a:lnTo>
                    <a:pt x="37791" y="10043"/>
                  </a:lnTo>
                  <a:lnTo>
                    <a:pt x="80119" y="88420"/>
                  </a:lnTo>
                  <a:cubicBezTo>
                    <a:pt x="81350" y="90811"/>
                    <a:pt x="82088" y="90811"/>
                    <a:pt x="83442" y="90811"/>
                  </a:cubicBezTo>
                  <a:cubicBezTo>
                    <a:pt x="85903" y="90811"/>
                    <a:pt x="86026" y="90147"/>
                    <a:pt x="86641" y="87357"/>
                  </a:cubicBezTo>
                  <a:lnTo>
                    <a:pt x="103375" y="15224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3" name="Dowolny kształt: kształt 132">
              <a:extLst>
                <a:ext uri="{FF2B5EF4-FFF2-40B4-BE49-F238E27FC236}">
                  <a16:creationId xmlns:a16="http://schemas.microsoft.com/office/drawing/2014/main" id="{61FC3103-E425-A050-0968-F2769453F10C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7134551" y="7773089"/>
              <a:ext cx="36052" cy="132841"/>
            </a:xfrm>
            <a:custGeom>
              <a:avLst/>
              <a:gdLst>
                <a:gd name="connsiteX0" fmla="*/ 36320 w 36052"/>
                <a:gd name="connsiteY0" fmla="*/ 66501 h 132841"/>
                <a:gd name="connsiteX1" fmla="*/ 2236 w 36052"/>
                <a:gd name="connsiteY1" fmla="*/ 80 h 132841"/>
                <a:gd name="connsiteX2" fmla="*/ 268 w 36052"/>
                <a:gd name="connsiteY2" fmla="*/ 1940 h 132841"/>
                <a:gd name="connsiteX3" fmla="*/ 1006 w 36052"/>
                <a:gd name="connsiteY3" fmla="*/ 3667 h 132841"/>
                <a:gd name="connsiteX4" fmla="*/ 26846 w 36052"/>
                <a:gd name="connsiteY4" fmla="*/ 66501 h 132841"/>
                <a:gd name="connsiteX5" fmla="*/ 20570 w 36052"/>
                <a:gd name="connsiteY5" fmla="*/ 101837 h 132841"/>
                <a:gd name="connsiteX6" fmla="*/ 883 w 36052"/>
                <a:gd name="connsiteY6" fmla="*/ 129601 h 132841"/>
                <a:gd name="connsiteX7" fmla="*/ 268 w 36052"/>
                <a:gd name="connsiteY7" fmla="*/ 131062 h 132841"/>
                <a:gd name="connsiteX8" fmla="*/ 2236 w 36052"/>
                <a:gd name="connsiteY8" fmla="*/ 132922 h 132841"/>
                <a:gd name="connsiteX9" fmla="*/ 36320 w 36052"/>
                <a:gd name="connsiteY9" fmla="*/ 66501 h 13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052" h="132841">
                  <a:moveTo>
                    <a:pt x="36320" y="66501"/>
                  </a:moveTo>
                  <a:cubicBezTo>
                    <a:pt x="36320" y="21468"/>
                    <a:pt x="4697" y="80"/>
                    <a:pt x="2236" y="80"/>
                  </a:cubicBezTo>
                  <a:cubicBezTo>
                    <a:pt x="268" y="80"/>
                    <a:pt x="268" y="1674"/>
                    <a:pt x="268" y="1940"/>
                  </a:cubicBezTo>
                  <a:cubicBezTo>
                    <a:pt x="268" y="2073"/>
                    <a:pt x="268" y="2870"/>
                    <a:pt x="1006" y="3667"/>
                  </a:cubicBezTo>
                  <a:cubicBezTo>
                    <a:pt x="19463" y="19475"/>
                    <a:pt x="26846" y="42589"/>
                    <a:pt x="26846" y="66501"/>
                  </a:cubicBezTo>
                  <a:cubicBezTo>
                    <a:pt x="26846" y="78457"/>
                    <a:pt x="24754" y="90944"/>
                    <a:pt x="20570" y="101837"/>
                  </a:cubicBezTo>
                  <a:cubicBezTo>
                    <a:pt x="14664" y="116981"/>
                    <a:pt x="6912" y="124287"/>
                    <a:pt x="883" y="129601"/>
                  </a:cubicBezTo>
                  <a:cubicBezTo>
                    <a:pt x="514" y="129866"/>
                    <a:pt x="268" y="130531"/>
                    <a:pt x="268" y="131062"/>
                  </a:cubicBezTo>
                  <a:cubicBezTo>
                    <a:pt x="268" y="131328"/>
                    <a:pt x="268" y="132922"/>
                    <a:pt x="2236" y="132922"/>
                  </a:cubicBezTo>
                  <a:cubicBezTo>
                    <a:pt x="4697" y="132922"/>
                    <a:pt x="36320" y="111667"/>
                    <a:pt x="36320" y="66501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4" name="Dowolny kształt: kształt 133">
              <a:extLst>
                <a:ext uri="{FF2B5EF4-FFF2-40B4-BE49-F238E27FC236}">
                  <a16:creationId xmlns:a16="http://schemas.microsoft.com/office/drawing/2014/main" id="{A433DE3A-4628-9DFF-6911-0878C325FB47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7203049" y="7814004"/>
              <a:ext cx="86748" cy="87675"/>
            </a:xfrm>
            <a:custGeom>
              <a:avLst/>
              <a:gdLst>
                <a:gd name="connsiteX0" fmla="*/ 35585 w 86748"/>
                <a:gd name="connsiteY0" fmla="*/ 60125 h 87675"/>
                <a:gd name="connsiteX1" fmla="*/ 40261 w 86748"/>
                <a:gd name="connsiteY1" fmla="*/ 60257 h 87675"/>
                <a:gd name="connsiteX2" fmla="*/ 87019 w 86748"/>
                <a:gd name="connsiteY2" fmla="*/ 20538 h 87675"/>
                <a:gd name="connsiteX3" fmla="*/ 68192 w 86748"/>
                <a:gd name="connsiteY3" fmla="*/ 80 h 87675"/>
                <a:gd name="connsiteX4" fmla="*/ 43952 w 86748"/>
                <a:gd name="connsiteY4" fmla="*/ 16552 h 87675"/>
                <a:gd name="connsiteX5" fmla="*/ 30909 w 86748"/>
                <a:gd name="connsiteY5" fmla="*/ 49497 h 87675"/>
                <a:gd name="connsiteX6" fmla="*/ 5561 w 86748"/>
                <a:gd name="connsiteY6" fmla="*/ 31696 h 87675"/>
                <a:gd name="connsiteX7" fmla="*/ 15774 w 86748"/>
                <a:gd name="connsiteY7" fmla="*/ 6456 h 87675"/>
                <a:gd name="connsiteX8" fmla="*/ 17989 w 86748"/>
                <a:gd name="connsiteY8" fmla="*/ 3401 h 87675"/>
                <a:gd name="connsiteX9" fmla="*/ 15405 w 86748"/>
                <a:gd name="connsiteY9" fmla="*/ 1541 h 87675"/>
                <a:gd name="connsiteX10" fmla="*/ 10360 w 86748"/>
                <a:gd name="connsiteY10" fmla="*/ 5394 h 87675"/>
                <a:gd name="connsiteX11" fmla="*/ 270 w 86748"/>
                <a:gd name="connsiteY11" fmla="*/ 33025 h 87675"/>
                <a:gd name="connsiteX12" fmla="*/ 27956 w 86748"/>
                <a:gd name="connsiteY12" fmla="*/ 59062 h 87675"/>
                <a:gd name="connsiteX13" fmla="*/ 22173 w 86748"/>
                <a:gd name="connsiteY13" fmla="*/ 78722 h 87675"/>
                <a:gd name="connsiteX14" fmla="*/ 21188 w 86748"/>
                <a:gd name="connsiteY14" fmla="*/ 83106 h 87675"/>
                <a:gd name="connsiteX15" fmla="*/ 25741 w 86748"/>
                <a:gd name="connsiteY15" fmla="*/ 87756 h 87675"/>
                <a:gd name="connsiteX16" fmla="*/ 31893 w 86748"/>
                <a:gd name="connsiteY16" fmla="*/ 82442 h 87675"/>
                <a:gd name="connsiteX17" fmla="*/ 35585 w 86748"/>
                <a:gd name="connsiteY17" fmla="*/ 60125 h 87675"/>
                <a:gd name="connsiteX18" fmla="*/ 39153 w 86748"/>
                <a:gd name="connsiteY18" fmla="*/ 50161 h 87675"/>
                <a:gd name="connsiteX19" fmla="*/ 37431 w 86748"/>
                <a:gd name="connsiteY19" fmla="*/ 49497 h 87675"/>
                <a:gd name="connsiteX20" fmla="*/ 38661 w 86748"/>
                <a:gd name="connsiteY20" fmla="*/ 41925 h 87675"/>
                <a:gd name="connsiteX21" fmla="*/ 66839 w 86748"/>
                <a:gd name="connsiteY21" fmla="*/ 10176 h 87675"/>
                <a:gd name="connsiteX22" fmla="*/ 81605 w 86748"/>
                <a:gd name="connsiteY22" fmla="*/ 22796 h 87675"/>
                <a:gd name="connsiteX23" fmla="*/ 41614 w 86748"/>
                <a:gd name="connsiteY23" fmla="*/ 50161 h 87675"/>
                <a:gd name="connsiteX24" fmla="*/ 39153 w 86748"/>
                <a:gd name="connsiteY24" fmla="*/ 50161 h 8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748" h="87675">
                  <a:moveTo>
                    <a:pt x="35585" y="60125"/>
                  </a:moveTo>
                  <a:cubicBezTo>
                    <a:pt x="36938" y="60257"/>
                    <a:pt x="38907" y="60257"/>
                    <a:pt x="40261" y="60257"/>
                  </a:cubicBezTo>
                  <a:cubicBezTo>
                    <a:pt x="65362" y="60257"/>
                    <a:pt x="87019" y="41261"/>
                    <a:pt x="87019" y="20538"/>
                  </a:cubicBezTo>
                  <a:cubicBezTo>
                    <a:pt x="87019" y="7918"/>
                    <a:pt x="78775" y="80"/>
                    <a:pt x="68192" y="80"/>
                  </a:cubicBezTo>
                  <a:cubicBezTo>
                    <a:pt x="58349" y="80"/>
                    <a:pt x="49981" y="7254"/>
                    <a:pt x="43952" y="16552"/>
                  </a:cubicBezTo>
                  <a:cubicBezTo>
                    <a:pt x="37431" y="26781"/>
                    <a:pt x="34847" y="35947"/>
                    <a:pt x="30909" y="49497"/>
                  </a:cubicBezTo>
                  <a:cubicBezTo>
                    <a:pt x="21434" y="48567"/>
                    <a:pt x="5561" y="44848"/>
                    <a:pt x="5561" y="31696"/>
                  </a:cubicBezTo>
                  <a:cubicBezTo>
                    <a:pt x="5561" y="28508"/>
                    <a:pt x="8145" y="14693"/>
                    <a:pt x="15774" y="6456"/>
                  </a:cubicBezTo>
                  <a:cubicBezTo>
                    <a:pt x="17866" y="4198"/>
                    <a:pt x="17989" y="4065"/>
                    <a:pt x="17989" y="3401"/>
                  </a:cubicBezTo>
                  <a:cubicBezTo>
                    <a:pt x="17989" y="1541"/>
                    <a:pt x="16143" y="1541"/>
                    <a:pt x="15405" y="1541"/>
                  </a:cubicBezTo>
                  <a:cubicBezTo>
                    <a:pt x="14052" y="1541"/>
                    <a:pt x="13436" y="1541"/>
                    <a:pt x="10360" y="5394"/>
                  </a:cubicBezTo>
                  <a:cubicBezTo>
                    <a:pt x="3716" y="13364"/>
                    <a:pt x="270" y="26914"/>
                    <a:pt x="270" y="33025"/>
                  </a:cubicBezTo>
                  <a:cubicBezTo>
                    <a:pt x="270" y="46708"/>
                    <a:pt x="11591" y="56139"/>
                    <a:pt x="27956" y="59062"/>
                  </a:cubicBezTo>
                  <a:cubicBezTo>
                    <a:pt x="25864" y="67165"/>
                    <a:pt x="25126" y="69291"/>
                    <a:pt x="22173" y="78722"/>
                  </a:cubicBezTo>
                  <a:cubicBezTo>
                    <a:pt x="21188" y="82043"/>
                    <a:pt x="21188" y="82442"/>
                    <a:pt x="21188" y="83106"/>
                  </a:cubicBezTo>
                  <a:cubicBezTo>
                    <a:pt x="21188" y="85896"/>
                    <a:pt x="23280" y="87756"/>
                    <a:pt x="25741" y="87756"/>
                  </a:cubicBezTo>
                  <a:cubicBezTo>
                    <a:pt x="28694" y="87756"/>
                    <a:pt x="31278" y="85497"/>
                    <a:pt x="31893" y="82442"/>
                  </a:cubicBezTo>
                  <a:cubicBezTo>
                    <a:pt x="31893" y="82176"/>
                    <a:pt x="35216" y="62250"/>
                    <a:pt x="35585" y="60125"/>
                  </a:cubicBezTo>
                  <a:close/>
                  <a:moveTo>
                    <a:pt x="39153" y="50161"/>
                  </a:moveTo>
                  <a:cubicBezTo>
                    <a:pt x="38538" y="50161"/>
                    <a:pt x="37431" y="50161"/>
                    <a:pt x="37431" y="49497"/>
                  </a:cubicBezTo>
                  <a:cubicBezTo>
                    <a:pt x="37431" y="49099"/>
                    <a:pt x="38292" y="44449"/>
                    <a:pt x="38661" y="41925"/>
                  </a:cubicBezTo>
                  <a:cubicBezTo>
                    <a:pt x="42352" y="20006"/>
                    <a:pt x="56503" y="10176"/>
                    <a:pt x="66839" y="10176"/>
                  </a:cubicBezTo>
                  <a:cubicBezTo>
                    <a:pt x="73976" y="10176"/>
                    <a:pt x="81605" y="14161"/>
                    <a:pt x="81605" y="22796"/>
                  </a:cubicBezTo>
                  <a:cubicBezTo>
                    <a:pt x="81605" y="35815"/>
                    <a:pt x="66224" y="50161"/>
                    <a:pt x="41614" y="50161"/>
                  </a:cubicBezTo>
                  <a:lnTo>
                    <a:pt x="39153" y="50161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5" name="Dowolny kształt: kształt 134">
              <a:extLst>
                <a:ext uri="{FF2B5EF4-FFF2-40B4-BE49-F238E27FC236}">
                  <a16:creationId xmlns:a16="http://schemas.microsoft.com/office/drawing/2014/main" id="{565D9BE3-B765-50FB-7D53-ADDFE720DA47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6913255" y="7942206"/>
              <a:ext cx="66937" cy="93567"/>
            </a:xfrm>
            <a:custGeom>
              <a:avLst/>
              <a:gdLst>
                <a:gd name="connsiteX0" fmla="*/ 30282 w 66937"/>
                <a:gd name="connsiteY0" fmla="*/ 5048 h 93567"/>
                <a:gd name="connsiteX1" fmla="*/ 30774 w 66937"/>
                <a:gd name="connsiteY1" fmla="*/ 2258 h 93567"/>
                <a:gd name="connsiteX2" fmla="*/ 26960 w 66937"/>
                <a:gd name="connsiteY2" fmla="*/ 133 h 93567"/>
                <a:gd name="connsiteX3" fmla="*/ 11825 w 66937"/>
                <a:gd name="connsiteY3" fmla="*/ 1329 h 93567"/>
                <a:gd name="connsiteX4" fmla="*/ 8872 w 66937"/>
                <a:gd name="connsiteY4" fmla="*/ 2126 h 93567"/>
                <a:gd name="connsiteX5" fmla="*/ 8010 w 66937"/>
                <a:gd name="connsiteY5" fmla="*/ 5181 h 93567"/>
                <a:gd name="connsiteX6" fmla="*/ 11702 w 66937"/>
                <a:gd name="connsiteY6" fmla="*/ 7439 h 93567"/>
                <a:gd name="connsiteX7" fmla="*/ 15885 w 66937"/>
                <a:gd name="connsiteY7" fmla="*/ 7705 h 93567"/>
                <a:gd name="connsiteX8" fmla="*/ 18346 w 66937"/>
                <a:gd name="connsiteY8" fmla="*/ 9432 h 93567"/>
                <a:gd name="connsiteX9" fmla="*/ 17731 w 66937"/>
                <a:gd name="connsiteY9" fmla="*/ 12487 h 93567"/>
                <a:gd name="connsiteX10" fmla="*/ 751 w 66937"/>
                <a:gd name="connsiteY10" fmla="*/ 85816 h 93567"/>
                <a:gd name="connsiteX11" fmla="*/ 258 w 66937"/>
                <a:gd name="connsiteY11" fmla="*/ 88871 h 93567"/>
                <a:gd name="connsiteX12" fmla="*/ 4934 w 66937"/>
                <a:gd name="connsiteY12" fmla="*/ 93653 h 93567"/>
                <a:gd name="connsiteX13" fmla="*/ 11333 w 66937"/>
                <a:gd name="connsiteY13" fmla="*/ 86879 h 93567"/>
                <a:gd name="connsiteX14" fmla="*/ 16870 w 66937"/>
                <a:gd name="connsiteY14" fmla="*/ 62436 h 93567"/>
                <a:gd name="connsiteX15" fmla="*/ 35450 w 66937"/>
                <a:gd name="connsiteY15" fmla="*/ 72930 h 93567"/>
                <a:gd name="connsiteX16" fmla="*/ 35081 w 66937"/>
                <a:gd name="connsiteY16" fmla="*/ 75986 h 93567"/>
                <a:gd name="connsiteX17" fmla="*/ 34712 w 66937"/>
                <a:gd name="connsiteY17" fmla="*/ 79439 h 93567"/>
                <a:gd name="connsiteX18" fmla="*/ 49724 w 66937"/>
                <a:gd name="connsiteY18" fmla="*/ 93653 h 93567"/>
                <a:gd name="connsiteX19" fmla="*/ 67196 w 66937"/>
                <a:gd name="connsiteY19" fmla="*/ 73063 h 93567"/>
                <a:gd name="connsiteX20" fmla="*/ 64612 w 66937"/>
                <a:gd name="connsiteY20" fmla="*/ 71203 h 93567"/>
                <a:gd name="connsiteX21" fmla="*/ 61659 w 66937"/>
                <a:gd name="connsiteY21" fmla="*/ 74259 h 93567"/>
                <a:gd name="connsiteX22" fmla="*/ 50216 w 66937"/>
                <a:gd name="connsiteY22" fmla="*/ 89137 h 93567"/>
                <a:gd name="connsiteX23" fmla="*/ 45048 w 66937"/>
                <a:gd name="connsiteY23" fmla="*/ 81299 h 93567"/>
                <a:gd name="connsiteX24" fmla="*/ 45540 w 66937"/>
                <a:gd name="connsiteY24" fmla="*/ 77048 h 93567"/>
                <a:gd name="connsiteX25" fmla="*/ 46155 w 66937"/>
                <a:gd name="connsiteY25" fmla="*/ 72532 h 93567"/>
                <a:gd name="connsiteX26" fmla="*/ 24499 w 66937"/>
                <a:gd name="connsiteY26" fmla="*/ 58185 h 93567"/>
                <a:gd name="connsiteX27" fmla="*/ 35081 w 66937"/>
                <a:gd name="connsiteY27" fmla="*/ 49683 h 93567"/>
                <a:gd name="connsiteX28" fmla="*/ 55876 w 66937"/>
                <a:gd name="connsiteY28" fmla="*/ 37993 h 93567"/>
                <a:gd name="connsiteX29" fmla="*/ 60183 w 66937"/>
                <a:gd name="connsiteY29" fmla="*/ 39587 h 93567"/>
                <a:gd name="connsiteX30" fmla="*/ 59198 w 66937"/>
                <a:gd name="connsiteY30" fmla="*/ 39985 h 93567"/>
                <a:gd name="connsiteX31" fmla="*/ 53538 w 66937"/>
                <a:gd name="connsiteY31" fmla="*/ 47956 h 93567"/>
                <a:gd name="connsiteX32" fmla="*/ 59075 w 66937"/>
                <a:gd name="connsiteY32" fmla="*/ 53402 h 93567"/>
                <a:gd name="connsiteX33" fmla="*/ 66704 w 66937"/>
                <a:gd name="connsiteY33" fmla="*/ 43971 h 93567"/>
                <a:gd name="connsiteX34" fmla="*/ 56122 w 66937"/>
                <a:gd name="connsiteY34" fmla="*/ 33476 h 93567"/>
                <a:gd name="connsiteX35" fmla="*/ 31636 w 66937"/>
                <a:gd name="connsiteY35" fmla="*/ 47425 h 93567"/>
                <a:gd name="connsiteX36" fmla="*/ 18346 w 66937"/>
                <a:gd name="connsiteY36" fmla="*/ 56591 h 93567"/>
                <a:gd name="connsiteX37" fmla="*/ 30282 w 66937"/>
                <a:gd name="connsiteY37" fmla="*/ 5048 h 9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6937" h="93567">
                  <a:moveTo>
                    <a:pt x="30282" y="5048"/>
                  </a:moveTo>
                  <a:cubicBezTo>
                    <a:pt x="30774" y="3188"/>
                    <a:pt x="30774" y="2923"/>
                    <a:pt x="30774" y="2258"/>
                  </a:cubicBezTo>
                  <a:cubicBezTo>
                    <a:pt x="30774" y="0"/>
                    <a:pt x="28929" y="0"/>
                    <a:pt x="26960" y="133"/>
                  </a:cubicBezTo>
                  <a:lnTo>
                    <a:pt x="11825" y="1329"/>
                  </a:lnTo>
                  <a:cubicBezTo>
                    <a:pt x="9733" y="1461"/>
                    <a:pt x="9487" y="1594"/>
                    <a:pt x="8872" y="2126"/>
                  </a:cubicBezTo>
                  <a:cubicBezTo>
                    <a:pt x="8380" y="2790"/>
                    <a:pt x="8010" y="4384"/>
                    <a:pt x="8010" y="5181"/>
                  </a:cubicBezTo>
                  <a:cubicBezTo>
                    <a:pt x="8010" y="7439"/>
                    <a:pt x="9979" y="7439"/>
                    <a:pt x="11702" y="7439"/>
                  </a:cubicBezTo>
                  <a:cubicBezTo>
                    <a:pt x="11825" y="7439"/>
                    <a:pt x="14040" y="7439"/>
                    <a:pt x="15885" y="7705"/>
                  </a:cubicBezTo>
                  <a:cubicBezTo>
                    <a:pt x="18223" y="7971"/>
                    <a:pt x="18346" y="8369"/>
                    <a:pt x="18346" y="9432"/>
                  </a:cubicBezTo>
                  <a:cubicBezTo>
                    <a:pt x="18346" y="9830"/>
                    <a:pt x="18346" y="10096"/>
                    <a:pt x="17731" y="12487"/>
                  </a:cubicBezTo>
                  <a:lnTo>
                    <a:pt x="751" y="85816"/>
                  </a:lnTo>
                  <a:cubicBezTo>
                    <a:pt x="258" y="87808"/>
                    <a:pt x="258" y="88074"/>
                    <a:pt x="258" y="88871"/>
                  </a:cubicBezTo>
                  <a:cubicBezTo>
                    <a:pt x="258" y="91927"/>
                    <a:pt x="2473" y="93653"/>
                    <a:pt x="4934" y="93653"/>
                  </a:cubicBezTo>
                  <a:cubicBezTo>
                    <a:pt x="9733" y="93653"/>
                    <a:pt x="10841" y="88738"/>
                    <a:pt x="11333" y="86879"/>
                  </a:cubicBezTo>
                  <a:lnTo>
                    <a:pt x="16870" y="62436"/>
                  </a:lnTo>
                  <a:cubicBezTo>
                    <a:pt x="20069" y="62569"/>
                    <a:pt x="35450" y="63498"/>
                    <a:pt x="35450" y="72930"/>
                  </a:cubicBezTo>
                  <a:cubicBezTo>
                    <a:pt x="35450" y="73860"/>
                    <a:pt x="35450" y="74391"/>
                    <a:pt x="35081" y="75986"/>
                  </a:cubicBezTo>
                  <a:cubicBezTo>
                    <a:pt x="34712" y="77845"/>
                    <a:pt x="34712" y="78642"/>
                    <a:pt x="34712" y="79439"/>
                  </a:cubicBezTo>
                  <a:cubicBezTo>
                    <a:pt x="34712" y="88871"/>
                    <a:pt x="42587" y="93653"/>
                    <a:pt x="49724" y="93653"/>
                  </a:cubicBezTo>
                  <a:cubicBezTo>
                    <a:pt x="62274" y="93653"/>
                    <a:pt x="67196" y="74657"/>
                    <a:pt x="67196" y="73063"/>
                  </a:cubicBezTo>
                  <a:cubicBezTo>
                    <a:pt x="67196" y="71203"/>
                    <a:pt x="65104" y="71203"/>
                    <a:pt x="64612" y="71203"/>
                  </a:cubicBezTo>
                  <a:cubicBezTo>
                    <a:pt x="62520" y="71203"/>
                    <a:pt x="62274" y="71867"/>
                    <a:pt x="61659" y="74259"/>
                  </a:cubicBezTo>
                  <a:cubicBezTo>
                    <a:pt x="60429" y="78908"/>
                    <a:pt x="56860" y="89137"/>
                    <a:pt x="50216" y="89137"/>
                  </a:cubicBezTo>
                  <a:cubicBezTo>
                    <a:pt x="45663" y="89137"/>
                    <a:pt x="45048" y="84222"/>
                    <a:pt x="45048" y="81299"/>
                  </a:cubicBezTo>
                  <a:cubicBezTo>
                    <a:pt x="45048" y="81166"/>
                    <a:pt x="45048" y="79307"/>
                    <a:pt x="45540" y="77048"/>
                  </a:cubicBezTo>
                  <a:cubicBezTo>
                    <a:pt x="46032" y="74923"/>
                    <a:pt x="46155" y="73594"/>
                    <a:pt x="46155" y="72532"/>
                  </a:cubicBezTo>
                  <a:cubicBezTo>
                    <a:pt x="46155" y="60842"/>
                    <a:pt x="32620" y="58849"/>
                    <a:pt x="24499" y="58185"/>
                  </a:cubicBezTo>
                  <a:cubicBezTo>
                    <a:pt x="27944" y="56059"/>
                    <a:pt x="33112" y="51543"/>
                    <a:pt x="35081" y="49683"/>
                  </a:cubicBezTo>
                  <a:cubicBezTo>
                    <a:pt x="42095" y="43705"/>
                    <a:pt x="48862" y="37993"/>
                    <a:pt x="55876" y="37993"/>
                  </a:cubicBezTo>
                  <a:cubicBezTo>
                    <a:pt x="58706" y="37993"/>
                    <a:pt x="59444" y="38790"/>
                    <a:pt x="60183" y="39587"/>
                  </a:cubicBezTo>
                  <a:cubicBezTo>
                    <a:pt x="60060" y="39587"/>
                    <a:pt x="59444" y="39985"/>
                    <a:pt x="59198" y="39985"/>
                  </a:cubicBezTo>
                  <a:cubicBezTo>
                    <a:pt x="53538" y="42111"/>
                    <a:pt x="53538" y="47557"/>
                    <a:pt x="53538" y="47956"/>
                  </a:cubicBezTo>
                  <a:cubicBezTo>
                    <a:pt x="53538" y="50214"/>
                    <a:pt x="55015" y="53402"/>
                    <a:pt x="59075" y="53402"/>
                  </a:cubicBezTo>
                  <a:cubicBezTo>
                    <a:pt x="61536" y="53402"/>
                    <a:pt x="66704" y="51277"/>
                    <a:pt x="66704" y="43971"/>
                  </a:cubicBezTo>
                  <a:cubicBezTo>
                    <a:pt x="66704" y="37461"/>
                    <a:pt x="62028" y="33476"/>
                    <a:pt x="56122" y="33476"/>
                  </a:cubicBezTo>
                  <a:cubicBezTo>
                    <a:pt x="47755" y="33476"/>
                    <a:pt x="40618" y="39587"/>
                    <a:pt x="31636" y="47425"/>
                  </a:cubicBezTo>
                  <a:cubicBezTo>
                    <a:pt x="27329" y="51144"/>
                    <a:pt x="23268" y="54465"/>
                    <a:pt x="18346" y="56591"/>
                  </a:cubicBezTo>
                  <a:lnTo>
                    <a:pt x="30282" y="5048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6" name="Dowolny kształt: kształt 135">
              <a:extLst>
                <a:ext uri="{FF2B5EF4-FFF2-40B4-BE49-F238E27FC236}">
                  <a16:creationId xmlns:a16="http://schemas.microsoft.com/office/drawing/2014/main" id="{641E3F3A-6281-FAC5-912A-BB5134A4E73D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330607" y="7830506"/>
              <a:ext cx="68217" cy="185978"/>
            </a:xfrm>
            <a:custGeom>
              <a:avLst/>
              <a:gdLst>
                <a:gd name="connsiteX0" fmla="*/ 41102 w 68217"/>
                <a:gd name="connsiteY0" fmla="*/ 118924 h 185978"/>
                <a:gd name="connsiteX1" fmla="*/ 46787 w 68217"/>
                <a:gd name="connsiteY1" fmla="*/ 102744 h 185978"/>
                <a:gd name="connsiteX2" fmla="*/ 65048 w 68217"/>
                <a:gd name="connsiteY2" fmla="*/ 95677 h 185978"/>
                <a:gd name="connsiteX3" fmla="*/ 68493 w 68217"/>
                <a:gd name="connsiteY3" fmla="*/ 93073 h 185978"/>
                <a:gd name="connsiteX4" fmla="*/ 65564 w 68217"/>
                <a:gd name="connsiteY4" fmla="*/ 90469 h 185978"/>
                <a:gd name="connsiteX5" fmla="*/ 41102 w 68217"/>
                <a:gd name="connsiteY5" fmla="*/ 70941 h 185978"/>
                <a:gd name="connsiteX6" fmla="*/ 41102 w 68217"/>
                <a:gd name="connsiteY6" fmla="*/ 27237 h 185978"/>
                <a:gd name="connsiteX7" fmla="*/ 31972 w 68217"/>
                <a:gd name="connsiteY7" fmla="*/ 7523 h 185978"/>
                <a:gd name="connsiteX8" fmla="*/ 4582 w 68217"/>
                <a:gd name="connsiteY8" fmla="*/ 84 h 185978"/>
                <a:gd name="connsiteX9" fmla="*/ 275 w 68217"/>
                <a:gd name="connsiteY9" fmla="*/ 2687 h 185978"/>
                <a:gd name="connsiteX10" fmla="*/ 3204 w 68217"/>
                <a:gd name="connsiteY10" fmla="*/ 5291 h 185978"/>
                <a:gd name="connsiteX11" fmla="*/ 27321 w 68217"/>
                <a:gd name="connsiteY11" fmla="*/ 21471 h 185978"/>
                <a:gd name="connsiteX12" fmla="*/ 27666 w 68217"/>
                <a:gd name="connsiteY12" fmla="*/ 27237 h 185978"/>
                <a:gd name="connsiteX13" fmla="*/ 27666 w 68217"/>
                <a:gd name="connsiteY13" fmla="*/ 66292 h 185978"/>
                <a:gd name="connsiteX14" fmla="*/ 32145 w 68217"/>
                <a:gd name="connsiteY14" fmla="*/ 83402 h 185978"/>
                <a:gd name="connsiteX15" fmla="*/ 48165 w 68217"/>
                <a:gd name="connsiteY15" fmla="*/ 93073 h 185978"/>
                <a:gd name="connsiteX16" fmla="*/ 27838 w 68217"/>
                <a:gd name="connsiteY16" fmla="*/ 112787 h 185978"/>
                <a:gd name="connsiteX17" fmla="*/ 27666 w 68217"/>
                <a:gd name="connsiteY17" fmla="*/ 120226 h 185978"/>
                <a:gd name="connsiteX18" fmla="*/ 27666 w 68217"/>
                <a:gd name="connsiteY18" fmla="*/ 159281 h 185978"/>
                <a:gd name="connsiteX19" fmla="*/ 22325 w 68217"/>
                <a:gd name="connsiteY19" fmla="*/ 173787 h 185978"/>
                <a:gd name="connsiteX20" fmla="*/ 3893 w 68217"/>
                <a:gd name="connsiteY20" fmla="*/ 180855 h 185978"/>
                <a:gd name="connsiteX21" fmla="*/ 275 w 68217"/>
                <a:gd name="connsiteY21" fmla="*/ 183458 h 185978"/>
                <a:gd name="connsiteX22" fmla="*/ 4582 w 68217"/>
                <a:gd name="connsiteY22" fmla="*/ 186062 h 185978"/>
                <a:gd name="connsiteX23" fmla="*/ 41102 w 68217"/>
                <a:gd name="connsiteY23" fmla="*/ 162629 h 185978"/>
                <a:gd name="connsiteX24" fmla="*/ 41102 w 68217"/>
                <a:gd name="connsiteY24" fmla="*/ 118924 h 185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8217" h="185978">
                  <a:moveTo>
                    <a:pt x="41102" y="118924"/>
                  </a:moveTo>
                  <a:cubicBezTo>
                    <a:pt x="41102" y="114088"/>
                    <a:pt x="41102" y="108137"/>
                    <a:pt x="46787" y="102744"/>
                  </a:cubicBezTo>
                  <a:cubicBezTo>
                    <a:pt x="50922" y="99210"/>
                    <a:pt x="56434" y="96235"/>
                    <a:pt x="65048" y="95677"/>
                  </a:cubicBezTo>
                  <a:cubicBezTo>
                    <a:pt x="67115" y="95491"/>
                    <a:pt x="68493" y="95491"/>
                    <a:pt x="68493" y="93073"/>
                  </a:cubicBezTo>
                  <a:cubicBezTo>
                    <a:pt x="68493" y="90655"/>
                    <a:pt x="66942" y="90655"/>
                    <a:pt x="65564" y="90469"/>
                  </a:cubicBezTo>
                  <a:cubicBezTo>
                    <a:pt x="45065" y="88981"/>
                    <a:pt x="41275" y="76149"/>
                    <a:pt x="41102" y="70941"/>
                  </a:cubicBezTo>
                  <a:lnTo>
                    <a:pt x="41102" y="27237"/>
                  </a:lnTo>
                  <a:cubicBezTo>
                    <a:pt x="41102" y="22215"/>
                    <a:pt x="41102" y="13846"/>
                    <a:pt x="31972" y="7523"/>
                  </a:cubicBezTo>
                  <a:cubicBezTo>
                    <a:pt x="22325" y="828"/>
                    <a:pt x="8889" y="84"/>
                    <a:pt x="4582" y="84"/>
                  </a:cubicBezTo>
                  <a:cubicBezTo>
                    <a:pt x="2170" y="84"/>
                    <a:pt x="275" y="84"/>
                    <a:pt x="275" y="2687"/>
                  </a:cubicBezTo>
                  <a:cubicBezTo>
                    <a:pt x="275" y="5105"/>
                    <a:pt x="1826" y="5291"/>
                    <a:pt x="3204" y="5291"/>
                  </a:cubicBezTo>
                  <a:cubicBezTo>
                    <a:pt x="19397" y="6221"/>
                    <a:pt x="25943" y="14590"/>
                    <a:pt x="27321" y="21471"/>
                  </a:cubicBezTo>
                  <a:cubicBezTo>
                    <a:pt x="27666" y="23331"/>
                    <a:pt x="27666" y="24633"/>
                    <a:pt x="27666" y="27237"/>
                  </a:cubicBezTo>
                  <a:lnTo>
                    <a:pt x="27666" y="66292"/>
                  </a:lnTo>
                  <a:cubicBezTo>
                    <a:pt x="27666" y="71685"/>
                    <a:pt x="27666" y="78381"/>
                    <a:pt x="32145" y="83402"/>
                  </a:cubicBezTo>
                  <a:cubicBezTo>
                    <a:pt x="34556" y="85820"/>
                    <a:pt x="38518" y="90283"/>
                    <a:pt x="48165" y="93073"/>
                  </a:cubicBezTo>
                  <a:cubicBezTo>
                    <a:pt x="41275" y="95119"/>
                    <a:pt x="29733" y="100140"/>
                    <a:pt x="27838" y="112787"/>
                  </a:cubicBezTo>
                  <a:cubicBezTo>
                    <a:pt x="27666" y="113902"/>
                    <a:pt x="27666" y="114274"/>
                    <a:pt x="27666" y="120226"/>
                  </a:cubicBezTo>
                  <a:lnTo>
                    <a:pt x="27666" y="159281"/>
                  </a:lnTo>
                  <a:cubicBezTo>
                    <a:pt x="27666" y="163001"/>
                    <a:pt x="27666" y="168580"/>
                    <a:pt x="22325" y="173787"/>
                  </a:cubicBezTo>
                  <a:cubicBezTo>
                    <a:pt x="17157" y="178623"/>
                    <a:pt x="10611" y="180297"/>
                    <a:pt x="3893" y="180855"/>
                  </a:cubicBezTo>
                  <a:cubicBezTo>
                    <a:pt x="1481" y="181041"/>
                    <a:pt x="275" y="181041"/>
                    <a:pt x="275" y="183458"/>
                  </a:cubicBezTo>
                  <a:cubicBezTo>
                    <a:pt x="275" y="186062"/>
                    <a:pt x="2170" y="186062"/>
                    <a:pt x="4582" y="186062"/>
                  </a:cubicBezTo>
                  <a:cubicBezTo>
                    <a:pt x="23014" y="186062"/>
                    <a:pt x="40930" y="177693"/>
                    <a:pt x="41102" y="162629"/>
                  </a:cubicBezTo>
                  <a:lnTo>
                    <a:pt x="41102" y="118924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7" name="Dowolny kształt: kształt 136">
              <a:extLst>
                <a:ext uri="{FF2B5EF4-FFF2-40B4-BE49-F238E27FC236}">
                  <a16:creationId xmlns:a16="http://schemas.microsoft.com/office/drawing/2014/main" id="{1F17F458-76C7-4244-51E8-56BC481032D5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7488743" y="7529546"/>
              <a:ext cx="57832" cy="265683"/>
            </a:xfrm>
            <a:custGeom>
              <a:avLst/>
              <a:gdLst>
                <a:gd name="connsiteX0" fmla="*/ 10125 w 57832"/>
                <a:gd name="connsiteY0" fmla="*/ 9108 h 265683"/>
                <a:gd name="connsiteX1" fmla="*/ 5203 w 57832"/>
                <a:gd name="connsiteY1" fmla="*/ 75 h 265683"/>
                <a:gd name="connsiteX2" fmla="*/ 281 w 57832"/>
                <a:gd name="connsiteY2" fmla="*/ 9905 h 265683"/>
                <a:gd name="connsiteX3" fmla="*/ 281 w 57832"/>
                <a:gd name="connsiteY3" fmla="*/ 255928 h 265683"/>
                <a:gd name="connsiteX4" fmla="*/ 5203 w 57832"/>
                <a:gd name="connsiteY4" fmla="*/ 265758 h 265683"/>
                <a:gd name="connsiteX5" fmla="*/ 10125 w 57832"/>
                <a:gd name="connsiteY5" fmla="*/ 256725 h 265683"/>
                <a:gd name="connsiteX6" fmla="*/ 10125 w 57832"/>
                <a:gd name="connsiteY6" fmla="*/ 9108 h 265683"/>
                <a:gd name="connsiteX7" fmla="*/ 58113 w 57832"/>
                <a:gd name="connsiteY7" fmla="*/ 9905 h 265683"/>
                <a:gd name="connsiteX8" fmla="*/ 53191 w 57832"/>
                <a:gd name="connsiteY8" fmla="*/ 75 h 265683"/>
                <a:gd name="connsiteX9" fmla="*/ 48270 w 57832"/>
                <a:gd name="connsiteY9" fmla="*/ 9108 h 265683"/>
                <a:gd name="connsiteX10" fmla="*/ 48270 w 57832"/>
                <a:gd name="connsiteY10" fmla="*/ 256725 h 265683"/>
                <a:gd name="connsiteX11" fmla="*/ 53191 w 57832"/>
                <a:gd name="connsiteY11" fmla="*/ 265758 h 265683"/>
                <a:gd name="connsiteX12" fmla="*/ 58113 w 57832"/>
                <a:gd name="connsiteY12" fmla="*/ 255928 h 265683"/>
                <a:gd name="connsiteX13" fmla="*/ 58113 w 57832"/>
                <a:gd name="connsiteY13" fmla="*/ 9905 h 26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832" h="265683">
                  <a:moveTo>
                    <a:pt x="10125" y="9108"/>
                  </a:moveTo>
                  <a:cubicBezTo>
                    <a:pt x="10125" y="4857"/>
                    <a:pt x="10125" y="75"/>
                    <a:pt x="5203" y="75"/>
                  </a:cubicBezTo>
                  <a:cubicBezTo>
                    <a:pt x="281" y="75"/>
                    <a:pt x="281" y="5920"/>
                    <a:pt x="281" y="9905"/>
                  </a:cubicBezTo>
                  <a:lnTo>
                    <a:pt x="281" y="255928"/>
                  </a:lnTo>
                  <a:cubicBezTo>
                    <a:pt x="281" y="260179"/>
                    <a:pt x="281" y="265758"/>
                    <a:pt x="5203" y="265758"/>
                  </a:cubicBezTo>
                  <a:cubicBezTo>
                    <a:pt x="10125" y="265758"/>
                    <a:pt x="10125" y="260976"/>
                    <a:pt x="10125" y="256725"/>
                  </a:cubicBezTo>
                  <a:lnTo>
                    <a:pt x="10125" y="9108"/>
                  </a:lnTo>
                  <a:close/>
                  <a:moveTo>
                    <a:pt x="58113" y="9905"/>
                  </a:moveTo>
                  <a:cubicBezTo>
                    <a:pt x="58113" y="5654"/>
                    <a:pt x="58113" y="75"/>
                    <a:pt x="53191" y="75"/>
                  </a:cubicBezTo>
                  <a:cubicBezTo>
                    <a:pt x="48270" y="75"/>
                    <a:pt x="48270" y="4857"/>
                    <a:pt x="48270" y="9108"/>
                  </a:cubicBezTo>
                  <a:lnTo>
                    <a:pt x="48270" y="256725"/>
                  </a:lnTo>
                  <a:cubicBezTo>
                    <a:pt x="48270" y="260976"/>
                    <a:pt x="48270" y="265758"/>
                    <a:pt x="53191" y="265758"/>
                  </a:cubicBezTo>
                  <a:cubicBezTo>
                    <a:pt x="58113" y="265758"/>
                    <a:pt x="58113" y="259913"/>
                    <a:pt x="58113" y="255928"/>
                  </a:cubicBezTo>
                  <a:lnTo>
                    <a:pt x="58113" y="990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8" name="Dowolny kształt: kształt 137">
              <a:extLst>
                <a:ext uri="{FF2B5EF4-FFF2-40B4-BE49-F238E27FC236}">
                  <a16:creationId xmlns:a16="http://schemas.microsoft.com/office/drawing/2014/main" id="{B9865A10-C339-4957-ACA1-7E72BE985388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7589397" y="7611377"/>
              <a:ext cx="138059" cy="120354"/>
            </a:xfrm>
            <a:custGeom>
              <a:avLst/>
              <a:gdLst>
                <a:gd name="connsiteX0" fmla="*/ 107583 w 138059"/>
                <a:gd name="connsiteY0" fmla="*/ 54805 h 120354"/>
                <a:gd name="connsiteX1" fmla="*/ 66486 w 138059"/>
                <a:gd name="connsiteY1" fmla="*/ 75 h 120354"/>
                <a:gd name="connsiteX2" fmla="*/ 286 w 138059"/>
                <a:gd name="connsiteY2" fmla="*/ 75529 h 120354"/>
                <a:gd name="connsiteX3" fmla="*/ 40153 w 138059"/>
                <a:gd name="connsiteY3" fmla="*/ 120429 h 120354"/>
                <a:gd name="connsiteX4" fmla="*/ 92079 w 138059"/>
                <a:gd name="connsiteY4" fmla="*/ 98112 h 120354"/>
                <a:gd name="connsiteX5" fmla="*/ 114474 w 138059"/>
                <a:gd name="connsiteY5" fmla="*/ 120429 h 120354"/>
                <a:gd name="connsiteX6" fmla="*/ 135146 w 138059"/>
                <a:gd name="connsiteY6" fmla="*/ 101566 h 120354"/>
                <a:gd name="connsiteX7" fmla="*/ 132193 w 138059"/>
                <a:gd name="connsiteY7" fmla="*/ 98909 h 120354"/>
                <a:gd name="connsiteX8" fmla="*/ 128994 w 138059"/>
                <a:gd name="connsiteY8" fmla="*/ 101566 h 120354"/>
                <a:gd name="connsiteX9" fmla="*/ 115212 w 138059"/>
                <a:gd name="connsiteY9" fmla="*/ 114584 h 120354"/>
                <a:gd name="connsiteX10" fmla="*/ 107583 w 138059"/>
                <a:gd name="connsiteY10" fmla="*/ 87485 h 120354"/>
                <a:gd name="connsiteX11" fmla="*/ 110044 w 138059"/>
                <a:gd name="connsiteY11" fmla="*/ 78186 h 120354"/>
                <a:gd name="connsiteX12" fmla="*/ 138345 w 138059"/>
                <a:gd name="connsiteY12" fmla="*/ 15750 h 120354"/>
                <a:gd name="connsiteX13" fmla="*/ 135392 w 138059"/>
                <a:gd name="connsiteY13" fmla="*/ 13093 h 120354"/>
                <a:gd name="connsiteX14" fmla="*/ 131701 w 138059"/>
                <a:gd name="connsiteY14" fmla="*/ 18673 h 120354"/>
                <a:gd name="connsiteX15" fmla="*/ 107583 w 138059"/>
                <a:gd name="connsiteY15" fmla="*/ 71278 h 120354"/>
                <a:gd name="connsiteX16" fmla="*/ 107583 w 138059"/>
                <a:gd name="connsiteY16" fmla="*/ 54805 h 120354"/>
                <a:gd name="connsiteX17" fmla="*/ 91095 w 138059"/>
                <a:gd name="connsiteY17" fmla="*/ 91204 h 120354"/>
                <a:gd name="connsiteX18" fmla="*/ 40646 w 138059"/>
                <a:gd name="connsiteY18" fmla="*/ 114584 h 120354"/>
                <a:gd name="connsiteX19" fmla="*/ 18497 w 138059"/>
                <a:gd name="connsiteY19" fmla="*/ 85625 h 120354"/>
                <a:gd name="connsiteX20" fmla="*/ 32771 w 138059"/>
                <a:gd name="connsiteY20" fmla="*/ 30363 h 120354"/>
                <a:gd name="connsiteX21" fmla="*/ 66239 w 138059"/>
                <a:gd name="connsiteY21" fmla="*/ 5920 h 120354"/>
                <a:gd name="connsiteX22" fmla="*/ 90603 w 138059"/>
                <a:gd name="connsiteY22" fmla="*/ 61448 h 120354"/>
                <a:gd name="connsiteX23" fmla="*/ 91095 w 138059"/>
                <a:gd name="connsiteY23" fmla="*/ 91204 h 12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8059" h="120354">
                  <a:moveTo>
                    <a:pt x="107583" y="54805"/>
                  </a:moveTo>
                  <a:cubicBezTo>
                    <a:pt x="107583" y="13093"/>
                    <a:pt x="84697" y="75"/>
                    <a:pt x="66486" y="75"/>
                  </a:cubicBezTo>
                  <a:cubicBezTo>
                    <a:pt x="32771" y="75"/>
                    <a:pt x="286" y="38067"/>
                    <a:pt x="286" y="75529"/>
                  </a:cubicBezTo>
                  <a:cubicBezTo>
                    <a:pt x="286" y="100237"/>
                    <a:pt x="15052" y="120429"/>
                    <a:pt x="40153" y="120429"/>
                  </a:cubicBezTo>
                  <a:cubicBezTo>
                    <a:pt x="55657" y="120429"/>
                    <a:pt x="73376" y="114319"/>
                    <a:pt x="92079" y="98112"/>
                  </a:cubicBezTo>
                  <a:cubicBezTo>
                    <a:pt x="95279" y="112193"/>
                    <a:pt x="103400" y="120429"/>
                    <a:pt x="114474" y="120429"/>
                  </a:cubicBezTo>
                  <a:cubicBezTo>
                    <a:pt x="127517" y="120429"/>
                    <a:pt x="135146" y="105817"/>
                    <a:pt x="135146" y="101566"/>
                  </a:cubicBezTo>
                  <a:cubicBezTo>
                    <a:pt x="135146" y="99706"/>
                    <a:pt x="133669" y="98909"/>
                    <a:pt x="132193" y="98909"/>
                  </a:cubicBezTo>
                  <a:cubicBezTo>
                    <a:pt x="130470" y="98909"/>
                    <a:pt x="129732" y="99706"/>
                    <a:pt x="128994" y="101566"/>
                  </a:cubicBezTo>
                  <a:cubicBezTo>
                    <a:pt x="124564" y="114584"/>
                    <a:pt x="115705" y="114584"/>
                    <a:pt x="115212" y="114584"/>
                  </a:cubicBezTo>
                  <a:cubicBezTo>
                    <a:pt x="107583" y="114584"/>
                    <a:pt x="107583" y="93861"/>
                    <a:pt x="107583" y="87485"/>
                  </a:cubicBezTo>
                  <a:cubicBezTo>
                    <a:pt x="107583" y="81905"/>
                    <a:pt x="107583" y="81374"/>
                    <a:pt x="110044" y="78186"/>
                  </a:cubicBezTo>
                  <a:cubicBezTo>
                    <a:pt x="133177" y="46835"/>
                    <a:pt x="138345" y="16016"/>
                    <a:pt x="138345" y="15750"/>
                  </a:cubicBezTo>
                  <a:cubicBezTo>
                    <a:pt x="138345" y="15219"/>
                    <a:pt x="138099" y="13093"/>
                    <a:pt x="135392" y="13093"/>
                  </a:cubicBezTo>
                  <a:cubicBezTo>
                    <a:pt x="132931" y="13093"/>
                    <a:pt x="132931" y="13890"/>
                    <a:pt x="131701" y="18673"/>
                  </a:cubicBezTo>
                  <a:cubicBezTo>
                    <a:pt x="127271" y="35411"/>
                    <a:pt x="119150" y="55603"/>
                    <a:pt x="107583" y="71278"/>
                  </a:cubicBezTo>
                  <a:lnTo>
                    <a:pt x="107583" y="54805"/>
                  </a:lnTo>
                  <a:close/>
                  <a:moveTo>
                    <a:pt x="91095" y="91204"/>
                  </a:moveTo>
                  <a:cubicBezTo>
                    <a:pt x="69439" y="111662"/>
                    <a:pt x="50489" y="114584"/>
                    <a:pt x="40646" y="114584"/>
                  </a:cubicBezTo>
                  <a:cubicBezTo>
                    <a:pt x="25880" y="114584"/>
                    <a:pt x="18497" y="102628"/>
                    <a:pt x="18497" y="85625"/>
                  </a:cubicBezTo>
                  <a:cubicBezTo>
                    <a:pt x="18497" y="72606"/>
                    <a:pt x="24896" y="43912"/>
                    <a:pt x="32771" y="30363"/>
                  </a:cubicBezTo>
                  <a:cubicBezTo>
                    <a:pt x="44337" y="10968"/>
                    <a:pt x="57626" y="5920"/>
                    <a:pt x="66239" y="5920"/>
                  </a:cubicBezTo>
                  <a:cubicBezTo>
                    <a:pt x="90603" y="5920"/>
                    <a:pt x="90603" y="40724"/>
                    <a:pt x="90603" y="61448"/>
                  </a:cubicBezTo>
                  <a:cubicBezTo>
                    <a:pt x="90603" y="71278"/>
                    <a:pt x="90603" y="86687"/>
                    <a:pt x="91095" y="91204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9" name="Dowolny kształt: kształt 138">
              <a:extLst>
                <a:ext uri="{FF2B5EF4-FFF2-40B4-BE49-F238E27FC236}">
                  <a16:creationId xmlns:a16="http://schemas.microsoft.com/office/drawing/2014/main" id="{567178D0-8D8D-FAC0-4168-78663537E23A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7757456" y="7479626"/>
              <a:ext cx="44789" cy="185792"/>
            </a:xfrm>
            <a:custGeom>
              <a:avLst/>
              <a:gdLst>
                <a:gd name="connsiteX0" fmla="*/ 41636 w 44789"/>
                <a:gd name="connsiteY0" fmla="*/ 71 h 185792"/>
                <a:gd name="connsiteX1" fmla="*/ 292 w 44789"/>
                <a:gd name="connsiteY1" fmla="*/ 92874 h 185792"/>
                <a:gd name="connsiteX2" fmla="*/ 41636 w 44789"/>
                <a:gd name="connsiteY2" fmla="*/ 185863 h 185792"/>
                <a:gd name="connsiteX3" fmla="*/ 45082 w 44789"/>
                <a:gd name="connsiteY3" fmla="*/ 183631 h 185792"/>
                <a:gd name="connsiteX4" fmla="*/ 43359 w 44789"/>
                <a:gd name="connsiteY4" fmla="*/ 180841 h 185792"/>
                <a:gd name="connsiteX5" fmla="*/ 12007 w 44789"/>
                <a:gd name="connsiteY5" fmla="*/ 93060 h 185792"/>
                <a:gd name="connsiteX6" fmla="*/ 43876 w 44789"/>
                <a:gd name="connsiteY6" fmla="*/ 4534 h 185792"/>
                <a:gd name="connsiteX7" fmla="*/ 45082 w 44789"/>
                <a:gd name="connsiteY7" fmla="*/ 2302 h 185792"/>
                <a:gd name="connsiteX8" fmla="*/ 41636 w 44789"/>
                <a:gd name="connsiteY8" fmla="*/ 71 h 185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789" h="185792">
                  <a:moveTo>
                    <a:pt x="41636" y="71"/>
                  </a:moveTo>
                  <a:cubicBezTo>
                    <a:pt x="8906" y="24992"/>
                    <a:pt x="292" y="64419"/>
                    <a:pt x="292" y="92874"/>
                  </a:cubicBezTo>
                  <a:cubicBezTo>
                    <a:pt x="292" y="119097"/>
                    <a:pt x="7528" y="159826"/>
                    <a:pt x="41636" y="185863"/>
                  </a:cubicBezTo>
                  <a:cubicBezTo>
                    <a:pt x="43015" y="185863"/>
                    <a:pt x="45082" y="185863"/>
                    <a:pt x="45082" y="183631"/>
                  </a:cubicBezTo>
                  <a:cubicBezTo>
                    <a:pt x="45082" y="182515"/>
                    <a:pt x="44565" y="182143"/>
                    <a:pt x="43359" y="180841"/>
                  </a:cubicBezTo>
                  <a:cubicBezTo>
                    <a:pt x="20448" y="158524"/>
                    <a:pt x="12007" y="126908"/>
                    <a:pt x="12007" y="93060"/>
                  </a:cubicBezTo>
                  <a:cubicBezTo>
                    <a:pt x="12007" y="42846"/>
                    <a:pt x="29750" y="18296"/>
                    <a:pt x="43876" y="4534"/>
                  </a:cubicBezTo>
                  <a:cubicBezTo>
                    <a:pt x="44565" y="3790"/>
                    <a:pt x="45082" y="3232"/>
                    <a:pt x="45082" y="2302"/>
                  </a:cubicBezTo>
                  <a:cubicBezTo>
                    <a:pt x="45082" y="71"/>
                    <a:pt x="43015" y="71"/>
                    <a:pt x="41636" y="71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0" name="Dowolny kształt: kształt 139">
              <a:extLst>
                <a:ext uri="{FF2B5EF4-FFF2-40B4-BE49-F238E27FC236}">
                  <a16:creationId xmlns:a16="http://schemas.microsoft.com/office/drawing/2014/main" id="{ED966538-BF49-D6AA-01C9-9C431E9FDF5E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7826436" y="7492087"/>
              <a:ext cx="153489" cy="127023"/>
            </a:xfrm>
            <a:custGeom>
              <a:avLst/>
              <a:gdLst>
                <a:gd name="connsiteX0" fmla="*/ 132079 w 153489"/>
                <a:gd name="connsiteY0" fmla="*/ 20342 h 127023"/>
                <a:gd name="connsiteX1" fmla="*/ 150340 w 153489"/>
                <a:gd name="connsiteY1" fmla="*/ 6766 h 127023"/>
                <a:gd name="connsiteX2" fmla="*/ 153785 w 153489"/>
                <a:gd name="connsiteY2" fmla="*/ 2674 h 127023"/>
                <a:gd name="connsiteX3" fmla="*/ 151201 w 153489"/>
                <a:gd name="connsiteY3" fmla="*/ 71 h 127023"/>
                <a:gd name="connsiteX4" fmla="*/ 133285 w 153489"/>
                <a:gd name="connsiteY4" fmla="*/ 815 h 127023"/>
                <a:gd name="connsiteX5" fmla="*/ 115025 w 153489"/>
                <a:gd name="connsiteY5" fmla="*/ 71 h 127023"/>
                <a:gd name="connsiteX6" fmla="*/ 111580 w 153489"/>
                <a:gd name="connsiteY6" fmla="*/ 4162 h 127023"/>
                <a:gd name="connsiteX7" fmla="*/ 115370 w 153489"/>
                <a:gd name="connsiteY7" fmla="*/ 6766 h 127023"/>
                <a:gd name="connsiteX8" fmla="*/ 126395 w 153489"/>
                <a:gd name="connsiteY8" fmla="*/ 14391 h 127023"/>
                <a:gd name="connsiteX9" fmla="*/ 125706 w 153489"/>
                <a:gd name="connsiteY9" fmla="*/ 18854 h 127023"/>
                <a:gd name="connsiteX10" fmla="*/ 106928 w 153489"/>
                <a:gd name="connsiteY10" fmla="*/ 99941 h 127023"/>
                <a:gd name="connsiteX11" fmla="*/ 63173 w 153489"/>
                <a:gd name="connsiteY11" fmla="*/ 3232 h 127023"/>
                <a:gd name="connsiteX12" fmla="*/ 57316 w 153489"/>
                <a:gd name="connsiteY12" fmla="*/ 71 h 127023"/>
                <a:gd name="connsiteX13" fmla="*/ 33715 w 153489"/>
                <a:gd name="connsiteY13" fmla="*/ 71 h 127023"/>
                <a:gd name="connsiteX14" fmla="*/ 28203 w 153489"/>
                <a:gd name="connsiteY14" fmla="*/ 4162 h 127023"/>
                <a:gd name="connsiteX15" fmla="*/ 33888 w 153489"/>
                <a:gd name="connsiteY15" fmla="*/ 6766 h 127023"/>
                <a:gd name="connsiteX16" fmla="*/ 44913 w 153489"/>
                <a:gd name="connsiteY16" fmla="*/ 7696 h 127023"/>
                <a:gd name="connsiteX17" fmla="*/ 21829 w 153489"/>
                <a:gd name="connsiteY17" fmla="*/ 107194 h 127023"/>
                <a:gd name="connsiteX18" fmla="*/ 3913 w 153489"/>
                <a:gd name="connsiteY18" fmla="*/ 120399 h 127023"/>
                <a:gd name="connsiteX19" fmla="*/ 296 w 153489"/>
                <a:gd name="connsiteY19" fmla="*/ 124304 h 127023"/>
                <a:gd name="connsiteX20" fmla="*/ 2880 w 153489"/>
                <a:gd name="connsiteY20" fmla="*/ 127094 h 127023"/>
                <a:gd name="connsiteX21" fmla="*/ 20795 w 153489"/>
                <a:gd name="connsiteY21" fmla="*/ 126350 h 127023"/>
                <a:gd name="connsiteX22" fmla="*/ 39056 w 153489"/>
                <a:gd name="connsiteY22" fmla="*/ 127094 h 127023"/>
                <a:gd name="connsiteX23" fmla="*/ 42501 w 153489"/>
                <a:gd name="connsiteY23" fmla="*/ 123188 h 127023"/>
                <a:gd name="connsiteX24" fmla="*/ 38539 w 153489"/>
                <a:gd name="connsiteY24" fmla="*/ 120399 h 127023"/>
                <a:gd name="connsiteX25" fmla="*/ 27686 w 153489"/>
                <a:gd name="connsiteY25" fmla="*/ 112587 h 127023"/>
                <a:gd name="connsiteX26" fmla="*/ 28375 w 153489"/>
                <a:gd name="connsiteY26" fmla="*/ 107938 h 127023"/>
                <a:gd name="connsiteX27" fmla="*/ 50425 w 153489"/>
                <a:gd name="connsiteY27" fmla="*/ 12717 h 127023"/>
                <a:gd name="connsiteX28" fmla="*/ 100727 w 153489"/>
                <a:gd name="connsiteY28" fmla="*/ 123932 h 127023"/>
                <a:gd name="connsiteX29" fmla="*/ 104517 w 153489"/>
                <a:gd name="connsiteY29" fmla="*/ 127094 h 127023"/>
                <a:gd name="connsiteX30" fmla="*/ 108134 w 153489"/>
                <a:gd name="connsiteY30" fmla="*/ 123188 h 127023"/>
                <a:gd name="connsiteX31" fmla="*/ 132079 w 153489"/>
                <a:gd name="connsiteY31" fmla="*/ 20342 h 127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3489" h="127023">
                  <a:moveTo>
                    <a:pt x="132079" y="20342"/>
                  </a:moveTo>
                  <a:cubicBezTo>
                    <a:pt x="133802" y="13275"/>
                    <a:pt x="136558" y="7138"/>
                    <a:pt x="150340" y="6766"/>
                  </a:cubicBezTo>
                  <a:cubicBezTo>
                    <a:pt x="151201" y="6766"/>
                    <a:pt x="153785" y="6580"/>
                    <a:pt x="153785" y="2674"/>
                  </a:cubicBezTo>
                  <a:cubicBezTo>
                    <a:pt x="153785" y="1558"/>
                    <a:pt x="152924" y="71"/>
                    <a:pt x="151201" y="71"/>
                  </a:cubicBezTo>
                  <a:cubicBezTo>
                    <a:pt x="145516" y="71"/>
                    <a:pt x="139142" y="815"/>
                    <a:pt x="133285" y="815"/>
                  </a:cubicBezTo>
                  <a:cubicBezTo>
                    <a:pt x="129151" y="815"/>
                    <a:pt x="119159" y="71"/>
                    <a:pt x="115025" y="71"/>
                  </a:cubicBezTo>
                  <a:cubicBezTo>
                    <a:pt x="114164" y="71"/>
                    <a:pt x="111580" y="71"/>
                    <a:pt x="111580" y="4162"/>
                  </a:cubicBezTo>
                  <a:cubicBezTo>
                    <a:pt x="111580" y="6580"/>
                    <a:pt x="113819" y="6766"/>
                    <a:pt x="115370" y="6766"/>
                  </a:cubicBezTo>
                  <a:cubicBezTo>
                    <a:pt x="123466" y="6952"/>
                    <a:pt x="126395" y="9741"/>
                    <a:pt x="126395" y="14391"/>
                  </a:cubicBezTo>
                  <a:cubicBezTo>
                    <a:pt x="126395" y="15879"/>
                    <a:pt x="126222" y="16809"/>
                    <a:pt x="125706" y="18854"/>
                  </a:cubicBezTo>
                  <a:lnTo>
                    <a:pt x="106928" y="99941"/>
                  </a:lnTo>
                  <a:lnTo>
                    <a:pt x="63173" y="3232"/>
                  </a:lnTo>
                  <a:cubicBezTo>
                    <a:pt x="61795" y="71"/>
                    <a:pt x="61450" y="71"/>
                    <a:pt x="57316" y="71"/>
                  </a:cubicBezTo>
                  <a:lnTo>
                    <a:pt x="33715" y="71"/>
                  </a:lnTo>
                  <a:cubicBezTo>
                    <a:pt x="30442" y="71"/>
                    <a:pt x="28203" y="71"/>
                    <a:pt x="28203" y="4162"/>
                  </a:cubicBezTo>
                  <a:cubicBezTo>
                    <a:pt x="28203" y="6766"/>
                    <a:pt x="30270" y="6766"/>
                    <a:pt x="33888" y="6766"/>
                  </a:cubicBezTo>
                  <a:cubicBezTo>
                    <a:pt x="37505" y="6766"/>
                    <a:pt x="41295" y="6952"/>
                    <a:pt x="44913" y="7696"/>
                  </a:cubicBezTo>
                  <a:lnTo>
                    <a:pt x="21829" y="107194"/>
                  </a:lnTo>
                  <a:cubicBezTo>
                    <a:pt x="20278" y="114261"/>
                    <a:pt x="17350" y="119841"/>
                    <a:pt x="3913" y="120399"/>
                  </a:cubicBezTo>
                  <a:cubicBezTo>
                    <a:pt x="2707" y="120399"/>
                    <a:pt x="296" y="120584"/>
                    <a:pt x="296" y="124304"/>
                  </a:cubicBezTo>
                  <a:cubicBezTo>
                    <a:pt x="296" y="126350"/>
                    <a:pt x="1674" y="127094"/>
                    <a:pt x="2880" y="127094"/>
                  </a:cubicBezTo>
                  <a:cubicBezTo>
                    <a:pt x="8564" y="127094"/>
                    <a:pt x="14938" y="126350"/>
                    <a:pt x="20795" y="126350"/>
                  </a:cubicBezTo>
                  <a:cubicBezTo>
                    <a:pt x="24930" y="126350"/>
                    <a:pt x="34921" y="127094"/>
                    <a:pt x="39056" y="127094"/>
                  </a:cubicBezTo>
                  <a:cubicBezTo>
                    <a:pt x="40778" y="127094"/>
                    <a:pt x="42501" y="126164"/>
                    <a:pt x="42501" y="123188"/>
                  </a:cubicBezTo>
                  <a:cubicBezTo>
                    <a:pt x="42501" y="120584"/>
                    <a:pt x="40434" y="120399"/>
                    <a:pt x="38539" y="120399"/>
                  </a:cubicBezTo>
                  <a:cubicBezTo>
                    <a:pt x="27686" y="120027"/>
                    <a:pt x="27686" y="115191"/>
                    <a:pt x="27686" y="112587"/>
                  </a:cubicBezTo>
                  <a:cubicBezTo>
                    <a:pt x="27686" y="111844"/>
                    <a:pt x="27686" y="110914"/>
                    <a:pt x="28375" y="107938"/>
                  </a:cubicBezTo>
                  <a:lnTo>
                    <a:pt x="50425" y="12717"/>
                  </a:lnTo>
                  <a:lnTo>
                    <a:pt x="100727" y="123932"/>
                  </a:lnTo>
                  <a:cubicBezTo>
                    <a:pt x="102105" y="126908"/>
                    <a:pt x="102794" y="127094"/>
                    <a:pt x="104517" y="127094"/>
                  </a:cubicBezTo>
                  <a:cubicBezTo>
                    <a:pt x="107273" y="127094"/>
                    <a:pt x="107273" y="126536"/>
                    <a:pt x="108134" y="123188"/>
                  </a:cubicBezTo>
                  <a:lnTo>
                    <a:pt x="132079" y="2034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1" name="Dowolny kształt: kształt 140">
              <a:extLst>
                <a:ext uri="{FF2B5EF4-FFF2-40B4-BE49-F238E27FC236}">
                  <a16:creationId xmlns:a16="http://schemas.microsoft.com/office/drawing/2014/main" id="{B558EDC0-F82E-A0BB-1323-D578252CE41F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8001133" y="7479626"/>
              <a:ext cx="44617" cy="185792"/>
            </a:xfrm>
            <a:custGeom>
              <a:avLst/>
              <a:gdLst>
                <a:gd name="connsiteX0" fmla="*/ 3576 w 44617"/>
                <a:gd name="connsiteY0" fmla="*/ 71 h 185792"/>
                <a:gd name="connsiteX1" fmla="*/ 303 w 44617"/>
                <a:gd name="connsiteY1" fmla="*/ 2302 h 185792"/>
                <a:gd name="connsiteX2" fmla="*/ 1853 w 44617"/>
                <a:gd name="connsiteY2" fmla="*/ 5092 h 185792"/>
                <a:gd name="connsiteX3" fmla="*/ 33206 w 44617"/>
                <a:gd name="connsiteY3" fmla="*/ 92874 h 185792"/>
                <a:gd name="connsiteX4" fmla="*/ 3403 w 44617"/>
                <a:gd name="connsiteY4" fmla="*/ 179354 h 185792"/>
                <a:gd name="connsiteX5" fmla="*/ 303 w 44617"/>
                <a:gd name="connsiteY5" fmla="*/ 183631 h 185792"/>
                <a:gd name="connsiteX6" fmla="*/ 2542 w 44617"/>
                <a:gd name="connsiteY6" fmla="*/ 185863 h 185792"/>
                <a:gd name="connsiteX7" fmla="*/ 32344 w 44617"/>
                <a:gd name="connsiteY7" fmla="*/ 150341 h 185792"/>
                <a:gd name="connsiteX8" fmla="*/ 44920 w 44617"/>
                <a:gd name="connsiteY8" fmla="*/ 93060 h 185792"/>
                <a:gd name="connsiteX9" fmla="*/ 3576 w 44617"/>
                <a:gd name="connsiteY9" fmla="*/ 71 h 185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617" h="185792">
                  <a:moveTo>
                    <a:pt x="3576" y="71"/>
                  </a:moveTo>
                  <a:cubicBezTo>
                    <a:pt x="2370" y="71"/>
                    <a:pt x="303" y="71"/>
                    <a:pt x="303" y="2302"/>
                  </a:cubicBezTo>
                  <a:cubicBezTo>
                    <a:pt x="303" y="3232"/>
                    <a:pt x="819" y="3790"/>
                    <a:pt x="1853" y="5092"/>
                  </a:cubicBezTo>
                  <a:cubicBezTo>
                    <a:pt x="16668" y="19784"/>
                    <a:pt x="33206" y="44891"/>
                    <a:pt x="33206" y="92874"/>
                  </a:cubicBezTo>
                  <a:cubicBezTo>
                    <a:pt x="33206" y="131743"/>
                    <a:pt x="22008" y="161128"/>
                    <a:pt x="3403" y="179354"/>
                  </a:cubicBezTo>
                  <a:cubicBezTo>
                    <a:pt x="475" y="182515"/>
                    <a:pt x="303" y="182701"/>
                    <a:pt x="303" y="183631"/>
                  </a:cubicBezTo>
                  <a:cubicBezTo>
                    <a:pt x="303" y="184561"/>
                    <a:pt x="819" y="185863"/>
                    <a:pt x="2542" y="185863"/>
                  </a:cubicBezTo>
                  <a:cubicBezTo>
                    <a:pt x="4609" y="185863"/>
                    <a:pt x="20975" y="173588"/>
                    <a:pt x="32344" y="150341"/>
                  </a:cubicBezTo>
                  <a:cubicBezTo>
                    <a:pt x="39924" y="134905"/>
                    <a:pt x="44920" y="114819"/>
                    <a:pt x="44920" y="93060"/>
                  </a:cubicBezTo>
                  <a:cubicBezTo>
                    <a:pt x="44920" y="66837"/>
                    <a:pt x="37684" y="26108"/>
                    <a:pt x="3576" y="71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2" name="Dowolny kształt: kształt 141">
              <a:extLst>
                <a:ext uri="{FF2B5EF4-FFF2-40B4-BE49-F238E27FC236}">
                  <a16:creationId xmlns:a16="http://schemas.microsoft.com/office/drawing/2014/main" id="{973BBED9-9D80-1704-ADA9-F2998C28BC5F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8110596" y="7529546"/>
              <a:ext cx="57832" cy="265683"/>
            </a:xfrm>
            <a:custGeom>
              <a:avLst/>
              <a:gdLst>
                <a:gd name="connsiteX0" fmla="*/ 10150 w 57832"/>
                <a:gd name="connsiteY0" fmla="*/ 9108 h 265683"/>
                <a:gd name="connsiteX1" fmla="*/ 5228 w 57832"/>
                <a:gd name="connsiteY1" fmla="*/ 75 h 265683"/>
                <a:gd name="connsiteX2" fmla="*/ 306 w 57832"/>
                <a:gd name="connsiteY2" fmla="*/ 9905 h 265683"/>
                <a:gd name="connsiteX3" fmla="*/ 306 w 57832"/>
                <a:gd name="connsiteY3" fmla="*/ 255928 h 265683"/>
                <a:gd name="connsiteX4" fmla="*/ 5228 w 57832"/>
                <a:gd name="connsiteY4" fmla="*/ 265758 h 265683"/>
                <a:gd name="connsiteX5" fmla="*/ 10150 w 57832"/>
                <a:gd name="connsiteY5" fmla="*/ 256725 h 265683"/>
                <a:gd name="connsiteX6" fmla="*/ 10150 w 57832"/>
                <a:gd name="connsiteY6" fmla="*/ 9108 h 265683"/>
                <a:gd name="connsiteX7" fmla="*/ 58139 w 57832"/>
                <a:gd name="connsiteY7" fmla="*/ 9905 h 265683"/>
                <a:gd name="connsiteX8" fmla="*/ 53217 w 57832"/>
                <a:gd name="connsiteY8" fmla="*/ 75 h 265683"/>
                <a:gd name="connsiteX9" fmla="*/ 48295 w 57832"/>
                <a:gd name="connsiteY9" fmla="*/ 9108 h 265683"/>
                <a:gd name="connsiteX10" fmla="*/ 48295 w 57832"/>
                <a:gd name="connsiteY10" fmla="*/ 256725 h 265683"/>
                <a:gd name="connsiteX11" fmla="*/ 53217 w 57832"/>
                <a:gd name="connsiteY11" fmla="*/ 265758 h 265683"/>
                <a:gd name="connsiteX12" fmla="*/ 58139 w 57832"/>
                <a:gd name="connsiteY12" fmla="*/ 255928 h 265683"/>
                <a:gd name="connsiteX13" fmla="*/ 58139 w 57832"/>
                <a:gd name="connsiteY13" fmla="*/ 9905 h 26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832" h="265683">
                  <a:moveTo>
                    <a:pt x="10150" y="9108"/>
                  </a:moveTo>
                  <a:cubicBezTo>
                    <a:pt x="10150" y="4857"/>
                    <a:pt x="10150" y="75"/>
                    <a:pt x="5228" y="75"/>
                  </a:cubicBezTo>
                  <a:cubicBezTo>
                    <a:pt x="306" y="75"/>
                    <a:pt x="306" y="5920"/>
                    <a:pt x="306" y="9905"/>
                  </a:cubicBezTo>
                  <a:lnTo>
                    <a:pt x="306" y="255928"/>
                  </a:lnTo>
                  <a:cubicBezTo>
                    <a:pt x="306" y="260179"/>
                    <a:pt x="306" y="265758"/>
                    <a:pt x="5228" y="265758"/>
                  </a:cubicBezTo>
                  <a:cubicBezTo>
                    <a:pt x="10150" y="265758"/>
                    <a:pt x="10150" y="260976"/>
                    <a:pt x="10150" y="256725"/>
                  </a:cubicBezTo>
                  <a:lnTo>
                    <a:pt x="10150" y="9108"/>
                  </a:lnTo>
                  <a:close/>
                  <a:moveTo>
                    <a:pt x="58139" y="9905"/>
                  </a:moveTo>
                  <a:cubicBezTo>
                    <a:pt x="58139" y="5654"/>
                    <a:pt x="58139" y="75"/>
                    <a:pt x="53217" y="75"/>
                  </a:cubicBezTo>
                  <a:cubicBezTo>
                    <a:pt x="48295" y="75"/>
                    <a:pt x="48295" y="4857"/>
                    <a:pt x="48295" y="9108"/>
                  </a:cubicBezTo>
                  <a:lnTo>
                    <a:pt x="48295" y="256725"/>
                  </a:lnTo>
                  <a:cubicBezTo>
                    <a:pt x="48295" y="260976"/>
                    <a:pt x="48295" y="265758"/>
                    <a:pt x="53217" y="265758"/>
                  </a:cubicBezTo>
                  <a:cubicBezTo>
                    <a:pt x="58139" y="265758"/>
                    <a:pt x="58139" y="259913"/>
                    <a:pt x="58139" y="255928"/>
                  </a:cubicBezTo>
                  <a:lnTo>
                    <a:pt x="58139" y="990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pic>
        <p:nvPicPr>
          <p:cNvPr id="89" name="Obraz 88">
            <a:extLst>
              <a:ext uri="{FF2B5EF4-FFF2-40B4-BE49-F238E27FC236}">
                <a16:creationId xmlns:a16="http://schemas.microsoft.com/office/drawing/2014/main" id="{653A6409-F699-A78F-5762-3D6EB3D2BDA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74" t="-17210" r="-8923" b="-5852"/>
          <a:stretch/>
        </p:blipFill>
        <p:spPr>
          <a:xfrm>
            <a:off x="2115975" y="2039287"/>
            <a:ext cx="529258" cy="50405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599" dir="2700007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cxnSp>
        <p:nvCxnSpPr>
          <p:cNvPr id="90" name="Łącznik prosty 89">
            <a:extLst>
              <a:ext uri="{FF2B5EF4-FFF2-40B4-BE49-F238E27FC236}">
                <a16:creationId xmlns:a16="http://schemas.microsoft.com/office/drawing/2014/main" id="{FF378394-DD36-3482-F723-1D2A9FB6293A}"/>
              </a:ext>
            </a:extLst>
          </p:cNvPr>
          <p:cNvCxnSpPr/>
          <p:nvPr/>
        </p:nvCxnSpPr>
        <p:spPr>
          <a:xfrm>
            <a:off x="1671292" y="2260334"/>
            <a:ext cx="365228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91" name="Łącznik prosty 90">
            <a:extLst>
              <a:ext uri="{FF2B5EF4-FFF2-40B4-BE49-F238E27FC236}">
                <a16:creationId xmlns:a16="http://schemas.microsoft.com/office/drawing/2014/main" id="{D410AE0F-0D73-60EC-E863-0D5E024EA7CC}"/>
              </a:ext>
            </a:extLst>
          </p:cNvPr>
          <p:cNvCxnSpPr/>
          <p:nvPr/>
        </p:nvCxnSpPr>
        <p:spPr>
          <a:xfrm>
            <a:off x="2706104" y="2260334"/>
            <a:ext cx="426100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94" name="Łącznik prosty 93">
            <a:extLst>
              <a:ext uri="{FF2B5EF4-FFF2-40B4-BE49-F238E27FC236}">
                <a16:creationId xmlns:a16="http://schemas.microsoft.com/office/drawing/2014/main" id="{0B44341D-0D9A-24A5-7F93-94B81EEE8931}"/>
              </a:ext>
            </a:extLst>
          </p:cNvPr>
          <p:cNvCxnSpPr/>
          <p:nvPr/>
        </p:nvCxnSpPr>
        <p:spPr>
          <a:xfrm>
            <a:off x="2280005" y="2784415"/>
            <a:ext cx="0" cy="655101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ysDot"/>
          </a:ln>
          <a:effectLst/>
        </p:spPr>
      </p:cxnSp>
      <p:pic>
        <p:nvPicPr>
          <p:cNvPr id="95" name="Obraz 94" descr="TP_tmp.emf">
            <a:extLst>
              <a:ext uri="{FF2B5EF4-FFF2-40B4-BE49-F238E27FC236}">
                <a16:creationId xmlns:a16="http://schemas.microsoft.com/office/drawing/2014/main" id="{ADCB198B-F9E0-2A11-7F02-23955D2839E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5" cstate="print"/>
          <a:stretch>
            <a:fillRect/>
          </a:stretch>
        </p:blipFill>
        <p:spPr bwMode="auto">
          <a:xfrm>
            <a:off x="2340876" y="2980945"/>
            <a:ext cx="217735" cy="207771"/>
          </a:xfrm>
          <a:prstGeom prst="rect">
            <a:avLst/>
          </a:prstGeom>
          <a:noFill/>
          <a:ln/>
          <a:effectLst/>
        </p:spPr>
      </p:pic>
      <p:pic>
        <p:nvPicPr>
          <p:cNvPr id="96" name="Picture 3 1 2">
            <a:extLst>
              <a:ext uri="{FF2B5EF4-FFF2-40B4-BE49-F238E27FC236}">
                <a16:creationId xmlns:a16="http://schemas.microsoft.com/office/drawing/2014/main" id="{B21203FC-7446-338E-5454-088425BE2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6" cstate="print"/>
          <a:srcRect/>
          <a:stretch>
            <a:fillRect/>
          </a:stretch>
        </p:blipFill>
        <p:spPr bwMode="auto">
          <a:xfrm>
            <a:off x="1427806" y="1932783"/>
            <a:ext cx="316508" cy="222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Picture 3 2 2">
            <a:extLst>
              <a:ext uri="{FF2B5EF4-FFF2-40B4-BE49-F238E27FC236}">
                <a16:creationId xmlns:a16="http://schemas.microsoft.com/office/drawing/2014/main" id="{DC4929F2-1FE3-3D5F-B763-539B5E985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6" cstate="print"/>
          <a:srcRect/>
          <a:stretch>
            <a:fillRect/>
          </a:stretch>
        </p:blipFill>
        <p:spPr bwMode="auto">
          <a:xfrm>
            <a:off x="3132204" y="1932783"/>
            <a:ext cx="316508" cy="216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8" name="Grupa 97">
            <a:extLst>
              <a:ext uri="{FF2B5EF4-FFF2-40B4-BE49-F238E27FC236}">
                <a16:creationId xmlns:a16="http://schemas.microsoft.com/office/drawing/2014/main" id="{B48D2857-361D-0FA1-C2CF-7119E5E2030D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3650976" y="3013700"/>
            <a:ext cx="325414" cy="253496"/>
            <a:chOff x="6158015" y="5315148"/>
            <a:chExt cx="129333" cy="100750"/>
          </a:xfrm>
        </p:grpSpPr>
        <p:sp>
          <p:nvSpPr>
            <p:cNvPr id="99" name="Dowolny kształt: kształt 98">
              <a:extLst>
                <a:ext uri="{FF2B5EF4-FFF2-40B4-BE49-F238E27FC236}">
                  <a16:creationId xmlns:a16="http://schemas.microsoft.com/office/drawing/2014/main" id="{77A3D3AC-F86A-7751-0DE6-F99008323424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158015" y="5315148"/>
              <a:ext cx="62706" cy="89200"/>
            </a:xfrm>
            <a:custGeom>
              <a:avLst/>
              <a:gdLst>
                <a:gd name="connsiteX0" fmla="*/ 475 w 62706"/>
                <a:gd name="connsiteY0" fmla="*/ 83434 h 89200"/>
                <a:gd name="connsiteX1" fmla="*/ 77 w 62706"/>
                <a:gd name="connsiteY1" fmla="*/ 85603 h 89200"/>
                <a:gd name="connsiteX2" fmla="*/ 3797 w 62706"/>
                <a:gd name="connsiteY2" fmla="*/ 89263 h 89200"/>
                <a:gd name="connsiteX3" fmla="*/ 8446 w 62706"/>
                <a:gd name="connsiteY3" fmla="*/ 86416 h 89200"/>
                <a:gd name="connsiteX4" fmla="*/ 16949 w 62706"/>
                <a:gd name="connsiteY4" fmla="*/ 52390 h 89200"/>
                <a:gd name="connsiteX5" fmla="*/ 30101 w 62706"/>
                <a:gd name="connsiteY5" fmla="*/ 61473 h 89200"/>
                <a:gd name="connsiteX6" fmla="*/ 62783 w 62706"/>
                <a:gd name="connsiteY6" fmla="*/ 22160 h 89200"/>
                <a:gd name="connsiteX7" fmla="*/ 44316 w 62706"/>
                <a:gd name="connsiteY7" fmla="*/ 63 h 89200"/>
                <a:gd name="connsiteX8" fmla="*/ 13495 w 62706"/>
                <a:gd name="connsiteY8" fmla="*/ 30158 h 89200"/>
                <a:gd name="connsiteX9" fmla="*/ 475 w 62706"/>
                <a:gd name="connsiteY9" fmla="*/ 83434 h 89200"/>
                <a:gd name="connsiteX10" fmla="*/ 29968 w 62706"/>
                <a:gd name="connsiteY10" fmla="*/ 58490 h 89200"/>
                <a:gd name="connsiteX11" fmla="*/ 18543 w 62706"/>
                <a:gd name="connsiteY11" fmla="*/ 46425 h 89200"/>
                <a:gd name="connsiteX12" fmla="*/ 19606 w 62706"/>
                <a:gd name="connsiteY12" fmla="*/ 41410 h 89200"/>
                <a:gd name="connsiteX13" fmla="*/ 27577 w 62706"/>
                <a:gd name="connsiteY13" fmla="*/ 15924 h 89200"/>
                <a:gd name="connsiteX14" fmla="*/ 44051 w 62706"/>
                <a:gd name="connsiteY14" fmla="*/ 3045 h 89200"/>
                <a:gd name="connsiteX15" fmla="*/ 53217 w 62706"/>
                <a:gd name="connsiteY15" fmla="*/ 16330 h 89200"/>
                <a:gd name="connsiteX16" fmla="*/ 45778 w 62706"/>
                <a:gd name="connsiteY16" fmla="*/ 45612 h 89200"/>
                <a:gd name="connsiteX17" fmla="*/ 29968 w 62706"/>
                <a:gd name="connsiteY17" fmla="*/ 58490 h 8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2706" h="89200">
                  <a:moveTo>
                    <a:pt x="475" y="83434"/>
                  </a:moveTo>
                  <a:cubicBezTo>
                    <a:pt x="77" y="85061"/>
                    <a:pt x="77" y="85332"/>
                    <a:pt x="77" y="85603"/>
                  </a:cubicBezTo>
                  <a:cubicBezTo>
                    <a:pt x="77" y="87637"/>
                    <a:pt x="1538" y="89263"/>
                    <a:pt x="3797" y="89263"/>
                  </a:cubicBezTo>
                  <a:cubicBezTo>
                    <a:pt x="6586" y="89263"/>
                    <a:pt x="8181" y="86823"/>
                    <a:pt x="8446" y="86416"/>
                  </a:cubicBezTo>
                  <a:cubicBezTo>
                    <a:pt x="9111" y="85196"/>
                    <a:pt x="13362" y="67031"/>
                    <a:pt x="16949" y="52390"/>
                  </a:cubicBezTo>
                  <a:cubicBezTo>
                    <a:pt x="19606" y="57813"/>
                    <a:pt x="23857" y="61473"/>
                    <a:pt x="30101" y="61473"/>
                  </a:cubicBezTo>
                  <a:cubicBezTo>
                    <a:pt x="45645" y="61473"/>
                    <a:pt x="62783" y="42358"/>
                    <a:pt x="62783" y="22160"/>
                  </a:cubicBezTo>
                  <a:cubicBezTo>
                    <a:pt x="62783" y="7790"/>
                    <a:pt x="54015" y="63"/>
                    <a:pt x="44316" y="63"/>
                  </a:cubicBezTo>
                  <a:cubicBezTo>
                    <a:pt x="31430" y="63"/>
                    <a:pt x="17480" y="13619"/>
                    <a:pt x="13495" y="30158"/>
                  </a:cubicBezTo>
                  <a:lnTo>
                    <a:pt x="475" y="83434"/>
                  </a:lnTo>
                  <a:close/>
                  <a:moveTo>
                    <a:pt x="29968" y="58490"/>
                  </a:moveTo>
                  <a:cubicBezTo>
                    <a:pt x="20669" y="58490"/>
                    <a:pt x="18543" y="47645"/>
                    <a:pt x="18543" y="46425"/>
                  </a:cubicBezTo>
                  <a:cubicBezTo>
                    <a:pt x="18543" y="45883"/>
                    <a:pt x="19207" y="43172"/>
                    <a:pt x="19606" y="41410"/>
                  </a:cubicBezTo>
                  <a:cubicBezTo>
                    <a:pt x="23326" y="26226"/>
                    <a:pt x="24654" y="21346"/>
                    <a:pt x="27577" y="15924"/>
                  </a:cubicBezTo>
                  <a:cubicBezTo>
                    <a:pt x="33290" y="6028"/>
                    <a:pt x="39932" y="3045"/>
                    <a:pt x="44051" y="3045"/>
                  </a:cubicBezTo>
                  <a:cubicBezTo>
                    <a:pt x="48966" y="3045"/>
                    <a:pt x="53217" y="6976"/>
                    <a:pt x="53217" y="16330"/>
                  </a:cubicBezTo>
                  <a:cubicBezTo>
                    <a:pt x="53217" y="23786"/>
                    <a:pt x="49365" y="38969"/>
                    <a:pt x="45778" y="45612"/>
                  </a:cubicBezTo>
                  <a:cubicBezTo>
                    <a:pt x="41394" y="54152"/>
                    <a:pt x="35017" y="58490"/>
                    <a:pt x="29968" y="58490"/>
                  </a:cubicBezTo>
                  <a:close/>
                </a:path>
              </a:pathLst>
            </a:custGeom>
            <a:solidFill>
              <a:srgbClr val="000000"/>
            </a:solidFill>
            <a:ln w="13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0" name="Dowolny kształt: kształt 99">
              <a:extLst>
                <a:ext uri="{FF2B5EF4-FFF2-40B4-BE49-F238E27FC236}">
                  <a16:creationId xmlns:a16="http://schemas.microsoft.com/office/drawing/2014/main" id="{218603CF-7A7F-3255-9986-D4C25E4483C1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229133" y="5353553"/>
              <a:ext cx="58215" cy="62345"/>
            </a:xfrm>
            <a:custGeom>
              <a:avLst/>
              <a:gdLst>
                <a:gd name="connsiteX0" fmla="*/ 23052 w 58215"/>
                <a:gd name="connsiteY0" fmla="*/ 42767 h 62345"/>
                <a:gd name="connsiteX1" fmla="*/ 26214 w 58215"/>
                <a:gd name="connsiteY1" fmla="*/ 42862 h 62345"/>
                <a:gd name="connsiteX2" fmla="*/ 58298 w 58215"/>
                <a:gd name="connsiteY2" fmla="*/ 13919 h 62345"/>
                <a:gd name="connsiteX3" fmla="*/ 46115 w 58215"/>
                <a:gd name="connsiteY3" fmla="*/ 64 h 62345"/>
                <a:gd name="connsiteX4" fmla="*/ 23889 w 58215"/>
                <a:gd name="connsiteY4" fmla="*/ 23883 h 62345"/>
                <a:gd name="connsiteX5" fmla="*/ 20076 w 58215"/>
                <a:gd name="connsiteY5" fmla="*/ 35839 h 62345"/>
                <a:gd name="connsiteX6" fmla="*/ 3337 w 58215"/>
                <a:gd name="connsiteY6" fmla="*/ 22649 h 62345"/>
                <a:gd name="connsiteX7" fmla="*/ 11427 w 58215"/>
                <a:gd name="connsiteY7" fmla="*/ 3386 h 62345"/>
                <a:gd name="connsiteX8" fmla="*/ 12171 w 58215"/>
                <a:gd name="connsiteY8" fmla="*/ 2152 h 62345"/>
                <a:gd name="connsiteX9" fmla="*/ 10683 w 58215"/>
                <a:gd name="connsiteY9" fmla="*/ 1013 h 62345"/>
                <a:gd name="connsiteX10" fmla="*/ 7708 w 58215"/>
                <a:gd name="connsiteY10" fmla="*/ 3101 h 62345"/>
                <a:gd name="connsiteX11" fmla="*/ 82 w 58215"/>
                <a:gd name="connsiteY11" fmla="*/ 23598 h 62345"/>
                <a:gd name="connsiteX12" fmla="*/ 18123 w 58215"/>
                <a:gd name="connsiteY12" fmla="*/ 42007 h 62345"/>
                <a:gd name="connsiteX13" fmla="*/ 12915 w 58215"/>
                <a:gd name="connsiteY13" fmla="*/ 59373 h 62345"/>
                <a:gd name="connsiteX14" fmla="*/ 16077 w 58215"/>
                <a:gd name="connsiteY14" fmla="*/ 62410 h 62345"/>
                <a:gd name="connsiteX15" fmla="*/ 19704 w 58215"/>
                <a:gd name="connsiteY15" fmla="*/ 60322 h 62345"/>
                <a:gd name="connsiteX16" fmla="*/ 23052 w 58215"/>
                <a:gd name="connsiteY16" fmla="*/ 42767 h 62345"/>
                <a:gd name="connsiteX17" fmla="*/ 24261 w 58215"/>
                <a:gd name="connsiteY17" fmla="*/ 36314 h 62345"/>
                <a:gd name="connsiteX18" fmla="*/ 31329 w 58215"/>
                <a:gd name="connsiteY18" fmla="*/ 14963 h 62345"/>
                <a:gd name="connsiteX19" fmla="*/ 45092 w 58215"/>
                <a:gd name="connsiteY19" fmla="*/ 6517 h 62345"/>
                <a:gd name="connsiteX20" fmla="*/ 54950 w 58215"/>
                <a:gd name="connsiteY20" fmla="*/ 15817 h 62345"/>
                <a:gd name="connsiteX21" fmla="*/ 27237 w 58215"/>
                <a:gd name="connsiteY21" fmla="*/ 36409 h 62345"/>
                <a:gd name="connsiteX22" fmla="*/ 24261 w 58215"/>
                <a:gd name="connsiteY22" fmla="*/ 36314 h 62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8215" h="62345">
                  <a:moveTo>
                    <a:pt x="23052" y="42767"/>
                  </a:moveTo>
                  <a:cubicBezTo>
                    <a:pt x="24075" y="42862"/>
                    <a:pt x="25191" y="42862"/>
                    <a:pt x="26214" y="42862"/>
                  </a:cubicBezTo>
                  <a:cubicBezTo>
                    <a:pt x="42953" y="42862"/>
                    <a:pt x="58298" y="28912"/>
                    <a:pt x="58298" y="13919"/>
                  </a:cubicBezTo>
                  <a:cubicBezTo>
                    <a:pt x="58298" y="5473"/>
                    <a:pt x="53369" y="64"/>
                    <a:pt x="46115" y="64"/>
                  </a:cubicBezTo>
                  <a:cubicBezTo>
                    <a:pt x="33282" y="64"/>
                    <a:pt x="26493" y="16766"/>
                    <a:pt x="23889" y="23883"/>
                  </a:cubicBezTo>
                  <a:cubicBezTo>
                    <a:pt x="22680" y="27394"/>
                    <a:pt x="20634" y="34036"/>
                    <a:pt x="20076" y="35839"/>
                  </a:cubicBezTo>
                  <a:cubicBezTo>
                    <a:pt x="9846" y="34416"/>
                    <a:pt x="3337" y="29671"/>
                    <a:pt x="3337" y="22649"/>
                  </a:cubicBezTo>
                  <a:cubicBezTo>
                    <a:pt x="3337" y="22554"/>
                    <a:pt x="3895" y="11926"/>
                    <a:pt x="11427" y="3386"/>
                  </a:cubicBezTo>
                  <a:cubicBezTo>
                    <a:pt x="12078" y="2721"/>
                    <a:pt x="12171" y="2532"/>
                    <a:pt x="12171" y="2152"/>
                  </a:cubicBezTo>
                  <a:cubicBezTo>
                    <a:pt x="12171" y="1013"/>
                    <a:pt x="10962" y="1013"/>
                    <a:pt x="10683" y="1013"/>
                  </a:cubicBezTo>
                  <a:cubicBezTo>
                    <a:pt x="9846" y="1013"/>
                    <a:pt x="9474" y="1013"/>
                    <a:pt x="7708" y="3101"/>
                  </a:cubicBezTo>
                  <a:cubicBezTo>
                    <a:pt x="2500" y="9649"/>
                    <a:pt x="82" y="19518"/>
                    <a:pt x="82" y="23598"/>
                  </a:cubicBezTo>
                  <a:cubicBezTo>
                    <a:pt x="82" y="32044"/>
                    <a:pt x="6127" y="39350"/>
                    <a:pt x="18123" y="42007"/>
                  </a:cubicBezTo>
                  <a:cubicBezTo>
                    <a:pt x="13473" y="56716"/>
                    <a:pt x="12915" y="58519"/>
                    <a:pt x="12915" y="59373"/>
                  </a:cubicBezTo>
                  <a:cubicBezTo>
                    <a:pt x="12915" y="61935"/>
                    <a:pt x="15054" y="62410"/>
                    <a:pt x="16077" y="62410"/>
                  </a:cubicBezTo>
                  <a:cubicBezTo>
                    <a:pt x="17100" y="62410"/>
                    <a:pt x="18960" y="61745"/>
                    <a:pt x="19704" y="60322"/>
                  </a:cubicBezTo>
                  <a:cubicBezTo>
                    <a:pt x="20355" y="58899"/>
                    <a:pt x="21192" y="54059"/>
                    <a:pt x="23052" y="42767"/>
                  </a:cubicBezTo>
                  <a:close/>
                  <a:moveTo>
                    <a:pt x="24261" y="36314"/>
                  </a:moveTo>
                  <a:cubicBezTo>
                    <a:pt x="26121" y="25401"/>
                    <a:pt x="26865" y="21131"/>
                    <a:pt x="31329" y="14963"/>
                  </a:cubicBezTo>
                  <a:cubicBezTo>
                    <a:pt x="35513" y="9174"/>
                    <a:pt x="40442" y="6517"/>
                    <a:pt x="45092" y="6517"/>
                  </a:cubicBezTo>
                  <a:cubicBezTo>
                    <a:pt x="51509" y="6517"/>
                    <a:pt x="54950" y="10882"/>
                    <a:pt x="54950" y="15817"/>
                  </a:cubicBezTo>
                  <a:cubicBezTo>
                    <a:pt x="54950" y="25401"/>
                    <a:pt x="43232" y="36409"/>
                    <a:pt x="27237" y="36409"/>
                  </a:cubicBezTo>
                  <a:cubicBezTo>
                    <a:pt x="26400" y="36409"/>
                    <a:pt x="25098" y="36409"/>
                    <a:pt x="24261" y="36314"/>
                  </a:cubicBezTo>
                  <a:close/>
                </a:path>
              </a:pathLst>
            </a:custGeom>
            <a:solidFill>
              <a:srgbClr val="000000"/>
            </a:solidFill>
            <a:ln w="13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pic>
        <p:nvPicPr>
          <p:cNvPr id="101" name="Obraz 100">
            <a:extLst>
              <a:ext uri="{FF2B5EF4-FFF2-40B4-BE49-F238E27FC236}">
                <a16:creationId xmlns:a16="http://schemas.microsoft.com/office/drawing/2014/main" id="{0BA2CDF8-028C-7E43-53E2-FAF4CBC1491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74" t="-17210" r="-8923" b="-5852"/>
          <a:stretch/>
        </p:blipFill>
        <p:spPr>
          <a:xfrm>
            <a:off x="2132539" y="3724977"/>
            <a:ext cx="529258" cy="50405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599" dir="2700007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sp>
        <p:nvSpPr>
          <p:cNvPr id="102" name="pole tekstowe 101">
            <a:extLst>
              <a:ext uri="{FF2B5EF4-FFF2-40B4-BE49-F238E27FC236}">
                <a16:creationId xmlns:a16="http://schemas.microsoft.com/office/drawing/2014/main" id="{F5A3BC96-72B6-8EDC-56FC-D8CBFDE94960}"/>
              </a:ext>
            </a:extLst>
          </p:cNvPr>
          <p:cNvSpPr txBox="1"/>
          <p:nvPr/>
        </p:nvSpPr>
        <p:spPr>
          <a:xfrm>
            <a:off x="259437" y="1529178"/>
            <a:ext cx="2327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err="1"/>
              <a:t>Parallel</a:t>
            </a:r>
            <a:r>
              <a:rPr lang="pl-PL" sz="2000" b="1" dirty="0"/>
              <a:t> </a:t>
            </a:r>
            <a:r>
              <a:rPr lang="pl-PL" sz="2000" b="1" dirty="0" err="1"/>
              <a:t>protocols</a:t>
            </a:r>
            <a:endParaRPr lang="pl-PL" sz="2000" b="1" dirty="0"/>
          </a:p>
        </p:txBody>
      </p:sp>
      <p:sp>
        <p:nvSpPr>
          <p:cNvPr id="103" name="pole tekstowe 102">
            <a:extLst>
              <a:ext uri="{FF2B5EF4-FFF2-40B4-BE49-F238E27FC236}">
                <a16:creationId xmlns:a16="http://schemas.microsoft.com/office/drawing/2014/main" id="{E67546E6-2D85-D460-0003-59D48F82CB18}"/>
              </a:ext>
            </a:extLst>
          </p:cNvPr>
          <p:cNvSpPr txBox="1"/>
          <p:nvPr/>
        </p:nvSpPr>
        <p:spPr>
          <a:xfrm>
            <a:off x="4892820" y="1532581"/>
            <a:ext cx="2523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err="1"/>
              <a:t>Adaptive</a:t>
            </a:r>
            <a:r>
              <a:rPr lang="pl-PL" sz="2000" b="1" dirty="0"/>
              <a:t> </a:t>
            </a:r>
            <a:r>
              <a:rPr lang="pl-PL" sz="2000" b="1" dirty="0" err="1"/>
              <a:t>protocols</a:t>
            </a:r>
            <a:endParaRPr lang="pl-PL" sz="2000" b="1" dirty="0"/>
          </a:p>
        </p:txBody>
      </p:sp>
      <p:pic>
        <p:nvPicPr>
          <p:cNvPr id="104" name="Obraz 103" descr="TP_tmp.emf">
            <a:extLst>
              <a:ext uri="{FF2B5EF4-FFF2-40B4-BE49-F238E27FC236}">
                <a16:creationId xmlns:a16="http://schemas.microsoft.com/office/drawing/2014/main" id="{0CA6367C-0F08-B44D-B77E-96F7CFA2751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67" cstate="print"/>
          <a:stretch>
            <a:fillRect/>
          </a:stretch>
        </p:blipFill>
        <p:spPr bwMode="auto">
          <a:xfrm>
            <a:off x="1142460" y="2889539"/>
            <a:ext cx="337956" cy="285661"/>
          </a:xfrm>
          <a:prstGeom prst="rect">
            <a:avLst/>
          </a:prstGeom>
          <a:noFill/>
          <a:ln/>
          <a:effectLst/>
        </p:spPr>
      </p:pic>
      <p:grpSp>
        <p:nvGrpSpPr>
          <p:cNvPr id="228" name="Grupa 227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E}_\varphi \rightarrow \mathcal{E}_\varphi^{\otimes N}&#10;$$&#10; \end{document}&#10;" title="IguanaTex Vector Display">
            <a:extLst>
              <a:ext uri="{FF2B5EF4-FFF2-40B4-BE49-F238E27FC236}">
                <a16:creationId xmlns:a16="http://schemas.microsoft.com/office/drawing/2014/main" id="{AF88547E-7A6F-074E-CCCE-F5E2A8D481AE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1448716" y="5066403"/>
            <a:ext cx="1609327" cy="469453"/>
            <a:chOff x="5817563" y="6877159"/>
            <a:chExt cx="1116629" cy="350341"/>
          </a:xfrm>
        </p:grpSpPr>
        <p:sp>
          <p:nvSpPr>
            <p:cNvPr id="221" name="Dowolny kształt: kształt 220">
              <a:extLst>
                <a:ext uri="{FF2B5EF4-FFF2-40B4-BE49-F238E27FC236}">
                  <a16:creationId xmlns:a16="http://schemas.microsoft.com/office/drawing/2014/main" id="{769B0DBB-7920-6570-43BC-659F47E8B0DD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817563" y="6927694"/>
              <a:ext cx="131916" cy="197531"/>
            </a:xfrm>
            <a:custGeom>
              <a:avLst/>
              <a:gdLst>
                <a:gd name="connsiteX0" fmla="*/ 52044 w 131916"/>
                <a:gd name="connsiteY0" fmla="*/ 92999 h 197531"/>
                <a:gd name="connsiteX1" fmla="*/ 210 w 131916"/>
                <a:gd name="connsiteY1" fmla="*/ 163914 h 197531"/>
                <a:gd name="connsiteX2" fmla="*/ 41726 w 131916"/>
                <a:gd name="connsiteY2" fmla="*/ 197606 h 197531"/>
                <a:gd name="connsiteX3" fmla="*/ 115668 w 131916"/>
                <a:gd name="connsiteY3" fmla="*/ 148970 h 197531"/>
                <a:gd name="connsiteX4" fmla="*/ 113212 w 131916"/>
                <a:gd name="connsiteY4" fmla="*/ 147068 h 197531"/>
                <a:gd name="connsiteX5" fmla="*/ 95279 w 131916"/>
                <a:gd name="connsiteY5" fmla="*/ 159023 h 197531"/>
                <a:gd name="connsiteX6" fmla="*/ 57939 w 131916"/>
                <a:gd name="connsiteY6" fmla="*/ 182662 h 197531"/>
                <a:gd name="connsiteX7" fmla="*/ 21091 w 131916"/>
                <a:gd name="connsiteY7" fmla="*/ 152231 h 197531"/>
                <a:gd name="connsiteX8" fmla="*/ 73661 w 131916"/>
                <a:gd name="connsiteY8" fmla="*/ 97074 h 197531"/>
                <a:gd name="connsiteX9" fmla="*/ 93805 w 131916"/>
                <a:gd name="connsiteY9" fmla="*/ 84032 h 197531"/>
                <a:gd name="connsiteX10" fmla="*/ 91348 w 131916"/>
                <a:gd name="connsiteY10" fmla="*/ 82130 h 197531"/>
                <a:gd name="connsiteX11" fmla="*/ 49833 w 131916"/>
                <a:gd name="connsiteY11" fmla="*/ 50884 h 197531"/>
                <a:gd name="connsiteX12" fmla="*/ 87909 w 131916"/>
                <a:gd name="connsiteY12" fmla="*/ 15019 h 197531"/>
                <a:gd name="connsiteX13" fmla="*/ 111246 w 131916"/>
                <a:gd name="connsiteY13" fmla="*/ 29963 h 197531"/>
                <a:gd name="connsiteX14" fmla="*/ 108299 w 131916"/>
                <a:gd name="connsiteY14" fmla="*/ 39744 h 197531"/>
                <a:gd name="connsiteX15" fmla="*/ 107070 w 131916"/>
                <a:gd name="connsiteY15" fmla="*/ 42733 h 197531"/>
                <a:gd name="connsiteX16" fmla="*/ 109527 w 131916"/>
                <a:gd name="connsiteY16" fmla="*/ 44635 h 197531"/>
                <a:gd name="connsiteX17" fmla="*/ 132127 w 131916"/>
                <a:gd name="connsiteY17" fmla="*/ 18551 h 197531"/>
                <a:gd name="connsiteX18" fmla="*/ 104122 w 131916"/>
                <a:gd name="connsiteY18" fmla="*/ 75 h 197531"/>
                <a:gd name="connsiteX19" fmla="*/ 28952 w 131916"/>
                <a:gd name="connsiteY19" fmla="*/ 62567 h 197531"/>
                <a:gd name="connsiteX20" fmla="*/ 52044 w 131916"/>
                <a:gd name="connsiteY20" fmla="*/ 92999 h 19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1916" h="197531">
                  <a:moveTo>
                    <a:pt x="52044" y="92999"/>
                  </a:moveTo>
                  <a:cubicBezTo>
                    <a:pt x="2913" y="122343"/>
                    <a:pt x="210" y="157393"/>
                    <a:pt x="210" y="163914"/>
                  </a:cubicBezTo>
                  <a:cubicBezTo>
                    <a:pt x="210" y="184564"/>
                    <a:pt x="18389" y="197606"/>
                    <a:pt x="41726" y="197606"/>
                  </a:cubicBezTo>
                  <a:cubicBezTo>
                    <a:pt x="82750" y="197606"/>
                    <a:pt x="115668" y="154676"/>
                    <a:pt x="115668" y="148970"/>
                  </a:cubicBezTo>
                  <a:cubicBezTo>
                    <a:pt x="115668" y="147340"/>
                    <a:pt x="114440" y="147068"/>
                    <a:pt x="113212" y="147068"/>
                  </a:cubicBezTo>
                  <a:cubicBezTo>
                    <a:pt x="110264" y="147068"/>
                    <a:pt x="100929" y="150601"/>
                    <a:pt x="95279" y="159023"/>
                  </a:cubicBezTo>
                  <a:cubicBezTo>
                    <a:pt x="90120" y="166903"/>
                    <a:pt x="79803" y="182662"/>
                    <a:pt x="57939" y="182662"/>
                  </a:cubicBezTo>
                  <a:cubicBezTo>
                    <a:pt x="40498" y="182662"/>
                    <a:pt x="21091" y="172609"/>
                    <a:pt x="21091" y="152231"/>
                  </a:cubicBezTo>
                  <a:cubicBezTo>
                    <a:pt x="21091" y="138917"/>
                    <a:pt x="34848" y="98704"/>
                    <a:pt x="73661" y="97074"/>
                  </a:cubicBezTo>
                  <a:cubicBezTo>
                    <a:pt x="85207" y="96531"/>
                    <a:pt x="93805" y="87021"/>
                    <a:pt x="93805" y="84032"/>
                  </a:cubicBezTo>
                  <a:cubicBezTo>
                    <a:pt x="93805" y="82402"/>
                    <a:pt x="92577" y="82130"/>
                    <a:pt x="91348" y="82130"/>
                  </a:cubicBezTo>
                  <a:cubicBezTo>
                    <a:pt x="56711" y="80500"/>
                    <a:pt x="49833" y="61752"/>
                    <a:pt x="49833" y="50884"/>
                  </a:cubicBezTo>
                  <a:cubicBezTo>
                    <a:pt x="49833" y="44635"/>
                    <a:pt x="53518" y="15019"/>
                    <a:pt x="87909" y="15019"/>
                  </a:cubicBezTo>
                  <a:cubicBezTo>
                    <a:pt x="92577" y="15019"/>
                    <a:pt x="111246" y="15834"/>
                    <a:pt x="111246" y="29963"/>
                  </a:cubicBezTo>
                  <a:cubicBezTo>
                    <a:pt x="111246" y="34310"/>
                    <a:pt x="109281" y="38114"/>
                    <a:pt x="108299" y="39744"/>
                  </a:cubicBezTo>
                  <a:cubicBezTo>
                    <a:pt x="107807" y="40559"/>
                    <a:pt x="107070" y="41918"/>
                    <a:pt x="107070" y="42733"/>
                  </a:cubicBezTo>
                  <a:cubicBezTo>
                    <a:pt x="107070" y="44635"/>
                    <a:pt x="108790" y="44635"/>
                    <a:pt x="109527" y="44635"/>
                  </a:cubicBezTo>
                  <a:cubicBezTo>
                    <a:pt x="116896" y="44635"/>
                    <a:pt x="132127" y="34038"/>
                    <a:pt x="132127" y="18551"/>
                  </a:cubicBezTo>
                  <a:cubicBezTo>
                    <a:pt x="132127" y="2520"/>
                    <a:pt x="115177" y="75"/>
                    <a:pt x="104122" y="75"/>
                  </a:cubicBezTo>
                  <a:cubicBezTo>
                    <a:pt x="70713" y="75"/>
                    <a:pt x="28952" y="29419"/>
                    <a:pt x="28952" y="62567"/>
                  </a:cubicBezTo>
                  <a:cubicBezTo>
                    <a:pt x="28952" y="78598"/>
                    <a:pt x="40007" y="88380"/>
                    <a:pt x="52044" y="92999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2" name="Dowolny kształt: kształt 221">
              <a:extLst>
                <a:ext uri="{FF2B5EF4-FFF2-40B4-BE49-F238E27FC236}">
                  <a16:creationId xmlns:a16="http://schemas.microsoft.com/office/drawing/2014/main" id="{67D74F29-4DD5-558E-30F2-3D148FA22449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952201" y="7076128"/>
              <a:ext cx="107645" cy="124958"/>
            </a:xfrm>
            <a:custGeom>
              <a:avLst/>
              <a:gdLst>
                <a:gd name="connsiteX0" fmla="*/ 42689 w 107645"/>
                <a:gd name="connsiteY0" fmla="*/ 85664 h 124958"/>
                <a:gd name="connsiteX1" fmla="*/ 48536 w 107645"/>
                <a:gd name="connsiteY1" fmla="*/ 85854 h 124958"/>
                <a:gd name="connsiteX2" fmla="*/ 107862 w 107645"/>
                <a:gd name="connsiteY2" fmla="*/ 27845 h 124958"/>
                <a:gd name="connsiteX3" fmla="*/ 85335 w 107645"/>
                <a:gd name="connsiteY3" fmla="*/ 76 h 124958"/>
                <a:gd name="connsiteX4" fmla="*/ 44237 w 107645"/>
                <a:gd name="connsiteY4" fmla="*/ 47815 h 124958"/>
                <a:gd name="connsiteX5" fmla="*/ 37187 w 107645"/>
                <a:gd name="connsiteY5" fmla="*/ 71780 h 124958"/>
                <a:gd name="connsiteX6" fmla="*/ 6234 w 107645"/>
                <a:gd name="connsiteY6" fmla="*/ 45343 h 124958"/>
                <a:gd name="connsiteX7" fmla="*/ 21195 w 107645"/>
                <a:gd name="connsiteY7" fmla="*/ 6733 h 124958"/>
                <a:gd name="connsiteX8" fmla="*/ 22570 w 107645"/>
                <a:gd name="connsiteY8" fmla="*/ 4261 h 124958"/>
                <a:gd name="connsiteX9" fmla="*/ 19819 w 107645"/>
                <a:gd name="connsiteY9" fmla="*/ 1978 h 124958"/>
                <a:gd name="connsiteX10" fmla="*/ 14316 w 107645"/>
                <a:gd name="connsiteY10" fmla="*/ 6162 h 124958"/>
                <a:gd name="connsiteX11" fmla="*/ 216 w 107645"/>
                <a:gd name="connsiteY11" fmla="*/ 47245 h 124958"/>
                <a:gd name="connsiteX12" fmla="*/ 33576 w 107645"/>
                <a:gd name="connsiteY12" fmla="*/ 84142 h 124958"/>
                <a:gd name="connsiteX13" fmla="*/ 23946 w 107645"/>
                <a:gd name="connsiteY13" fmla="*/ 118948 h 124958"/>
                <a:gd name="connsiteX14" fmla="*/ 29792 w 107645"/>
                <a:gd name="connsiteY14" fmla="*/ 125034 h 124958"/>
                <a:gd name="connsiteX15" fmla="*/ 36499 w 107645"/>
                <a:gd name="connsiteY15" fmla="*/ 120850 h 124958"/>
                <a:gd name="connsiteX16" fmla="*/ 42689 w 107645"/>
                <a:gd name="connsiteY16" fmla="*/ 85664 h 124958"/>
                <a:gd name="connsiteX17" fmla="*/ 44925 w 107645"/>
                <a:gd name="connsiteY17" fmla="*/ 72731 h 124958"/>
                <a:gd name="connsiteX18" fmla="*/ 57994 w 107645"/>
                <a:gd name="connsiteY18" fmla="*/ 29937 h 124958"/>
                <a:gd name="connsiteX19" fmla="*/ 83444 w 107645"/>
                <a:gd name="connsiteY19" fmla="*/ 13009 h 124958"/>
                <a:gd name="connsiteX20" fmla="*/ 101671 w 107645"/>
                <a:gd name="connsiteY20" fmla="*/ 31649 h 124958"/>
                <a:gd name="connsiteX21" fmla="*/ 50428 w 107645"/>
                <a:gd name="connsiteY21" fmla="*/ 72921 h 124958"/>
                <a:gd name="connsiteX22" fmla="*/ 44925 w 107645"/>
                <a:gd name="connsiteY22" fmla="*/ 72731 h 124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7645" h="124958">
                  <a:moveTo>
                    <a:pt x="42689" y="85664"/>
                  </a:moveTo>
                  <a:cubicBezTo>
                    <a:pt x="44581" y="85854"/>
                    <a:pt x="46644" y="85854"/>
                    <a:pt x="48536" y="85854"/>
                  </a:cubicBezTo>
                  <a:cubicBezTo>
                    <a:pt x="79488" y="85854"/>
                    <a:pt x="107862" y="57896"/>
                    <a:pt x="107862" y="27845"/>
                  </a:cubicBezTo>
                  <a:cubicBezTo>
                    <a:pt x="107862" y="10917"/>
                    <a:pt x="98748" y="76"/>
                    <a:pt x="85335" y="76"/>
                  </a:cubicBezTo>
                  <a:cubicBezTo>
                    <a:pt x="61605" y="76"/>
                    <a:pt x="49052" y="33551"/>
                    <a:pt x="44237" y="47815"/>
                  </a:cubicBezTo>
                  <a:cubicBezTo>
                    <a:pt x="42002" y="54852"/>
                    <a:pt x="38218" y="68166"/>
                    <a:pt x="37187" y="71780"/>
                  </a:cubicBezTo>
                  <a:cubicBezTo>
                    <a:pt x="18271" y="68927"/>
                    <a:pt x="6234" y="59417"/>
                    <a:pt x="6234" y="45343"/>
                  </a:cubicBezTo>
                  <a:cubicBezTo>
                    <a:pt x="6234" y="45152"/>
                    <a:pt x="7266" y="23851"/>
                    <a:pt x="21195" y="6733"/>
                  </a:cubicBezTo>
                  <a:cubicBezTo>
                    <a:pt x="22398" y="5402"/>
                    <a:pt x="22570" y="5021"/>
                    <a:pt x="22570" y="4261"/>
                  </a:cubicBezTo>
                  <a:cubicBezTo>
                    <a:pt x="22570" y="1978"/>
                    <a:pt x="20335" y="1978"/>
                    <a:pt x="19819" y="1978"/>
                  </a:cubicBezTo>
                  <a:cubicBezTo>
                    <a:pt x="18271" y="1978"/>
                    <a:pt x="17583" y="1978"/>
                    <a:pt x="14316" y="6162"/>
                  </a:cubicBezTo>
                  <a:cubicBezTo>
                    <a:pt x="4687" y="19286"/>
                    <a:pt x="216" y="39066"/>
                    <a:pt x="216" y="47245"/>
                  </a:cubicBezTo>
                  <a:cubicBezTo>
                    <a:pt x="216" y="64172"/>
                    <a:pt x="11393" y="78817"/>
                    <a:pt x="33576" y="84142"/>
                  </a:cubicBezTo>
                  <a:cubicBezTo>
                    <a:pt x="24978" y="113623"/>
                    <a:pt x="23946" y="117236"/>
                    <a:pt x="23946" y="118948"/>
                  </a:cubicBezTo>
                  <a:cubicBezTo>
                    <a:pt x="23946" y="124083"/>
                    <a:pt x="27901" y="125034"/>
                    <a:pt x="29792" y="125034"/>
                  </a:cubicBezTo>
                  <a:cubicBezTo>
                    <a:pt x="31684" y="125034"/>
                    <a:pt x="35123" y="123703"/>
                    <a:pt x="36499" y="120850"/>
                  </a:cubicBezTo>
                  <a:cubicBezTo>
                    <a:pt x="37703" y="117997"/>
                    <a:pt x="39250" y="108297"/>
                    <a:pt x="42689" y="85664"/>
                  </a:cubicBezTo>
                  <a:close/>
                  <a:moveTo>
                    <a:pt x="44925" y="72731"/>
                  </a:moveTo>
                  <a:cubicBezTo>
                    <a:pt x="48364" y="50858"/>
                    <a:pt x="49740" y="42300"/>
                    <a:pt x="57994" y="29937"/>
                  </a:cubicBezTo>
                  <a:cubicBezTo>
                    <a:pt x="65732" y="18335"/>
                    <a:pt x="74846" y="13009"/>
                    <a:pt x="83444" y="13009"/>
                  </a:cubicBezTo>
                  <a:cubicBezTo>
                    <a:pt x="95309" y="13009"/>
                    <a:pt x="101671" y="21758"/>
                    <a:pt x="101671" y="31649"/>
                  </a:cubicBezTo>
                  <a:cubicBezTo>
                    <a:pt x="101671" y="50858"/>
                    <a:pt x="80004" y="72921"/>
                    <a:pt x="50428" y="72921"/>
                  </a:cubicBezTo>
                  <a:cubicBezTo>
                    <a:pt x="48880" y="72921"/>
                    <a:pt x="46472" y="72921"/>
                    <a:pt x="44925" y="72731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3" name="Dowolny kształt: kształt 222">
              <a:extLst>
                <a:ext uri="{FF2B5EF4-FFF2-40B4-BE49-F238E27FC236}">
                  <a16:creationId xmlns:a16="http://schemas.microsoft.com/office/drawing/2014/main" id="{5BAC7A83-355A-5516-F77C-BE47E47AD32F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163574" y="6980405"/>
              <a:ext cx="218141" cy="141831"/>
            </a:xfrm>
            <a:custGeom>
              <a:avLst/>
              <a:gdLst>
                <a:gd name="connsiteX0" fmla="*/ 191589 w 218141"/>
                <a:gd name="connsiteY0" fmla="*/ 76424 h 141831"/>
                <a:gd name="connsiteX1" fmla="*/ 169480 w 218141"/>
                <a:gd name="connsiteY1" fmla="*/ 102508 h 141831"/>
                <a:gd name="connsiteX2" fmla="*/ 156461 w 218141"/>
                <a:gd name="connsiteY2" fmla="*/ 138645 h 141831"/>
                <a:gd name="connsiteX3" fmla="*/ 161374 w 218141"/>
                <a:gd name="connsiteY3" fmla="*/ 141906 h 141831"/>
                <a:gd name="connsiteX4" fmla="*/ 166778 w 218141"/>
                <a:gd name="connsiteY4" fmla="*/ 136472 h 141831"/>
                <a:gd name="connsiteX5" fmla="*/ 214681 w 218141"/>
                <a:gd name="connsiteY5" fmla="*/ 74523 h 141831"/>
                <a:gd name="connsiteX6" fmla="*/ 218366 w 218141"/>
                <a:gd name="connsiteY6" fmla="*/ 70990 h 141831"/>
                <a:gd name="connsiteX7" fmla="*/ 216400 w 218141"/>
                <a:gd name="connsiteY7" fmla="*/ 68002 h 141831"/>
                <a:gd name="connsiteX8" fmla="*/ 166533 w 218141"/>
                <a:gd name="connsiteY8" fmla="*/ 4150 h 141831"/>
                <a:gd name="connsiteX9" fmla="*/ 161374 w 218141"/>
                <a:gd name="connsiteY9" fmla="*/ 75 h 141831"/>
                <a:gd name="connsiteX10" fmla="*/ 156461 w 218141"/>
                <a:gd name="connsiteY10" fmla="*/ 3335 h 141831"/>
                <a:gd name="connsiteX11" fmla="*/ 168989 w 218141"/>
                <a:gd name="connsiteY11" fmla="*/ 39201 h 141831"/>
                <a:gd name="connsiteX12" fmla="*/ 191589 w 218141"/>
                <a:gd name="connsiteY12" fmla="*/ 65556 h 141831"/>
                <a:gd name="connsiteX13" fmla="*/ 9068 w 218141"/>
                <a:gd name="connsiteY13" fmla="*/ 65556 h 141831"/>
                <a:gd name="connsiteX14" fmla="*/ 224 w 218141"/>
                <a:gd name="connsiteY14" fmla="*/ 70990 h 141831"/>
                <a:gd name="connsiteX15" fmla="*/ 9068 w 218141"/>
                <a:gd name="connsiteY15" fmla="*/ 76424 h 141831"/>
                <a:gd name="connsiteX16" fmla="*/ 191589 w 218141"/>
                <a:gd name="connsiteY16" fmla="*/ 76424 h 14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8141" h="141831">
                  <a:moveTo>
                    <a:pt x="191589" y="76424"/>
                  </a:moveTo>
                  <a:cubicBezTo>
                    <a:pt x="178078" y="87836"/>
                    <a:pt x="171446" y="98976"/>
                    <a:pt x="169480" y="102508"/>
                  </a:cubicBezTo>
                  <a:cubicBezTo>
                    <a:pt x="158426" y="121256"/>
                    <a:pt x="156461" y="138374"/>
                    <a:pt x="156461" y="138645"/>
                  </a:cubicBezTo>
                  <a:cubicBezTo>
                    <a:pt x="156461" y="141906"/>
                    <a:pt x="159409" y="141906"/>
                    <a:pt x="161374" y="141906"/>
                  </a:cubicBezTo>
                  <a:cubicBezTo>
                    <a:pt x="165550" y="141906"/>
                    <a:pt x="165796" y="141363"/>
                    <a:pt x="166778" y="136472"/>
                  </a:cubicBezTo>
                  <a:cubicBezTo>
                    <a:pt x="172428" y="109844"/>
                    <a:pt x="186922" y="87021"/>
                    <a:pt x="214681" y="74523"/>
                  </a:cubicBezTo>
                  <a:cubicBezTo>
                    <a:pt x="217629" y="73436"/>
                    <a:pt x="218366" y="72892"/>
                    <a:pt x="218366" y="70990"/>
                  </a:cubicBezTo>
                  <a:cubicBezTo>
                    <a:pt x="218366" y="69088"/>
                    <a:pt x="216892" y="68273"/>
                    <a:pt x="216400" y="68002"/>
                  </a:cubicBezTo>
                  <a:cubicBezTo>
                    <a:pt x="205592" y="63383"/>
                    <a:pt x="175867" y="49797"/>
                    <a:pt x="166533" y="4150"/>
                  </a:cubicBezTo>
                  <a:cubicBezTo>
                    <a:pt x="165796" y="890"/>
                    <a:pt x="165550" y="75"/>
                    <a:pt x="161374" y="75"/>
                  </a:cubicBezTo>
                  <a:cubicBezTo>
                    <a:pt x="159409" y="75"/>
                    <a:pt x="156461" y="75"/>
                    <a:pt x="156461" y="3335"/>
                  </a:cubicBezTo>
                  <a:cubicBezTo>
                    <a:pt x="156461" y="3879"/>
                    <a:pt x="158672" y="20996"/>
                    <a:pt x="168989" y="39201"/>
                  </a:cubicBezTo>
                  <a:cubicBezTo>
                    <a:pt x="173902" y="47352"/>
                    <a:pt x="181026" y="56862"/>
                    <a:pt x="191589" y="65556"/>
                  </a:cubicBezTo>
                  <a:lnTo>
                    <a:pt x="9068" y="65556"/>
                  </a:lnTo>
                  <a:cubicBezTo>
                    <a:pt x="4646" y="65556"/>
                    <a:pt x="224" y="65556"/>
                    <a:pt x="224" y="70990"/>
                  </a:cubicBezTo>
                  <a:cubicBezTo>
                    <a:pt x="224" y="76424"/>
                    <a:pt x="4646" y="76424"/>
                    <a:pt x="9068" y="76424"/>
                  </a:cubicBezTo>
                  <a:lnTo>
                    <a:pt x="191589" y="76424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4" name="Dowolny kształt: kształt 223">
              <a:extLst>
                <a:ext uri="{FF2B5EF4-FFF2-40B4-BE49-F238E27FC236}">
                  <a16:creationId xmlns:a16="http://schemas.microsoft.com/office/drawing/2014/main" id="{B1927D7A-470B-D764-9A31-E73A15EB0109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470833" y="6927694"/>
              <a:ext cx="131916" cy="197531"/>
            </a:xfrm>
            <a:custGeom>
              <a:avLst/>
              <a:gdLst>
                <a:gd name="connsiteX0" fmla="*/ 52070 w 131916"/>
                <a:gd name="connsiteY0" fmla="*/ 92999 h 197531"/>
                <a:gd name="connsiteX1" fmla="*/ 237 w 131916"/>
                <a:gd name="connsiteY1" fmla="*/ 163914 h 197531"/>
                <a:gd name="connsiteX2" fmla="*/ 41753 w 131916"/>
                <a:gd name="connsiteY2" fmla="*/ 197606 h 197531"/>
                <a:gd name="connsiteX3" fmla="*/ 115695 w 131916"/>
                <a:gd name="connsiteY3" fmla="*/ 148970 h 197531"/>
                <a:gd name="connsiteX4" fmla="*/ 113238 w 131916"/>
                <a:gd name="connsiteY4" fmla="*/ 147068 h 197531"/>
                <a:gd name="connsiteX5" fmla="*/ 95305 w 131916"/>
                <a:gd name="connsiteY5" fmla="*/ 159023 h 197531"/>
                <a:gd name="connsiteX6" fmla="*/ 57966 w 131916"/>
                <a:gd name="connsiteY6" fmla="*/ 182662 h 197531"/>
                <a:gd name="connsiteX7" fmla="*/ 21118 w 131916"/>
                <a:gd name="connsiteY7" fmla="*/ 152231 h 197531"/>
                <a:gd name="connsiteX8" fmla="*/ 73688 w 131916"/>
                <a:gd name="connsiteY8" fmla="*/ 97074 h 197531"/>
                <a:gd name="connsiteX9" fmla="*/ 93831 w 131916"/>
                <a:gd name="connsiteY9" fmla="*/ 84032 h 197531"/>
                <a:gd name="connsiteX10" fmla="*/ 91375 w 131916"/>
                <a:gd name="connsiteY10" fmla="*/ 82130 h 197531"/>
                <a:gd name="connsiteX11" fmla="*/ 49859 w 131916"/>
                <a:gd name="connsiteY11" fmla="*/ 50884 h 197531"/>
                <a:gd name="connsiteX12" fmla="*/ 87936 w 131916"/>
                <a:gd name="connsiteY12" fmla="*/ 15019 h 197531"/>
                <a:gd name="connsiteX13" fmla="*/ 111273 w 131916"/>
                <a:gd name="connsiteY13" fmla="*/ 29963 h 197531"/>
                <a:gd name="connsiteX14" fmla="*/ 108325 w 131916"/>
                <a:gd name="connsiteY14" fmla="*/ 39744 h 197531"/>
                <a:gd name="connsiteX15" fmla="*/ 107097 w 131916"/>
                <a:gd name="connsiteY15" fmla="*/ 42733 h 197531"/>
                <a:gd name="connsiteX16" fmla="*/ 109553 w 131916"/>
                <a:gd name="connsiteY16" fmla="*/ 44635 h 197531"/>
                <a:gd name="connsiteX17" fmla="*/ 132154 w 131916"/>
                <a:gd name="connsiteY17" fmla="*/ 18551 h 197531"/>
                <a:gd name="connsiteX18" fmla="*/ 104149 w 131916"/>
                <a:gd name="connsiteY18" fmla="*/ 75 h 197531"/>
                <a:gd name="connsiteX19" fmla="*/ 28979 w 131916"/>
                <a:gd name="connsiteY19" fmla="*/ 62567 h 197531"/>
                <a:gd name="connsiteX20" fmla="*/ 52070 w 131916"/>
                <a:gd name="connsiteY20" fmla="*/ 92999 h 19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1916" h="197531">
                  <a:moveTo>
                    <a:pt x="52070" y="92999"/>
                  </a:moveTo>
                  <a:cubicBezTo>
                    <a:pt x="2939" y="122343"/>
                    <a:pt x="237" y="157393"/>
                    <a:pt x="237" y="163914"/>
                  </a:cubicBezTo>
                  <a:cubicBezTo>
                    <a:pt x="237" y="184564"/>
                    <a:pt x="18415" y="197606"/>
                    <a:pt x="41753" y="197606"/>
                  </a:cubicBezTo>
                  <a:cubicBezTo>
                    <a:pt x="82777" y="197606"/>
                    <a:pt x="115695" y="154676"/>
                    <a:pt x="115695" y="148970"/>
                  </a:cubicBezTo>
                  <a:cubicBezTo>
                    <a:pt x="115695" y="147340"/>
                    <a:pt x="114466" y="147068"/>
                    <a:pt x="113238" y="147068"/>
                  </a:cubicBezTo>
                  <a:cubicBezTo>
                    <a:pt x="110290" y="147068"/>
                    <a:pt x="100955" y="150601"/>
                    <a:pt x="95305" y="159023"/>
                  </a:cubicBezTo>
                  <a:cubicBezTo>
                    <a:pt x="90147" y="166903"/>
                    <a:pt x="79829" y="182662"/>
                    <a:pt x="57966" y="182662"/>
                  </a:cubicBezTo>
                  <a:cubicBezTo>
                    <a:pt x="40524" y="182662"/>
                    <a:pt x="21118" y="172609"/>
                    <a:pt x="21118" y="152231"/>
                  </a:cubicBezTo>
                  <a:cubicBezTo>
                    <a:pt x="21118" y="138917"/>
                    <a:pt x="34874" y="98704"/>
                    <a:pt x="73688" y="97074"/>
                  </a:cubicBezTo>
                  <a:cubicBezTo>
                    <a:pt x="85233" y="96531"/>
                    <a:pt x="93831" y="87021"/>
                    <a:pt x="93831" y="84032"/>
                  </a:cubicBezTo>
                  <a:cubicBezTo>
                    <a:pt x="93831" y="82402"/>
                    <a:pt x="92603" y="82130"/>
                    <a:pt x="91375" y="82130"/>
                  </a:cubicBezTo>
                  <a:cubicBezTo>
                    <a:pt x="56738" y="80500"/>
                    <a:pt x="49859" y="61752"/>
                    <a:pt x="49859" y="50884"/>
                  </a:cubicBezTo>
                  <a:cubicBezTo>
                    <a:pt x="49859" y="44635"/>
                    <a:pt x="53544" y="15019"/>
                    <a:pt x="87936" y="15019"/>
                  </a:cubicBezTo>
                  <a:cubicBezTo>
                    <a:pt x="92603" y="15019"/>
                    <a:pt x="111273" y="15834"/>
                    <a:pt x="111273" y="29963"/>
                  </a:cubicBezTo>
                  <a:cubicBezTo>
                    <a:pt x="111273" y="34310"/>
                    <a:pt x="109308" y="38114"/>
                    <a:pt x="108325" y="39744"/>
                  </a:cubicBezTo>
                  <a:cubicBezTo>
                    <a:pt x="107834" y="40559"/>
                    <a:pt x="107097" y="41918"/>
                    <a:pt x="107097" y="42733"/>
                  </a:cubicBezTo>
                  <a:cubicBezTo>
                    <a:pt x="107097" y="44635"/>
                    <a:pt x="108816" y="44635"/>
                    <a:pt x="109553" y="44635"/>
                  </a:cubicBezTo>
                  <a:cubicBezTo>
                    <a:pt x="116923" y="44635"/>
                    <a:pt x="132154" y="34038"/>
                    <a:pt x="132154" y="18551"/>
                  </a:cubicBezTo>
                  <a:cubicBezTo>
                    <a:pt x="132154" y="2520"/>
                    <a:pt x="115203" y="75"/>
                    <a:pt x="104149" y="75"/>
                  </a:cubicBezTo>
                  <a:cubicBezTo>
                    <a:pt x="70740" y="75"/>
                    <a:pt x="28979" y="29419"/>
                    <a:pt x="28979" y="62567"/>
                  </a:cubicBezTo>
                  <a:cubicBezTo>
                    <a:pt x="28979" y="78598"/>
                    <a:pt x="40033" y="88380"/>
                    <a:pt x="52070" y="92999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5" name="Dowolny kształt: kształt 224">
              <a:extLst>
                <a:ext uri="{FF2B5EF4-FFF2-40B4-BE49-F238E27FC236}">
                  <a16:creationId xmlns:a16="http://schemas.microsoft.com/office/drawing/2014/main" id="{2F1FD280-633E-C44B-CA36-327BC66C2596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628819" y="6889331"/>
              <a:ext cx="126905" cy="140173"/>
            </a:xfrm>
            <a:custGeom>
              <a:avLst/>
              <a:gdLst>
                <a:gd name="connsiteX0" fmla="*/ 127148 w 126905"/>
                <a:gd name="connsiteY0" fmla="*/ 70253 h 140173"/>
                <a:gd name="connsiteX1" fmla="*/ 63696 w 126905"/>
                <a:gd name="connsiteY1" fmla="*/ 71 h 140173"/>
                <a:gd name="connsiteX2" fmla="*/ 243 w 126905"/>
                <a:gd name="connsiteY2" fmla="*/ 70062 h 140173"/>
                <a:gd name="connsiteX3" fmla="*/ 63696 w 126905"/>
                <a:gd name="connsiteY3" fmla="*/ 140244 h 140173"/>
                <a:gd name="connsiteX4" fmla="*/ 127148 w 126905"/>
                <a:gd name="connsiteY4" fmla="*/ 70253 h 140173"/>
                <a:gd name="connsiteX5" fmla="*/ 25177 w 126905"/>
                <a:gd name="connsiteY5" fmla="*/ 22894 h 140173"/>
                <a:gd name="connsiteX6" fmla="*/ 63696 w 126905"/>
                <a:gd name="connsiteY6" fmla="*/ 6537 h 140173"/>
                <a:gd name="connsiteX7" fmla="*/ 102214 w 126905"/>
                <a:gd name="connsiteY7" fmla="*/ 22894 h 140173"/>
                <a:gd name="connsiteX8" fmla="*/ 63696 w 126905"/>
                <a:gd name="connsiteY8" fmla="*/ 65498 h 140173"/>
                <a:gd name="connsiteX9" fmla="*/ 25177 w 126905"/>
                <a:gd name="connsiteY9" fmla="*/ 22894 h 140173"/>
                <a:gd name="connsiteX10" fmla="*/ 21050 w 126905"/>
                <a:gd name="connsiteY10" fmla="*/ 112666 h 140173"/>
                <a:gd name="connsiteX11" fmla="*/ 6090 w 126905"/>
                <a:gd name="connsiteY11" fmla="*/ 70253 h 140173"/>
                <a:gd name="connsiteX12" fmla="*/ 21050 w 126905"/>
                <a:gd name="connsiteY12" fmla="*/ 27649 h 140173"/>
                <a:gd name="connsiteX13" fmla="*/ 59569 w 126905"/>
                <a:gd name="connsiteY13" fmla="*/ 70062 h 140173"/>
                <a:gd name="connsiteX14" fmla="*/ 21050 w 126905"/>
                <a:gd name="connsiteY14" fmla="*/ 112666 h 140173"/>
                <a:gd name="connsiteX15" fmla="*/ 106341 w 126905"/>
                <a:gd name="connsiteY15" fmla="*/ 27649 h 140173"/>
                <a:gd name="connsiteX16" fmla="*/ 121302 w 126905"/>
                <a:gd name="connsiteY16" fmla="*/ 70062 h 140173"/>
                <a:gd name="connsiteX17" fmla="*/ 106341 w 126905"/>
                <a:gd name="connsiteY17" fmla="*/ 112666 h 140173"/>
                <a:gd name="connsiteX18" fmla="*/ 67823 w 126905"/>
                <a:gd name="connsiteY18" fmla="*/ 70253 h 140173"/>
                <a:gd name="connsiteX19" fmla="*/ 106341 w 126905"/>
                <a:gd name="connsiteY19" fmla="*/ 27649 h 140173"/>
                <a:gd name="connsiteX20" fmla="*/ 102214 w 126905"/>
                <a:gd name="connsiteY20" fmla="*/ 117421 h 140173"/>
                <a:gd name="connsiteX21" fmla="*/ 63696 w 126905"/>
                <a:gd name="connsiteY21" fmla="*/ 133778 h 140173"/>
                <a:gd name="connsiteX22" fmla="*/ 25177 w 126905"/>
                <a:gd name="connsiteY22" fmla="*/ 117421 h 140173"/>
                <a:gd name="connsiteX23" fmla="*/ 63696 w 126905"/>
                <a:gd name="connsiteY23" fmla="*/ 74817 h 140173"/>
                <a:gd name="connsiteX24" fmla="*/ 102214 w 126905"/>
                <a:gd name="connsiteY24" fmla="*/ 117421 h 140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6905" h="140173">
                  <a:moveTo>
                    <a:pt x="127148" y="70253"/>
                  </a:moveTo>
                  <a:cubicBezTo>
                    <a:pt x="127148" y="31263"/>
                    <a:pt x="98431" y="71"/>
                    <a:pt x="63696" y="71"/>
                  </a:cubicBezTo>
                  <a:cubicBezTo>
                    <a:pt x="28616" y="71"/>
                    <a:pt x="243" y="31833"/>
                    <a:pt x="243" y="70062"/>
                  </a:cubicBezTo>
                  <a:cubicBezTo>
                    <a:pt x="243" y="109052"/>
                    <a:pt x="28960" y="140244"/>
                    <a:pt x="63696" y="140244"/>
                  </a:cubicBezTo>
                  <a:cubicBezTo>
                    <a:pt x="98775" y="140244"/>
                    <a:pt x="127148" y="108482"/>
                    <a:pt x="127148" y="70253"/>
                  </a:cubicBezTo>
                  <a:close/>
                  <a:moveTo>
                    <a:pt x="25177" y="22894"/>
                  </a:moveTo>
                  <a:cubicBezTo>
                    <a:pt x="32227" y="15857"/>
                    <a:pt x="45468" y="6537"/>
                    <a:pt x="63696" y="6537"/>
                  </a:cubicBezTo>
                  <a:cubicBezTo>
                    <a:pt x="81923" y="6537"/>
                    <a:pt x="95164" y="15857"/>
                    <a:pt x="102214" y="22894"/>
                  </a:cubicBezTo>
                  <a:lnTo>
                    <a:pt x="63696" y="65498"/>
                  </a:lnTo>
                  <a:lnTo>
                    <a:pt x="25177" y="22894"/>
                  </a:lnTo>
                  <a:close/>
                  <a:moveTo>
                    <a:pt x="21050" y="112666"/>
                  </a:moveTo>
                  <a:cubicBezTo>
                    <a:pt x="11592" y="101825"/>
                    <a:pt x="6090" y="85849"/>
                    <a:pt x="6090" y="70253"/>
                  </a:cubicBezTo>
                  <a:cubicBezTo>
                    <a:pt x="6090" y="53515"/>
                    <a:pt x="12108" y="37919"/>
                    <a:pt x="21050" y="27649"/>
                  </a:cubicBezTo>
                  <a:lnTo>
                    <a:pt x="59569" y="70062"/>
                  </a:lnTo>
                  <a:lnTo>
                    <a:pt x="21050" y="112666"/>
                  </a:lnTo>
                  <a:close/>
                  <a:moveTo>
                    <a:pt x="106341" y="27649"/>
                  </a:moveTo>
                  <a:cubicBezTo>
                    <a:pt x="115799" y="38490"/>
                    <a:pt x="121302" y="54466"/>
                    <a:pt x="121302" y="70062"/>
                  </a:cubicBezTo>
                  <a:cubicBezTo>
                    <a:pt x="121302" y="86800"/>
                    <a:pt x="115283" y="102396"/>
                    <a:pt x="106341" y="112666"/>
                  </a:cubicBezTo>
                  <a:lnTo>
                    <a:pt x="67823" y="70253"/>
                  </a:lnTo>
                  <a:lnTo>
                    <a:pt x="106341" y="27649"/>
                  </a:lnTo>
                  <a:close/>
                  <a:moveTo>
                    <a:pt x="102214" y="117421"/>
                  </a:moveTo>
                  <a:cubicBezTo>
                    <a:pt x="95164" y="124458"/>
                    <a:pt x="81923" y="133778"/>
                    <a:pt x="63696" y="133778"/>
                  </a:cubicBezTo>
                  <a:cubicBezTo>
                    <a:pt x="45468" y="133778"/>
                    <a:pt x="32227" y="124458"/>
                    <a:pt x="25177" y="117421"/>
                  </a:cubicBezTo>
                  <a:lnTo>
                    <a:pt x="63696" y="74817"/>
                  </a:lnTo>
                  <a:lnTo>
                    <a:pt x="102214" y="117421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6" name="Dowolny kształt: kształt 225">
              <a:extLst>
                <a:ext uri="{FF2B5EF4-FFF2-40B4-BE49-F238E27FC236}">
                  <a16:creationId xmlns:a16="http://schemas.microsoft.com/office/drawing/2014/main" id="{053DEB1E-86AB-C7F3-6E06-736F1B40B46C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780978" y="6877159"/>
              <a:ext cx="153214" cy="129903"/>
            </a:xfrm>
            <a:custGeom>
              <a:avLst/>
              <a:gdLst>
                <a:gd name="connsiteX0" fmla="*/ 131797 w 153214"/>
                <a:gd name="connsiteY0" fmla="*/ 20802 h 129903"/>
                <a:gd name="connsiteX1" fmla="*/ 150025 w 153214"/>
                <a:gd name="connsiteY1" fmla="*/ 6918 h 129903"/>
                <a:gd name="connsiteX2" fmla="*/ 153464 w 153214"/>
                <a:gd name="connsiteY2" fmla="*/ 2733 h 129903"/>
                <a:gd name="connsiteX3" fmla="*/ 150885 w 153214"/>
                <a:gd name="connsiteY3" fmla="*/ 71 h 129903"/>
                <a:gd name="connsiteX4" fmla="*/ 133001 w 153214"/>
                <a:gd name="connsiteY4" fmla="*/ 831 h 129903"/>
                <a:gd name="connsiteX5" fmla="*/ 114774 w 153214"/>
                <a:gd name="connsiteY5" fmla="*/ 71 h 129903"/>
                <a:gd name="connsiteX6" fmla="*/ 111334 w 153214"/>
                <a:gd name="connsiteY6" fmla="*/ 4255 h 129903"/>
                <a:gd name="connsiteX7" fmla="*/ 115117 w 153214"/>
                <a:gd name="connsiteY7" fmla="*/ 6918 h 129903"/>
                <a:gd name="connsiteX8" fmla="*/ 126123 w 153214"/>
                <a:gd name="connsiteY8" fmla="*/ 14716 h 129903"/>
                <a:gd name="connsiteX9" fmla="*/ 125435 w 153214"/>
                <a:gd name="connsiteY9" fmla="*/ 19280 h 129903"/>
                <a:gd name="connsiteX10" fmla="*/ 106692 w 153214"/>
                <a:gd name="connsiteY10" fmla="*/ 102205 h 129903"/>
                <a:gd name="connsiteX11" fmla="*/ 63014 w 153214"/>
                <a:gd name="connsiteY11" fmla="*/ 3304 h 129903"/>
                <a:gd name="connsiteX12" fmla="*/ 57168 w 153214"/>
                <a:gd name="connsiteY12" fmla="*/ 71 h 129903"/>
                <a:gd name="connsiteX13" fmla="*/ 33609 w 153214"/>
                <a:gd name="connsiteY13" fmla="*/ 71 h 129903"/>
                <a:gd name="connsiteX14" fmla="*/ 28107 w 153214"/>
                <a:gd name="connsiteY14" fmla="*/ 4255 h 129903"/>
                <a:gd name="connsiteX15" fmla="*/ 33781 w 153214"/>
                <a:gd name="connsiteY15" fmla="*/ 6918 h 129903"/>
                <a:gd name="connsiteX16" fmla="*/ 44786 w 153214"/>
                <a:gd name="connsiteY16" fmla="*/ 7869 h 129903"/>
                <a:gd name="connsiteX17" fmla="*/ 21744 w 153214"/>
                <a:gd name="connsiteY17" fmla="*/ 109623 h 129903"/>
                <a:gd name="connsiteX18" fmla="*/ 3860 w 153214"/>
                <a:gd name="connsiteY18" fmla="*/ 123127 h 129903"/>
                <a:gd name="connsiteX19" fmla="*/ 249 w 153214"/>
                <a:gd name="connsiteY19" fmla="*/ 127121 h 129903"/>
                <a:gd name="connsiteX20" fmla="*/ 2829 w 153214"/>
                <a:gd name="connsiteY20" fmla="*/ 129974 h 129903"/>
                <a:gd name="connsiteX21" fmla="*/ 20712 w 153214"/>
                <a:gd name="connsiteY21" fmla="*/ 129213 h 129903"/>
                <a:gd name="connsiteX22" fmla="*/ 38940 w 153214"/>
                <a:gd name="connsiteY22" fmla="*/ 129974 h 129903"/>
                <a:gd name="connsiteX23" fmla="*/ 42379 w 153214"/>
                <a:gd name="connsiteY23" fmla="*/ 125980 h 129903"/>
                <a:gd name="connsiteX24" fmla="*/ 38424 w 153214"/>
                <a:gd name="connsiteY24" fmla="*/ 123127 h 129903"/>
                <a:gd name="connsiteX25" fmla="*/ 27591 w 153214"/>
                <a:gd name="connsiteY25" fmla="*/ 115139 h 129903"/>
                <a:gd name="connsiteX26" fmla="*/ 28278 w 153214"/>
                <a:gd name="connsiteY26" fmla="*/ 110384 h 129903"/>
                <a:gd name="connsiteX27" fmla="*/ 50289 w 153214"/>
                <a:gd name="connsiteY27" fmla="*/ 13004 h 129903"/>
                <a:gd name="connsiteX28" fmla="*/ 100501 w 153214"/>
                <a:gd name="connsiteY28" fmla="*/ 126741 h 129903"/>
                <a:gd name="connsiteX29" fmla="*/ 104284 w 153214"/>
                <a:gd name="connsiteY29" fmla="*/ 129974 h 129903"/>
                <a:gd name="connsiteX30" fmla="*/ 107895 w 153214"/>
                <a:gd name="connsiteY30" fmla="*/ 125980 h 129903"/>
                <a:gd name="connsiteX31" fmla="*/ 131797 w 153214"/>
                <a:gd name="connsiteY31" fmla="*/ 20802 h 12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3214" h="129903">
                  <a:moveTo>
                    <a:pt x="131797" y="20802"/>
                  </a:moveTo>
                  <a:cubicBezTo>
                    <a:pt x="133517" y="13574"/>
                    <a:pt x="136268" y="7298"/>
                    <a:pt x="150025" y="6918"/>
                  </a:cubicBezTo>
                  <a:cubicBezTo>
                    <a:pt x="150885" y="6918"/>
                    <a:pt x="153464" y="6727"/>
                    <a:pt x="153464" y="2733"/>
                  </a:cubicBezTo>
                  <a:cubicBezTo>
                    <a:pt x="153464" y="1592"/>
                    <a:pt x="152604" y="71"/>
                    <a:pt x="150885" y="71"/>
                  </a:cubicBezTo>
                  <a:cubicBezTo>
                    <a:pt x="145210" y="71"/>
                    <a:pt x="138848" y="831"/>
                    <a:pt x="133001" y="831"/>
                  </a:cubicBezTo>
                  <a:cubicBezTo>
                    <a:pt x="128874" y="831"/>
                    <a:pt x="118901" y="71"/>
                    <a:pt x="114774" y="71"/>
                  </a:cubicBezTo>
                  <a:cubicBezTo>
                    <a:pt x="113914" y="71"/>
                    <a:pt x="111334" y="71"/>
                    <a:pt x="111334" y="4255"/>
                  </a:cubicBezTo>
                  <a:cubicBezTo>
                    <a:pt x="111334" y="6727"/>
                    <a:pt x="113570" y="6918"/>
                    <a:pt x="115117" y="6918"/>
                  </a:cubicBezTo>
                  <a:cubicBezTo>
                    <a:pt x="123200" y="7108"/>
                    <a:pt x="126123" y="9961"/>
                    <a:pt x="126123" y="14716"/>
                  </a:cubicBezTo>
                  <a:cubicBezTo>
                    <a:pt x="126123" y="16237"/>
                    <a:pt x="125951" y="17188"/>
                    <a:pt x="125435" y="19280"/>
                  </a:cubicBezTo>
                  <a:lnTo>
                    <a:pt x="106692" y="102205"/>
                  </a:lnTo>
                  <a:lnTo>
                    <a:pt x="63014" y="3304"/>
                  </a:lnTo>
                  <a:cubicBezTo>
                    <a:pt x="61638" y="71"/>
                    <a:pt x="61295" y="71"/>
                    <a:pt x="57168" y="71"/>
                  </a:cubicBezTo>
                  <a:lnTo>
                    <a:pt x="33609" y="71"/>
                  </a:lnTo>
                  <a:cubicBezTo>
                    <a:pt x="30342" y="71"/>
                    <a:pt x="28107" y="71"/>
                    <a:pt x="28107" y="4255"/>
                  </a:cubicBezTo>
                  <a:cubicBezTo>
                    <a:pt x="28107" y="6918"/>
                    <a:pt x="30170" y="6918"/>
                    <a:pt x="33781" y="6918"/>
                  </a:cubicBezTo>
                  <a:cubicBezTo>
                    <a:pt x="37392" y="6918"/>
                    <a:pt x="41175" y="7108"/>
                    <a:pt x="44786" y="7869"/>
                  </a:cubicBezTo>
                  <a:lnTo>
                    <a:pt x="21744" y="109623"/>
                  </a:lnTo>
                  <a:cubicBezTo>
                    <a:pt x="20196" y="116850"/>
                    <a:pt x="17273" y="122556"/>
                    <a:pt x="3860" y="123127"/>
                  </a:cubicBezTo>
                  <a:cubicBezTo>
                    <a:pt x="2657" y="123127"/>
                    <a:pt x="249" y="123317"/>
                    <a:pt x="249" y="127121"/>
                  </a:cubicBezTo>
                  <a:cubicBezTo>
                    <a:pt x="249" y="129213"/>
                    <a:pt x="1625" y="129974"/>
                    <a:pt x="2829" y="129974"/>
                  </a:cubicBezTo>
                  <a:cubicBezTo>
                    <a:pt x="8503" y="129974"/>
                    <a:pt x="14866" y="129213"/>
                    <a:pt x="20712" y="129213"/>
                  </a:cubicBezTo>
                  <a:cubicBezTo>
                    <a:pt x="24839" y="129213"/>
                    <a:pt x="34813" y="129974"/>
                    <a:pt x="38940" y="129974"/>
                  </a:cubicBezTo>
                  <a:cubicBezTo>
                    <a:pt x="40660" y="129974"/>
                    <a:pt x="42379" y="129023"/>
                    <a:pt x="42379" y="125980"/>
                  </a:cubicBezTo>
                  <a:cubicBezTo>
                    <a:pt x="42379" y="123317"/>
                    <a:pt x="40316" y="123127"/>
                    <a:pt x="38424" y="123127"/>
                  </a:cubicBezTo>
                  <a:cubicBezTo>
                    <a:pt x="27591" y="122746"/>
                    <a:pt x="27591" y="117801"/>
                    <a:pt x="27591" y="115139"/>
                  </a:cubicBezTo>
                  <a:cubicBezTo>
                    <a:pt x="27591" y="114378"/>
                    <a:pt x="27591" y="113427"/>
                    <a:pt x="28278" y="110384"/>
                  </a:cubicBezTo>
                  <a:lnTo>
                    <a:pt x="50289" y="13004"/>
                  </a:lnTo>
                  <a:lnTo>
                    <a:pt x="100501" y="126741"/>
                  </a:lnTo>
                  <a:cubicBezTo>
                    <a:pt x="101877" y="129784"/>
                    <a:pt x="102565" y="129974"/>
                    <a:pt x="104284" y="129974"/>
                  </a:cubicBezTo>
                  <a:cubicBezTo>
                    <a:pt x="107035" y="129974"/>
                    <a:pt x="107035" y="129403"/>
                    <a:pt x="107895" y="125980"/>
                  </a:cubicBezTo>
                  <a:lnTo>
                    <a:pt x="131797" y="2080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27" name="Dowolny kształt: kształt 226">
              <a:extLst>
                <a:ext uri="{FF2B5EF4-FFF2-40B4-BE49-F238E27FC236}">
                  <a16:creationId xmlns:a16="http://schemas.microsoft.com/office/drawing/2014/main" id="{53E191BF-5A15-3835-88B7-70164B24E86A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605472" y="7102542"/>
              <a:ext cx="107645" cy="124958"/>
            </a:xfrm>
            <a:custGeom>
              <a:avLst/>
              <a:gdLst>
                <a:gd name="connsiteX0" fmla="*/ 42716 w 107645"/>
                <a:gd name="connsiteY0" fmla="*/ 85665 h 124958"/>
                <a:gd name="connsiteX1" fmla="*/ 48562 w 107645"/>
                <a:gd name="connsiteY1" fmla="*/ 85855 h 124958"/>
                <a:gd name="connsiteX2" fmla="*/ 107888 w 107645"/>
                <a:gd name="connsiteY2" fmla="*/ 27846 h 124958"/>
                <a:gd name="connsiteX3" fmla="*/ 85362 w 107645"/>
                <a:gd name="connsiteY3" fmla="*/ 77 h 124958"/>
                <a:gd name="connsiteX4" fmla="*/ 44264 w 107645"/>
                <a:gd name="connsiteY4" fmla="*/ 47816 h 124958"/>
                <a:gd name="connsiteX5" fmla="*/ 37213 w 107645"/>
                <a:gd name="connsiteY5" fmla="*/ 71781 h 124958"/>
                <a:gd name="connsiteX6" fmla="*/ 6261 w 107645"/>
                <a:gd name="connsiteY6" fmla="*/ 45344 h 124958"/>
                <a:gd name="connsiteX7" fmla="*/ 21221 w 107645"/>
                <a:gd name="connsiteY7" fmla="*/ 6734 h 124958"/>
                <a:gd name="connsiteX8" fmla="*/ 22597 w 107645"/>
                <a:gd name="connsiteY8" fmla="*/ 4261 h 124958"/>
                <a:gd name="connsiteX9" fmla="*/ 19845 w 107645"/>
                <a:gd name="connsiteY9" fmla="*/ 1979 h 124958"/>
                <a:gd name="connsiteX10" fmla="*/ 14343 w 107645"/>
                <a:gd name="connsiteY10" fmla="*/ 6163 h 124958"/>
                <a:gd name="connsiteX11" fmla="*/ 242 w 107645"/>
                <a:gd name="connsiteY11" fmla="*/ 47246 h 124958"/>
                <a:gd name="connsiteX12" fmla="*/ 33602 w 107645"/>
                <a:gd name="connsiteY12" fmla="*/ 84143 h 124958"/>
                <a:gd name="connsiteX13" fmla="*/ 23972 w 107645"/>
                <a:gd name="connsiteY13" fmla="*/ 118949 h 124958"/>
                <a:gd name="connsiteX14" fmla="*/ 29819 w 107645"/>
                <a:gd name="connsiteY14" fmla="*/ 125035 h 124958"/>
                <a:gd name="connsiteX15" fmla="*/ 36525 w 107645"/>
                <a:gd name="connsiteY15" fmla="*/ 120851 h 124958"/>
                <a:gd name="connsiteX16" fmla="*/ 42716 w 107645"/>
                <a:gd name="connsiteY16" fmla="*/ 85665 h 124958"/>
                <a:gd name="connsiteX17" fmla="*/ 44951 w 107645"/>
                <a:gd name="connsiteY17" fmla="*/ 72732 h 124958"/>
                <a:gd name="connsiteX18" fmla="*/ 58020 w 107645"/>
                <a:gd name="connsiteY18" fmla="*/ 29938 h 124958"/>
                <a:gd name="connsiteX19" fmla="*/ 83470 w 107645"/>
                <a:gd name="connsiteY19" fmla="*/ 13010 h 124958"/>
                <a:gd name="connsiteX20" fmla="*/ 101698 w 107645"/>
                <a:gd name="connsiteY20" fmla="*/ 31650 h 124958"/>
                <a:gd name="connsiteX21" fmla="*/ 50454 w 107645"/>
                <a:gd name="connsiteY21" fmla="*/ 72922 h 124958"/>
                <a:gd name="connsiteX22" fmla="*/ 44951 w 107645"/>
                <a:gd name="connsiteY22" fmla="*/ 72732 h 124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7645" h="124958">
                  <a:moveTo>
                    <a:pt x="42716" y="85665"/>
                  </a:moveTo>
                  <a:cubicBezTo>
                    <a:pt x="44607" y="85855"/>
                    <a:pt x="46671" y="85855"/>
                    <a:pt x="48562" y="85855"/>
                  </a:cubicBezTo>
                  <a:cubicBezTo>
                    <a:pt x="79515" y="85855"/>
                    <a:pt x="107888" y="57896"/>
                    <a:pt x="107888" y="27846"/>
                  </a:cubicBezTo>
                  <a:cubicBezTo>
                    <a:pt x="107888" y="10918"/>
                    <a:pt x="98774" y="77"/>
                    <a:pt x="85362" y="77"/>
                  </a:cubicBezTo>
                  <a:cubicBezTo>
                    <a:pt x="61631" y="77"/>
                    <a:pt x="49078" y="33552"/>
                    <a:pt x="44264" y="47816"/>
                  </a:cubicBezTo>
                  <a:cubicBezTo>
                    <a:pt x="42028" y="54853"/>
                    <a:pt x="38245" y="68167"/>
                    <a:pt x="37213" y="71781"/>
                  </a:cubicBezTo>
                  <a:cubicBezTo>
                    <a:pt x="18298" y="68928"/>
                    <a:pt x="6261" y="59418"/>
                    <a:pt x="6261" y="45344"/>
                  </a:cubicBezTo>
                  <a:cubicBezTo>
                    <a:pt x="6261" y="45153"/>
                    <a:pt x="7292" y="23852"/>
                    <a:pt x="21221" y="6734"/>
                  </a:cubicBezTo>
                  <a:cubicBezTo>
                    <a:pt x="22425" y="5403"/>
                    <a:pt x="22597" y="5022"/>
                    <a:pt x="22597" y="4261"/>
                  </a:cubicBezTo>
                  <a:cubicBezTo>
                    <a:pt x="22597" y="1979"/>
                    <a:pt x="20361" y="1979"/>
                    <a:pt x="19845" y="1979"/>
                  </a:cubicBezTo>
                  <a:cubicBezTo>
                    <a:pt x="18298" y="1979"/>
                    <a:pt x="17610" y="1979"/>
                    <a:pt x="14343" y="6163"/>
                  </a:cubicBezTo>
                  <a:cubicBezTo>
                    <a:pt x="4713" y="19287"/>
                    <a:pt x="242" y="39067"/>
                    <a:pt x="242" y="47246"/>
                  </a:cubicBezTo>
                  <a:cubicBezTo>
                    <a:pt x="242" y="64173"/>
                    <a:pt x="11419" y="78818"/>
                    <a:pt x="33602" y="84143"/>
                  </a:cubicBezTo>
                  <a:cubicBezTo>
                    <a:pt x="25004" y="113624"/>
                    <a:pt x="23972" y="117237"/>
                    <a:pt x="23972" y="118949"/>
                  </a:cubicBezTo>
                  <a:cubicBezTo>
                    <a:pt x="23972" y="124084"/>
                    <a:pt x="27927" y="125035"/>
                    <a:pt x="29819" y="125035"/>
                  </a:cubicBezTo>
                  <a:cubicBezTo>
                    <a:pt x="31711" y="125035"/>
                    <a:pt x="35150" y="123704"/>
                    <a:pt x="36525" y="120851"/>
                  </a:cubicBezTo>
                  <a:cubicBezTo>
                    <a:pt x="37729" y="117998"/>
                    <a:pt x="39277" y="108298"/>
                    <a:pt x="42716" y="85665"/>
                  </a:cubicBezTo>
                  <a:close/>
                  <a:moveTo>
                    <a:pt x="44951" y="72732"/>
                  </a:moveTo>
                  <a:cubicBezTo>
                    <a:pt x="48391" y="50859"/>
                    <a:pt x="49766" y="42300"/>
                    <a:pt x="58020" y="29938"/>
                  </a:cubicBezTo>
                  <a:cubicBezTo>
                    <a:pt x="65758" y="18336"/>
                    <a:pt x="74872" y="13010"/>
                    <a:pt x="83470" y="13010"/>
                  </a:cubicBezTo>
                  <a:cubicBezTo>
                    <a:pt x="95335" y="13010"/>
                    <a:pt x="101698" y="21759"/>
                    <a:pt x="101698" y="31650"/>
                  </a:cubicBezTo>
                  <a:cubicBezTo>
                    <a:pt x="101698" y="50859"/>
                    <a:pt x="80031" y="72922"/>
                    <a:pt x="50454" y="72922"/>
                  </a:cubicBezTo>
                  <a:cubicBezTo>
                    <a:pt x="48906" y="72922"/>
                    <a:pt x="46499" y="72922"/>
                    <a:pt x="44951" y="7273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sp>
        <p:nvSpPr>
          <p:cNvPr id="301" name="Prostokąt 300">
            <a:extLst>
              <a:ext uri="{FF2B5EF4-FFF2-40B4-BE49-F238E27FC236}">
                <a16:creationId xmlns:a16="http://schemas.microsoft.com/office/drawing/2014/main" id="{4D777CD9-189A-FDAB-96F6-F2D48D664E8E}"/>
              </a:ext>
            </a:extLst>
          </p:cNvPr>
          <p:cNvSpPr/>
          <p:nvPr/>
        </p:nvSpPr>
        <p:spPr>
          <a:xfrm>
            <a:off x="4754355" y="4371223"/>
            <a:ext cx="4293188" cy="2169528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2" name="pole tekstowe 301">
            <a:extLst>
              <a:ext uri="{FF2B5EF4-FFF2-40B4-BE49-F238E27FC236}">
                <a16:creationId xmlns:a16="http://schemas.microsoft.com/office/drawing/2014/main" id="{C1221960-DA9B-1697-663C-B28AC06DE250}"/>
              </a:ext>
            </a:extLst>
          </p:cNvPr>
          <p:cNvSpPr txBox="1"/>
          <p:nvPr/>
        </p:nvSpPr>
        <p:spPr>
          <a:xfrm>
            <a:off x="4834652" y="4495594"/>
            <a:ext cx="4091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Optimization</a:t>
            </a:r>
            <a:r>
              <a:rPr lang="pl-PL" dirty="0"/>
              <a:t> </a:t>
            </a:r>
            <a:r>
              <a:rPr lang="pl-PL" dirty="0" err="1"/>
              <a:t>over</a:t>
            </a:r>
            <a:r>
              <a:rPr lang="pl-PL" dirty="0"/>
              <a:t> quantum </a:t>
            </a:r>
            <a:r>
              <a:rPr lang="pl-PL" dirty="0" err="1"/>
              <a:t>combs</a:t>
            </a:r>
            <a:endParaRPr lang="pl-PL" dirty="0"/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B472F3D1-8931-AA30-4273-E98B87740EA8}"/>
              </a:ext>
            </a:extLst>
          </p:cNvPr>
          <p:cNvGrpSpPr/>
          <p:nvPr/>
        </p:nvGrpSpPr>
        <p:grpSpPr>
          <a:xfrm>
            <a:off x="4892820" y="2102801"/>
            <a:ext cx="3601616" cy="1520233"/>
            <a:chOff x="4847587" y="1604083"/>
            <a:chExt cx="3601616" cy="1520233"/>
          </a:xfrm>
        </p:grpSpPr>
        <p:pic>
          <p:nvPicPr>
            <p:cNvPr id="4" name="Obraz 3">
              <a:extLst>
                <a:ext uri="{FF2B5EF4-FFF2-40B4-BE49-F238E27FC236}">
                  <a16:creationId xmlns:a16="http://schemas.microsoft.com/office/drawing/2014/main" id="{D6753394-398F-622F-A5DC-5BC4351ED538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 rotWithShape="1"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874" t="-17210" r="-8923" b="-5852"/>
            <a:stretch/>
          </p:blipFill>
          <p:spPr>
            <a:xfrm>
              <a:off x="5298794" y="1899708"/>
              <a:ext cx="324111" cy="308677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D5FC025F-1849-DD52-F312-285884247A00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 rotWithShape="1"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874" t="-17210" r="-8923" b="-5852"/>
            <a:stretch/>
          </p:blipFill>
          <p:spPr>
            <a:xfrm>
              <a:off x="7392649" y="1901543"/>
              <a:ext cx="324111" cy="308677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6" name="Obraz 5" descr="TP_tmp.emf">
              <a:extLst>
                <a:ext uri="{FF2B5EF4-FFF2-40B4-BE49-F238E27FC236}">
                  <a16:creationId xmlns:a16="http://schemas.microsoft.com/office/drawing/2014/main" id="{483AF3A5-0DAF-9546-61EA-A9997E8C618D}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65" cstate="print"/>
            <a:stretch>
              <a:fillRect/>
            </a:stretch>
          </p:blipFill>
          <p:spPr bwMode="auto">
            <a:xfrm>
              <a:off x="6460797" y="1604083"/>
              <a:ext cx="152493" cy="135210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7" name="Łącznik prosty 6">
              <a:extLst>
                <a:ext uri="{FF2B5EF4-FFF2-40B4-BE49-F238E27FC236}">
                  <a16:creationId xmlns:a16="http://schemas.microsoft.com/office/drawing/2014/main" id="{514690CD-FCA1-2D1F-48C6-96A623618CF9}"/>
                </a:ext>
              </a:extLst>
            </p:cNvPr>
            <p:cNvCxnSpPr/>
            <p:nvPr/>
          </p:nvCxnSpPr>
          <p:spPr>
            <a:xfrm>
              <a:off x="6158879" y="2055936"/>
              <a:ext cx="257963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p:sp>
          <p:nvSpPr>
            <p:cNvPr id="8" name="Dowolny kształt: kształt 7">
              <a:extLst>
                <a:ext uri="{FF2B5EF4-FFF2-40B4-BE49-F238E27FC236}">
                  <a16:creationId xmlns:a16="http://schemas.microsoft.com/office/drawing/2014/main" id="{F7F6A151-488F-E88E-BDA8-30CC6A584C3C}"/>
                </a:ext>
              </a:extLst>
            </p:cNvPr>
            <p:cNvSpPr/>
            <p:nvPr/>
          </p:nvSpPr>
          <p:spPr>
            <a:xfrm>
              <a:off x="4847587" y="1855353"/>
              <a:ext cx="3601616" cy="1268963"/>
            </a:xfrm>
            <a:custGeom>
              <a:avLst/>
              <a:gdLst>
                <a:gd name="connsiteX0" fmla="*/ 0 w 3601616"/>
                <a:gd name="connsiteY0" fmla="*/ 0 h 1268963"/>
                <a:gd name="connsiteX1" fmla="*/ 0 w 3601616"/>
                <a:gd name="connsiteY1" fmla="*/ 1268963 h 1268963"/>
                <a:gd name="connsiteX2" fmla="*/ 3601616 w 3601616"/>
                <a:gd name="connsiteY2" fmla="*/ 1268963 h 1268963"/>
                <a:gd name="connsiteX3" fmla="*/ 3601616 w 3601616"/>
                <a:gd name="connsiteY3" fmla="*/ 37322 h 1268963"/>
                <a:gd name="connsiteX4" fmla="*/ 3069771 w 3601616"/>
                <a:gd name="connsiteY4" fmla="*/ 37322 h 1268963"/>
                <a:gd name="connsiteX5" fmla="*/ 3069771 w 3601616"/>
                <a:gd name="connsiteY5" fmla="*/ 718457 h 1268963"/>
                <a:gd name="connsiteX6" fmla="*/ 2351314 w 3601616"/>
                <a:gd name="connsiteY6" fmla="*/ 718457 h 1268963"/>
                <a:gd name="connsiteX7" fmla="*/ 2351314 w 3601616"/>
                <a:gd name="connsiteY7" fmla="*/ 37322 h 1268963"/>
                <a:gd name="connsiteX8" fmla="*/ 1828800 w 3601616"/>
                <a:gd name="connsiteY8" fmla="*/ 37322 h 1268963"/>
                <a:gd name="connsiteX9" fmla="*/ 1828800 w 3601616"/>
                <a:gd name="connsiteY9" fmla="*/ 737118 h 1268963"/>
                <a:gd name="connsiteX10" fmla="*/ 1147665 w 3601616"/>
                <a:gd name="connsiteY10" fmla="*/ 737118 h 1268963"/>
                <a:gd name="connsiteX11" fmla="*/ 1147665 w 3601616"/>
                <a:gd name="connsiteY11" fmla="*/ 9330 h 1268963"/>
                <a:gd name="connsiteX12" fmla="*/ 849085 w 3601616"/>
                <a:gd name="connsiteY12" fmla="*/ 9330 h 1268963"/>
                <a:gd name="connsiteX13" fmla="*/ 849085 w 3601616"/>
                <a:gd name="connsiteY13" fmla="*/ 709126 h 1268963"/>
                <a:gd name="connsiteX14" fmla="*/ 354563 w 3601616"/>
                <a:gd name="connsiteY14" fmla="*/ 709126 h 1268963"/>
                <a:gd name="connsiteX15" fmla="*/ 363894 w 3601616"/>
                <a:gd name="connsiteY15" fmla="*/ 37322 h 1268963"/>
                <a:gd name="connsiteX16" fmla="*/ 363894 w 3601616"/>
                <a:gd name="connsiteY16" fmla="*/ 37322 h 1268963"/>
                <a:gd name="connsiteX17" fmla="*/ 0 w 3601616"/>
                <a:gd name="connsiteY17" fmla="*/ 0 h 1268963"/>
                <a:gd name="connsiteX0" fmla="*/ 0 w 3601616"/>
                <a:gd name="connsiteY0" fmla="*/ 0 h 1268963"/>
                <a:gd name="connsiteX1" fmla="*/ 0 w 3601616"/>
                <a:gd name="connsiteY1" fmla="*/ 1268963 h 1268963"/>
                <a:gd name="connsiteX2" fmla="*/ 3601616 w 3601616"/>
                <a:gd name="connsiteY2" fmla="*/ 1268963 h 1268963"/>
                <a:gd name="connsiteX3" fmla="*/ 3601616 w 3601616"/>
                <a:gd name="connsiteY3" fmla="*/ 37322 h 1268963"/>
                <a:gd name="connsiteX4" fmla="*/ 3069771 w 3601616"/>
                <a:gd name="connsiteY4" fmla="*/ 37322 h 1268963"/>
                <a:gd name="connsiteX5" fmla="*/ 3069771 w 3601616"/>
                <a:gd name="connsiteY5" fmla="*/ 718457 h 1268963"/>
                <a:gd name="connsiteX6" fmla="*/ 2351314 w 3601616"/>
                <a:gd name="connsiteY6" fmla="*/ 718457 h 1268963"/>
                <a:gd name="connsiteX7" fmla="*/ 2351314 w 3601616"/>
                <a:gd name="connsiteY7" fmla="*/ 37322 h 1268963"/>
                <a:gd name="connsiteX8" fmla="*/ 1828800 w 3601616"/>
                <a:gd name="connsiteY8" fmla="*/ 37322 h 1268963"/>
                <a:gd name="connsiteX9" fmla="*/ 1828800 w 3601616"/>
                <a:gd name="connsiteY9" fmla="*/ 737118 h 1268963"/>
                <a:gd name="connsiteX10" fmla="*/ 1147665 w 3601616"/>
                <a:gd name="connsiteY10" fmla="*/ 737118 h 1268963"/>
                <a:gd name="connsiteX11" fmla="*/ 1147665 w 3601616"/>
                <a:gd name="connsiteY11" fmla="*/ 9330 h 1268963"/>
                <a:gd name="connsiteX12" fmla="*/ 849085 w 3601616"/>
                <a:gd name="connsiteY12" fmla="*/ 9330 h 1268963"/>
                <a:gd name="connsiteX13" fmla="*/ 849085 w 3601616"/>
                <a:gd name="connsiteY13" fmla="*/ 709126 h 1268963"/>
                <a:gd name="connsiteX14" fmla="*/ 354563 w 3601616"/>
                <a:gd name="connsiteY14" fmla="*/ 709126 h 1268963"/>
                <a:gd name="connsiteX15" fmla="*/ 363894 w 3601616"/>
                <a:gd name="connsiteY15" fmla="*/ 37322 h 1268963"/>
                <a:gd name="connsiteX16" fmla="*/ 363894 w 3601616"/>
                <a:gd name="connsiteY16" fmla="*/ 9330 h 1268963"/>
                <a:gd name="connsiteX17" fmla="*/ 0 w 3601616"/>
                <a:gd name="connsiteY17" fmla="*/ 0 h 1268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601616" h="1268963">
                  <a:moveTo>
                    <a:pt x="0" y="0"/>
                  </a:moveTo>
                  <a:lnTo>
                    <a:pt x="0" y="1268963"/>
                  </a:lnTo>
                  <a:lnTo>
                    <a:pt x="3601616" y="1268963"/>
                  </a:lnTo>
                  <a:lnTo>
                    <a:pt x="3601616" y="37322"/>
                  </a:lnTo>
                  <a:lnTo>
                    <a:pt x="3069771" y="37322"/>
                  </a:lnTo>
                  <a:lnTo>
                    <a:pt x="3069771" y="718457"/>
                  </a:lnTo>
                  <a:lnTo>
                    <a:pt x="2351314" y="718457"/>
                  </a:lnTo>
                  <a:lnTo>
                    <a:pt x="2351314" y="37322"/>
                  </a:lnTo>
                  <a:lnTo>
                    <a:pt x="1828800" y="37322"/>
                  </a:lnTo>
                  <a:lnTo>
                    <a:pt x="1828800" y="737118"/>
                  </a:lnTo>
                  <a:lnTo>
                    <a:pt x="1147665" y="737118"/>
                  </a:lnTo>
                  <a:lnTo>
                    <a:pt x="1147665" y="9330"/>
                  </a:lnTo>
                  <a:lnTo>
                    <a:pt x="849085" y="9330"/>
                  </a:lnTo>
                  <a:lnTo>
                    <a:pt x="849085" y="709126"/>
                  </a:lnTo>
                  <a:lnTo>
                    <a:pt x="354563" y="709126"/>
                  </a:lnTo>
                  <a:cubicBezTo>
                    <a:pt x="370956" y="348503"/>
                    <a:pt x="363894" y="572348"/>
                    <a:pt x="363894" y="37322"/>
                  </a:cubicBezTo>
                  <a:lnTo>
                    <a:pt x="363894" y="93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cxnSp>
          <p:nvCxnSpPr>
            <p:cNvPr id="9" name="Łącznik prosty 8">
              <a:extLst>
                <a:ext uri="{FF2B5EF4-FFF2-40B4-BE49-F238E27FC236}">
                  <a16:creationId xmlns:a16="http://schemas.microsoft.com/office/drawing/2014/main" id="{F37E221E-0BA5-0684-E8AD-842DD7B384C9}"/>
                </a:ext>
              </a:extLst>
            </p:cNvPr>
            <p:cNvCxnSpPr/>
            <p:nvPr/>
          </p:nvCxnSpPr>
          <p:spPr>
            <a:xfrm>
              <a:off x="5622905" y="2054046"/>
              <a:ext cx="7509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Łącznik prosty 9">
              <a:extLst>
                <a:ext uri="{FF2B5EF4-FFF2-40B4-BE49-F238E27FC236}">
                  <a16:creationId xmlns:a16="http://schemas.microsoft.com/office/drawing/2014/main" id="{0619C9C0-3F3F-D445-3F5B-05E1BEBA9D95}"/>
                </a:ext>
              </a:extLst>
            </p:cNvPr>
            <p:cNvCxnSpPr/>
            <p:nvPr/>
          </p:nvCxnSpPr>
          <p:spPr>
            <a:xfrm>
              <a:off x="5223701" y="2027350"/>
              <a:ext cx="7509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Łącznik prosty 10">
              <a:extLst>
                <a:ext uri="{FF2B5EF4-FFF2-40B4-BE49-F238E27FC236}">
                  <a16:creationId xmlns:a16="http://schemas.microsoft.com/office/drawing/2014/main" id="{C90D50E3-C6B4-2D4D-6459-24DD95E7585C}"/>
                </a:ext>
              </a:extLst>
            </p:cNvPr>
            <p:cNvCxnSpPr>
              <a:cxnSpLocks/>
              <a:endCxn id="5" idx="1"/>
            </p:cNvCxnSpPr>
            <p:nvPr/>
          </p:nvCxnSpPr>
          <p:spPr>
            <a:xfrm>
              <a:off x="7210166" y="2054046"/>
              <a:ext cx="182483" cy="183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Łącznik prosty 11">
              <a:extLst>
                <a:ext uri="{FF2B5EF4-FFF2-40B4-BE49-F238E27FC236}">
                  <a16:creationId xmlns:a16="http://schemas.microsoft.com/office/drawing/2014/main" id="{30E0A96A-ABD1-EB12-ACE9-2AF815CEF557}"/>
                </a:ext>
              </a:extLst>
            </p:cNvPr>
            <p:cNvCxnSpPr>
              <a:cxnSpLocks/>
            </p:cNvCxnSpPr>
            <p:nvPr/>
          </p:nvCxnSpPr>
          <p:spPr>
            <a:xfrm>
              <a:off x="7716760" y="2051269"/>
              <a:ext cx="182483" cy="277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3" name="Grupa 12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Comb&#10;\end{document}&#10;" title="IguanaTex Vector Display">
              <a:extLst>
                <a:ext uri="{FF2B5EF4-FFF2-40B4-BE49-F238E27FC236}">
                  <a16:creationId xmlns:a16="http://schemas.microsoft.com/office/drawing/2014/main" id="{5B0629F0-6F2B-8736-5ED8-245DF8266BBD}"/>
                </a:ext>
              </a:extLst>
            </p:cNvPr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>
            <a:xfrm>
              <a:off x="6437389" y="2746863"/>
              <a:ext cx="606477" cy="173900"/>
              <a:chOff x="7155069" y="3889785"/>
              <a:chExt cx="309335" cy="88698"/>
            </a:xfrm>
          </p:grpSpPr>
          <p:sp>
            <p:nvSpPr>
              <p:cNvPr id="16" name="Dowolny kształt: kształt 15">
                <a:extLst>
                  <a:ext uri="{FF2B5EF4-FFF2-40B4-BE49-F238E27FC236}">
                    <a16:creationId xmlns:a16="http://schemas.microsoft.com/office/drawing/2014/main" id="{7B7814B8-86F4-E9D0-8A18-6C3521BBCEC5}"/>
                  </a:ext>
                </a:extLst>
              </p:cNvPr>
              <p:cNvSpPr/>
              <p:nvPr>
                <p:custDataLst>
                  <p:tags r:id="rId15"/>
                </p:custDataLst>
              </p:nvPr>
            </p:nvSpPr>
            <p:spPr>
              <a:xfrm>
                <a:off x="7155069" y="3889785"/>
                <a:ext cx="75572" cy="88698"/>
              </a:xfrm>
              <a:custGeom>
                <a:avLst/>
                <a:gdLst>
                  <a:gd name="connsiteX0" fmla="*/ 77 w 75572"/>
                  <a:gd name="connsiteY0" fmla="*/ 44351 h 88698"/>
                  <a:gd name="connsiteX1" fmla="*/ 43261 w 75572"/>
                  <a:gd name="connsiteY1" fmla="*/ 88762 h 88698"/>
                  <a:gd name="connsiteX2" fmla="*/ 75649 w 75572"/>
                  <a:gd name="connsiteY2" fmla="*/ 57650 h 88698"/>
                  <a:gd name="connsiteX3" fmla="*/ 74036 w 75572"/>
                  <a:gd name="connsiteY3" fmla="*/ 55576 h 88698"/>
                  <a:gd name="connsiteX4" fmla="*/ 72547 w 75572"/>
                  <a:gd name="connsiteY4" fmla="*/ 57528 h 88698"/>
                  <a:gd name="connsiteX5" fmla="*/ 44750 w 75572"/>
                  <a:gd name="connsiteY5" fmla="*/ 84979 h 88698"/>
                  <a:gd name="connsiteX6" fmla="*/ 12858 w 75572"/>
                  <a:gd name="connsiteY6" fmla="*/ 44473 h 88698"/>
                  <a:gd name="connsiteX7" fmla="*/ 44626 w 75572"/>
                  <a:gd name="connsiteY7" fmla="*/ 3845 h 88698"/>
                  <a:gd name="connsiteX8" fmla="*/ 71678 w 75572"/>
                  <a:gd name="connsiteY8" fmla="*/ 32761 h 88698"/>
                  <a:gd name="connsiteX9" fmla="*/ 73663 w 75572"/>
                  <a:gd name="connsiteY9" fmla="*/ 34835 h 88698"/>
                  <a:gd name="connsiteX10" fmla="*/ 75649 w 75572"/>
                  <a:gd name="connsiteY10" fmla="*/ 31907 h 88698"/>
                  <a:gd name="connsiteX11" fmla="*/ 75649 w 75572"/>
                  <a:gd name="connsiteY11" fmla="*/ 2991 h 88698"/>
                  <a:gd name="connsiteX12" fmla="*/ 74284 w 75572"/>
                  <a:gd name="connsiteY12" fmla="*/ 63 h 88698"/>
                  <a:gd name="connsiteX13" fmla="*/ 72298 w 75572"/>
                  <a:gd name="connsiteY13" fmla="*/ 1527 h 88698"/>
                  <a:gd name="connsiteX14" fmla="*/ 66094 w 75572"/>
                  <a:gd name="connsiteY14" fmla="*/ 10555 h 88698"/>
                  <a:gd name="connsiteX15" fmla="*/ 43261 w 75572"/>
                  <a:gd name="connsiteY15" fmla="*/ 63 h 88698"/>
                  <a:gd name="connsiteX16" fmla="*/ 77 w 75572"/>
                  <a:gd name="connsiteY16" fmla="*/ 44351 h 88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5572" h="88698">
                    <a:moveTo>
                      <a:pt x="77" y="44351"/>
                    </a:moveTo>
                    <a:cubicBezTo>
                      <a:pt x="77" y="69607"/>
                      <a:pt x="20180" y="88762"/>
                      <a:pt x="43261" y="88762"/>
                    </a:cubicBezTo>
                    <a:cubicBezTo>
                      <a:pt x="63488" y="88762"/>
                      <a:pt x="75649" y="71803"/>
                      <a:pt x="75649" y="57650"/>
                    </a:cubicBezTo>
                    <a:cubicBezTo>
                      <a:pt x="75649" y="56430"/>
                      <a:pt x="75649" y="55576"/>
                      <a:pt x="74036" y="55576"/>
                    </a:cubicBezTo>
                    <a:cubicBezTo>
                      <a:pt x="72671" y="55576"/>
                      <a:pt x="72671" y="56308"/>
                      <a:pt x="72547" y="57528"/>
                    </a:cubicBezTo>
                    <a:cubicBezTo>
                      <a:pt x="71554" y="74975"/>
                      <a:pt x="58276" y="84979"/>
                      <a:pt x="44750" y="84979"/>
                    </a:cubicBezTo>
                    <a:cubicBezTo>
                      <a:pt x="37180" y="84979"/>
                      <a:pt x="12858" y="80831"/>
                      <a:pt x="12858" y="44473"/>
                    </a:cubicBezTo>
                    <a:cubicBezTo>
                      <a:pt x="12858" y="7993"/>
                      <a:pt x="37056" y="3845"/>
                      <a:pt x="44626" y="3845"/>
                    </a:cubicBezTo>
                    <a:cubicBezTo>
                      <a:pt x="58152" y="3845"/>
                      <a:pt x="69196" y="14948"/>
                      <a:pt x="71678" y="32761"/>
                    </a:cubicBezTo>
                    <a:cubicBezTo>
                      <a:pt x="71926" y="34469"/>
                      <a:pt x="71926" y="34835"/>
                      <a:pt x="73663" y="34835"/>
                    </a:cubicBezTo>
                    <a:cubicBezTo>
                      <a:pt x="75649" y="34835"/>
                      <a:pt x="75649" y="34469"/>
                      <a:pt x="75649" y="31907"/>
                    </a:cubicBezTo>
                    <a:lnTo>
                      <a:pt x="75649" y="2991"/>
                    </a:lnTo>
                    <a:cubicBezTo>
                      <a:pt x="75649" y="917"/>
                      <a:pt x="75649" y="63"/>
                      <a:pt x="74284" y="63"/>
                    </a:cubicBezTo>
                    <a:cubicBezTo>
                      <a:pt x="73788" y="63"/>
                      <a:pt x="73291" y="63"/>
                      <a:pt x="72298" y="1527"/>
                    </a:cubicBezTo>
                    <a:lnTo>
                      <a:pt x="66094" y="10555"/>
                    </a:lnTo>
                    <a:cubicBezTo>
                      <a:pt x="61502" y="6163"/>
                      <a:pt x="55174" y="63"/>
                      <a:pt x="43261" y="63"/>
                    </a:cubicBezTo>
                    <a:cubicBezTo>
                      <a:pt x="20056" y="63"/>
                      <a:pt x="77" y="19462"/>
                      <a:pt x="77" y="44351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4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7" name="Dowolny kształt: kształt 16">
                <a:extLst>
                  <a:ext uri="{FF2B5EF4-FFF2-40B4-BE49-F238E27FC236}">
                    <a16:creationId xmlns:a16="http://schemas.microsoft.com/office/drawing/2014/main" id="{2E6396D6-AD44-EA4C-1C88-060B9729307F}"/>
                  </a:ext>
                </a:extLst>
              </p:cNvPr>
              <p:cNvSpPr/>
              <p:nvPr>
                <p:custDataLst>
                  <p:tags r:id="rId16"/>
                </p:custDataLst>
              </p:nvPr>
            </p:nvSpPr>
            <p:spPr>
              <a:xfrm>
                <a:off x="7241217" y="3921141"/>
                <a:ext cx="54972" cy="56001"/>
              </a:xfrm>
              <a:custGeom>
                <a:avLst/>
                <a:gdLst>
                  <a:gd name="connsiteX0" fmla="*/ 55057 w 54972"/>
                  <a:gd name="connsiteY0" fmla="*/ 28612 h 56001"/>
                  <a:gd name="connsiteX1" fmla="*/ 27632 w 54972"/>
                  <a:gd name="connsiteY1" fmla="*/ 63 h 56001"/>
                  <a:gd name="connsiteX2" fmla="*/ 84 w 54972"/>
                  <a:gd name="connsiteY2" fmla="*/ 28612 h 56001"/>
                  <a:gd name="connsiteX3" fmla="*/ 27508 w 54972"/>
                  <a:gd name="connsiteY3" fmla="*/ 56064 h 56001"/>
                  <a:gd name="connsiteX4" fmla="*/ 55057 w 54972"/>
                  <a:gd name="connsiteY4" fmla="*/ 28612 h 56001"/>
                  <a:gd name="connsiteX5" fmla="*/ 27632 w 54972"/>
                  <a:gd name="connsiteY5" fmla="*/ 53014 h 56001"/>
                  <a:gd name="connsiteX6" fmla="*/ 13486 w 54972"/>
                  <a:gd name="connsiteY6" fmla="*/ 44839 h 56001"/>
                  <a:gd name="connsiteX7" fmla="*/ 10384 w 54972"/>
                  <a:gd name="connsiteY7" fmla="*/ 27636 h 56001"/>
                  <a:gd name="connsiteX8" fmla="*/ 13362 w 54972"/>
                  <a:gd name="connsiteY8" fmla="*/ 10921 h 56001"/>
                  <a:gd name="connsiteX9" fmla="*/ 27508 w 54972"/>
                  <a:gd name="connsiteY9" fmla="*/ 2747 h 56001"/>
                  <a:gd name="connsiteX10" fmla="*/ 41531 w 54972"/>
                  <a:gd name="connsiteY10" fmla="*/ 10677 h 56001"/>
                  <a:gd name="connsiteX11" fmla="*/ 44757 w 54972"/>
                  <a:gd name="connsiteY11" fmla="*/ 27636 h 56001"/>
                  <a:gd name="connsiteX12" fmla="*/ 42027 w 54972"/>
                  <a:gd name="connsiteY12" fmla="*/ 43985 h 56001"/>
                  <a:gd name="connsiteX13" fmla="*/ 27632 w 54972"/>
                  <a:gd name="connsiteY13" fmla="*/ 53014 h 56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4972" h="56001">
                    <a:moveTo>
                      <a:pt x="55057" y="28612"/>
                    </a:moveTo>
                    <a:cubicBezTo>
                      <a:pt x="55057" y="12995"/>
                      <a:pt x="42648" y="63"/>
                      <a:pt x="27632" y="63"/>
                    </a:cubicBezTo>
                    <a:cubicBezTo>
                      <a:pt x="12121" y="63"/>
                      <a:pt x="84" y="13362"/>
                      <a:pt x="84" y="28612"/>
                    </a:cubicBezTo>
                    <a:cubicBezTo>
                      <a:pt x="84" y="44351"/>
                      <a:pt x="12990" y="56064"/>
                      <a:pt x="27508" y="56064"/>
                    </a:cubicBezTo>
                    <a:cubicBezTo>
                      <a:pt x="42523" y="56064"/>
                      <a:pt x="55057" y="44107"/>
                      <a:pt x="55057" y="28612"/>
                    </a:cubicBezTo>
                    <a:close/>
                    <a:moveTo>
                      <a:pt x="27632" y="53014"/>
                    </a:moveTo>
                    <a:cubicBezTo>
                      <a:pt x="22296" y="53014"/>
                      <a:pt x="16836" y="50452"/>
                      <a:pt x="13486" y="44839"/>
                    </a:cubicBezTo>
                    <a:cubicBezTo>
                      <a:pt x="10384" y="39471"/>
                      <a:pt x="10384" y="32029"/>
                      <a:pt x="10384" y="27636"/>
                    </a:cubicBezTo>
                    <a:cubicBezTo>
                      <a:pt x="10384" y="22878"/>
                      <a:pt x="10384" y="16290"/>
                      <a:pt x="13362" y="10921"/>
                    </a:cubicBezTo>
                    <a:cubicBezTo>
                      <a:pt x="16712" y="5309"/>
                      <a:pt x="22545" y="2747"/>
                      <a:pt x="27508" y="2747"/>
                    </a:cubicBezTo>
                    <a:cubicBezTo>
                      <a:pt x="32968" y="2747"/>
                      <a:pt x="38304" y="5431"/>
                      <a:pt x="41531" y="10677"/>
                    </a:cubicBezTo>
                    <a:cubicBezTo>
                      <a:pt x="44757" y="15924"/>
                      <a:pt x="44757" y="23000"/>
                      <a:pt x="44757" y="27636"/>
                    </a:cubicBezTo>
                    <a:cubicBezTo>
                      <a:pt x="44757" y="32029"/>
                      <a:pt x="44757" y="38617"/>
                      <a:pt x="42027" y="43985"/>
                    </a:cubicBezTo>
                    <a:cubicBezTo>
                      <a:pt x="39297" y="49476"/>
                      <a:pt x="33837" y="53014"/>
                      <a:pt x="27632" y="5301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4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 dirty="0"/>
              </a:p>
            </p:txBody>
          </p:sp>
          <p:sp>
            <p:nvSpPr>
              <p:cNvPr id="18" name="Dowolny kształt: kształt 17">
                <a:extLst>
                  <a:ext uri="{FF2B5EF4-FFF2-40B4-BE49-F238E27FC236}">
                    <a16:creationId xmlns:a16="http://schemas.microsoft.com/office/drawing/2014/main" id="{946ABAB6-557B-639D-C56B-7587438C98AD}"/>
                  </a:ext>
                </a:extLst>
              </p:cNvPr>
              <p:cNvSpPr/>
              <p:nvPr>
                <p:custDataLst>
                  <p:tags r:id="rId17"/>
                </p:custDataLst>
              </p:nvPr>
            </p:nvSpPr>
            <p:spPr>
              <a:xfrm>
                <a:off x="7303759" y="3921873"/>
                <a:ext cx="96916" cy="53926"/>
              </a:xfrm>
              <a:custGeom>
                <a:avLst/>
                <a:gdLst>
                  <a:gd name="connsiteX0" fmla="*/ 9768 w 96916"/>
                  <a:gd name="connsiteY0" fmla="*/ 12019 h 53926"/>
                  <a:gd name="connsiteX1" fmla="*/ 9768 w 96916"/>
                  <a:gd name="connsiteY1" fmla="*/ 44717 h 53926"/>
                  <a:gd name="connsiteX2" fmla="*/ 89 w 96916"/>
                  <a:gd name="connsiteY2" fmla="*/ 50208 h 53926"/>
                  <a:gd name="connsiteX3" fmla="*/ 89 w 96916"/>
                  <a:gd name="connsiteY3" fmla="*/ 53990 h 53926"/>
                  <a:gd name="connsiteX4" fmla="*/ 14111 w 96916"/>
                  <a:gd name="connsiteY4" fmla="*/ 53624 h 53926"/>
                  <a:gd name="connsiteX5" fmla="*/ 28010 w 96916"/>
                  <a:gd name="connsiteY5" fmla="*/ 53990 h 53926"/>
                  <a:gd name="connsiteX6" fmla="*/ 28010 w 96916"/>
                  <a:gd name="connsiteY6" fmla="*/ 50208 h 53926"/>
                  <a:gd name="connsiteX7" fmla="*/ 18330 w 96916"/>
                  <a:gd name="connsiteY7" fmla="*/ 44717 h 53926"/>
                  <a:gd name="connsiteX8" fmla="*/ 18330 w 96916"/>
                  <a:gd name="connsiteY8" fmla="*/ 22268 h 53926"/>
                  <a:gd name="connsiteX9" fmla="*/ 35083 w 96916"/>
                  <a:gd name="connsiteY9" fmla="*/ 2747 h 53926"/>
                  <a:gd name="connsiteX10" fmla="*/ 44266 w 96916"/>
                  <a:gd name="connsiteY10" fmla="*/ 16290 h 53926"/>
                  <a:gd name="connsiteX11" fmla="*/ 44266 w 96916"/>
                  <a:gd name="connsiteY11" fmla="*/ 44717 h 53926"/>
                  <a:gd name="connsiteX12" fmla="*/ 34587 w 96916"/>
                  <a:gd name="connsiteY12" fmla="*/ 50208 h 53926"/>
                  <a:gd name="connsiteX13" fmla="*/ 34587 w 96916"/>
                  <a:gd name="connsiteY13" fmla="*/ 53990 h 53926"/>
                  <a:gd name="connsiteX14" fmla="*/ 48609 w 96916"/>
                  <a:gd name="connsiteY14" fmla="*/ 53624 h 53926"/>
                  <a:gd name="connsiteX15" fmla="*/ 62507 w 96916"/>
                  <a:gd name="connsiteY15" fmla="*/ 53990 h 53926"/>
                  <a:gd name="connsiteX16" fmla="*/ 62507 w 96916"/>
                  <a:gd name="connsiteY16" fmla="*/ 50208 h 53926"/>
                  <a:gd name="connsiteX17" fmla="*/ 52828 w 96916"/>
                  <a:gd name="connsiteY17" fmla="*/ 44717 h 53926"/>
                  <a:gd name="connsiteX18" fmla="*/ 52828 w 96916"/>
                  <a:gd name="connsiteY18" fmla="*/ 22268 h 53926"/>
                  <a:gd name="connsiteX19" fmla="*/ 69581 w 96916"/>
                  <a:gd name="connsiteY19" fmla="*/ 2747 h 53926"/>
                  <a:gd name="connsiteX20" fmla="*/ 78763 w 96916"/>
                  <a:gd name="connsiteY20" fmla="*/ 16290 h 53926"/>
                  <a:gd name="connsiteX21" fmla="*/ 78763 w 96916"/>
                  <a:gd name="connsiteY21" fmla="*/ 44717 h 53926"/>
                  <a:gd name="connsiteX22" fmla="*/ 69084 w 96916"/>
                  <a:gd name="connsiteY22" fmla="*/ 50208 h 53926"/>
                  <a:gd name="connsiteX23" fmla="*/ 69084 w 96916"/>
                  <a:gd name="connsiteY23" fmla="*/ 53990 h 53926"/>
                  <a:gd name="connsiteX24" fmla="*/ 83107 w 96916"/>
                  <a:gd name="connsiteY24" fmla="*/ 53624 h 53926"/>
                  <a:gd name="connsiteX25" fmla="*/ 97005 w 96916"/>
                  <a:gd name="connsiteY25" fmla="*/ 53990 h 53926"/>
                  <a:gd name="connsiteX26" fmla="*/ 97005 w 96916"/>
                  <a:gd name="connsiteY26" fmla="*/ 50208 h 53926"/>
                  <a:gd name="connsiteX27" fmla="*/ 87326 w 96916"/>
                  <a:gd name="connsiteY27" fmla="*/ 46547 h 53926"/>
                  <a:gd name="connsiteX28" fmla="*/ 87326 w 96916"/>
                  <a:gd name="connsiteY28" fmla="*/ 23244 h 53926"/>
                  <a:gd name="connsiteX29" fmla="*/ 83479 w 96916"/>
                  <a:gd name="connsiteY29" fmla="*/ 4577 h 53926"/>
                  <a:gd name="connsiteX30" fmla="*/ 70449 w 96916"/>
                  <a:gd name="connsiteY30" fmla="*/ 63 h 53926"/>
                  <a:gd name="connsiteX31" fmla="*/ 52456 w 96916"/>
                  <a:gd name="connsiteY31" fmla="*/ 12019 h 53926"/>
                  <a:gd name="connsiteX32" fmla="*/ 35952 w 96916"/>
                  <a:gd name="connsiteY32" fmla="*/ 63 h 53926"/>
                  <a:gd name="connsiteX33" fmla="*/ 17586 w 96916"/>
                  <a:gd name="connsiteY33" fmla="*/ 12873 h 53926"/>
                  <a:gd name="connsiteX34" fmla="*/ 17586 w 96916"/>
                  <a:gd name="connsiteY34" fmla="*/ 63 h 53926"/>
                  <a:gd name="connsiteX35" fmla="*/ 89 w 96916"/>
                  <a:gd name="connsiteY35" fmla="*/ 1405 h 53926"/>
                  <a:gd name="connsiteX36" fmla="*/ 89 w 96916"/>
                  <a:gd name="connsiteY36" fmla="*/ 5187 h 53926"/>
                  <a:gd name="connsiteX37" fmla="*/ 9768 w 96916"/>
                  <a:gd name="connsiteY37" fmla="*/ 12019 h 53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6916" h="53926">
                    <a:moveTo>
                      <a:pt x="9768" y="12019"/>
                    </a:moveTo>
                    <a:lnTo>
                      <a:pt x="9768" y="44717"/>
                    </a:lnTo>
                    <a:cubicBezTo>
                      <a:pt x="9768" y="50208"/>
                      <a:pt x="8403" y="50208"/>
                      <a:pt x="89" y="50208"/>
                    </a:cubicBezTo>
                    <a:lnTo>
                      <a:pt x="89" y="53990"/>
                    </a:lnTo>
                    <a:cubicBezTo>
                      <a:pt x="4432" y="53868"/>
                      <a:pt x="10761" y="53624"/>
                      <a:pt x="14111" y="53624"/>
                    </a:cubicBezTo>
                    <a:cubicBezTo>
                      <a:pt x="17338" y="53624"/>
                      <a:pt x="23791" y="53868"/>
                      <a:pt x="28010" y="53990"/>
                    </a:cubicBezTo>
                    <a:lnTo>
                      <a:pt x="28010" y="50208"/>
                    </a:lnTo>
                    <a:cubicBezTo>
                      <a:pt x="19695" y="50208"/>
                      <a:pt x="18330" y="50208"/>
                      <a:pt x="18330" y="44717"/>
                    </a:cubicBezTo>
                    <a:lnTo>
                      <a:pt x="18330" y="22268"/>
                    </a:lnTo>
                    <a:cubicBezTo>
                      <a:pt x="18330" y="9579"/>
                      <a:pt x="27141" y="2747"/>
                      <a:pt x="35083" y="2747"/>
                    </a:cubicBezTo>
                    <a:cubicBezTo>
                      <a:pt x="42901" y="2747"/>
                      <a:pt x="44266" y="9335"/>
                      <a:pt x="44266" y="16290"/>
                    </a:cubicBezTo>
                    <a:lnTo>
                      <a:pt x="44266" y="44717"/>
                    </a:lnTo>
                    <a:cubicBezTo>
                      <a:pt x="44266" y="50208"/>
                      <a:pt x="42901" y="50208"/>
                      <a:pt x="34587" y="50208"/>
                    </a:cubicBezTo>
                    <a:lnTo>
                      <a:pt x="34587" y="53990"/>
                    </a:lnTo>
                    <a:cubicBezTo>
                      <a:pt x="38930" y="53868"/>
                      <a:pt x="45259" y="53624"/>
                      <a:pt x="48609" y="53624"/>
                    </a:cubicBezTo>
                    <a:cubicBezTo>
                      <a:pt x="51835" y="53624"/>
                      <a:pt x="58288" y="53868"/>
                      <a:pt x="62507" y="53990"/>
                    </a:cubicBezTo>
                    <a:lnTo>
                      <a:pt x="62507" y="50208"/>
                    </a:lnTo>
                    <a:cubicBezTo>
                      <a:pt x="54193" y="50208"/>
                      <a:pt x="52828" y="50208"/>
                      <a:pt x="52828" y="44717"/>
                    </a:cubicBezTo>
                    <a:lnTo>
                      <a:pt x="52828" y="22268"/>
                    </a:lnTo>
                    <a:cubicBezTo>
                      <a:pt x="52828" y="9579"/>
                      <a:pt x="61639" y="2747"/>
                      <a:pt x="69581" y="2747"/>
                    </a:cubicBezTo>
                    <a:cubicBezTo>
                      <a:pt x="77398" y="2747"/>
                      <a:pt x="78763" y="9335"/>
                      <a:pt x="78763" y="16290"/>
                    </a:cubicBezTo>
                    <a:lnTo>
                      <a:pt x="78763" y="44717"/>
                    </a:lnTo>
                    <a:cubicBezTo>
                      <a:pt x="78763" y="50208"/>
                      <a:pt x="77398" y="50208"/>
                      <a:pt x="69084" y="50208"/>
                    </a:cubicBezTo>
                    <a:lnTo>
                      <a:pt x="69084" y="53990"/>
                    </a:lnTo>
                    <a:cubicBezTo>
                      <a:pt x="73427" y="53868"/>
                      <a:pt x="79756" y="53624"/>
                      <a:pt x="83107" y="53624"/>
                    </a:cubicBezTo>
                    <a:cubicBezTo>
                      <a:pt x="86333" y="53624"/>
                      <a:pt x="92786" y="53868"/>
                      <a:pt x="97005" y="53990"/>
                    </a:cubicBezTo>
                    <a:lnTo>
                      <a:pt x="97005" y="50208"/>
                    </a:lnTo>
                    <a:cubicBezTo>
                      <a:pt x="90552" y="50208"/>
                      <a:pt x="87450" y="50208"/>
                      <a:pt x="87326" y="46547"/>
                    </a:cubicBezTo>
                    <a:lnTo>
                      <a:pt x="87326" y="23244"/>
                    </a:lnTo>
                    <a:cubicBezTo>
                      <a:pt x="87326" y="12751"/>
                      <a:pt x="87326" y="8969"/>
                      <a:pt x="83479" y="4577"/>
                    </a:cubicBezTo>
                    <a:cubicBezTo>
                      <a:pt x="81742" y="2503"/>
                      <a:pt x="77647" y="63"/>
                      <a:pt x="70449" y="63"/>
                    </a:cubicBezTo>
                    <a:cubicBezTo>
                      <a:pt x="60026" y="63"/>
                      <a:pt x="54565" y="7383"/>
                      <a:pt x="52456" y="12019"/>
                    </a:cubicBezTo>
                    <a:cubicBezTo>
                      <a:pt x="50719" y="1405"/>
                      <a:pt x="41536" y="63"/>
                      <a:pt x="35952" y="63"/>
                    </a:cubicBezTo>
                    <a:cubicBezTo>
                      <a:pt x="26893" y="63"/>
                      <a:pt x="21061" y="5309"/>
                      <a:pt x="17586" y="12873"/>
                    </a:cubicBezTo>
                    <a:lnTo>
                      <a:pt x="17586" y="63"/>
                    </a:lnTo>
                    <a:lnTo>
                      <a:pt x="89" y="1405"/>
                    </a:lnTo>
                    <a:lnTo>
                      <a:pt x="89" y="5187"/>
                    </a:lnTo>
                    <a:cubicBezTo>
                      <a:pt x="8775" y="5187"/>
                      <a:pt x="9768" y="6041"/>
                      <a:pt x="9768" y="1201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4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1" name="Dowolny kształt: kształt 20">
                <a:extLst>
                  <a:ext uri="{FF2B5EF4-FFF2-40B4-BE49-F238E27FC236}">
                    <a16:creationId xmlns:a16="http://schemas.microsoft.com/office/drawing/2014/main" id="{E3CDBA36-B556-29BD-69BD-92019376EC16}"/>
                  </a:ext>
                </a:extLst>
              </p:cNvPr>
              <p:cNvSpPr/>
              <p:nvPr>
                <p:custDataLst>
                  <p:tags r:id="rId18"/>
                </p:custDataLst>
              </p:nvPr>
            </p:nvSpPr>
            <p:spPr>
              <a:xfrm>
                <a:off x="7403227" y="3891127"/>
                <a:ext cx="61177" cy="86014"/>
              </a:xfrm>
              <a:custGeom>
                <a:avLst/>
                <a:gdLst>
                  <a:gd name="connsiteX0" fmla="*/ 17966 w 61177"/>
                  <a:gd name="connsiteY0" fmla="*/ 38739 h 86014"/>
                  <a:gd name="connsiteX1" fmla="*/ 17966 w 61177"/>
                  <a:gd name="connsiteY1" fmla="*/ 63 h 86014"/>
                  <a:gd name="connsiteX2" fmla="*/ 97 w 61177"/>
                  <a:gd name="connsiteY2" fmla="*/ 1405 h 86014"/>
                  <a:gd name="connsiteX3" fmla="*/ 97 w 61177"/>
                  <a:gd name="connsiteY3" fmla="*/ 5187 h 86014"/>
                  <a:gd name="connsiteX4" fmla="*/ 9776 w 61177"/>
                  <a:gd name="connsiteY4" fmla="*/ 12019 h 86014"/>
                  <a:gd name="connsiteX5" fmla="*/ 9776 w 61177"/>
                  <a:gd name="connsiteY5" fmla="*/ 84735 h 86014"/>
                  <a:gd name="connsiteX6" fmla="*/ 12878 w 61177"/>
                  <a:gd name="connsiteY6" fmla="*/ 84735 h 86014"/>
                  <a:gd name="connsiteX7" fmla="*/ 17346 w 61177"/>
                  <a:gd name="connsiteY7" fmla="*/ 77171 h 86014"/>
                  <a:gd name="connsiteX8" fmla="*/ 33602 w 61177"/>
                  <a:gd name="connsiteY8" fmla="*/ 86078 h 86014"/>
                  <a:gd name="connsiteX9" fmla="*/ 61274 w 61177"/>
                  <a:gd name="connsiteY9" fmla="*/ 58382 h 86014"/>
                  <a:gd name="connsiteX10" fmla="*/ 34967 w 61177"/>
                  <a:gd name="connsiteY10" fmla="*/ 30808 h 86014"/>
                  <a:gd name="connsiteX11" fmla="*/ 17966 w 61177"/>
                  <a:gd name="connsiteY11" fmla="*/ 38739 h 86014"/>
                  <a:gd name="connsiteX12" fmla="*/ 18338 w 61177"/>
                  <a:gd name="connsiteY12" fmla="*/ 70827 h 86014"/>
                  <a:gd name="connsiteX13" fmla="*/ 18338 w 61177"/>
                  <a:gd name="connsiteY13" fmla="*/ 45693 h 86014"/>
                  <a:gd name="connsiteX14" fmla="*/ 19704 w 61177"/>
                  <a:gd name="connsiteY14" fmla="*/ 41301 h 86014"/>
                  <a:gd name="connsiteX15" fmla="*/ 34346 w 61177"/>
                  <a:gd name="connsiteY15" fmla="*/ 33493 h 86014"/>
                  <a:gd name="connsiteX16" fmla="*/ 47376 w 61177"/>
                  <a:gd name="connsiteY16" fmla="*/ 41301 h 86014"/>
                  <a:gd name="connsiteX17" fmla="*/ 50975 w 61177"/>
                  <a:gd name="connsiteY17" fmla="*/ 58260 h 86014"/>
                  <a:gd name="connsiteX18" fmla="*/ 47128 w 61177"/>
                  <a:gd name="connsiteY18" fmla="*/ 75585 h 86014"/>
                  <a:gd name="connsiteX19" fmla="*/ 33105 w 61177"/>
                  <a:gd name="connsiteY19" fmla="*/ 83393 h 86014"/>
                  <a:gd name="connsiteX20" fmla="*/ 20076 w 61177"/>
                  <a:gd name="connsiteY20" fmla="*/ 75951 h 86014"/>
                  <a:gd name="connsiteX21" fmla="*/ 18338 w 61177"/>
                  <a:gd name="connsiteY21" fmla="*/ 70827 h 86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1177" h="86014">
                    <a:moveTo>
                      <a:pt x="17966" y="38739"/>
                    </a:moveTo>
                    <a:lnTo>
                      <a:pt x="17966" y="63"/>
                    </a:lnTo>
                    <a:lnTo>
                      <a:pt x="97" y="1405"/>
                    </a:lnTo>
                    <a:lnTo>
                      <a:pt x="97" y="5187"/>
                    </a:lnTo>
                    <a:cubicBezTo>
                      <a:pt x="8783" y="5187"/>
                      <a:pt x="9776" y="6041"/>
                      <a:pt x="9776" y="12019"/>
                    </a:cubicBezTo>
                    <a:lnTo>
                      <a:pt x="9776" y="84735"/>
                    </a:lnTo>
                    <a:lnTo>
                      <a:pt x="12878" y="84735"/>
                    </a:lnTo>
                    <a:cubicBezTo>
                      <a:pt x="13003" y="84613"/>
                      <a:pt x="13995" y="82905"/>
                      <a:pt x="17346" y="77171"/>
                    </a:cubicBezTo>
                    <a:cubicBezTo>
                      <a:pt x="19207" y="79977"/>
                      <a:pt x="24419" y="86078"/>
                      <a:pt x="33602" y="86078"/>
                    </a:cubicBezTo>
                    <a:cubicBezTo>
                      <a:pt x="48369" y="86078"/>
                      <a:pt x="61274" y="74121"/>
                      <a:pt x="61274" y="58382"/>
                    </a:cubicBezTo>
                    <a:cubicBezTo>
                      <a:pt x="61274" y="42887"/>
                      <a:pt x="49113" y="30808"/>
                      <a:pt x="34967" y="30808"/>
                    </a:cubicBezTo>
                    <a:cubicBezTo>
                      <a:pt x="25288" y="30808"/>
                      <a:pt x="19952" y="36543"/>
                      <a:pt x="17966" y="38739"/>
                    </a:cubicBezTo>
                    <a:close/>
                    <a:moveTo>
                      <a:pt x="18338" y="70827"/>
                    </a:moveTo>
                    <a:lnTo>
                      <a:pt x="18338" y="45693"/>
                    </a:lnTo>
                    <a:cubicBezTo>
                      <a:pt x="18338" y="43375"/>
                      <a:pt x="18338" y="43253"/>
                      <a:pt x="19704" y="41301"/>
                    </a:cubicBezTo>
                    <a:cubicBezTo>
                      <a:pt x="24543" y="34469"/>
                      <a:pt x="31368" y="33493"/>
                      <a:pt x="34346" y="33493"/>
                    </a:cubicBezTo>
                    <a:cubicBezTo>
                      <a:pt x="39931" y="33493"/>
                      <a:pt x="44398" y="36665"/>
                      <a:pt x="47376" y="41301"/>
                    </a:cubicBezTo>
                    <a:cubicBezTo>
                      <a:pt x="50602" y="46303"/>
                      <a:pt x="50975" y="53258"/>
                      <a:pt x="50975" y="58260"/>
                    </a:cubicBezTo>
                    <a:cubicBezTo>
                      <a:pt x="50975" y="62774"/>
                      <a:pt x="50727" y="70095"/>
                      <a:pt x="47128" y="75585"/>
                    </a:cubicBezTo>
                    <a:cubicBezTo>
                      <a:pt x="44522" y="79367"/>
                      <a:pt x="39806" y="83393"/>
                      <a:pt x="33105" y="83393"/>
                    </a:cubicBezTo>
                    <a:cubicBezTo>
                      <a:pt x="27521" y="83393"/>
                      <a:pt x="23054" y="80465"/>
                      <a:pt x="20076" y="75951"/>
                    </a:cubicBezTo>
                    <a:cubicBezTo>
                      <a:pt x="18338" y="73389"/>
                      <a:pt x="18338" y="73023"/>
                      <a:pt x="18338" y="70827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4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cxnSp>
          <p:nvCxnSpPr>
            <p:cNvPr id="14" name="Łącznik prosty 13">
              <a:extLst>
                <a:ext uri="{FF2B5EF4-FFF2-40B4-BE49-F238E27FC236}">
                  <a16:creationId xmlns:a16="http://schemas.microsoft.com/office/drawing/2014/main" id="{4836704E-0FB9-1CF9-3CFC-077E0C3E647B}"/>
                </a:ext>
              </a:extLst>
            </p:cNvPr>
            <p:cNvCxnSpPr/>
            <p:nvPr/>
          </p:nvCxnSpPr>
          <p:spPr>
            <a:xfrm>
              <a:off x="5986030" y="2052199"/>
              <a:ext cx="75093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Łącznik prosty 14">
              <a:extLst>
                <a:ext uri="{FF2B5EF4-FFF2-40B4-BE49-F238E27FC236}">
                  <a16:creationId xmlns:a16="http://schemas.microsoft.com/office/drawing/2014/main" id="{EDF6309C-1E48-6787-6CFB-44A6F3BDC264}"/>
                </a:ext>
              </a:extLst>
            </p:cNvPr>
            <p:cNvCxnSpPr>
              <a:cxnSpLocks/>
            </p:cNvCxnSpPr>
            <p:nvPr/>
          </p:nvCxnSpPr>
          <p:spPr>
            <a:xfrm>
              <a:off x="6512962" y="2044231"/>
              <a:ext cx="14724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B93A5073-86B9-73CF-967F-AC2600C70464}"/>
              </a:ext>
            </a:extLst>
          </p:cNvPr>
          <p:cNvCxnSpPr/>
          <p:nvPr/>
        </p:nvCxnSpPr>
        <p:spPr>
          <a:xfrm>
            <a:off x="8494436" y="3259040"/>
            <a:ext cx="1923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Łącznik prosty 23">
            <a:extLst>
              <a:ext uri="{FF2B5EF4-FFF2-40B4-BE49-F238E27FC236}">
                <a16:creationId xmlns:a16="http://schemas.microsoft.com/office/drawing/2014/main" id="{23EDEC03-037E-D704-1E47-53192271B647}"/>
              </a:ext>
            </a:extLst>
          </p:cNvPr>
          <p:cNvCxnSpPr/>
          <p:nvPr/>
        </p:nvCxnSpPr>
        <p:spPr>
          <a:xfrm>
            <a:off x="8494436" y="2549987"/>
            <a:ext cx="1923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5" name="Grupa 24">
            <a:extLst>
              <a:ext uri="{FF2B5EF4-FFF2-40B4-BE49-F238E27FC236}">
                <a16:creationId xmlns:a16="http://schemas.microsoft.com/office/drawing/2014/main" id="{19F6DE04-F8FA-F0FA-32E6-2385980F385F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8604925" y="2830404"/>
            <a:ext cx="325414" cy="253496"/>
            <a:chOff x="6158015" y="5315148"/>
            <a:chExt cx="129333" cy="100750"/>
          </a:xfrm>
        </p:grpSpPr>
        <p:sp>
          <p:nvSpPr>
            <p:cNvPr id="26" name="Dowolny kształt: kształt 25">
              <a:extLst>
                <a:ext uri="{FF2B5EF4-FFF2-40B4-BE49-F238E27FC236}">
                  <a16:creationId xmlns:a16="http://schemas.microsoft.com/office/drawing/2014/main" id="{4F3CDC3C-2AB8-40C9-577D-A7140862C298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158015" y="5315148"/>
              <a:ext cx="62706" cy="89200"/>
            </a:xfrm>
            <a:custGeom>
              <a:avLst/>
              <a:gdLst>
                <a:gd name="connsiteX0" fmla="*/ 475 w 62706"/>
                <a:gd name="connsiteY0" fmla="*/ 83434 h 89200"/>
                <a:gd name="connsiteX1" fmla="*/ 77 w 62706"/>
                <a:gd name="connsiteY1" fmla="*/ 85603 h 89200"/>
                <a:gd name="connsiteX2" fmla="*/ 3797 w 62706"/>
                <a:gd name="connsiteY2" fmla="*/ 89263 h 89200"/>
                <a:gd name="connsiteX3" fmla="*/ 8446 w 62706"/>
                <a:gd name="connsiteY3" fmla="*/ 86416 h 89200"/>
                <a:gd name="connsiteX4" fmla="*/ 16949 w 62706"/>
                <a:gd name="connsiteY4" fmla="*/ 52390 h 89200"/>
                <a:gd name="connsiteX5" fmla="*/ 30101 w 62706"/>
                <a:gd name="connsiteY5" fmla="*/ 61473 h 89200"/>
                <a:gd name="connsiteX6" fmla="*/ 62783 w 62706"/>
                <a:gd name="connsiteY6" fmla="*/ 22160 h 89200"/>
                <a:gd name="connsiteX7" fmla="*/ 44316 w 62706"/>
                <a:gd name="connsiteY7" fmla="*/ 63 h 89200"/>
                <a:gd name="connsiteX8" fmla="*/ 13495 w 62706"/>
                <a:gd name="connsiteY8" fmla="*/ 30158 h 89200"/>
                <a:gd name="connsiteX9" fmla="*/ 475 w 62706"/>
                <a:gd name="connsiteY9" fmla="*/ 83434 h 89200"/>
                <a:gd name="connsiteX10" fmla="*/ 29968 w 62706"/>
                <a:gd name="connsiteY10" fmla="*/ 58490 h 89200"/>
                <a:gd name="connsiteX11" fmla="*/ 18543 w 62706"/>
                <a:gd name="connsiteY11" fmla="*/ 46425 h 89200"/>
                <a:gd name="connsiteX12" fmla="*/ 19606 w 62706"/>
                <a:gd name="connsiteY12" fmla="*/ 41410 h 89200"/>
                <a:gd name="connsiteX13" fmla="*/ 27577 w 62706"/>
                <a:gd name="connsiteY13" fmla="*/ 15924 h 89200"/>
                <a:gd name="connsiteX14" fmla="*/ 44051 w 62706"/>
                <a:gd name="connsiteY14" fmla="*/ 3045 h 89200"/>
                <a:gd name="connsiteX15" fmla="*/ 53217 w 62706"/>
                <a:gd name="connsiteY15" fmla="*/ 16330 h 89200"/>
                <a:gd name="connsiteX16" fmla="*/ 45778 w 62706"/>
                <a:gd name="connsiteY16" fmla="*/ 45612 h 89200"/>
                <a:gd name="connsiteX17" fmla="*/ 29968 w 62706"/>
                <a:gd name="connsiteY17" fmla="*/ 58490 h 8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2706" h="89200">
                  <a:moveTo>
                    <a:pt x="475" y="83434"/>
                  </a:moveTo>
                  <a:cubicBezTo>
                    <a:pt x="77" y="85061"/>
                    <a:pt x="77" y="85332"/>
                    <a:pt x="77" y="85603"/>
                  </a:cubicBezTo>
                  <a:cubicBezTo>
                    <a:pt x="77" y="87637"/>
                    <a:pt x="1538" y="89263"/>
                    <a:pt x="3797" y="89263"/>
                  </a:cubicBezTo>
                  <a:cubicBezTo>
                    <a:pt x="6586" y="89263"/>
                    <a:pt x="8181" y="86823"/>
                    <a:pt x="8446" y="86416"/>
                  </a:cubicBezTo>
                  <a:cubicBezTo>
                    <a:pt x="9111" y="85196"/>
                    <a:pt x="13362" y="67031"/>
                    <a:pt x="16949" y="52390"/>
                  </a:cubicBezTo>
                  <a:cubicBezTo>
                    <a:pt x="19606" y="57813"/>
                    <a:pt x="23857" y="61473"/>
                    <a:pt x="30101" y="61473"/>
                  </a:cubicBezTo>
                  <a:cubicBezTo>
                    <a:pt x="45645" y="61473"/>
                    <a:pt x="62783" y="42358"/>
                    <a:pt x="62783" y="22160"/>
                  </a:cubicBezTo>
                  <a:cubicBezTo>
                    <a:pt x="62783" y="7790"/>
                    <a:pt x="54015" y="63"/>
                    <a:pt x="44316" y="63"/>
                  </a:cubicBezTo>
                  <a:cubicBezTo>
                    <a:pt x="31430" y="63"/>
                    <a:pt x="17480" y="13619"/>
                    <a:pt x="13495" y="30158"/>
                  </a:cubicBezTo>
                  <a:lnTo>
                    <a:pt x="475" y="83434"/>
                  </a:lnTo>
                  <a:close/>
                  <a:moveTo>
                    <a:pt x="29968" y="58490"/>
                  </a:moveTo>
                  <a:cubicBezTo>
                    <a:pt x="20669" y="58490"/>
                    <a:pt x="18543" y="47645"/>
                    <a:pt x="18543" y="46425"/>
                  </a:cubicBezTo>
                  <a:cubicBezTo>
                    <a:pt x="18543" y="45883"/>
                    <a:pt x="19207" y="43172"/>
                    <a:pt x="19606" y="41410"/>
                  </a:cubicBezTo>
                  <a:cubicBezTo>
                    <a:pt x="23326" y="26226"/>
                    <a:pt x="24654" y="21346"/>
                    <a:pt x="27577" y="15924"/>
                  </a:cubicBezTo>
                  <a:cubicBezTo>
                    <a:pt x="33290" y="6028"/>
                    <a:pt x="39932" y="3045"/>
                    <a:pt x="44051" y="3045"/>
                  </a:cubicBezTo>
                  <a:cubicBezTo>
                    <a:pt x="48966" y="3045"/>
                    <a:pt x="53217" y="6976"/>
                    <a:pt x="53217" y="16330"/>
                  </a:cubicBezTo>
                  <a:cubicBezTo>
                    <a:pt x="53217" y="23786"/>
                    <a:pt x="49365" y="38969"/>
                    <a:pt x="45778" y="45612"/>
                  </a:cubicBezTo>
                  <a:cubicBezTo>
                    <a:pt x="41394" y="54152"/>
                    <a:pt x="35017" y="58490"/>
                    <a:pt x="29968" y="58490"/>
                  </a:cubicBezTo>
                  <a:close/>
                </a:path>
              </a:pathLst>
            </a:custGeom>
            <a:solidFill>
              <a:srgbClr val="000000"/>
            </a:solidFill>
            <a:ln w="13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" name="Dowolny kształt: kształt 26">
              <a:extLst>
                <a:ext uri="{FF2B5EF4-FFF2-40B4-BE49-F238E27FC236}">
                  <a16:creationId xmlns:a16="http://schemas.microsoft.com/office/drawing/2014/main" id="{077856BA-1EDF-E12D-02AF-735D72B0ABF1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229133" y="5353553"/>
              <a:ext cx="58215" cy="62345"/>
            </a:xfrm>
            <a:custGeom>
              <a:avLst/>
              <a:gdLst>
                <a:gd name="connsiteX0" fmla="*/ 23052 w 58215"/>
                <a:gd name="connsiteY0" fmla="*/ 42767 h 62345"/>
                <a:gd name="connsiteX1" fmla="*/ 26214 w 58215"/>
                <a:gd name="connsiteY1" fmla="*/ 42862 h 62345"/>
                <a:gd name="connsiteX2" fmla="*/ 58298 w 58215"/>
                <a:gd name="connsiteY2" fmla="*/ 13919 h 62345"/>
                <a:gd name="connsiteX3" fmla="*/ 46115 w 58215"/>
                <a:gd name="connsiteY3" fmla="*/ 64 h 62345"/>
                <a:gd name="connsiteX4" fmla="*/ 23889 w 58215"/>
                <a:gd name="connsiteY4" fmla="*/ 23883 h 62345"/>
                <a:gd name="connsiteX5" fmla="*/ 20076 w 58215"/>
                <a:gd name="connsiteY5" fmla="*/ 35839 h 62345"/>
                <a:gd name="connsiteX6" fmla="*/ 3337 w 58215"/>
                <a:gd name="connsiteY6" fmla="*/ 22649 h 62345"/>
                <a:gd name="connsiteX7" fmla="*/ 11427 w 58215"/>
                <a:gd name="connsiteY7" fmla="*/ 3386 h 62345"/>
                <a:gd name="connsiteX8" fmla="*/ 12171 w 58215"/>
                <a:gd name="connsiteY8" fmla="*/ 2152 h 62345"/>
                <a:gd name="connsiteX9" fmla="*/ 10683 w 58215"/>
                <a:gd name="connsiteY9" fmla="*/ 1013 h 62345"/>
                <a:gd name="connsiteX10" fmla="*/ 7708 w 58215"/>
                <a:gd name="connsiteY10" fmla="*/ 3101 h 62345"/>
                <a:gd name="connsiteX11" fmla="*/ 82 w 58215"/>
                <a:gd name="connsiteY11" fmla="*/ 23598 h 62345"/>
                <a:gd name="connsiteX12" fmla="*/ 18123 w 58215"/>
                <a:gd name="connsiteY12" fmla="*/ 42007 h 62345"/>
                <a:gd name="connsiteX13" fmla="*/ 12915 w 58215"/>
                <a:gd name="connsiteY13" fmla="*/ 59373 h 62345"/>
                <a:gd name="connsiteX14" fmla="*/ 16077 w 58215"/>
                <a:gd name="connsiteY14" fmla="*/ 62410 h 62345"/>
                <a:gd name="connsiteX15" fmla="*/ 19704 w 58215"/>
                <a:gd name="connsiteY15" fmla="*/ 60322 h 62345"/>
                <a:gd name="connsiteX16" fmla="*/ 23052 w 58215"/>
                <a:gd name="connsiteY16" fmla="*/ 42767 h 62345"/>
                <a:gd name="connsiteX17" fmla="*/ 24261 w 58215"/>
                <a:gd name="connsiteY17" fmla="*/ 36314 h 62345"/>
                <a:gd name="connsiteX18" fmla="*/ 31329 w 58215"/>
                <a:gd name="connsiteY18" fmla="*/ 14963 h 62345"/>
                <a:gd name="connsiteX19" fmla="*/ 45092 w 58215"/>
                <a:gd name="connsiteY19" fmla="*/ 6517 h 62345"/>
                <a:gd name="connsiteX20" fmla="*/ 54950 w 58215"/>
                <a:gd name="connsiteY20" fmla="*/ 15817 h 62345"/>
                <a:gd name="connsiteX21" fmla="*/ 27237 w 58215"/>
                <a:gd name="connsiteY21" fmla="*/ 36409 h 62345"/>
                <a:gd name="connsiteX22" fmla="*/ 24261 w 58215"/>
                <a:gd name="connsiteY22" fmla="*/ 36314 h 62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8215" h="62345">
                  <a:moveTo>
                    <a:pt x="23052" y="42767"/>
                  </a:moveTo>
                  <a:cubicBezTo>
                    <a:pt x="24075" y="42862"/>
                    <a:pt x="25191" y="42862"/>
                    <a:pt x="26214" y="42862"/>
                  </a:cubicBezTo>
                  <a:cubicBezTo>
                    <a:pt x="42953" y="42862"/>
                    <a:pt x="58298" y="28912"/>
                    <a:pt x="58298" y="13919"/>
                  </a:cubicBezTo>
                  <a:cubicBezTo>
                    <a:pt x="58298" y="5473"/>
                    <a:pt x="53369" y="64"/>
                    <a:pt x="46115" y="64"/>
                  </a:cubicBezTo>
                  <a:cubicBezTo>
                    <a:pt x="33282" y="64"/>
                    <a:pt x="26493" y="16766"/>
                    <a:pt x="23889" y="23883"/>
                  </a:cubicBezTo>
                  <a:cubicBezTo>
                    <a:pt x="22680" y="27394"/>
                    <a:pt x="20634" y="34036"/>
                    <a:pt x="20076" y="35839"/>
                  </a:cubicBezTo>
                  <a:cubicBezTo>
                    <a:pt x="9846" y="34416"/>
                    <a:pt x="3337" y="29671"/>
                    <a:pt x="3337" y="22649"/>
                  </a:cubicBezTo>
                  <a:cubicBezTo>
                    <a:pt x="3337" y="22554"/>
                    <a:pt x="3895" y="11926"/>
                    <a:pt x="11427" y="3386"/>
                  </a:cubicBezTo>
                  <a:cubicBezTo>
                    <a:pt x="12078" y="2721"/>
                    <a:pt x="12171" y="2532"/>
                    <a:pt x="12171" y="2152"/>
                  </a:cubicBezTo>
                  <a:cubicBezTo>
                    <a:pt x="12171" y="1013"/>
                    <a:pt x="10962" y="1013"/>
                    <a:pt x="10683" y="1013"/>
                  </a:cubicBezTo>
                  <a:cubicBezTo>
                    <a:pt x="9846" y="1013"/>
                    <a:pt x="9474" y="1013"/>
                    <a:pt x="7708" y="3101"/>
                  </a:cubicBezTo>
                  <a:cubicBezTo>
                    <a:pt x="2500" y="9649"/>
                    <a:pt x="82" y="19518"/>
                    <a:pt x="82" y="23598"/>
                  </a:cubicBezTo>
                  <a:cubicBezTo>
                    <a:pt x="82" y="32044"/>
                    <a:pt x="6127" y="39350"/>
                    <a:pt x="18123" y="42007"/>
                  </a:cubicBezTo>
                  <a:cubicBezTo>
                    <a:pt x="13473" y="56716"/>
                    <a:pt x="12915" y="58519"/>
                    <a:pt x="12915" y="59373"/>
                  </a:cubicBezTo>
                  <a:cubicBezTo>
                    <a:pt x="12915" y="61935"/>
                    <a:pt x="15054" y="62410"/>
                    <a:pt x="16077" y="62410"/>
                  </a:cubicBezTo>
                  <a:cubicBezTo>
                    <a:pt x="17100" y="62410"/>
                    <a:pt x="18960" y="61745"/>
                    <a:pt x="19704" y="60322"/>
                  </a:cubicBezTo>
                  <a:cubicBezTo>
                    <a:pt x="20355" y="58899"/>
                    <a:pt x="21192" y="54059"/>
                    <a:pt x="23052" y="42767"/>
                  </a:cubicBezTo>
                  <a:close/>
                  <a:moveTo>
                    <a:pt x="24261" y="36314"/>
                  </a:moveTo>
                  <a:cubicBezTo>
                    <a:pt x="26121" y="25401"/>
                    <a:pt x="26865" y="21131"/>
                    <a:pt x="31329" y="14963"/>
                  </a:cubicBezTo>
                  <a:cubicBezTo>
                    <a:pt x="35513" y="9174"/>
                    <a:pt x="40442" y="6517"/>
                    <a:pt x="45092" y="6517"/>
                  </a:cubicBezTo>
                  <a:cubicBezTo>
                    <a:pt x="51509" y="6517"/>
                    <a:pt x="54950" y="10882"/>
                    <a:pt x="54950" y="15817"/>
                  </a:cubicBezTo>
                  <a:cubicBezTo>
                    <a:pt x="54950" y="25401"/>
                    <a:pt x="43232" y="36409"/>
                    <a:pt x="27237" y="36409"/>
                  </a:cubicBezTo>
                  <a:cubicBezTo>
                    <a:pt x="26400" y="36409"/>
                    <a:pt x="25098" y="36409"/>
                    <a:pt x="24261" y="36314"/>
                  </a:cubicBezTo>
                  <a:close/>
                </a:path>
              </a:pathLst>
            </a:custGeom>
            <a:solidFill>
              <a:srgbClr val="000000"/>
            </a:solidFill>
            <a:ln w="13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23EA779F-DF7B-8012-2808-AFA95A24BC72}"/>
              </a:ext>
            </a:extLst>
          </p:cNvPr>
          <p:cNvSpPr txBox="1"/>
          <p:nvPr/>
        </p:nvSpPr>
        <p:spPr>
          <a:xfrm>
            <a:off x="4834652" y="4989900"/>
            <a:ext cx="4293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Generalization</a:t>
            </a:r>
            <a:r>
              <a:rPr lang="pl-PL" dirty="0"/>
              <a:t> of MOP </a:t>
            </a:r>
            <a:r>
              <a:rPr lang="pl-PL" dirty="0" err="1"/>
              <a:t>method</a:t>
            </a:r>
            <a:r>
              <a:rPr lang="pl-PL" dirty="0"/>
              <a:t> to </a:t>
            </a:r>
            <a:r>
              <a:rPr lang="pl-PL" dirty="0" err="1"/>
              <a:t>combs</a:t>
            </a:r>
            <a:r>
              <a:rPr lang="pl-PL" dirty="0"/>
              <a:t> -&gt; SDP program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B88B01B1-21E2-7EC6-D6A1-4D0CD344F1E6}"/>
              </a:ext>
            </a:extLst>
          </p:cNvPr>
          <p:cNvSpPr txBox="1"/>
          <p:nvPr/>
        </p:nvSpPr>
        <p:spPr>
          <a:xfrm>
            <a:off x="4858737" y="5997182"/>
            <a:ext cx="457744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pl-PL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Altherr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,  Y. Yang, </a:t>
            </a:r>
            <a:r>
              <a:rPr kumimoji="0" lang="pl-PL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Phys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. </a:t>
            </a:r>
            <a:r>
              <a:rPr kumimoji="0" lang="pl-PL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Rev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. </a:t>
            </a:r>
            <a:r>
              <a:rPr kumimoji="0" lang="pl-PL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Lett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127, 060501  (2021)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Q. </a:t>
            </a:r>
            <a:r>
              <a:rPr kumimoji="0" lang="pl-PL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Liu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, Z. Hu, H. </a:t>
            </a:r>
            <a:r>
              <a:rPr kumimoji="0" lang="pl-PL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Yuan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, Y. Yang, </a:t>
            </a:r>
            <a:r>
              <a:rPr kumimoji="0" lang="pl-PL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Phys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. </a:t>
            </a:r>
            <a:r>
              <a:rPr kumimoji="0" lang="pl-PL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Rev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. </a:t>
            </a:r>
            <a:r>
              <a:rPr kumimoji="0" lang="pl-PL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Lett</a:t>
            </a:r>
            <a:r>
              <a: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. 130, 070803 (2023)</a:t>
            </a:r>
            <a:endParaRPr lang="pl-PL" dirty="0"/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6E885905-31CC-9E94-3FD1-971977511E7F}"/>
              </a:ext>
            </a:extLst>
          </p:cNvPr>
          <p:cNvSpPr/>
          <p:nvPr/>
        </p:nvSpPr>
        <p:spPr>
          <a:xfrm>
            <a:off x="2027778" y="3724584"/>
            <a:ext cx="5360141" cy="46166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 err="1"/>
              <a:t>Applicabiilty</a:t>
            </a:r>
            <a:r>
              <a:rPr lang="pl-PL" sz="2400" b="1" dirty="0"/>
              <a:t> </a:t>
            </a:r>
            <a:r>
              <a:rPr lang="pl-PL" sz="2400" b="1" dirty="0" err="1"/>
              <a:t>resticted</a:t>
            </a:r>
            <a:r>
              <a:rPr lang="pl-PL" sz="2400" b="1" dirty="0"/>
              <a:t> to small </a:t>
            </a:r>
            <a:r>
              <a:rPr lang="pl-PL" sz="2400" b="1" i="1" dirty="0"/>
              <a:t>N </a:t>
            </a:r>
            <a:r>
              <a:rPr lang="pl-PL" sz="2400" b="1" dirty="0"/>
              <a:t>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0774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2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2E8CF0-689D-0016-3D92-521656FD3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013FE14B-1E72-691E-B51D-98AB165F8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29" y="23132"/>
            <a:ext cx="8229600" cy="1143000"/>
          </a:xfrm>
        </p:spPr>
        <p:txBody>
          <a:bodyPr>
            <a:normAutofit/>
          </a:bodyPr>
          <a:lstStyle/>
          <a:p>
            <a:r>
              <a:rPr lang="pl-PL" sz="4000" dirty="0" err="1"/>
              <a:t>What</a:t>
            </a:r>
            <a:r>
              <a:rPr lang="pl-PL" sz="4000" dirty="0"/>
              <a:t> to do </a:t>
            </a:r>
            <a:r>
              <a:rPr lang="pl-PL" sz="4000" dirty="0" err="1"/>
              <a:t>when</a:t>
            </a:r>
            <a:r>
              <a:rPr lang="pl-PL" sz="4000" dirty="0"/>
              <a:t> </a:t>
            </a:r>
            <a:r>
              <a:rPr lang="pl-PL" sz="4000" i="1" dirty="0"/>
              <a:t>N</a:t>
            </a:r>
            <a:r>
              <a:rPr lang="pl-PL" sz="4000" dirty="0"/>
              <a:t> </a:t>
            </a:r>
            <a:r>
              <a:rPr lang="pl-PL" sz="4000" dirty="0" err="1"/>
              <a:t>is</a:t>
            </a:r>
            <a:r>
              <a:rPr lang="pl-PL" sz="4000" dirty="0"/>
              <a:t> </a:t>
            </a:r>
            <a:r>
              <a:rPr lang="pl-PL" sz="4000" dirty="0" err="1"/>
              <a:t>very</a:t>
            </a:r>
            <a:r>
              <a:rPr lang="pl-PL" sz="4000" dirty="0"/>
              <a:t> </a:t>
            </a:r>
            <a:r>
              <a:rPr lang="pl-PL" sz="4000" dirty="0" err="1"/>
              <a:t>large</a:t>
            </a:r>
            <a:r>
              <a:rPr lang="pl-PL" sz="4000" dirty="0"/>
              <a:t>?</a:t>
            </a:r>
          </a:p>
        </p:txBody>
      </p:sp>
      <p:grpSp>
        <p:nvGrpSpPr>
          <p:cNvPr id="22" name="Grupa 21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max F(\rho_\varphi) = ? $$&#10;\end{document}&#10;" title="IguanaTex Vector Display">
            <a:extLst>
              <a:ext uri="{FF2B5EF4-FFF2-40B4-BE49-F238E27FC236}">
                <a16:creationId xmlns:a16="http://schemas.microsoft.com/office/drawing/2014/main" id="{A4928E2E-824C-E088-31FE-4A32B724C20D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361258" y="1449796"/>
            <a:ext cx="2567141" cy="478290"/>
            <a:chOff x="11320206" y="4741644"/>
            <a:chExt cx="2350497" cy="516916"/>
          </a:xfrm>
        </p:grpSpPr>
        <p:sp>
          <p:nvSpPr>
            <p:cNvPr id="29" name="Dowolny kształt: kształt 28">
              <a:extLst>
                <a:ext uri="{FF2B5EF4-FFF2-40B4-BE49-F238E27FC236}">
                  <a16:creationId xmlns:a16="http://schemas.microsoft.com/office/drawing/2014/main" id="{8BBD3C40-1711-9963-C5A6-ABDAB32886DE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1320206" y="4893100"/>
              <a:ext cx="300003" cy="217349"/>
            </a:xfrm>
            <a:custGeom>
              <a:avLst/>
              <a:gdLst>
                <a:gd name="connsiteX0" fmla="*/ 30165 w 300003"/>
                <a:gd name="connsiteY0" fmla="*/ 48265 h 217349"/>
                <a:gd name="connsiteX1" fmla="*/ 30165 w 300003"/>
                <a:gd name="connsiteY1" fmla="*/ 180052 h 217349"/>
                <a:gd name="connsiteX2" fmla="*/ 203 w 300003"/>
                <a:gd name="connsiteY2" fmla="*/ 202180 h 217349"/>
                <a:gd name="connsiteX3" fmla="*/ 203 w 300003"/>
                <a:gd name="connsiteY3" fmla="*/ 217424 h 217349"/>
                <a:gd name="connsiteX4" fmla="*/ 43609 w 300003"/>
                <a:gd name="connsiteY4" fmla="*/ 215949 h 217349"/>
                <a:gd name="connsiteX5" fmla="*/ 86632 w 300003"/>
                <a:gd name="connsiteY5" fmla="*/ 217424 h 217349"/>
                <a:gd name="connsiteX6" fmla="*/ 86632 w 300003"/>
                <a:gd name="connsiteY6" fmla="*/ 202180 h 217349"/>
                <a:gd name="connsiteX7" fmla="*/ 56670 w 300003"/>
                <a:gd name="connsiteY7" fmla="*/ 180052 h 217349"/>
                <a:gd name="connsiteX8" fmla="*/ 56670 w 300003"/>
                <a:gd name="connsiteY8" fmla="*/ 89571 h 217349"/>
                <a:gd name="connsiteX9" fmla="*/ 108527 w 300003"/>
                <a:gd name="connsiteY9" fmla="*/ 10893 h 217349"/>
                <a:gd name="connsiteX10" fmla="*/ 136952 w 300003"/>
                <a:gd name="connsiteY10" fmla="*/ 65476 h 217349"/>
                <a:gd name="connsiteX11" fmla="*/ 136952 w 300003"/>
                <a:gd name="connsiteY11" fmla="*/ 180052 h 217349"/>
                <a:gd name="connsiteX12" fmla="*/ 106990 w 300003"/>
                <a:gd name="connsiteY12" fmla="*/ 202180 h 217349"/>
                <a:gd name="connsiteX13" fmla="*/ 106990 w 300003"/>
                <a:gd name="connsiteY13" fmla="*/ 217424 h 217349"/>
                <a:gd name="connsiteX14" fmla="*/ 150397 w 300003"/>
                <a:gd name="connsiteY14" fmla="*/ 215949 h 217349"/>
                <a:gd name="connsiteX15" fmla="*/ 193419 w 300003"/>
                <a:gd name="connsiteY15" fmla="*/ 217424 h 217349"/>
                <a:gd name="connsiteX16" fmla="*/ 193419 w 300003"/>
                <a:gd name="connsiteY16" fmla="*/ 202180 h 217349"/>
                <a:gd name="connsiteX17" fmla="*/ 163457 w 300003"/>
                <a:gd name="connsiteY17" fmla="*/ 180052 h 217349"/>
                <a:gd name="connsiteX18" fmla="*/ 163457 w 300003"/>
                <a:gd name="connsiteY18" fmla="*/ 89571 h 217349"/>
                <a:gd name="connsiteX19" fmla="*/ 215314 w 300003"/>
                <a:gd name="connsiteY19" fmla="*/ 10893 h 217349"/>
                <a:gd name="connsiteX20" fmla="*/ 243740 w 300003"/>
                <a:gd name="connsiteY20" fmla="*/ 65476 h 217349"/>
                <a:gd name="connsiteX21" fmla="*/ 243740 w 300003"/>
                <a:gd name="connsiteY21" fmla="*/ 180052 h 217349"/>
                <a:gd name="connsiteX22" fmla="*/ 213778 w 300003"/>
                <a:gd name="connsiteY22" fmla="*/ 202180 h 217349"/>
                <a:gd name="connsiteX23" fmla="*/ 213778 w 300003"/>
                <a:gd name="connsiteY23" fmla="*/ 217424 h 217349"/>
                <a:gd name="connsiteX24" fmla="*/ 257184 w 300003"/>
                <a:gd name="connsiteY24" fmla="*/ 215949 h 217349"/>
                <a:gd name="connsiteX25" fmla="*/ 300207 w 300003"/>
                <a:gd name="connsiteY25" fmla="*/ 217424 h 217349"/>
                <a:gd name="connsiteX26" fmla="*/ 300207 w 300003"/>
                <a:gd name="connsiteY26" fmla="*/ 202180 h 217349"/>
                <a:gd name="connsiteX27" fmla="*/ 270245 w 300003"/>
                <a:gd name="connsiteY27" fmla="*/ 187428 h 217349"/>
                <a:gd name="connsiteX28" fmla="*/ 270245 w 300003"/>
                <a:gd name="connsiteY28" fmla="*/ 93505 h 217349"/>
                <a:gd name="connsiteX29" fmla="*/ 258337 w 300003"/>
                <a:gd name="connsiteY29" fmla="*/ 18269 h 217349"/>
                <a:gd name="connsiteX30" fmla="*/ 218003 w 300003"/>
                <a:gd name="connsiteY30" fmla="*/ 75 h 217349"/>
                <a:gd name="connsiteX31" fmla="*/ 162305 w 300003"/>
                <a:gd name="connsiteY31" fmla="*/ 48265 h 217349"/>
                <a:gd name="connsiteX32" fmla="*/ 111216 w 300003"/>
                <a:gd name="connsiteY32" fmla="*/ 75 h 217349"/>
                <a:gd name="connsiteX33" fmla="*/ 54365 w 300003"/>
                <a:gd name="connsiteY33" fmla="*/ 51707 h 217349"/>
                <a:gd name="connsiteX34" fmla="*/ 54365 w 300003"/>
                <a:gd name="connsiteY34" fmla="*/ 75 h 217349"/>
                <a:gd name="connsiteX35" fmla="*/ 203 w 300003"/>
                <a:gd name="connsiteY35" fmla="*/ 5484 h 217349"/>
                <a:gd name="connsiteX36" fmla="*/ 203 w 300003"/>
                <a:gd name="connsiteY36" fmla="*/ 20728 h 217349"/>
                <a:gd name="connsiteX37" fmla="*/ 30165 w 300003"/>
                <a:gd name="connsiteY37" fmla="*/ 48265 h 217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00003" h="217349">
                  <a:moveTo>
                    <a:pt x="30165" y="48265"/>
                  </a:moveTo>
                  <a:lnTo>
                    <a:pt x="30165" y="180052"/>
                  </a:lnTo>
                  <a:cubicBezTo>
                    <a:pt x="30165" y="202180"/>
                    <a:pt x="25939" y="202180"/>
                    <a:pt x="203" y="202180"/>
                  </a:cubicBezTo>
                  <a:lnTo>
                    <a:pt x="203" y="217424"/>
                  </a:lnTo>
                  <a:cubicBezTo>
                    <a:pt x="13647" y="216932"/>
                    <a:pt x="33238" y="215949"/>
                    <a:pt x="43609" y="215949"/>
                  </a:cubicBezTo>
                  <a:cubicBezTo>
                    <a:pt x="53596" y="215949"/>
                    <a:pt x="73571" y="216932"/>
                    <a:pt x="86632" y="217424"/>
                  </a:cubicBezTo>
                  <a:lnTo>
                    <a:pt x="86632" y="202180"/>
                  </a:lnTo>
                  <a:cubicBezTo>
                    <a:pt x="60895" y="202180"/>
                    <a:pt x="56670" y="202180"/>
                    <a:pt x="56670" y="180052"/>
                  </a:cubicBezTo>
                  <a:lnTo>
                    <a:pt x="56670" y="89571"/>
                  </a:lnTo>
                  <a:cubicBezTo>
                    <a:pt x="56670" y="38430"/>
                    <a:pt x="83943" y="10893"/>
                    <a:pt x="108527" y="10893"/>
                  </a:cubicBezTo>
                  <a:cubicBezTo>
                    <a:pt x="132727" y="10893"/>
                    <a:pt x="136952" y="37447"/>
                    <a:pt x="136952" y="65476"/>
                  </a:cubicBezTo>
                  <a:lnTo>
                    <a:pt x="136952" y="180052"/>
                  </a:lnTo>
                  <a:cubicBezTo>
                    <a:pt x="136952" y="202180"/>
                    <a:pt x="132727" y="202180"/>
                    <a:pt x="106990" y="202180"/>
                  </a:cubicBezTo>
                  <a:lnTo>
                    <a:pt x="106990" y="217424"/>
                  </a:lnTo>
                  <a:cubicBezTo>
                    <a:pt x="120435" y="216932"/>
                    <a:pt x="140025" y="215949"/>
                    <a:pt x="150397" y="215949"/>
                  </a:cubicBezTo>
                  <a:cubicBezTo>
                    <a:pt x="160384" y="215949"/>
                    <a:pt x="180359" y="216932"/>
                    <a:pt x="193419" y="217424"/>
                  </a:cubicBezTo>
                  <a:lnTo>
                    <a:pt x="193419" y="202180"/>
                  </a:lnTo>
                  <a:cubicBezTo>
                    <a:pt x="167683" y="202180"/>
                    <a:pt x="163457" y="202180"/>
                    <a:pt x="163457" y="180052"/>
                  </a:cubicBezTo>
                  <a:lnTo>
                    <a:pt x="163457" y="89571"/>
                  </a:lnTo>
                  <a:cubicBezTo>
                    <a:pt x="163457" y="38430"/>
                    <a:pt x="190730" y="10893"/>
                    <a:pt x="215314" y="10893"/>
                  </a:cubicBezTo>
                  <a:cubicBezTo>
                    <a:pt x="239514" y="10893"/>
                    <a:pt x="243740" y="37447"/>
                    <a:pt x="243740" y="65476"/>
                  </a:cubicBezTo>
                  <a:lnTo>
                    <a:pt x="243740" y="180052"/>
                  </a:lnTo>
                  <a:cubicBezTo>
                    <a:pt x="243740" y="202180"/>
                    <a:pt x="239514" y="202180"/>
                    <a:pt x="213778" y="202180"/>
                  </a:cubicBezTo>
                  <a:lnTo>
                    <a:pt x="213778" y="217424"/>
                  </a:lnTo>
                  <a:cubicBezTo>
                    <a:pt x="227222" y="216932"/>
                    <a:pt x="246813" y="215949"/>
                    <a:pt x="257184" y="215949"/>
                  </a:cubicBezTo>
                  <a:cubicBezTo>
                    <a:pt x="267172" y="215949"/>
                    <a:pt x="287146" y="216932"/>
                    <a:pt x="300207" y="217424"/>
                  </a:cubicBezTo>
                  <a:lnTo>
                    <a:pt x="300207" y="202180"/>
                  </a:lnTo>
                  <a:cubicBezTo>
                    <a:pt x="280232" y="202180"/>
                    <a:pt x="270629" y="202180"/>
                    <a:pt x="270245" y="187428"/>
                  </a:cubicBezTo>
                  <a:lnTo>
                    <a:pt x="270245" y="93505"/>
                  </a:lnTo>
                  <a:cubicBezTo>
                    <a:pt x="270245" y="51216"/>
                    <a:pt x="270245" y="35972"/>
                    <a:pt x="258337" y="18269"/>
                  </a:cubicBezTo>
                  <a:cubicBezTo>
                    <a:pt x="252959" y="9910"/>
                    <a:pt x="240283" y="75"/>
                    <a:pt x="218003" y="75"/>
                  </a:cubicBezTo>
                  <a:cubicBezTo>
                    <a:pt x="185737" y="75"/>
                    <a:pt x="168835" y="29579"/>
                    <a:pt x="162305" y="48265"/>
                  </a:cubicBezTo>
                  <a:cubicBezTo>
                    <a:pt x="156927" y="5484"/>
                    <a:pt x="128501" y="75"/>
                    <a:pt x="111216" y="75"/>
                  </a:cubicBezTo>
                  <a:cubicBezTo>
                    <a:pt x="83174" y="75"/>
                    <a:pt x="65120" y="21220"/>
                    <a:pt x="54365" y="51707"/>
                  </a:cubicBezTo>
                  <a:lnTo>
                    <a:pt x="54365" y="75"/>
                  </a:lnTo>
                  <a:lnTo>
                    <a:pt x="203" y="5484"/>
                  </a:lnTo>
                  <a:lnTo>
                    <a:pt x="203" y="20728"/>
                  </a:lnTo>
                  <a:cubicBezTo>
                    <a:pt x="27092" y="20728"/>
                    <a:pt x="30165" y="24170"/>
                    <a:pt x="30165" y="48265"/>
                  </a:cubicBezTo>
                  <a:close/>
                </a:path>
              </a:pathLst>
            </a:custGeom>
            <a:solidFill>
              <a:srgbClr val="000000"/>
            </a:solidFill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" name="Dowolny kształt: kształt 29">
              <a:extLst>
                <a:ext uri="{FF2B5EF4-FFF2-40B4-BE49-F238E27FC236}">
                  <a16:creationId xmlns:a16="http://schemas.microsoft.com/office/drawing/2014/main" id="{750C25CA-B2F7-6899-7AAB-73AB2B8BAA70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1644155" y="4890150"/>
              <a:ext cx="173241" cy="225708"/>
            </a:xfrm>
            <a:custGeom>
              <a:avLst/>
              <a:gdLst>
                <a:gd name="connsiteX0" fmla="*/ 111992 w 173241"/>
                <a:gd name="connsiteY0" fmla="*/ 183002 h 225708"/>
                <a:gd name="connsiteX1" fmla="*/ 141954 w 173241"/>
                <a:gd name="connsiteY1" fmla="*/ 223325 h 225708"/>
                <a:gd name="connsiteX2" fmla="*/ 173453 w 173241"/>
                <a:gd name="connsiteY2" fmla="*/ 176609 h 225708"/>
                <a:gd name="connsiteX3" fmla="*/ 173453 w 173241"/>
                <a:gd name="connsiteY3" fmla="*/ 149072 h 225708"/>
                <a:gd name="connsiteX4" fmla="*/ 163850 w 173241"/>
                <a:gd name="connsiteY4" fmla="*/ 149072 h 225708"/>
                <a:gd name="connsiteX5" fmla="*/ 163850 w 173241"/>
                <a:gd name="connsiteY5" fmla="*/ 176609 h 225708"/>
                <a:gd name="connsiteX6" fmla="*/ 150021 w 173241"/>
                <a:gd name="connsiteY6" fmla="*/ 208081 h 225708"/>
                <a:gd name="connsiteX7" fmla="*/ 135808 w 173241"/>
                <a:gd name="connsiteY7" fmla="*/ 183494 h 225708"/>
                <a:gd name="connsiteX8" fmla="*/ 135808 w 173241"/>
                <a:gd name="connsiteY8" fmla="*/ 85146 h 225708"/>
                <a:gd name="connsiteX9" fmla="*/ 121980 w 173241"/>
                <a:gd name="connsiteY9" fmla="*/ 27120 h 225708"/>
                <a:gd name="connsiteX10" fmla="*/ 69354 w 173241"/>
                <a:gd name="connsiteY10" fmla="*/ 75 h 225708"/>
                <a:gd name="connsiteX11" fmla="*/ 11351 w 173241"/>
                <a:gd name="connsiteY11" fmla="*/ 55641 h 225708"/>
                <a:gd name="connsiteX12" fmla="*/ 29021 w 173241"/>
                <a:gd name="connsiteY12" fmla="*/ 78753 h 225708"/>
                <a:gd name="connsiteX13" fmla="*/ 46690 w 173241"/>
                <a:gd name="connsiteY13" fmla="*/ 56133 h 225708"/>
                <a:gd name="connsiteX14" fmla="*/ 27100 w 173241"/>
                <a:gd name="connsiteY14" fmla="*/ 33513 h 225708"/>
                <a:gd name="connsiteX15" fmla="*/ 68586 w 173241"/>
                <a:gd name="connsiteY15" fmla="*/ 10893 h 225708"/>
                <a:gd name="connsiteX16" fmla="*/ 109303 w 173241"/>
                <a:gd name="connsiteY16" fmla="*/ 73836 h 225708"/>
                <a:gd name="connsiteX17" fmla="*/ 109303 w 173241"/>
                <a:gd name="connsiteY17" fmla="*/ 92030 h 225708"/>
                <a:gd name="connsiteX18" fmla="*/ 38624 w 173241"/>
                <a:gd name="connsiteY18" fmla="*/ 109733 h 225708"/>
                <a:gd name="connsiteX19" fmla="*/ 211 w 173241"/>
                <a:gd name="connsiteY19" fmla="*/ 173659 h 225708"/>
                <a:gd name="connsiteX20" fmla="*/ 61671 w 173241"/>
                <a:gd name="connsiteY20" fmla="*/ 225783 h 225708"/>
                <a:gd name="connsiteX21" fmla="*/ 111992 w 173241"/>
                <a:gd name="connsiteY21" fmla="*/ 183002 h 225708"/>
                <a:gd name="connsiteX22" fmla="*/ 109303 w 173241"/>
                <a:gd name="connsiteY22" fmla="*/ 102357 h 225708"/>
                <a:gd name="connsiteX23" fmla="*/ 109303 w 173241"/>
                <a:gd name="connsiteY23" fmla="*/ 151531 h 225708"/>
                <a:gd name="connsiteX24" fmla="*/ 64360 w 173241"/>
                <a:gd name="connsiteY24" fmla="*/ 214965 h 225708"/>
                <a:gd name="connsiteX25" fmla="*/ 29789 w 173241"/>
                <a:gd name="connsiteY25" fmla="*/ 173167 h 225708"/>
                <a:gd name="connsiteX26" fmla="*/ 109303 w 173241"/>
                <a:gd name="connsiteY26" fmla="*/ 102357 h 225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3241" h="225708">
                  <a:moveTo>
                    <a:pt x="111992" y="183002"/>
                  </a:moveTo>
                  <a:cubicBezTo>
                    <a:pt x="113529" y="202672"/>
                    <a:pt x="123900" y="223325"/>
                    <a:pt x="141954" y="223325"/>
                  </a:cubicBezTo>
                  <a:cubicBezTo>
                    <a:pt x="150021" y="223325"/>
                    <a:pt x="173453" y="216440"/>
                    <a:pt x="173453" y="176609"/>
                  </a:cubicBezTo>
                  <a:lnTo>
                    <a:pt x="173453" y="149072"/>
                  </a:lnTo>
                  <a:lnTo>
                    <a:pt x="163850" y="149072"/>
                  </a:lnTo>
                  <a:lnTo>
                    <a:pt x="163850" y="176609"/>
                  </a:lnTo>
                  <a:cubicBezTo>
                    <a:pt x="163850" y="205130"/>
                    <a:pt x="154246" y="208081"/>
                    <a:pt x="150021" y="208081"/>
                  </a:cubicBezTo>
                  <a:cubicBezTo>
                    <a:pt x="137345" y="208081"/>
                    <a:pt x="135808" y="185952"/>
                    <a:pt x="135808" y="183494"/>
                  </a:cubicBezTo>
                  <a:lnTo>
                    <a:pt x="135808" y="85146"/>
                  </a:lnTo>
                  <a:cubicBezTo>
                    <a:pt x="135808" y="64493"/>
                    <a:pt x="135808" y="45315"/>
                    <a:pt x="121980" y="27120"/>
                  </a:cubicBezTo>
                  <a:cubicBezTo>
                    <a:pt x="106999" y="7943"/>
                    <a:pt x="87792" y="75"/>
                    <a:pt x="69354" y="75"/>
                  </a:cubicBezTo>
                  <a:cubicBezTo>
                    <a:pt x="37856" y="75"/>
                    <a:pt x="11351" y="23186"/>
                    <a:pt x="11351" y="55641"/>
                  </a:cubicBezTo>
                  <a:cubicBezTo>
                    <a:pt x="11351" y="70394"/>
                    <a:pt x="19033" y="78753"/>
                    <a:pt x="29021" y="78753"/>
                  </a:cubicBezTo>
                  <a:cubicBezTo>
                    <a:pt x="39776" y="78753"/>
                    <a:pt x="46690" y="68918"/>
                    <a:pt x="46690" y="56133"/>
                  </a:cubicBezTo>
                  <a:cubicBezTo>
                    <a:pt x="46690" y="50232"/>
                    <a:pt x="44770" y="34005"/>
                    <a:pt x="27100" y="33513"/>
                  </a:cubicBezTo>
                  <a:cubicBezTo>
                    <a:pt x="37471" y="16302"/>
                    <a:pt x="56294" y="10893"/>
                    <a:pt x="68586" y="10893"/>
                  </a:cubicBezTo>
                  <a:cubicBezTo>
                    <a:pt x="87408" y="10893"/>
                    <a:pt x="109303" y="30071"/>
                    <a:pt x="109303" y="73836"/>
                  </a:cubicBezTo>
                  <a:lnTo>
                    <a:pt x="109303" y="92030"/>
                  </a:lnTo>
                  <a:cubicBezTo>
                    <a:pt x="89713" y="93505"/>
                    <a:pt x="62824" y="94981"/>
                    <a:pt x="38624" y="109733"/>
                  </a:cubicBezTo>
                  <a:cubicBezTo>
                    <a:pt x="9814" y="126452"/>
                    <a:pt x="211" y="152022"/>
                    <a:pt x="211" y="173659"/>
                  </a:cubicBezTo>
                  <a:cubicBezTo>
                    <a:pt x="211" y="213490"/>
                    <a:pt x="37471" y="225783"/>
                    <a:pt x="61671" y="225783"/>
                  </a:cubicBezTo>
                  <a:cubicBezTo>
                    <a:pt x="87024" y="225783"/>
                    <a:pt x="104694" y="206114"/>
                    <a:pt x="111992" y="183002"/>
                  </a:cubicBezTo>
                  <a:close/>
                  <a:moveTo>
                    <a:pt x="109303" y="102357"/>
                  </a:moveTo>
                  <a:lnTo>
                    <a:pt x="109303" y="151531"/>
                  </a:lnTo>
                  <a:cubicBezTo>
                    <a:pt x="109303" y="198246"/>
                    <a:pt x="81646" y="214965"/>
                    <a:pt x="64360" y="214965"/>
                  </a:cubicBezTo>
                  <a:cubicBezTo>
                    <a:pt x="45538" y="214965"/>
                    <a:pt x="29789" y="197754"/>
                    <a:pt x="29789" y="173167"/>
                  </a:cubicBezTo>
                  <a:cubicBezTo>
                    <a:pt x="29789" y="146121"/>
                    <a:pt x="45922" y="105307"/>
                    <a:pt x="109303" y="102357"/>
                  </a:cubicBezTo>
                  <a:close/>
                </a:path>
              </a:pathLst>
            </a:custGeom>
            <a:solidFill>
              <a:srgbClr val="000000"/>
            </a:solidFill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" name="Dowolny kształt: kształt 30">
              <a:extLst>
                <a:ext uri="{FF2B5EF4-FFF2-40B4-BE49-F238E27FC236}">
                  <a16:creationId xmlns:a16="http://schemas.microsoft.com/office/drawing/2014/main" id="{345EF8DB-F537-20A6-538F-014ED33E55FC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1824696" y="4898509"/>
              <a:ext cx="193600" cy="211939"/>
            </a:xfrm>
            <a:custGeom>
              <a:avLst/>
              <a:gdLst>
                <a:gd name="connsiteX0" fmla="*/ 105851 w 193600"/>
                <a:gd name="connsiteY0" fmla="*/ 96456 h 211939"/>
                <a:gd name="connsiteX1" fmla="*/ 141191 w 193600"/>
                <a:gd name="connsiteY1" fmla="*/ 40889 h 211939"/>
                <a:gd name="connsiteX2" fmla="*/ 186902 w 193600"/>
                <a:gd name="connsiteY2" fmla="*/ 15319 h 211939"/>
                <a:gd name="connsiteX3" fmla="*/ 186902 w 193600"/>
                <a:gd name="connsiteY3" fmla="*/ 75 h 211939"/>
                <a:gd name="connsiteX4" fmla="*/ 155404 w 193600"/>
                <a:gd name="connsiteY4" fmla="*/ 1550 h 211939"/>
                <a:gd name="connsiteX5" fmla="*/ 118527 w 193600"/>
                <a:gd name="connsiteY5" fmla="*/ 75 h 211939"/>
                <a:gd name="connsiteX6" fmla="*/ 118527 w 193600"/>
                <a:gd name="connsiteY6" fmla="*/ 15319 h 211939"/>
                <a:gd name="connsiteX7" fmla="*/ 129667 w 193600"/>
                <a:gd name="connsiteY7" fmla="*/ 30563 h 211939"/>
                <a:gd name="connsiteX8" fmla="*/ 123905 w 193600"/>
                <a:gd name="connsiteY8" fmla="*/ 47773 h 211939"/>
                <a:gd name="connsiteX9" fmla="*/ 100089 w 193600"/>
                <a:gd name="connsiteY9" fmla="*/ 86129 h 211939"/>
                <a:gd name="connsiteX10" fmla="*/ 70127 w 193600"/>
                <a:gd name="connsiteY10" fmla="*/ 36463 h 211939"/>
                <a:gd name="connsiteX11" fmla="*/ 66670 w 193600"/>
                <a:gd name="connsiteY11" fmla="*/ 27612 h 211939"/>
                <a:gd name="connsiteX12" fmla="*/ 80115 w 193600"/>
                <a:gd name="connsiteY12" fmla="*/ 15319 h 211939"/>
                <a:gd name="connsiteX13" fmla="*/ 80115 w 193600"/>
                <a:gd name="connsiteY13" fmla="*/ 75 h 211939"/>
                <a:gd name="connsiteX14" fmla="*/ 38629 w 193600"/>
                <a:gd name="connsiteY14" fmla="*/ 1550 h 211939"/>
                <a:gd name="connsiteX15" fmla="*/ 2137 w 193600"/>
                <a:gd name="connsiteY15" fmla="*/ 75 h 211939"/>
                <a:gd name="connsiteX16" fmla="*/ 2137 w 193600"/>
                <a:gd name="connsiteY16" fmla="*/ 15319 h 211939"/>
                <a:gd name="connsiteX17" fmla="*/ 47464 w 193600"/>
                <a:gd name="connsiteY17" fmla="*/ 45315 h 211939"/>
                <a:gd name="connsiteX18" fmla="*/ 85492 w 193600"/>
                <a:gd name="connsiteY18" fmla="*/ 108749 h 211939"/>
                <a:gd name="connsiteX19" fmla="*/ 49384 w 193600"/>
                <a:gd name="connsiteY19" fmla="*/ 167266 h 211939"/>
                <a:gd name="connsiteX20" fmla="*/ 216 w 193600"/>
                <a:gd name="connsiteY20" fmla="*/ 196771 h 211939"/>
                <a:gd name="connsiteX21" fmla="*/ 216 w 193600"/>
                <a:gd name="connsiteY21" fmla="*/ 212015 h 211939"/>
                <a:gd name="connsiteX22" fmla="*/ 32099 w 193600"/>
                <a:gd name="connsiteY22" fmla="*/ 210539 h 211939"/>
                <a:gd name="connsiteX23" fmla="*/ 68591 w 193600"/>
                <a:gd name="connsiteY23" fmla="*/ 212015 h 211939"/>
                <a:gd name="connsiteX24" fmla="*/ 68591 w 193600"/>
                <a:gd name="connsiteY24" fmla="*/ 196771 h 211939"/>
                <a:gd name="connsiteX25" fmla="*/ 57451 w 193600"/>
                <a:gd name="connsiteY25" fmla="*/ 181527 h 211939"/>
                <a:gd name="connsiteX26" fmla="*/ 92023 w 193600"/>
                <a:gd name="connsiteY26" fmla="*/ 119076 h 211939"/>
                <a:gd name="connsiteX27" fmla="*/ 121216 w 193600"/>
                <a:gd name="connsiteY27" fmla="*/ 168250 h 211939"/>
                <a:gd name="connsiteX28" fmla="*/ 129283 w 193600"/>
                <a:gd name="connsiteY28" fmla="*/ 184477 h 211939"/>
                <a:gd name="connsiteX29" fmla="*/ 115454 w 193600"/>
                <a:gd name="connsiteY29" fmla="*/ 196771 h 211939"/>
                <a:gd name="connsiteX30" fmla="*/ 115454 w 193600"/>
                <a:gd name="connsiteY30" fmla="*/ 212015 h 211939"/>
                <a:gd name="connsiteX31" fmla="*/ 156940 w 193600"/>
                <a:gd name="connsiteY31" fmla="*/ 210539 h 211939"/>
                <a:gd name="connsiteX32" fmla="*/ 193816 w 193600"/>
                <a:gd name="connsiteY32" fmla="*/ 212015 h 211939"/>
                <a:gd name="connsiteX33" fmla="*/ 193816 w 193600"/>
                <a:gd name="connsiteY33" fmla="*/ 196771 h 211939"/>
                <a:gd name="connsiteX34" fmla="*/ 157324 w 193600"/>
                <a:gd name="connsiteY34" fmla="*/ 181527 h 211939"/>
                <a:gd name="connsiteX35" fmla="*/ 105851 w 193600"/>
                <a:gd name="connsiteY35" fmla="*/ 96456 h 211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93600" h="211939">
                  <a:moveTo>
                    <a:pt x="105851" y="96456"/>
                  </a:moveTo>
                  <a:cubicBezTo>
                    <a:pt x="117375" y="77770"/>
                    <a:pt x="131972" y="53674"/>
                    <a:pt x="141191" y="40889"/>
                  </a:cubicBezTo>
                  <a:cubicBezTo>
                    <a:pt x="153099" y="23186"/>
                    <a:pt x="168848" y="15810"/>
                    <a:pt x="186902" y="15319"/>
                  </a:cubicBezTo>
                  <a:lnTo>
                    <a:pt x="186902" y="75"/>
                  </a:lnTo>
                  <a:cubicBezTo>
                    <a:pt x="176915" y="1058"/>
                    <a:pt x="165391" y="1550"/>
                    <a:pt x="155404" y="1550"/>
                  </a:cubicBezTo>
                  <a:cubicBezTo>
                    <a:pt x="143880" y="1550"/>
                    <a:pt x="123521" y="566"/>
                    <a:pt x="118527" y="75"/>
                  </a:cubicBezTo>
                  <a:lnTo>
                    <a:pt x="118527" y="15319"/>
                  </a:lnTo>
                  <a:cubicBezTo>
                    <a:pt x="126594" y="16302"/>
                    <a:pt x="129667" y="22695"/>
                    <a:pt x="129667" y="30563"/>
                  </a:cubicBezTo>
                  <a:cubicBezTo>
                    <a:pt x="129667" y="38430"/>
                    <a:pt x="125826" y="44823"/>
                    <a:pt x="123905" y="47773"/>
                  </a:cubicBezTo>
                  <a:lnTo>
                    <a:pt x="100089" y="86129"/>
                  </a:lnTo>
                  <a:lnTo>
                    <a:pt x="70127" y="36463"/>
                  </a:lnTo>
                  <a:cubicBezTo>
                    <a:pt x="66670" y="31546"/>
                    <a:pt x="66670" y="30563"/>
                    <a:pt x="66670" y="27612"/>
                  </a:cubicBezTo>
                  <a:cubicBezTo>
                    <a:pt x="66670" y="20236"/>
                    <a:pt x="72432" y="15810"/>
                    <a:pt x="80115" y="15319"/>
                  </a:cubicBezTo>
                  <a:lnTo>
                    <a:pt x="80115" y="75"/>
                  </a:lnTo>
                  <a:cubicBezTo>
                    <a:pt x="70127" y="566"/>
                    <a:pt x="44775" y="1550"/>
                    <a:pt x="38629" y="1550"/>
                  </a:cubicBezTo>
                  <a:cubicBezTo>
                    <a:pt x="30562" y="1550"/>
                    <a:pt x="12508" y="1058"/>
                    <a:pt x="2137" y="75"/>
                  </a:cubicBezTo>
                  <a:lnTo>
                    <a:pt x="2137" y="15319"/>
                  </a:lnTo>
                  <a:cubicBezTo>
                    <a:pt x="29026" y="15319"/>
                    <a:pt x="29410" y="15810"/>
                    <a:pt x="47464" y="45315"/>
                  </a:cubicBezTo>
                  <a:lnTo>
                    <a:pt x="85492" y="108749"/>
                  </a:lnTo>
                  <a:lnTo>
                    <a:pt x="49384" y="167266"/>
                  </a:lnTo>
                  <a:cubicBezTo>
                    <a:pt x="30946" y="195787"/>
                    <a:pt x="8283" y="196771"/>
                    <a:pt x="216" y="196771"/>
                  </a:cubicBezTo>
                  <a:lnTo>
                    <a:pt x="216" y="212015"/>
                  </a:lnTo>
                  <a:cubicBezTo>
                    <a:pt x="10203" y="211031"/>
                    <a:pt x="22111" y="210539"/>
                    <a:pt x="32099" y="210539"/>
                  </a:cubicBezTo>
                  <a:cubicBezTo>
                    <a:pt x="43238" y="210539"/>
                    <a:pt x="59372" y="211523"/>
                    <a:pt x="68591" y="212015"/>
                  </a:cubicBezTo>
                  <a:lnTo>
                    <a:pt x="68591" y="196771"/>
                  </a:lnTo>
                  <a:cubicBezTo>
                    <a:pt x="60140" y="195295"/>
                    <a:pt x="57451" y="188903"/>
                    <a:pt x="57451" y="181527"/>
                  </a:cubicBezTo>
                  <a:cubicBezTo>
                    <a:pt x="57451" y="170708"/>
                    <a:pt x="68591" y="154481"/>
                    <a:pt x="92023" y="119076"/>
                  </a:cubicBezTo>
                  <a:lnTo>
                    <a:pt x="121216" y="168250"/>
                  </a:lnTo>
                  <a:cubicBezTo>
                    <a:pt x="124289" y="173659"/>
                    <a:pt x="129283" y="181527"/>
                    <a:pt x="129283" y="184477"/>
                  </a:cubicBezTo>
                  <a:cubicBezTo>
                    <a:pt x="129283" y="188903"/>
                    <a:pt x="125826" y="196279"/>
                    <a:pt x="115454" y="196771"/>
                  </a:cubicBezTo>
                  <a:lnTo>
                    <a:pt x="115454" y="212015"/>
                  </a:lnTo>
                  <a:cubicBezTo>
                    <a:pt x="126978" y="211523"/>
                    <a:pt x="148489" y="210539"/>
                    <a:pt x="156940" y="210539"/>
                  </a:cubicBezTo>
                  <a:cubicBezTo>
                    <a:pt x="167312" y="210539"/>
                    <a:pt x="182293" y="211031"/>
                    <a:pt x="193816" y="212015"/>
                  </a:cubicBezTo>
                  <a:lnTo>
                    <a:pt x="193816" y="196771"/>
                  </a:lnTo>
                  <a:cubicBezTo>
                    <a:pt x="173074" y="196771"/>
                    <a:pt x="166159" y="195787"/>
                    <a:pt x="157324" y="181527"/>
                  </a:cubicBezTo>
                  <a:lnTo>
                    <a:pt x="105851" y="96456"/>
                  </a:lnTo>
                  <a:close/>
                </a:path>
              </a:pathLst>
            </a:custGeom>
            <a:solidFill>
              <a:srgbClr val="000000"/>
            </a:solidFill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" name="Dowolny kształt: kształt 32">
              <a:extLst>
                <a:ext uri="{FF2B5EF4-FFF2-40B4-BE49-F238E27FC236}">
                  <a16:creationId xmlns:a16="http://schemas.microsoft.com/office/drawing/2014/main" id="{F988477B-07E3-A4D1-4E53-9560B1A90B62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2101438" y="4776066"/>
              <a:ext cx="273029" cy="334383"/>
            </a:xfrm>
            <a:custGeom>
              <a:avLst/>
              <a:gdLst>
                <a:gd name="connsiteX0" fmla="*/ 102017 w 273029"/>
                <a:gd name="connsiteY0" fmla="*/ 174642 h 334383"/>
                <a:gd name="connsiteX1" fmla="*/ 139277 w 273029"/>
                <a:gd name="connsiteY1" fmla="*/ 174642 h 334383"/>
                <a:gd name="connsiteX2" fmla="*/ 171160 w 273029"/>
                <a:gd name="connsiteY2" fmla="*/ 196771 h 334383"/>
                <a:gd name="connsiteX3" fmla="*/ 168471 w 273029"/>
                <a:gd name="connsiteY3" fmla="*/ 220866 h 334383"/>
                <a:gd name="connsiteX4" fmla="*/ 167319 w 273029"/>
                <a:gd name="connsiteY4" fmla="*/ 226275 h 334383"/>
                <a:gd name="connsiteX5" fmla="*/ 171928 w 273029"/>
                <a:gd name="connsiteY5" fmla="*/ 232176 h 334383"/>
                <a:gd name="connsiteX6" fmla="*/ 177690 w 273029"/>
                <a:gd name="connsiteY6" fmla="*/ 221849 h 334383"/>
                <a:gd name="connsiteX7" fmla="*/ 198817 w 273029"/>
                <a:gd name="connsiteY7" fmla="*/ 115142 h 334383"/>
                <a:gd name="connsiteX8" fmla="*/ 199969 w 273029"/>
                <a:gd name="connsiteY8" fmla="*/ 107274 h 334383"/>
                <a:gd name="connsiteX9" fmla="*/ 195360 w 273029"/>
                <a:gd name="connsiteY9" fmla="*/ 101865 h 334383"/>
                <a:gd name="connsiteX10" fmla="*/ 189598 w 273029"/>
                <a:gd name="connsiteY10" fmla="*/ 112191 h 334383"/>
                <a:gd name="connsiteX11" fmla="*/ 140045 w 273029"/>
                <a:gd name="connsiteY11" fmla="*/ 159398 h 334383"/>
                <a:gd name="connsiteX12" fmla="*/ 105090 w 273029"/>
                <a:gd name="connsiteY12" fmla="*/ 159398 h 334383"/>
                <a:gd name="connsiteX13" fmla="*/ 129674 w 273029"/>
                <a:gd name="connsiteY13" fmla="*/ 34497 h 334383"/>
                <a:gd name="connsiteX14" fmla="*/ 150417 w 273029"/>
                <a:gd name="connsiteY14" fmla="*/ 15319 h 334383"/>
                <a:gd name="connsiteX15" fmla="*/ 201122 w 273029"/>
                <a:gd name="connsiteY15" fmla="*/ 15319 h 334383"/>
                <a:gd name="connsiteX16" fmla="*/ 257205 w 273029"/>
                <a:gd name="connsiteY16" fmla="*/ 69410 h 334383"/>
                <a:gd name="connsiteX17" fmla="*/ 256052 w 273029"/>
                <a:gd name="connsiteY17" fmla="*/ 95964 h 334383"/>
                <a:gd name="connsiteX18" fmla="*/ 255284 w 273029"/>
                <a:gd name="connsiteY18" fmla="*/ 104815 h 334383"/>
                <a:gd name="connsiteX19" fmla="*/ 259893 w 273029"/>
                <a:gd name="connsiteY19" fmla="*/ 110716 h 334383"/>
                <a:gd name="connsiteX20" fmla="*/ 265271 w 273029"/>
                <a:gd name="connsiteY20" fmla="*/ 98423 h 334383"/>
                <a:gd name="connsiteX21" fmla="*/ 272954 w 273029"/>
                <a:gd name="connsiteY21" fmla="*/ 13352 h 334383"/>
                <a:gd name="connsiteX22" fmla="*/ 262582 w 273029"/>
                <a:gd name="connsiteY22" fmla="*/ 75 h 334383"/>
                <a:gd name="connsiteX23" fmla="*/ 74360 w 273029"/>
                <a:gd name="connsiteY23" fmla="*/ 75 h 334383"/>
                <a:gd name="connsiteX24" fmla="*/ 62836 w 273029"/>
                <a:gd name="connsiteY24" fmla="*/ 9910 h 334383"/>
                <a:gd name="connsiteX25" fmla="*/ 73591 w 273029"/>
                <a:gd name="connsiteY25" fmla="*/ 15319 h 334383"/>
                <a:gd name="connsiteX26" fmla="*/ 98560 w 273029"/>
                <a:gd name="connsiteY26" fmla="*/ 24170 h 334383"/>
                <a:gd name="connsiteX27" fmla="*/ 96639 w 273029"/>
                <a:gd name="connsiteY27" fmla="*/ 35972 h 334383"/>
                <a:gd name="connsiteX28" fmla="*/ 45934 w 273029"/>
                <a:gd name="connsiteY28" fmla="*/ 296102 h 334383"/>
                <a:gd name="connsiteX29" fmla="*/ 10978 w 273029"/>
                <a:gd name="connsiteY29" fmla="*/ 319214 h 334383"/>
                <a:gd name="connsiteX30" fmla="*/ 223 w 273029"/>
                <a:gd name="connsiteY30" fmla="*/ 328557 h 334383"/>
                <a:gd name="connsiteX31" fmla="*/ 5985 w 273029"/>
                <a:gd name="connsiteY31" fmla="*/ 334458 h 334383"/>
                <a:gd name="connsiteX32" fmla="*/ 56690 w 273029"/>
                <a:gd name="connsiteY32" fmla="*/ 332983 h 334383"/>
                <a:gd name="connsiteX33" fmla="*/ 113925 w 273029"/>
                <a:gd name="connsiteY33" fmla="*/ 334458 h 334383"/>
                <a:gd name="connsiteX34" fmla="*/ 121991 w 273029"/>
                <a:gd name="connsiteY34" fmla="*/ 325115 h 334383"/>
                <a:gd name="connsiteX35" fmla="*/ 119687 w 273029"/>
                <a:gd name="connsiteY35" fmla="*/ 319706 h 334383"/>
                <a:gd name="connsiteX36" fmla="*/ 108931 w 273029"/>
                <a:gd name="connsiteY36" fmla="*/ 319214 h 334383"/>
                <a:gd name="connsiteX37" fmla="*/ 88956 w 273029"/>
                <a:gd name="connsiteY37" fmla="*/ 318230 h 334383"/>
                <a:gd name="connsiteX38" fmla="*/ 76664 w 273029"/>
                <a:gd name="connsiteY38" fmla="*/ 308396 h 334383"/>
                <a:gd name="connsiteX39" fmla="*/ 78201 w 273029"/>
                <a:gd name="connsiteY39" fmla="*/ 297086 h 334383"/>
                <a:gd name="connsiteX40" fmla="*/ 102017 w 273029"/>
                <a:gd name="connsiteY40" fmla="*/ 174642 h 334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3029" h="334383">
                  <a:moveTo>
                    <a:pt x="102017" y="174642"/>
                  </a:moveTo>
                  <a:lnTo>
                    <a:pt x="139277" y="174642"/>
                  </a:lnTo>
                  <a:cubicBezTo>
                    <a:pt x="168087" y="174642"/>
                    <a:pt x="171160" y="182510"/>
                    <a:pt x="171160" y="196771"/>
                  </a:cubicBezTo>
                  <a:cubicBezTo>
                    <a:pt x="171160" y="200213"/>
                    <a:pt x="171160" y="206114"/>
                    <a:pt x="168471" y="220866"/>
                  </a:cubicBezTo>
                  <a:cubicBezTo>
                    <a:pt x="167703" y="223325"/>
                    <a:pt x="167319" y="225292"/>
                    <a:pt x="167319" y="226275"/>
                  </a:cubicBezTo>
                  <a:cubicBezTo>
                    <a:pt x="167319" y="230209"/>
                    <a:pt x="169623" y="232176"/>
                    <a:pt x="171928" y="232176"/>
                  </a:cubicBezTo>
                  <a:cubicBezTo>
                    <a:pt x="175769" y="232176"/>
                    <a:pt x="175769" y="230701"/>
                    <a:pt x="177690" y="221849"/>
                  </a:cubicBezTo>
                  <a:lnTo>
                    <a:pt x="198817" y="115142"/>
                  </a:lnTo>
                  <a:cubicBezTo>
                    <a:pt x="199969" y="109733"/>
                    <a:pt x="199969" y="108749"/>
                    <a:pt x="199969" y="107274"/>
                  </a:cubicBezTo>
                  <a:cubicBezTo>
                    <a:pt x="199969" y="106291"/>
                    <a:pt x="199201" y="101865"/>
                    <a:pt x="195360" y="101865"/>
                  </a:cubicBezTo>
                  <a:cubicBezTo>
                    <a:pt x="191519" y="101865"/>
                    <a:pt x="191134" y="104324"/>
                    <a:pt x="189598" y="112191"/>
                  </a:cubicBezTo>
                  <a:cubicBezTo>
                    <a:pt x="181531" y="150547"/>
                    <a:pt x="172696" y="159398"/>
                    <a:pt x="140045" y="159398"/>
                  </a:cubicBezTo>
                  <a:lnTo>
                    <a:pt x="105090" y="159398"/>
                  </a:lnTo>
                  <a:lnTo>
                    <a:pt x="129674" y="34497"/>
                  </a:lnTo>
                  <a:cubicBezTo>
                    <a:pt x="133131" y="17286"/>
                    <a:pt x="133515" y="15319"/>
                    <a:pt x="150417" y="15319"/>
                  </a:cubicBezTo>
                  <a:lnTo>
                    <a:pt x="201122" y="15319"/>
                  </a:lnTo>
                  <a:cubicBezTo>
                    <a:pt x="248370" y="15319"/>
                    <a:pt x="257205" y="31546"/>
                    <a:pt x="257205" y="69410"/>
                  </a:cubicBezTo>
                  <a:cubicBezTo>
                    <a:pt x="257205" y="80720"/>
                    <a:pt x="257205" y="82687"/>
                    <a:pt x="256052" y="95964"/>
                  </a:cubicBezTo>
                  <a:cubicBezTo>
                    <a:pt x="255284" y="102357"/>
                    <a:pt x="255284" y="103340"/>
                    <a:pt x="255284" y="104815"/>
                  </a:cubicBezTo>
                  <a:cubicBezTo>
                    <a:pt x="255284" y="107274"/>
                    <a:pt x="256436" y="110716"/>
                    <a:pt x="259893" y="110716"/>
                  </a:cubicBezTo>
                  <a:cubicBezTo>
                    <a:pt x="264119" y="110716"/>
                    <a:pt x="264503" y="107766"/>
                    <a:pt x="265271" y="98423"/>
                  </a:cubicBezTo>
                  <a:lnTo>
                    <a:pt x="272954" y="13352"/>
                  </a:lnTo>
                  <a:cubicBezTo>
                    <a:pt x="274106" y="75"/>
                    <a:pt x="272186" y="75"/>
                    <a:pt x="262582" y="75"/>
                  </a:cubicBezTo>
                  <a:lnTo>
                    <a:pt x="74360" y="75"/>
                  </a:lnTo>
                  <a:cubicBezTo>
                    <a:pt x="66677" y="75"/>
                    <a:pt x="62836" y="75"/>
                    <a:pt x="62836" y="9910"/>
                  </a:cubicBezTo>
                  <a:cubicBezTo>
                    <a:pt x="62836" y="15319"/>
                    <a:pt x="66293" y="15319"/>
                    <a:pt x="73591" y="15319"/>
                  </a:cubicBezTo>
                  <a:cubicBezTo>
                    <a:pt x="87804" y="15319"/>
                    <a:pt x="98560" y="15319"/>
                    <a:pt x="98560" y="24170"/>
                  </a:cubicBezTo>
                  <a:cubicBezTo>
                    <a:pt x="98560" y="26137"/>
                    <a:pt x="98560" y="27120"/>
                    <a:pt x="96639" y="35972"/>
                  </a:cubicBezTo>
                  <a:lnTo>
                    <a:pt x="45934" y="296102"/>
                  </a:lnTo>
                  <a:cubicBezTo>
                    <a:pt x="42093" y="315280"/>
                    <a:pt x="41325" y="319214"/>
                    <a:pt x="10978" y="319214"/>
                  </a:cubicBezTo>
                  <a:cubicBezTo>
                    <a:pt x="4448" y="319214"/>
                    <a:pt x="223" y="319214"/>
                    <a:pt x="223" y="328557"/>
                  </a:cubicBezTo>
                  <a:cubicBezTo>
                    <a:pt x="223" y="334458"/>
                    <a:pt x="4832" y="334458"/>
                    <a:pt x="5985" y="334458"/>
                  </a:cubicBezTo>
                  <a:cubicBezTo>
                    <a:pt x="17125" y="334458"/>
                    <a:pt x="45550" y="332983"/>
                    <a:pt x="56690" y="332983"/>
                  </a:cubicBezTo>
                  <a:cubicBezTo>
                    <a:pt x="69366" y="332983"/>
                    <a:pt x="101249" y="334458"/>
                    <a:pt x="113925" y="334458"/>
                  </a:cubicBezTo>
                  <a:cubicBezTo>
                    <a:pt x="117382" y="334458"/>
                    <a:pt x="121991" y="334458"/>
                    <a:pt x="121991" y="325115"/>
                  </a:cubicBezTo>
                  <a:cubicBezTo>
                    <a:pt x="121991" y="321181"/>
                    <a:pt x="119687" y="320197"/>
                    <a:pt x="119687" y="319706"/>
                  </a:cubicBezTo>
                  <a:cubicBezTo>
                    <a:pt x="118534" y="319214"/>
                    <a:pt x="117766" y="319214"/>
                    <a:pt x="108931" y="319214"/>
                  </a:cubicBezTo>
                  <a:cubicBezTo>
                    <a:pt x="100480" y="319214"/>
                    <a:pt x="98560" y="319214"/>
                    <a:pt x="88956" y="318230"/>
                  </a:cubicBezTo>
                  <a:cubicBezTo>
                    <a:pt x="77817" y="316755"/>
                    <a:pt x="76664" y="314788"/>
                    <a:pt x="76664" y="308396"/>
                  </a:cubicBezTo>
                  <a:cubicBezTo>
                    <a:pt x="76664" y="307412"/>
                    <a:pt x="76664" y="304462"/>
                    <a:pt x="78201" y="297086"/>
                  </a:cubicBezTo>
                  <a:lnTo>
                    <a:pt x="102017" y="174642"/>
                  </a:lnTo>
                  <a:close/>
                </a:path>
              </a:pathLst>
            </a:custGeom>
            <a:solidFill>
              <a:srgbClr val="000000"/>
            </a:solidFill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" name="Dowolny kształt: kształt 33">
              <a:extLst>
                <a:ext uri="{FF2B5EF4-FFF2-40B4-BE49-F238E27FC236}">
                  <a16:creationId xmlns:a16="http://schemas.microsoft.com/office/drawing/2014/main" id="{7D78DEAA-7866-8507-5A74-D2CA998EF569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2425237" y="4741644"/>
              <a:ext cx="89117" cy="491739"/>
            </a:xfrm>
            <a:custGeom>
              <a:avLst/>
              <a:gdLst>
                <a:gd name="connsiteX0" fmla="*/ 89348 w 89117"/>
                <a:gd name="connsiteY0" fmla="*/ 486897 h 491739"/>
                <a:gd name="connsiteX1" fmla="*/ 82818 w 89117"/>
                <a:gd name="connsiteY1" fmla="*/ 476079 h 491739"/>
                <a:gd name="connsiteX2" fmla="*/ 22510 w 89117"/>
                <a:gd name="connsiteY2" fmla="*/ 245945 h 491739"/>
                <a:gd name="connsiteX3" fmla="*/ 84355 w 89117"/>
                <a:gd name="connsiteY3" fmla="*/ 13352 h 491739"/>
                <a:gd name="connsiteX4" fmla="*/ 89348 w 89117"/>
                <a:gd name="connsiteY4" fmla="*/ 4992 h 491739"/>
                <a:gd name="connsiteX5" fmla="*/ 85507 w 89117"/>
                <a:gd name="connsiteY5" fmla="*/ 75 h 491739"/>
                <a:gd name="connsiteX6" fmla="*/ 24431 w 89117"/>
                <a:gd name="connsiteY6" fmla="*/ 95964 h 491739"/>
                <a:gd name="connsiteX7" fmla="*/ 231 w 89117"/>
                <a:gd name="connsiteY7" fmla="*/ 245945 h 491739"/>
                <a:gd name="connsiteX8" fmla="*/ 25583 w 89117"/>
                <a:gd name="connsiteY8" fmla="*/ 399368 h 491739"/>
                <a:gd name="connsiteX9" fmla="*/ 85507 w 89117"/>
                <a:gd name="connsiteY9" fmla="*/ 491815 h 491739"/>
                <a:gd name="connsiteX10" fmla="*/ 89348 w 89117"/>
                <a:gd name="connsiteY10" fmla="*/ 486897 h 491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117" h="491739">
                  <a:moveTo>
                    <a:pt x="89348" y="486897"/>
                  </a:moveTo>
                  <a:cubicBezTo>
                    <a:pt x="89348" y="485422"/>
                    <a:pt x="89348" y="484439"/>
                    <a:pt x="82818" y="476079"/>
                  </a:cubicBezTo>
                  <a:cubicBezTo>
                    <a:pt x="34802" y="414120"/>
                    <a:pt x="22510" y="321181"/>
                    <a:pt x="22510" y="245945"/>
                  </a:cubicBezTo>
                  <a:cubicBezTo>
                    <a:pt x="22510" y="160382"/>
                    <a:pt x="37107" y="74819"/>
                    <a:pt x="84355" y="13352"/>
                  </a:cubicBezTo>
                  <a:cubicBezTo>
                    <a:pt x="89348" y="7451"/>
                    <a:pt x="89348" y="6467"/>
                    <a:pt x="89348" y="4992"/>
                  </a:cubicBezTo>
                  <a:cubicBezTo>
                    <a:pt x="89348" y="1550"/>
                    <a:pt x="87812" y="75"/>
                    <a:pt x="85507" y="75"/>
                  </a:cubicBezTo>
                  <a:cubicBezTo>
                    <a:pt x="81666" y="75"/>
                    <a:pt x="47094" y="33513"/>
                    <a:pt x="24431" y="95964"/>
                  </a:cubicBezTo>
                  <a:cubicBezTo>
                    <a:pt x="4840" y="150055"/>
                    <a:pt x="231" y="204639"/>
                    <a:pt x="231" y="245945"/>
                  </a:cubicBezTo>
                  <a:cubicBezTo>
                    <a:pt x="231" y="284300"/>
                    <a:pt x="4456" y="343801"/>
                    <a:pt x="25583" y="399368"/>
                  </a:cubicBezTo>
                  <a:cubicBezTo>
                    <a:pt x="48631" y="459852"/>
                    <a:pt x="81666" y="491815"/>
                    <a:pt x="85507" y="491815"/>
                  </a:cubicBezTo>
                  <a:cubicBezTo>
                    <a:pt x="87812" y="491815"/>
                    <a:pt x="89348" y="490339"/>
                    <a:pt x="89348" y="486897"/>
                  </a:cubicBezTo>
                  <a:close/>
                </a:path>
              </a:pathLst>
            </a:custGeom>
            <a:solidFill>
              <a:srgbClr val="000000"/>
            </a:solidFill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5" name="Dowolny kształt: kształt 34">
              <a:extLst>
                <a:ext uri="{FF2B5EF4-FFF2-40B4-BE49-F238E27FC236}">
                  <a16:creationId xmlns:a16="http://schemas.microsoft.com/office/drawing/2014/main" id="{76FF68F5-8FA1-7CF8-5DE0-87BAD7849F1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2548116" y="4893100"/>
              <a:ext cx="181308" cy="323564"/>
            </a:xfrm>
            <a:custGeom>
              <a:avLst/>
              <a:gdLst>
                <a:gd name="connsiteX0" fmla="*/ 1387 w 181308"/>
                <a:gd name="connsiteY0" fmla="*/ 302495 h 323564"/>
                <a:gd name="connsiteX1" fmla="*/ 235 w 181308"/>
                <a:gd name="connsiteY1" fmla="*/ 310363 h 323564"/>
                <a:gd name="connsiteX2" fmla="*/ 10990 w 181308"/>
                <a:gd name="connsiteY2" fmla="*/ 323640 h 323564"/>
                <a:gd name="connsiteX3" fmla="*/ 24435 w 181308"/>
                <a:gd name="connsiteY3" fmla="*/ 313313 h 323564"/>
                <a:gd name="connsiteX4" fmla="*/ 49019 w 181308"/>
                <a:gd name="connsiteY4" fmla="*/ 189886 h 323564"/>
                <a:gd name="connsiteX5" fmla="*/ 87047 w 181308"/>
                <a:gd name="connsiteY5" fmla="*/ 222833 h 323564"/>
                <a:gd name="connsiteX6" fmla="*/ 181543 w 181308"/>
                <a:gd name="connsiteY6" fmla="*/ 80228 h 323564"/>
                <a:gd name="connsiteX7" fmla="*/ 128149 w 181308"/>
                <a:gd name="connsiteY7" fmla="*/ 75 h 323564"/>
                <a:gd name="connsiteX8" fmla="*/ 39032 w 181308"/>
                <a:gd name="connsiteY8" fmla="*/ 109241 h 323564"/>
                <a:gd name="connsiteX9" fmla="*/ 1387 w 181308"/>
                <a:gd name="connsiteY9" fmla="*/ 302495 h 323564"/>
                <a:gd name="connsiteX10" fmla="*/ 86663 w 181308"/>
                <a:gd name="connsiteY10" fmla="*/ 212015 h 323564"/>
                <a:gd name="connsiteX11" fmla="*/ 53628 w 181308"/>
                <a:gd name="connsiteY11" fmla="*/ 168250 h 323564"/>
                <a:gd name="connsiteX12" fmla="*/ 56701 w 181308"/>
                <a:gd name="connsiteY12" fmla="*/ 150055 h 323564"/>
                <a:gd name="connsiteX13" fmla="*/ 79749 w 181308"/>
                <a:gd name="connsiteY13" fmla="*/ 57608 h 323564"/>
                <a:gd name="connsiteX14" fmla="*/ 127381 w 181308"/>
                <a:gd name="connsiteY14" fmla="*/ 10893 h 323564"/>
                <a:gd name="connsiteX15" fmla="*/ 153886 w 181308"/>
                <a:gd name="connsiteY15" fmla="*/ 59084 h 323564"/>
                <a:gd name="connsiteX16" fmla="*/ 132375 w 181308"/>
                <a:gd name="connsiteY16" fmla="*/ 165299 h 323564"/>
                <a:gd name="connsiteX17" fmla="*/ 86663 w 181308"/>
                <a:gd name="connsiteY17" fmla="*/ 212015 h 323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1308" h="323564">
                  <a:moveTo>
                    <a:pt x="1387" y="302495"/>
                  </a:moveTo>
                  <a:cubicBezTo>
                    <a:pt x="235" y="308396"/>
                    <a:pt x="235" y="309379"/>
                    <a:pt x="235" y="310363"/>
                  </a:cubicBezTo>
                  <a:cubicBezTo>
                    <a:pt x="235" y="317739"/>
                    <a:pt x="4460" y="323640"/>
                    <a:pt x="10990" y="323640"/>
                  </a:cubicBezTo>
                  <a:cubicBezTo>
                    <a:pt x="19057" y="323640"/>
                    <a:pt x="23666" y="314788"/>
                    <a:pt x="24435" y="313313"/>
                  </a:cubicBezTo>
                  <a:cubicBezTo>
                    <a:pt x="26355" y="308887"/>
                    <a:pt x="38647" y="242994"/>
                    <a:pt x="49019" y="189886"/>
                  </a:cubicBezTo>
                  <a:cubicBezTo>
                    <a:pt x="56701" y="209556"/>
                    <a:pt x="68993" y="222833"/>
                    <a:pt x="87047" y="222833"/>
                  </a:cubicBezTo>
                  <a:cubicBezTo>
                    <a:pt x="131990" y="222833"/>
                    <a:pt x="181543" y="153498"/>
                    <a:pt x="181543" y="80228"/>
                  </a:cubicBezTo>
                  <a:cubicBezTo>
                    <a:pt x="181543" y="28104"/>
                    <a:pt x="156191" y="75"/>
                    <a:pt x="128149" y="75"/>
                  </a:cubicBezTo>
                  <a:cubicBezTo>
                    <a:pt x="90889" y="75"/>
                    <a:pt x="50555" y="49249"/>
                    <a:pt x="39032" y="109241"/>
                  </a:cubicBezTo>
                  <a:lnTo>
                    <a:pt x="1387" y="302495"/>
                  </a:lnTo>
                  <a:close/>
                  <a:moveTo>
                    <a:pt x="86663" y="212015"/>
                  </a:moveTo>
                  <a:cubicBezTo>
                    <a:pt x="59774" y="212015"/>
                    <a:pt x="53628" y="172675"/>
                    <a:pt x="53628" y="168250"/>
                  </a:cubicBezTo>
                  <a:cubicBezTo>
                    <a:pt x="53628" y="166283"/>
                    <a:pt x="55549" y="156448"/>
                    <a:pt x="56701" y="150055"/>
                  </a:cubicBezTo>
                  <a:cubicBezTo>
                    <a:pt x="67457" y="94981"/>
                    <a:pt x="71298" y="77278"/>
                    <a:pt x="79749" y="57608"/>
                  </a:cubicBezTo>
                  <a:cubicBezTo>
                    <a:pt x="96267" y="21711"/>
                    <a:pt x="115473" y="10893"/>
                    <a:pt x="127381" y="10893"/>
                  </a:cubicBezTo>
                  <a:cubicBezTo>
                    <a:pt x="141594" y="10893"/>
                    <a:pt x="153886" y="25153"/>
                    <a:pt x="153886" y="59084"/>
                  </a:cubicBezTo>
                  <a:cubicBezTo>
                    <a:pt x="153886" y="86129"/>
                    <a:pt x="142746" y="141204"/>
                    <a:pt x="132375" y="165299"/>
                  </a:cubicBezTo>
                  <a:cubicBezTo>
                    <a:pt x="119698" y="196279"/>
                    <a:pt x="101260" y="212015"/>
                    <a:pt x="86663" y="212015"/>
                  </a:cubicBezTo>
                  <a:close/>
                </a:path>
              </a:pathLst>
            </a:custGeom>
            <a:solidFill>
              <a:srgbClr val="000000"/>
            </a:solidFill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6" name="Dowolny kształt: kształt 35">
              <a:extLst>
                <a:ext uri="{FF2B5EF4-FFF2-40B4-BE49-F238E27FC236}">
                  <a16:creationId xmlns:a16="http://schemas.microsoft.com/office/drawing/2014/main" id="{F401A32E-57D3-FAAA-1A2D-A7EE56BA4B5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2753746" y="5032409"/>
              <a:ext cx="168324" cy="226151"/>
            </a:xfrm>
            <a:custGeom>
              <a:avLst/>
              <a:gdLst>
                <a:gd name="connsiteX0" fmla="*/ 66655 w 168324"/>
                <a:gd name="connsiteY0" fmla="*/ 154974 h 226151"/>
                <a:gd name="connsiteX1" fmla="*/ 75798 w 168324"/>
                <a:gd name="connsiteY1" fmla="*/ 155319 h 226151"/>
                <a:gd name="connsiteX2" fmla="*/ 168565 w 168324"/>
                <a:gd name="connsiteY2" fmla="*/ 50332 h 226151"/>
                <a:gd name="connsiteX3" fmla="*/ 133340 w 168324"/>
                <a:gd name="connsiteY3" fmla="*/ 76 h 226151"/>
                <a:gd name="connsiteX4" fmla="*/ 69075 w 168324"/>
                <a:gd name="connsiteY4" fmla="*/ 86475 h 226151"/>
                <a:gd name="connsiteX5" fmla="*/ 58051 w 168324"/>
                <a:gd name="connsiteY5" fmla="*/ 129846 h 226151"/>
                <a:gd name="connsiteX6" fmla="*/ 9651 w 168324"/>
                <a:gd name="connsiteY6" fmla="*/ 82000 h 226151"/>
                <a:gd name="connsiteX7" fmla="*/ 33044 w 168324"/>
                <a:gd name="connsiteY7" fmla="*/ 12124 h 226151"/>
                <a:gd name="connsiteX8" fmla="*/ 35195 w 168324"/>
                <a:gd name="connsiteY8" fmla="*/ 7649 h 226151"/>
                <a:gd name="connsiteX9" fmla="*/ 30893 w 168324"/>
                <a:gd name="connsiteY9" fmla="*/ 3518 h 226151"/>
                <a:gd name="connsiteX10" fmla="*/ 22289 w 168324"/>
                <a:gd name="connsiteY10" fmla="*/ 11091 h 226151"/>
                <a:gd name="connsiteX11" fmla="*/ 240 w 168324"/>
                <a:gd name="connsiteY11" fmla="*/ 85442 h 226151"/>
                <a:gd name="connsiteX12" fmla="*/ 52404 w 168324"/>
                <a:gd name="connsiteY12" fmla="*/ 152221 h 226151"/>
                <a:gd name="connsiteX13" fmla="*/ 37346 w 168324"/>
                <a:gd name="connsiteY13" fmla="*/ 215212 h 226151"/>
                <a:gd name="connsiteX14" fmla="*/ 46489 w 168324"/>
                <a:gd name="connsiteY14" fmla="*/ 226227 h 226151"/>
                <a:gd name="connsiteX15" fmla="*/ 56975 w 168324"/>
                <a:gd name="connsiteY15" fmla="*/ 218655 h 226151"/>
                <a:gd name="connsiteX16" fmla="*/ 66655 w 168324"/>
                <a:gd name="connsiteY16" fmla="*/ 154974 h 226151"/>
                <a:gd name="connsiteX17" fmla="*/ 70151 w 168324"/>
                <a:gd name="connsiteY17" fmla="*/ 131567 h 226151"/>
                <a:gd name="connsiteX18" fmla="*/ 90587 w 168324"/>
                <a:gd name="connsiteY18" fmla="*/ 54118 h 226151"/>
                <a:gd name="connsiteX19" fmla="*/ 130382 w 168324"/>
                <a:gd name="connsiteY19" fmla="*/ 23483 h 226151"/>
                <a:gd name="connsiteX20" fmla="*/ 158885 w 168324"/>
                <a:gd name="connsiteY20" fmla="*/ 57216 h 226151"/>
                <a:gd name="connsiteX21" fmla="*/ 78755 w 168324"/>
                <a:gd name="connsiteY21" fmla="*/ 131912 h 226151"/>
                <a:gd name="connsiteX22" fmla="*/ 70151 w 168324"/>
                <a:gd name="connsiteY22" fmla="*/ 131567 h 226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8324" h="226151">
                  <a:moveTo>
                    <a:pt x="66655" y="154974"/>
                  </a:moveTo>
                  <a:cubicBezTo>
                    <a:pt x="69613" y="155319"/>
                    <a:pt x="72840" y="155319"/>
                    <a:pt x="75798" y="155319"/>
                  </a:cubicBezTo>
                  <a:cubicBezTo>
                    <a:pt x="124198" y="155319"/>
                    <a:pt x="168565" y="104719"/>
                    <a:pt x="168565" y="50332"/>
                  </a:cubicBezTo>
                  <a:cubicBezTo>
                    <a:pt x="168565" y="19697"/>
                    <a:pt x="154313" y="76"/>
                    <a:pt x="133340" y="76"/>
                  </a:cubicBezTo>
                  <a:cubicBezTo>
                    <a:pt x="96233" y="76"/>
                    <a:pt x="76604" y="60659"/>
                    <a:pt x="69075" y="86475"/>
                  </a:cubicBezTo>
                  <a:cubicBezTo>
                    <a:pt x="65580" y="99211"/>
                    <a:pt x="59664" y="123306"/>
                    <a:pt x="58051" y="129846"/>
                  </a:cubicBezTo>
                  <a:cubicBezTo>
                    <a:pt x="28473" y="124683"/>
                    <a:pt x="9651" y="107472"/>
                    <a:pt x="9651" y="82000"/>
                  </a:cubicBezTo>
                  <a:cubicBezTo>
                    <a:pt x="9651" y="81656"/>
                    <a:pt x="11264" y="43103"/>
                    <a:pt x="33044" y="12124"/>
                  </a:cubicBezTo>
                  <a:cubicBezTo>
                    <a:pt x="34926" y="9714"/>
                    <a:pt x="35195" y="9026"/>
                    <a:pt x="35195" y="7649"/>
                  </a:cubicBezTo>
                  <a:cubicBezTo>
                    <a:pt x="35195" y="3518"/>
                    <a:pt x="31700" y="3518"/>
                    <a:pt x="30893" y="3518"/>
                  </a:cubicBezTo>
                  <a:cubicBezTo>
                    <a:pt x="28473" y="3518"/>
                    <a:pt x="27398" y="3518"/>
                    <a:pt x="22289" y="11091"/>
                  </a:cubicBezTo>
                  <a:cubicBezTo>
                    <a:pt x="7231" y="34842"/>
                    <a:pt x="240" y="70641"/>
                    <a:pt x="240" y="85442"/>
                  </a:cubicBezTo>
                  <a:cubicBezTo>
                    <a:pt x="240" y="116078"/>
                    <a:pt x="17718" y="142582"/>
                    <a:pt x="52404" y="152221"/>
                  </a:cubicBezTo>
                  <a:cubicBezTo>
                    <a:pt x="38960" y="205574"/>
                    <a:pt x="37346" y="212114"/>
                    <a:pt x="37346" y="215212"/>
                  </a:cubicBezTo>
                  <a:cubicBezTo>
                    <a:pt x="37346" y="224506"/>
                    <a:pt x="43531" y="226227"/>
                    <a:pt x="46489" y="226227"/>
                  </a:cubicBezTo>
                  <a:cubicBezTo>
                    <a:pt x="49446" y="226227"/>
                    <a:pt x="54824" y="223818"/>
                    <a:pt x="56975" y="218655"/>
                  </a:cubicBezTo>
                  <a:cubicBezTo>
                    <a:pt x="58858" y="213491"/>
                    <a:pt x="61278" y="195936"/>
                    <a:pt x="66655" y="154974"/>
                  </a:cubicBezTo>
                  <a:close/>
                  <a:moveTo>
                    <a:pt x="70151" y="131567"/>
                  </a:moveTo>
                  <a:cubicBezTo>
                    <a:pt x="75529" y="91982"/>
                    <a:pt x="77680" y="76493"/>
                    <a:pt x="90587" y="54118"/>
                  </a:cubicBezTo>
                  <a:cubicBezTo>
                    <a:pt x="102687" y="33121"/>
                    <a:pt x="116938" y="23483"/>
                    <a:pt x="130382" y="23483"/>
                  </a:cubicBezTo>
                  <a:cubicBezTo>
                    <a:pt x="148936" y="23483"/>
                    <a:pt x="158885" y="39317"/>
                    <a:pt x="158885" y="57216"/>
                  </a:cubicBezTo>
                  <a:cubicBezTo>
                    <a:pt x="158885" y="91982"/>
                    <a:pt x="125004" y="131912"/>
                    <a:pt x="78755" y="131912"/>
                  </a:cubicBezTo>
                  <a:cubicBezTo>
                    <a:pt x="76335" y="131912"/>
                    <a:pt x="72571" y="131912"/>
                    <a:pt x="70151" y="131567"/>
                  </a:cubicBezTo>
                  <a:close/>
                </a:path>
              </a:pathLst>
            </a:custGeom>
            <a:solidFill>
              <a:srgbClr val="000000"/>
            </a:solidFill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7" name="Dowolny kształt: kształt 36">
              <a:extLst>
                <a:ext uri="{FF2B5EF4-FFF2-40B4-BE49-F238E27FC236}">
                  <a16:creationId xmlns:a16="http://schemas.microsoft.com/office/drawing/2014/main" id="{11B83E14-3664-34E0-D765-D7576A3F473E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2978336" y="4741644"/>
              <a:ext cx="89117" cy="491739"/>
            </a:xfrm>
            <a:custGeom>
              <a:avLst/>
              <a:gdLst>
                <a:gd name="connsiteX0" fmla="*/ 89363 w 89117"/>
                <a:gd name="connsiteY0" fmla="*/ 245945 h 491739"/>
                <a:gd name="connsiteX1" fmla="*/ 64011 w 89117"/>
                <a:gd name="connsiteY1" fmla="*/ 92522 h 491739"/>
                <a:gd name="connsiteX2" fmla="*/ 4087 w 89117"/>
                <a:gd name="connsiteY2" fmla="*/ 75 h 491739"/>
                <a:gd name="connsiteX3" fmla="*/ 245 w 89117"/>
                <a:gd name="connsiteY3" fmla="*/ 4992 h 491739"/>
                <a:gd name="connsiteX4" fmla="*/ 7544 w 89117"/>
                <a:gd name="connsiteY4" fmla="*/ 16302 h 491739"/>
                <a:gd name="connsiteX5" fmla="*/ 67084 w 89117"/>
                <a:gd name="connsiteY5" fmla="*/ 245945 h 491739"/>
                <a:gd name="connsiteX6" fmla="*/ 5239 w 89117"/>
                <a:gd name="connsiteY6" fmla="*/ 478538 h 491739"/>
                <a:gd name="connsiteX7" fmla="*/ 245 w 89117"/>
                <a:gd name="connsiteY7" fmla="*/ 486897 h 491739"/>
                <a:gd name="connsiteX8" fmla="*/ 4087 w 89117"/>
                <a:gd name="connsiteY8" fmla="*/ 491815 h 491739"/>
                <a:gd name="connsiteX9" fmla="*/ 65163 w 89117"/>
                <a:gd name="connsiteY9" fmla="*/ 395925 h 491739"/>
                <a:gd name="connsiteX10" fmla="*/ 89363 w 89117"/>
                <a:gd name="connsiteY10" fmla="*/ 245945 h 491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117" h="491739">
                  <a:moveTo>
                    <a:pt x="89363" y="245945"/>
                  </a:moveTo>
                  <a:cubicBezTo>
                    <a:pt x="89363" y="207589"/>
                    <a:pt x="85138" y="148088"/>
                    <a:pt x="64011" y="92522"/>
                  </a:cubicBezTo>
                  <a:cubicBezTo>
                    <a:pt x="40963" y="32038"/>
                    <a:pt x="7928" y="75"/>
                    <a:pt x="4087" y="75"/>
                  </a:cubicBezTo>
                  <a:cubicBezTo>
                    <a:pt x="1782" y="75"/>
                    <a:pt x="245" y="2042"/>
                    <a:pt x="245" y="4992"/>
                  </a:cubicBezTo>
                  <a:cubicBezTo>
                    <a:pt x="245" y="6467"/>
                    <a:pt x="245" y="7451"/>
                    <a:pt x="7544" y="16302"/>
                  </a:cubicBezTo>
                  <a:cubicBezTo>
                    <a:pt x="45188" y="64984"/>
                    <a:pt x="67084" y="143171"/>
                    <a:pt x="67084" y="245945"/>
                  </a:cubicBezTo>
                  <a:cubicBezTo>
                    <a:pt x="67084" y="330032"/>
                    <a:pt x="52871" y="416578"/>
                    <a:pt x="5239" y="478538"/>
                  </a:cubicBezTo>
                  <a:cubicBezTo>
                    <a:pt x="245" y="484439"/>
                    <a:pt x="245" y="485422"/>
                    <a:pt x="245" y="486897"/>
                  </a:cubicBezTo>
                  <a:cubicBezTo>
                    <a:pt x="245" y="489848"/>
                    <a:pt x="1782" y="491815"/>
                    <a:pt x="4087" y="491815"/>
                  </a:cubicBezTo>
                  <a:cubicBezTo>
                    <a:pt x="7928" y="491815"/>
                    <a:pt x="42500" y="458376"/>
                    <a:pt x="65163" y="395925"/>
                  </a:cubicBezTo>
                  <a:cubicBezTo>
                    <a:pt x="84754" y="341834"/>
                    <a:pt x="89363" y="287251"/>
                    <a:pt x="89363" y="245945"/>
                  </a:cubicBezTo>
                  <a:close/>
                </a:path>
              </a:pathLst>
            </a:custGeom>
            <a:solidFill>
              <a:srgbClr val="000000"/>
            </a:solidFill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8" name="Dowolny kształt: kształt 37">
              <a:extLst>
                <a:ext uri="{FF2B5EF4-FFF2-40B4-BE49-F238E27FC236}">
                  <a16:creationId xmlns:a16="http://schemas.microsoft.com/office/drawing/2014/main" id="{4C1627CD-BB0B-7CDA-B70B-8A2700A4956D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3234035" y="4929981"/>
              <a:ext cx="255445" cy="115067"/>
            </a:xfrm>
            <a:custGeom>
              <a:avLst/>
              <a:gdLst>
                <a:gd name="connsiteX0" fmla="*/ 242637 w 255445"/>
                <a:gd name="connsiteY0" fmla="*/ 19744 h 115067"/>
                <a:gd name="connsiteX1" fmla="*/ 255697 w 255445"/>
                <a:gd name="connsiteY1" fmla="*/ 9910 h 115067"/>
                <a:gd name="connsiteX2" fmla="*/ 243021 w 255445"/>
                <a:gd name="connsiteY2" fmla="*/ 75 h 115067"/>
                <a:gd name="connsiteX3" fmla="*/ 12928 w 255445"/>
                <a:gd name="connsiteY3" fmla="*/ 75 h 115067"/>
                <a:gd name="connsiteX4" fmla="*/ 252 w 255445"/>
                <a:gd name="connsiteY4" fmla="*/ 9910 h 115067"/>
                <a:gd name="connsiteX5" fmla="*/ 13312 w 255445"/>
                <a:gd name="connsiteY5" fmla="*/ 19744 h 115067"/>
                <a:gd name="connsiteX6" fmla="*/ 242637 w 255445"/>
                <a:gd name="connsiteY6" fmla="*/ 19744 h 115067"/>
                <a:gd name="connsiteX7" fmla="*/ 243021 w 255445"/>
                <a:gd name="connsiteY7" fmla="*/ 115142 h 115067"/>
                <a:gd name="connsiteX8" fmla="*/ 255697 w 255445"/>
                <a:gd name="connsiteY8" fmla="*/ 105307 h 115067"/>
                <a:gd name="connsiteX9" fmla="*/ 242637 w 255445"/>
                <a:gd name="connsiteY9" fmla="*/ 95472 h 115067"/>
                <a:gd name="connsiteX10" fmla="*/ 13312 w 255445"/>
                <a:gd name="connsiteY10" fmla="*/ 95472 h 115067"/>
                <a:gd name="connsiteX11" fmla="*/ 252 w 255445"/>
                <a:gd name="connsiteY11" fmla="*/ 105307 h 115067"/>
                <a:gd name="connsiteX12" fmla="*/ 12928 w 255445"/>
                <a:gd name="connsiteY12" fmla="*/ 115142 h 115067"/>
                <a:gd name="connsiteX13" fmla="*/ 243021 w 255445"/>
                <a:gd name="connsiteY13" fmla="*/ 115142 h 11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5445" h="115067">
                  <a:moveTo>
                    <a:pt x="242637" y="19744"/>
                  </a:moveTo>
                  <a:cubicBezTo>
                    <a:pt x="248399" y="19744"/>
                    <a:pt x="255697" y="19744"/>
                    <a:pt x="255697" y="9910"/>
                  </a:cubicBezTo>
                  <a:cubicBezTo>
                    <a:pt x="255697" y="75"/>
                    <a:pt x="248399" y="75"/>
                    <a:pt x="243021" y="75"/>
                  </a:cubicBezTo>
                  <a:lnTo>
                    <a:pt x="12928" y="75"/>
                  </a:lnTo>
                  <a:cubicBezTo>
                    <a:pt x="7551" y="75"/>
                    <a:pt x="252" y="75"/>
                    <a:pt x="252" y="9910"/>
                  </a:cubicBezTo>
                  <a:cubicBezTo>
                    <a:pt x="252" y="19744"/>
                    <a:pt x="7551" y="19744"/>
                    <a:pt x="13312" y="19744"/>
                  </a:cubicBezTo>
                  <a:lnTo>
                    <a:pt x="242637" y="19744"/>
                  </a:lnTo>
                  <a:close/>
                  <a:moveTo>
                    <a:pt x="243021" y="115142"/>
                  </a:moveTo>
                  <a:cubicBezTo>
                    <a:pt x="248399" y="115142"/>
                    <a:pt x="255697" y="115142"/>
                    <a:pt x="255697" y="105307"/>
                  </a:cubicBezTo>
                  <a:cubicBezTo>
                    <a:pt x="255697" y="95472"/>
                    <a:pt x="248399" y="95472"/>
                    <a:pt x="242637" y="95472"/>
                  </a:cubicBezTo>
                  <a:lnTo>
                    <a:pt x="13312" y="95472"/>
                  </a:lnTo>
                  <a:cubicBezTo>
                    <a:pt x="7551" y="95472"/>
                    <a:pt x="252" y="95472"/>
                    <a:pt x="252" y="105307"/>
                  </a:cubicBezTo>
                  <a:cubicBezTo>
                    <a:pt x="252" y="115142"/>
                    <a:pt x="7551" y="115142"/>
                    <a:pt x="12928" y="115142"/>
                  </a:cubicBezTo>
                  <a:lnTo>
                    <a:pt x="243021" y="115142"/>
                  </a:lnTo>
                  <a:close/>
                </a:path>
              </a:pathLst>
            </a:custGeom>
            <a:solidFill>
              <a:srgbClr val="000000"/>
            </a:solidFill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9" name="Dowolny kształt: kształt 38">
              <a:extLst>
                <a:ext uri="{FF2B5EF4-FFF2-40B4-BE49-F238E27FC236}">
                  <a16:creationId xmlns:a16="http://schemas.microsoft.com/office/drawing/2014/main" id="{47E757C4-900A-AFD8-BA43-63E824FAA69F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3532802" y="4763773"/>
              <a:ext cx="137901" cy="346676"/>
            </a:xfrm>
            <a:custGeom>
              <a:avLst/>
              <a:gdLst>
                <a:gd name="connsiteX0" fmla="*/ 69019 w 137901"/>
                <a:gd name="connsiteY0" fmla="*/ 224308 h 346676"/>
                <a:gd name="connsiteX1" fmla="*/ 119724 w 137901"/>
                <a:gd name="connsiteY1" fmla="*/ 114650 h 346676"/>
                <a:gd name="connsiteX2" fmla="*/ 138162 w 137901"/>
                <a:gd name="connsiteY2" fmla="*/ 66460 h 346676"/>
                <a:gd name="connsiteX3" fmla="*/ 65562 w 137901"/>
                <a:gd name="connsiteY3" fmla="*/ 75 h 346676"/>
                <a:gd name="connsiteX4" fmla="*/ 260 w 137901"/>
                <a:gd name="connsiteY4" fmla="*/ 65476 h 346676"/>
                <a:gd name="connsiteX5" fmla="*/ 17930 w 137901"/>
                <a:gd name="connsiteY5" fmla="*/ 89080 h 346676"/>
                <a:gd name="connsiteX6" fmla="*/ 35600 w 137901"/>
                <a:gd name="connsiteY6" fmla="*/ 66460 h 346676"/>
                <a:gd name="connsiteX7" fmla="*/ 14088 w 137901"/>
                <a:gd name="connsiteY7" fmla="*/ 44331 h 346676"/>
                <a:gd name="connsiteX8" fmla="*/ 64409 w 137901"/>
                <a:gd name="connsiteY8" fmla="*/ 10893 h 346676"/>
                <a:gd name="connsiteX9" fmla="*/ 106279 w 137901"/>
                <a:gd name="connsiteY9" fmla="*/ 63509 h 346676"/>
                <a:gd name="connsiteX10" fmla="*/ 93219 w 137901"/>
                <a:gd name="connsiteY10" fmla="*/ 110224 h 346676"/>
                <a:gd name="connsiteX11" fmla="*/ 59416 w 137901"/>
                <a:gd name="connsiteY11" fmla="*/ 220866 h 346676"/>
                <a:gd name="connsiteX12" fmla="*/ 59416 w 137901"/>
                <a:gd name="connsiteY12" fmla="*/ 242994 h 346676"/>
                <a:gd name="connsiteX13" fmla="*/ 64025 w 137901"/>
                <a:gd name="connsiteY13" fmla="*/ 254796 h 346676"/>
                <a:gd name="connsiteX14" fmla="*/ 69019 w 137901"/>
                <a:gd name="connsiteY14" fmla="*/ 241519 h 346676"/>
                <a:gd name="connsiteX15" fmla="*/ 69019 w 137901"/>
                <a:gd name="connsiteY15" fmla="*/ 224308 h 346676"/>
                <a:gd name="connsiteX16" fmla="*/ 84384 w 137901"/>
                <a:gd name="connsiteY16" fmla="*/ 320689 h 346676"/>
                <a:gd name="connsiteX17" fmla="*/ 64025 w 137901"/>
                <a:gd name="connsiteY17" fmla="*/ 294627 h 346676"/>
                <a:gd name="connsiteX18" fmla="*/ 43666 w 137901"/>
                <a:gd name="connsiteY18" fmla="*/ 320689 h 346676"/>
                <a:gd name="connsiteX19" fmla="*/ 64025 w 137901"/>
                <a:gd name="connsiteY19" fmla="*/ 346751 h 346676"/>
                <a:gd name="connsiteX20" fmla="*/ 84384 w 137901"/>
                <a:gd name="connsiteY20" fmla="*/ 320689 h 34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7901" h="346676">
                  <a:moveTo>
                    <a:pt x="69019" y="224308"/>
                  </a:moveTo>
                  <a:cubicBezTo>
                    <a:pt x="69019" y="162349"/>
                    <a:pt x="106279" y="127435"/>
                    <a:pt x="119724" y="114650"/>
                  </a:cubicBezTo>
                  <a:cubicBezTo>
                    <a:pt x="130095" y="104815"/>
                    <a:pt x="138162" y="87113"/>
                    <a:pt x="138162" y="66460"/>
                  </a:cubicBezTo>
                  <a:cubicBezTo>
                    <a:pt x="138162" y="37939"/>
                    <a:pt x="122797" y="75"/>
                    <a:pt x="65562" y="75"/>
                  </a:cubicBezTo>
                  <a:cubicBezTo>
                    <a:pt x="24076" y="75"/>
                    <a:pt x="260" y="33513"/>
                    <a:pt x="260" y="65476"/>
                  </a:cubicBezTo>
                  <a:cubicBezTo>
                    <a:pt x="260" y="82195"/>
                    <a:pt x="9095" y="89080"/>
                    <a:pt x="17930" y="89080"/>
                  </a:cubicBezTo>
                  <a:cubicBezTo>
                    <a:pt x="28685" y="89080"/>
                    <a:pt x="35600" y="79245"/>
                    <a:pt x="35600" y="66460"/>
                  </a:cubicBezTo>
                  <a:cubicBezTo>
                    <a:pt x="35600" y="44331"/>
                    <a:pt x="19466" y="44331"/>
                    <a:pt x="14088" y="44331"/>
                  </a:cubicBezTo>
                  <a:cubicBezTo>
                    <a:pt x="25996" y="18269"/>
                    <a:pt x="48276" y="10893"/>
                    <a:pt x="64409" y="10893"/>
                  </a:cubicBezTo>
                  <a:cubicBezTo>
                    <a:pt x="106279" y="10893"/>
                    <a:pt x="106279" y="44331"/>
                    <a:pt x="106279" y="63509"/>
                  </a:cubicBezTo>
                  <a:cubicBezTo>
                    <a:pt x="106279" y="92522"/>
                    <a:pt x="100133" y="101373"/>
                    <a:pt x="93219" y="110224"/>
                  </a:cubicBezTo>
                  <a:cubicBezTo>
                    <a:pt x="67866" y="145630"/>
                    <a:pt x="59416" y="190870"/>
                    <a:pt x="59416" y="220866"/>
                  </a:cubicBezTo>
                  <a:lnTo>
                    <a:pt x="59416" y="242994"/>
                  </a:lnTo>
                  <a:cubicBezTo>
                    <a:pt x="59416" y="251846"/>
                    <a:pt x="59416" y="254796"/>
                    <a:pt x="64025" y="254796"/>
                  </a:cubicBezTo>
                  <a:cubicBezTo>
                    <a:pt x="69019" y="254796"/>
                    <a:pt x="69019" y="250370"/>
                    <a:pt x="69019" y="241519"/>
                  </a:cubicBezTo>
                  <a:lnTo>
                    <a:pt x="69019" y="224308"/>
                  </a:lnTo>
                  <a:close/>
                  <a:moveTo>
                    <a:pt x="84384" y="320689"/>
                  </a:moveTo>
                  <a:cubicBezTo>
                    <a:pt x="84384" y="306429"/>
                    <a:pt x="75165" y="294627"/>
                    <a:pt x="64025" y="294627"/>
                  </a:cubicBezTo>
                  <a:cubicBezTo>
                    <a:pt x="52885" y="294627"/>
                    <a:pt x="43666" y="306429"/>
                    <a:pt x="43666" y="320689"/>
                  </a:cubicBezTo>
                  <a:cubicBezTo>
                    <a:pt x="43666" y="334950"/>
                    <a:pt x="52885" y="346751"/>
                    <a:pt x="64025" y="346751"/>
                  </a:cubicBezTo>
                  <a:cubicBezTo>
                    <a:pt x="75165" y="346751"/>
                    <a:pt x="84384" y="334950"/>
                    <a:pt x="84384" y="320689"/>
                  </a:cubicBezTo>
                  <a:close/>
                </a:path>
              </a:pathLst>
            </a:custGeom>
            <a:solidFill>
              <a:srgbClr val="000000"/>
            </a:solidFill>
            <a:ln w="357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cxnSp>
        <p:nvCxnSpPr>
          <p:cNvPr id="40" name="Łącznik prosty ze strzałką 39">
            <a:extLst>
              <a:ext uri="{FF2B5EF4-FFF2-40B4-BE49-F238E27FC236}">
                <a16:creationId xmlns:a16="http://schemas.microsoft.com/office/drawing/2014/main" id="{1312F3B7-167B-8BDA-62BF-1DDD23C6F230}"/>
              </a:ext>
            </a:extLst>
          </p:cNvPr>
          <p:cNvCxnSpPr>
            <a:cxnSpLocks/>
          </p:cNvCxnSpPr>
          <p:nvPr/>
        </p:nvCxnSpPr>
        <p:spPr>
          <a:xfrm flipH="1">
            <a:off x="2029492" y="2209626"/>
            <a:ext cx="2288400" cy="7421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Łącznik prosty ze strzałką 40">
            <a:extLst>
              <a:ext uri="{FF2B5EF4-FFF2-40B4-BE49-F238E27FC236}">
                <a16:creationId xmlns:a16="http://schemas.microsoft.com/office/drawing/2014/main" id="{C19691EB-50E4-30FC-1CD7-E3648A56C875}"/>
              </a:ext>
            </a:extLst>
          </p:cNvPr>
          <p:cNvCxnSpPr>
            <a:cxnSpLocks/>
          </p:cNvCxnSpPr>
          <p:nvPr/>
        </p:nvCxnSpPr>
        <p:spPr>
          <a:xfrm>
            <a:off x="4398229" y="2209626"/>
            <a:ext cx="2496649" cy="726653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Prostokąt 41">
            <a:extLst>
              <a:ext uri="{FF2B5EF4-FFF2-40B4-BE49-F238E27FC236}">
                <a16:creationId xmlns:a16="http://schemas.microsoft.com/office/drawing/2014/main" id="{4986C310-1B20-090A-2868-ABB7E208D318}"/>
              </a:ext>
            </a:extLst>
          </p:cNvPr>
          <p:cNvSpPr/>
          <p:nvPr/>
        </p:nvSpPr>
        <p:spPr>
          <a:xfrm>
            <a:off x="3029844" y="1302477"/>
            <a:ext cx="3024336" cy="70451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031D3484-78FF-EBDA-A2C2-01D53541869D}"/>
              </a:ext>
            </a:extLst>
          </p:cNvPr>
          <p:cNvSpPr txBox="1"/>
          <p:nvPr/>
        </p:nvSpPr>
        <p:spPr>
          <a:xfrm rot="20593550">
            <a:off x="1984452" y="2228429"/>
            <a:ext cx="2338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no-go </a:t>
            </a:r>
            <a:r>
              <a:rPr lang="pl-PL" dirty="0" err="1">
                <a:solidFill>
                  <a:srgbClr val="FF0000"/>
                </a:solidFill>
              </a:rPr>
              <a:t>way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EFA7800C-FA9F-387E-9030-33EB68A7449A}"/>
              </a:ext>
            </a:extLst>
          </p:cNvPr>
          <p:cNvSpPr txBox="1"/>
          <p:nvPr/>
        </p:nvSpPr>
        <p:spPr>
          <a:xfrm rot="956457">
            <a:off x="5277267" y="2402125"/>
            <a:ext cx="2252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>
                <a:solidFill>
                  <a:srgbClr val="00B050"/>
                </a:solidFill>
              </a:rPr>
              <a:t>constructive</a:t>
            </a:r>
            <a:r>
              <a:rPr lang="pl-PL" dirty="0">
                <a:solidFill>
                  <a:srgbClr val="00B050"/>
                </a:solidFill>
              </a:rPr>
              <a:t> </a:t>
            </a:r>
            <a:r>
              <a:rPr lang="pl-PL" dirty="0" err="1">
                <a:solidFill>
                  <a:srgbClr val="00B050"/>
                </a:solidFill>
              </a:rPr>
              <a:t>way</a:t>
            </a:r>
            <a:endParaRPr lang="pl-PL" dirty="0">
              <a:solidFill>
                <a:srgbClr val="00B050"/>
              </a:solidFill>
            </a:endParaRPr>
          </a:p>
        </p:txBody>
      </p:sp>
      <p:sp>
        <p:nvSpPr>
          <p:cNvPr id="45" name="Prostokąt 44">
            <a:extLst>
              <a:ext uri="{FF2B5EF4-FFF2-40B4-BE49-F238E27FC236}">
                <a16:creationId xmlns:a16="http://schemas.microsoft.com/office/drawing/2014/main" id="{3D9E67A6-BD35-C6F1-301C-E3852F7C2F3C}"/>
              </a:ext>
            </a:extLst>
          </p:cNvPr>
          <p:cNvSpPr/>
          <p:nvPr/>
        </p:nvSpPr>
        <p:spPr>
          <a:xfrm>
            <a:off x="254952" y="3068896"/>
            <a:ext cx="3488956" cy="7420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6" name="Prostokąt 45">
            <a:extLst>
              <a:ext uri="{FF2B5EF4-FFF2-40B4-BE49-F238E27FC236}">
                <a16:creationId xmlns:a16="http://schemas.microsoft.com/office/drawing/2014/main" id="{259BB1A1-F2BA-7C25-7996-F427CF68C190}"/>
              </a:ext>
            </a:extLst>
          </p:cNvPr>
          <p:cNvSpPr/>
          <p:nvPr/>
        </p:nvSpPr>
        <p:spPr>
          <a:xfrm>
            <a:off x="5197844" y="3059888"/>
            <a:ext cx="3488956" cy="141974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7" name="pole tekstowe 46">
            <a:extLst>
              <a:ext uri="{FF2B5EF4-FFF2-40B4-BE49-F238E27FC236}">
                <a16:creationId xmlns:a16="http://schemas.microsoft.com/office/drawing/2014/main" id="{C9854363-1BE9-88DC-C2CE-05D5AA9AC225}"/>
              </a:ext>
            </a:extLst>
          </p:cNvPr>
          <p:cNvSpPr txBox="1"/>
          <p:nvPr/>
        </p:nvSpPr>
        <p:spPr>
          <a:xfrm>
            <a:off x="250286" y="3172087"/>
            <a:ext cx="3488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err="1">
                <a:solidFill>
                  <a:srgbClr val="FF0000"/>
                </a:solidFill>
              </a:rPr>
              <a:t>Use</a:t>
            </a:r>
            <a:r>
              <a:rPr lang="pl-PL" sz="1600" dirty="0">
                <a:solidFill>
                  <a:srgbClr val="FF0000"/>
                </a:solidFill>
              </a:rPr>
              <a:t> MOP idea to </a:t>
            </a:r>
            <a:r>
              <a:rPr lang="pl-PL" sz="1600" dirty="0" err="1">
                <a:solidFill>
                  <a:srgbClr val="FF0000"/>
                </a:solidFill>
              </a:rPr>
              <a:t>derive</a:t>
            </a:r>
            <a:r>
              <a:rPr lang="pl-PL" sz="1600" dirty="0">
                <a:solidFill>
                  <a:srgbClr val="FF0000"/>
                </a:solidFill>
              </a:rPr>
              <a:t> </a:t>
            </a:r>
            <a:r>
              <a:rPr lang="pl-PL" sz="1600" dirty="0" err="1">
                <a:solidFill>
                  <a:srgbClr val="FF0000"/>
                </a:solidFill>
              </a:rPr>
              <a:t>bounds</a:t>
            </a:r>
            <a:endParaRPr lang="pl-PL" sz="1600" dirty="0">
              <a:solidFill>
                <a:srgbClr val="FF0000"/>
              </a:solidFill>
            </a:endParaRPr>
          </a:p>
        </p:txBody>
      </p:sp>
      <p:sp>
        <p:nvSpPr>
          <p:cNvPr id="48" name="pole tekstowe 47">
            <a:extLst>
              <a:ext uri="{FF2B5EF4-FFF2-40B4-BE49-F238E27FC236}">
                <a16:creationId xmlns:a16="http://schemas.microsoft.com/office/drawing/2014/main" id="{210B7005-57FC-D654-6B9B-DE617B295F2D}"/>
              </a:ext>
            </a:extLst>
          </p:cNvPr>
          <p:cNvSpPr txBox="1"/>
          <p:nvPr/>
        </p:nvSpPr>
        <p:spPr>
          <a:xfrm>
            <a:off x="5197844" y="3156199"/>
            <a:ext cx="34889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err="1">
                <a:solidFill>
                  <a:srgbClr val="00B050"/>
                </a:solidFill>
              </a:rPr>
              <a:t>Apply</a:t>
            </a:r>
            <a:r>
              <a:rPr lang="pl-PL" sz="1600" dirty="0">
                <a:solidFill>
                  <a:srgbClr val="00B050"/>
                </a:solidFill>
              </a:rPr>
              <a:t> </a:t>
            </a:r>
            <a:r>
              <a:rPr lang="pl-PL" sz="1600" dirty="0" err="1">
                <a:solidFill>
                  <a:srgbClr val="00B050"/>
                </a:solidFill>
              </a:rPr>
              <a:t>iterative</a:t>
            </a:r>
            <a:r>
              <a:rPr lang="pl-PL" sz="1600" dirty="0">
                <a:solidFill>
                  <a:srgbClr val="00B050"/>
                </a:solidFill>
              </a:rPr>
              <a:t> </a:t>
            </a:r>
            <a:r>
              <a:rPr lang="pl-PL" sz="1600" dirty="0" err="1">
                <a:solidFill>
                  <a:srgbClr val="00B050"/>
                </a:solidFill>
              </a:rPr>
              <a:t>see-saw</a:t>
            </a:r>
            <a:r>
              <a:rPr lang="pl-PL" sz="1600" dirty="0">
                <a:solidFill>
                  <a:srgbClr val="00B050"/>
                </a:solidFill>
              </a:rPr>
              <a:t> (ISS) </a:t>
            </a:r>
            <a:r>
              <a:rPr lang="pl-PL" sz="1600" dirty="0" err="1">
                <a:solidFill>
                  <a:srgbClr val="00B050"/>
                </a:solidFill>
              </a:rPr>
              <a:t>optimization</a:t>
            </a:r>
            <a:r>
              <a:rPr lang="pl-PL" sz="1600" dirty="0">
                <a:solidFill>
                  <a:srgbClr val="00B050"/>
                </a:solidFill>
              </a:rPr>
              <a:t> and tensor network </a:t>
            </a:r>
            <a:r>
              <a:rPr lang="pl-PL" sz="1600" dirty="0" err="1">
                <a:solidFill>
                  <a:srgbClr val="00B050"/>
                </a:solidFill>
              </a:rPr>
              <a:t>methods</a:t>
            </a:r>
            <a:r>
              <a:rPr lang="pl-PL" sz="1600" dirty="0">
                <a:solidFill>
                  <a:srgbClr val="00B050"/>
                </a:solidFill>
              </a:rPr>
              <a:t> to </a:t>
            </a:r>
            <a:r>
              <a:rPr lang="pl-PL" sz="1600" dirty="0" err="1">
                <a:solidFill>
                  <a:srgbClr val="00B050"/>
                </a:solidFill>
              </a:rPr>
              <a:t>find</a:t>
            </a:r>
            <a:r>
              <a:rPr lang="pl-PL" sz="1600" dirty="0">
                <a:solidFill>
                  <a:srgbClr val="00B050"/>
                </a:solidFill>
              </a:rPr>
              <a:t> </a:t>
            </a:r>
            <a:r>
              <a:rPr lang="pl-PL" sz="1600" dirty="0" err="1">
                <a:solidFill>
                  <a:srgbClr val="00B050"/>
                </a:solidFill>
              </a:rPr>
              <a:t>optimal</a:t>
            </a:r>
            <a:r>
              <a:rPr lang="pl-PL" sz="1600" dirty="0">
                <a:solidFill>
                  <a:srgbClr val="00B050"/>
                </a:solidFill>
              </a:rPr>
              <a:t> </a:t>
            </a:r>
            <a:r>
              <a:rPr lang="pl-PL" sz="1600" dirty="0" err="1">
                <a:solidFill>
                  <a:srgbClr val="00B050"/>
                </a:solidFill>
              </a:rPr>
              <a:t>protocols</a:t>
            </a:r>
            <a:r>
              <a:rPr lang="pl-PL" sz="1600" dirty="0">
                <a:solidFill>
                  <a:srgbClr val="00B050"/>
                </a:solidFill>
              </a:rPr>
              <a:t> </a:t>
            </a:r>
            <a:r>
              <a:rPr lang="pl-PL" sz="1600" dirty="0" err="1">
                <a:solidFill>
                  <a:srgbClr val="00B050"/>
                </a:solidFill>
              </a:rPr>
              <a:t>withing</a:t>
            </a:r>
            <a:r>
              <a:rPr lang="pl-PL" sz="1600" dirty="0">
                <a:solidFill>
                  <a:srgbClr val="00B050"/>
                </a:solidFill>
              </a:rPr>
              <a:t> </a:t>
            </a:r>
            <a:r>
              <a:rPr lang="pl-PL" sz="1600" dirty="0" err="1">
                <a:solidFill>
                  <a:srgbClr val="00B050"/>
                </a:solidFill>
              </a:rPr>
              <a:t>some</a:t>
            </a:r>
            <a:r>
              <a:rPr lang="pl-PL" sz="1600" dirty="0">
                <a:solidFill>
                  <a:srgbClr val="00B050"/>
                </a:solidFill>
              </a:rPr>
              <a:t> </a:t>
            </a:r>
            <a:r>
              <a:rPr lang="pl-PL" sz="1600" dirty="0" err="1">
                <a:solidFill>
                  <a:srgbClr val="00B050"/>
                </a:solidFill>
              </a:rPr>
              <a:t>restricted</a:t>
            </a:r>
            <a:r>
              <a:rPr lang="pl-PL" sz="1600" dirty="0">
                <a:solidFill>
                  <a:srgbClr val="00B050"/>
                </a:solidFill>
              </a:rPr>
              <a:t> </a:t>
            </a:r>
            <a:r>
              <a:rPr lang="pl-PL" sz="1600" dirty="0" err="1">
                <a:solidFill>
                  <a:srgbClr val="00B050"/>
                </a:solidFill>
              </a:rPr>
              <a:t>class</a:t>
            </a:r>
            <a:endParaRPr lang="pl-PL" sz="1600" dirty="0">
              <a:solidFill>
                <a:srgbClr val="00B050"/>
              </a:solidFill>
            </a:endParaRPr>
          </a:p>
        </p:txBody>
      </p:sp>
      <p:sp>
        <p:nvSpPr>
          <p:cNvPr id="49" name="pole tekstowe 48">
            <a:extLst>
              <a:ext uri="{FF2B5EF4-FFF2-40B4-BE49-F238E27FC236}">
                <a16:creationId xmlns:a16="http://schemas.microsoft.com/office/drawing/2014/main" id="{CD066E4C-9635-5509-AC4A-628717C59DCC}"/>
              </a:ext>
            </a:extLst>
          </p:cNvPr>
          <p:cNvSpPr txBox="1"/>
          <p:nvPr/>
        </p:nvSpPr>
        <p:spPr>
          <a:xfrm>
            <a:off x="3951147" y="3622970"/>
            <a:ext cx="2252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Ideally</a:t>
            </a:r>
            <a:r>
              <a:rPr lang="pl-PL" dirty="0"/>
              <a:t>!</a:t>
            </a:r>
          </a:p>
        </p:txBody>
      </p:sp>
      <p:sp>
        <p:nvSpPr>
          <p:cNvPr id="50" name="Grafika 76">
            <a:extLst>
              <a:ext uri="{FF2B5EF4-FFF2-40B4-BE49-F238E27FC236}">
                <a16:creationId xmlns:a16="http://schemas.microsoft.com/office/drawing/2014/main" id="{CA400937-1940-5D65-5716-44708943C117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4133366" y="3236779"/>
            <a:ext cx="511463" cy="243989"/>
          </a:xfrm>
          <a:custGeom>
            <a:avLst/>
            <a:gdLst>
              <a:gd name="connsiteX0" fmla="*/ 227441 w 239453"/>
              <a:gd name="connsiteY0" fmla="*/ 19601 h 114229"/>
              <a:gd name="connsiteX1" fmla="*/ 239684 w 239453"/>
              <a:gd name="connsiteY1" fmla="*/ 9838 h 114229"/>
              <a:gd name="connsiteX2" fmla="*/ 227801 w 239453"/>
              <a:gd name="connsiteY2" fmla="*/ 75 h 114229"/>
              <a:gd name="connsiteX3" fmla="*/ 12112 w 239453"/>
              <a:gd name="connsiteY3" fmla="*/ 75 h 114229"/>
              <a:gd name="connsiteX4" fmla="*/ 230 w 239453"/>
              <a:gd name="connsiteY4" fmla="*/ 9838 h 114229"/>
              <a:gd name="connsiteX5" fmla="*/ 12473 w 239453"/>
              <a:gd name="connsiteY5" fmla="*/ 19601 h 114229"/>
              <a:gd name="connsiteX6" fmla="*/ 227441 w 239453"/>
              <a:gd name="connsiteY6" fmla="*/ 19601 h 114229"/>
              <a:gd name="connsiteX7" fmla="*/ 227801 w 239453"/>
              <a:gd name="connsiteY7" fmla="*/ 114304 h 114229"/>
              <a:gd name="connsiteX8" fmla="*/ 239684 w 239453"/>
              <a:gd name="connsiteY8" fmla="*/ 104541 h 114229"/>
              <a:gd name="connsiteX9" fmla="*/ 227441 w 239453"/>
              <a:gd name="connsiteY9" fmla="*/ 94778 h 114229"/>
              <a:gd name="connsiteX10" fmla="*/ 12473 w 239453"/>
              <a:gd name="connsiteY10" fmla="*/ 94778 h 114229"/>
              <a:gd name="connsiteX11" fmla="*/ 230 w 239453"/>
              <a:gd name="connsiteY11" fmla="*/ 104541 h 114229"/>
              <a:gd name="connsiteX12" fmla="*/ 12112 w 239453"/>
              <a:gd name="connsiteY12" fmla="*/ 114304 h 114229"/>
              <a:gd name="connsiteX13" fmla="*/ 227801 w 239453"/>
              <a:gd name="connsiteY13" fmla="*/ 114304 h 11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9453" h="114229">
                <a:moveTo>
                  <a:pt x="227441" y="19601"/>
                </a:moveTo>
                <a:cubicBezTo>
                  <a:pt x="232842" y="19601"/>
                  <a:pt x="239684" y="19601"/>
                  <a:pt x="239684" y="9838"/>
                </a:cubicBezTo>
                <a:cubicBezTo>
                  <a:pt x="239684" y="75"/>
                  <a:pt x="232842" y="75"/>
                  <a:pt x="227801" y="75"/>
                </a:cubicBezTo>
                <a:lnTo>
                  <a:pt x="12112" y="75"/>
                </a:lnTo>
                <a:cubicBezTo>
                  <a:pt x="7071" y="75"/>
                  <a:pt x="230" y="75"/>
                  <a:pt x="230" y="9838"/>
                </a:cubicBezTo>
                <a:cubicBezTo>
                  <a:pt x="230" y="19601"/>
                  <a:pt x="7071" y="19601"/>
                  <a:pt x="12473" y="19601"/>
                </a:cubicBezTo>
                <a:lnTo>
                  <a:pt x="227441" y="19601"/>
                </a:lnTo>
                <a:close/>
                <a:moveTo>
                  <a:pt x="227801" y="114304"/>
                </a:moveTo>
                <a:cubicBezTo>
                  <a:pt x="232842" y="114304"/>
                  <a:pt x="239684" y="114304"/>
                  <a:pt x="239684" y="104541"/>
                </a:cubicBezTo>
                <a:cubicBezTo>
                  <a:pt x="239684" y="94778"/>
                  <a:pt x="232842" y="94778"/>
                  <a:pt x="227441" y="94778"/>
                </a:cubicBezTo>
                <a:lnTo>
                  <a:pt x="12473" y="94778"/>
                </a:lnTo>
                <a:cubicBezTo>
                  <a:pt x="7071" y="94778"/>
                  <a:pt x="230" y="94778"/>
                  <a:pt x="230" y="104541"/>
                </a:cubicBezTo>
                <a:cubicBezTo>
                  <a:pt x="230" y="114304"/>
                  <a:pt x="7071" y="114304"/>
                  <a:pt x="12112" y="114304"/>
                </a:cubicBezTo>
                <a:lnTo>
                  <a:pt x="227801" y="114304"/>
                </a:lnTo>
                <a:close/>
              </a:path>
            </a:pathLst>
          </a:custGeom>
          <a:solidFill>
            <a:srgbClr val="000000"/>
          </a:solidFill>
          <a:ln w="35719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61" name="pole tekstowe 60">
            <a:extLst>
              <a:ext uri="{FF2B5EF4-FFF2-40B4-BE49-F238E27FC236}">
                <a16:creationId xmlns:a16="http://schemas.microsoft.com/office/drawing/2014/main" id="{2B0441AE-9A6E-F05D-B0F8-629ACBA1F6D1}"/>
              </a:ext>
            </a:extLst>
          </p:cNvPr>
          <p:cNvSpPr txBox="1"/>
          <p:nvPr/>
        </p:nvSpPr>
        <p:spPr>
          <a:xfrm>
            <a:off x="2363967" y="6150114"/>
            <a:ext cx="66767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l-PL" sz="1200" dirty="0" err="1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S.Kurdzialek</a:t>
            </a:r>
            <a:r>
              <a:rPr lang="pl-PL" sz="1200" dirty="0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, P. Dulian, J. </a:t>
            </a:r>
            <a:r>
              <a:rPr lang="pl-PL" sz="1200" dirty="0" err="1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Majsak</a:t>
            </a:r>
            <a:r>
              <a:rPr lang="pl-PL" sz="1200" dirty="0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, S. </a:t>
            </a:r>
            <a:r>
              <a:rPr lang="pl-PL" sz="1200" dirty="0" err="1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Chakrabotry</a:t>
            </a:r>
            <a:r>
              <a:rPr lang="pl-PL" sz="1200" dirty="0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, RDD, </a:t>
            </a:r>
            <a:r>
              <a:rPr lang="en-GB" sz="1200" dirty="0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New J. Phys. 27 013019</a:t>
            </a:r>
            <a:r>
              <a:rPr lang="pl-PL" sz="1200" dirty="0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 (2025)</a:t>
            </a:r>
          </a:p>
          <a:p>
            <a:pPr algn="r"/>
            <a:r>
              <a:rPr lang="pl-PL" sz="1200" dirty="0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Q. </a:t>
            </a:r>
            <a:r>
              <a:rPr lang="pl-PL" sz="1200" dirty="0" err="1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Liu</a:t>
            </a:r>
            <a:r>
              <a:rPr lang="pl-PL" sz="1200" dirty="0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, Y. Yang, Quantum 8, 1571 (2024)</a:t>
            </a:r>
          </a:p>
          <a:p>
            <a:endParaRPr lang="pl-PL" sz="1600" dirty="0"/>
          </a:p>
        </p:txBody>
      </p:sp>
      <p:pic>
        <p:nvPicPr>
          <p:cNvPr id="64" name="Picture 2">
            <a:extLst>
              <a:ext uri="{FF2B5EF4-FFF2-40B4-BE49-F238E27FC236}">
                <a16:creationId xmlns:a16="http://schemas.microsoft.com/office/drawing/2014/main" id="{FB8B2BAB-C814-A888-4498-65E089446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882" y="4700070"/>
            <a:ext cx="4136448" cy="117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3">
            <a:extLst>
              <a:ext uri="{FF2B5EF4-FFF2-40B4-BE49-F238E27FC236}">
                <a16:creationId xmlns:a16="http://schemas.microsoft.com/office/drawing/2014/main" id="{4DD05EF8-4F2E-CFD4-4BED-79152DF38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553" y="5819738"/>
            <a:ext cx="2738512" cy="25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Prostokąt 65">
            <a:extLst>
              <a:ext uri="{FF2B5EF4-FFF2-40B4-BE49-F238E27FC236}">
                <a16:creationId xmlns:a16="http://schemas.microsoft.com/office/drawing/2014/main" id="{EBB7D111-6B89-11A7-BE9C-F0C5E880C82B}"/>
              </a:ext>
            </a:extLst>
          </p:cNvPr>
          <p:cNvSpPr/>
          <p:nvPr/>
        </p:nvSpPr>
        <p:spPr>
          <a:xfrm rot="19967939">
            <a:off x="4567166" y="4891766"/>
            <a:ext cx="4399581" cy="369332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b="0" cap="none" spc="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See</a:t>
            </a:r>
            <a:r>
              <a:rPr lang="pl-PL" b="0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poster by Staszek </a:t>
            </a:r>
            <a:r>
              <a:rPr lang="pl-PL" b="0" cap="none" spc="0" dirty="0" err="1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Kurdziałek</a:t>
            </a:r>
            <a:endParaRPr lang="pl-PL" b="0" cap="none" spc="0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237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 animBg="1"/>
      <p:bldP spid="46" grpId="0" animBg="1"/>
      <p:bldP spid="47" grpId="0"/>
      <p:bldP spid="48" grpId="0"/>
      <p:bldP spid="49" grpId="0"/>
      <p:bldP spid="50" grpId="0" animBg="1"/>
      <p:bldP spid="61" grpId="0"/>
      <p:bldP spid="6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rostokąt 36"/>
          <p:cNvSpPr/>
          <p:nvPr/>
        </p:nvSpPr>
        <p:spPr>
          <a:xfrm>
            <a:off x="214738" y="4094370"/>
            <a:ext cx="8640958" cy="1656542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82144" y="274936"/>
            <a:ext cx="8363272" cy="1143000"/>
          </a:xfrm>
        </p:spPr>
        <p:txBody>
          <a:bodyPr>
            <a:noAutofit/>
          </a:bodyPr>
          <a:lstStyle/>
          <a:p>
            <a:r>
              <a:rPr lang="pl-PL" sz="3200" dirty="0"/>
              <a:t>Precision </a:t>
            </a:r>
            <a:r>
              <a:rPr lang="pl-PL" sz="3200" dirty="0" err="1"/>
              <a:t>bounds</a:t>
            </a:r>
            <a:r>
              <a:rPr lang="pl-PL" sz="3200" dirty="0"/>
              <a:t> via </a:t>
            </a:r>
            <a:r>
              <a:rPr lang="pl-PL" sz="3200" dirty="0" err="1"/>
              <a:t>minimization</a:t>
            </a:r>
            <a:r>
              <a:rPr lang="pl-PL" sz="3200" dirty="0"/>
              <a:t> </a:t>
            </a:r>
            <a:r>
              <a:rPr lang="pl-PL" sz="3200" dirty="0" err="1"/>
              <a:t>over</a:t>
            </a:r>
            <a:r>
              <a:rPr lang="pl-PL" sz="3200" dirty="0"/>
              <a:t> </a:t>
            </a:r>
            <a:r>
              <a:rPr lang="pl-PL" sz="3200" dirty="0" err="1"/>
              <a:t>equivalent</a:t>
            </a:r>
            <a:r>
              <a:rPr lang="pl-PL" sz="3200" dirty="0"/>
              <a:t> Kraus </a:t>
            </a:r>
            <a:r>
              <a:rPr lang="pl-PL" sz="3200" dirty="0" err="1"/>
              <a:t>representations</a:t>
            </a:r>
            <a:br>
              <a:rPr lang="en-GB" sz="3200" dirty="0">
                <a:solidFill>
                  <a:schemeClr val="tx1"/>
                </a:solidFill>
                <a:effectLst/>
              </a:rPr>
            </a:br>
            <a:endParaRPr lang="en-GB" sz="3200" dirty="0"/>
          </a:p>
        </p:txBody>
      </p:sp>
      <p:pic>
        <p:nvPicPr>
          <p:cNvPr id="38" name="Obraz 3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31" y="3637966"/>
            <a:ext cx="2299640" cy="547488"/>
          </a:xfrm>
          <a:prstGeom prst="rect">
            <a:avLst/>
          </a:prstGeom>
          <a:noFill/>
          <a:ln/>
          <a:effectLst/>
        </p:spPr>
      </p:pic>
      <p:pic>
        <p:nvPicPr>
          <p:cNvPr id="39" name="Obraz 3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322" y="3623490"/>
            <a:ext cx="2133333" cy="576000"/>
          </a:xfrm>
          <a:prstGeom prst="rect">
            <a:avLst/>
          </a:prstGeom>
          <a:noFill/>
          <a:ln/>
          <a:effectLst/>
        </p:spPr>
      </p:pic>
      <p:grpSp>
        <p:nvGrpSpPr>
          <p:cNvPr id="40" name="Grupa 39"/>
          <p:cNvGrpSpPr/>
          <p:nvPr/>
        </p:nvGrpSpPr>
        <p:grpSpPr>
          <a:xfrm>
            <a:off x="1509678" y="1116238"/>
            <a:ext cx="6124644" cy="2376263"/>
            <a:chOff x="1164326" y="3907641"/>
            <a:chExt cx="4268693" cy="1656184"/>
          </a:xfrm>
        </p:grpSpPr>
        <p:cxnSp>
          <p:nvCxnSpPr>
            <p:cNvPr id="41" name="Łącznik prosty 40"/>
            <p:cNvCxnSpPr/>
            <p:nvPr/>
          </p:nvCxnSpPr>
          <p:spPr>
            <a:xfrm>
              <a:off x="4671540" y="4589599"/>
              <a:ext cx="29226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2" name="Łącznik prosty 41"/>
            <p:cNvCxnSpPr/>
            <p:nvPr/>
          </p:nvCxnSpPr>
          <p:spPr>
            <a:xfrm>
              <a:off x="4671540" y="4199909"/>
              <a:ext cx="29226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3" name="Łącznik prosty 42"/>
            <p:cNvCxnSpPr/>
            <p:nvPr/>
          </p:nvCxnSpPr>
          <p:spPr>
            <a:xfrm>
              <a:off x="2723088" y="4589599"/>
              <a:ext cx="29226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4" name="Łącznik prosty 43"/>
            <p:cNvCxnSpPr/>
            <p:nvPr/>
          </p:nvCxnSpPr>
          <p:spPr>
            <a:xfrm>
              <a:off x="2723088" y="4199909"/>
              <a:ext cx="29226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5" name="Łącznik prosty 44"/>
            <p:cNvCxnSpPr/>
            <p:nvPr/>
          </p:nvCxnSpPr>
          <p:spPr>
            <a:xfrm>
              <a:off x="3697314" y="4199909"/>
              <a:ext cx="29226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6" name="Łącznik prosty 45"/>
            <p:cNvCxnSpPr/>
            <p:nvPr/>
          </p:nvCxnSpPr>
          <p:spPr>
            <a:xfrm>
              <a:off x="2235975" y="4199909"/>
              <a:ext cx="29226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47" name="Prostokąt 46"/>
            <p:cNvSpPr/>
            <p:nvPr/>
          </p:nvSpPr>
          <p:spPr>
            <a:xfrm>
              <a:off x="2430820" y="4005064"/>
              <a:ext cx="438402" cy="151005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8" name="Łącznik prosty 47"/>
            <p:cNvCxnSpPr/>
            <p:nvPr/>
          </p:nvCxnSpPr>
          <p:spPr>
            <a:xfrm>
              <a:off x="1554016" y="4199909"/>
              <a:ext cx="29226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9" name="Łącznik prosty 48"/>
            <p:cNvCxnSpPr/>
            <p:nvPr/>
          </p:nvCxnSpPr>
          <p:spPr>
            <a:xfrm>
              <a:off x="3161490" y="4833156"/>
              <a:ext cx="340980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p:pic>
          <p:nvPicPr>
            <p:cNvPr id="50" name="Obraz 49" descr="TP_tmp.emf"/>
            <p:cNvPicPr>
              <a:picLocks noChangeAspect="1"/>
            </p:cNvPicPr>
            <p:nvPr>
              <p:custDataLst>
                <p:tags r:id="rId74"/>
              </p:custDataLst>
            </p:nvPr>
          </p:nvPicPr>
          <p:blipFill>
            <a:blip r:embed="rId82" cstate="print"/>
            <a:stretch>
              <a:fillRect/>
            </a:stretch>
          </p:blipFill>
          <p:spPr bwMode="auto">
            <a:xfrm>
              <a:off x="3210201" y="4589599"/>
              <a:ext cx="174239" cy="154492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51" name="Łącznik prosty 50"/>
            <p:cNvCxnSpPr/>
            <p:nvPr/>
          </p:nvCxnSpPr>
          <p:spPr>
            <a:xfrm>
              <a:off x="4233138" y="4199909"/>
              <a:ext cx="29226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pic>
          <p:nvPicPr>
            <p:cNvPr id="52" name="Picture 3 1"/>
            <p:cNvPicPr>
              <a:picLocks noChangeAspect="1" noChangeArrowheads="1"/>
            </p:cNvPicPr>
            <p:nvPr/>
          </p:nvPicPr>
          <p:blipFill>
            <a:blip r:embed="rId83" cstate="print"/>
            <a:srcRect/>
            <a:stretch>
              <a:fillRect/>
            </a:stretch>
          </p:blipFill>
          <p:spPr bwMode="auto">
            <a:xfrm>
              <a:off x="1407883" y="3907641"/>
              <a:ext cx="253281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Obraz 52" descr="TP_tmp.emf"/>
            <p:cNvPicPr>
              <a:picLocks noChangeAspect="1"/>
            </p:cNvPicPr>
            <p:nvPr>
              <p:custDataLst>
                <p:tags r:id="rId75"/>
              </p:custDataLst>
            </p:nvPr>
          </p:nvPicPr>
          <p:blipFill>
            <a:blip r:embed="rId84" cstate="print"/>
            <a:stretch>
              <a:fillRect/>
            </a:stretch>
          </p:blipFill>
          <p:spPr bwMode="auto">
            <a:xfrm>
              <a:off x="1164326" y="4687022"/>
              <a:ext cx="270845" cy="21272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4" name="Obraz 53" descr="TP_tmp.emf"/>
            <p:cNvPicPr>
              <a:picLocks noChangeAspect="1"/>
            </p:cNvPicPr>
            <p:nvPr>
              <p:custDataLst>
                <p:tags r:id="rId76"/>
              </p:custDataLst>
            </p:nvPr>
          </p:nvPicPr>
          <p:blipFill>
            <a:blip r:embed="rId85" cstate="print"/>
            <a:stretch>
              <a:fillRect/>
            </a:stretch>
          </p:blipFill>
          <p:spPr bwMode="auto">
            <a:xfrm>
              <a:off x="5220072" y="4653136"/>
              <a:ext cx="212947" cy="15476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5" name="Obraz 54" descr="TP_tmp.emf"/>
            <p:cNvPicPr>
              <a:picLocks noChangeAspect="1"/>
            </p:cNvPicPr>
            <p:nvPr>
              <p:custDataLst>
                <p:tags r:id="rId77"/>
              </p:custDataLst>
            </p:nvPr>
          </p:nvPicPr>
          <p:blipFill>
            <a:blip r:embed="rId86" cstate="print"/>
            <a:stretch>
              <a:fillRect/>
            </a:stretch>
          </p:blipFill>
          <p:spPr bwMode="auto">
            <a:xfrm>
              <a:off x="2538357" y="4638310"/>
              <a:ext cx="182067" cy="202701"/>
            </a:xfrm>
            <a:prstGeom prst="rect">
              <a:avLst/>
            </a:prstGeom>
            <a:solidFill>
              <a:sysClr val="window" lastClr="FFFFFF"/>
            </a:solidFill>
            <a:ln/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cxnSp>
          <p:nvCxnSpPr>
            <p:cNvPr id="56" name="Łącznik prosty 55"/>
            <p:cNvCxnSpPr/>
            <p:nvPr/>
          </p:nvCxnSpPr>
          <p:spPr>
            <a:xfrm>
              <a:off x="1651439" y="4589599"/>
              <a:ext cx="68195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57" name="Prostokąt 56"/>
            <p:cNvSpPr/>
            <p:nvPr/>
          </p:nvSpPr>
          <p:spPr>
            <a:xfrm>
              <a:off x="4427984" y="4005064"/>
              <a:ext cx="438402" cy="151005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8" name="Łącznik prosty 57"/>
            <p:cNvCxnSpPr/>
            <p:nvPr/>
          </p:nvCxnSpPr>
          <p:spPr>
            <a:xfrm>
              <a:off x="3697314" y="4589599"/>
              <a:ext cx="68195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59" name="Łącznik prosty 58"/>
            <p:cNvCxnSpPr/>
            <p:nvPr/>
          </p:nvCxnSpPr>
          <p:spPr>
            <a:xfrm>
              <a:off x="1992418" y="4833156"/>
              <a:ext cx="0" cy="340979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p:cxnSp>
          <p:nvCxnSpPr>
            <p:cNvPr id="60" name="Łącznik prosty 59"/>
            <p:cNvCxnSpPr/>
            <p:nvPr/>
          </p:nvCxnSpPr>
          <p:spPr>
            <a:xfrm>
              <a:off x="4038293" y="4833156"/>
              <a:ext cx="0" cy="340979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p:pic>
          <p:nvPicPr>
            <p:cNvPr id="61" name="Obraz 60" descr="TP_tmp.emf"/>
            <p:cNvPicPr>
              <a:picLocks noChangeAspect="1"/>
            </p:cNvPicPr>
            <p:nvPr>
              <p:custDataLst>
                <p:tags r:id="rId78"/>
              </p:custDataLst>
            </p:nvPr>
          </p:nvPicPr>
          <p:blipFill>
            <a:blip r:embed="rId87" cstate="print"/>
            <a:stretch>
              <a:fillRect/>
            </a:stretch>
          </p:blipFill>
          <p:spPr bwMode="auto">
            <a:xfrm>
              <a:off x="4543759" y="4638310"/>
              <a:ext cx="263013" cy="202411"/>
            </a:xfrm>
            <a:prstGeom prst="rect">
              <a:avLst/>
            </a:prstGeom>
            <a:solidFill>
              <a:sysClr val="window" lastClr="FFFFFF"/>
            </a:solidFill>
            <a:ln/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62" name="Picture 3 2"/>
            <p:cNvPicPr>
              <a:picLocks noChangeAspect="1" noChangeArrowheads="1"/>
            </p:cNvPicPr>
            <p:nvPr/>
          </p:nvPicPr>
          <p:blipFill>
            <a:blip r:embed="rId83" cstate="print"/>
            <a:srcRect/>
            <a:stretch>
              <a:fillRect/>
            </a:stretch>
          </p:blipFill>
          <p:spPr bwMode="auto">
            <a:xfrm>
              <a:off x="4963808" y="3907641"/>
              <a:ext cx="253281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3" name="Grupa 152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Psi, V_i}F_Q \leq  4 \min_{\tilde{K}_k^\varphi} N \|\alpha\| + N(N-1) \|\beta\|&#10;\sqrt{\|\alpha\|}$$&#10; \end{document}&#10;" title="IguanaTex Vector Display">
            <a:extLst>
              <a:ext uri="{FF2B5EF4-FFF2-40B4-BE49-F238E27FC236}">
                <a16:creationId xmlns:a16="http://schemas.microsoft.com/office/drawing/2014/main" id="{BF3663DC-A4BA-406C-45B0-83ADC85371E0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016000" y="4394200"/>
            <a:ext cx="6726480" cy="736537"/>
            <a:chOff x="5743844" y="6799109"/>
            <a:chExt cx="6726480" cy="736537"/>
          </a:xfrm>
        </p:grpSpPr>
        <p:sp>
          <p:nvSpPr>
            <p:cNvPr id="116" name="Dowolny kształt: kształt 115">
              <a:extLst>
                <a:ext uri="{FF2B5EF4-FFF2-40B4-BE49-F238E27FC236}">
                  <a16:creationId xmlns:a16="http://schemas.microsoft.com/office/drawing/2014/main" id="{6BCA8369-1ABE-DB47-9BD0-F88D04943A93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5743844" y="6983374"/>
              <a:ext cx="269171" cy="162298"/>
            </a:xfrm>
            <a:custGeom>
              <a:avLst/>
              <a:gdLst>
                <a:gd name="connsiteX0" fmla="*/ 27019 w 269171"/>
                <a:gd name="connsiteY0" fmla="*/ 36059 h 162298"/>
                <a:gd name="connsiteX1" fmla="*/ 27019 w 269171"/>
                <a:gd name="connsiteY1" fmla="*/ 134466 h 162298"/>
                <a:gd name="connsiteX2" fmla="*/ 136 w 269171"/>
                <a:gd name="connsiteY2" fmla="*/ 150990 h 162298"/>
                <a:gd name="connsiteX3" fmla="*/ 136 w 269171"/>
                <a:gd name="connsiteY3" fmla="*/ 162373 h 162298"/>
                <a:gd name="connsiteX4" fmla="*/ 39082 w 269171"/>
                <a:gd name="connsiteY4" fmla="*/ 161271 h 162298"/>
                <a:gd name="connsiteX5" fmla="*/ 77682 w 269171"/>
                <a:gd name="connsiteY5" fmla="*/ 162373 h 162298"/>
                <a:gd name="connsiteX6" fmla="*/ 77682 w 269171"/>
                <a:gd name="connsiteY6" fmla="*/ 150990 h 162298"/>
                <a:gd name="connsiteX7" fmla="*/ 50800 w 269171"/>
                <a:gd name="connsiteY7" fmla="*/ 134466 h 162298"/>
                <a:gd name="connsiteX8" fmla="*/ 50800 w 269171"/>
                <a:gd name="connsiteY8" fmla="*/ 66903 h 162298"/>
                <a:gd name="connsiteX9" fmla="*/ 97327 w 269171"/>
                <a:gd name="connsiteY9" fmla="*/ 8153 h 162298"/>
                <a:gd name="connsiteX10" fmla="*/ 122832 w 269171"/>
                <a:gd name="connsiteY10" fmla="*/ 48911 h 162298"/>
                <a:gd name="connsiteX11" fmla="*/ 122832 w 269171"/>
                <a:gd name="connsiteY11" fmla="*/ 134466 h 162298"/>
                <a:gd name="connsiteX12" fmla="*/ 95949 w 269171"/>
                <a:gd name="connsiteY12" fmla="*/ 150990 h 162298"/>
                <a:gd name="connsiteX13" fmla="*/ 95949 w 269171"/>
                <a:gd name="connsiteY13" fmla="*/ 162373 h 162298"/>
                <a:gd name="connsiteX14" fmla="*/ 134894 w 269171"/>
                <a:gd name="connsiteY14" fmla="*/ 161271 h 162298"/>
                <a:gd name="connsiteX15" fmla="*/ 173495 w 269171"/>
                <a:gd name="connsiteY15" fmla="*/ 162373 h 162298"/>
                <a:gd name="connsiteX16" fmla="*/ 173495 w 269171"/>
                <a:gd name="connsiteY16" fmla="*/ 150990 h 162298"/>
                <a:gd name="connsiteX17" fmla="*/ 146612 w 269171"/>
                <a:gd name="connsiteY17" fmla="*/ 134466 h 162298"/>
                <a:gd name="connsiteX18" fmla="*/ 146612 w 269171"/>
                <a:gd name="connsiteY18" fmla="*/ 66903 h 162298"/>
                <a:gd name="connsiteX19" fmla="*/ 193140 w 269171"/>
                <a:gd name="connsiteY19" fmla="*/ 8153 h 162298"/>
                <a:gd name="connsiteX20" fmla="*/ 218644 w 269171"/>
                <a:gd name="connsiteY20" fmla="*/ 48911 h 162298"/>
                <a:gd name="connsiteX21" fmla="*/ 218644 w 269171"/>
                <a:gd name="connsiteY21" fmla="*/ 134466 h 162298"/>
                <a:gd name="connsiteX22" fmla="*/ 191761 w 269171"/>
                <a:gd name="connsiteY22" fmla="*/ 150990 h 162298"/>
                <a:gd name="connsiteX23" fmla="*/ 191761 w 269171"/>
                <a:gd name="connsiteY23" fmla="*/ 162373 h 162298"/>
                <a:gd name="connsiteX24" fmla="*/ 230707 w 269171"/>
                <a:gd name="connsiteY24" fmla="*/ 161271 h 162298"/>
                <a:gd name="connsiteX25" fmla="*/ 269308 w 269171"/>
                <a:gd name="connsiteY25" fmla="*/ 162373 h 162298"/>
                <a:gd name="connsiteX26" fmla="*/ 269308 w 269171"/>
                <a:gd name="connsiteY26" fmla="*/ 150990 h 162298"/>
                <a:gd name="connsiteX27" fmla="*/ 242425 w 269171"/>
                <a:gd name="connsiteY27" fmla="*/ 139974 h 162298"/>
                <a:gd name="connsiteX28" fmla="*/ 242425 w 269171"/>
                <a:gd name="connsiteY28" fmla="*/ 69841 h 162298"/>
                <a:gd name="connsiteX29" fmla="*/ 231741 w 269171"/>
                <a:gd name="connsiteY29" fmla="*/ 13661 h 162298"/>
                <a:gd name="connsiteX30" fmla="*/ 195553 w 269171"/>
                <a:gd name="connsiteY30" fmla="*/ 75 h 162298"/>
                <a:gd name="connsiteX31" fmla="*/ 145578 w 269171"/>
                <a:gd name="connsiteY31" fmla="*/ 36059 h 162298"/>
                <a:gd name="connsiteX32" fmla="*/ 99740 w 269171"/>
                <a:gd name="connsiteY32" fmla="*/ 75 h 162298"/>
                <a:gd name="connsiteX33" fmla="*/ 48732 w 269171"/>
                <a:gd name="connsiteY33" fmla="*/ 38630 h 162298"/>
                <a:gd name="connsiteX34" fmla="*/ 48732 w 269171"/>
                <a:gd name="connsiteY34" fmla="*/ 75 h 162298"/>
                <a:gd name="connsiteX35" fmla="*/ 136 w 269171"/>
                <a:gd name="connsiteY35" fmla="*/ 4114 h 162298"/>
                <a:gd name="connsiteX36" fmla="*/ 136 w 269171"/>
                <a:gd name="connsiteY36" fmla="*/ 15497 h 162298"/>
                <a:gd name="connsiteX37" fmla="*/ 27019 w 269171"/>
                <a:gd name="connsiteY37" fmla="*/ 36059 h 16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69171" h="162298">
                  <a:moveTo>
                    <a:pt x="27019" y="36059"/>
                  </a:moveTo>
                  <a:lnTo>
                    <a:pt x="27019" y="134466"/>
                  </a:lnTo>
                  <a:cubicBezTo>
                    <a:pt x="27019" y="150990"/>
                    <a:pt x="23228" y="150990"/>
                    <a:pt x="136" y="150990"/>
                  </a:cubicBezTo>
                  <a:lnTo>
                    <a:pt x="136" y="162373"/>
                  </a:lnTo>
                  <a:cubicBezTo>
                    <a:pt x="12199" y="162006"/>
                    <a:pt x="29776" y="161271"/>
                    <a:pt x="39082" y="161271"/>
                  </a:cubicBezTo>
                  <a:cubicBezTo>
                    <a:pt x="48043" y="161271"/>
                    <a:pt x="65964" y="162006"/>
                    <a:pt x="77682" y="162373"/>
                  </a:cubicBezTo>
                  <a:lnTo>
                    <a:pt x="77682" y="150990"/>
                  </a:lnTo>
                  <a:cubicBezTo>
                    <a:pt x="54591" y="150990"/>
                    <a:pt x="50800" y="150990"/>
                    <a:pt x="50800" y="134466"/>
                  </a:cubicBezTo>
                  <a:lnTo>
                    <a:pt x="50800" y="66903"/>
                  </a:lnTo>
                  <a:cubicBezTo>
                    <a:pt x="50800" y="28716"/>
                    <a:pt x="75270" y="8153"/>
                    <a:pt x="97327" y="8153"/>
                  </a:cubicBezTo>
                  <a:cubicBezTo>
                    <a:pt x="119040" y="8153"/>
                    <a:pt x="122832" y="27981"/>
                    <a:pt x="122832" y="48911"/>
                  </a:cubicBezTo>
                  <a:lnTo>
                    <a:pt x="122832" y="134466"/>
                  </a:lnTo>
                  <a:cubicBezTo>
                    <a:pt x="122832" y="150990"/>
                    <a:pt x="119040" y="150990"/>
                    <a:pt x="95949" y="150990"/>
                  </a:cubicBezTo>
                  <a:lnTo>
                    <a:pt x="95949" y="162373"/>
                  </a:lnTo>
                  <a:cubicBezTo>
                    <a:pt x="108012" y="162006"/>
                    <a:pt x="125589" y="161271"/>
                    <a:pt x="134894" y="161271"/>
                  </a:cubicBezTo>
                  <a:cubicBezTo>
                    <a:pt x="143855" y="161271"/>
                    <a:pt x="161777" y="162006"/>
                    <a:pt x="173495" y="162373"/>
                  </a:cubicBezTo>
                  <a:lnTo>
                    <a:pt x="173495" y="150990"/>
                  </a:lnTo>
                  <a:cubicBezTo>
                    <a:pt x="150404" y="150990"/>
                    <a:pt x="146612" y="150990"/>
                    <a:pt x="146612" y="134466"/>
                  </a:cubicBezTo>
                  <a:lnTo>
                    <a:pt x="146612" y="66903"/>
                  </a:lnTo>
                  <a:cubicBezTo>
                    <a:pt x="146612" y="28716"/>
                    <a:pt x="171082" y="8153"/>
                    <a:pt x="193140" y="8153"/>
                  </a:cubicBezTo>
                  <a:cubicBezTo>
                    <a:pt x="214853" y="8153"/>
                    <a:pt x="218644" y="27981"/>
                    <a:pt x="218644" y="48911"/>
                  </a:cubicBezTo>
                  <a:lnTo>
                    <a:pt x="218644" y="134466"/>
                  </a:lnTo>
                  <a:cubicBezTo>
                    <a:pt x="218644" y="150990"/>
                    <a:pt x="214853" y="150990"/>
                    <a:pt x="191761" y="150990"/>
                  </a:cubicBezTo>
                  <a:lnTo>
                    <a:pt x="191761" y="162373"/>
                  </a:lnTo>
                  <a:cubicBezTo>
                    <a:pt x="203824" y="162006"/>
                    <a:pt x="221401" y="161271"/>
                    <a:pt x="230707" y="161271"/>
                  </a:cubicBezTo>
                  <a:cubicBezTo>
                    <a:pt x="239668" y="161271"/>
                    <a:pt x="257590" y="162006"/>
                    <a:pt x="269308" y="162373"/>
                  </a:cubicBezTo>
                  <a:lnTo>
                    <a:pt x="269308" y="150990"/>
                  </a:lnTo>
                  <a:cubicBezTo>
                    <a:pt x="251386" y="150990"/>
                    <a:pt x="242770" y="150990"/>
                    <a:pt x="242425" y="139974"/>
                  </a:cubicBezTo>
                  <a:lnTo>
                    <a:pt x="242425" y="69841"/>
                  </a:lnTo>
                  <a:cubicBezTo>
                    <a:pt x="242425" y="38263"/>
                    <a:pt x="242425" y="26880"/>
                    <a:pt x="231741" y="13661"/>
                  </a:cubicBezTo>
                  <a:cubicBezTo>
                    <a:pt x="226916" y="7419"/>
                    <a:pt x="215542" y="75"/>
                    <a:pt x="195553" y="75"/>
                  </a:cubicBezTo>
                  <a:cubicBezTo>
                    <a:pt x="166602" y="75"/>
                    <a:pt x="151437" y="22106"/>
                    <a:pt x="145578" y="36059"/>
                  </a:cubicBezTo>
                  <a:cubicBezTo>
                    <a:pt x="140753" y="4114"/>
                    <a:pt x="115249" y="75"/>
                    <a:pt x="99740" y="75"/>
                  </a:cubicBezTo>
                  <a:cubicBezTo>
                    <a:pt x="74581" y="75"/>
                    <a:pt x="58382" y="15864"/>
                    <a:pt x="48732" y="38630"/>
                  </a:cubicBezTo>
                  <a:lnTo>
                    <a:pt x="48732" y="75"/>
                  </a:lnTo>
                  <a:lnTo>
                    <a:pt x="136" y="4114"/>
                  </a:lnTo>
                  <a:lnTo>
                    <a:pt x="136" y="15497"/>
                  </a:lnTo>
                  <a:cubicBezTo>
                    <a:pt x="24262" y="15497"/>
                    <a:pt x="27019" y="18067"/>
                    <a:pt x="27019" y="36059"/>
                  </a:cubicBezTo>
                  <a:close/>
                </a:path>
              </a:pathLst>
            </a:custGeom>
            <a:solidFill>
              <a:srgbClr val="000000"/>
            </a:solidFill>
            <a:ln w="344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7" name="Dowolny kształt: kształt 116">
              <a:extLst>
                <a:ext uri="{FF2B5EF4-FFF2-40B4-BE49-F238E27FC236}">
                  <a16:creationId xmlns:a16="http://schemas.microsoft.com/office/drawing/2014/main" id="{006E114D-0926-ECF6-739F-0F5AC1091617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034500" y="6981171"/>
              <a:ext cx="155436" cy="168540"/>
            </a:xfrm>
            <a:custGeom>
              <a:avLst/>
              <a:gdLst>
                <a:gd name="connsiteX0" fmla="*/ 100438 w 155436"/>
                <a:gd name="connsiteY0" fmla="*/ 136670 h 168540"/>
                <a:gd name="connsiteX1" fmla="*/ 127320 w 155436"/>
                <a:gd name="connsiteY1" fmla="*/ 166779 h 168540"/>
                <a:gd name="connsiteX2" fmla="*/ 155582 w 155436"/>
                <a:gd name="connsiteY2" fmla="*/ 131896 h 168540"/>
                <a:gd name="connsiteX3" fmla="*/ 155582 w 155436"/>
                <a:gd name="connsiteY3" fmla="*/ 111333 h 168540"/>
                <a:gd name="connsiteX4" fmla="*/ 146965 w 155436"/>
                <a:gd name="connsiteY4" fmla="*/ 111333 h 168540"/>
                <a:gd name="connsiteX5" fmla="*/ 146965 w 155436"/>
                <a:gd name="connsiteY5" fmla="*/ 131896 h 168540"/>
                <a:gd name="connsiteX6" fmla="*/ 134558 w 155436"/>
                <a:gd name="connsiteY6" fmla="*/ 155396 h 168540"/>
                <a:gd name="connsiteX7" fmla="*/ 121806 w 155436"/>
                <a:gd name="connsiteY7" fmla="*/ 137037 h 168540"/>
                <a:gd name="connsiteX8" fmla="*/ 121806 w 155436"/>
                <a:gd name="connsiteY8" fmla="*/ 63599 h 168540"/>
                <a:gd name="connsiteX9" fmla="*/ 109398 w 155436"/>
                <a:gd name="connsiteY9" fmla="*/ 20270 h 168540"/>
                <a:gd name="connsiteX10" fmla="*/ 62181 w 155436"/>
                <a:gd name="connsiteY10" fmla="*/ 75 h 168540"/>
                <a:gd name="connsiteX11" fmla="*/ 10139 w 155436"/>
                <a:gd name="connsiteY11" fmla="*/ 41567 h 168540"/>
                <a:gd name="connsiteX12" fmla="*/ 25993 w 155436"/>
                <a:gd name="connsiteY12" fmla="*/ 58825 h 168540"/>
                <a:gd name="connsiteX13" fmla="*/ 41847 w 155436"/>
                <a:gd name="connsiteY13" fmla="*/ 41934 h 168540"/>
                <a:gd name="connsiteX14" fmla="*/ 24270 w 155436"/>
                <a:gd name="connsiteY14" fmla="*/ 25044 h 168540"/>
                <a:gd name="connsiteX15" fmla="*/ 61492 w 155436"/>
                <a:gd name="connsiteY15" fmla="*/ 8153 h 168540"/>
                <a:gd name="connsiteX16" fmla="*/ 98025 w 155436"/>
                <a:gd name="connsiteY16" fmla="*/ 55153 h 168540"/>
                <a:gd name="connsiteX17" fmla="*/ 98025 w 155436"/>
                <a:gd name="connsiteY17" fmla="*/ 68739 h 168540"/>
                <a:gd name="connsiteX18" fmla="*/ 34610 w 155436"/>
                <a:gd name="connsiteY18" fmla="*/ 81958 h 168540"/>
                <a:gd name="connsiteX19" fmla="*/ 145 w 155436"/>
                <a:gd name="connsiteY19" fmla="*/ 129693 h 168540"/>
                <a:gd name="connsiteX20" fmla="*/ 55288 w 155436"/>
                <a:gd name="connsiteY20" fmla="*/ 168615 h 168540"/>
                <a:gd name="connsiteX21" fmla="*/ 100438 w 155436"/>
                <a:gd name="connsiteY21" fmla="*/ 136670 h 168540"/>
                <a:gd name="connsiteX22" fmla="*/ 98025 w 155436"/>
                <a:gd name="connsiteY22" fmla="*/ 76450 h 168540"/>
                <a:gd name="connsiteX23" fmla="*/ 98025 w 155436"/>
                <a:gd name="connsiteY23" fmla="*/ 113169 h 168540"/>
                <a:gd name="connsiteX24" fmla="*/ 57701 w 155436"/>
                <a:gd name="connsiteY24" fmla="*/ 160537 h 168540"/>
                <a:gd name="connsiteX25" fmla="*/ 26683 w 155436"/>
                <a:gd name="connsiteY25" fmla="*/ 129326 h 168540"/>
                <a:gd name="connsiteX26" fmla="*/ 98025 w 155436"/>
                <a:gd name="connsiteY26" fmla="*/ 76450 h 168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5436" h="168540">
                  <a:moveTo>
                    <a:pt x="100438" y="136670"/>
                  </a:moveTo>
                  <a:cubicBezTo>
                    <a:pt x="101816" y="151357"/>
                    <a:pt x="111122" y="166779"/>
                    <a:pt x="127320" y="166779"/>
                  </a:cubicBezTo>
                  <a:cubicBezTo>
                    <a:pt x="134558" y="166779"/>
                    <a:pt x="155582" y="161639"/>
                    <a:pt x="155582" y="131896"/>
                  </a:cubicBezTo>
                  <a:lnTo>
                    <a:pt x="155582" y="111333"/>
                  </a:lnTo>
                  <a:lnTo>
                    <a:pt x="146965" y="111333"/>
                  </a:lnTo>
                  <a:lnTo>
                    <a:pt x="146965" y="131896"/>
                  </a:lnTo>
                  <a:cubicBezTo>
                    <a:pt x="146965" y="153193"/>
                    <a:pt x="138349" y="155396"/>
                    <a:pt x="134558" y="155396"/>
                  </a:cubicBezTo>
                  <a:cubicBezTo>
                    <a:pt x="123184" y="155396"/>
                    <a:pt x="121806" y="138873"/>
                    <a:pt x="121806" y="137037"/>
                  </a:cubicBezTo>
                  <a:lnTo>
                    <a:pt x="121806" y="63599"/>
                  </a:lnTo>
                  <a:cubicBezTo>
                    <a:pt x="121806" y="48177"/>
                    <a:pt x="121806" y="33856"/>
                    <a:pt x="109398" y="20270"/>
                  </a:cubicBezTo>
                  <a:cubicBezTo>
                    <a:pt x="95957" y="5950"/>
                    <a:pt x="78725" y="75"/>
                    <a:pt x="62181" y="75"/>
                  </a:cubicBezTo>
                  <a:cubicBezTo>
                    <a:pt x="33920" y="75"/>
                    <a:pt x="10139" y="17333"/>
                    <a:pt x="10139" y="41567"/>
                  </a:cubicBezTo>
                  <a:cubicBezTo>
                    <a:pt x="10139" y="52583"/>
                    <a:pt x="17032" y="58825"/>
                    <a:pt x="25993" y="58825"/>
                  </a:cubicBezTo>
                  <a:cubicBezTo>
                    <a:pt x="35643" y="58825"/>
                    <a:pt x="41847" y="51481"/>
                    <a:pt x="41847" y="41934"/>
                  </a:cubicBezTo>
                  <a:cubicBezTo>
                    <a:pt x="41847" y="37528"/>
                    <a:pt x="40124" y="25411"/>
                    <a:pt x="24270" y="25044"/>
                  </a:cubicBezTo>
                  <a:cubicBezTo>
                    <a:pt x="33576" y="12192"/>
                    <a:pt x="50463" y="8153"/>
                    <a:pt x="61492" y="8153"/>
                  </a:cubicBezTo>
                  <a:cubicBezTo>
                    <a:pt x="78380" y="8153"/>
                    <a:pt x="98025" y="22473"/>
                    <a:pt x="98025" y="55153"/>
                  </a:cubicBezTo>
                  <a:lnTo>
                    <a:pt x="98025" y="68739"/>
                  </a:lnTo>
                  <a:cubicBezTo>
                    <a:pt x="80448" y="69841"/>
                    <a:pt x="56322" y="70943"/>
                    <a:pt x="34610" y="81958"/>
                  </a:cubicBezTo>
                  <a:cubicBezTo>
                    <a:pt x="8761" y="94443"/>
                    <a:pt x="145" y="113537"/>
                    <a:pt x="145" y="129693"/>
                  </a:cubicBezTo>
                  <a:cubicBezTo>
                    <a:pt x="145" y="159435"/>
                    <a:pt x="33576" y="168615"/>
                    <a:pt x="55288" y="168615"/>
                  </a:cubicBezTo>
                  <a:cubicBezTo>
                    <a:pt x="78035" y="168615"/>
                    <a:pt x="93889" y="153928"/>
                    <a:pt x="100438" y="136670"/>
                  </a:cubicBezTo>
                  <a:close/>
                  <a:moveTo>
                    <a:pt x="98025" y="76450"/>
                  </a:moveTo>
                  <a:lnTo>
                    <a:pt x="98025" y="113169"/>
                  </a:lnTo>
                  <a:cubicBezTo>
                    <a:pt x="98025" y="148053"/>
                    <a:pt x="73210" y="160537"/>
                    <a:pt x="57701" y="160537"/>
                  </a:cubicBezTo>
                  <a:cubicBezTo>
                    <a:pt x="40813" y="160537"/>
                    <a:pt x="26683" y="147685"/>
                    <a:pt x="26683" y="129326"/>
                  </a:cubicBezTo>
                  <a:cubicBezTo>
                    <a:pt x="26683" y="109130"/>
                    <a:pt x="41158" y="78653"/>
                    <a:pt x="98025" y="76450"/>
                  </a:cubicBezTo>
                  <a:close/>
                </a:path>
              </a:pathLst>
            </a:custGeom>
            <a:solidFill>
              <a:srgbClr val="000000"/>
            </a:solidFill>
            <a:ln w="344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8" name="Dowolny kształt: kształt 117">
              <a:extLst>
                <a:ext uri="{FF2B5EF4-FFF2-40B4-BE49-F238E27FC236}">
                  <a16:creationId xmlns:a16="http://schemas.microsoft.com/office/drawing/2014/main" id="{58666A1A-05EA-E7AD-5E08-849A414D1688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196486" y="6987413"/>
              <a:ext cx="173703" cy="158259"/>
            </a:xfrm>
            <a:custGeom>
              <a:avLst/>
              <a:gdLst>
                <a:gd name="connsiteX0" fmla="*/ 94928 w 173703"/>
                <a:gd name="connsiteY0" fmla="*/ 72044 h 158259"/>
                <a:gd name="connsiteX1" fmla="*/ 126636 w 173703"/>
                <a:gd name="connsiteY1" fmla="*/ 30552 h 158259"/>
                <a:gd name="connsiteX2" fmla="*/ 167649 w 173703"/>
                <a:gd name="connsiteY2" fmla="*/ 11458 h 158259"/>
                <a:gd name="connsiteX3" fmla="*/ 167649 w 173703"/>
                <a:gd name="connsiteY3" fmla="*/ 75 h 158259"/>
                <a:gd name="connsiteX4" fmla="*/ 139388 w 173703"/>
                <a:gd name="connsiteY4" fmla="*/ 1176 h 158259"/>
                <a:gd name="connsiteX5" fmla="*/ 106302 w 173703"/>
                <a:gd name="connsiteY5" fmla="*/ 75 h 158259"/>
                <a:gd name="connsiteX6" fmla="*/ 106302 w 173703"/>
                <a:gd name="connsiteY6" fmla="*/ 11458 h 158259"/>
                <a:gd name="connsiteX7" fmla="*/ 116296 w 173703"/>
                <a:gd name="connsiteY7" fmla="*/ 22841 h 158259"/>
                <a:gd name="connsiteX8" fmla="*/ 111127 w 173703"/>
                <a:gd name="connsiteY8" fmla="*/ 35692 h 158259"/>
                <a:gd name="connsiteX9" fmla="*/ 89758 w 173703"/>
                <a:gd name="connsiteY9" fmla="*/ 64333 h 158259"/>
                <a:gd name="connsiteX10" fmla="*/ 62876 w 173703"/>
                <a:gd name="connsiteY10" fmla="*/ 27247 h 158259"/>
                <a:gd name="connsiteX11" fmla="*/ 59774 w 173703"/>
                <a:gd name="connsiteY11" fmla="*/ 20637 h 158259"/>
                <a:gd name="connsiteX12" fmla="*/ 71837 w 173703"/>
                <a:gd name="connsiteY12" fmla="*/ 11458 h 158259"/>
                <a:gd name="connsiteX13" fmla="*/ 71837 w 173703"/>
                <a:gd name="connsiteY13" fmla="*/ 75 h 158259"/>
                <a:gd name="connsiteX14" fmla="*/ 34614 w 173703"/>
                <a:gd name="connsiteY14" fmla="*/ 1176 h 158259"/>
                <a:gd name="connsiteX15" fmla="*/ 1873 w 173703"/>
                <a:gd name="connsiteY15" fmla="*/ 75 h 158259"/>
                <a:gd name="connsiteX16" fmla="*/ 1873 w 173703"/>
                <a:gd name="connsiteY16" fmla="*/ 11458 h 158259"/>
                <a:gd name="connsiteX17" fmla="*/ 42541 w 173703"/>
                <a:gd name="connsiteY17" fmla="*/ 33856 h 158259"/>
                <a:gd name="connsiteX18" fmla="*/ 76662 w 173703"/>
                <a:gd name="connsiteY18" fmla="*/ 81224 h 158259"/>
                <a:gd name="connsiteX19" fmla="*/ 44265 w 173703"/>
                <a:gd name="connsiteY19" fmla="*/ 124920 h 158259"/>
                <a:gd name="connsiteX20" fmla="*/ 150 w 173703"/>
                <a:gd name="connsiteY20" fmla="*/ 146951 h 158259"/>
                <a:gd name="connsiteX21" fmla="*/ 150 w 173703"/>
                <a:gd name="connsiteY21" fmla="*/ 158334 h 158259"/>
                <a:gd name="connsiteX22" fmla="*/ 28755 w 173703"/>
                <a:gd name="connsiteY22" fmla="*/ 157232 h 158259"/>
                <a:gd name="connsiteX23" fmla="*/ 61497 w 173703"/>
                <a:gd name="connsiteY23" fmla="*/ 158334 h 158259"/>
                <a:gd name="connsiteX24" fmla="*/ 61497 w 173703"/>
                <a:gd name="connsiteY24" fmla="*/ 146951 h 158259"/>
                <a:gd name="connsiteX25" fmla="*/ 51502 w 173703"/>
                <a:gd name="connsiteY25" fmla="*/ 135568 h 158259"/>
                <a:gd name="connsiteX26" fmla="*/ 82521 w 173703"/>
                <a:gd name="connsiteY26" fmla="*/ 88935 h 158259"/>
                <a:gd name="connsiteX27" fmla="*/ 108714 w 173703"/>
                <a:gd name="connsiteY27" fmla="*/ 125654 h 158259"/>
                <a:gd name="connsiteX28" fmla="*/ 115952 w 173703"/>
                <a:gd name="connsiteY28" fmla="*/ 137771 h 158259"/>
                <a:gd name="connsiteX29" fmla="*/ 103544 w 173703"/>
                <a:gd name="connsiteY29" fmla="*/ 146951 h 158259"/>
                <a:gd name="connsiteX30" fmla="*/ 103544 w 173703"/>
                <a:gd name="connsiteY30" fmla="*/ 158334 h 158259"/>
                <a:gd name="connsiteX31" fmla="*/ 140767 w 173703"/>
                <a:gd name="connsiteY31" fmla="*/ 157232 h 158259"/>
                <a:gd name="connsiteX32" fmla="*/ 173853 w 173703"/>
                <a:gd name="connsiteY32" fmla="*/ 158334 h 158259"/>
                <a:gd name="connsiteX33" fmla="*/ 173853 w 173703"/>
                <a:gd name="connsiteY33" fmla="*/ 146951 h 158259"/>
                <a:gd name="connsiteX34" fmla="*/ 141111 w 173703"/>
                <a:gd name="connsiteY34" fmla="*/ 135568 h 158259"/>
                <a:gd name="connsiteX35" fmla="*/ 94928 w 173703"/>
                <a:gd name="connsiteY35" fmla="*/ 72044 h 158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73703" h="158259">
                  <a:moveTo>
                    <a:pt x="94928" y="72044"/>
                  </a:moveTo>
                  <a:cubicBezTo>
                    <a:pt x="105268" y="58091"/>
                    <a:pt x="118364" y="40099"/>
                    <a:pt x="126636" y="30552"/>
                  </a:cubicBezTo>
                  <a:cubicBezTo>
                    <a:pt x="137320" y="17333"/>
                    <a:pt x="151451" y="11825"/>
                    <a:pt x="167649" y="11458"/>
                  </a:cubicBezTo>
                  <a:lnTo>
                    <a:pt x="167649" y="75"/>
                  </a:lnTo>
                  <a:cubicBezTo>
                    <a:pt x="158688" y="809"/>
                    <a:pt x="148349" y="1176"/>
                    <a:pt x="139388" y="1176"/>
                  </a:cubicBezTo>
                  <a:cubicBezTo>
                    <a:pt x="129048" y="1176"/>
                    <a:pt x="110782" y="442"/>
                    <a:pt x="106302" y="75"/>
                  </a:cubicBezTo>
                  <a:lnTo>
                    <a:pt x="106302" y="11458"/>
                  </a:lnTo>
                  <a:cubicBezTo>
                    <a:pt x="113539" y="12192"/>
                    <a:pt x="116296" y="16966"/>
                    <a:pt x="116296" y="22841"/>
                  </a:cubicBezTo>
                  <a:cubicBezTo>
                    <a:pt x="116296" y="28716"/>
                    <a:pt x="112850" y="33489"/>
                    <a:pt x="111127" y="35692"/>
                  </a:cubicBezTo>
                  <a:lnTo>
                    <a:pt x="89758" y="64333"/>
                  </a:lnTo>
                  <a:lnTo>
                    <a:pt x="62876" y="27247"/>
                  </a:lnTo>
                  <a:cubicBezTo>
                    <a:pt x="59774" y="23575"/>
                    <a:pt x="59774" y="22841"/>
                    <a:pt x="59774" y="20637"/>
                  </a:cubicBezTo>
                  <a:cubicBezTo>
                    <a:pt x="59774" y="15130"/>
                    <a:pt x="64944" y="11825"/>
                    <a:pt x="71837" y="11458"/>
                  </a:cubicBezTo>
                  <a:lnTo>
                    <a:pt x="71837" y="75"/>
                  </a:lnTo>
                  <a:cubicBezTo>
                    <a:pt x="62876" y="442"/>
                    <a:pt x="40129" y="1176"/>
                    <a:pt x="34614" y="1176"/>
                  </a:cubicBezTo>
                  <a:cubicBezTo>
                    <a:pt x="27377" y="1176"/>
                    <a:pt x="11178" y="809"/>
                    <a:pt x="1873" y="75"/>
                  </a:cubicBezTo>
                  <a:lnTo>
                    <a:pt x="1873" y="11458"/>
                  </a:lnTo>
                  <a:cubicBezTo>
                    <a:pt x="25998" y="11458"/>
                    <a:pt x="26343" y="11825"/>
                    <a:pt x="42541" y="33856"/>
                  </a:cubicBezTo>
                  <a:lnTo>
                    <a:pt x="76662" y="81224"/>
                  </a:lnTo>
                  <a:lnTo>
                    <a:pt x="44265" y="124920"/>
                  </a:lnTo>
                  <a:cubicBezTo>
                    <a:pt x="27721" y="146217"/>
                    <a:pt x="7387" y="146951"/>
                    <a:pt x="150" y="146951"/>
                  </a:cubicBezTo>
                  <a:lnTo>
                    <a:pt x="150" y="158334"/>
                  </a:lnTo>
                  <a:cubicBezTo>
                    <a:pt x="9110" y="157599"/>
                    <a:pt x="19795" y="157232"/>
                    <a:pt x="28755" y="157232"/>
                  </a:cubicBezTo>
                  <a:cubicBezTo>
                    <a:pt x="38750" y="157232"/>
                    <a:pt x="53226" y="157967"/>
                    <a:pt x="61497" y="158334"/>
                  </a:cubicBezTo>
                  <a:lnTo>
                    <a:pt x="61497" y="146951"/>
                  </a:lnTo>
                  <a:cubicBezTo>
                    <a:pt x="53915" y="145849"/>
                    <a:pt x="51502" y="141076"/>
                    <a:pt x="51502" y="135568"/>
                  </a:cubicBezTo>
                  <a:cubicBezTo>
                    <a:pt x="51502" y="127490"/>
                    <a:pt x="61497" y="115373"/>
                    <a:pt x="82521" y="88935"/>
                  </a:cubicBezTo>
                  <a:lnTo>
                    <a:pt x="108714" y="125654"/>
                  </a:lnTo>
                  <a:cubicBezTo>
                    <a:pt x="111471" y="129693"/>
                    <a:pt x="115952" y="135568"/>
                    <a:pt x="115952" y="137771"/>
                  </a:cubicBezTo>
                  <a:cubicBezTo>
                    <a:pt x="115952" y="141076"/>
                    <a:pt x="112850" y="146584"/>
                    <a:pt x="103544" y="146951"/>
                  </a:cubicBezTo>
                  <a:lnTo>
                    <a:pt x="103544" y="158334"/>
                  </a:lnTo>
                  <a:cubicBezTo>
                    <a:pt x="113884" y="157967"/>
                    <a:pt x="133184" y="157232"/>
                    <a:pt x="140767" y="157232"/>
                  </a:cubicBezTo>
                  <a:cubicBezTo>
                    <a:pt x="150072" y="157232"/>
                    <a:pt x="163513" y="157599"/>
                    <a:pt x="173853" y="158334"/>
                  </a:cubicBezTo>
                  <a:lnTo>
                    <a:pt x="173853" y="146951"/>
                  </a:lnTo>
                  <a:cubicBezTo>
                    <a:pt x="155242" y="146951"/>
                    <a:pt x="149038" y="146217"/>
                    <a:pt x="141111" y="135568"/>
                  </a:cubicBezTo>
                  <a:lnTo>
                    <a:pt x="94928" y="72044"/>
                  </a:lnTo>
                  <a:close/>
                </a:path>
              </a:pathLst>
            </a:custGeom>
            <a:solidFill>
              <a:srgbClr val="000000"/>
            </a:solidFill>
            <a:ln w="344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9" name="Dowolny kształt: kształt 118">
              <a:extLst>
                <a:ext uri="{FF2B5EF4-FFF2-40B4-BE49-F238E27FC236}">
                  <a16:creationId xmlns:a16="http://schemas.microsoft.com/office/drawing/2014/main" id="{F2D83140-6415-8BAE-4FD4-E216F4466C1D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787739" y="7206957"/>
              <a:ext cx="177563" cy="175553"/>
            </a:xfrm>
            <a:custGeom>
              <a:avLst/>
              <a:gdLst>
                <a:gd name="connsiteX0" fmla="*/ 98811 w 177563"/>
                <a:gd name="connsiteY0" fmla="*/ 21158 h 175553"/>
                <a:gd name="connsiteX1" fmla="*/ 121488 w 177563"/>
                <a:gd name="connsiteY1" fmla="*/ 9334 h 175553"/>
                <a:gd name="connsiteX2" fmla="*/ 129932 w 177563"/>
                <a:gd name="connsiteY2" fmla="*/ 9334 h 175553"/>
                <a:gd name="connsiteX3" fmla="*/ 129932 w 177563"/>
                <a:gd name="connsiteY3" fmla="*/ 81 h 175553"/>
                <a:gd name="connsiteX4" fmla="*/ 88195 w 177563"/>
                <a:gd name="connsiteY4" fmla="*/ 1109 h 175553"/>
                <a:gd name="connsiteX5" fmla="*/ 46458 w 177563"/>
                <a:gd name="connsiteY5" fmla="*/ 81 h 175553"/>
                <a:gd name="connsiteX6" fmla="*/ 46458 w 177563"/>
                <a:gd name="connsiteY6" fmla="*/ 9334 h 175553"/>
                <a:gd name="connsiteX7" fmla="*/ 54902 w 177563"/>
                <a:gd name="connsiteY7" fmla="*/ 9334 h 175553"/>
                <a:gd name="connsiteX8" fmla="*/ 77580 w 177563"/>
                <a:gd name="connsiteY8" fmla="*/ 21158 h 175553"/>
                <a:gd name="connsiteX9" fmla="*/ 77580 w 177563"/>
                <a:gd name="connsiteY9" fmla="*/ 131939 h 175553"/>
                <a:gd name="connsiteX10" fmla="*/ 40427 w 177563"/>
                <a:gd name="connsiteY10" fmla="*/ 68195 h 175553"/>
                <a:gd name="connsiteX11" fmla="*/ 16060 w 177563"/>
                <a:gd name="connsiteY11" fmla="*/ 33753 h 175553"/>
                <a:gd name="connsiteX12" fmla="*/ 7134 w 177563"/>
                <a:gd name="connsiteY12" fmla="*/ 33753 h 175553"/>
                <a:gd name="connsiteX13" fmla="*/ 137 w 177563"/>
                <a:gd name="connsiteY13" fmla="*/ 37351 h 175553"/>
                <a:gd name="connsiteX14" fmla="*/ 3756 w 177563"/>
                <a:gd name="connsiteY14" fmla="*/ 40949 h 175553"/>
                <a:gd name="connsiteX15" fmla="*/ 19196 w 177563"/>
                <a:gd name="connsiteY15" fmla="*/ 67938 h 175553"/>
                <a:gd name="connsiteX16" fmla="*/ 34878 w 177563"/>
                <a:gd name="connsiteY16" fmla="*/ 119088 h 175553"/>
                <a:gd name="connsiteX17" fmla="*/ 77580 w 177563"/>
                <a:gd name="connsiteY17" fmla="*/ 139650 h 175553"/>
                <a:gd name="connsiteX18" fmla="*/ 77580 w 177563"/>
                <a:gd name="connsiteY18" fmla="*/ 154558 h 175553"/>
                <a:gd name="connsiteX19" fmla="*/ 54902 w 177563"/>
                <a:gd name="connsiteY19" fmla="*/ 166382 h 175553"/>
                <a:gd name="connsiteX20" fmla="*/ 46458 w 177563"/>
                <a:gd name="connsiteY20" fmla="*/ 166382 h 175553"/>
                <a:gd name="connsiteX21" fmla="*/ 46458 w 177563"/>
                <a:gd name="connsiteY21" fmla="*/ 175635 h 175553"/>
                <a:gd name="connsiteX22" fmla="*/ 88195 w 177563"/>
                <a:gd name="connsiteY22" fmla="*/ 174607 h 175553"/>
                <a:gd name="connsiteX23" fmla="*/ 129932 w 177563"/>
                <a:gd name="connsiteY23" fmla="*/ 175635 h 175553"/>
                <a:gd name="connsiteX24" fmla="*/ 129932 w 177563"/>
                <a:gd name="connsiteY24" fmla="*/ 166382 h 175553"/>
                <a:gd name="connsiteX25" fmla="*/ 121488 w 177563"/>
                <a:gd name="connsiteY25" fmla="*/ 166382 h 175553"/>
                <a:gd name="connsiteX26" fmla="*/ 98811 w 177563"/>
                <a:gd name="connsiteY26" fmla="*/ 154558 h 175553"/>
                <a:gd name="connsiteX27" fmla="*/ 98811 w 177563"/>
                <a:gd name="connsiteY27" fmla="*/ 139650 h 175553"/>
                <a:gd name="connsiteX28" fmla="*/ 142960 w 177563"/>
                <a:gd name="connsiteY28" fmla="*/ 118574 h 175553"/>
                <a:gd name="connsiteX29" fmla="*/ 158642 w 177563"/>
                <a:gd name="connsiteY29" fmla="*/ 74364 h 175553"/>
                <a:gd name="connsiteX30" fmla="*/ 162502 w 177563"/>
                <a:gd name="connsiteY30" fmla="*/ 49689 h 175553"/>
                <a:gd name="connsiteX31" fmla="*/ 174806 w 177563"/>
                <a:gd name="connsiteY31" fmla="*/ 40692 h 175553"/>
                <a:gd name="connsiteX32" fmla="*/ 177701 w 177563"/>
                <a:gd name="connsiteY32" fmla="*/ 37351 h 175553"/>
                <a:gd name="connsiteX33" fmla="*/ 170946 w 177563"/>
                <a:gd name="connsiteY33" fmla="*/ 33753 h 175553"/>
                <a:gd name="connsiteX34" fmla="*/ 161778 w 177563"/>
                <a:gd name="connsiteY34" fmla="*/ 33753 h 175553"/>
                <a:gd name="connsiteX35" fmla="*/ 137411 w 177563"/>
                <a:gd name="connsiteY35" fmla="*/ 73593 h 175553"/>
                <a:gd name="connsiteX36" fmla="*/ 98811 w 177563"/>
                <a:gd name="connsiteY36" fmla="*/ 131939 h 175553"/>
                <a:gd name="connsiteX37" fmla="*/ 98811 w 177563"/>
                <a:gd name="connsiteY37" fmla="*/ 21158 h 17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77563" h="175553">
                  <a:moveTo>
                    <a:pt x="98811" y="21158"/>
                  </a:moveTo>
                  <a:cubicBezTo>
                    <a:pt x="98811" y="12676"/>
                    <a:pt x="98811" y="9334"/>
                    <a:pt x="121488" y="9334"/>
                  </a:cubicBezTo>
                  <a:lnTo>
                    <a:pt x="129932" y="9334"/>
                  </a:lnTo>
                  <a:lnTo>
                    <a:pt x="129932" y="81"/>
                  </a:lnTo>
                  <a:cubicBezTo>
                    <a:pt x="124625" y="338"/>
                    <a:pt x="97122" y="1109"/>
                    <a:pt x="88195" y="1109"/>
                  </a:cubicBezTo>
                  <a:cubicBezTo>
                    <a:pt x="73961" y="1109"/>
                    <a:pt x="48871" y="338"/>
                    <a:pt x="46458" y="81"/>
                  </a:cubicBezTo>
                  <a:lnTo>
                    <a:pt x="46458" y="9334"/>
                  </a:lnTo>
                  <a:lnTo>
                    <a:pt x="54902" y="9334"/>
                  </a:lnTo>
                  <a:cubicBezTo>
                    <a:pt x="77580" y="9334"/>
                    <a:pt x="77580" y="12676"/>
                    <a:pt x="77580" y="21158"/>
                  </a:cubicBezTo>
                  <a:lnTo>
                    <a:pt x="77580" y="131939"/>
                  </a:lnTo>
                  <a:cubicBezTo>
                    <a:pt x="41633" y="123457"/>
                    <a:pt x="40427" y="85673"/>
                    <a:pt x="40427" y="68195"/>
                  </a:cubicBezTo>
                  <a:cubicBezTo>
                    <a:pt x="40427" y="65111"/>
                    <a:pt x="40186" y="33753"/>
                    <a:pt x="16060" y="33753"/>
                  </a:cubicBezTo>
                  <a:lnTo>
                    <a:pt x="7134" y="33753"/>
                  </a:lnTo>
                  <a:cubicBezTo>
                    <a:pt x="3515" y="33753"/>
                    <a:pt x="137" y="33753"/>
                    <a:pt x="137" y="37351"/>
                  </a:cubicBezTo>
                  <a:cubicBezTo>
                    <a:pt x="137" y="40435"/>
                    <a:pt x="3032" y="40949"/>
                    <a:pt x="3756" y="40949"/>
                  </a:cubicBezTo>
                  <a:cubicBezTo>
                    <a:pt x="18955" y="42749"/>
                    <a:pt x="19196" y="66139"/>
                    <a:pt x="19196" y="67938"/>
                  </a:cubicBezTo>
                  <a:cubicBezTo>
                    <a:pt x="19196" y="78733"/>
                    <a:pt x="19438" y="100838"/>
                    <a:pt x="34878" y="119088"/>
                  </a:cubicBezTo>
                  <a:cubicBezTo>
                    <a:pt x="43804" y="129626"/>
                    <a:pt x="58521" y="137594"/>
                    <a:pt x="77580" y="139650"/>
                  </a:cubicBezTo>
                  <a:lnTo>
                    <a:pt x="77580" y="154558"/>
                  </a:lnTo>
                  <a:cubicBezTo>
                    <a:pt x="77580" y="163040"/>
                    <a:pt x="77580" y="166382"/>
                    <a:pt x="54902" y="166382"/>
                  </a:cubicBezTo>
                  <a:lnTo>
                    <a:pt x="46458" y="166382"/>
                  </a:lnTo>
                  <a:lnTo>
                    <a:pt x="46458" y="175635"/>
                  </a:lnTo>
                  <a:cubicBezTo>
                    <a:pt x="51766" y="175378"/>
                    <a:pt x="79269" y="174607"/>
                    <a:pt x="88195" y="174607"/>
                  </a:cubicBezTo>
                  <a:cubicBezTo>
                    <a:pt x="102429" y="174607"/>
                    <a:pt x="127520" y="175378"/>
                    <a:pt x="129932" y="175635"/>
                  </a:cubicBezTo>
                  <a:lnTo>
                    <a:pt x="129932" y="166382"/>
                  </a:lnTo>
                  <a:lnTo>
                    <a:pt x="121488" y="166382"/>
                  </a:lnTo>
                  <a:cubicBezTo>
                    <a:pt x="98811" y="166382"/>
                    <a:pt x="98811" y="163040"/>
                    <a:pt x="98811" y="154558"/>
                  </a:cubicBezTo>
                  <a:lnTo>
                    <a:pt x="98811" y="139650"/>
                  </a:lnTo>
                  <a:cubicBezTo>
                    <a:pt x="126314" y="136566"/>
                    <a:pt x="137170" y="124999"/>
                    <a:pt x="142960" y="118574"/>
                  </a:cubicBezTo>
                  <a:cubicBezTo>
                    <a:pt x="154058" y="106750"/>
                    <a:pt x="158400" y="85416"/>
                    <a:pt x="158642" y="74364"/>
                  </a:cubicBezTo>
                  <a:cubicBezTo>
                    <a:pt x="158642" y="65625"/>
                    <a:pt x="158883" y="57914"/>
                    <a:pt x="162502" y="49689"/>
                  </a:cubicBezTo>
                  <a:cubicBezTo>
                    <a:pt x="166121" y="42235"/>
                    <a:pt x="170463" y="41463"/>
                    <a:pt x="174806" y="40692"/>
                  </a:cubicBezTo>
                  <a:cubicBezTo>
                    <a:pt x="176495" y="40692"/>
                    <a:pt x="177701" y="39150"/>
                    <a:pt x="177701" y="37351"/>
                  </a:cubicBezTo>
                  <a:cubicBezTo>
                    <a:pt x="177701" y="33753"/>
                    <a:pt x="174565" y="33753"/>
                    <a:pt x="170946" y="33753"/>
                  </a:cubicBezTo>
                  <a:lnTo>
                    <a:pt x="161778" y="33753"/>
                  </a:lnTo>
                  <a:cubicBezTo>
                    <a:pt x="140065" y="33753"/>
                    <a:pt x="137411" y="57143"/>
                    <a:pt x="137411" y="73593"/>
                  </a:cubicBezTo>
                  <a:cubicBezTo>
                    <a:pt x="137170" y="93127"/>
                    <a:pt x="130656" y="126027"/>
                    <a:pt x="98811" y="131939"/>
                  </a:cubicBezTo>
                  <a:lnTo>
                    <a:pt x="98811" y="21158"/>
                  </a:lnTo>
                  <a:close/>
                </a:path>
              </a:pathLst>
            </a:custGeom>
            <a:solidFill>
              <a:srgbClr val="000000"/>
            </a:solidFill>
            <a:ln w="344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0" name="Dowolny kształt: kształt 119">
              <a:extLst>
                <a:ext uri="{FF2B5EF4-FFF2-40B4-BE49-F238E27FC236}">
                  <a16:creationId xmlns:a16="http://schemas.microsoft.com/office/drawing/2014/main" id="{303C988C-35A1-3102-27BC-F71DBB996D63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6009449" y="7352951"/>
              <a:ext cx="30639" cy="79166"/>
            </a:xfrm>
            <a:custGeom>
              <a:avLst/>
              <a:gdLst>
                <a:gd name="connsiteX0" fmla="*/ 24028 w 30639"/>
                <a:gd name="connsiteY0" fmla="*/ 25527 h 79166"/>
                <a:gd name="connsiteX1" fmla="*/ 5210 w 30639"/>
                <a:gd name="connsiteY1" fmla="*/ 72565 h 79166"/>
                <a:gd name="connsiteX2" fmla="*/ 3521 w 30639"/>
                <a:gd name="connsiteY2" fmla="*/ 75649 h 79166"/>
                <a:gd name="connsiteX3" fmla="*/ 6899 w 30639"/>
                <a:gd name="connsiteY3" fmla="*/ 79247 h 79166"/>
                <a:gd name="connsiteX4" fmla="*/ 30783 w 30639"/>
                <a:gd name="connsiteY4" fmla="*/ 28098 h 79166"/>
                <a:gd name="connsiteX5" fmla="*/ 13895 w 30639"/>
                <a:gd name="connsiteY5" fmla="*/ 81 h 79166"/>
                <a:gd name="connsiteX6" fmla="*/ 143 w 30639"/>
                <a:gd name="connsiteY6" fmla="*/ 14732 h 79166"/>
                <a:gd name="connsiteX7" fmla="*/ 14136 w 30639"/>
                <a:gd name="connsiteY7" fmla="*/ 29640 h 79166"/>
                <a:gd name="connsiteX8" fmla="*/ 24028 w 30639"/>
                <a:gd name="connsiteY8" fmla="*/ 25527 h 79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639" h="79166">
                  <a:moveTo>
                    <a:pt x="24028" y="25527"/>
                  </a:moveTo>
                  <a:cubicBezTo>
                    <a:pt x="24028" y="39664"/>
                    <a:pt x="21615" y="56114"/>
                    <a:pt x="5210" y="72565"/>
                  </a:cubicBezTo>
                  <a:cubicBezTo>
                    <a:pt x="4245" y="73593"/>
                    <a:pt x="3521" y="74364"/>
                    <a:pt x="3521" y="75649"/>
                  </a:cubicBezTo>
                  <a:cubicBezTo>
                    <a:pt x="3521" y="77448"/>
                    <a:pt x="5451" y="79247"/>
                    <a:pt x="6899" y="79247"/>
                  </a:cubicBezTo>
                  <a:cubicBezTo>
                    <a:pt x="10276" y="79247"/>
                    <a:pt x="30783" y="58685"/>
                    <a:pt x="30783" y="28098"/>
                  </a:cubicBezTo>
                  <a:cubicBezTo>
                    <a:pt x="30783" y="12162"/>
                    <a:pt x="24993" y="81"/>
                    <a:pt x="13895" y="81"/>
                  </a:cubicBezTo>
                  <a:cubicBezTo>
                    <a:pt x="5934" y="81"/>
                    <a:pt x="143" y="6764"/>
                    <a:pt x="143" y="14732"/>
                  </a:cubicBezTo>
                  <a:cubicBezTo>
                    <a:pt x="143" y="22957"/>
                    <a:pt x="5692" y="29640"/>
                    <a:pt x="14136" y="29640"/>
                  </a:cubicBezTo>
                  <a:cubicBezTo>
                    <a:pt x="19926" y="29640"/>
                    <a:pt x="23786" y="25527"/>
                    <a:pt x="24028" y="25527"/>
                  </a:cubicBezTo>
                  <a:close/>
                </a:path>
              </a:pathLst>
            </a:custGeom>
            <a:solidFill>
              <a:srgbClr val="000000"/>
            </a:solidFill>
            <a:ln w="344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1" name="Dowolny kształt: kształt 120">
              <a:extLst>
                <a:ext uri="{FF2B5EF4-FFF2-40B4-BE49-F238E27FC236}">
                  <a16:creationId xmlns:a16="http://schemas.microsoft.com/office/drawing/2014/main" id="{AF822237-176F-EEED-60F5-4E9554DE9399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6083342" y="7206957"/>
              <a:ext cx="188661" cy="180694"/>
            </a:xfrm>
            <a:custGeom>
              <a:avLst/>
              <a:gdLst>
                <a:gd name="connsiteX0" fmla="*/ 153584 w 188661"/>
                <a:gd name="connsiteY0" fmla="*/ 30668 h 180694"/>
                <a:gd name="connsiteX1" fmla="*/ 183258 w 188661"/>
                <a:gd name="connsiteY1" fmla="*/ 9334 h 180694"/>
                <a:gd name="connsiteX2" fmla="*/ 188807 w 188661"/>
                <a:gd name="connsiteY2" fmla="*/ 3680 h 180694"/>
                <a:gd name="connsiteX3" fmla="*/ 185429 w 188661"/>
                <a:gd name="connsiteY3" fmla="*/ 81 h 180694"/>
                <a:gd name="connsiteX4" fmla="*/ 166129 w 188661"/>
                <a:gd name="connsiteY4" fmla="*/ 1109 h 180694"/>
                <a:gd name="connsiteX5" fmla="*/ 141039 w 188661"/>
                <a:gd name="connsiteY5" fmla="*/ 81 h 180694"/>
                <a:gd name="connsiteX6" fmla="*/ 136213 w 188661"/>
                <a:gd name="connsiteY6" fmla="*/ 5736 h 180694"/>
                <a:gd name="connsiteX7" fmla="*/ 140556 w 188661"/>
                <a:gd name="connsiteY7" fmla="*/ 9334 h 180694"/>
                <a:gd name="connsiteX8" fmla="*/ 150448 w 188661"/>
                <a:gd name="connsiteY8" fmla="*/ 16788 h 180694"/>
                <a:gd name="connsiteX9" fmla="*/ 146105 w 188661"/>
                <a:gd name="connsiteY9" fmla="*/ 27070 h 180694"/>
                <a:gd name="connsiteX10" fmla="*/ 66973 w 188661"/>
                <a:gd name="connsiteY10" fmla="*/ 151474 h 180694"/>
                <a:gd name="connsiteX11" fmla="*/ 45019 w 188661"/>
                <a:gd name="connsiteY11" fmla="*/ 20130 h 180694"/>
                <a:gd name="connsiteX12" fmla="*/ 44537 w 188661"/>
                <a:gd name="connsiteY12" fmla="*/ 16274 h 180694"/>
                <a:gd name="connsiteX13" fmla="*/ 59736 w 188661"/>
                <a:gd name="connsiteY13" fmla="*/ 9334 h 180694"/>
                <a:gd name="connsiteX14" fmla="*/ 66973 w 188661"/>
                <a:gd name="connsiteY14" fmla="*/ 3680 h 180694"/>
                <a:gd name="connsiteX15" fmla="*/ 62872 w 188661"/>
                <a:gd name="connsiteY15" fmla="*/ 81 h 180694"/>
                <a:gd name="connsiteX16" fmla="*/ 31750 w 188661"/>
                <a:gd name="connsiteY16" fmla="*/ 1109 h 180694"/>
                <a:gd name="connsiteX17" fmla="*/ 4971 w 188661"/>
                <a:gd name="connsiteY17" fmla="*/ 81 h 180694"/>
                <a:gd name="connsiteX18" fmla="*/ 146 w 188661"/>
                <a:gd name="connsiteY18" fmla="*/ 5736 h 180694"/>
                <a:gd name="connsiteX19" fmla="*/ 6177 w 188661"/>
                <a:gd name="connsiteY19" fmla="*/ 9334 h 180694"/>
                <a:gd name="connsiteX20" fmla="*/ 21135 w 188661"/>
                <a:gd name="connsiteY20" fmla="*/ 17559 h 180694"/>
                <a:gd name="connsiteX21" fmla="*/ 47432 w 188661"/>
                <a:gd name="connsiteY21" fmla="*/ 173836 h 180694"/>
                <a:gd name="connsiteX22" fmla="*/ 53222 w 188661"/>
                <a:gd name="connsiteY22" fmla="*/ 180776 h 180694"/>
                <a:gd name="connsiteX23" fmla="*/ 61425 w 188661"/>
                <a:gd name="connsiteY23" fmla="*/ 175121 h 180694"/>
                <a:gd name="connsiteX24" fmla="*/ 153584 w 188661"/>
                <a:gd name="connsiteY24" fmla="*/ 30668 h 180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661" h="180694">
                  <a:moveTo>
                    <a:pt x="153584" y="30668"/>
                  </a:moveTo>
                  <a:cubicBezTo>
                    <a:pt x="162510" y="16788"/>
                    <a:pt x="170230" y="10362"/>
                    <a:pt x="183258" y="9334"/>
                  </a:cubicBezTo>
                  <a:cubicBezTo>
                    <a:pt x="186153" y="9077"/>
                    <a:pt x="188807" y="8820"/>
                    <a:pt x="188807" y="3680"/>
                  </a:cubicBezTo>
                  <a:cubicBezTo>
                    <a:pt x="188807" y="2908"/>
                    <a:pt x="188324" y="81"/>
                    <a:pt x="185429" y="81"/>
                  </a:cubicBezTo>
                  <a:cubicBezTo>
                    <a:pt x="179639" y="81"/>
                    <a:pt x="172160" y="1109"/>
                    <a:pt x="166129" y="1109"/>
                  </a:cubicBezTo>
                  <a:cubicBezTo>
                    <a:pt x="158409" y="1109"/>
                    <a:pt x="148276" y="81"/>
                    <a:pt x="141039" y="81"/>
                  </a:cubicBezTo>
                  <a:cubicBezTo>
                    <a:pt x="138867" y="81"/>
                    <a:pt x="136213" y="852"/>
                    <a:pt x="136213" y="5736"/>
                  </a:cubicBezTo>
                  <a:cubicBezTo>
                    <a:pt x="136213" y="9077"/>
                    <a:pt x="139591" y="9334"/>
                    <a:pt x="140556" y="9334"/>
                  </a:cubicBezTo>
                  <a:cubicBezTo>
                    <a:pt x="148276" y="9848"/>
                    <a:pt x="150448" y="12933"/>
                    <a:pt x="150448" y="16788"/>
                  </a:cubicBezTo>
                  <a:cubicBezTo>
                    <a:pt x="150448" y="20387"/>
                    <a:pt x="148759" y="22957"/>
                    <a:pt x="146105" y="27070"/>
                  </a:cubicBezTo>
                  <a:lnTo>
                    <a:pt x="66973" y="151474"/>
                  </a:lnTo>
                  <a:lnTo>
                    <a:pt x="45019" y="20130"/>
                  </a:lnTo>
                  <a:cubicBezTo>
                    <a:pt x="44537" y="17816"/>
                    <a:pt x="44537" y="17302"/>
                    <a:pt x="44537" y="16274"/>
                  </a:cubicBezTo>
                  <a:cubicBezTo>
                    <a:pt x="44537" y="9334"/>
                    <a:pt x="58047" y="9334"/>
                    <a:pt x="59736" y="9334"/>
                  </a:cubicBezTo>
                  <a:cubicBezTo>
                    <a:pt x="63837" y="9334"/>
                    <a:pt x="66973" y="9334"/>
                    <a:pt x="66973" y="3680"/>
                  </a:cubicBezTo>
                  <a:cubicBezTo>
                    <a:pt x="66973" y="3423"/>
                    <a:pt x="66732" y="81"/>
                    <a:pt x="62872" y="81"/>
                  </a:cubicBezTo>
                  <a:cubicBezTo>
                    <a:pt x="55876" y="81"/>
                    <a:pt x="38747" y="1109"/>
                    <a:pt x="31750" y="1109"/>
                  </a:cubicBezTo>
                  <a:cubicBezTo>
                    <a:pt x="25719" y="1109"/>
                    <a:pt x="11002" y="81"/>
                    <a:pt x="4971" y="81"/>
                  </a:cubicBezTo>
                  <a:cubicBezTo>
                    <a:pt x="2800" y="81"/>
                    <a:pt x="146" y="852"/>
                    <a:pt x="146" y="5736"/>
                  </a:cubicBezTo>
                  <a:cubicBezTo>
                    <a:pt x="146" y="9334"/>
                    <a:pt x="3523" y="9334"/>
                    <a:pt x="6177" y="9334"/>
                  </a:cubicBezTo>
                  <a:cubicBezTo>
                    <a:pt x="19687" y="9334"/>
                    <a:pt x="19929" y="10877"/>
                    <a:pt x="21135" y="17559"/>
                  </a:cubicBezTo>
                  <a:lnTo>
                    <a:pt x="47432" y="173836"/>
                  </a:lnTo>
                  <a:cubicBezTo>
                    <a:pt x="48397" y="179233"/>
                    <a:pt x="48638" y="180776"/>
                    <a:pt x="53222" y="180776"/>
                  </a:cubicBezTo>
                  <a:cubicBezTo>
                    <a:pt x="57806" y="180776"/>
                    <a:pt x="59012" y="178976"/>
                    <a:pt x="61425" y="175121"/>
                  </a:cubicBezTo>
                  <a:lnTo>
                    <a:pt x="153584" y="30668"/>
                  </a:lnTo>
                  <a:close/>
                </a:path>
              </a:pathLst>
            </a:custGeom>
            <a:solidFill>
              <a:srgbClr val="000000"/>
            </a:solidFill>
            <a:ln w="344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2" name="Dowolny kształt: kształt 121">
              <a:extLst>
                <a:ext uri="{FF2B5EF4-FFF2-40B4-BE49-F238E27FC236}">
                  <a16:creationId xmlns:a16="http://schemas.microsoft.com/office/drawing/2014/main" id="{888C2F40-6DE2-D387-C404-1ECA2EF765A4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6242717" y="7296771"/>
              <a:ext cx="60658" cy="124477"/>
            </a:xfrm>
            <a:custGeom>
              <a:avLst/>
              <a:gdLst>
                <a:gd name="connsiteX0" fmla="*/ 52710 w 60658"/>
                <a:gd name="connsiteY0" fmla="*/ 7977 h 124477"/>
                <a:gd name="connsiteX1" fmla="*/ 45127 w 60658"/>
                <a:gd name="connsiteY1" fmla="*/ 82 h 124477"/>
                <a:gd name="connsiteX2" fmla="*/ 34615 w 60658"/>
                <a:gd name="connsiteY2" fmla="*/ 11098 h 124477"/>
                <a:gd name="connsiteX3" fmla="*/ 42025 w 60658"/>
                <a:gd name="connsiteY3" fmla="*/ 18992 h 124477"/>
                <a:gd name="connsiteX4" fmla="*/ 52710 w 60658"/>
                <a:gd name="connsiteY4" fmla="*/ 7977 h 124477"/>
                <a:gd name="connsiteX5" fmla="*/ 60809 w 60658"/>
                <a:gd name="connsiteY5" fmla="*/ 96102 h 124477"/>
                <a:gd name="connsiteX6" fmla="*/ 57190 w 60658"/>
                <a:gd name="connsiteY6" fmla="*/ 93532 h 124477"/>
                <a:gd name="connsiteX7" fmla="*/ 53054 w 60658"/>
                <a:gd name="connsiteY7" fmla="*/ 97755 h 124477"/>
                <a:gd name="connsiteX8" fmla="*/ 33754 w 60658"/>
                <a:gd name="connsiteY8" fmla="*/ 118317 h 124477"/>
                <a:gd name="connsiteX9" fmla="*/ 28584 w 60658"/>
                <a:gd name="connsiteY9" fmla="*/ 111341 h 124477"/>
                <a:gd name="connsiteX10" fmla="*/ 30824 w 60658"/>
                <a:gd name="connsiteY10" fmla="*/ 101977 h 124477"/>
                <a:gd name="connsiteX11" fmla="*/ 34443 w 60658"/>
                <a:gd name="connsiteY11" fmla="*/ 92063 h 124477"/>
                <a:gd name="connsiteX12" fmla="*/ 44266 w 60658"/>
                <a:gd name="connsiteY12" fmla="*/ 66727 h 124477"/>
                <a:gd name="connsiteX13" fmla="*/ 46678 w 60658"/>
                <a:gd name="connsiteY13" fmla="*/ 57547 h 124477"/>
                <a:gd name="connsiteX14" fmla="*/ 27895 w 60658"/>
                <a:gd name="connsiteY14" fmla="*/ 41391 h 124477"/>
                <a:gd name="connsiteX15" fmla="*/ 151 w 60658"/>
                <a:gd name="connsiteY15" fmla="*/ 69848 h 124477"/>
                <a:gd name="connsiteX16" fmla="*/ 3769 w 60658"/>
                <a:gd name="connsiteY16" fmla="*/ 72419 h 124477"/>
                <a:gd name="connsiteX17" fmla="*/ 7733 w 60658"/>
                <a:gd name="connsiteY17" fmla="*/ 68747 h 124477"/>
                <a:gd name="connsiteX18" fmla="*/ 27206 w 60658"/>
                <a:gd name="connsiteY18" fmla="*/ 47633 h 124477"/>
                <a:gd name="connsiteX19" fmla="*/ 32375 w 60658"/>
                <a:gd name="connsiteY19" fmla="*/ 54610 h 124477"/>
                <a:gd name="connsiteX20" fmla="*/ 31341 w 60658"/>
                <a:gd name="connsiteY20" fmla="*/ 61219 h 124477"/>
                <a:gd name="connsiteX21" fmla="*/ 19968 w 60658"/>
                <a:gd name="connsiteY21" fmla="*/ 90411 h 124477"/>
                <a:gd name="connsiteX22" fmla="*/ 16177 w 60658"/>
                <a:gd name="connsiteY22" fmla="*/ 100142 h 124477"/>
                <a:gd name="connsiteX23" fmla="*/ 14281 w 60658"/>
                <a:gd name="connsiteY23" fmla="*/ 108403 h 124477"/>
                <a:gd name="connsiteX24" fmla="*/ 33065 w 60658"/>
                <a:gd name="connsiteY24" fmla="*/ 124560 h 124477"/>
                <a:gd name="connsiteX25" fmla="*/ 60809 w 60658"/>
                <a:gd name="connsiteY25" fmla="*/ 96102 h 124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0658" h="124477">
                  <a:moveTo>
                    <a:pt x="52710" y="7977"/>
                  </a:moveTo>
                  <a:cubicBezTo>
                    <a:pt x="52710" y="3570"/>
                    <a:pt x="49608" y="82"/>
                    <a:pt x="45127" y="82"/>
                  </a:cubicBezTo>
                  <a:cubicBezTo>
                    <a:pt x="40302" y="82"/>
                    <a:pt x="34615" y="5039"/>
                    <a:pt x="34615" y="11098"/>
                  </a:cubicBezTo>
                  <a:cubicBezTo>
                    <a:pt x="34615" y="16239"/>
                    <a:pt x="38407" y="18992"/>
                    <a:pt x="42025" y="18992"/>
                  </a:cubicBezTo>
                  <a:cubicBezTo>
                    <a:pt x="47712" y="18992"/>
                    <a:pt x="52710" y="13485"/>
                    <a:pt x="52710" y="7977"/>
                  </a:cubicBezTo>
                  <a:close/>
                  <a:moveTo>
                    <a:pt x="60809" y="96102"/>
                  </a:moveTo>
                  <a:cubicBezTo>
                    <a:pt x="60809" y="93532"/>
                    <a:pt x="57879" y="93532"/>
                    <a:pt x="57190" y="93532"/>
                  </a:cubicBezTo>
                  <a:cubicBezTo>
                    <a:pt x="54261" y="93532"/>
                    <a:pt x="54088" y="94267"/>
                    <a:pt x="53054" y="97755"/>
                  </a:cubicBezTo>
                  <a:cubicBezTo>
                    <a:pt x="50125" y="107853"/>
                    <a:pt x="42370" y="118317"/>
                    <a:pt x="33754" y="118317"/>
                  </a:cubicBezTo>
                  <a:cubicBezTo>
                    <a:pt x="29790" y="118317"/>
                    <a:pt x="28584" y="115380"/>
                    <a:pt x="28584" y="111341"/>
                  </a:cubicBezTo>
                  <a:cubicBezTo>
                    <a:pt x="28584" y="107485"/>
                    <a:pt x="29446" y="105466"/>
                    <a:pt x="30824" y="101977"/>
                  </a:cubicBezTo>
                  <a:cubicBezTo>
                    <a:pt x="32203" y="98306"/>
                    <a:pt x="33582" y="94634"/>
                    <a:pt x="34443" y="92063"/>
                  </a:cubicBezTo>
                  <a:cubicBezTo>
                    <a:pt x="35132" y="90411"/>
                    <a:pt x="41853" y="73337"/>
                    <a:pt x="44266" y="66727"/>
                  </a:cubicBezTo>
                  <a:cubicBezTo>
                    <a:pt x="45644" y="63055"/>
                    <a:pt x="46678" y="60669"/>
                    <a:pt x="46678" y="57547"/>
                  </a:cubicBezTo>
                  <a:cubicBezTo>
                    <a:pt x="46678" y="48735"/>
                    <a:pt x="38751" y="41391"/>
                    <a:pt x="27895" y="41391"/>
                  </a:cubicBezTo>
                  <a:cubicBezTo>
                    <a:pt x="9801" y="41391"/>
                    <a:pt x="151" y="64891"/>
                    <a:pt x="151" y="69848"/>
                  </a:cubicBezTo>
                  <a:cubicBezTo>
                    <a:pt x="151" y="72419"/>
                    <a:pt x="2908" y="72419"/>
                    <a:pt x="3769" y="72419"/>
                  </a:cubicBezTo>
                  <a:cubicBezTo>
                    <a:pt x="6699" y="72419"/>
                    <a:pt x="6871" y="71501"/>
                    <a:pt x="7733" y="68747"/>
                  </a:cubicBezTo>
                  <a:cubicBezTo>
                    <a:pt x="11524" y="55712"/>
                    <a:pt x="19796" y="47633"/>
                    <a:pt x="27206" y="47633"/>
                  </a:cubicBezTo>
                  <a:cubicBezTo>
                    <a:pt x="30480" y="47633"/>
                    <a:pt x="32375" y="49653"/>
                    <a:pt x="32375" y="54610"/>
                  </a:cubicBezTo>
                  <a:cubicBezTo>
                    <a:pt x="32375" y="55344"/>
                    <a:pt x="32375" y="57731"/>
                    <a:pt x="31341" y="61219"/>
                  </a:cubicBezTo>
                  <a:cubicBezTo>
                    <a:pt x="30135" y="64524"/>
                    <a:pt x="22380" y="84169"/>
                    <a:pt x="19968" y="90411"/>
                  </a:cubicBezTo>
                  <a:cubicBezTo>
                    <a:pt x="18762" y="93532"/>
                    <a:pt x="18762" y="93899"/>
                    <a:pt x="16177" y="100142"/>
                  </a:cubicBezTo>
                  <a:cubicBezTo>
                    <a:pt x="15315" y="102712"/>
                    <a:pt x="14281" y="105282"/>
                    <a:pt x="14281" y="108403"/>
                  </a:cubicBezTo>
                  <a:cubicBezTo>
                    <a:pt x="14281" y="117950"/>
                    <a:pt x="22725" y="124560"/>
                    <a:pt x="33065" y="124560"/>
                  </a:cubicBezTo>
                  <a:cubicBezTo>
                    <a:pt x="51159" y="124560"/>
                    <a:pt x="60809" y="100692"/>
                    <a:pt x="60809" y="96102"/>
                  </a:cubicBezTo>
                  <a:close/>
                </a:path>
              </a:pathLst>
            </a:custGeom>
            <a:solidFill>
              <a:srgbClr val="000000"/>
            </a:solidFill>
            <a:ln w="344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3" name="Dowolny kształt: kształt 122">
              <a:extLst>
                <a:ext uri="{FF2B5EF4-FFF2-40B4-BE49-F238E27FC236}">
                  <a16:creationId xmlns:a16="http://schemas.microsoft.com/office/drawing/2014/main" id="{7C8CC1CA-DB3B-4DD0-4E79-8404B3D721C4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6444786" y="6895983"/>
              <a:ext cx="244969" cy="249689"/>
            </a:xfrm>
            <a:custGeom>
              <a:avLst/>
              <a:gdLst>
                <a:gd name="connsiteX0" fmla="*/ 91489 w 244969"/>
                <a:gd name="connsiteY0" fmla="*/ 130427 h 249689"/>
                <a:gd name="connsiteX1" fmla="*/ 124920 w 244969"/>
                <a:gd name="connsiteY1" fmla="*/ 130427 h 249689"/>
                <a:gd name="connsiteX2" fmla="*/ 153526 w 244969"/>
                <a:gd name="connsiteY2" fmla="*/ 146951 h 249689"/>
                <a:gd name="connsiteX3" fmla="*/ 151113 w 244969"/>
                <a:gd name="connsiteY3" fmla="*/ 164943 h 249689"/>
                <a:gd name="connsiteX4" fmla="*/ 150079 w 244969"/>
                <a:gd name="connsiteY4" fmla="*/ 168982 h 249689"/>
                <a:gd name="connsiteX5" fmla="*/ 154215 w 244969"/>
                <a:gd name="connsiteY5" fmla="*/ 173389 h 249689"/>
                <a:gd name="connsiteX6" fmla="*/ 159385 w 244969"/>
                <a:gd name="connsiteY6" fmla="*/ 165678 h 249689"/>
                <a:gd name="connsiteX7" fmla="*/ 178340 w 244969"/>
                <a:gd name="connsiteY7" fmla="*/ 85997 h 249689"/>
                <a:gd name="connsiteX8" fmla="*/ 179374 w 244969"/>
                <a:gd name="connsiteY8" fmla="*/ 80122 h 249689"/>
                <a:gd name="connsiteX9" fmla="*/ 175238 w 244969"/>
                <a:gd name="connsiteY9" fmla="*/ 76083 h 249689"/>
                <a:gd name="connsiteX10" fmla="*/ 170069 w 244969"/>
                <a:gd name="connsiteY10" fmla="*/ 83794 h 249689"/>
                <a:gd name="connsiteX11" fmla="*/ 125609 w 244969"/>
                <a:gd name="connsiteY11" fmla="*/ 119044 h 249689"/>
                <a:gd name="connsiteX12" fmla="*/ 94246 w 244969"/>
                <a:gd name="connsiteY12" fmla="*/ 119044 h 249689"/>
                <a:gd name="connsiteX13" fmla="*/ 116303 w 244969"/>
                <a:gd name="connsiteY13" fmla="*/ 25778 h 249689"/>
                <a:gd name="connsiteX14" fmla="*/ 134914 w 244969"/>
                <a:gd name="connsiteY14" fmla="*/ 11458 h 249689"/>
                <a:gd name="connsiteX15" fmla="*/ 180408 w 244969"/>
                <a:gd name="connsiteY15" fmla="*/ 11458 h 249689"/>
                <a:gd name="connsiteX16" fmla="*/ 230727 w 244969"/>
                <a:gd name="connsiteY16" fmla="*/ 51849 h 249689"/>
                <a:gd name="connsiteX17" fmla="*/ 229693 w 244969"/>
                <a:gd name="connsiteY17" fmla="*/ 71677 h 249689"/>
                <a:gd name="connsiteX18" fmla="*/ 229004 w 244969"/>
                <a:gd name="connsiteY18" fmla="*/ 78286 h 249689"/>
                <a:gd name="connsiteX19" fmla="*/ 233140 w 244969"/>
                <a:gd name="connsiteY19" fmla="*/ 82693 h 249689"/>
                <a:gd name="connsiteX20" fmla="*/ 237965 w 244969"/>
                <a:gd name="connsiteY20" fmla="*/ 73513 h 249689"/>
                <a:gd name="connsiteX21" fmla="*/ 244858 w 244969"/>
                <a:gd name="connsiteY21" fmla="*/ 9989 h 249689"/>
                <a:gd name="connsiteX22" fmla="*/ 235552 w 244969"/>
                <a:gd name="connsiteY22" fmla="*/ 75 h 249689"/>
                <a:gd name="connsiteX23" fmla="*/ 66674 w 244969"/>
                <a:gd name="connsiteY23" fmla="*/ 75 h 249689"/>
                <a:gd name="connsiteX24" fmla="*/ 56334 w 244969"/>
                <a:gd name="connsiteY24" fmla="*/ 7419 h 249689"/>
                <a:gd name="connsiteX25" fmla="*/ 65985 w 244969"/>
                <a:gd name="connsiteY25" fmla="*/ 11458 h 249689"/>
                <a:gd name="connsiteX26" fmla="*/ 88387 w 244969"/>
                <a:gd name="connsiteY26" fmla="*/ 18067 h 249689"/>
                <a:gd name="connsiteX27" fmla="*/ 86664 w 244969"/>
                <a:gd name="connsiteY27" fmla="*/ 26880 h 249689"/>
                <a:gd name="connsiteX28" fmla="*/ 41170 w 244969"/>
                <a:gd name="connsiteY28" fmla="*/ 221123 h 249689"/>
                <a:gd name="connsiteX29" fmla="*/ 9807 w 244969"/>
                <a:gd name="connsiteY29" fmla="*/ 238381 h 249689"/>
                <a:gd name="connsiteX30" fmla="*/ 156 w 244969"/>
                <a:gd name="connsiteY30" fmla="*/ 245358 h 249689"/>
                <a:gd name="connsiteX31" fmla="*/ 5326 w 244969"/>
                <a:gd name="connsiteY31" fmla="*/ 249764 h 249689"/>
                <a:gd name="connsiteX32" fmla="*/ 50820 w 244969"/>
                <a:gd name="connsiteY32" fmla="*/ 248663 h 249689"/>
                <a:gd name="connsiteX33" fmla="*/ 102173 w 244969"/>
                <a:gd name="connsiteY33" fmla="*/ 249764 h 249689"/>
                <a:gd name="connsiteX34" fmla="*/ 109410 w 244969"/>
                <a:gd name="connsiteY34" fmla="*/ 242788 h 249689"/>
                <a:gd name="connsiteX35" fmla="*/ 107342 w 244969"/>
                <a:gd name="connsiteY35" fmla="*/ 238749 h 249689"/>
                <a:gd name="connsiteX36" fmla="*/ 97692 w 244969"/>
                <a:gd name="connsiteY36" fmla="*/ 238381 h 249689"/>
                <a:gd name="connsiteX37" fmla="*/ 79771 w 244969"/>
                <a:gd name="connsiteY37" fmla="*/ 237647 h 249689"/>
                <a:gd name="connsiteX38" fmla="*/ 68742 w 244969"/>
                <a:gd name="connsiteY38" fmla="*/ 230303 h 249689"/>
                <a:gd name="connsiteX39" fmla="*/ 70120 w 244969"/>
                <a:gd name="connsiteY39" fmla="*/ 221858 h 249689"/>
                <a:gd name="connsiteX40" fmla="*/ 91489 w 244969"/>
                <a:gd name="connsiteY40" fmla="*/ 130427 h 24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4969" h="249689">
                  <a:moveTo>
                    <a:pt x="91489" y="130427"/>
                  </a:moveTo>
                  <a:lnTo>
                    <a:pt x="124920" y="130427"/>
                  </a:lnTo>
                  <a:cubicBezTo>
                    <a:pt x="150768" y="130427"/>
                    <a:pt x="153526" y="136302"/>
                    <a:pt x="153526" y="146951"/>
                  </a:cubicBezTo>
                  <a:cubicBezTo>
                    <a:pt x="153526" y="149521"/>
                    <a:pt x="153526" y="153928"/>
                    <a:pt x="151113" y="164943"/>
                  </a:cubicBezTo>
                  <a:cubicBezTo>
                    <a:pt x="150424" y="166779"/>
                    <a:pt x="150079" y="168248"/>
                    <a:pt x="150079" y="168982"/>
                  </a:cubicBezTo>
                  <a:cubicBezTo>
                    <a:pt x="150079" y="171920"/>
                    <a:pt x="152147" y="173389"/>
                    <a:pt x="154215" y="173389"/>
                  </a:cubicBezTo>
                  <a:cubicBezTo>
                    <a:pt x="157661" y="173389"/>
                    <a:pt x="157661" y="172287"/>
                    <a:pt x="159385" y="165678"/>
                  </a:cubicBezTo>
                  <a:lnTo>
                    <a:pt x="178340" y="85997"/>
                  </a:lnTo>
                  <a:cubicBezTo>
                    <a:pt x="179374" y="81958"/>
                    <a:pt x="179374" y="81224"/>
                    <a:pt x="179374" y="80122"/>
                  </a:cubicBezTo>
                  <a:cubicBezTo>
                    <a:pt x="179374" y="79388"/>
                    <a:pt x="178685" y="76083"/>
                    <a:pt x="175238" y="76083"/>
                  </a:cubicBezTo>
                  <a:cubicBezTo>
                    <a:pt x="171792" y="76083"/>
                    <a:pt x="171447" y="77919"/>
                    <a:pt x="170069" y="83794"/>
                  </a:cubicBezTo>
                  <a:cubicBezTo>
                    <a:pt x="162831" y="112435"/>
                    <a:pt x="154904" y="119044"/>
                    <a:pt x="125609" y="119044"/>
                  </a:cubicBezTo>
                  <a:lnTo>
                    <a:pt x="94246" y="119044"/>
                  </a:lnTo>
                  <a:lnTo>
                    <a:pt x="116303" y="25778"/>
                  </a:lnTo>
                  <a:cubicBezTo>
                    <a:pt x="119405" y="12926"/>
                    <a:pt x="119750" y="11458"/>
                    <a:pt x="134914" y="11458"/>
                  </a:cubicBezTo>
                  <a:lnTo>
                    <a:pt x="180408" y="11458"/>
                  </a:lnTo>
                  <a:cubicBezTo>
                    <a:pt x="222800" y="11458"/>
                    <a:pt x="230727" y="23575"/>
                    <a:pt x="230727" y="51849"/>
                  </a:cubicBezTo>
                  <a:cubicBezTo>
                    <a:pt x="230727" y="60294"/>
                    <a:pt x="230727" y="61763"/>
                    <a:pt x="229693" y="71677"/>
                  </a:cubicBezTo>
                  <a:cubicBezTo>
                    <a:pt x="229004" y="76450"/>
                    <a:pt x="229004" y="77185"/>
                    <a:pt x="229004" y="78286"/>
                  </a:cubicBezTo>
                  <a:cubicBezTo>
                    <a:pt x="229004" y="80122"/>
                    <a:pt x="230038" y="82693"/>
                    <a:pt x="233140" y="82693"/>
                  </a:cubicBezTo>
                  <a:cubicBezTo>
                    <a:pt x="236931" y="82693"/>
                    <a:pt x="237275" y="80489"/>
                    <a:pt x="237965" y="73513"/>
                  </a:cubicBezTo>
                  <a:lnTo>
                    <a:pt x="244858" y="9989"/>
                  </a:lnTo>
                  <a:cubicBezTo>
                    <a:pt x="245892" y="75"/>
                    <a:pt x="244168" y="75"/>
                    <a:pt x="235552" y="75"/>
                  </a:cubicBezTo>
                  <a:lnTo>
                    <a:pt x="66674" y="75"/>
                  </a:lnTo>
                  <a:cubicBezTo>
                    <a:pt x="59781" y="75"/>
                    <a:pt x="56334" y="75"/>
                    <a:pt x="56334" y="7419"/>
                  </a:cubicBezTo>
                  <a:cubicBezTo>
                    <a:pt x="56334" y="11458"/>
                    <a:pt x="59436" y="11458"/>
                    <a:pt x="65985" y="11458"/>
                  </a:cubicBezTo>
                  <a:cubicBezTo>
                    <a:pt x="78737" y="11458"/>
                    <a:pt x="88387" y="11458"/>
                    <a:pt x="88387" y="18067"/>
                  </a:cubicBezTo>
                  <a:cubicBezTo>
                    <a:pt x="88387" y="19536"/>
                    <a:pt x="88387" y="20270"/>
                    <a:pt x="86664" y="26880"/>
                  </a:cubicBezTo>
                  <a:lnTo>
                    <a:pt x="41170" y="221123"/>
                  </a:lnTo>
                  <a:cubicBezTo>
                    <a:pt x="37723" y="235444"/>
                    <a:pt x="37034" y="238381"/>
                    <a:pt x="9807" y="238381"/>
                  </a:cubicBezTo>
                  <a:cubicBezTo>
                    <a:pt x="3948" y="238381"/>
                    <a:pt x="156" y="238381"/>
                    <a:pt x="156" y="245358"/>
                  </a:cubicBezTo>
                  <a:cubicBezTo>
                    <a:pt x="156" y="249764"/>
                    <a:pt x="4292" y="249764"/>
                    <a:pt x="5326" y="249764"/>
                  </a:cubicBezTo>
                  <a:cubicBezTo>
                    <a:pt x="15321" y="249764"/>
                    <a:pt x="40825" y="248663"/>
                    <a:pt x="50820" y="248663"/>
                  </a:cubicBezTo>
                  <a:cubicBezTo>
                    <a:pt x="62193" y="248663"/>
                    <a:pt x="90799" y="249764"/>
                    <a:pt x="102173" y="249764"/>
                  </a:cubicBezTo>
                  <a:cubicBezTo>
                    <a:pt x="105275" y="249764"/>
                    <a:pt x="109410" y="249764"/>
                    <a:pt x="109410" y="242788"/>
                  </a:cubicBezTo>
                  <a:cubicBezTo>
                    <a:pt x="109410" y="239850"/>
                    <a:pt x="107342" y="239116"/>
                    <a:pt x="107342" y="238749"/>
                  </a:cubicBezTo>
                  <a:cubicBezTo>
                    <a:pt x="106309" y="238381"/>
                    <a:pt x="105619" y="238381"/>
                    <a:pt x="97692" y="238381"/>
                  </a:cubicBezTo>
                  <a:cubicBezTo>
                    <a:pt x="90110" y="238381"/>
                    <a:pt x="88387" y="238381"/>
                    <a:pt x="79771" y="237647"/>
                  </a:cubicBezTo>
                  <a:cubicBezTo>
                    <a:pt x="69776" y="236545"/>
                    <a:pt x="68742" y="235077"/>
                    <a:pt x="68742" y="230303"/>
                  </a:cubicBezTo>
                  <a:cubicBezTo>
                    <a:pt x="68742" y="229569"/>
                    <a:pt x="68742" y="227366"/>
                    <a:pt x="70120" y="221858"/>
                  </a:cubicBezTo>
                  <a:lnTo>
                    <a:pt x="91489" y="130427"/>
                  </a:lnTo>
                  <a:close/>
                </a:path>
              </a:pathLst>
            </a:custGeom>
            <a:solidFill>
              <a:srgbClr val="000000"/>
            </a:solidFill>
            <a:ln w="344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4" name="Dowolny kształt: kształt 123">
              <a:extLst>
                <a:ext uri="{FF2B5EF4-FFF2-40B4-BE49-F238E27FC236}">
                  <a16:creationId xmlns:a16="http://schemas.microsoft.com/office/drawing/2014/main" id="{9056786E-86EB-CD7C-E723-EF0ECE4A4EF2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6669965" y="7020056"/>
              <a:ext cx="183353" cy="230558"/>
            </a:xfrm>
            <a:custGeom>
              <a:avLst/>
              <a:gdLst>
                <a:gd name="connsiteX0" fmla="*/ 95700 w 183353"/>
                <a:gd name="connsiteY0" fmla="*/ 196193 h 230558"/>
                <a:gd name="connsiteX1" fmla="*/ 118619 w 183353"/>
                <a:gd name="connsiteY1" fmla="*/ 230635 h 230558"/>
                <a:gd name="connsiteX2" fmla="*/ 161804 w 183353"/>
                <a:gd name="connsiteY2" fmla="*/ 180771 h 230558"/>
                <a:gd name="connsiteX3" fmla="*/ 158426 w 183353"/>
                <a:gd name="connsiteY3" fmla="*/ 177172 h 230558"/>
                <a:gd name="connsiteX4" fmla="*/ 155048 w 183353"/>
                <a:gd name="connsiteY4" fmla="*/ 180514 h 230558"/>
                <a:gd name="connsiteX5" fmla="*/ 125133 w 183353"/>
                <a:gd name="connsiteY5" fmla="*/ 203647 h 230558"/>
                <a:gd name="connsiteX6" fmla="*/ 106074 w 183353"/>
                <a:gd name="connsiteY6" fmla="*/ 178714 h 230558"/>
                <a:gd name="connsiteX7" fmla="*/ 183516 w 183353"/>
                <a:gd name="connsiteY7" fmla="*/ 71532 h 230558"/>
                <a:gd name="connsiteX8" fmla="*/ 113553 w 183353"/>
                <a:gd name="connsiteY8" fmla="*/ 76 h 230558"/>
                <a:gd name="connsiteX9" fmla="*/ 163 w 183353"/>
                <a:gd name="connsiteY9" fmla="*/ 115484 h 230558"/>
                <a:gd name="connsiteX10" fmla="*/ 70368 w 183353"/>
                <a:gd name="connsiteY10" fmla="*/ 185911 h 230558"/>
                <a:gd name="connsiteX11" fmla="*/ 95700 w 183353"/>
                <a:gd name="connsiteY11" fmla="*/ 182313 h 230558"/>
                <a:gd name="connsiteX12" fmla="*/ 95700 w 183353"/>
                <a:gd name="connsiteY12" fmla="*/ 196193 h 230558"/>
                <a:gd name="connsiteX13" fmla="*/ 53963 w 183353"/>
                <a:gd name="connsiteY13" fmla="*/ 174345 h 230558"/>
                <a:gd name="connsiteX14" fmla="*/ 23565 w 183353"/>
                <a:gd name="connsiteY14" fmla="*/ 121910 h 230558"/>
                <a:gd name="connsiteX15" fmla="*/ 50585 w 183353"/>
                <a:gd name="connsiteY15" fmla="*/ 42230 h 230558"/>
                <a:gd name="connsiteX16" fmla="*/ 111623 w 183353"/>
                <a:gd name="connsiteY16" fmla="*/ 8301 h 230558"/>
                <a:gd name="connsiteX17" fmla="*/ 160115 w 183353"/>
                <a:gd name="connsiteY17" fmla="*/ 64592 h 230558"/>
                <a:gd name="connsiteX18" fmla="*/ 104144 w 183353"/>
                <a:gd name="connsiteY18" fmla="*/ 168947 h 230558"/>
                <a:gd name="connsiteX19" fmla="*/ 79777 w 183353"/>
                <a:gd name="connsiteY19" fmla="*/ 141959 h 230558"/>
                <a:gd name="connsiteX20" fmla="*/ 52998 w 183353"/>
                <a:gd name="connsiteY20" fmla="*/ 167662 h 230558"/>
                <a:gd name="connsiteX21" fmla="*/ 53963 w 183353"/>
                <a:gd name="connsiteY21" fmla="*/ 174345 h 230558"/>
                <a:gd name="connsiteX22" fmla="*/ 95700 w 183353"/>
                <a:gd name="connsiteY22" fmla="*/ 173060 h 230558"/>
                <a:gd name="connsiteX23" fmla="*/ 72057 w 183353"/>
                <a:gd name="connsiteY23" fmla="*/ 177686 h 230558"/>
                <a:gd name="connsiteX24" fmla="*/ 59753 w 183353"/>
                <a:gd name="connsiteY24" fmla="*/ 167662 h 230558"/>
                <a:gd name="connsiteX25" fmla="*/ 79777 w 183353"/>
                <a:gd name="connsiteY25" fmla="*/ 149156 h 230558"/>
                <a:gd name="connsiteX26" fmla="*/ 95700 w 183353"/>
                <a:gd name="connsiteY26" fmla="*/ 173060 h 23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353" h="230558">
                  <a:moveTo>
                    <a:pt x="95700" y="196193"/>
                  </a:moveTo>
                  <a:cubicBezTo>
                    <a:pt x="95700" y="212900"/>
                    <a:pt x="98836" y="230635"/>
                    <a:pt x="118619" y="230635"/>
                  </a:cubicBezTo>
                  <a:cubicBezTo>
                    <a:pt x="147811" y="230635"/>
                    <a:pt x="161804" y="186425"/>
                    <a:pt x="161804" y="180771"/>
                  </a:cubicBezTo>
                  <a:cubicBezTo>
                    <a:pt x="161804" y="178971"/>
                    <a:pt x="160356" y="177172"/>
                    <a:pt x="158426" y="177172"/>
                  </a:cubicBezTo>
                  <a:cubicBezTo>
                    <a:pt x="156013" y="177172"/>
                    <a:pt x="155290" y="179486"/>
                    <a:pt x="155048" y="180514"/>
                  </a:cubicBezTo>
                  <a:cubicBezTo>
                    <a:pt x="149258" y="198506"/>
                    <a:pt x="133335" y="203647"/>
                    <a:pt x="125133" y="203647"/>
                  </a:cubicBezTo>
                  <a:cubicBezTo>
                    <a:pt x="115483" y="203647"/>
                    <a:pt x="110416" y="199277"/>
                    <a:pt x="106074" y="178714"/>
                  </a:cubicBezTo>
                  <a:cubicBezTo>
                    <a:pt x="149017" y="162521"/>
                    <a:pt x="183516" y="117026"/>
                    <a:pt x="183516" y="71532"/>
                  </a:cubicBezTo>
                  <a:cubicBezTo>
                    <a:pt x="183516" y="31177"/>
                    <a:pt x="156255" y="76"/>
                    <a:pt x="113553" y="76"/>
                  </a:cubicBezTo>
                  <a:cubicBezTo>
                    <a:pt x="55893" y="76"/>
                    <a:pt x="163" y="57652"/>
                    <a:pt x="163" y="115484"/>
                  </a:cubicBezTo>
                  <a:cubicBezTo>
                    <a:pt x="163" y="156867"/>
                    <a:pt x="28872" y="185911"/>
                    <a:pt x="70368" y="185911"/>
                  </a:cubicBezTo>
                  <a:cubicBezTo>
                    <a:pt x="74952" y="185911"/>
                    <a:pt x="83154" y="185654"/>
                    <a:pt x="95700" y="182313"/>
                  </a:cubicBezTo>
                  <a:lnTo>
                    <a:pt x="95700" y="196193"/>
                  </a:lnTo>
                  <a:close/>
                  <a:moveTo>
                    <a:pt x="53963" y="174345"/>
                  </a:moveTo>
                  <a:cubicBezTo>
                    <a:pt x="41417" y="169718"/>
                    <a:pt x="23565" y="156352"/>
                    <a:pt x="23565" y="121910"/>
                  </a:cubicBezTo>
                  <a:cubicBezTo>
                    <a:pt x="23565" y="105460"/>
                    <a:pt x="28631" y="71274"/>
                    <a:pt x="50585" y="42230"/>
                  </a:cubicBezTo>
                  <a:cubicBezTo>
                    <a:pt x="65784" y="22438"/>
                    <a:pt x="89186" y="8301"/>
                    <a:pt x="111623" y="8301"/>
                  </a:cubicBezTo>
                  <a:cubicBezTo>
                    <a:pt x="137919" y="8301"/>
                    <a:pt x="160115" y="27065"/>
                    <a:pt x="160115" y="64592"/>
                  </a:cubicBezTo>
                  <a:cubicBezTo>
                    <a:pt x="160115" y="90295"/>
                    <a:pt x="148293" y="145557"/>
                    <a:pt x="104144" y="168947"/>
                  </a:cubicBezTo>
                  <a:cubicBezTo>
                    <a:pt x="100284" y="152754"/>
                    <a:pt x="94011" y="141959"/>
                    <a:pt x="79777" y="141959"/>
                  </a:cubicBezTo>
                  <a:cubicBezTo>
                    <a:pt x="66267" y="141959"/>
                    <a:pt x="52998" y="154039"/>
                    <a:pt x="52998" y="167662"/>
                  </a:cubicBezTo>
                  <a:cubicBezTo>
                    <a:pt x="52998" y="172289"/>
                    <a:pt x="53239" y="172546"/>
                    <a:pt x="53963" y="174345"/>
                  </a:cubicBezTo>
                  <a:close/>
                  <a:moveTo>
                    <a:pt x="95700" y="173060"/>
                  </a:moveTo>
                  <a:cubicBezTo>
                    <a:pt x="90392" y="175116"/>
                    <a:pt x="81466" y="177686"/>
                    <a:pt x="72057" y="177686"/>
                  </a:cubicBezTo>
                  <a:cubicBezTo>
                    <a:pt x="68197" y="177686"/>
                    <a:pt x="59753" y="177686"/>
                    <a:pt x="59753" y="167662"/>
                  </a:cubicBezTo>
                  <a:cubicBezTo>
                    <a:pt x="59753" y="157895"/>
                    <a:pt x="69644" y="149156"/>
                    <a:pt x="79777" y="149156"/>
                  </a:cubicBezTo>
                  <a:cubicBezTo>
                    <a:pt x="88462" y="149156"/>
                    <a:pt x="94976" y="153268"/>
                    <a:pt x="95700" y="173060"/>
                  </a:cubicBezTo>
                  <a:close/>
                </a:path>
              </a:pathLst>
            </a:custGeom>
            <a:solidFill>
              <a:srgbClr val="000000"/>
            </a:solidFill>
            <a:ln w="344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5" name="Dowolny kształt: kształt 124">
              <a:extLst>
                <a:ext uri="{FF2B5EF4-FFF2-40B4-BE49-F238E27FC236}">
                  <a16:creationId xmlns:a16="http://schemas.microsoft.com/office/drawing/2014/main" id="{A398E2D7-D7B8-EBA2-70A5-3A51AF31FF69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011943" y="6912139"/>
              <a:ext cx="210580" cy="283838"/>
            </a:xfrm>
            <a:custGeom>
              <a:avLst/>
              <a:gdLst>
                <a:gd name="connsiteX0" fmla="*/ 204205 w 210580"/>
                <a:gd name="connsiteY0" fmla="*/ 15497 h 283838"/>
                <a:gd name="connsiteX1" fmla="*/ 210753 w 210580"/>
                <a:gd name="connsiteY1" fmla="*/ 7419 h 283838"/>
                <a:gd name="connsiteX2" fmla="*/ 203860 w 210580"/>
                <a:gd name="connsiteY2" fmla="*/ 75 h 283838"/>
                <a:gd name="connsiteX3" fmla="*/ 197657 w 210580"/>
                <a:gd name="connsiteY3" fmla="*/ 2278 h 283838"/>
                <a:gd name="connsiteX4" fmla="*/ 7065 w 210580"/>
                <a:gd name="connsiteY4" fmla="*/ 98115 h 283838"/>
                <a:gd name="connsiteX5" fmla="*/ 172 w 210580"/>
                <a:gd name="connsiteY5" fmla="*/ 106560 h 283838"/>
                <a:gd name="connsiteX6" fmla="*/ 7065 w 210580"/>
                <a:gd name="connsiteY6" fmla="*/ 114638 h 283838"/>
                <a:gd name="connsiteX7" fmla="*/ 197657 w 210580"/>
                <a:gd name="connsiteY7" fmla="*/ 210108 h 283838"/>
                <a:gd name="connsiteX8" fmla="*/ 203860 w 210580"/>
                <a:gd name="connsiteY8" fmla="*/ 212678 h 283838"/>
                <a:gd name="connsiteX9" fmla="*/ 210753 w 210580"/>
                <a:gd name="connsiteY9" fmla="*/ 205334 h 283838"/>
                <a:gd name="connsiteX10" fmla="*/ 203516 w 210580"/>
                <a:gd name="connsiteY10" fmla="*/ 196889 h 283838"/>
                <a:gd name="connsiteX11" fmla="*/ 23264 w 210580"/>
                <a:gd name="connsiteY11" fmla="*/ 106560 h 283838"/>
                <a:gd name="connsiteX12" fmla="*/ 204205 w 210580"/>
                <a:gd name="connsiteY12" fmla="*/ 15497 h 283838"/>
                <a:gd name="connsiteX13" fmla="*/ 198691 w 210580"/>
                <a:gd name="connsiteY13" fmla="*/ 283913 h 283838"/>
                <a:gd name="connsiteX14" fmla="*/ 210753 w 210580"/>
                <a:gd name="connsiteY14" fmla="*/ 276569 h 283838"/>
                <a:gd name="connsiteX15" fmla="*/ 198346 w 210580"/>
                <a:gd name="connsiteY15" fmla="*/ 269225 h 283838"/>
                <a:gd name="connsiteX16" fmla="*/ 12580 w 210580"/>
                <a:gd name="connsiteY16" fmla="*/ 269225 h 283838"/>
                <a:gd name="connsiteX17" fmla="*/ 172 w 210580"/>
                <a:gd name="connsiteY17" fmla="*/ 276569 h 283838"/>
                <a:gd name="connsiteX18" fmla="*/ 12235 w 210580"/>
                <a:gd name="connsiteY18" fmla="*/ 283913 h 283838"/>
                <a:gd name="connsiteX19" fmla="*/ 198691 w 210580"/>
                <a:gd name="connsiteY19" fmla="*/ 283913 h 283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0580" h="283838">
                  <a:moveTo>
                    <a:pt x="204205" y="15497"/>
                  </a:moveTo>
                  <a:cubicBezTo>
                    <a:pt x="207996" y="13661"/>
                    <a:pt x="210753" y="11825"/>
                    <a:pt x="210753" y="7419"/>
                  </a:cubicBezTo>
                  <a:cubicBezTo>
                    <a:pt x="210753" y="3379"/>
                    <a:pt x="207996" y="75"/>
                    <a:pt x="203860" y="75"/>
                  </a:cubicBezTo>
                  <a:cubicBezTo>
                    <a:pt x="202137" y="75"/>
                    <a:pt x="199035" y="1543"/>
                    <a:pt x="197657" y="2278"/>
                  </a:cubicBezTo>
                  <a:lnTo>
                    <a:pt x="7065" y="98115"/>
                  </a:lnTo>
                  <a:cubicBezTo>
                    <a:pt x="1206" y="101052"/>
                    <a:pt x="172" y="103622"/>
                    <a:pt x="172" y="106560"/>
                  </a:cubicBezTo>
                  <a:cubicBezTo>
                    <a:pt x="172" y="109865"/>
                    <a:pt x="2240" y="112435"/>
                    <a:pt x="7065" y="114638"/>
                  </a:cubicBezTo>
                  <a:lnTo>
                    <a:pt x="197657" y="210108"/>
                  </a:lnTo>
                  <a:cubicBezTo>
                    <a:pt x="202137" y="212678"/>
                    <a:pt x="202826" y="212678"/>
                    <a:pt x="203860" y="212678"/>
                  </a:cubicBezTo>
                  <a:cubicBezTo>
                    <a:pt x="207651" y="212678"/>
                    <a:pt x="210753" y="209373"/>
                    <a:pt x="210753" y="205334"/>
                  </a:cubicBezTo>
                  <a:cubicBezTo>
                    <a:pt x="210753" y="202030"/>
                    <a:pt x="209375" y="199826"/>
                    <a:pt x="203516" y="196889"/>
                  </a:cubicBezTo>
                  <a:lnTo>
                    <a:pt x="23264" y="106560"/>
                  </a:lnTo>
                  <a:lnTo>
                    <a:pt x="204205" y="15497"/>
                  </a:lnTo>
                  <a:close/>
                  <a:moveTo>
                    <a:pt x="198691" y="283913"/>
                  </a:moveTo>
                  <a:cubicBezTo>
                    <a:pt x="204550" y="283913"/>
                    <a:pt x="210753" y="283913"/>
                    <a:pt x="210753" y="276569"/>
                  </a:cubicBezTo>
                  <a:cubicBezTo>
                    <a:pt x="210753" y="269225"/>
                    <a:pt x="203516" y="269225"/>
                    <a:pt x="198346" y="269225"/>
                  </a:cubicBezTo>
                  <a:lnTo>
                    <a:pt x="12580" y="269225"/>
                  </a:lnTo>
                  <a:cubicBezTo>
                    <a:pt x="7410" y="269225"/>
                    <a:pt x="172" y="269225"/>
                    <a:pt x="172" y="276569"/>
                  </a:cubicBezTo>
                  <a:cubicBezTo>
                    <a:pt x="172" y="283913"/>
                    <a:pt x="6376" y="283913"/>
                    <a:pt x="12235" y="283913"/>
                  </a:cubicBezTo>
                  <a:lnTo>
                    <a:pt x="198691" y="283913"/>
                  </a:lnTo>
                  <a:close/>
                </a:path>
              </a:pathLst>
            </a:custGeom>
            <a:solidFill>
              <a:srgbClr val="000000"/>
            </a:solidFill>
            <a:ln w="344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6" name="Dowolny kształt: kształt 125">
              <a:extLst>
                <a:ext uri="{FF2B5EF4-FFF2-40B4-BE49-F238E27FC236}">
                  <a16:creationId xmlns:a16="http://schemas.microsoft.com/office/drawing/2014/main" id="{F78278E1-D8A6-D494-0E69-5362EA3FE18F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7356783" y="6897085"/>
              <a:ext cx="152679" cy="248587"/>
            </a:xfrm>
            <a:custGeom>
              <a:avLst/>
              <a:gdLst>
                <a:gd name="connsiteX0" fmla="*/ 91860 w 152679"/>
                <a:gd name="connsiteY0" fmla="*/ 188076 h 248587"/>
                <a:gd name="connsiteX1" fmla="*/ 91860 w 152679"/>
                <a:gd name="connsiteY1" fmla="*/ 220022 h 248587"/>
                <a:gd name="connsiteX2" fmla="*/ 65666 w 152679"/>
                <a:gd name="connsiteY2" fmla="*/ 237280 h 248587"/>
                <a:gd name="connsiteX3" fmla="*/ 58429 w 152679"/>
                <a:gd name="connsiteY3" fmla="*/ 237280 h 248587"/>
                <a:gd name="connsiteX4" fmla="*/ 58429 w 152679"/>
                <a:gd name="connsiteY4" fmla="*/ 248663 h 248587"/>
                <a:gd name="connsiteX5" fmla="*/ 104956 w 152679"/>
                <a:gd name="connsiteY5" fmla="*/ 247561 h 248587"/>
                <a:gd name="connsiteX6" fmla="*/ 151829 w 152679"/>
                <a:gd name="connsiteY6" fmla="*/ 248663 h 248587"/>
                <a:gd name="connsiteX7" fmla="*/ 151829 w 152679"/>
                <a:gd name="connsiteY7" fmla="*/ 237280 h 248587"/>
                <a:gd name="connsiteX8" fmla="*/ 144591 w 152679"/>
                <a:gd name="connsiteY8" fmla="*/ 237280 h 248587"/>
                <a:gd name="connsiteX9" fmla="*/ 118398 w 152679"/>
                <a:gd name="connsiteY9" fmla="*/ 220022 h 248587"/>
                <a:gd name="connsiteX10" fmla="*/ 118398 w 152679"/>
                <a:gd name="connsiteY10" fmla="*/ 188076 h 248587"/>
                <a:gd name="connsiteX11" fmla="*/ 152863 w 152679"/>
                <a:gd name="connsiteY11" fmla="*/ 188076 h 248587"/>
                <a:gd name="connsiteX12" fmla="*/ 152863 w 152679"/>
                <a:gd name="connsiteY12" fmla="*/ 176693 h 248587"/>
                <a:gd name="connsiteX13" fmla="*/ 118398 w 152679"/>
                <a:gd name="connsiteY13" fmla="*/ 176693 h 248587"/>
                <a:gd name="connsiteX14" fmla="*/ 118398 w 152679"/>
                <a:gd name="connsiteY14" fmla="*/ 9622 h 248587"/>
                <a:gd name="connsiteX15" fmla="*/ 112883 w 152679"/>
                <a:gd name="connsiteY15" fmla="*/ 75 h 248587"/>
                <a:gd name="connsiteX16" fmla="*/ 105990 w 152679"/>
                <a:gd name="connsiteY16" fmla="*/ 4481 h 248587"/>
                <a:gd name="connsiteX17" fmla="*/ 183 w 152679"/>
                <a:gd name="connsiteY17" fmla="*/ 176693 h 248587"/>
                <a:gd name="connsiteX18" fmla="*/ 183 w 152679"/>
                <a:gd name="connsiteY18" fmla="*/ 188076 h 248587"/>
                <a:gd name="connsiteX19" fmla="*/ 91860 w 152679"/>
                <a:gd name="connsiteY19" fmla="*/ 188076 h 248587"/>
                <a:gd name="connsiteX20" fmla="*/ 93928 w 152679"/>
                <a:gd name="connsiteY20" fmla="*/ 176693 h 248587"/>
                <a:gd name="connsiteX21" fmla="*/ 9833 w 152679"/>
                <a:gd name="connsiteY21" fmla="*/ 176693 h 248587"/>
                <a:gd name="connsiteX22" fmla="*/ 93928 w 152679"/>
                <a:gd name="connsiteY22" fmla="*/ 39731 h 248587"/>
                <a:gd name="connsiteX23" fmla="*/ 93928 w 152679"/>
                <a:gd name="connsiteY23" fmla="*/ 176693 h 24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2679" h="248587">
                  <a:moveTo>
                    <a:pt x="91860" y="188076"/>
                  </a:moveTo>
                  <a:lnTo>
                    <a:pt x="91860" y="220022"/>
                  </a:lnTo>
                  <a:cubicBezTo>
                    <a:pt x="91860" y="233241"/>
                    <a:pt x="91170" y="237280"/>
                    <a:pt x="65666" y="237280"/>
                  </a:cubicBezTo>
                  <a:lnTo>
                    <a:pt x="58429" y="237280"/>
                  </a:lnTo>
                  <a:lnTo>
                    <a:pt x="58429" y="248663"/>
                  </a:lnTo>
                  <a:cubicBezTo>
                    <a:pt x="72559" y="247561"/>
                    <a:pt x="90481" y="247561"/>
                    <a:pt x="104956" y="247561"/>
                  </a:cubicBezTo>
                  <a:cubicBezTo>
                    <a:pt x="119432" y="247561"/>
                    <a:pt x="137698" y="247561"/>
                    <a:pt x="151829" y="248663"/>
                  </a:cubicBezTo>
                  <a:lnTo>
                    <a:pt x="151829" y="237280"/>
                  </a:lnTo>
                  <a:lnTo>
                    <a:pt x="144591" y="237280"/>
                  </a:lnTo>
                  <a:cubicBezTo>
                    <a:pt x="119087" y="237280"/>
                    <a:pt x="118398" y="233241"/>
                    <a:pt x="118398" y="220022"/>
                  </a:cubicBezTo>
                  <a:lnTo>
                    <a:pt x="118398" y="188076"/>
                  </a:lnTo>
                  <a:lnTo>
                    <a:pt x="152863" y="188076"/>
                  </a:lnTo>
                  <a:lnTo>
                    <a:pt x="152863" y="176693"/>
                  </a:lnTo>
                  <a:lnTo>
                    <a:pt x="118398" y="176693"/>
                  </a:lnTo>
                  <a:lnTo>
                    <a:pt x="118398" y="9622"/>
                  </a:lnTo>
                  <a:cubicBezTo>
                    <a:pt x="118398" y="2278"/>
                    <a:pt x="118398" y="75"/>
                    <a:pt x="112883" y="75"/>
                  </a:cubicBezTo>
                  <a:cubicBezTo>
                    <a:pt x="109781" y="75"/>
                    <a:pt x="108748" y="75"/>
                    <a:pt x="105990" y="4481"/>
                  </a:cubicBezTo>
                  <a:lnTo>
                    <a:pt x="183" y="176693"/>
                  </a:lnTo>
                  <a:lnTo>
                    <a:pt x="183" y="188076"/>
                  </a:lnTo>
                  <a:lnTo>
                    <a:pt x="91860" y="188076"/>
                  </a:lnTo>
                  <a:close/>
                  <a:moveTo>
                    <a:pt x="93928" y="176693"/>
                  </a:moveTo>
                  <a:lnTo>
                    <a:pt x="9833" y="176693"/>
                  </a:lnTo>
                  <a:lnTo>
                    <a:pt x="93928" y="39731"/>
                  </a:lnTo>
                  <a:lnTo>
                    <a:pt x="93928" y="176693"/>
                  </a:lnTo>
                  <a:close/>
                </a:path>
              </a:pathLst>
            </a:custGeom>
            <a:solidFill>
              <a:srgbClr val="000000"/>
            </a:solidFill>
            <a:ln w="344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7" name="Dowolny kształt: kształt 126">
              <a:extLst>
                <a:ext uri="{FF2B5EF4-FFF2-40B4-BE49-F238E27FC236}">
                  <a16:creationId xmlns:a16="http://schemas.microsoft.com/office/drawing/2014/main" id="{6CD6D5BD-368F-35EC-A4DD-5ACA86FDA1D7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7587927" y="6983374"/>
              <a:ext cx="269171" cy="162298"/>
            </a:xfrm>
            <a:custGeom>
              <a:avLst/>
              <a:gdLst>
                <a:gd name="connsiteX0" fmla="*/ 27072 w 269171"/>
                <a:gd name="connsiteY0" fmla="*/ 36059 h 162298"/>
                <a:gd name="connsiteX1" fmla="*/ 27072 w 269171"/>
                <a:gd name="connsiteY1" fmla="*/ 134466 h 162298"/>
                <a:gd name="connsiteX2" fmla="*/ 190 w 269171"/>
                <a:gd name="connsiteY2" fmla="*/ 150990 h 162298"/>
                <a:gd name="connsiteX3" fmla="*/ 190 w 269171"/>
                <a:gd name="connsiteY3" fmla="*/ 162373 h 162298"/>
                <a:gd name="connsiteX4" fmla="*/ 39135 w 269171"/>
                <a:gd name="connsiteY4" fmla="*/ 161271 h 162298"/>
                <a:gd name="connsiteX5" fmla="*/ 77736 w 269171"/>
                <a:gd name="connsiteY5" fmla="*/ 162373 h 162298"/>
                <a:gd name="connsiteX6" fmla="*/ 77736 w 269171"/>
                <a:gd name="connsiteY6" fmla="*/ 150990 h 162298"/>
                <a:gd name="connsiteX7" fmla="*/ 50853 w 269171"/>
                <a:gd name="connsiteY7" fmla="*/ 134466 h 162298"/>
                <a:gd name="connsiteX8" fmla="*/ 50853 w 269171"/>
                <a:gd name="connsiteY8" fmla="*/ 66903 h 162298"/>
                <a:gd name="connsiteX9" fmla="*/ 97381 w 269171"/>
                <a:gd name="connsiteY9" fmla="*/ 8153 h 162298"/>
                <a:gd name="connsiteX10" fmla="*/ 122885 w 269171"/>
                <a:gd name="connsiteY10" fmla="*/ 48911 h 162298"/>
                <a:gd name="connsiteX11" fmla="*/ 122885 w 269171"/>
                <a:gd name="connsiteY11" fmla="*/ 134466 h 162298"/>
                <a:gd name="connsiteX12" fmla="*/ 96002 w 269171"/>
                <a:gd name="connsiteY12" fmla="*/ 150990 h 162298"/>
                <a:gd name="connsiteX13" fmla="*/ 96002 w 269171"/>
                <a:gd name="connsiteY13" fmla="*/ 162373 h 162298"/>
                <a:gd name="connsiteX14" fmla="*/ 134948 w 269171"/>
                <a:gd name="connsiteY14" fmla="*/ 161271 h 162298"/>
                <a:gd name="connsiteX15" fmla="*/ 173548 w 269171"/>
                <a:gd name="connsiteY15" fmla="*/ 162373 h 162298"/>
                <a:gd name="connsiteX16" fmla="*/ 173548 w 269171"/>
                <a:gd name="connsiteY16" fmla="*/ 150990 h 162298"/>
                <a:gd name="connsiteX17" fmla="*/ 146666 w 269171"/>
                <a:gd name="connsiteY17" fmla="*/ 134466 h 162298"/>
                <a:gd name="connsiteX18" fmla="*/ 146666 w 269171"/>
                <a:gd name="connsiteY18" fmla="*/ 66903 h 162298"/>
                <a:gd name="connsiteX19" fmla="*/ 193193 w 269171"/>
                <a:gd name="connsiteY19" fmla="*/ 8153 h 162298"/>
                <a:gd name="connsiteX20" fmla="*/ 218697 w 269171"/>
                <a:gd name="connsiteY20" fmla="*/ 48911 h 162298"/>
                <a:gd name="connsiteX21" fmla="*/ 218697 w 269171"/>
                <a:gd name="connsiteY21" fmla="*/ 134466 h 162298"/>
                <a:gd name="connsiteX22" fmla="*/ 191815 w 269171"/>
                <a:gd name="connsiteY22" fmla="*/ 150990 h 162298"/>
                <a:gd name="connsiteX23" fmla="*/ 191815 w 269171"/>
                <a:gd name="connsiteY23" fmla="*/ 162373 h 162298"/>
                <a:gd name="connsiteX24" fmla="*/ 230760 w 269171"/>
                <a:gd name="connsiteY24" fmla="*/ 161271 h 162298"/>
                <a:gd name="connsiteX25" fmla="*/ 269361 w 269171"/>
                <a:gd name="connsiteY25" fmla="*/ 162373 h 162298"/>
                <a:gd name="connsiteX26" fmla="*/ 269361 w 269171"/>
                <a:gd name="connsiteY26" fmla="*/ 150990 h 162298"/>
                <a:gd name="connsiteX27" fmla="*/ 242478 w 269171"/>
                <a:gd name="connsiteY27" fmla="*/ 139974 h 162298"/>
                <a:gd name="connsiteX28" fmla="*/ 242478 w 269171"/>
                <a:gd name="connsiteY28" fmla="*/ 69841 h 162298"/>
                <a:gd name="connsiteX29" fmla="*/ 231794 w 269171"/>
                <a:gd name="connsiteY29" fmla="*/ 13661 h 162298"/>
                <a:gd name="connsiteX30" fmla="*/ 195606 w 269171"/>
                <a:gd name="connsiteY30" fmla="*/ 75 h 162298"/>
                <a:gd name="connsiteX31" fmla="*/ 145632 w 269171"/>
                <a:gd name="connsiteY31" fmla="*/ 36059 h 162298"/>
                <a:gd name="connsiteX32" fmla="*/ 99793 w 269171"/>
                <a:gd name="connsiteY32" fmla="*/ 75 h 162298"/>
                <a:gd name="connsiteX33" fmla="*/ 48785 w 269171"/>
                <a:gd name="connsiteY33" fmla="*/ 38630 h 162298"/>
                <a:gd name="connsiteX34" fmla="*/ 48785 w 269171"/>
                <a:gd name="connsiteY34" fmla="*/ 75 h 162298"/>
                <a:gd name="connsiteX35" fmla="*/ 190 w 269171"/>
                <a:gd name="connsiteY35" fmla="*/ 4114 h 162298"/>
                <a:gd name="connsiteX36" fmla="*/ 190 w 269171"/>
                <a:gd name="connsiteY36" fmla="*/ 15497 h 162298"/>
                <a:gd name="connsiteX37" fmla="*/ 27072 w 269171"/>
                <a:gd name="connsiteY37" fmla="*/ 36059 h 16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69171" h="162298">
                  <a:moveTo>
                    <a:pt x="27072" y="36059"/>
                  </a:moveTo>
                  <a:lnTo>
                    <a:pt x="27072" y="134466"/>
                  </a:lnTo>
                  <a:cubicBezTo>
                    <a:pt x="27072" y="150990"/>
                    <a:pt x="23281" y="150990"/>
                    <a:pt x="190" y="150990"/>
                  </a:cubicBezTo>
                  <a:lnTo>
                    <a:pt x="190" y="162373"/>
                  </a:lnTo>
                  <a:cubicBezTo>
                    <a:pt x="12252" y="162006"/>
                    <a:pt x="29829" y="161271"/>
                    <a:pt x="39135" y="161271"/>
                  </a:cubicBezTo>
                  <a:cubicBezTo>
                    <a:pt x="48096" y="161271"/>
                    <a:pt x="66018" y="162006"/>
                    <a:pt x="77736" y="162373"/>
                  </a:cubicBezTo>
                  <a:lnTo>
                    <a:pt x="77736" y="150990"/>
                  </a:lnTo>
                  <a:cubicBezTo>
                    <a:pt x="54644" y="150990"/>
                    <a:pt x="50853" y="150990"/>
                    <a:pt x="50853" y="134466"/>
                  </a:cubicBezTo>
                  <a:lnTo>
                    <a:pt x="50853" y="66903"/>
                  </a:lnTo>
                  <a:cubicBezTo>
                    <a:pt x="50853" y="28716"/>
                    <a:pt x="75323" y="8153"/>
                    <a:pt x="97381" y="8153"/>
                  </a:cubicBezTo>
                  <a:cubicBezTo>
                    <a:pt x="119094" y="8153"/>
                    <a:pt x="122885" y="27981"/>
                    <a:pt x="122885" y="48911"/>
                  </a:cubicBezTo>
                  <a:lnTo>
                    <a:pt x="122885" y="134466"/>
                  </a:lnTo>
                  <a:cubicBezTo>
                    <a:pt x="122885" y="150990"/>
                    <a:pt x="119094" y="150990"/>
                    <a:pt x="96002" y="150990"/>
                  </a:cubicBezTo>
                  <a:lnTo>
                    <a:pt x="96002" y="162373"/>
                  </a:lnTo>
                  <a:cubicBezTo>
                    <a:pt x="108065" y="162006"/>
                    <a:pt x="125642" y="161271"/>
                    <a:pt x="134948" y="161271"/>
                  </a:cubicBezTo>
                  <a:cubicBezTo>
                    <a:pt x="143908" y="161271"/>
                    <a:pt x="161830" y="162006"/>
                    <a:pt x="173548" y="162373"/>
                  </a:cubicBezTo>
                  <a:lnTo>
                    <a:pt x="173548" y="150990"/>
                  </a:lnTo>
                  <a:cubicBezTo>
                    <a:pt x="150457" y="150990"/>
                    <a:pt x="146666" y="150990"/>
                    <a:pt x="146666" y="134466"/>
                  </a:cubicBezTo>
                  <a:lnTo>
                    <a:pt x="146666" y="66903"/>
                  </a:lnTo>
                  <a:cubicBezTo>
                    <a:pt x="146666" y="28716"/>
                    <a:pt x="171136" y="8153"/>
                    <a:pt x="193193" y="8153"/>
                  </a:cubicBezTo>
                  <a:cubicBezTo>
                    <a:pt x="214906" y="8153"/>
                    <a:pt x="218697" y="27981"/>
                    <a:pt x="218697" y="48911"/>
                  </a:cubicBezTo>
                  <a:lnTo>
                    <a:pt x="218697" y="134466"/>
                  </a:lnTo>
                  <a:cubicBezTo>
                    <a:pt x="218697" y="150990"/>
                    <a:pt x="214906" y="150990"/>
                    <a:pt x="191815" y="150990"/>
                  </a:cubicBezTo>
                  <a:lnTo>
                    <a:pt x="191815" y="162373"/>
                  </a:lnTo>
                  <a:cubicBezTo>
                    <a:pt x="203878" y="162006"/>
                    <a:pt x="221455" y="161271"/>
                    <a:pt x="230760" y="161271"/>
                  </a:cubicBezTo>
                  <a:cubicBezTo>
                    <a:pt x="239721" y="161271"/>
                    <a:pt x="257643" y="162006"/>
                    <a:pt x="269361" y="162373"/>
                  </a:cubicBezTo>
                  <a:lnTo>
                    <a:pt x="269361" y="150990"/>
                  </a:lnTo>
                  <a:cubicBezTo>
                    <a:pt x="251439" y="150990"/>
                    <a:pt x="242823" y="150990"/>
                    <a:pt x="242478" y="139974"/>
                  </a:cubicBezTo>
                  <a:lnTo>
                    <a:pt x="242478" y="69841"/>
                  </a:lnTo>
                  <a:cubicBezTo>
                    <a:pt x="242478" y="38263"/>
                    <a:pt x="242478" y="26880"/>
                    <a:pt x="231794" y="13661"/>
                  </a:cubicBezTo>
                  <a:cubicBezTo>
                    <a:pt x="226969" y="7419"/>
                    <a:pt x="215596" y="75"/>
                    <a:pt x="195606" y="75"/>
                  </a:cubicBezTo>
                  <a:cubicBezTo>
                    <a:pt x="166655" y="75"/>
                    <a:pt x="151491" y="22106"/>
                    <a:pt x="145632" y="36059"/>
                  </a:cubicBezTo>
                  <a:cubicBezTo>
                    <a:pt x="140807" y="4114"/>
                    <a:pt x="115303" y="75"/>
                    <a:pt x="99793" y="75"/>
                  </a:cubicBezTo>
                  <a:cubicBezTo>
                    <a:pt x="74634" y="75"/>
                    <a:pt x="58435" y="15864"/>
                    <a:pt x="48785" y="38630"/>
                  </a:cubicBezTo>
                  <a:lnTo>
                    <a:pt x="48785" y="75"/>
                  </a:lnTo>
                  <a:lnTo>
                    <a:pt x="190" y="4114"/>
                  </a:lnTo>
                  <a:lnTo>
                    <a:pt x="190" y="15497"/>
                  </a:lnTo>
                  <a:cubicBezTo>
                    <a:pt x="24315" y="15497"/>
                    <a:pt x="27072" y="18067"/>
                    <a:pt x="27072" y="36059"/>
                  </a:cubicBezTo>
                  <a:close/>
                </a:path>
              </a:pathLst>
            </a:custGeom>
            <a:solidFill>
              <a:srgbClr val="000000"/>
            </a:solidFill>
            <a:ln w="344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8" name="Dowolny kształt: kształt 127">
              <a:extLst>
                <a:ext uri="{FF2B5EF4-FFF2-40B4-BE49-F238E27FC236}">
                  <a16:creationId xmlns:a16="http://schemas.microsoft.com/office/drawing/2014/main" id="{A2736914-72A6-5B61-81B9-6C3E8B7D3C5A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7875481" y="6900022"/>
              <a:ext cx="73755" cy="245650"/>
            </a:xfrm>
            <a:custGeom>
              <a:avLst/>
              <a:gdLst>
                <a:gd name="connsiteX0" fmla="*/ 49827 w 73755"/>
                <a:gd name="connsiteY0" fmla="*/ 83427 h 245650"/>
                <a:gd name="connsiteX1" fmla="*/ 1576 w 73755"/>
                <a:gd name="connsiteY1" fmla="*/ 87466 h 245650"/>
                <a:gd name="connsiteX2" fmla="*/ 1576 w 73755"/>
                <a:gd name="connsiteY2" fmla="*/ 98849 h 245650"/>
                <a:gd name="connsiteX3" fmla="*/ 27081 w 73755"/>
                <a:gd name="connsiteY3" fmla="*/ 119044 h 245650"/>
                <a:gd name="connsiteX4" fmla="*/ 27081 w 73755"/>
                <a:gd name="connsiteY4" fmla="*/ 217819 h 245650"/>
                <a:gd name="connsiteX5" fmla="*/ 198 w 73755"/>
                <a:gd name="connsiteY5" fmla="*/ 234342 h 245650"/>
                <a:gd name="connsiteX6" fmla="*/ 198 w 73755"/>
                <a:gd name="connsiteY6" fmla="*/ 245725 h 245650"/>
                <a:gd name="connsiteX7" fmla="*/ 38109 w 73755"/>
                <a:gd name="connsiteY7" fmla="*/ 244624 h 245650"/>
                <a:gd name="connsiteX8" fmla="*/ 73953 w 73755"/>
                <a:gd name="connsiteY8" fmla="*/ 245725 h 245650"/>
                <a:gd name="connsiteX9" fmla="*/ 73953 w 73755"/>
                <a:gd name="connsiteY9" fmla="*/ 234342 h 245650"/>
                <a:gd name="connsiteX10" fmla="*/ 49827 w 73755"/>
                <a:gd name="connsiteY10" fmla="*/ 218186 h 245650"/>
                <a:gd name="connsiteX11" fmla="*/ 49827 w 73755"/>
                <a:gd name="connsiteY11" fmla="*/ 83427 h 245650"/>
                <a:gd name="connsiteX12" fmla="*/ 51206 w 73755"/>
                <a:gd name="connsiteY12" fmla="*/ 19536 h 245650"/>
                <a:gd name="connsiteX13" fmla="*/ 32940 w 73755"/>
                <a:gd name="connsiteY13" fmla="*/ 75 h 245650"/>
                <a:gd name="connsiteX14" fmla="*/ 14673 w 73755"/>
                <a:gd name="connsiteY14" fmla="*/ 19536 h 245650"/>
                <a:gd name="connsiteX15" fmla="*/ 32940 w 73755"/>
                <a:gd name="connsiteY15" fmla="*/ 38997 h 245650"/>
                <a:gd name="connsiteX16" fmla="*/ 51206 w 73755"/>
                <a:gd name="connsiteY16" fmla="*/ 19536 h 24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3755" h="245650">
                  <a:moveTo>
                    <a:pt x="49827" y="83427"/>
                  </a:moveTo>
                  <a:lnTo>
                    <a:pt x="1576" y="87466"/>
                  </a:lnTo>
                  <a:lnTo>
                    <a:pt x="1576" y="98849"/>
                  </a:lnTo>
                  <a:cubicBezTo>
                    <a:pt x="23979" y="98849"/>
                    <a:pt x="27081" y="101052"/>
                    <a:pt x="27081" y="119044"/>
                  </a:cubicBezTo>
                  <a:lnTo>
                    <a:pt x="27081" y="217819"/>
                  </a:lnTo>
                  <a:cubicBezTo>
                    <a:pt x="27081" y="234342"/>
                    <a:pt x="23289" y="234342"/>
                    <a:pt x="198" y="234342"/>
                  </a:cubicBezTo>
                  <a:lnTo>
                    <a:pt x="198" y="245725"/>
                  </a:lnTo>
                  <a:cubicBezTo>
                    <a:pt x="11227" y="245358"/>
                    <a:pt x="29838" y="244624"/>
                    <a:pt x="38109" y="244624"/>
                  </a:cubicBezTo>
                  <a:cubicBezTo>
                    <a:pt x="50172" y="244624"/>
                    <a:pt x="62235" y="245358"/>
                    <a:pt x="73953" y="245725"/>
                  </a:cubicBezTo>
                  <a:lnTo>
                    <a:pt x="73953" y="234342"/>
                  </a:lnTo>
                  <a:cubicBezTo>
                    <a:pt x="51206" y="234342"/>
                    <a:pt x="49827" y="232506"/>
                    <a:pt x="49827" y="218186"/>
                  </a:cubicBezTo>
                  <a:lnTo>
                    <a:pt x="49827" y="83427"/>
                  </a:lnTo>
                  <a:close/>
                  <a:moveTo>
                    <a:pt x="51206" y="19536"/>
                  </a:moveTo>
                  <a:cubicBezTo>
                    <a:pt x="51206" y="7786"/>
                    <a:pt x="42590" y="75"/>
                    <a:pt x="32940" y="75"/>
                  </a:cubicBezTo>
                  <a:cubicBezTo>
                    <a:pt x="22255" y="75"/>
                    <a:pt x="14673" y="9989"/>
                    <a:pt x="14673" y="19536"/>
                  </a:cubicBezTo>
                  <a:cubicBezTo>
                    <a:pt x="14673" y="29450"/>
                    <a:pt x="22255" y="38997"/>
                    <a:pt x="32940" y="38997"/>
                  </a:cubicBezTo>
                  <a:cubicBezTo>
                    <a:pt x="42590" y="38997"/>
                    <a:pt x="51206" y="31286"/>
                    <a:pt x="51206" y="19536"/>
                  </a:cubicBezTo>
                  <a:close/>
                </a:path>
              </a:pathLst>
            </a:custGeom>
            <a:solidFill>
              <a:srgbClr val="000000"/>
            </a:solidFill>
            <a:ln w="344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9" name="Dowolny kształt: kształt 128">
              <a:extLst>
                <a:ext uri="{FF2B5EF4-FFF2-40B4-BE49-F238E27FC236}">
                  <a16:creationId xmlns:a16="http://schemas.microsoft.com/office/drawing/2014/main" id="{59E17522-0932-ACBF-60B7-697F6E71266A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7970872" y="6983374"/>
              <a:ext cx="173358" cy="162298"/>
            </a:xfrm>
            <a:custGeom>
              <a:avLst/>
              <a:gdLst>
                <a:gd name="connsiteX0" fmla="*/ 27083 w 173358"/>
                <a:gd name="connsiteY0" fmla="*/ 36059 h 162298"/>
                <a:gd name="connsiteX1" fmla="*/ 27083 w 173358"/>
                <a:gd name="connsiteY1" fmla="*/ 134466 h 162298"/>
                <a:gd name="connsiteX2" fmla="*/ 201 w 173358"/>
                <a:gd name="connsiteY2" fmla="*/ 150990 h 162298"/>
                <a:gd name="connsiteX3" fmla="*/ 201 w 173358"/>
                <a:gd name="connsiteY3" fmla="*/ 162373 h 162298"/>
                <a:gd name="connsiteX4" fmla="*/ 39146 w 173358"/>
                <a:gd name="connsiteY4" fmla="*/ 161271 h 162298"/>
                <a:gd name="connsiteX5" fmla="*/ 77747 w 173358"/>
                <a:gd name="connsiteY5" fmla="*/ 162373 h 162298"/>
                <a:gd name="connsiteX6" fmla="*/ 77747 w 173358"/>
                <a:gd name="connsiteY6" fmla="*/ 150990 h 162298"/>
                <a:gd name="connsiteX7" fmla="*/ 50864 w 173358"/>
                <a:gd name="connsiteY7" fmla="*/ 134466 h 162298"/>
                <a:gd name="connsiteX8" fmla="*/ 50864 w 173358"/>
                <a:gd name="connsiteY8" fmla="*/ 66903 h 162298"/>
                <a:gd name="connsiteX9" fmla="*/ 97392 w 173358"/>
                <a:gd name="connsiteY9" fmla="*/ 8153 h 162298"/>
                <a:gd name="connsiteX10" fmla="*/ 122896 w 173358"/>
                <a:gd name="connsiteY10" fmla="*/ 48911 h 162298"/>
                <a:gd name="connsiteX11" fmla="*/ 122896 w 173358"/>
                <a:gd name="connsiteY11" fmla="*/ 134466 h 162298"/>
                <a:gd name="connsiteX12" fmla="*/ 96013 w 173358"/>
                <a:gd name="connsiteY12" fmla="*/ 150990 h 162298"/>
                <a:gd name="connsiteX13" fmla="*/ 96013 w 173358"/>
                <a:gd name="connsiteY13" fmla="*/ 162373 h 162298"/>
                <a:gd name="connsiteX14" fmla="*/ 134959 w 173358"/>
                <a:gd name="connsiteY14" fmla="*/ 161271 h 162298"/>
                <a:gd name="connsiteX15" fmla="*/ 173559 w 173358"/>
                <a:gd name="connsiteY15" fmla="*/ 162373 h 162298"/>
                <a:gd name="connsiteX16" fmla="*/ 173559 w 173358"/>
                <a:gd name="connsiteY16" fmla="*/ 150990 h 162298"/>
                <a:gd name="connsiteX17" fmla="*/ 146677 w 173358"/>
                <a:gd name="connsiteY17" fmla="*/ 139974 h 162298"/>
                <a:gd name="connsiteX18" fmla="*/ 146677 w 173358"/>
                <a:gd name="connsiteY18" fmla="*/ 69841 h 162298"/>
                <a:gd name="connsiteX19" fmla="*/ 135993 w 173358"/>
                <a:gd name="connsiteY19" fmla="*/ 13661 h 162298"/>
                <a:gd name="connsiteX20" fmla="*/ 99804 w 173358"/>
                <a:gd name="connsiteY20" fmla="*/ 75 h 162298"/>
                <a:gd name="connsiteX21" fmla="*/ 48796 w 173358"/>
                <a:gd name="connsiteY21" fmla="*/ 38630 h 162298"/>
                <a:gd name="connsiteX22" fmla="*/ 48796 w 173358"/>
                <a:gd name="connsiteY22" fmla="*/ 75 h 162298"/>
                <a:gd name="connsiteX23" fmla="*/ 201 w 173358"/>
                <a:gd name="connsiteY23" fmla="*/ 4114 h 162298"/>
                <a:gd name="connsiteX24" fmla="*/ 201 w 173358"/>
                <a:gd name="connsiteY24" fmla="*/ 15497 h 162298"/>
                <a:gd name="connsiteX25" fmla="*/ 27083 w 173358"/>
                <a:gd name="connsiteY25" fmla="*/ 36059 h 16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3358" h="162298">
                  <a:moveTo>
                    <a:pt x="27083" y="36059"/>
                  </a:moveTo>
                  <a:lnTo>
                    <a:pt x="27083" y="134466"/>
                  </a:lnTo>
                  <a:cubicBezTo>
                    <a:pt x="27083" y="150990"/>
                    <a:pt x="23292" y="150990"/>
                    <a:pt x="201" y="150990"/>
                  </a:cubicBezTo>
                  <a:lnTo>
                    <a:pt x="201" y="162373"/>
                  </a:lnTo>
                  <a:cubicBezTo>
                    <a:pt x="12263" y="162006"/>
                    <a:pt x="29841" y="161271"/>
                    <a:pt x="39146" y="161271"/>
                  </a:cubicBezTo>
                  <a:cubicBezTo>
                    <a:pt x="48107" y="161271"/>
                    <a:pt x="66029" y="162006"/>
                    <a:pt x="77747" y="162373"/>
                  </a:cubicBezTo>
                  <a:lnTo>
                    <a:pt x="77747" y="150990"/>
                  </a:lnTo>
                  <a:cubicBezTo>
                    <a:pt x="54655" y="150990"/>
                    <a:pt x="50864" y="150990"/>
                    <a:pt x="50864" y="134466"/>
                  </a:cubicBezTo>
                  <a:lnTo>
                    <a:pt x="50864" y="66903"/>
                  </a:lnTo>
                  <a:cubicBezTo>
                    <a:pt x="50864" y="28716"/>
                    <a:pt x="75334" y="8153"/>
                    <a:pt x="97392" y="8153"/>
                  </a:cubicBezTo>
                  <a:cubicBezTo>
                    <a:pt x="119105" y="8153"/>
                    <a:pt x="122896" y="27981"/>
                    <a:pt x="122896" y="48911"/>
                  </a:cubicBezTo>
                  <a:lnTo>
                    <a:pt x="122896" y="134466"/>
                  </a:lnTo>
                  <a:cubicBezTo>
                    <a:pt x="122896" y="150990"/>
                    <a:pt x="119105" y="150990"/>
                    <a:pt x="96013" y="150990"/>
                  </a:cubicBezTo>
                  <a:lnTo>
                    <a:pt x="96013" y="162373"/>
                  </a:lnTo>
                  <a:cubicBezTo>
                    <a:pt x="108076" y="162006"/>
                    <a:pt x="125653" y="161271"/>
                    <a:pt x="134959" y="161271"/>
                  </a:cubicBezTo>
                  <a:cubicBezTo>
                    <a:pt x="143920" y="161271"/>
                    <a:pt x="161841" y="162006"/>
                    <a:pt x="173559" y="162373"/>
                  </a:cubicBezTo>
                  <a:lnTo>
                    <a:pt x="173559" y="150990"/>
                  </a:lnTo>
                  <a:cubicBezTo>
                    <a:pt x="155638" y="150990"/>
                    <a:pt x="147021" y="150990"/>
                    <a:pt x="146677" y="139974"/>
                  </a:cubicBezTo>
                  <a:lnTo>
                    <a:pt x="146677" y="69841"/>
                  </a:lnTo>
                  <a:cubicBezTo>
                    <a:pt x="146677" y="38263"/>
                    <a:pt x="146677" y="26880"/>
                    <a:pt x="135993" y="13661"/>
                  </a:cubicBezTo>
                  <a:cubicBezTo>
                    <a:pt x="131168" y="7419"/>
                    <a:pt x="119794" y="75"/>
                    <a:pt x="99804" y="75"/>
                  </a:cubicBezTo>
                  <a:cubicBezTo>
                    <a:pt x="74645" y="75"/>
                    <a:pt x="58446" y="15864"/>
                    <a:pt x="48796" y="38630"/>
                  </a:cubicBezTo>
                  <a:lnTo>
                    <a:pt x="48796" y="75"/>
                  </a:lnTo>
                  <a:lnTo>
                    <a:pt x="201" y="4114"/>
                  </a:lnTo>
                  <a:lnTo>
                    <a:pt x="201" y="15497"/>
                  </a:lnTo>
                  <a:cubicBezTo>
                    <a:pt x="24326" y="15497"/>
                    <a:pt x="27083" y="18067"/>
                    <a:pt x="27083" y="36059"/>
                  </a:cubicBezTo>
                  <a:close/>
                </a:path>
              </a:pathLst>
            </a:custGeom>
            <a:solidFill>
              <a:srgbClr val="000000"/>
            </a:solidFill>
            <a:ln w="344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0" name="Dowolny kształt: kształt 129">
              <a:extLst>
                <a:ext uri="{FF2B5EF4-FFF2-40B4-BE49-F238E27FC236}">
                  <a16:creationId xmlns:a16="http://schemas.microsoft.com/office/drawing/2014/main" id="{16E9A47C-D1E8-C368-63F5-69D49BDD2507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7746662" y="7206773"/>
              <a:ext cx="88781" cy="25703"/>
            </a:xfrm>
            <a:custGeom>
              <a:avLst/>
              <a:gdLst>
                <a:gd name="connsiteX0" fmla="*/ 84150 w 88781"/>
                <a:gd name="connsiteY0" fmla="*/ 81 h 25703"/>
                <a:gd name="connsiteX1" fmla="*/ 63402 w 88781"/>
                <a:gd name="connsiteY1" fmla="*/ 11905 h 25703"/>
                <a:gd name="connsiteX2" fmla="*/ 47962 w 88781"/>
                <a:gd name="connsiteY2" fmla="*/ 6764 h 25703"/>
                <a:gd name="connsiteX3" fmla="*/ 28903 w 88781"/>
                <a:gd name="connsiteY3" fmla="*/ 81 h 25703"/>
                <a:gd name="connsiteX4" fmla="*/ 194 w 88781"/>
                <a:gd name="connsiteY4" fmla="*/ 20644 h 25703"/>
                <a:gd name="connsiteX5" fmla="*/ 5019 w 88781"/>
                <a:gd name="connsiteY5" fmla="*/ 25784 h 25703"/>
                <a:gd name="connsiteX6" fmla="*/ 25767 w 88781"/>
                <a:gd name="connsiteY6" fmla="*/ 13961 h 25703"/>
                <a:gd name="connsiteX7" fmla="*/ 41207 w 88781"/>
                <a:gd name="connsiteY7" fmla="*/ 19102 h 25703"/>
                <a:gd name="connsiteX8" fmla="*/ 60266 w 88781"/>
                <a:gd name="connsiteY8" fmla="*/ 25784 h 25703"/>
                <a:gd name="connsiteX9" fmla="*/ 88976 w 88781"/>
                <a:gd name="connsiteY9" fmla="*/ 5222 h 25703"/>
                <a:gd name="connsiteX10" fmla="*/ 84150 w 88781"/>
                <a:gd name="connsiteY10" fmla="*/ 81 h 25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781" h="25703">
                  <a:moveTo>
                    <a:pt x="84150" y="81"/>
                  </a:moveTo>
                  <a:cubicBezTo>
                    <a:pt x="77154" y="8049"/>
                    <a:pt x="70158" y="11905"/>
                    <a:pt x="63402" y="11905"/>
                  </a:cubicBezTo>
                  <a:cubicBezTo>
                    <a:pt x="57130" y="11905"/>
                    <a:pt x="49892" y="8049"/>
                    <a:pt x="47962" y="6764"/>
                  </a:cubicBezTo>
                  <a:cubicBezTo>
                    <a:pt x="39277" y="2394"/>
                    <a:pt x="34211" y="81"/>
                    <a:pt x="28903" y="81"/>
                  </a:cubicBezTo>
                  <a:cubicBezTo>
                    <a:pt x="19012" y="81"/>
                    <a:pt x="15393" y="4194"/>
                    <a:pt x="194" y="20644"/>
                  </a:cubicBezTo>
                  <a:lnTo>
                    <a:pt x="5019" y="25784"/>
                  </a:lnTo>
                  <a:cubicBezTo>
                    <a:pt x="12015" y="17816"/>
                    <a:pt x="19012" y="13961"/>
                    <a:pt x="25767" y="13961"/>
                  </a:cubicBezTo>
                  <a:cubicBezTo>
                    <a:pt x="32039" y="13961"/>
                    <a:pt x="39277" y="17816"/>
                    <a:pt x="41207" y="19102"/>
                  </a:cubicBezTo>
                  <a:cubicBezTo>
                    <a:pt x="49892" y="23471"/>
                    <a:pt x="54959" y="25784"/>
                    <a:pt x="60266" y="25784"/>
                  </a:cubicBezTo>
                  <a:cubicBezTo>
                    <a:pt x="70158" y="25784"/>
                    <a:pt x="73776" y="21672"/>
                    <a:pt x="88976" y="5222"/>
                  </a:cubicBezTo>
                  <a:lnTo>
                    <a:pt x="84150" y="81"/>
                  </a:lnTo>
                  <a:close/>
                </a:path>
              </a:pathLst>
            </a:custGeom>
            <a:solidFill>
              <a:srgbClr val="000000"/>
            </a:solidFill>
            <a:ln w="344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1" name="Dowolny kształt: kształt 130">
              <a:extLst>
                <a:ext uri="{FF2B5EF4-FFF2-40B4-BE49-F238E27FC236}">
                  <a16:creationId xmlns:a16="http://schemas.microsoft.com/office/drawing/2014/main" id="{DA4C971F-7298-3479-D935-69BE0DA3881D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7668793" y="7269175"/>
              <a:ext cx="219541" cy="175553"/>
            </a:xfrm>
            <a:custGeom>
              <a:avLst/>
              <a:gdLst>
                <a:gd name="connsiteX0" fmla="*/ 121543 w 219541"/>
                <a:gd name="connsiteY0" fmla="*/ 72309 h 175553"/>
                <a:gd name="connsiteX1" fmla="*/ 120095 w 219541"/>
                <a:gd name="connsiteY1" fmla="*/ 69225 h 175553"/>
                <a:gd name="connsiteX2" fmla="*/ 125885 w 219541"/>
                <a:gd name="connsiteY2" fmla="*/ 64341 h 175553"/>
                <a:gd name="connsiteX3" fmla="*/ 150252 w 219541"/>
                <a:gd name="connsiteY3" fmla="*/ 46092 h 175553"/>
                <a:gd name="connsiteX4" fmla="*/ 214185 w 219541"/>
                <a:gd name="connsiteY4" fmla="*/ 9336 h 175553"/>
                <a:gd name="connsiteX5" fmla="*/ 219734 w 219541"/>
                <a:gd name="connsiteY5" fmla="*/ 3681 h 175553"/>
                <a:gd name="connsiteX6" fmla="*/ 216597 w 219541"/>
                <a:gd name="connsiteY6" fmla="*/ 340 h 175553"/>
                <a:gd name="connsiteX7" fmla="*/ 199951 w 219541"/>
                <a:gd name="connsiteY7" fmla="*/ 1111 h 175553"/>
                <a:gd name="connsiteX8" fmla="*/ 170759 w 219541"/>
                <a:gd name="connsiteY8" fmla="*/ 83 h 175553"/>
                <a:gd name="connsiteX9" fmla="*/ 165692 w 219541"/>
                <a:gd name="connsiteY9" fmla="*/ 5738 h 175553"/>
                <a:gd name="connsiteX10" fmla="*/ 169311 w 219541"/>
                <a:gd name="connsiteY10" fmla="*/ 9336 h 175553"/>
                <a:gd name="connsiteX11" fmla="*/ 175343 w 219541"/>
                <a:gd name="connsiteY11" fmla="*/ 12934 h 175553"/>
                <a:gd name="connsiteX12" fmla="*/ 164727 w 219541"/>
                <a:gd name="connsiteY12" fmla="*/ 25529 h 175553"/>
                <a:gd name="connsiteX13" fmla="*/ 64124 w 219541"/>
                <a:gd name="connsiteY13" fmla="*/ 101097 h 175553"/>
                <a:gd name="connsiteX14" fmla="*/ 83183 w 219541"/>
                <a:gd name="connsiteY14" fmla="*/ 20131 h 175553"/>
                <a:gd name="connsiteX15" fmla="*/ 104414 w 219541"/>
                <a:gd name="connsiteY15" fmla="*/ 9336 h 175553"/>
                <a:gd name="connsiteX16" fmla="*/ 111651 w 219541"/>
                <a:gd name="connsiteY16" fmla="*/ 3938 h 175553"/>
                <a:gd name="connsiteX17" fmla="*/ 107791 w 219541"/>
                <a:gd name="connsiteY17" fmla="*/ 83 h 175553"/>
                <a:gd name="connsiteX18" fmla="*/ 76187 w 219541"/>
                <a:gd name="connsiteY18" fmla="*/ 1111 h 175553"/>
                <a:gd name="connsiteX19" fmla="*/ 59540 w 219541"/>
                <a:gd name="connsiteY19" fmla="*/ 854 h 175553"/>
                <a:gd name="connsiteX20" fmla="*/ 44341 w 219541"/>
                <a:gd name="connsiteY20" fmla="*/ 83 h 175553"/>
                <a:gd name="connsiteX21" fmla="*/ 39275 w 219541"/>
                <a:gd name="connsiteY21" fmla="*/ 5738 h 175553"/>
                <a:gd name="connsiteX22" fmla="*/ 47236 w 219541"/>
                <a:gd name="connsiteY22" fmla="*/ 9336 h 175553"/>
                <a:gd name="connsiteX23" fmla="*/ 56404 w 219541"/>
                <a:gd name="connsiteY23" fmla="*/ 9850 h 175553"/>
                <a:gd name="connsiteX24" fmla="*/ 61712 w 219541"/>
                <a:gd name="connsiteY24" fmla="*/ 13449 h 175553"/>
                <a:gd name="connsiteX25" fmla="*/ 60747 w 219541"/>
                <a:gd name="connsiteY25" fmla="*/ 19103 h 175553"/>
                <a:gd name="connsiteX26" fmla="*/ 28660 w 219541"/>
                <a:gd name="connsiteY26" fmla="*/ 155588 h 175553"/>
                <a:gd name="connsiteX27" fmla="*/ 7429 w 219541"/>
                <a:gd name="connsiteY27" fmla="*/ 166383 h 175553"/>
                <a:gd name="connsiteX28" fmla="*/ 192 w 219541"/>
                <a:gd name="connsiteY28" fmla="*/ 172038 h 175553"/>
                <a:gd name="connsiteX29" fmla="*/ 4052 w 219541"/>
                <a:gd name="connsiteY29" fmla="*/ 175637 h 175553"/>
                <a:gd name="connsiteX30" fmla="*/ 35415 w 219541"/>
                <a:gd name="connsiteY30" fmla="*/ 174609 h 175553"/>
                <a:gd name="connsiteX31" fmla="*/ 52061 w 219541"/>
                <a:gd name="connsiteY31" fmla="*/ 174866 h 175553"/>
                <a:gd name="connsiteX32" fmla="*/ 67502 w 219541"/>
                <a:gd name="connsiteY32" fmla="*/ 175637 h 175553"/>
                <a:gd name="connsiteX33" fmla="*/ 72568 w 219541"/>
                <a:gd name="connsiteY33" fmla="*/ 169982 h 175553"/>
                <a:gd name="connsiteX34" fmla="*/ 64848 w 219541"/>
                <a:gd name="connsiteY34" fmla="*/ 166383 h 175553"/>
                <a:gd name="connsiteX35" fmla="*/ 55680 w 219541"/>
                <a:gd name="connsiteY35" fmla="*/ 165869 h 175553"/>
                <a:gd name="connsiteX36" fmla="*/ 50131 w 219541"/>
                <a:gd name="connsiteY36" fmla="*/ 162014 h 175553"/>
                <a:gd name="connsiteX37" fmla="*/ 61470 w 219541"/>
                <a:gd name="connsiteY37" fmla="*/ 112663 h 175553"/>
                <a:gd name="connsiteX38" fmla="*/ 101519 w 219541"/>
                <a:gd name="connsiteY38" fmla="*/ 82591 h 175553"/>
                <a:gd name="connsiteX39" fmla="*/ 136501 w 219541"/>
                <a:gd name="connsiteY39" fmla="*/ 154817 h 175553"/>
                <a:gd name="connsiteX40" fmla="*/ 138189 w 219541"/>
                <a:gd name="connsiteY40" fmla="*/ 159701 h 175553"/>
                <a:gd name="connsiteX41" fmla="*/ 127092 w 219541"/>
                <a:gd name="connsiteY41" fmla="*/ 166383 h 175553"/>
                <a:gd name="connsiteX42" fmla="*/ 120819 w 219541"/>
                <a:gd name="connsiteY42" fmla="*/ 172038 h 175553"/>
                <a:gd name="connsiteX43" fmla="*/ 124920 w 219541"/>
                <a:gd name="connsiteY43" fmla="*/ 175637 h 175553"/>
                <a:gd name="connsiteX44" fmla="*/ 155801 w 219541"/>
                <a:gd name="connsiteY44" fmla="*/ 174609 h 175553"/>
                <a:gd name="connsiteX45" fmla="*/ 179444 w 219541"/>
                <a:gd name="connsiteY45" fmla="*/ 175637 h 175553"/>
                <a:gd name="connsiteX46" fmla="*/ 184269 w 219541"/>
                <a:gd name="connsiteY46" fmla="*/ 170239 h 175553"/>
                <a:gd name="connsiteX47" fmla="*/ 178720 w 219541"/>
                <a:gd name="connsiteY47" fmla="*/ 166383 h 175553"/>
                <a:gd name="connsiteX48" fmla="*/ 162797 w 219541"/>
                <a:gd name="connsiteY48" fmla="*/ 157901 h 175553"/>
                <a:gd name="connsiteX49" fmla="*/ 121543 w 219541"/>
                <a:gd name="connsiteY49" fmla="*/ 72309 h 17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19541" h="175553">
                  <a:moveTo>
                    <a:pt x="121543" y="72309"/>
                  </a:moveTo>
                  <a:cubicBezTo>
                    <a:pt x="120578" y="70253"/>
                    <a:pt x="120095" y="69482"/>
                    <a:pt x="120095" y="69225"/>
                  </a:cubicBezTo>
                  <a:cubicBezTo>
                    <a:pt x="120095" y="68711"/>
                    <a:pt x="120337" y="68454"/>
                    <a:pt x="125885" y="64341"/>
                  </a:cubicBezTo>
                  <a:lnTo>
                    <a:pt x="150252" y="46092"/>
                  </a:lnTo>
                  <a:cubicBezTo>
                    <a:pt x="182098" y="22188"/>
                    <a:pt x="197056" y="10878"/>
                    <a:pt x="214185" y="9336"/>
                  </a:cubicBezTo>
                  <a:cubicBezTo>
                    <a:pt x="216838" y="9079"/>
                    <a:pt x="219734" y="8822"/>
                    <a:pt x="219734" y="3681"/>
                  </a:cubicBezTo>
                  <a:cubicBezTo>
                    <a:pt x="219734" y="1625"/>
                    <a:pt x="218045" y="340"/>
                    <a:pt x="216597" y="340"/>
                  </a:cubicBezTo>
                  <a:cubicBezTo>
                    <a:pt x="211531" y="340"/>
                    <a:pt x="205258" y="1111"/>
                    <a:pt x="199951" y="1111"/>
                  </a:cubicBezTo>
                  <a:cubicBezTo>
                    <a:pt x="193437" y="1111"/>
                    <a:pt x="177273" y="83"/>
                    <a:pt x="170759" y="83"/>
                  </a:cubicBezTo>
                  <a:cubicBezTo>
                    <a:pt x="169311" y="83"/>
                    <a:pt x="165692" y="83"/>
                    <a:pt x="165692" y="5738"/>
                  </a:cubicBezTo>
                  <a:cubicBezTo>
                    <a:pt x="165692" y="5995"/>
                    <a:pt x="165692" y="9079"/>
                    <a:pt x="169311" y="9336"/>
                  </a:cubicBezTo>
                  <a:cubicBezTo>
                    <a:pt x="172206" y="9593"/>
                    <a:pt x="175343" y="10107"/>
                    <a:pt x="175343" y="12934"/>
                  </a:cubicBezTo>
                  <a:cubicBezTo>
                    <a:pt x="175343" y="17561"/>
                    <a:pt x="167864" y="23216"/>
                    <a:pt x="164727" y="25529"/>
                  </a:cubicBezTo>
                  <a:lnTo>
                    <a:pt x="64124" y="101097"/>
                  </a:lnTo>
                  <a:lnTo>
                    <a:pt x="83183" y="20131"/>
                  </a:lnTo>
                  <a:cubicBezTo>
                    <a:pt x="85355" y="11392"/>
                    <a:pt x="85596" y="9336"/>
                    <a:pt x="104414" y="9336"/>
                  </a:cubicBezTo>
                  <a:cubicBezTo>
                    <a:pt x="108274" y="9336"/>
                    <a:pt x="111651" y="9336"/>
                    <a:pt x="111651" y="3938"/>
                  </a:cubicBezTo>
                  <a:cubicBezTo>
                    <a:pt x="111651" y="1625"/>
                    <a:pt x="110204" y="83"/>
                    <a:pt x="107791" y="83"/>
                  </a:cubicBezTo>
                  <a:cubicBezTo>
                    <a:pt x="100795" y="83"/>
                    <a:pt x="83183" y="1111"/>
                    <a:pt x="76187" y="1111"/>
                  </a:cubicBezTo>
                  <a:cubicBezTo>
                    <a:pt x="72086" y="1111"/>
                    <a:pt x="63642" y="1111"/>
                    <a:pt x="59540" y="854"/>
                  </a:cubicBezTo>
                  <a:cubicBezTo>
                    <a:pt x="54715" y="597"/>
                    <a:pt x="48925" y="83"/>
                    <a:pt x="44341" y="83"/>
                  </a:cubicBezTo>
                  <a:cubicBezTo>
                    <a:pt x="42894" y="83"/>
                    <a:pt x="39275" y="83"/>
                    <a:pt x="39275" y="5738"/>
                  </a:cubicBezTo>
                  <a:cubicBezTo>
                    <a:pt x="39275" y="9336"/>
                    <a:pt x="41929" y="9336"/>
                    <a:pt x="47236" y="9336"/>
                  </a:cubicBezTo>
                  <a:cubicBezTo>
                    <a:pt x="51096" y="9336"/>
                    <a:pt x="52061" y="9336"/>
                    <a:pt x="56404" y="9850"/>
                  </a:cubicBezTo>
                  <a:cubicBezTo>
                    <a:pt x="61229" y="10364"/>
                    <a:pt x="61712" y="10878"/>
                    <a:pt x="61712" y="13449"/>
                  </a:cubicBezTo>
                  <a:cubicBezTo>
                    <a:pt x="61712" y="13963"/>
                    <a:pt x="61712" y="15248"/>
                    <a:pt x="60747" y="19103"/>
                  </a:cubicBezTo>
                  <a:lnTo>
                    <a:pt x="28660" y="155588"/>
                  </a:lnTo>
                  <a:cubicBezTo>
                    <a:pt x="26730" y="164327"/>
                    <a:pt x="26247" y="166383"/>
                    <a:pt x="7429" y="166383"/>
                  </a:cubicBezTo>
                  <a:cubicBezTo>
                    <a:pt x="3087" y="166383"/>
                    <a:pt x="192" y="166383"/>
                    <a:pt x="192" y="172038"/>
                  </a:cubicBezTo>
                  <a:cubicBezTo>
                    <a:pt x="192" y="172295"/>
                    <a:pt x="192" y="175637"/>
                    <a:pt x="4052" y="175637"/>
                  </a:cubicBezTo>
                  <a:cubicBezTo>
                    <a:pt x="11048" y="175637"/>
                    <a:pt x="28419" y="174609"/>
                    <a:pt x="35415" y="174609"/>
                  </a:cubicBezTo>
                  <a:cubicBezTo>
                    <a:pt x="39516" y="174609"/>
                    <a:pt x="47960" y="174609"/>
                    <a:pt x="52061" y="174866"/>
                  </a:cubicBezTo>
                  <a:cubicBezTo>
                    <a:pt x="56887" y="175123"/>
                    <a:pt x="62918" y="175637"/>
                    <a:pt x="67502" y="175637"/>
                  </a:cubicBezTo>
                  <a:cubicBezTo>
                    <a:pt x="68949" y="175637"/>
                    <a:pt x="72568" y="175637"/>
                    <a:pt x="72568" y="169982"/>
                  </a:cubicBezTo>
                  <a:cubicBezTo>
                    <a:pt x="72568" y="166383"/>
                    <a:pt x="69673" y="166383"/>
                    <a:pt x="64848" y="166383"/>
                  </a:cubicBezTo>
                  <a:cubicBezTo>
                    <a:pt x="64607" y="166383"/>
                    <a:pt x="60023" y="166383"/>
                    <a:pt x="55680" y="165869"/>
                  </a:cubicBezTo>
                  <a:cubicBezTo>
                    <a:pt x="50131" y="165355"/>
                    <a:pt x="50131" y="164584"/>
                    <a:pt x="50131" y="162014"/>
                  </a:cubicBezTo>
                  <a:cubicBezTo>
                    <a:pt x="50131" y="159958"/>
                    <a:pt x="52544" y="150447"/>
                    <a:pt x="61470" y="112663"/>
                  </a:cubicBezTo>
                  <a:lnTo>
                    <a:pt x="101519" y="82591"/>
                  </a:lnTo>
                  <a:lnTo>
                    <a:pt x="136501" y="154817"/>
                  </a:lnTo>
                  <a:cubicBezTo>
                    <a:pt x="138189" y="158158"/>
                    <a:pt x="138189" y="158415"/>
                    <a:pt x="138189" y="159701"/>
                  </a:cubicBezTo>
                  <a:cubicBezTo>
                    <a:pt x="138189" y="165612"/>
                    <a:pt x="131434" y="166383"/>
                    <a:pt x="127092" y="166383"/>
                  </a:cubicBezTo>
                  <a:cubicBezTo>
                    <a:pt x="124197" y="166383"/>
                    <a:pt x="120819" y="166383"/>
                    <a:pt x="120819" y="172038"/>
                  </a:cubicBezTo>
                  <a:cubicBezTo>
                    <a:pt x="120819" y="172295"/>
                    <a:pt x="121060" y="175637"/>
                    <a:pt x="124920" y="175637"/>
                  </a:cubicBezTo>
                  <a:cubicBezTo>
                    <a:pt x="131676" y="175637"/>
                    <a:pt x="149046" y="174609"/>
                    <a:pt x="155801" y="174609"/>
                  </a:cubicBezTo>
                  <a:cubicBezTo>
                    <a:pt x="163039" y="174609"/>
                    <a:pt x="172689" y="175637"/>
                    <a:pt x="179444" y="175637"/>
                  </a:cubicBezTo>
                  <a:cubicBezTo>
                    <a:pt x="182580" y="175637"/>
                    <a:pt x="184269" y="173837"/>
                    <a:pt x="184269" y="170239"/>
                  </a:cubicBezTo>
                  <a:cubicBezTo>
                    <a:pt x="184269" y="166383"/>
                    <a:pt x="181133" y="166383"/>
                    <a:pt x="178720" y="166383"/>
                  </a:cubicBezTo>
                  <a:cubicBezTo>
                    <a:pt x="174378" y="166383"/>
                    <a:pt x="166899" y="166126"/>
                    <a:pt x="162797" y="157901"/>
                  </a:cubicBezTo>
                  <a:lnTo>
                    <a:pt x="121543" y="72309"/>
                  </a:lnTo>
                  <a:close/>
                </a:path>
              </a:pathLst>
            </a:custGeom>
            <a:solidFill>
              <a:srgbClr val="000000"/>
            </a:solidFill>
            <a:ln w="344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2" name="Dowolny kształt: kształt 131">
              <a:extLst>
                <a:ext uri="{FF2B5EF4-FFF2-40B4-BE49-F238E27FC236}">
                  <a16:creationId xmlns:a16="http://schemas.microsoft.com/office/drawing/2014/main" id="{B9101804-2543-E75A-F3CE-6761283F9247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7920103" y="7239348"/>
              <a:ext cx="121488" cy="121172"/>
            </a:xfrm>
            <a:custGeom>
              <a:avLst/>
              <a:gdLst>
                <a:gd name="connsiteX0" fmla="*/ 49656 w 121488"/>
                <a:gd name="connsiteY0" fmla="*/ 83064 h 121172"/>
                <a:gd name="connsiteX1" fmla="*/ 56204 w 121488"/>
                <a:gd name="connsiteY1" fmla="*/ 83248 h 121172"/>
                <a:gd name="connsiteX2" fmla="*/ 121688 w 121488"/>
                <a:gd name="connsiteY2" fmla="*/ 28353 h 121172"/>
                <a:gd name="connsiteX3" fmla="*/ 95322 w 121488"/>
                <a:gd name="connsiteY3" fmla="*/ 79 h 121172"/>
                <a:gd name="connsiteX4" fmla="*/ 61374 w 121488"/>
                <a:gd name="connsiteY4" fmla="*/ 22845 h 121172"/>
                <a:gd name="connsiteX5" fmla="*/ 43108 w 121488"/>
                <a:gd name="connsiteY5" fmla="*/ 68377 h 121172"/>
                <a:gd name="connsiteX6" fmla="*/ 7609 w 121488"/>
                <a:gd name="connsiteY6" fmla="*/ 43775 h 121172"/>
                <a:gd name="connsiteX7" fmla="*/ 21912 w 121488"/>
                <a:gd name="connsiteY7" fmla="*/ 8892 h 121172"/>
                <a:gd name="connsiteX8" fmla="*/ 25014 w 121488"/>
                <a:gd name="connsiteY8" fmla="*/ 4669 h 121172"/>
                <a:gd name="connsiteX9" fmla="*/ 21395 w 121488"/>
                <a:gd name="connsiteY9" fmla="*/ 2099 h 121172"/>
                <a:gd name="connsiteX10" fmla="*/ 14330 w 121488"/>
                <a:gd name="connsiteY10" fmla="*/ 7423 h 121172"/>
                <a:gd name="connsiteX11" fmla="*/ 199 w 121488"/>
                <a:gd name="connsiteY11" fmla="*/ 45611 h 121172"/>
                <a:gd name="connsiteX12" fmla="*/ 38972 w 121488"/>
                <a:gd name="connsiteY12" fmla="*/ 81596 h 121172"/>
                <a:gd name="connsiteX13" fmla="*/ 30873 w 121488"/>
                <a:gd name="connsiteY13" fmla="*/ 108768 h 121172"/>
                <a:gd name="connsiteX14" fmla="*/ 29494 w 121488"/>
                <a:gd name="connsiteY14" fmla="*/ 114827 h 121172"/>
                <a:gd name="connsiteX15" fmla="*/ 35870 w 121488"/>
                <a:gd name="connsiteY15" fmla="*/ 121252 h 121172"/>
                <a:gd name="connsiteX16" fmla="*/ 44486 w 121488"/>
                <a:gd name="connsiteY16" fmla="*/ 113909 h 121172"/>
                <a:gd name="connsiteX17" fmla="*/ 49656 w 121488"/>
                <a:gd name="connsiteY17" fmla="*/ 83064 h 121172"/>
                <a:gd name="connsiteX18" fmla="*/ 54654 w 121488"/>
                <a:gd name="connsiteY18" fmla="*/ 69295 h 121172"/>
                <a:gd name="connsiteX19" fmla="*/ 52241 w 121488"/>
                <a:gd name="connsiteY19" fmla="*/ 68377 h 121172"/>
                <a:gd name="connsiteX20" fmla="*/ 53964 w 121488"/>
                <a:gd name="connsiteY20" fmla="*/ 57912 h 121172"/>
                <a:gd name="connsiteX21" fmla="*/ 93427 w 121488"/>
                <a:gd name="connsiteY21" fmla="*/ 14033 h 121172"/>
                <a:gd name="connsiteX22" fmla="*/ 114106 w 121488"/>
                <a:gd name="connsiteY22" fmla="*/ 31474 h 121172"/>
                <a:gd name="connsiteX23" fmla="*/ 58100 w 121488"/>
                <a:gd name="connsiteY23" fmla="*/ 69295 h 121172"/>
                <a:gd name="connsiteX24" fmla="*/ 54654 w 121488"/>
                <a:gd name="connsiteY24" fmla="*/ 69295 h 121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1488" h="121172">
                  <a:moveTo>
                    <a:pt x="49656" y="83064"/>
                  </a:moveTo>
                  <a:cubicBezTo>
                    <a:pt x="51552" y="83248"/>
                    <a:pt x="54309" y="83248"/>
                    <a:pt x="56204" y="83248"/>
                  </a:cubicBezTo>
                  <a:cubicBezTo>
                    <a:pt x="91359" y="83248"/>
                    <a:pt x="121688" y="56994"/>
                    <a:pt x="121688" y="28353"/>
                  </a:cubicBezTo>
                  <a:cubicBezTo>
                    <a:pt x="121688" y="10912"/>
                    <a:pt x="110142" y="79"/>
                    <a:pt x="95322" y="79"/>
                  </a:cubicBezTo>
                  <a:cubicBezTo>
                    <a:pt x="81536" y="79"/>
                    <a:pt x="69818" y="9994"/>
                    <a:pt x="61374" y="22845"/>
                  </a:cubicBezTo>
                  <a:cubicBezTo>
                    <a:pt x="52241" y="36982"/>
                    <a:pt x="48622" y="49650"/>
                    <a:pt x="43108" y="68377"/>
                  </a:cubicBezTo>
                  <a:cubicBezTo>
                    <a:pt x="29839" y="67092"/>
                    <a:pt x="7609" y="61951"/>
                    <a:pt x="7609" y="43775"/>
                  </a:cubicBezTo>
                  <a:cubicBezTo>
                    <a:pt x="7609" y="39369"/>
                    <a:pt x="11228" y="20275"/>
                    <a:pt x="21912" y="8892"/>
                  </a:cubicBezTo>
                  <a:cubicBezTo>
                    <a:pt x="24841" y="5771"/>
                    <a:pt x="25014" y="5587"/>
                    <a:pt x="25014" y="4669"/>
                  </a:cubicBezTo>
                  <a:cubicBezTo>
                    <a:pt x="25014" y="2099"/>
                    <a:pt x="22429" y="2099"/>
                    <a:pt x="21395" y="2099"/>
                  </a:cubicBezTo>
                  <a:cubicBezTo>
                    <a:pt x="19499" y="2099"/>
                    <a:pt x="18638" y="2099"/>
                    <a:pt x="14330" y="7423"/>
                  </a:cubicBezTo>
                  <a:cubicBezTo>
                    <a:pt x="5024" y="18439"/>
                    <a:pt x="199" y="37166"/>
                    <a:pt x="199" y="45611"/>
                  </a:cubicBezTo>
                  <a:cubicBezTo>
                    <a:pt x="199" y="64521"/>
                    <a:pt x="16053" y="77557"/>
                    <a:pt x="38972" y="81596"/>
                  </a:cubicBezTo>
                  <a:cubicBezTo>
                    <a:pt x="36042" y="92795"/>
                    <a:pt x="35009" y="95733"/>
                    <a:pt x="30873" y="108768"/>
                  </a:cubicBezTo>
                  <a:cubicBezTo>
                    <a:pt x="29494" y="113358"/>
                    <a:pt x="29494" y="113909"/>
                    <a:pt x="29494" y="114827"/>
                  </a:cubicBezTo>
                  <a:cubicBezTo>
                    <a:pt x="29494" y="118682"/>
                    <a:pt x="32424" y="121252"/>
                    <a:pt x="35870" y="121252"/>
                  </a:cubicBezTo>
                  <a:cubicBezTo>
                    <a:pt x="40006" y="121252"/>
                    <a:pt x="43625" y="118131"/>
                    <a:pt x="44486" y="113909"/>
                  </a:cubicBezTo>
                  <a:cubicBezTo>
                    <a:pt x="44486" y="113541"/>
                    <a:pt x="49139" y="86002"/>
                    <a:pt x="49656" y="83064"/>
                  </a:cubicBezTo>
                  <a:close/>
                  <a:moveTo>
                    <a:pt x="54654" y="69295"/>
                  </a:moveTo>
                  <a:cubicBezTo>
                    <a:pt x="53792" y="69295"/>
                    <a:pt x="52241" y="69295"/>
                    <a:pt x="52241" y="68377"/>
                  </a:cubicBezTo>
                  <a:cubicBezTo>
                    <a:pt x="52241" y="67826"/>
                    <a:pt x="53447" y="61400"/>
                    <a:pt x="53964" y="57912"/>
                  </a:cubicBezTo>
                  <a:cubicBezTo>
                    <a:pt x="59134" y="27619"/>
                    <a:pt x="78951" y="14033"/>
                    <a:pt x="93427" y="14033"/>
                  </a:cubicBezTo>
                  <a:cubicBezTo>
                    <a:pt x="103421" y="14033"/>
                    <a:pt x="114106" y="19541"/>
                    <a:pt x="114106" y="31474"/>
                  </a:cubicBezTo>
                  <a:cubicBezTo>
                    <a:pt x="114106" y="49467"/>
                    <a:pt x="92565" y="69295"/>
                    <a:pt x="58100" y="69295"/>
                  </a:cubicBezTo>
                  <a:lnTo>
                    <a:pt x="54654" y="69295"/>
                  </a:lnTo>
                  <a:close/>
                </a:path>
              </a:pathLst>
            </a:custGeom>
            <a:solidFill>
              <a:srgbClr val="000000"/>
            </a:solidFill>
            <a:ln w="344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3" name="Dowolny kształt: kształt 132">
              <a:extLst>
                <a:ext uri="{FF2B5EF4-FFF2-40B4-BE49-F238E27FC236}">
                  <a16:creationId xmlns:a16="http://schemas.microsoft.com/office/drawing/2014/main" id="{41CFD0F1-3A9F-FA99-0F33-5E69A67D7439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7905102" y="7406331"/>
              <a:ext cx="93744" cy="129315"/>
            </a:xfrm>
            <a:custGeom>
              <a:avLst/>
              <a:gdLst>
                <a:gd name="connsiteX0" fmla="*/ 42246 w 93744"/>
                <a:gd name="connsiteY0" fmla="*/ 6943 h 129315"/>
                <a:gd name="connsiteX1" fmla="*/ 42935 w 93744"/>
                <a:gd name="connsiteY1" fmla="*/ 3087 h 129315"/>
                <a:gd name="connsiteX2" fmla="*/ 37593 w 93744"/>
                <a:gd name="connsiteY2" fmla="*/ 150 h 129315"/>
                <a:gd name="connsiteX3" fmla="*/ 16397 w 93744"/>
                <a:gd name="connsiteY3" fmla="*/ 1802 h 129315"/>
                <a:gd name="connsiteX4" fmla="*/ 12261 w 93744"/>
                <a:gd name="connsiteY4" fmla="*/ 2904 h 129315"/>
                <a:gd name="connsiteX5" fmla="*/ 11055 w 93744"/>
                <a:gd name="connsiteY5" fmla="*/ 7127 h 129315"/>
                <a:gd name="connsiteX6" fmla="*/ 16225 w 93744"/>
                <a:gd name="connsiteY6" fmla="*/ 10248 h 129315"/>
                <a:gd name="connsiteX7" fmla="*/ 22084 w 93744"/>
                <a:gd name="connsiteY7" fmla="*/ 10615 h 129315"/>
                <a:gd name="connsiteX8" fmla="*/ 25530 w 93744"/>
                <a:gd name="connsiteY8" fmla="*/ 13002 h 129315"/>
                <a:gd name="connsiteX9" fmla="*/ 24669 w 93744"/>
                <a:gd name="connsiteY9" fmla="*/ 17224 h 129315"/>
                <a:gd name="connsiteX10" fmla="*/ 888 w 93744"/>
                <a:gd name="connsiteY10" fmla="*/ 118569 h 129315"/>
                <a:gd name="connsiteX11" fmla="*/ 198 w 93744"/>
                <a:gd name="connsiteY11" fmla="*/ 122792 h 129315"/>
                <a:gd name="connsiteX12" fmla="*/ 6747 w 93744"/>
                <a:gd name="connsiteY12" fmla="*/ 129401 h 129315"/>
                <a:gd name="connsiteX13" fmla="*/ 15708 w 93744"/>
                <a:gd name="connsiteY13" fmla="*/ 120038 h 129315"/>
                <a:gd name="connsiteX14" fmla="*/ 23462 w 93744"/>
                <a:gd name="connsiteY14" fmla="*/ 86256 h 129315"/>
                <a:gd name="connsiteX15" fmla="*/ 49483 w 93744"/>
                <a:gd name="connsiteY15" fmla="*/ 100760 h 129315"/>
                <a:gd name="connsiteX16" fmla="*/ 48966 w 93744"/>
                <a:gd name="connsiteY16" fmla="*/ 104983 h 129315"/>
                <a:gd name="connsiteX17" fmla="*/ 48449 w 93744"/>
                <a:gd name="connsiteY17" fmla="*/ 109756 h 129315"/>
                <a:gd name="connsiteX18" fmla="*/ 69473 w 93744"/>
                <a:gd name="connsiteY18" fmla="*/ 129401 h 129315"/>
                <a:gd name="connsiteX19" fmla="*/ 93943 w 93744"/>
                <a:gd name="connsiteY19" fmla="*/ 100944 h 129315"/>
                <a:gd name="connsiteX20" fmla="*/ 90324 w 93744"/>
                <a:gd name="connsiteY20" fmla="*/ 98373 h 129315"/>
                <a:gd name="connsiteX21" fmla="*/ 86188 w 93744"/>
                <a:gd name="connsiteY21" fmla="*/ 102596 h 129315"/>
                <a:gd name="connsiteX22" fmla="*/ 70162 w 93744"/>
                <a:gd name="connsiteY22" fmla="*/ 123159 h 129315"/>
                <a:gd name="connsiteX23" fmla="*/ 62925 w 93744"/>
                <a:gd name="connsiteY23" fmla="*/ 112327 h 129315"/>
                <a:gd name="connsiteX24" fmla="*/ 63614 w 93744"/>
                <a:gd name="connsiteY24" fmla="*/ 106452 h 129315"/>
                <a:gd name="connsiteX25" fmla="*/ 64476 w 93744"/>
                <a:gd name="connsiteY25" fmla="*/ 100209 h 129315"/>
                <a:gd name="connsiteX26" fmla="*/ 34146 w 93744"/>
                <a:gd name="connsiteY26" fmla="*/ 80381 h 129315"/>
                <a:gd name="connsiteX27" fmla="*/ 48966 w 93744"/>
                <a:gd name="connsiteY27" fmla="*/ 68631 h 129315"/>
                <a:gd name="connsiteX28" fmla="*/ 78089 w 93744"/>
                <a:gd name="connsiteY28" fmla="*/ 52475 h 129315"/>
                <a:gd name="connsiteX29" fmla="*/ 84121 w 93744"/>
                <a:gd name="connsiteY29" fmla="*/ 54678 h 129315"/>
                <a:gd name="connsiteX30" fmla="*/ 82742 w 93744"/>
                <a:gd name="connsiteY30" fmla="*/ 55228 h 129315"/>
                <a:gd name="connsiteX31" fmla="*/ 74815 w 93744"/>
                <a:gd name="connsiteY31" fmla="*/ 66244 h 129315"/>
                <a:gd name="connsiteX32" fmla="*/ 82570 w 93744"/>
                <a:gd name="connsiteY32" fmla="*/ 73772 h 129315"/>
                <a:gd name="connsiteX33" fmla="*/ 93254 w 93744"/>
                <a:gd name="connsiteY33" fmla="*/ 60736 h 129315"/>
                <a:gd name="connsiteX34" fmla="*/ 78434 w 93744"/>
                <a:gd name="connsiteY34" fmla="*/ 46232 h 129315"/>
                <a:gd name="connsiteX35" fmla="*/ 44141 w 93744"/>
                <a:gd name="connsiteY35" fmla="*/ 65510 h 129315"/>
                <a:gd name="connsiteX36" fmla="*/ 25530 w 93744"/>
                <a:gd name="connsiteY36" fmla="*/ 78178 h 129315"/>
                <a:gd name="connsiteX37" fmla="*/ 42246 w 93744"/>
                <a:gd name="connsiteY37" fmla="*/ 6943 h 129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3744" h="129315">
                  <a:moveTo>
                    <a:pt x="42246" y="6943"/>
                  </a:moveTo>
                  <a:cubicBezTo>
                    <a:pt x="42935" y="4373"/>
                    <a:pt x="42935" y="4005"/>
                    <a:pt x="42935" y="3087"/>
                  </a:cubicBezTo>
                  <a:cubicBezTo>
                    <a:pt x="42935" y="-34"/>
                    <a:pt x="40350" y="-34"/>
                    <a:pt x="37593" y="150"/>
                  </a:cubicBezTo>
                  <a:lnTo>
                    <a:pt x="16397" y="1802"/>
                  </a:lnTo>
                  <a:cubicBezTo>
                    <a:pt x="13467" y="1986"/>
                    <a:pt x="13123" y="2169"/>
                    <a:pt x="12261" y="2904"/>
                  </a:cubicBezTo>
                  <a:cubicBezTo>
                    <a:pt x="11572" y="3822"/>
                    <a:pt x="11055" y="6025"/>
                    <a:pt x="11055" y="7127"/>
                  </a:cubicBezTo>
                  <a:cubicBezTo>
                    <a:pt x="11055" y="10248"/>
                    <a:pt x="13812" y="10248"/>
                    <a:pt x="16225" y="10248"/>
                  </a:cubicBezTo>
                  <a:cubicBezTo>
                    <a:pt x="16397" y="10248"/>
                    <a:pt x="19499" y="10248"/>
                    <a:pt x="22084" y="10615"/>
                  </a:cubicBezTo>
                  <a:cubicBezTo>
                    <a:pt x="25358" y="10982"/>
                    <a:pt x="25530" y="11533"/>
                    <a:pt x="25530" y="13002"/>
                  </a:cubicBezTo>
                  <a:cubicBezTo>
                    <a:pt x="25530" y="13552"/>
                    <a:pt x="25530" y="13920"/>
                    <a:pt x="24669" y="17224"/>
                  </a:cubicBezTo>
                  <a:lnTo>
                    <a:pt x="888" y="118569"/>
                  </a:lnTo>
                  <a:cubicBezTo>
                    <a:pt x="198" y="121323"/>
                    <a:pt x="198" y="121690"/>
                    <a:pt x="198" y="122792"/>
                  </a:cubicBezTo>
                  <a:cubicBezTo>
                    <a:pt x="198" y="127014"/>
                    <a:pt x="3300" y="129401"/>
                    <a:pt x="6747" y="129401"/>
                  </a:cubicBezTo>
                  <a:cubicBezTo>
                    <a:pt x="13467" y="129401"/>
                    <a:pt x="15018" y="122608"/>
                    <a:pt x="15708" y="120038"/>
                  </a:cubicBezTo>
                  <a:lnTo>
                    <a:pt x="23462" y="86256"/>
                  </a:lnTo>
                  <a:cubicBezTo>
                    <a:pt x="27943" y="86440"/>
                    <a:pt x="49483" y="87725"/>
                    <a:pt x="49483" y="100760"/>
                  </a:cubicBezTo>
                  <a:cubicBezTo>
                    <a:pt x="49483" y="102045"/>
                    <a:pt x="49483" y="102780"/>
                    <a:pt x="48966" y="104983"/>
                  </a:cubicBezTo>
                  <a:cubicBezTo>
                    <a:pt x="48449" y="107553"/>
                    <a:pt x="48449" y="108655"/>
                    <a:pt x="48449" y="109756"/>
                  </a:cubicBezTo>
                  <a:cubicBezTo>
                    <a:pt x="48449" y="122792"/>
                    <a:pt x="59478" y="129401"/>
                    <a:pt x="69473" y="129401"/>
                  </a:cubicBezTo>
                  <a:cubicBezTo>
                    <a:pt x="87050" y="129401"/>
                    <a:pt x="93943" y="103147"/>
                    <a:pt x="93943" y="100944"/>
                  </a:cubicBezTo>
                  <a:cubicBezTo>
                    <a:pt x="93943" y="98373"/>
                    <a:pt x="91014" y="98373"/>
                    <a:pt x="90324" y="98373"/>
                  </a:cubicBezTo>
                  <a:cubicBezTo>
                    <a:pt x="87395" y="98373"/>
                    <a:pt x="87050" y="99291"/>
                    <a:pt x="86188" y="102596"/>
                  </a:cubicBezTo>
                  <a:cubicBezTo>
                    <a:pt x="84465" y="109022"/>
                    <a:pt x="79468" y="123159"/>
                    <a:pt x="70162" y="123159"/>
                  </a:cubicBezTo>
                  <a:cubicBezTo>
                    <a:pt x="63786" y="123159"/>
                    <a:pt x="62925" y="116366"/>
                    <a:pt x="62925" y="112327"/>
                  </a:cubicBezTo>
                  <a:cubicBezTo>
                    <a:pt x="62925" y="112143"/>
                    <a:pt x="62925" y="109573"/>
                    <a:pt x="63614" y="106452"/>
                  </a:cubicBezTo>
                  <a:cubicBezTo>
                    <a:pt x="64303" y="103514"/>
                    <a:pt x="64476" y="101678"/>
                    <a:pt x="64476" y="100209"/>
                  </a:cubicBezTo>
                  <a:cubicBezTo>
                    <a:pt x="64476" y="84053"/>
                    <a:pt x="45520" y="81299"/>
                    <a:pt x="34146" y="80381"/>
                  </a:cubicBezTo>
                  <a:cubicBezTo>
                    <a:pt x="38972" y="77444"/>
                    <a:pt x="46209" y="71201"/>
                    <a:pt x="48966" y="68631"/>
                  </a:cubicBezTo>
                  <a:cubicBezTo>
                    <a:pt x="58789" y="60369"/>
                    <a:pt x="68267" y="52475"/>
                    <a:pt x="78089" y="52475"/>
                  </a:cubicBezTo>
                  <a:cubicBezTo>
                    <a:pt x="82053" y="52475"/>
                    <a:pt x="83087" y="53576"/>
                    <a:pt x="84121" y="54678"/>
                  </a:cubicBezTo>
                  <a:cubicBezTo>
                    <a:pt x="83948" y="54678"/>
                    <a:pt x="83087" y="55228"/>
                    <a:pt x="82742" y="55228"/>
                  </a:cubicBezTo>
                  <a:cubicBezTo>
                    <a:pt x="74815" y="58166"/>
                    <a:pt x="74815" y="65693"/>
                    <a:pt x="74815" y="66244"/>
                  </a:cubicBezTo>
                  <a:cubicBezTo>
                    <a:pt x="74815" y="69365"/>
                    <a:pt x="76883" y="73772"/>
                    <a:pt x="82570" y="73772"/>
                  </a:cubicBezTo>
                  <a:cubicBezTo>
                    <a:pt x="86016" y="73772"/>
                    <a:pt x="93254" y="70834"/>
                    <a:pt x="93254" y="60736"/>
                  </a:cubicBezTo>
                  <a:cubicBezTo>
                    <a:pt x="93254" y="51740"/>
                    <a:pt x="86705" y="46232"/>
                    <a:pt x="78434" y="46232"/>
                  </a:cubicBezTo>
                  <a:cubicBezTo>
                    <a:pt x="66716" y="46232"/>
                    <a:pt x="56721" y="54678"/>
                    <a:pt x="44141" y="65510"/>
                  </a:cubicBezTo>
                  <a:cubicBezTo>
                    <a:pt x="38110" y="70651"/>
                    <a:pt x="32423" y="75240"/>
                    <a:pt x="25530" y="78178"/>
                  </a:cubicBezTo>
                  <a:lnTo>
                    <a:pt x="42246" y="6943"/>
                  </a:lnTo>
                  <a:close/>
                </a:path>
              </a:pathLst>
            </a:custGeom>
            <a:solidFill>
              <a:srgbClr val="000000"/>
            </a:solidFill>
            <a:ln w="344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4" name="Dowolny kształt: kształt 133">
              <a:extLst>
                <a:ext uri="{FF2B5EF4-FFF2-40B4-BE49-F238E27FC236}">
                  <a16:creationId xmlns:a16="http://schemas.microsoft.com/office/drawing/2014/main" id="{5D3F2FA9-9712-047A-D938-81E3D2827525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8222198" y="6894881"/>
              <a:ext cx="290194" cy="250791"/>
            </a:xfrm>
            <a:custGeom>
              <a:avLst/>
              <a:gdLst>
                <a:gd name="connsiteX0" fmla="*/ 247322 w 290194"/>
                <a:gd name="connsiteY0" fmla="*/ 38630 h 250791"/>
                <a:gd name="connsiteX1" fmla="*/ 284544 w 290194"/>
                <a:gd name="connsiteY1" fmla="*/ 11458 h 250791"/>
                <a:gd name="connsiteX2" fmla="*/ 290403 w 290194"/>
                <a:gd name="connsiteY2" fmla="*/ 4114 h 250791"/>
                <a:gd name="connsiteX3" fmla="*/ 285922 w 290194"/>
                <a:gd name="connsiteY3" fmla="*/ 75 h 250791"/>
                <a:gd name="connsiteX4" fmla="*/ 251113 w 290194"/>
                <a:gd name="connsiteY4" fmla="*/ 1176 h 250791"/>
                <a:gd name="connsiteX5" fmla="*/ 215958 w 290194"/>
                <a:gd name="connsiteY5" fmla="*/ 75 h 250791"/>
                <a:gd name="connsiteX6" fmla="*/ 209755 w 290194"/>
                <a:gd name="connsiteY6" fmla="*/ 7419 h 250791"/>
                <a:gd name="connsiteX7" fmla="*/ 215958 w 290194"/>
                <a:gd name="connsiteY7" fmla="*/ 11458 h 250791"/>
                <a:gd name="connsiteX8" fmla="*/ 239395 w 290194"/>
                <a:gd name="connsiteY8" fmla="*/ 27614 h 250791"/>
                <a:gd name="connsiteX9" fmla="*/ 238361 w 290194"/>
                <a:gd name="connsiteY9" fmla="*/ 35325 h 250791"/>
                <a:gd name="connsiteX10" fmla="*/ 199760 w 290194"/>
                <a:gd name="connsiteY10" fmla="*/ 198725 h 250791"/>
                <a:gd name="connsiteX11" fmla="*/ 123592 w 290194"/>
                <a:gd name="connsiteY11" fmla="*/ 7051 h 250791"/>
                <a:gd name="connsiteX12" fmla="*/ 112564 w 290194"/>
                <a:gd name="connsiteY12" fmla="*/ 75 h 250791"/>
                <a:gd name="connsiteX13" fmla="*/ 66381 w 290194"/>
                <a:gd name="connsiteY13" fmla="*/ 75 h 250791"/>
                <a:gd name="connsiteX14" fmla="*/ 56386 w 290194"/>
                <a:gd name="connsiteY14" fmla="*/ 7419 h 250791"/>
                <a:gd name="connsiteX15" fmla="*/ 66036 w 290194"/>
                <a:gd name="connsiteY15" fmla="*/ 11458 h 250791"/>
                <a:gd name="connsiteX16" fmla="*/ 89472 w 290194"/>
                <a:gd name="connsiteY16" fmla="*/ 14762 h 250791"/>
                <a:gd name="connsiteX17" fmla="*/ 43289 w 290194"/>
                <a:gd name="connsiteY17" fmla="*/ 211944 h 250791"/>
                <a:gd name="connsiteX18" fmla="*/ 6067 w 290194"/>
                <a:gd name="connsiteY18" fmla="*/ 239483 h 250791"/>
                <a:gd name="connsiteX19" fmla="*/ 208 w 290194"/>
                <a:gd name="connsiteY19" fmla="*/ 246827 h 250791"/>
                <a:gd name="connsiteX20" fmla="*/ 4688 w 290194"/>
                <a:gd name="connsiteY20" fmla="*/ 250866 h 250791"/>
                <a:gd name="connsiteX21" fmla="*/ 39153 w 290194"/>
                <a:gd name="connsiteY21" fmla="*/ 249764 h 250791"/>
                <a:gd name="connsiteX22" fmla="*/ 74652 w 290194"/>
                <a:gd name="connsiteY22" fmla="*/ 250866 h 250791"/>
                <a:gd name="connsiteX23" fmla="*/ 80856 w 290194"/>
                <a:gd name="connsiteY23" fmla="*/ 243522 h 250791"/>
                <a:gd name="connsiteX24" fmla="*/ 73963 w 290194"/>
                <a:gd name="connsiteY24" fmla="*/ 239483 h 250791"/>
                <a:gd name="connsiteX25" fmla="*/ 51216 w 290194"/>
                <a:gd name="connsiteY25" fmla="*/ 223327 h 250791"/>
                <a:gd name="connsiteX26" fmla="*/ 52595 w 290194"/>
                <a:gd name="connsiteY26" fmla="*/ 214881 h 250791"/>
                <a:gd name="connsiteX27" fmla="*/ 98088 w 290194"/>
                <a:gd name="connsiteY27" fmla="*/ 21005 h 250791"/>
                <a:gd name="connsiteX28" fmla="*/ 101190 w 290194"/>
                <a:gd name="connsiteY28" fmla="*/ 27614 h 250791"/>
                <a:gd name="connsiteX29" fmla="*/ 187008 w 290194"/>
                <a:gd name="connsiteY29" fmla="*/ 243889 h 250791"/>
                <a:gd name="connsiteX30" fmla="*/ 193556 w 290194"/>
                <a:gd name="connsiteY30" fmla="*/ 250866 h 250791"/>
                <a:gd name="connsiteX31" fmla="*/ 199071 w 290194"/>
                <a:gd name="connsiteY31" fmla="*/ 243155 h 250791"/>
                <a:gd name="connsiteX32" fmla="*/ 247322 w 290194"/>
                <a:gd name="connsiteY32" fmla="*/ 38630 h 250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90194" h="250791">
                  <a:moveTo>
                    <a:pt x="247322" y="38630"/>
                  </a:moveTo>
                  <a:cubicBezTo>
                    <a:pt x="250768" y="23942"/>
                    <a:pt x="256972" y="12559"/>
                    <a:pt x="284544" y="11458"/>
                  </a:cubicBezTo>
                  <a:cubicBezTo>
                    <a:pt x="286267" y="11458"/>
                    <a:pt x="290403" y="11090"/>
                    <a:pt x="290403" y="4114"/>
                  </a:cubicBezTo>
                  <a:cubicBezTo>
                    <a:pt x="290403" y="3747"/>
                    <a:pt x="290403" y="75"/>
                    <a:pt x="285922" y="75"/>
                  </a:cubicBezTo>
                  <a:cubicBezTo>
                    <a:pt x="274549" y="75"/>
                    <a:pt x="262486" y="1176"/>
                    <a:pt x="251113" y="1176"/>
                  </a:cubicBezTo>
                  <a:cubicBezTo>
                    <a:pt x="239395" y="1176"/>
                    <a:pt x="227332" y="75"/>
                    <a:pt x="215958" y="75"/>
                  </a:cubicBezTo>
                  <a:cubicBezTo>
                    <a:pt x="213891" y="75"/>
                    <a:pt x="209755" y="75"/>
                    <a:pt x="209755" y="7419"/>
                  </a:cubicBezTo>
                  <a:cubicBezTo>
                    <a:pt x="209755" y="11458"/>
                    <a:pt x="213201" y="11458"/>
                    <a:pt x="215958" y="11458"/>
                  </a:cubicBezTo>
                  <a:cubicBezTo>
                    <a:pt x="235604" y="11825"/>
                    <a:pt x="239395" y="19536"/>
                    <a:pt x="239395" y="27614"/>
                  </a:cubicBezTo>
                  <a:cubicBezTo>
                    <a:pt x="239395" y="28716"/>
                    <a:pt x="238705" y="34223"/>
                    <a:pt x="238361" y="35325"/>
                  </a:cubicBezTo>
                  <a:lnTo>
                    <a:pt x="199760" y="198725"/>
                  </a:lnTo>
                  <a:lnTo>
                    <a:pt x="123592" y="7051"/>
                  </a:lnTo>
                  <a:cubicBezTo>
                    <a:pt x="120835" y="442"/>
                    <a:pt x="120491" y="75"/>
                    <a:pt x="112564" y="75"/>
                  </a:cubicBezTo>
                  <a:lnTo>
                    <a:pt x="66381" y="75"/>
                  </a:lnTo>
                  <a:cubicBezTo>
                    <a:pt x="59488" y="75"/>
                    <a:pt x="56386" y="75"/>
                    <a:pt x="56386" y="7419"/>
                  </a:cubicBezTo>
                  <a:cubicBezTo>
                    <a:pt x="56386" y="11458"/>
                    <a:pt x="59488" y="11458"/>
                    <a:pt x="66036" y="11458"/>
                  </a:cubicBezTo>
                  <a:cubicBezTo>
                    <a:pt x="67759" y="11458"/>
                    <a:pt x="89472" y="11458"/>
                    <a:pt x="89472" y="14762"/>
                  </a:cubicBezTo>
                  <a:lnTo>
                    <a:pt x="43289" y="211944"/>
                  </a:lnTo>
                  <a:cubicBezTo>
                    <a:pt x="39843" y="226631"/>
                    <a:pt x="33983" y="238381"/>
                    <a:pt x="6067" y="239483"/>
                  </a:cubicBezTo>
                  <a:cubicBezTo>
                    <a:pt x="3999" y="239483"/>
                    <a:pt x="208" y="239850"/>
                    <a:pt x="208" y="246827"/>
                  </a:cubicBezTo>
                  <a:cubicBezTo>
                    <a:pt x="208" y="249397"/>
                    <a:pt x="1931" y="250866"/>
                    <a:pt x="4688" y="250866"/>
                  </a:cubicBezTo>
                  <a:cubicBezTo>
                    <a:pt x="15717" y="250866"/>
                    <a:pt x="27780" y="249764"/>
                    <a:pt x="39153" y="249764"/>
                  </a:cubicBezTo>
                  <a:cubicBezTo>
                    <a:pt x="50871" y="249764"/>
                    <a:pt x="63279" y="250866"/>
                    <a:pt x="74652" y="250866"/>
                  </a:cubicBezTo>
                  <a:cubicBezTo>
                    <a:pt x="76375" y="250866"/>
                    <a:pt x="80856" y="250866"/>
                    <a:pt x="80856" y="243522"/>
                  </a:cubicBezTo>
                  <a:cubicBezTo>
                    <a:pt x="80856" y="239850"/>
                    <a:pt x="77754" y="239483"/>
                    <a:pt x="73963" y="239483"/>
                  </a:cubicBezTo>
                  <a:cubicBezTo>
                    <a:pt x="53973" y="238749"/>
                    <a:pt x="51216" y="230670"/>
                    <a:pt x="51216" y="223327"/>
                  </a:cubicBezTo>
                  <a:cubicBezTo>
                    <a:pt x="51216" y="220756"/>
                    <a:pt x="51561" y="218920"/>
                    <a:pt x="52595" y="214881"/>
                  </a:cubicBezTo>
                  <a:lnTo>
                    <a:pt x="98088" y="21005"/>
                  </a:lnTo>
                  <a:cubicBezTo>
                    <a:pt x="99467" y="23208"/>
                    <a:pt x="99467" y="23942"/>
                    <a:pt x="101190" y="27614"/>
                  </a:cubicBezTo>
                  <a:lnTo>
                    <a:pt x="187008" y="243889"/>
                  </a:lnTo>
                  <a:cubicBezTo>
                    <a:pt x="189420" y="250131"/>
                    <a:pt x="190454" y="250866"/>
                    <a:pt x="193556" y="250866"/>
                  </a:cubicBezTo>
                  <a:cubicBezTo>
                    <a:pt x="197347" y="250866"/>
                    <a:pt x="197347" y="249764"/>
                    <a:pt x="199071" y="243155"/>
                  </a:cubicBezTo>
                  <a:lnTo>
                    <a:pt x="247322" y="38630"/>
                  </a:lnTo>
                  <a:close/>
                </a:path>
              </a:pathLst>
            </a:custGeom>
            <a:solidFill>
              <a:srgbClr val="000000"/>
            </a:solidFill>
            <a:ln w="344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5" name="Dowolny kształt: kształt 134">
              <a:extLst>
                <a:ext uri="{FF2B5EF4-FFF2-40B4-BE49-F238E27FC236}">
                  <a16:creationId xmlns:a16="http://schemas.microsoft.com/office/drawing/2014/main" id="{C90C9436-8FD3-336D-0F29-846B85A88B17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8568742" y="6870280"/>
              <a:ext cx="80992" cy="367190"/>
            </a:xfrm>
            <a:custGeom>
              <a:avLst/>
              <a:gdLst>
                <a:gd name="connsiteX0" fmla="*/ 14003 w 80992"/>
                <a:gd name="connsiteY0" fmla="*/ 12559 h 367190"/>
                <a:gd name="connsiteX1" fmla="*/ 7110 w 80992"/>
                <a:gd name="connsiteY1" fmla="*/ 75 h 367190"/>
                <a:gd name="connsiteX2" fmla="*/ 217 w 80992"/>
                <a:gd name="connsiteY2" fmla="*/ 13661 h 367190"/>
                <a:gd name="connsiteX3" fmla="*/ 217 w 80992"/>
                <a:gd name="connsiteY3" fmla="*/ 353679 h 367190"/>
                <a:gd name="connsiteX4" fmla="*/ 7110 w 80992"/>
                <a:gd name="connsiteY4" fmla="*/ 367265 h 367190"/>
                <a:gd name="connsiteX5" fmla="*/ 14003 w 80992"/>
                <a:gd name="connsiteY5" fmla="*/ 354781 h 367190"/>
                <a:gd name="connsiteX6" fmla="*/ 14003 w 80992"/>
                <a:gd name="connsiteY6" fmla="*/ 12559 h 367190"/>
                <a:gd name="connsiteX7" fmla="*/ 81210 w 80992"/>
                <a:gd name="connsiteY7" fmla="*/ 13661 h 367190"/>
                <a:gd name="connsiteX8" fmla="*/ 74317 w 80992"/>
                <a:gd name="connsiteY8" fmla="*/ 75 h 367190"/>
                <a:gd name="connsiteX9" fmla="*/ 67424 w 80992"/>
                <a:gd name="connsiteY9" fmla="*/ 12559 h 367190"/>
                <a:gd name="connsiteX10" fmla="*/ 67424 w 80992"/>
                <a:gd name="connsiteY10" fmla="*/ 354781 h 367190"/>
                <a:gd name="connsiteX11" fmla="*/ 74317 w 80992"/>
                <a:gd name="connsiteY11" fmla="*/ 367265 h 367190"/>
                <a:gd name="connsiteX12" fmla="*/ 81210 w 80992"/>
                <a:gd name="connsiteY12" fmla="*/ 353679 h 367190"/>
                <a:gd name="connsiteX13" fmla="*/ 81210 w 80992"/>
                <a:gd name="connsiteY13" fmla="*/ 13661 h 36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0992" h="367190">
                  <a:moveTo>
                    <a:pt x="14003" y="12559"/>
                  </a:moveTo>
                  <a:cubicBezTo>
                    <a:pt x="14003" y="6684"/>
                    <a:pt x="14003" y="75"/>
                    <a:pt x="7110" y="75"/>
                  </a:cubicBezTo>
                  <a:cubicBezTo>
                    <a:pt x="217" y="75"/>
                    <a:pt x="217" y="8153"/>
                    <a:pt x="217" y="13661"/>
                  </a:cubicBezTo>
                  <a:lnTo>
                    <a:pt x="217" y="353679"/>
                  </a:lnTo>
                  <a:cubicBezTo>
                    <a:pt x="217" y="359554"/>
                    <a:pt x="217" y="367265"/>
                    <a:pt x="7110" y="367265"/>
                  </a:cubicBezTo>
                  <a:cubicBezTo>
                    <a:pt x="14003" y="367265"/>
                    <a:pt x="14003" y="360656"/>
                    <a:pt x="14003" y="354781"/>
                  </a:cubicBezTo>
                  <a:lnTo>
                    <a:pt x="14003" y="12559"/>
                  </a:lnTo>
                  <a:close/>
                  <a:moveTo>
                    <a:pt x="81210" y="13661"/>
                  </a:moveTo>
                  <a:cubicBezTo>
                    <a:pt x="81210" y="7786"/>
                    <a:pt x="81210" y="75"/>
                    <a:pt x="74317" y="75"/>
                  </a:cubicBezTo>
                  <a:cubicBezTo>
                    <a:pt x="67424" y="75"/>
                    <a:pt x="67424" y="6684"/>
                    <a:pt x="67424" y="12559"/>
                  </a:cubicBezTo>
                  <a:lnTo>
                    <a:pt x="67424" y="354781"/>
                  </a:lnTo>
                  <a:cubicBezTo>
                    <a:pt x="67424" y="360656"/>
                    <a:pt x="67424" y="367265"/>
                    <a:pt x="74317" y="367265"/>
                  </a:cubicBezTo>
                  <a:cubicBezTo>
                    <a:pt x="81210" y="367265"/>
                    <a:pt x="81210" y="359187"/>
                    <a:pt x="81210" y="353679"/>
                  </a:cubicBezTo>
                  <a:lnTo>
                    <a:pt x="81210" y="13661"/>
                  </a:lnTo>
                  <a:close/>
                </a:path>
              </a:pathLst>
            </a:custGeom>
            <a:solidFill>
              <a:srgbClr val="000000"/>
            </a:solidFill>
            <a:ln w="344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6" name="Dowolny kształt: kształt 135">
              <a:extLst>
                <a:ext uri="{FF2B5EF4-FFF2-40B4-BE49-F238E27FC236}">
                  <a16:creationId xmlns:a16="http://schemas.microsoft.com/office/drawing/2014/main" id="{0112D824-4EAB-22D6-1578-A25A206F5CED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8709705" y="6983374"/>
              <a:ext cx="193348" cy="166337"/>
            </a:xfrm>
            <a:custGeom>
              <a:avLst/>
              <a:gdLst>
                <a:gd name="connsiteX0" fmla="*/ 150489 w 193348"/>
                <a:gd name="connsiteY0" fmla="*/ 75716 h 166337"/>
                <a:gd name="connsiteX1" fmla="*/ 92933 w 193348"/>
                <a:gd name="connsiteY1" fmla="*/ 75 h 166337"/>
                <a:gd name="connsiteX2" fmla="*/ 222 w 193348"/>
                <a:gd name="connsiteY2" fmla="*/ 104357 h 166337"/>
                <a:gd name="connsiteX3" fmla="*/ 56055 w 193348"/>
                <a:gd name="connsiteY3" fmla="*/ 166412 h 166337"/>
                <a:gd name="connsiteX4" fmla="*/ 128776 w 193348"/>
                <a:gd name="connsiteY4" fmla="*/ 135568 h 166337"/>
                <a:gd name="connsiteX5" fmla="*/ 160139 w 193348"/>
                <a:gd name="connsiteY5" fmla="*/ 166412 h 166337"/>
                <a:gd name="connsiteX6" fmla="*/ 189090 w 193348"/>
                <a:gd name="connsiteY6" fmla="*/ 140342 h 166337"/>
                <a:gd name="connsiteX7" fmla="*/ 184954 w 193348"/>
                <a:gd name="connsiteY7" fmla="*/ 136670 h 166337"/>
                <a:gd name="connsiteX8" fmla="*/ 180474 w 193348"/>
                <a:gd name="connsiteY8" fmla="*/ 140342 h 166337"/>
                <a:gd name="connsiteX9" fmla="*/ 161173 w 193348"/>
                <a:gd name="connsiteY9" fmla="*/ 158334 h 166337"/>
                <a:gd name="connsiteX10" fmla="*/ 150489 w 193348"/>
                <a:gd name="connsiteY10" fmla="*/ 120880 h 166337"/>
                <a:gd name="connsiteX11" fmla="*/ 153936 w 193348"/>
                <a:gd name="connsiteY11" fmla="*/ 108029 h 166337"/>
                <a:gd name="connsiteX12" fmla="*/ 193570 w 193348"/>
                <a:gd name="connsiteY12" fmla="*/ 21739 h 166337"/>
                <a:gd name="connsiteX13" fmla="*/ 189435 w 193348"/>
                <a:gd name="connsiteY13" fmla="*/ 18067 h 166337"/>
                <a:gd name="connsiteX14" fmla="*/ 184265 w 193348"/>
                <a:gd name="connsiteY14" fmla="*/ 25778 h 166337"/>
                <a:gd name="connsiteX15" fmla="*/ 150489 w 193348"/>
                <a:gd name="connsiteY15" fmla="*/ 98482 h 166337"/>
                <a:gd name="connsiteX16" fmla="*/ 150489 w 193348"/>
                <a:gd name="connsiteY16" fmla="*/ 75716 h 166337"/>
                <a:gd name="connsiteX17" fmla="*/ 127398 w 193348"/>
                <a:gd name="connsiteY17" fmla="*/ 126021 h 166337"/>
                <a:gd name="connsiteX18" fmla="*/ 56744 w 193348"/>
                <a:gd name="connsiteY18" fmla="*/ 158334 h 166337"/>
                <a:gd name="connsiteX19" fmla="*/ 25726 w 193348"/>
                <a:gd name="connsiteY19" fmla="*/ 118310 h 166337"/>
                <a:gd name="connsiteX20" fmla="*/ 45716 w 193348"/>
                <a:gd name="connsiteY20" fmla="*/ 41934 h 166337"/>
                <a:gd name="connsiteX21" fmla="*/ 92588 w 193348"/>
                <a:gd name="connsiteY21" fmla="*/ 8153 h 166337"/>
                <a:gd name="connsiteX22" fmla="*/ 126708 w 193348"/>
                <a:gd name="connsiteY22" fmla="*/ 84896 h 166337"/>
                <a:gd name="connsiteX23" fmla="*/ 127398 w 193348"/>
                <a:gd name="connsiteY23" fmla="*/ 126021 h 166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3348" h="166337">
                  <a:moveTo>
                    <a:pt x="150489" y="75716"/>
                  </a:moveTo>
                  <a:cubicBezTo>
                    <a:pt x="150489" y="18067"/>
                    <a:pt x="118437" y="75"/>
                    <a:pt x="92933" y="75"/>
                  </a:cubicBezTo>
                  <a:cubicBezTo>
                    <a:pt x="45716" y="75"/>
                    <a:pt x="222" y="52583"/>
                    <a:pt x="222" y="104357"/>
                  </a:cubicBezTo>
                  <a:cubicBezTo>
                    <a:pt x="222" y="138506"/>
                    <a:pt x="20901" y="166412"/>
                    <a:pt x="56055" y="166412"/>
                  </a:cubicBezTo>
                  <a:cubicBezTo>
                    <a:pt x="77768" y="166412"/>
                    <a:pt x="102583" y="157967"/>
                    <a:pt x="128776" y="135568"/>
                  </a:cubicBezTo>
                  <a:cubicBezTo>
                    <a:pt x="133257" y="155029"/>
                    <a:pt x="144630" y="166412"/>
                    <a:pt x="160139" y="166412"/>
                  </a:cubicBezTo>
                  <a:cubicBezTo>
                    <a:pt x="178406" y="166412"/>
                    <a:pt x="189090" y="146217"/>
                    <a:pt x="189090" y="140342"/>
                  </a:cubicBezTo>
                  <a:cubicBezTo>
                    <a:pt x="189090" y="137771"/>
                    <a:pt x="187022" y="136670"/>
                    <a:pt x="184954" y="136670"/>
                  </a:cubicBezTo>
                  <a:cubicBezTo>
                    <a:pt x="182542" y="136670"/>
                    <a:pt x="181508" y="137771"/>
                    <a:pt x="180474" y="140342"/>
                  </a:cubicBezTo>
                  <a:cubicBezTo>
                    <a:pt x="174270" y="158334"/>
                    <a:pt x="161863" y="158334"/>
                    <a:pt x="161173" y="158334"/>
                  </a:cubicBezTo>
                  <a:cubicBezTo>
                    <a:pt x="150489" y="158334"/>
                    <a:pt x="150489" y="129693"/>
                    <a:pt x="150489" y="120880"/>
                  </a:cubicBezTo>
                  <a:cubicBezTo>
                    <a:pt x="150489" y="113169"/>
                    <a:pt x="150489" y="112435"/>
                    <a:pt x="153936" y="108029"/>
                  </a:cubicBezTo>
                  <a:cubicBezTo>
                    <a:pt x="186333" y="64700"/>
                    <a:pt x="193570" y="22106"/>
                    <a:pt x="193570" y="21739"/>
                  </a:cubicBezTo>
                  <a:cubicBezTo>
                    <a:pt x="193570" y="21005"/>
                    <a:pt x="193226" y="18067"/>
                    <a:pt x="189435" y="18067"/>
                  </a:cubicBezTo>
                  <a:cubicBezTo>
                    <a:pt x="185988" y="18067"/>
                    <a:pt x="185988" y="19169"/>
                    <a:pt x="184265" y="25778"/>
                  </a:cubicBezTo>
                  <a:cubicBezTo>
                    <a:pt x="178061" y="48911"/>
                    <a:pt x="166688" y="76818"/>
                    <a:pt x="150489" y="98482"/>
                  </a:cubicBezTo>
                  <a:lnTo>
                    <a:pt x="150489" y="75716"/>
                  </a:lnTo>
                  <a:close/>
                  <a:moveTo>
                    <a:pt x="127398" y="126021"/>
                  </a:moveTo>
                  <a:cubicBezTo>
                    <a:pt x="97068" y="154295"/>
                    <a:pt x="70530" y="158334"/>
                    <a:pt x="56744" y="158334"/>
                  </a:cubicBezTo>
                  <a:cubicBezTo>
                    <a:pt x="36065" y="158334"/>
                    <a:pt x="25726" y="141810"/>
                    <a:pt x="25726" y="118310"/>
                  </a:cubicBezTo>
                  <a:cubicBezTo>
                    <a:pt x="25726" y="100318"/>
                    <a:pt x="34687" y="60661"/>
                    <a:pt x="45716" y="41934"/>
                  </a:cubicBezTo>
                  <a:cubicBezTo>
                    <a:pt x="61914" y="15130"/>
                    <a:pt x="80525" y="8153"/>
                    <a:pt x="92588" y="8153"/>
                  </a:cubicBezTo>
                  <a:cubicBezTo>
                    <a:pt x="126708" y="8153"/>
                    <a:pt x="126708" y="56255"/>
                    <a:pt x="126708" y="84896"/>
                  </a:cubicBezTo>
                  <a:cubicBezTo>
                    <a:pt x="126708" y="98482"/>
                    <a:pt x="126708" y="119779"/>
                    <a:pt x="127398" y="126021"/>
                  </a:cubicBezTo>
                  <a:close/>
                </a:path>
              </a:pathLst>
            </a:custGeom>
            <a:solidFill>
              <a:srgbClr val="000000"/>
            </a:solidFill>
            <a:ln w="344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7" name="Dowolny kształt: kształt 136">
              <a:extLst>
                <a:ext uri="{FF2B5EF4-FFF2-40B4-BE49-F238E27FC236}">
                  <a16:creationId xmlns:a16="http://schemas.microsoft.com/office/drawing/2014/main" id="{1357B90F-82A0-1C7D-A68C-C877E437ABD0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8962817" y="6870280"/>
              <a:ext cx="80992" cy="367190"/>
            </a:xfrm>
            <a:custGeom>
              <a:avLst/>
              <a:gdLst>
                <a:gd name="connsiteX0" fmla="*/ 14014 w 80992"/>
                <a:gd name="connsiteY0" fmla="*/ 12559 h 367190"/>
                <a:gd name="connsiteX1" fmla="*/ 7121 w 80992"/>
                <a:gd name="connsiteY1" fmla="*/ 75 h 367190"/>
                <a:gd name="connsiteX2" fmla="*/ 228 w 80992"/>
                <a:gd name="connsiteY2" fmla="*/ 13661 h 367190"/>
                <a:gd name="connsiteX3" fmla="*/ 228 w 80992"/>
                <a:gd name="connsiteY3" fmla="*/ 353679 h 367190"/>
                <a:gd name="connsiteX4" fmla="*/ 7121 w 80992"/>
                <a:gd name="connsiteY4" fmla="*/ 367265 h 367190"/>
                <a:gd name="connsiteX5" fmla="*/ 14014 w 80992"/>
                <a:gd name="connsiteY5" fmla="*/ 354781 h 367190"/>
                <a:gd name="connsiteX6" fmla="*/ 14014 w 80992"/>
                <a:gd name="connsiteY6" fmla="*/ 12559 h 367190"/>
                <a:gd name="connsiteX7" fmla="*/ 81221 w 80992"/>
                <a:gd name="connsiteY7" fmla="*/ 13661 h 367190"/>
                <a:gd name="connsiteX8" fmla="*/ 74328 w 80992"/>
                <a:gd name="connsiteY8" fmla="*/ 75 h 367190"/>
                <a:gd name="connsiteX9" fmla="*/ 67435 w 80992"/>
                <a:gd name="connsiteY9" fmla="*/ 12559 h 367190"/>
                <a:gd name="connsiteX10" fmla="*/ 67435 w 80992"/>
                <a:gd name="connsiteY10" fmla="*/ 354781 h 367190"/>
                <a:gd name="connsiteX11" fmla="*/ 74328 w 80992"/>
                <a:gd name="connsiteY11" fmla="*/ 367265 h 367190"/>
                <a:gd name="connsiteX12" fmla="*/ 81221 w 80992"/>
                <a:gd name="connsiteY12" fmla="*/ 353679 h 367190"/>
                <a:gd name="connsiteX13" fmla="*/ 81221 w 80992"/>
                <a:gd name="connsiteY13" fmla="*/ 13661 h 36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0992" h="367190">
                  <a:moveTo>
                    <a:pt x="14014" y="12559"/>
                  </a:moveTo>
                  <a:cubicBezTo>
                    <a:pt x="14014" y="6684"/>
                    <a:pt x="14014" y="75"/>
                    <a:pt x="7121" y="75"/>
                  </a:cubicBezTo>
                  <a:cubicBezTo>
                    <a:pt x="228" y="75"/>
                    <a:pt x="228" y="8153"/>
                    <a:pt x="228" y="13661"/>
                  </a:cubicBezTo>
                  <a:lnTo>
                    <a:pt x="228" y="353679"/>
                  </a:lnTo>
                  <a:cubicBezTo>
                    <a:pt x="228" y="359554"/>
                    <a:pt x="228" y="367265"/>
                    <a:pt x="7121" y="367265"/>
                  </a:cubicBezTo>
                  <a:cubicBezTo>
                    <a:pt x="14014" y="367265"/>
                    <a:pt x="14014" y="360656"/>
                    <a:pt x="14014" y="354781"/>
                  </a:cubicBezTo>
                  <a:lnTo>
                    <a:pt x="14014" y="12559"/>
                  </a:lnTo>
                  <a:close/>
                  <a:moveTo>
                    <a:pt x="81221" y="13661"/>
                  </a:moveTo>
                  <a:cubicBezTo>
                    <a:pt x="81221" y="7786"/>
                    <a:pt x="81221" y="75"/>
                    <a:pt x="74328" y="75"/>
                  </a:cubicBezTo>
                  <a:cubicBezTo>
                    <a:pt x="67435" y="75"/>
                    <a:pt x="67435" y="6684"/>
                    <a:pt x="67435" y="12559"/>
                  </a:cubicBezTo>
                  <a:lnTo>
                    <a:pt x="67435" y="354781"/>
                  </a:lnTo>
                  <a:cubicBezTo>
                    <a:pt x="67435" y="360656"/>
                    <a:pt x="67435" y="367265"/>
                    <a:pt x="74328" y="367265"/>
                  </a:cubicBezTo>
                  <a:cubicBezTo>
                    <a:pt x="81221" y="367265"/>
                    <a:pt x="81221" y="359187"/>
                    <a:pt x="81221" y="353679"/>
                  </a:cubicBezTo>
                  <a:lnTo>
                    <a:pt x="81221" y="13661"/>
                  </a:lnTo>
                  <a:close/>
                </a:path>
              </a:pathLst>
            </a:custGeom>
            <a:solidFill>
              <a:srgbClr val="000000"/>
            </a:solidFill>
            <a:ln w="344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8" name="Dowolny kształt: kształt 137">
              <a:extLst>
                <a:ext uri="{FF2B5EF4-FFF2-40B4-BE49-F238E27FC236}">
                  <a16:creationId xmlns:a16="http://schemas.microsoft.com/office/drawing/2014/main" id="{80B72500-D765-5413-47E1-22BD58AF4A20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9185536" y="6931600"/>
              <a:ext cx="229192" cy="244548"/>
            </a:xfrm>
            <a:custGeom>
              <a:avLst/>
              <a:gdLst>
                <a:gd name="connsiteX0" fmla="*/ 121897 w 229192"/>
                <a:gd name="connsiteY0" fmla="*/ 129693 h 244548"/>
                <a:gd name="connsiteX1" fmla="*/ 218054 w 229192"/>
                <a:gd name="connsiteY1" fmla="*/ 129693 h 244548"/>
                <a:gd name="connsiteX2" fmla="*/ 229428 w 229192"/>
                <a:gd name="connsiteY2" fmla="*/ 122349 h 244548"/>
                <a:gd name="connsiteX3" fmla="*/ 218054 w 229192"/>
                <a:gd name="connsiteY3" fmla="*/ 115005 h 244548"/>
                <a:gd name="connsiteX4" fmla="*/ 121897 w 229192"/>
                <a:gd name="connsiteY4" fmla="*/ 115005 h 244548"/>
                <a:gd name="connsiteX5" fmla="*/ 121897 w 229192"/>
                <a:gd name="connsiteY5" fmla="*/ 12192 h 244548"/>
                <a:gd name="connsiteX6" fmla="*/ 115004 w 229192"/>
                <a:gd name="connsiteY6" fmla="*/ 75 h 244548"/>
                <a:gd name="connsiteX7" fmla="*/ 108111 w 229192"/>
                <a:gd name="connsiteY7" fmla="*/ 12192 h 244548"/>
                <a:gd name="connsiteX8" fmla="*/ 108111 w 229192"/>
                <a:gd name="connsiteY8" fmla="*/ 115005 h 244548"/>
                <a:gd name="connsiteX9" fmla="*/ 11609 w 229192"/>
                <a:gd name="connsiteY9" fmla="*/ 115005 h 244548"/>
                <a:gd name="connsiteX10" fmla="*/ 235 w 229192"/>
                <a:gd name="connsiteY10" fmla="*/ 122349 h 244548"/>
                <a:gd name="connsiteX11" fmla="*/ 11609 w 229192"/>
                <a:gd name="connsiteY11" fmla="*/ 129693 h 244548"/>
                <a:gd name="connsiteX12" fmla="*/ 108111 w 229192"/>
                <a:gd name="connsiteY12" fmla="*/ 129693 h 244548"/>
                <a:gd name="connsiteX13" fmla="*/ 108111 w 229192"/>
                <a:gd name="connsiteY13" fmla="*/ 232506 h 244548"/>
                <a:gd name="connsiteX14" fmla="*/ 115004 w 229192"/>
                <a:gd name="connsiteY14" fmla="*/ 244624 h 244548"/>
                <a:gd name="connsiteX15" fmla="*/ 121897 w 229192"/>
                <a:gd name="connsiteY15" fmla="*/ 232506 h 244548"/>
                <a:gd name="connsiteX16" fmla="*/ 121897 w 229192"/>
                <a:gd name="connsiteY16" fmla="*/ 129693 h 244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9192" h="244548">
                  <a:moveTo>
                    <a:pt x="121897" y="129693"/>
                  </a:moveTo>
                  <a:lnTo>
                    <a:pt x="218054" y="129693"/>
                  </a:lnTo>
                  <a:cubicBezTo>
                    <a:pt x="222879" y="129693"/>
                    <a:pt x="229428" y="129693"/>
                    <a:pt x="229428" y="122349"/>
                  </a:cubicBezTo>
                  <a:cubicBezTo>
                    <a:pt x="229428" y="115005"/>
                    <a:pt x="222879" y="115005"/>
                    <a:pt x="218054" y="115005"/>
                  </a:cubicBezTo>
                  <a:lnTo>
                    <a:pt x="121897" y="115005"/>
                  </a:lnTo>
                  <a:lnTo>
                    <a:pt x="121897" y="12192"/>
                  </a:lnTo>
                  <a:cubicBezTo>
                    <a:pt x="121897" y="7051"/>
                    <a:pt x="121897" y="75"/>
                    <a:pt x="115004" y="75"/>
                  </a:cubicBezTo>
                  <a:cubicBezTo>
                    <a:pt x="108111" y="75"/>
                    <a:pt x="108111" y="7051"/>
                    <a:pt x="108111" y="12192"/>
                  </a:cubicBezTo>
                  <a:lnTo>
                    <a:pt x="108111" y="115005"/>
                  </a:lnTo>
                  <a:lnTo>
                    <a:pt x="11609" y="115005"/>
                  </a:lnTo>
                  <a:cubicBezTo>
                    <a:pt x="6784" y="115005"/>
                    <a:pt x="235" y="115005"/>
                    <a:pt x="235" y="122349"/>
                  </a:cubicBezTo>
                  <a:cubicBezTo>
                    <a:pt x="235" y="129693"/>
                    <a:pt x="6784" y="129693"/>
                    <a:pt x="11609" y="129693"/>
                  </a:cubicBezTo>
                  <a:lnTo>
                    <a:pt x="108111" y="129693"/>
                  </a:lnTo>
                  <a:lnTo>
                    <a:pt x="108111" y="232506"/>
                  </a:lnTo>
                  <a:cubicBezTo>
                    <a:pt x="108111" y="237647"/>
                    <a:pt x="108111" y="244624"/>
                    <a:pt x="115004" y="244624"/>
                  </a:cubicBezTo>
                  <a:cubicBezTo>
                    <a:pt x="121897" y="244624"/>
                    <a:pt x="121897" y="237647"/>
                    <a:pt x="121897" y="232506"/>
                  </a:cubicBezTo>
                  <a:lnTo>
                    <a:pt x="121897" y="129693"/>
                  </a:lnTo>
                  <a:close/>
                </a:path>
              </a:pathLst>
            </a:custGeom>
            <a:solidFill>
              <a:srgbClr val="000000"/>
            </a:solidFill>
            <a:ln w="344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9" name="Dowolny kształt: kształt 138">
              <a:extLst>
                <a:ext uri="{FF2B5EF4-FFF2-40B4-BE49-F238E27FC236}">
                  <a16:creationId xmlns:a16="http://schemas.microsoft.com/office/drawing/2014/main" id="{FAC56E28-20C2-8609-0F02-515F0DE1334D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9524325" y="6894881"/>
              <a:ext cx="290194" cy="250791"/>
            </a:xfrm>
            <a:custGeom>
              <a:avLst/>
              <a:gdLst>
                <a:gd name="connsiteX0" fmla="*/ 247359 w 290194"/>
                <a:gd name="connsiteY0" fmla="*/ 38630 h 250791"/>
                <a:gd name="connsiteX1" fmla="*/ 284581 w 290194"/>
                <a:gd name="connsiteY1" fmla="*/ 11458 h 250791"/>
                <a:gd name="connsiteX2" fmla="*/ 290440 w 290194"/>
                <a:gd name="connsiteY2" fmla="*/ 4114 h 250791"/>
                <a:gd name="connsiteX3" fmla="*/ 285960 w 290194"/>
                <a:gd name="connsiteY3" fmla="*/ 75 h 250791"/>
                <a:gd name="connsiteX4" fmla="*/ 251150 w 290194"/>
                <a:gd name="connsiteY4" fmla="*/ 1176 h 250791"/>
                <a:gd name="connsiteX5" fmla="*/ 215996 w 290194"/>
                <a:gd name="connsiteY5" fmla="*/ 75 h 250791"/>
                <a:gd name="connsiteX6" fmla="*/ 209792 w 290194"/>
                <a:gd name="connsiteY6" fmla="*/ 7419 h 250791"/>
                <a:gd name="connsiteX7" fmla="*/ 215996 w 290194"/>
                <a:gd name="connsiteY7" fmla="*/ 11458 h 250791"/>
                <a:gd name="connsiteX8" fmla="*/ 239432 w 290194"/>
                <a:gd name="connsiteY8" fmla="*/ 27614 h 250791"/>
                <a:gd name="connsiteX9" fmla="*/ 238398 w 290194"/>
                <a:gd name="connsiteY9" fmla="*/ 35325 h 250791"/>
                <a:gd name="connsiteX10" fmla="*/ 199798 w 290194"/>
                <a:gd name="connsiteY10" fmla="*/ 198725 h 250791"/>
                <a:gd name="connsiteX11" fmla="*/ 123630 w 290194"/>
                <a:gd name="connsiteY11" fmla="*/ 7051 h 250791"/>
                <a:gd name="connsiteX12" fmla="*/ 112601 w 290194"/>
                <a:gd name="connsiteY12" fmla="*/ 75 h 250791"/>
                <a:gd name="connsiteX13" fmla="*/ 66418 w 290194"/>
                <a:gd name="connsiteY13" fmla="*/ 75 h 250791"/>
                <a:gd name="connsiteX14" fmla="*/ 56423 w 290194"/>
                <a:gd name="connsiteY14" fmla="*/ 7419 h 250791"/>
                <a:gd name="connsiteX15" fmla="*/ 66074 w 290194"/>
                <a:gd name="connsiteY15" fmla="*/ 11458 h 250791"/>
                <a:gd name="connsiteX16" fmla="*/ 89510 w 290194"/>
                <a:gd name="connsiteY16" fmla="*/ 14762 h 250791"/>
                <a:gd name="connsiteX17" fmla="*/ 43327 w 290194"/>
                <a:gd name="connsiteY17" fmla="*/ 211944 h 250791"/>
                <a:gd name="connsiteX18" fmla="*/ 6105 w 290194"/>
                <a:gd name="connsiteY18" fmla="*/ 239483 h 250791"/>
                <a:gd name="connsiteX19" fmla="*/ 245 w 290194"/>
                <a:gd name="connsiteY19" fmla="*/ 246827 h 250791"/>
                <a:gd name="connsiteX20" fmla="*/ 4726 w 290194"/>
                <a:gd name="connsiteY20" fmla="*/ 250866 h 250791"/>
                <a:gd name="connsiteX21" fmla="*/ 39191 w 290194"/>
                <a:gd name="connsiteY21" fmla="*/ 249764 h 250791"/>
                <a:gd name="connsiteX22" fmla="*/ 74690 w 290194"/>
                <a:gd name="connsiteY22" fmla="*/ 250866 h 250791"/>
                <a:gd name="connsiteX23" fmla="*/ 80893 w 290194"/>
                <a:gd name="connsiteY23" fmla="*/ 243522 h 250791"/>
                <a:gd name="connsiteX24" fmla="*/ 74000 w 290194"/>
                <a:gd name="connsiteY24" fmla="*/ 239483 h 250791"/>
                <a:gd name="connsiteX25" fmla="*/ 51254 w 290194"/>
                <a:gd name="connsiteY25" fmla="*/ 223327 h 250791"/>
                <a:gd name="connsiteX26" fmla="*/ 52632 w 290194"/>
                <a:gd name="connsiteY26" fmla="*/ 214881 h 250791"/>
                <a:gd name="connsiteX27" fmla="*/ 98126 w 290194"/>
                <a:gd name="connsiteY27" fmla="*/ 21005 h 250791"/>
                <a:gd name="connsiteX28" fmla="*/ 101228 w 290194"/>
                <a:gd name="connsiteY28" fmla="*/ 27614 h 250791"/>
                <a:gd name="connsiteX29" fmla="*/ 187046 w 290194"/>
                <a:gd name="connsiteY29" fmla="*/ 243889 h 250791"/>
                <a:gd name="connsiteX30" fmla="*/ 193594 w 290194"/>
                <a:gd name="connsiteY30" fmla="*/ 250866 h 250791"/>
                <a:gd name="connsiteX31" fmla="*/ 199108 w 290194"/>
                <a:gd name="connsiteY31" fmla="*/ 243155 h 250791"/>
                <a:gd name="connsiteX32" fmla="*/ 247359 w 290194"/>
                <a:gd name="connsiteY32" fmla="*/ 38630 h 250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90194" h="250791">
                  <a:moveTo>
                    <a:pt x="247359" y="38630"/>
                  </a:moveTo>
                  <a:cubicBezTo>
                    <a:pt x="250806" y="23942"/>
                    <a:pt x="257009" y="12559"/>
                    <a:pt x="284581" y="11458"/>
                  </a:cubicBezTo>
                  <a:cubicBezTo>
                    <a:pt x="286305" y="11458"/>
                    <a:pt x="290440" y="11090"/>
                    <a:pt x="290440" y="4114"/>
                  </a:cubicBezTo>
                  <a:cubicBezTo>
                    <a:pt x="290440" y="3747"/>
                    <a:pt x="290440" y="75"/>
                    <a:pt x="285960" y="75"/>
                  </a:cubicBezTo>
                  <a:cubicBezTo>
                    <a:pt x="274587" y="75"/>
                    <a:pt x="262524" y="1176"/>
                    <a:pt x="251150" y="1176"/>
                  </a:cubicBezTo>
                  <a:cubicBezTo>
                    <a:pt x="239432" y="1176"/>
                    <a:pt x="227370" y="75"/>
                    <a:pt x="215996" y="75"/>
                  </a:cubicBezTo>
                  <a:cubicBezTo>
                    <a:pt x="213928" y="75"/>
                    <a:pt x="209792" y="75"/>
                    <a:pt x="209792" y="7419"/>
                  </a:cubicBezTo>
                  <a:cubicBezTo>
                    <a:pt x="209792" y="11458"/>
                    <a:pt x="213239" y="11458"/>
                    <a:pt x="215996" y="11458"/>
                  </a:cubicBezTo>
                  <a:cubicBezTo>
                    <a:pt x="235641" y="11825"/>
                    <a:pt x="239432" y="19536"/>
                    <a:pt x="239432" y="27614"/>
                  </a:cubicBezTo>
                  <a:cubicBezTo>
                    <a:pt x="239432" y="28716"/>
                    <a:pt x="238743" y="34223"/>
                    <a:pt x="238398" y="35325"/>
                  </a:cubicBezTo>
                  <a:lnTo>
                    <a:pt x="199798" y="198725"/>
                  </a:lnTo>
                  <a:lnTo>
                    <a:pt x="123630" y="7051"/>
                  </a:lnTo>
                  <a:cubicBezTo>
                    <a:pt x="120873" y="442"/>
                    <a:pt x="120528" y="75"/>
                    <a:pt x="112601" y="75"/>
                  </a:cubicBezTo>
                  <a:lnTo>
                    <a:pt x="66418" y="75"/>
                  </a:lnTo>
                  <a:cubicBezTo>
                    <a:pt x="59525" y="75"/>
                    <a:pt x="56423" y="75"/>
                    <a:pt x="56423" y="7419"/>
                  </a:cubicBezTo>
                  <a:cubicBezTo>
                    <a:pt x="56423" y="11458"/>
                    <a:pt x="59525" y="11458"/>
                    <a:pt x="66074" y="11458"/>
                  </a:cubicBezTo>
                  <a:cubicBezTo>
                    <a:pt x="67797" y="11458"/>
                    <a:pt x="89510" y="11458"/>
                    <a:pt x="89510" y="14762"/>
                  </a:cubicBezTo>
                  <a:lnTo>
                    <a:pt x="43327" y="211944"/>
                  </a:lnTo>
                  <a:cubicBezTo>
                    <a:pt x="39880" y="226631"/>
                    <a:pt x="34021" y="238381"/>
                    <a:pt x="6105" y="239483"/>
                  </a:cubicBezTo>
                  <a:cubicBezTo>
                    <a:pt x="4037" y="239483"/>
                    <a:pt x="245" y="239850"/>
                    <a:pt x="245" y="246827"/>
                  </a:cubicBezTo>
                  <a:cubicBezTo>
                    <a:pt x="245" y="249397"/>
                    <a:pt x="1969" y="250866"/>
                    <a:pt x="4726" y="250866"/>
                  </a:cubicBezTo>
                  <a:cubicBezTo>
                    <a:pt x="15755" y="250866"/>
                    <a:pt x="27817" y="249764"/>
                    <a:pt x="39191" y="249764"/>
                  </a:cubicBezTo>
                  <a:cubicBezTo>
                    <a:pt x="50909" y="249764"/>
                    <a:pt x="63316" y="250866"/>
                    <a:pt x="74690" y="250866"/>
                  </a:cubicBezTo>
                  <a:cubicBezTo>
                    <a:pt x="76413" y="250866"/>
                    <a:pt x="80893" y="250866"/>
                    <a:pt x="80893" y="243522"/>
                  </a:cubicBezTo>
                  <a:cubicBezTo>
                    <a:pt x="80893" y="239850"/>
                    <a:pt x="77792" y="239483"/>
                    <a:pt x="74000" y="239483"/>
                  </a:cubicBezTo>
                  <a:cubicBezTo>
                    <a:pt x="54011" y="238749"/>
                    <a:pt x="51254" y="230670"/>
                    <a:pt x="51254" y="223327"/>
                  </a:cubicBezTo>
                  <a:cubicBezTo>
                    <a:pt x="51254" y="220756"/>
                    <a:pt x="51598" y="218920"/>
                    <a:pt x="52632" y="214881"/>
                  </a:cubicBezTo>
                  <a:lnTo>
                    <a:pt x="98126" y="21005"/>
                  </a:lnTo>
                  <a:cubicBezTo>
                    <a:pt x="99505" y="23208"/>
                    <a:pt x="99505" y="23942"/>
                    <a:pt x="101228" y="27614"/>
                  </a:cubicBezTo>
                  <a:lnTo>
                    <a:pt x="187046" y="243889"/>
                  </a:lnTo>
                  <a:cubicBezTo>
                    <a:pt x="189458" y="250131"/>
                    <a:pt x="190492" y="250866"/>
                    <a:pt x="193594" y="250866"/>
                  </a:cubicBezTo>
                  <a:cubicBezTo>
                    <a:pt x="197385" y="250866"/>
                    <a:pt x="197385" y="249764"/>
                    <a:pt x="199108" y="243155"/>
                  </a:cubicBezTo>
                  <a:lnTo>
                    <a:pt x="247359" y="38630"/>
                  </a:lnTo>
                  <a:close/>
                </a:path>
              </a:pathLst>
            </a:custGeom>
            <a:solidFill>
              <a:srgbClr val="000000"/>
            </a:solidFill>
            <a:ln w="344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0" name="Dowolny kształt: kształt 139">
              <a:extLst>
                <a:ext uri="{FF2B5EF4-FFF2-40B4-BE49-F238E27FC236}">
                  <a16:creationId xmlns:a16="http://schemas.microsoft.com/office/drawing/2014/main" id="{6297C548-FB99-CC33-7960-4978B19F834F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9859496" y="6870280"/>
              <a:ext cx="79958" cy="367190"/>
            </a:xfrm>
            <a:custGeom>
              <a:avLst/>
              <a:gdLst>
                <a:gd name="connsiteX0" fmla="*/ 80213 w 79958"/>
                <a:gd name="connsiteY0" fmla="*/ 363593 h 367190"/>
                <a:gd name="connsiteX1" fmla="*/ 74354 w 79958"/>
                <a:gd name="connsiteY1" fmla="*/ 355515 h 367190"/>
                <a:gd name="connsiteX2" fmla="*/ 20244 w 79958"/>
                <a:gd name="connsiteY2" fmla="*/ 183670 h 367190"/>
                <a:gd name="connsiteX3" fmla="*/ 75733 w 79958"/>
                <a:gd name="connsiteY3" fmla="*/ 9989 h 367190"/>
                <a:gd name="connsiteX4" fmla="*/ 80213 w 79958"/>
                <a:gd name="connsiteY4" fmla="*/ 3747 h 367190"/>
                <a:gd name="connsiteX5" fmla="*/ 76767 w 79958"/>
                <a:gd name="connsiteY5" fmla="*/ 75 h 367190"/>
                <a:gd name="connsiteX6" fmla="*/ 21967 w 79958"/>
                <a:gd name="connsiteY6" fmla="*/ 71677 h 367190"/>
                <a:gd name="connsiteX7" fmla="*/ 255 w 79958"/>
                <a:gd name="connsiteY7" fmla="*/ 183670 h 367190"/>
                <a:gd name="connsiteX8" fmla="*/ 23001 w 79958"/>
                <a:gd name="connsiteY8" fmla="*/ 298233 h 367190"/>
                <a:gd name="connsiteX9" fmla="*/ 76767 w 79958"/>
                <a:gd name="connsiteY9" fmla="*/ 367265 h 367190"/>
                <a:gd name="connsiteX10" fmla="*/ 80213 w 79958"/>
                <a:gd name="connsiteY10" fmla="*/ 363593 h 36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958" h="367190">
                  <a:moveTo>
                    <a:pt x="80213" y="363593"/>
                  </a:moveTo>
                  <a:cubicBezTo>
                    <a:pt x="80213" y="362492"/>
                    <a:pt x="80213" y="361757"/>
                    <a:pt x="74354" y="355515"/>
                  </a:cubicBezTo>
                  <a:cubicBezTo>
                    <a:pt x="31273" y="309249"/>
                    <a:pt x="20244" y="239850"/>
                    <a:pt x="20244" y="183670"/>
                  </a:cubicBezTo>
                  <a:cubicBezTo>
                    <a:pt x="20244" y="119779"/>
                    <a:pt x="33341" y="55888"/>
                    <a:pt x="75733" y="9989"/>
                  </a:cubicBezTo>
                  <a:cubicBezTo>
                    <a:pt x="80213" y="5583"/>
                    <a:pt x="80213" y="4848"/>
                    <a:pt x="80213" y="3747"/>
                  </a:cubicBezTo>
                  <a:cubicBezTo>
                    <a:pt x="80213" y="1176"/>
                    <a:pt x="78835" y="75"/>
                    <a:pt x="76767" y="75"/>
                  </a:cubicBezTo>
                  <a:cubicBezTo>
                    <a:pt x="73320" y="75"/>
                    <a:pt x="42302" y="25044"/>
                    <a:pt x="21967" y="71677"/>
                  </a:cubicBezTo>
                  <a:cubicBezTo>
                    <a:pt x="4390" y="112068"/>
                    <a:pt x="255" y="152826"/>
                    <a:pt x="255" y="183670"/>
                  </a:cubicBezTo>
                  <a:cubicBezTo>
                    <a:pt x="255" y="212311"/>
                    <a:pt x="4046" y="256741"/>
                    <a:pt x="23001" y="298233"/>
                  </a:cubicBezTo>
                  <a:cubicBezTo>
                    <a:pt x="43680" y="343398"/>
                    <a:pt x="73320" y="367265"/>
                    <a:pt x="76767" y="367265"/>
                  </a:cubicBezTo>
                  <a:cubicBezTo>
                    <a:pt x="78835" y="367265"/>
                    <a:pt x="80213" y="366164"/>
                    <a:pt x="80213" y="363593"/>
                  </a:cubicBezTo>
                  <a:close/>
                </a:path>
              </a:pathLst>
            </a:custGeom>
            <a:solidFill>
              <a:srgbClr val="000000"/>
            </a:solidFill>
            <a:ln w="344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1" name="Dowolny kształt: kształt 140">
              <a:extLst>
                <a:ext uri="{FF2B5EF4-FFF2-40B4-BE49-F238E27FC236}">
                  <a16:creationId xmlns:a16="http://schemas.microsoft.com/office/drawing/2014/main" id="{8EE69FC5-EBEA-CBA9-070F-FCC200782511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9972848" y="6894881"/>
              <a:ext cx="290194" cy="250791"/>
            </a:xfrm>
            <a:custGeom>
              <a:avLst/>
              <a:gdLst>
                <a:gd name="connsiteX0" fmla="*/ 247372 w 290194"/>
                <a:gd name="connsiteY0" fmla="*/ 38630 h 250791"/>
                <a:gd name="connsiteX1" fmla="*/ 284594 w 290194"/>
                <a:gd name="connsiteY1" fmla="*/ 11458 h 250791"/>
                <a:gd name="connsiteX2" fmla="*/ 290453 w 290194"/>
                <a:gd name="connsiteY2" fmla="*/ 4114 h 250791"/>
                <a:gd name="connsiteX3" fmla="*/ 285973 w 290194"/>
                <a:gd name="connsiteY3" fmla="*/ 75 h 250791"/>
                <a:gd name="connsiteX4" fmla="*/ 251163 w 290194"/>
                <a:gd name="connsiteY4" fmla="*/ 1176 h 250791"/>
                <a:gd name="connsiteX5" fmla="*/ 216009 w 290194"/>
                <a:gd name="connsiteY5" fmla="*/ 75 h 250791"/>
                <a:gd name="connsiteX6" fmla="*/ 209805 w 290194"/>
                <a:gd name="connsiteY6" fmla="*/ 7419 h 250791"/>
                <a:gd name="connsiteX7" fmla="*/ 216009 w 290194"/>
                <a:gd name="connsiteY7" fmla="*/ 11458 h 250791"/>
                <a:gd name="connsiteX8" fmla="*/ 239445 w 290194"/>
                <a:gd name="connsiteY8" fmla="*/ 27614 h 250791"/>
                <a:gd name="connsiteX9" fmla="*/ 238411 w 290194"/>
                <a:gd name="connsiteY9" fmla="*/ 35325 h 250791"/>
                <a:gd name="connsiteX10" fmla="*/ 199811 w 290194"/>
                <a:gd name="connsiteY10" fmla="*/ 198725 h 250791"/>
                <a:gd name="connsiteX11" fmla="*/ 123643 w 290194"/>
                <a:gd name="connsiteY11" fmla="*/ 7051 h 250791"/>
                <a:gd name="connsiteX12" fmla="*/ 112614 w 290194"/>
                <a:gd name="connsiteY12" fmla="*/ 75 h 250791"/>
                <a:gd name="connsiteX13" fmla="*/ 66431 w 290194"/>
                <a:gd name="connsiteY13" fmla="*/ 75 h 250791"/>
                <a:gd name="connsiteX14" fmla="*/ 56436 w 290194"/>
                <a:gd name="connsiteY14" fmla="*/ 7419 h 250791"/>
                <a:gd name="connsiteX15" fmla="*/ 66086 w 290194"/>
                <a:gd name="connsiteY15" fmla="*/ 11458 h 250791"/>
                <a:gd name="connsiteX16" fmla="*/ 89523 w 290194"/>
                <a:gd name="connsiteY16" fmla="*/ 14762 h 250791"/>
                <a:gd name="connsiteX17" fmla="*/ 43340 w 290194"/>
                <a:gd name="connsiteY17" fmla="*/ 211944 h 250791"/>
                <a:gd name="connsiteX18" fmla="*/ 6117 w 290194"/>
                <a:gd name="connsiteY18" fmla="*/ 239483 h 250791"/>
                <a:gd name="connsiteX19" fmla="*/ 258 w 290194"/>
                <a:gd name="connsiteY19" fmla="*/ 246827 h 250791"/>
                <a:gd name="connsiteX20" fmla="*/ 4739 w 290194"/>
                <a:gd name="connsiteY20" fmla="*/ 250866 h 250791"/>
                <a:gd name="connsiteX21" fmla="*/ 39204 w 290194"/>
                <a:gd name="connsiteY21" fmla="*/ 249764 h 250791"/>
                <a:gd name="connsiteX22" fmla="*/ 74703 w 290194"/>
                <a:gd name="connsiteY22" fmla="*/ 250866 h 250791"/>
                <a:gd name="connsiteX23" fmla="*/ 80906 w 290194"/>
                <a:gd name="connsiteY23" fmla="*/ 243522 h 250791"/>
                <a:gd name="connsiteX24" fmla="*/ 74013 w 290194"/>
                <a:gd name="connsiteY24" fmla="*/ 239483 h 250791"/>
                <a:gd name="connsiteX25" fmla="*/ 51267 w 290194"/>
                <a:gd name="connsiteY25" fmla="*/ 223327 h 250791"/>
                <a:gd name="connsiteX26" fmla="*/ 52645 w 290194"/>
                <a:gd name="connsiteY26" fmla="*/ 214881 h 250791"/>
                <a:gd name="connsiteX27" fmla="*/ 98139 w 290194"/>
                <a:gd name="connsiteY27" fmla="*/ 21005 h 250791"/>
                <a:gd name="connsiteX28" fmla="*/ 101241 w 290194"/>
                <a:gd name="connsiteY28" fmla="*/ 27614 h 250791"/>
                <a:gd name="connsiteX29" fmla="*/ 187059 w 290194"/>
                <a:gd name="connsiteY29" fmla="*/ 243889 h 250791"/>
                <a:gd name="connsiteX30" fmla="*/ 193607 w 290194"/>
                <a:gd name="connsiteY30" fmla="*/ 250866 h 250791"/>
                <a:gd name="connsiteX31" fmla="*/ 199121 w 290194"/>
                <a:gd name="connsiteY31" fmla="*/ 243155 h 250791"/>
                <a:gd name="connsiteX32" fmla="*/ 247372 w 290194"/>
                <a:gd name="connsiteY32" fmla="*/ 38630 h 250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90194" h="250791">
                  <a:moveTo>
                    <a:pt x="247372" y="38630"/>
                  </a:moveTo>
                  <a:cubicBezTo>
                    <a:pt x="250819" y="23942"/>
                    <a:pt x="257022" y="12559"/>
                    <a:pt x="284594" y="11458"/>
                  </a:cubicBezTo>
                  <a:cubicBezTo>
                    <a:pt x="286318" y="11458"/>
                    <a:pt x="290453" y="11090"/>
                    <a:pt x="290453" y="4114"/>
                  </a:cubicBezTo>
                  <a:cubicBezTo>
                    <a:pt x="290453" y="3747"/>
                    <a:pt x="290453" y="75"/>
                    <a:pt x="285973" y="75"/>
                  </a:cubicBezTo>
                  <a:cubicBezTo>
                    <a:pt x="274600" y="75"/>
                    <a:pt x="262537" y="1176"/>
                    <a:pt x="251163" y="1176"/>
                  </a:cubicBezTo>
                  <a:cubicBezTo>
                    <a:pt x="239445" y="1176"/>
                    <a:pt x="227383" y="75"/>
                    <a:pt x="216009" y="75"/>
                  </a:cubicBezTo>
                  <a:cubicBezTo>
                    <a:pt x="213941" y="75"/>
                    <a:pt x="209805" y="75"/>
                    <a:pt x="209805" y="7419"/>
                  </a:cubicBezTo>
                  <a:cubicBezTo>
                    <a:pt x="209805" y="11458"/>
                    <a:pt x="213252" y="11458"/>
                    <a:pt x="216009" y="11458"/>
                  </a:cubicBezTo>
                  <a:cubicBezTo>
                    <a:pt x="235654" y="11825"/>
                    <a:pt x="239445" y="19536"/>
                    <a:pt x="239445" y="27614"/>
                  </a:cubicBezTo>
                  <a:cubicBezTo>
                    <a:pt x="239445" y="28716"/>
                    <a:pt x="238756" y="34223"/>
                    <a:pt x="238411" y="35325"/>
                  </a:cubicBezTo>
                  <a:lnTo>
                    <a:pt x="199811" y="198725"/>
                  </a:lnTo>
                  <a:lnTo>
                    <a:pt x="123643" y="7051"/>
                  </a:lnTo>
                  <a:cubicBezTo>
                    <a:pt x="120886" y="442"/>
                    <a:pt x="120541" y="75"/>
                    <a:pt x="112614" y="75"/>
                  </a:cubicBezTo>
                  <a:lnTo>
                    <a:pt x="66431" y="75"/>
                  </a:lnTo>
                  <a:cubicBezTo>
                    <a:pt x="59538" y="75"/>
                    <a:pt x="56436" y="75"/>
                    <a:pt x="56436" y="7419"/>
                  </a:cubicBezTo>
                  <a:cubicBezTo>
                    <a:pt x="56436" y="11458"/>
                    <a:pt x="59538" y="11458"/>
                    <a:pt x="66086" y="11458"/>
                  </a:cubicBezTo>
                  <a:cubicBezTo>
                    <a:pt x="67810" y="11458"/>
                    <a:pt x="89523" y="11458"/>
                    <a:pt x="89523" y="14762"/>
                  </a:cubicBezTo>
                  <a:lnTo>
                    <a:pt x="43340" y="211944"/>
                  </a:lnTo>
                  <a:cubicBezTo>
                    <a:pt x="39893" y="226631"/>
                    <a:pt x="34034" y="238381"/>
                    <a:pt x="6117" y="239483"/>
                  </a:cubicBezTo>
                  <a:cubicBezTo>
                    <a:pt x="4050" y="239483"/>
                    <a:pt x="258" y="239850"/>
                    <a:pt x="258" y="246827"/>
                  </a:cubicBezTo>
                  <a:cubicBezTo>
                    <a:pt x="258" y="249397"/>
                    <a:pt x="1982" y="250866"/>
                    <a:pt x="4739" y="250866"/>
                  </a:cubicBezTo>
                  <a:cubicBezTo>
                    <a:pt x="15768" y="250866"/>
                    <a:pt x="27830" y="249764"/>
                    <a:pt x="39204" y="249764"/>
                  </a:cubicBezTo>
                  <a:cubicBezTo>
                    <a:pt x="50922" y="249764"/>
                    <a:pt x="63329" y="250866"/>
                    <a:pt x="74703" y="250866"/>
                  </a:cubicBezTo>
                  <a:cubicBezTo>
                    <a:pt x="76426" y="250866"/>
                    <a:pt x="80906" y="250866"/>
                    <a:pt x="80906" y="243522"/>
                  </a:cubicBezTo>
                  <a:cubicBezTo>
                    <a:pt x="80906" y="239850"/>
                    <a:pt x="77805" y="239483"/>
                    <a:pt x="74013" y="239483"/>
                  </a:cubicBezTo>
                  <a:cubicBezTo>
                    <a:pt x="54024" y="238749"/>
                    <a:pt x="51267" y="230670"/>
                    <a:pt x="51267" y="223327"/>
                  </a:cubicBezTo>
                  <a:cubicBezTo>
                    <a:pt x="51267" y="220756"/>
                    <a:pt x="51611" y="218920"/>
                    <a:pt x="52645" y="214881"/>
                  </a:cubicBezTo>
                  <a:lnTo>
                    <a:pt x="98139" y="21005"/>
                  </a:lnTo>
                  <a:cubicBezTo>
                    <a:pt x="99517" y="23208"/>
                    <a:pt x="99517" y="23942"/>
                    <a:pt x="101241" y="27614"/>
                  </a:cubicBezTo>
                  <a:lnTo>
                    <a:pt x="187059" y="243889"/>
                  </a:lnTo>
                  <a:cubicBezTo>
                    <a:pt x="189471" y="250131"/>
                    <a:pt x="190505" y="250866"/>
                    <a:pt x="193607" y="250866"/>
                  </a:cubicBezTo>
                  <a:cubicBezTo>
                    <a:pt x="197398" y="250866"/>
                    <a:pt x="197398" y="249764"/>
                    <a:pt x="199121" y="243155"/>
                  </a:cubicBezTo>
                  <a:lnTo>
                    <a:pt x="247372" y="38630"/>
                  </a:lnTo>
                  <a:close/>
                </a:path>
              </a:pathLst>
            </a:custGeom>
            <a:solidFill>
              <a:srgbClr val="000000"/>
            </a:solidFill>
            <a:ln w="344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2" name="Dowolny kształt: kształt 141">
              <a:extLst>
                <a:ext uri="{FF2B5EF4-FFF2-40B4-BE49-F238E27FC236}">
                  <a16:creationId xmlns:a16="http://schemas.microsoft.com/office/drawing/2014/main" id="{746A4EEC-1C68-A8A4-D95A-279B5368A730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0379092" y="7046531"/>
              <a:ext cx="210580" cy="14687"/>
            </a:xfrm>
            <a:custGeom>
              <a:avLst/>
              <a:gdLst>
                <a:gd name="connsiteX0" fmla="*/ 198788 w 210580"/>
                <a:gd name="connsiteY0" fmla="*/ 14762 h 14687"/>
                <a:gd name="connsiteX1" fmla="*/ 210851 w 210580"/>
                <a:gd name="connsiteY1" fmla="*/ 7419 h 14687"/>
                <a:gd name="connsiteX2" fmla="*/ 198788 w 210580"/>
                <a:gd name="connsiteY2" fmla="*/ 75 h 14687"/>
                <a:gd name="connsiteX3" fmla="*/ 12332 w 210580"/>
                <a:gd name="connsiteY3" fmla="*/ 75 h 14687"/>
                <a:gd name="connsiteX4" fmla="*/ 270 w 210580"/>
                <a:gd name="connsiteY4" fmla="*/ 7419 h 14687"/>
                <a:gd name="connsiteX5" fmla="*/ 12332 w 210580"/>
                <a:gd name="connsiteY5" fmla="*/ 14762 h 14687"/>
                <a:gd name="connsiteX6" fmla="*/ 198788 w 210580"/>
                <a:gd name="connsiteY6" fmla="*/ 14762 h 1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580" h="14687">
                  <a:moveTo>
                    <a:pt x="198788" y="14762"/>
                  </a:moveTo>
                  <a:cubicBezTo>
                    <a:pt x="204647" y="14762"/>
                    <a:pt x="210851" y="14762"/>
                    <a:pt x="210851" y="7419"/>
                  </a:cubicBezTo>
                  <a:cubicBezTo>
                    <a:pt x="210851" y="75"/>
                    <a:pt x="204647" y="75"/>
                    <a:pt x="198788" y="75"/>
                  </a:cubicBezTo>
                  <a:lnTo>
                    <a:pt x="12332" y="75"/>
                  </a:lnTo>
                  <a:cubicBezTo>
                    <a:pt x="6473" y="75"/>
                    <a:pt x="270" y="75"/>
                    <a:pt x="270" y="7419"/>
                  </a:cubicBezTo>
                  <a:cubicBezTo>
                    <a:pt x="270" y="14762"/>
                    <a:pt x="6473" y="14762"/>
                    <a:pt x="12332" y="14762"/>
                  </a:cubicBezTo>
                  <a:lnTo>
                    <a:pt x="198788" y="14762"/>
                  </a:lnTo>
                  <a:close/>
                </a:path>
              </a:pathLst>
            </a:custGeom>
            <a:solidFill>
              <a:srgbClr val="000000"/>
            </a:solidFill>
            <a:ln w="344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3" name="Dowolny kształt: kształt 142">
              <a:extLst>
                <a:ext uri="{FF2B5EF4-FFF2-40B4-BE49-F238E27FC236}">
                  <a16:creationId xmlns:a16="http://schemas.microsoft.com/office/drawing/2014/main" id="{24ED12EE-694F-D639-01AC-16772B42293A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0725809" y="6901124"/>
              <a:ext cx="113734" cy="244548"/>
            </a:xfrm>
            <a:custGeom>
              <a:avLst/>
              <a:gdLst>
                <a:gd name="connsiteX0" fmla="*/ 70933 w 113734"/>
                <a:gd name="connsiteY0" fmla="*/ 9622 h 244548"/>
                <a:gd name="connsiteX1" fmla="*/ 63006 w 113734"/>
                <a:gd name="connsiteY1" fmla="*/ 75 h 244548"/>
                <a:gd name="connsiteX2" fmla="*/ 280 w 113734"/>
                <a:gd name="connsiteY2" fmla="*/ 23575 h 244548"/>
                <a:gd name="connsiteX3" fmla="*/ 280 w 113734"/>
                <a:gd name="connsiteY3" fmla="*/ 34958 h 244548"/>
                <a:gd name="connsiteX4" fmla="*/ 45429 w 113734"/>
                <a:gd name="connsiteY4" fmla="*/ 25411 h 244548"/>
                <a:gd name="connsiteX5" fmla="*/ 45429 w 113734"/>
                <a:gd name="connsiteY5" fmla="*/ 215616 h 244548"/>
                <a:gd name="connsiteX6" fmla="*/ 13376 w 113734"/>
                <a:gd name="connsiteY6" fmla="*/ 233241 h 244548"/>
                <a:gd name="connsiteX7" fmla="*/ 2348 w 113734"/>
                <a:gd name="connsiteY7" fmla="*/ 233241 h 244548"/>
                <a:gd name="connsiteX8" fmla="*/ 2348 w 113734"/>
                <a:gd name="connsiteY8" fmla="*/ 244624 h 244548"/>
                <a:gd name="connsiteX9" fmla="*/ 58181 w 113734"/>
                <a:gd name="connsiteY9" fmla="*/ 243522 h 244548"/>
                <a:gd name="connsiteX10" fmla="*/ 114014 w 113734"/>
                <a:gd name="connsiteY10" fmla="*/ 244624 h 244548"/>
                <a:gd name="connsiteX11" fmla="*/ 114014 w 113734"/>
                <a:gd name="connsiteY11" fmla="*/ 233241 h 244548"/>
                <a:gd name="connsiteX12" fmla="*/ 102985 w 113734"/>
                <a:gd name="connsiteY12" fmla="*/ 233241 h 244548"/>
                <a:gd name="connsiteX13" fmla="*/ 70933 w 113734"/>
                <a:gd name="connsiteY13" fmla="*/ 215616 h 244548"/>
                <a:gd name="connsiteX14" fmla="*/ 70933 w 113734"/>
                <a:gd name="connsiteY14" fmla="*/ 9622 h 244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734" h="244548">
                  <a:moveTo>
                    <a:pt x="70933" y="9622"/>
                  </a:moveTo>
                  <a:cubicBezTo>
                    <a:pt x="70933" y="809"/>
                    <a:pt x="70933" y="75"/>
                    <a:pt x="63006" y="75"/>
                  </a:cubicBezTo>
                  <a:cubicBezTo>
                    <a:pt x="41638" y="23575"/>
                    <a:pt x="11308" y="23575"/>
                    <a:pt x="280" y="23575"/>
                  </a:cubicBezTo>
                  <a:lnTo>
                    <a:pt x="280" y="34958"/>
                  </a:lnTo>
                  <a:cubicBezTo>
                    <a:pt x="7173" y="34958"/>
                    <a:pt x="27507" y="34958"/>
                    <a:pt x="45429" y="25411"/>
                  </a:cubicBezTo>
                  <a:lnTo>
                    <a:pt x="45429" y="215616"/>
                  </a:lnTo>
                  <a:cubicBezTo>
                    <a:pt x="45429" y="228834"/>
                    <a:pt x="44395" y="233241"/>
                    <a:pt x="13376" y="233241"/>
                  </a:cubicBezTo>
                  <a:lnTo>
                    <a:pt x="2348" y="233241"/>
                  </a:lnTo>
                  <a:lnTo>
                    <a:pt x="2348" y="244624"/>
                  </a:lnTo>
                  <a:cubicBezTo>
                    <a:pt x="14410" y="243522"/>
                    <a:pt x="44395" y="243522"/>
                    <a:pt x="58181" y="243522"/>
                  </a:cubicBezTo>
                  <a:cubicBezTo>
                    <a:pt x="71967" y="243522"/>
                    <a:pt x="101951" y="243522"/>
                    <a:pt x="114014" y="244624"/>
                  </a:cubicBezTo>
                  <a:lnTo>
                    <a:pt x="114014" y="233241"/>
                  </a:lnTo>
                  <a:lnTo>
                    <a:pt x="102985" y="233241"/>
                  </a:lnTo>
                  <a:cubicBezTo>
                    <a:pt x="71967" y="233241"/>
                    <a:pt x="70933" y="229202"/>
                    <a:pt x="70933" y="215616"/>
                  </a:cubicBezTo>
                  <a:lnTo>
                    <a:pt x="70933" y="9622"/>
                  </a:lnTo>
                  <a:close/>
                </a:path>
              </a:pathLst>
            </a:custGeom>
            <a:solidFill>
              <a:srgbClr val="000000"/>
            </a:solidFill>
            <a:ln w="344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4" name="Dowolny kształt: kształt 143">
              <a:extLst>
                <a:ext uri="{FF2B5EF4-FFF2-40B4-BE49-F238E27FC236}">
                  <a16:creationId xmlns:a16="http://schemas.microsoft.com/office/drawing/2014/main" id="{F201AAF0-523C-C144-0223-9CCA76D2C88D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0887105" y="6870280"/>
              <a:ext cx="79958" cy="367190"/>
            </a:xfrm>
            <a:custGeom>
              <a:avLst/>
              <a:gdLst>
                <a:gd name="connsiteX0" fmla="*/ 80243 w 79958"/>
                <a:gd name="connsiteY0" fmla="*/ 183670 h 367190"/>
                <a:gd name="connsiteX1" fmla="*/ 57497 w 79958"/>
                <a:gd name="connsiteY1" fmla="*/ 69107 h 367190"/>
                <a:gd name="connsiteX2" fmla="*/ 3731 w 79958"/>
                <a:gd name="connsiteY2" fmla="*/ 75 h 367190"/>
                <a:gd name="connsiteX3" fmla="*/ 285 w 79958"/>
                <a:gd name="connsiteY3" fmla="*/ 3747 h 367190"/>
                <a:gd name="connsiteX4" fmla="*/ 6833 w 79958"/>
                <a:gd name="connsiteY4" fmla="*/ 12192 h 367190"/>
                <a:gd name="connsiteX5" fmla="*/ 60254 w 79958"/>
                <a:gd name="connsiteY5" fmla="*/ 183670 h 367190"/>
                <a:gd name="connsiteX6" fmla="*/ 4765 w 79958"/>
                <a:gd name="connsiteY6" fmla="*/ 357351 h 367190"/>
                <a:gd name="connsiteX7" fmla="*/ 285 w 79958"/>
                <a:gd name="connsiteY7" fmla="*/ 363593 h 367190"/>
                <a:gd name="connsiteX8" fmla="*/ 3731 w 79958"/>
                <a:gd name="connsiteY8" fmla="*/ 367265 h 367190"/>
                <a:gd name="connsiteX9" fmla="*/ 58530 w 79958"/>
                <a:gd name="connsiteY9" fmla="*/ 295663 h 367190"/>
                <a:gd name="connsiteX10" fmla="*/ 80243 w 79958"/>
                <a:gd name="connsiteY10" fmla="*/ 183670 h 36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958" h="367190">
                  <a:moveTo>
                    <a:pt x="80243" y="183670"/>
                  </a:moveTo>
                  <a:cubicBezTo>
                    <a:pt x="80243" y="155029"/>
                    <a:pt x="76452" y="110599"/>
                    <a:pt x="57497" y="69107"/>
                  </a:cubicBezTo>
                  <a:cubicBezTo>
                    <a:pt x="36818" y="23942"/>
                    <a:pt x="7178" y="75"/>
                    <a:pt x="3731" y="75"/>
                  </a:cubicBezTo>
                  <a:cubicBezTo>
                    <a:pt x="1663" y="75"/>
                    <a:pt x="285" y="1543"/>
                    <a:pt x="285" y="3747"/>
                  </a:cubicBezTo>
                  <a:cubicBezTo>
                    <a:pt x="285" y="4848"/>
                    <a:pt x="285" y="5583"/>
                    <a:pt x="6833" y="12192"/>
                  </a:cubicBezTo>
                  <a:cubicBezTo>
                    <a:pt x="40609" y="48544"/>
                    <a:pt x="60254" y="106927"/>
                    <a:pt x="60254" y="183670"/>
                  </a:cubicBezTo>
                  <a:cubicBezTo>
                    <a:pt x="60254" y="246460"/>
                    <a:pt x="47502" y="311085"/>
                    <a:pt x="4765" y="357351"/>
                  </a:cubicBezTo>
                  <a:cubicBezTo>
                    <a:pt x="285" y="361757"/>
                    <a:pt x="285" y="362492"/>
                    <a:pt x="285" y="363593"/>
                  </a:cubicBezTo>
                  <a:cubicBezTo>
                    <a:pt x="285" y="365796"/>
                    <a:pt x="1663" y="367265"/>
                    <a:pt x="3731" y="367265"/>
                  </a:cubicBezTo>
                  <a:cubicBezTo>
                    <a:pt x="7178" y="367265"/>
                    <a:pt x="38196" y="342296"/>
                    <a:pt x="58530" y="295663"/>
                  </a:cubicBezTo>
                  <a:cubicBezTo>
                    <a:pt x="76108" y="255272"/>
                    <a:pt x="80243" y="214514"/>
                    <a:pt x="80243" y="183670"/>
                  </a:cubicBezTo>
                  <a:close/>
                </a:path>
              </a:pathLst>
            </a:custGeom>
            <a:solidFill>
              <a:srgbClr val="000000"/>
            </a:solidFill>
            <a:ln w="344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5" name="Dowolny kształt: kształt 144">
              <a:extLst>
                <a:ext uri="{FF2B5EF4-FFF2-40B4-BE49-F238E27FC236}">
                  <a16:creationId xmlns:a16="http://schemas.microsoft.com/office/drawing/2014/main" id="{544F78F8-BF8F-21CC-D016-6F6C5A03B968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1046985" y="6870280"/>
              <a:ext cx="80992" cy="367190"/>
            </a:xfrm>
            <a:custGeom>
              <a:avLst/>
              <a:gdLst>
                <a:gd name="connsiteX0" fmla="*/ 14075 w 80992"/>
                <a:gd name="connsiteY0" fmla="*/ 12559 h 367190"/>
                <a:gd name="connsiteX1" fmla="*/ 7182 w 80992"/>
                <a:gd name="connsiteY1" fmla="*/ 75 h 367190"/>
                <a:gd name="connsiteX2" fmla="*/ 289 w 80992"/>
                <a:gd name="connsiteY2" fmla="*/ 13661 h 367190"/>
                <a:gd name="connsiteX3" fmla="*/ 289 w 80992"/>
                <a:gd name="connsiteY3" fmla="*/ 353679 h 367190"/>
                <a:gd name="connsiteX4" fmla="*/ 7182 w 80992"/>
                <a:gd name="connsiteY4" fmla="*/ 367265 h 367190"/>
                <a:gd name="connsiteX5" fmla="*/ 14075 w 80992"/>
                <a:gd name="connsiteY5" fmla="*/ 354781 h 367190"/>
                <a:gd name="connsiteX6" fmla="*/ 14075 w 80992"/>
                <a:gd name="connsiteY6" fmla="*/ 12559 h 367190"/>
                <a:gd name="connsiteX7" fmla="*/ 81281 w 80992"/>
                <a:gd name="connsiteY7" fmla="*/ 13661 h 367190"/>
                <a:gd name="connsiteX8" fmla="*/ 74388 w 80992"/>
                <a:gd name="connsiteY8" fmla="*/ 75 h 367190"/>
                <a:gd name="connsiteX9" fmla="*/ 67495 w 80992"/>
                <a:gd name="connsiteY9" fmla="*/ 12559 h 367190"/>
                <a:gd name="connsiteX10" fmla="*/ 67495 w 80992"/>
                <a:gd name="connsiteY10" fmla="*/ 354781 h 367190"/>
                <a:gd name="connsiteX11" fmla="*/ 74388 w 80992"/>
                <a:gd name="connsiteY11" fmla="*/ 367265 h 367190"/>
                <a:gd name="connsiteX12" fmla="*/ 81281 w 80992"/>
                <a:gd name="connsiteY12" fmla="*/ 353679 h 367190"/>
                <a:gd name="connsiteX13" fmla="*/ 81281 w 80992"/>
                <a:gd name="connsiteY13" fmla="*/ 13661 h 36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0992" h="367190">
                  <a:moveTo>
                    <a:pt x="14075" y="12559"/>
                  </a:moveTo>
                  <a:cubicBezTo>
                    <a:pt x="14075" y="6684"/>
                    <a:pt x="14075" y="75"/>
                    <a:pt x="7182" y="75"/>
                  </a:cubicBezTo>
                  <a:cubicBezTo>
                    <a:pt x="289" y="75"/>
                    <a:pt x="289" y="8153"/>
                    <a:pt x="289" y="13661"/>
                  </a:cubicBezTo>
                  <a:lnTo>
                    <a:pt x="289" y="353679"/>
                  </a:lnTo>
                  <a:cubicBezTo>
                    <a:pt x="289" y="359554"/>
                    <a:pt x="289" y="367265"/>
                    <a:pt x="7182" y="367265"/>
                  </a:cubicBezTo>
                  <a:cubicBezTo>
                    <a:pt x="14075" y="367265"/>
                    <a:pt x="14075" y="360656"/>
                    <a:pt x="14075" y="354781"/>
                  </a:cubicBezTo>
                  <a:lnTo>
                    <a:pt x="14075" y="12559"/>
                  </a:lnTo>
                  <a:close/>
                  <a:moveTo>
                    <a:pt x="81281" y="13661"/>
                  </a:moveTo>
                  <a:cubicBezTo>
                    <a:pt x="81281" y="7786"/>
                    <a:pt x="81281" y="75"/>
                    <a:pt x="74388" y="75"/>
                  </a:cubicBezTo>
                  <a:cubicBezTo>
                    <a:pt x="67495" y="75"/>
                    <a:pt x="67495" y="6684"/>
                    <a:pt x="67495" y="12559"/>
                  </a:cubicBezTo>
                  <a:lnTo>
                    <a:pt x="67495" y="354781"/>
                  </a:lnTo>
                  <a:cubicBezTo>
                    <a:pt x="67495" y="360656"/>
                    <a:pt x="67495" y="367265"/>
                    <a:pt x="74388" y="367265"/>
                  </a:cubicBezTo>
                  <a:cubicBezTo>
                    <a:pt x="81281" y="367265"/>
                    <a:pt x="81281" y="359187"/>
                    <a:pt x="81281" y="353679"/>
                  </a:cubicBezTo>
                  <a:lnTo>
                    <a:pt x="81281" y="13661"/>
                  </a:lnTo>
                  <a:close/>
                </a:path>
              </a:pathLst>
            </a:custGeom>
            <a:solidFill>
              <a:srgbClr val="000000"/>
            </a:solidFill>
            <a:ln w="344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6" name="Dowolny kształt: kształt 145">
              <a:extLst>
                <a:ext uri="{FF2B5EF4-FFF2-40B4-BE49-F238E27FC236}">
                  <a16:creationId xmlns:a16="http://schemas.microsoft.com/office/drawing/2014/main" id="{1313601D-96E2-56D4-1ED5-75980B84A073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1184112" y="6886436"/>
              <a:ext cx="187877" cy="330471"/>
            </a:xfrm>
            <a:custGeom>
              <a:avLst/>
              <a:gdLst>
                <a:gd name="connsiteX0" fmla="*/ 188171 w 187877"/>
                <a:gd name="connsiteY0" fmla="*/ 50380 h 330471"/>
                <a:gd name="connsiteX1" fmla="*/ 141299 w 187877"/>
                <a:gd name="connsiteY1" fmla="*/ 75 h 330471"/>
                <a:gd name="connsiteX2" fmla="*/ 99596 w 187877"/>
                <a:gd name="connsiteY2" fmla="*/ 15497 h 330471"/>
                <a:gd name="connsiteX3" fmla="*/ 55137 w 187877"/>
                <a:gd name="connsiteY3" fmla="*/ 93708 h 330471"/>
                <a:gd name="connsiteX4" fmla="*/ 337 w 187877"/>
                <a:gd name="connsiteY4" fmla="*/ 326874 h 330471"/>
                <a:gd name="connsiteX5" fmla="*/ 4473 w 187877"/>
                <a:gd name="connsiteY5" fmla="*/ 330546 h 330471"/>
                <a:gd name="connsiteX6" fmla="*/ 8609 w 187877"/>
                <a:gd name="connsiteY6" fmla="*/ 328710 h 330471"/>
                <a:gd name="connsiteX7" fmla="*/ 32734 w 187877"/>
                <a:gd name="connsiteY7" fmla="*/ 227366 h 330471"/>
                <a:gd name="connsiteX8" fmla="*/ 79607 w 187877"/>
                <a:gd name="connsiteY8" fmla="*/ 262983 h 330471"/>
                <a:gd name="connsiteX9" fmla="*/ 146124 w 187877"/>
                <a:gd name="connsiteY9" fmla="*/ 233975 h 330471"/>
                <a:gd name="connsiteX10" fmla="*/ 173696 w 187877"/>
                <a:gd name="connsiteY10" fmla="*/ 166412 h 330471"/>
                <a:gd name="connsiteX11" fmla="*/ 148537 w 187877"/>
                <a:gd name="connsiteY11" fmla="*/ 111701 h 330471"/>
                <a:gd name="connsiteX12" fmla="*/ 188171 w 187877"/>
                <a:gd name="connsiteY12" fmla="*/ 50380 h 330471"/>
                <a:gd name="connsiteX13" fmla="*/ 126134 w 187877"/>
                <a:gd name="connsiteY13" fmla="*/ 111333 h 330471"/>
                <a:gd name="connsiteX14" fmla="*/ 109591 w 187877"/>
                <a:gd name="connsiteY14" fmla="*/ 113904 h 330471"/>
                <a:gd name="connsiteX15" fmla="*/ 94427 w 187877"/>
                <a:gd name="connsiteY15" fmla="*/ 112435 h 330471"/>
                <a:gd name="connsiteX16" fmla="*/ 111314 w 187877"/>
                <a:gd name="connsiteY16" fmla="*/ 109498 h 330471"/>
                <a:gd name="connsiteX17" fmla="*/ 126134 w 187877"/>
                <a:gd name="connsiteY17" fmla="*/ 111333 h 330471"/>
                <a:gd name="connsiteX18" fmla="*/ 168871 w 187877"/>
                <a:gd name="connsiteY18" fmla="*/ 41934 h 330471"/>
                <a:gd name="connsiteX19" fmla="*/ 137852 w 187877"/>
                <a:gd name="connsiteY19" fmla="*/ 105458 h 330471"/>
                <a:gd name="connsiteX20" fmla="*/ 111314 w 187877"/>
                <a:gd name="connsiteY20" fmla="*/ 101052 h 330471"/>
                <a:gd name="connsiteX21" fmla="*/ 84776 w 187877"/>
                <a:gd name="connsiteY21" fmla="*/ 112802 h 330471"/>
                <a:gd name="connsiteX22" fmla="*/ 108557 w 187877"/>
                <a:gd name="connsiteY22" fmla="*/ 121982 h 330471"/>
                <a:gd name="connsiteX23" fmla="*/ 136818 w 187877"/>
                <a:gd name="connsiteY23" fmla="*/ 117209 h 330471"/>
                <a:gd name="connsiteX24" fmla="*/ 151983 w 187877"/>
                <a:gd name="connsiteY24" fmla="*/ 158701 h 330471"/>
                <a:gd name="connsiteX25" fmla="*/ 134751 w 187877"/>
                <a:gd name="connsiteY25" fmla="*/ 221858 h 330471"/>
                <a:gd name="connsiteX26" fmla="*/ 78573 w 187877"/>
                <a:gd name="connsiteY26" fmla="*/ 254905 h 330471"/>
                <a:gd name="connsiteX27" fmla="*/ 39283 w 187877"/>
                <a:gd name="connsiteY27" fmla="*/ 207537 h 330471"/>
                <a:gd name="connsiteX28" fmla="*/ 41006 w 187877"/>
                <a:gd name="connsiteY28" fmla="*/ 191381 h 330471"/>
                <a:gd name="connsiteX29" fmla="*/ 63063 w 187877"/>
                <a:gd name="connsiteY29" fmla="*/ 98482 h 330471"/>
                <a:gd name="connsiteX30" fmla="*/ 136818 w 187877"/>
                <a:gd name="connsiteY30" fmla="*/ 8520 h 330471"/>
                <a:gd name="connsiteX31" fmla="*/ 168871 w 187877"/>
                <a:gd name="connsiteY31" fmla="*/ 41934 h 330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7877" h="330471">
                  <a:moveTo>
                    <a:pt x="188171" y="50380"/>
                  </a:moveTo>
                  <a:cubicBezTo>
                    <a:pt x="188171" y="22841"/>
                    <a:pt x="169216" y="75"/>
                    <a:pt x="141299" y="75"/>
                  </a:cubicBezTo>
                  <a:cubicBezTo>
                    <a:pt x="121309" y="75"/>
                    <a:pt x="111659" y="5950"/>
                    <a:pt x="99596" y="15497"/>
                  </a:cubicBezTo>
                  <a:cubicBezTo>
                    <a:pt x="80641" y="30184"/>
                    <a:pt x="61685" y="65802"/>
                    <a:pt x="55137" y="93708"/>
                  </a:cubicBezTo>
                  <a:lnTo>
                    <a:pt x="337" y="326874"/>
                  </a:lnTo>
                  <a:cubicBezTo>
                    <a:pt x="-7" y="328343"/>
                    <a:pt x="1716" y="330546"/>
                    <a:pt x="4473" y="330546"/>
                  </a:cubicBezTo>
                  <a:cubicBezTo>
                    <a:pt x="7230" y="330546"/>
                    <a:pt x="8264" y="329812"/>
                    <a:pt x="8609" y="328710"/>
                  </a:cubicBezTo>
                  <a:lnTo>
                    <a:pt x="32734" y="227366"/>
                  </a:lnTo>
                  <a:cubicBezTo>
                    <a:pt x="39283" y="249397"/>
                    <a:pt x="54447" y="262983"/>
                    <a:pt x="79607" y="262983"/>
                  </a:cubicBezTo>
                  <a:cubicBezTo>
                    <a:pt x="104766" y="262983"/>
                    <a:pt x="130615" y="250131"/>
                    <a:pt x="146124" y="233975"/>
                  </a:cubicBezTo>
                  <a:cubicBezTo>
                    <a:pt x="162667" y="217084"/>
                    <a:pt x="173696" y="193584"/>
                    <a:pt x="173696" y="166412"/>
                  </a:cubicBezTo>
                  <a:cubicBezTo>
                    <a:pt x="173696" y="139974"/>
                    <a:pt x="160944" y="120880"/>
                    <a:pt x="148537" y="111701"/>
                  </a:cubicBezTo>
                  <a:cubicBezTo>
                    <a:pt x="168526" y="99583"/>
                    <a:pt x="188171" y="76818"/>
                    <a:pt x="188171" y="50380"/>
                  </a:cubicBezTo>
                  <a:close/>
                  <a:moveTo>
                    <a:pt x="126134" y="111333"/>
                  </a:moveTo>
                  <a:cubicBezTo>
                    <a:pt x="121654" y="113169"/>
                    <a:pt x="117863" y="113904"/>
                    <a:pt x="109591" y="113904"/>
                  </a:cubicBezTo>
                  <a:cubicBezTo>
                    <a:pt x="104766" y="113904"/>
                    <a:pt x="97873" y="114271"/>
                    <a:pt x="94427" y="112435"/>
                  </a:cubicBezTo>
                  <a:cubicBezTo>
                    <a:pt x="95116" y="108763"/>
                    <a:pt x="107523" y="109498"/>
                    <a:pt x="111314" y="109498"/>
                  </a:cubicBezTo>
                  <a:cubicBezTo>
                    <a:pt x="118552" y="109498"/>
                    <a:pt x="121654" y="109498"/>
                    <a:pt x="126134" y="111333"/>
                  </a:cubicBezTo>
                  <a:close/>
                  <a:moveTo>
                    <a:pt x="168871" y="41934"/>
                  </a:moveTo>
                  <a:cubicBezTo>
                    <a:pt x="168871" y="67638"/>
                    <a:pt x="155774" y="94076"/>
                    <a:pt x="137852" y="105458"/>
                  </a:cubicBezTo>
                  <a:cubicBezTo>
                    <a:pt x="128547" y="101786"/>
                    <a:pt x="121654" y="101052"/>
                    <a:pt x="111314" y="101052"/>
                  </a:cubicBezTo>
                  <a:cubicBezTo>
                    <a:pt x="104077" y="101052"/>
                    <a:pt x="84776" y="100685"/>
                    <a:pt x="84776" y="112802"/>
                  </a:cubicBezTo>
                  <a:cubicBezTo>
                    <a:pt x="84432" y="123084"/>
                    <a:pt x="102354" y="121982"/>
                    <a:pt x="108557" y="121982"/>
                  </a:cubicBezTo>
                  <a:cubicBezTo>
                    <a:pt x="121309" y="121982"/>
                    <a:pt x="126479" y="121615"/>
                    <a:pt x="136818" y="117209"/>
                  </a:cubicBezTo>
                  <a:cubicBezTo>
                    <a:pt x="149915" y="130427"/>
                    <a:pt x="151638" y="141810"/>
                    <a:pt x="151983" y="158701"/>
                  </a:cubicBezTo>
                  <a:cubicBezTo>
                    <a:pt x="152672" y="179998"/>
                    <a:pt x="144401" y="207537"/>
                    <a:pt x="134751" y="221858"/>
                  </a:cubicBezTo>
                  <a:cubicBezTo>
                    <a:pt x="121309" y="241686"/>
                    <a:pt x="98218" y="254905"/>
                    <a:pt x="78573" y="254905"/>
                  </a:cubicBezTo>
                  <a:cubicBezTo>
                    <a:pt x="52379" y="254905"/>
                    <a:pt x="39283" y="233608"/>
                    <a:pt x="39283" y="207537"/>
                  </a:cubicBezTo>
                  <a:cubicBezTo>
                    <a:pt x="39283" y="203865"/>
                    <a:pt x="39283" y="198358"/>
                    <a:pt x="41006" y="191381"/>
                  </a:cubicBezTo>
                  <a:lnTo>
                    <a:pt x="63063" y="98482"/>
                  </a:lnTo>
                  <a:cubicBezTo>
                    <a:pt x="70646" y="66903"/>
                    <a:pt x="95461" y="8520"/>
                    <a:pt x="136818" y="8520"/>
                  </a:cubicBezTo>
                  <a:cubicBezTo>
                    <a:pt x="156808" y="8520"/>
                    <a:pt x="168871" y="19903"/>
                    <a:pt x="168871" y="41934"/>
                  </a:cubicBezTo>
                  <a:close/>
                </a:path>
              </a:pathLst>
            </a:custGeom>
            <a:solidFill>
              <a:srgbClr val="000000"/>
            </a:solidFill>
            <a:ln w="344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7" name="Dowolny kształt: kształt 146">
              <a:extLst>
                <a:ext uri="{FF2B5EF4-FFF2-40B4-BE49-F238E27FC236}">
                  <a16:creationId xmlns:a16="http://schemas.microsoft.com/office/drawing/2014/main" id="{DA849257-2F38-6F80-394A-013A63C56967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1432443" y="6870280"/>
              <a:ext cx="80992" cy="367190"/>
            </a:xfrm>
            <a:custGeom>
              <a:avLst/>
              <a:gdLst>
                <a:gd name="connsiteX0" fmla="*/ 14086 w 80992"/>
                <a:gd name="connsiteY0" fmla="*/ 12559 h 367190"/>
                <a:gd name="connsiteX1" fmla="*/ 7193 w 80992"/>
                <a:gd name="connsiteY1" fmla="*/ 75 h 367190"/>
                <a:gd name="connsiteX2" fmla="*/ 300 w 80992"/>
                <a:gd name="connsiteY2" fmla="*/ 13661 h 367190"/>
                <a:gd name="connsiteX3" fmla="*/ 300 w 80992"/>
                <a:gd name="connsiteY3" fmla="*/ 353679 h 367190"/>
                <a:gd name="connsiteX4" fmla="*/ 7193 w 80992"/>
                <a:gd name="connsiteY4" fmla="*/ 367265 h 367190"/>
                <a:gd name="connsiteX5" fmla="*/ 14086 w 80992"/>
                <a:gd name="connsiteY5" fmla="*/ 354781 h 367190"/>
                <a:gd name="connsiteX6" fmla="*/ 14086 w 80992"/>
                <a:gd name="connsiteY6" fmla="*/ 12559 h 367190"/>
                <a:gd name="connsiteX7" fmla="*/ 81292 w 80992"/>
                <a:gd name="connsiteY7" fmla="*/ 13661 h 367190"/>
                <a:gd name="connsiteX8" fmla="*/ 74399 w 80992"/>
                <a:gd name="connsiteY8" fmla="*/ 75 h 367190"/>
                <a:gd name="connsiteX9" fmla="*/ 67506 w 80992"/>
                <a:gd name="connsiteY9" fmla="*/ 12559 h 367190"/>
                <a:gd name="connsiteX10" fmla="*/ 67506 w 80992"/>
                <a:gd name="connsiteY10" fmla="*/ 354781 h 367190"/>
                <a:gd name="connsiteX11" fmla="*/ 74399 w 80992"/>
                <a:gd name="connsiteY11" fmla="*/ 367265 h 367190"/>
                <a:gd name="connsiteX12" fmla="*/ 81292 w 80992"/>
                <a:gd name="connsiteY12" fmla="*/ 353679 h 367190"/>
                <a:gd name="connsiteX13" fmla="*/ 81292 w 80992"/>
                <a:gd name="connsiteY13" fmla="*/ 13661 h 36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0992" h="367190">
                  <a:moveTo>
                    <a:pt x="14086" y="12559"/>
                  </a:moveTo>
                  <a:cubicBezTo>
                    <a:pt x="14086" y="6684"/>
                    <a:pt x="14086" y="75"/>
                    <a:pt x="7193" y="75"/>
                  </a:cubicBezTo>
                  <a:cubicBezTo>
                    <a:pt x="300" y="75"/>
                    <a:pt x="300" y="8153"/>
                    <a:pt x="300" y="13661"/>
                  </a:cubicBezTo>
                  <a:lnTo>
                    <a:pt x="300" y="353679"/>
                  </a:lnTo>
                  <a:cubicBezTo>
                    <a:pt x="300" y="359554"/>
                    <a:pt x="300" y="367265"/>
                    <a:pt x="7193" y="367265"/>
                  </a:cubicBezTo>
                  <a:cubicBezTo>
                    <a:pt x="14086" y="367265"/>
                    <a:pt x="14086" y="360656"/>
                    <a:pt x="14086" y="354781"/>
                  </a:cubicBezTo>
                  <a:lnTo>
                    <a:pt x="14086" y="12559"/>
                  </a:lnTo>
                  <a:close/>
                  <a:moveTo>
                    <a:pt x="81292" y="13661"/>
                  </a:moveTo>
                  <a:cubicBezTo>
                    <a:pt x="81292" y="7786"/>
                    <a:pt x="81292" y="75"/>
                    <a:pt x="74399" y="75"/>
                  </a:cubicBezTo>
                  <a:cubicBezTo>
                    <a:pt x="67506" y="75"/>
                    <a:pt x="67506" y="6684"/>
                    <a:pt x="67506" y="12559"/>
                  </a:cubicBezTo>
                  <a:lnTo>
                    <a:pt x="67506" y="354781"/>
                  </a:lnTo>
                  <a:cubicBezTo>
                    <a:pt x="67506" y="360656"/>
                    <a:pt x="67506" y="367265"/>
                    <a:pt x="74399" y="367265"/>
                  </a:cubicBezTo>
                  <a:cubicBezTo>
                    <a:pt x="81292" y="367265"/>
                    <a:pt x="81292" y="359187"/>
                    <a:pt x="81292" y="353679"/>
                  </a:cubicBezTo>
                  <a:lnTo>
                    <a:pt x="81292" y="13661"/>
                  </a:lnTo>
                  <a:close/>
                </a:path>
              </a:pathLst>
            </a:custGeom>
            <a:solidFill>
              <a:srgbClr val="000000"/>
            </a:solidFill>
            <a:ln w="344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8" name="Dowolny kształt: kształt 147">
              <a:extLst>
                <a:ext uri="{FF2B5EF4-FFF2-40B4-BE49-F238E27FC236}">
                  <a16:creationId xmlns:a16="http://schemas.microsoft.com/office/drawing/2014/main" id="{013132A7-F674-BAFE-1C83-86378F7AC2F8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1597186" y="6799109"/>
              <a:ext cx="313631" cy="440628"/>
            </a:xfrm>
            <a:custGeom>
              <a:avLst/>
              <a:gdLst>
                <a:gd name="connsiteX0" fmla="*/ 108525 w 313631"/>
                <a:gd name="connsiteY0" fmla="*/ 440694 h 440628"/>
                <a:gd name="connsiteX1" fmla="*/ 123000 w 313631"/>
                <a:gd name="connsiteY1" fmla="*/ 433351 h 440628"/>
                <a:gd name="connsiteX2" fmla="*/ 311523 w 313631"/>
                <a:gd name="connsiteY2" fmla="*/ 14019 h 440628"/>
                <a:gd name="connsiteX3" fmla="*/ 313936 w 313631"/>
                <a:gd name="connsiteY3" fmla="*/ 7410 h 440628"/>
                <a:gd name="connsiteX4" fmla="*/ 307043 w 313631"/>
                <a:gd name="connsiteY4" fmla="*/ 66 h 440628"/>
                <a:gd name="connsiteX5" fmla="*/ 299461 w 313631"/>
                <a:gd name="connsiteY5" fmla="*/ 7410 h 440628"/>
                <a:gd name="connsiteX6" fmla="*/ 121621 w 313631"/>
                <a:gd name="connsiteY6" fmla="*/ 402507 h 440628"/>
                <a:gd name="connsiteX7" fmla="*/ 48211 w 313631"/>
                <a:gd name="connsiteY7" fmla="*/ 220380 h 440628"/>
                <a:gd name="connsiteX8" fmla="*/ 305 w 313631"/>
                <a:gd name="connsiteY8" fmla="*/ 259669 h 440628"/>
                <a:gd name="connsiteX9" fmla="*/ 5474 w 313631"/>
                <a:gd name="connsiteY9" fmla="*/ 265544 h 440628"/>
                <a:gd name="connsiteX10" fmla="*/ 29945 w 313631"/>
                <a:gd name="connsiteY10" fmla="*/ 245716 h 440628"/>
                <a:gd name="connsiteX11" fmla="*/ 108525 w 313631"/>
                <a:gd name="connsiteY11" fmla="*/ 440694 h 44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3631" h="440628">
                  <a:moveTo>
                    <a:pt x="108525" y="440694"/>
                  </a:moveTo>
                  <a:cubicBezTo>
                    <a:pt x="119209" y="440694"/>
                    <a:pt x="119553" y="440327"/>
                    <a:pt x="123000" y="433351"/>
                  </a:cubicBezTo>
                  <a:lnTo>
                    <a:pt x="311523" y="14019"/>
                  </a:lnTo>
                  <a:cubicBezTo>
                    <a:pt x="313936" y="9245"/>
                    <a:pt x="313936" y="8511"/>
                    <a:pt x="313936" y="7410"/>
                  </a:cubicBezTo>
                  <a:cubicBezTo>
                    <a:pt x="313936" y="3370"/>
                    <a:pt x="311179" y="66"/>
                    <a:pt x="307043" y="66"/>
                  </a:cubicBezTo>
                  <a:cubicBezTo>
                    <a:pt x="302562" y="66"/>
                    <a:pt x="301184" y="3370"/>
                    <a:pt x="299461" y="7410"/>
                  </a:cubicBezTo>
                  <a:lnTo>
                    <a:pt x="121621" y="402507"/>
                  </a:lnTo>
                  <a:lnTo>
                    <a:pt x="48211" y="220380"/>
                  </a:lnTo>
                  <a:lnTo>
                    <a:pt x="305" y="259669"/>
                  </a:lnTo>
                  <a:lnTo>
                    <a:pt x="5474" y="265544"/>
                  </a:lnTo>
                  <a:lnTo>
                    <a:pt x="29945" y="245716"/>
                  </a:lnTo>
                  <a:lnTo>
                    <a:pt x="108525" y="440694"/>
                  </a:lnTo>
                  <a:close/>
                </a:path>
              </a:pathLst>
            </a:custGeom>
            <a:solidFill>
              <a:srgbClr val="000000"/>
            </a:solidFill>
            <a:ln w="344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9" name="Dowolny kształt: kształt 148">
              <a:extLst>
                <a:ext uri="{FF2B5EF4-FFF2-40B4-BE49-F238E27FC236}">
                  <a16:creationId xmlns:a16="http://schemas.microsoft.com/office/drawing/2014/main" id="{70C6D84F-30FD-0627-159D-34D2E5AC251E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1903925" y="6799110"/>
              <a:ext cx="566399" cy="14686"/>
            </a:xfrm>
            <a:custGeom>
              <a:avLst/>
              <a:gdLst>
                <a:gd name="connsiteX0" fmla="*/ 0 w 566399"/>
                <a:gd name="connsiteY0" fmla="*/ 0 h 14686"/>
                <a:gd name="connsiteX1" fmla="*/ 566400 w 566399"/>
                <a:gd name="connsiteY1" fmla="*/ 0 h 14686"/>
                <a:gd name="connsiteX2" fmla="*/ 566400 w 566399"/>
                <a:gd name="connsiteY2" fmla="*/ 14687 h 14686"/>
                <a:gd name="connsiteX3" fmla="*/ 0 w 566399"/>
                <a:gd name="connsiteY3" fmla="*/ 14687 h 14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399" h="14686">
                  <a:moveTo>
                    <a:pt x="0" y="0"/>
                  </a:moveTo>
                  <a:lnTo>
                    <a:pt x="566400" y="0"/>
                  </a:lnTo>
                  <a:lnTo>
                    <a:pt x="566400" y="14687"/>
                  </a:lnTo>
                  <a:lnTo>
                    <a:pt x="0" y="14687"/>
                  </a:lnTo>
                  <a:close/>
                </a:path>
              </a:pathLst>
            </a:custGeom>
            <a:solidFill>
              <a:srgbClr val="000000"/>
            </a:solidFill>
            <a:ln w="344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0" name="Dowolny kształt: kształt 149">
              <a:extLst>
                <a:ext uri="{FF2B5EF4-FFF2-40B4-BE49-F238E27FC236}">
                  <a16:creationId xmlns:a16="http://schemas.microsoft.com/office/drawing/2014/main" id="{BACE41D7-BB0E-4151-4912-3B59B01A375B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1949418" y="6870280"/>
              <a:ext cx="80992" cy="367190"/>
            </a:xfrm>
            <a:custGeom>
              <a:avLst/>
              <a:gdLst>
                <a:gd name="connsiteX0" fmla="*/ 14101 w 80992"/>
                <a:gd name="connsiteY0" fmla="*/ 12559 h 367190"/>
                <a:gd name="connsiteX1" fmla="*/ 7208 w 80992"/>
                <a:gd name="connsiteY1" fmla="*/ 75 h 367190"/>
                <a:gd name="connsiteX2" fmla="*/ 315 w 80992"/>
                <a:gd name="connsiteY2" fmla="*/ 13661 h 367190"/>
                <a:gd name="connsiteX3" fmla="*/ 315 w 80992"/>
                <a:gd name="connsiteY3" fmla="*/ 353679 h 367190"/>
                <a:gd name="connsiteX4" fmla="*/ 7208 w 80992"/>
                <a:gd name="connsiteY4" fmla="*/ 367265 h 367190"/>
                <a:gd name="connsiteX5" fmla="*/ 14101 w 80992"/>
                <a:gd name="connsiteY5" fmla="*/ 354781 h 367190"/>
                <a:gd name="connsiteX6" fmla="*/ 14101 w 80992"/>
                <a:gd name="connsiteY6" fmla="*/ 12559 h 367190"/>
                <a:gd name="connsiteX7" fmla="*/ 81307 w 80992"/>
                <a:gd name="connsiteY7" fmla="*/ 13661 h 367190"/>
                <a:gd name="connsiteX8" fmla="*/ 74414 w 80992"/>
                <a:gd name="connsiteY8" fmla="*/ 75 h 367190"/>
                <a:gd name="connsiteX9" fmla="*/ 67521 w 80992"/>
                <a:gd name="connsiteY9" fmla="*/ 12559 h 367190"/>
                <a:gd name="connsiteX10" fmla="*/ 67521 w 80992"/>
                <a:gd name="connsiteY10" fmla="*/ 354781 h 367190"/>
                <a:gd name="connsiteX11" fmla="*/ 74414 w 80992"/>
                <a:gd name="connsiteY11" fmla="*/ 367265 h 367190"/>
                <a:gd name="connsiteX12" fmla="*/ 81307 w 80992"/>
                <a:gd name="connsiteY12" fmla="*/ 353679 h 367190"/>
                <a:gd name="connsiteX13" fmla="*/ 81307 w 80992"/>
                <a:gd name="connsiteY13" fmla="*/ 13661 h 36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0992" h="367190">
                  <a:moveTo>
                    <a:pt x="14101" y="12559"/>
                  </a:moveTo>
                  <a:cubicBezTo>
                    <a:pt x="14101" y="6684"/>
                    <a:pt x="14101" y="75"/>
                    <a:pt x="7208" y="75"/>
                  </a:cubicBezTo>
                  <a:cubicBezTo>
                    <a:pt x="315" y="75"/>
                    <a:pt x="315" y="8153"/>
                    <a:pt x="315" y="13661"/>
                  </a:cubicBezTo>
                  <a:lnTo>
                    <a:pt x="315" y="353679"/>
                  </a:lnTo>
                  <a:cubicBezTo>
                    <a:pt x="315" y="359554"/>
                    <a:pt x="315" y="367265"/>
                    <a:pt x="7208" y="367265"/>
                  </a:cubicBezTo>
                  <a:cubicBezTo>
                    <a:pt x="14101" y="367265"/>
                    <a:pt x="14101" y="360656"/>
                    <a:pt x="14101" y="354781"/>
                  </a:cubicBezTo>
                  <a:lnTo>
                    <a:pt x="14101" y="12559"/>
                  </a:lnTo>
                  <a:close/>
                  <a:moveTo>
                    <a:pt x="81307" y="13661"/>
                  </a:moveTo>
                  <a:cubicBezTo>
                    <a:pt x="81307" y="7786"/>
                    <a:pt x="81307" y="75"/>
                    <a:pt x="74414" y="75"/>
                  </a:cubicBezTo>
                  <a:cubicBezTo>
                    <a:pt x="67521" y="75"/>
                    <a:pt x="67521" y="6684"/>
                    <a:pt x="67521" y="12559"/>
                  </a:cubicBezTo>
                  <a:lnTo>
                    <a:pt x="67521" y="354781"/>
                  </a:lnTo>
                  <a:cubicBezTo>
                    <a:pt x="67521" y="360656"/>
                    <a:pt x="67521" y="367265"/>
                    <a:pt x="74414" y="367265"/>
                  </a:cubicBezTo>
                  <a:cubicBezTo>
                    <a:pt x="81307" y="367265"/>
                    <a:pt x="81307" y="359187"/>
                    <a:pt x="81307" y="353679"/>
                  </a:cubicBezTo>
                  <a:lnTo>
                    <a:pt x="81307" y="13661"/>
                  </a:lnTo>
                  <a:close/>
                </a:path>
              </a:pathLst>
            </a:custGeom>
            <a:solidFill>
              <a:srgbClr val="000000"/>
            </a:solidFill>
            <a:ln w="344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1" name="Dowolny kształt: kształt 150">
              <a:extLst>
                <a:ext uri="{FF2B5EF4-FFF2-40B4-BE49-F238E27FC236}">
                  <a16:creationId xmlns:a16="http://schemas.microsoft.com/office/drawing/2014/main" id="{86029903-6721-EFF9-EE01-2E2B1FF984D8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2090381" y="6983374"/>
              <a:ext cx="193348" cy="166337"/>
            </a:xfrm>
            <a:custGeom>
              <a:avLst/>
              <a:gdLst>
                <a:gd name="connsiteX0" fmla="*/ 150587 w 193348"/>
                <a:gd name="connsiteY0" fmla="*/ 75716 h 166337"/>
                <a:gd name="connsiteX1" fmla="*/ 93030 w 193348"/>
                <a:gd name="connsiteY1" fmla="*/ 75 h 166337"/>
                <a:gd name="connsiteX2" fmla="*/ 320 w 193348"/>
                <a:gd name="connsiteY2" fmla="*/ 104357 h 166337"/>
                <a:gd name="connsiteX3" fmla="*/ 56153 w 193348"/>
                <a:gd name="connsiteY3" fmla="*/ 166412 h 166337"/>
                <a:gd name="connsiteX4" fmla="*/ 128874 w 193348"/>
                <a:gd name="connsiteY4" fmla="*/ 135568 h 166337"/>
                <a:gd name="connsiteX5" fmla="*/ 160237 w 193348"/>
                <a:gd name="connsiteY5" fmla="*/ 166412 h 166337"/>
                <a:gd name="connsiteX6" fmla="*/ 189188 w 193348"/>
                <a:gd name="connsiteY6" fmla="*/ 140342 h 166337"/>
                <a:gd name="connsiteX7" fmla="*/ 185052 w 193348"/>
                <a:gd name="connsiteY7" fmla="*/ 136670 h 166337"/>
                <a:gd name="connsiteX8" fmla="*/ 180571 w 193348"/>
                <a:gd name="connsiteY8" fmla="*/ 140342 h 166337"/>
                <a:gd name="connsiteX9" fmla="*/ 161271 w 193348"/>
                <a:gd name="connsiteY9" fmla="*/ 158334 h 166337"/>
                <a:gd name="connsiteX10" fmla="*/ 150587 w 193348"/>
                <a:gd name="connsiteY10" fmla="*/ 120880 h 166337"/>
                <a:gd name="connsiteX11" fmla="*/ 154033 w 193348"/>
                <a:gd name="connsiteY11" fmla="*/ 108029 h 166337"/>
                <a:gd name="connsiteX12" fmla="*/ 193668 w 193348"/>
                <a:gd name="connsiteY12" fmla="*/ 21739 h 166337"/>
                <a:gd name="connsiteX13" fmla="*/ 189532 w 193348"/>
                <a:gd name="connsiteY13" fmla="*/ 18067 h 166337"/>
                <a:gd name="connsiteX14" fmla="*/ 184363 w 193348"/>
                <a:gd name="connsiteY14" fmla="*/ 25778 h 166337"/>
                <a:gd name="connsiteX15" fmla="*/ 150587 w 193348"/>
                <a:gd name="connsiteY15" fmla="*/ 98482 h 166337"/>
                <a:gd name="connsiteX16" fmla="*/ 150587 w 193348"/>
                <a:gd name="connsiteY16" fmla="*/ 75716 h 166337"/>
                <a:gd name="connsiteX17" fmla="*/ 127495 w 193348"/>
                <a:gd name="connsiteY17" fmla="*/ 126021 h 166337"/>
                <a:gd name="connsiteX18" fmla="*/ 56842 w 193348"/>
                <a:gd name="connsiteY18" fmla="*/ 158334 h 166337"/>
                <a:gd name="connsiteX19" fmla="*/ 25824 w 193348"/>
                <a:gd name="connsiteY19" fmla="*/ 118310 h 166337"/>
                <a:gd name="connsiteX20" fmla="*/ 45813 w 193348"/>
                <a:gd name="connsiteY20" fmla="*/ 41934 h 166337"/>
                <a:gd name="connsiteX21" fmla="*/ 92686 w 193348"/>
                <a:gd name="connsiteY21" fmla="*/ 8153 h 166337"/>
                <a:gd name="connsiteX22" fmla="*/ 126806 w 193348"/>
                <a:gd name="connsiteY22" fmla="*/ 84896 h 166337"/>
                <a:gd name="connsiteX23" fmla="*/ 127495 w 193348"/>
                <a:gd name="connsiteY23" fmla="*/ 126021 h 166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3348" h="166337">
                  <a:moveTo>
                    <a:pt x="150587" y="75716"/>
                  </a:moveTo>
                  <a:cubicBezTo>
                    <a:pt x="150587" y="18067"/>
                    <a:pt x="118534" y="75"/>
                    <a:pt x="93030" y="75"/>
                  </a:cubicBezTo>
                  <a:cubicBezTo>
                    <a:pt x="45813" y="75"/>
                    <a:pt x="320" y="52583"/>
                    <a:pt x="320" y="104357"/>
                  </a:cubicBezTo>
                  <a:cubicBezTo>
                    <a:pt x="320" y="138506"/>
                    <a:pt x="20999" y="166412"/>
                    <a:pt x="56153" y="166412"/>
                  </a:cubicBezTo>
                  <a:cubicBezTo>
                    <a:pt x="77866" y="166412"/>
                    <a:pt x="102681" y="157967"/>
                    <a:pt x="128874" y="135568"/>
                  </a:cubicBezTo>
                  <a:cubicBezTo>
                    <a:pt x="133354" y="155029"/>
                    <a:pt x="144728" y="166412"/>
                    <a:pt x="160237" y="166412"/>
                  </a:cubicBezTo>
                  <a:cubicBezTo>
                    <a:pt x="178503" y="166412"/>
                    <a:pt x="189188" y="146217"/>
                    <a:pt x="189188" y="140342"/>
                  </a:cubicBezTo>
                  <a:cubicBezTo>
                    <a:pt x="189188" y="137771"/>
                    <a:pt x="187120" y="136670"/>
                    <a:pt x="185052" y="136670"/>
                  </a:cubicBezTo>
                  <a:cubicBezTo>
                    <a:pt x="182639" y="136670"/>
                    <a:pt x="181605" y="137771"/>
                    <a:pt x="180571" y="140342"/>
                  </a:cubicBezTo>
                  <a:cubicBezTo>
                    <a:pt x="174368" y="158334"/>
                    <a:pt x="161960" y="158334"/>
                    <a:pt x="161271" y="158334"/>
                  </a:cubicBezTo>
                  <a:cubicBezTo>
                    <a:pt x="150587" y="158334"/>
                    <a:pt x="150587" y="129693"/>
                    <a:pt x="150587" y="120880"/>
                  </a:cubicBezTo>
                  <a:cubicBezTo>
                    <a:pt x="150587" y="113169"/>
                    <a:pt x="150587" y="112435"/>
                    <a:pt x="154033" y="108029"/>
                  </a:cubicBezTo>
                  <a:cubicBezTo>
                    <a:pt x="186430" y="64700"/>
                    <a:pt x="193668" y="22106"/>
                    <a:pt x="193668" y="21739"/>
                  </a:cubicBezTo>
                  <a:cubicBezTo>
                    <a:pt x="193668" y="21005"/>
                    <a:pt x="193323" y="18067"/>
                    <a:pt x="189532" y="18067"/>
                  </a:cubicBezTo>
                  <a:cubicBezTo>
                    <a:pt x="186086" y="18067"/>
                    <a:pt x="186086" y="19169"/>
                    <a:pt x="184363" y="25778"/>
                  </a:cubicBezTo>
                  <a:cubicBezTo>
                    <a:pt x="178159" y="48911"/>
                    <a:pt x="166785" y="76818"/>
                    <a:pt x="150587" y="98482"/>
                  </a:cubicBezTo>
                  <a:lnTo>
                    <a:pt x="150587" y="75716"/>
                  </a:lnTo>
                  <a:close/>
                  <a:moveTo>
                    <a:pt x="127495" y="126021"/>
                  </a:moveTo>
                  <a:cubicBezTo>
                    <a:pt x="97166" y="154295"/>
                    <a:pt x="70628" y="158334"/>
                    <a:pt x="56842" y="158334"/>
                  </a:cubicBezTo>
                  <a:cubicBezTo>
                    <a:pt x="36163" y="158334"/>
                    <a:pt x="25824" y="141810"/>
                    <a:pt x="25824" y="118310"/>
                  </a:cubicBezTo>
                  <a:cubicBezTo>
                    <a:pt x="25824" y="100318"/>
                    <a:pt x="34785" y="60661"/>
                    <a:pt x="45813" y="41934"/>
                  </a:cubicBezTo>
                  <a:cubicBezTo>
                    <a:pt x="62012" y="15130"/>
                    <a:pt x="80623" y="8153"/>
                    <a:pt x="92686" y="8153"/>
                  </a:cubicBezTo>
                  <a:cubicBezTo>
                    <a:pt x="126806" y="8153"/>
                    <a:pt x="126806" y="56255"/>
                    <a:pt x="126806" y="84896"/>
                  </a:cubicBezTo>
                  <a:cubicBezTo>
                    <a:pt x="126806" y="98482"/>
                    <a:pt x="126806" y="119779"/>
                    <a:pt x="127495" y="126021"/>
                  </a:cubicBezTo>
                  <a:close/>
                </a:path>
              </a:pathLst>
            </a:custGeom>
            <a:solidFill>
              <a:srgbClr val="000000"/>
            </a:solidFill>
            <a:ln w="344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2" name="Dowolny kształt: kształt 151">
              <a:extLst>
                <a:ext uri="{FF2B5EF4-FFF2-40B4-BE49-F238E27FC236}">
                  <a16:creationId xmlns:a16="http://schemas.microsoft.com/office/drawing/2014/main" id="{9E0F1382-01A1-C795-D1F7-7146D0ACC0E4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2343493" y="6870280"/>
              <a:ext cx="80992" cy="367190"/>
            </a:xfrm>
            <a:custGeom>
              <a:avLst/>
              <a:gdLst>
                <a:gd name="connsiteX0" fmla="*/ 14112 w 80992"/>
                <a:gd name="connsiteY0" fmla="*/ 12559 h 367190"/>
                <a:gd name="connsiteX1" fmla="*/ 7219 w 80992"/>
                <a:gd name="connsiteY1" fmla="*/ 75 h 367190"/>
                <a:gd name="connsiteX2" fmla="*/ 326 w 80992"/>
                <a:gd name="connsiteY2" fmla="*/ 13661 h 367190"/>
                <a:gd name="connsiteX3" fmla="*/ 326 w 80992"/>
                <a:gd name="connsiteY3" fmla="*/ 353679 h 367190"/>
                <a:gd name="connsiteX4" fmla="*/ 7219 w 80992"/>
                <a:gd name="connsiteY4" fmla="*/ 367265 h 367190"/>
                <a:gd name="connsiteX5" fmla="*/ 14112 w 80992"/>
                <a:gd name="connsiteY5" fmla="*/ 354781 h 367190"/>
                <a:gd name="connsiteX6" fmla="*/ 14112 w 80992"/>
                <a:gd name="connsiteY6" fmla="*/ 12559 h 367190"/>
                <a:gd name="connsiteX7" fmla="*/ 81319 w 80992"/>
                <a:gd name="connsiteY7" fmla="*/ 13661 h 367190"/>
                <a:gd name="connsiteX8" fmla="*/ 74426 w 80992"/>
                <a:gd name="connsiteY8" fmla="*/ 75 h 367190"/>
                <a:gd name="connsiteX9" fmla="*/ 67533 w 80992"/>
                <a:gd name="connsiteY9" fmla="*/ 12559 h 367190"/>
                <a:gd name="connsiteX10" fmla="*/ 67533 w 80992"/>
                <a:gd name="connsiteY10" fmla="*/ 354781 h 367190"/>
                <a:gd name="connsiteX11" fmla="*/ 74426 w 80992"/>
                <a:gd name="connsiteY11" fmla="*/ 367265 h 367190"/>
                <a:gd name="connsiteX12" fmla="*/ 81319 w 80992"/>
                <a:gd name="connsiteY12" fmla="*/ 353679 h 367190"/>
                <a:gd name="connsiteX13" fmla="*/ 81319 w 80992"/>
                <a:gd name="connsiteY13" fmla="*/ 13661 h 36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0992" h="367190">
                  <a:moveTo>
                    <a:pt x="14112" y="12559"/>
                  </a:moveTo>
                  <a:cubicBezTo>
                    <a:pt x="14112" y="6684"/>
                    <a:pt x="14112" y="75"/>
                    <a:pt x="7219" y="75"/>
                  </a:cubicBezTo>
                  <a:cubicBezTo>
                    <a:pt x="326" y="75"/>
                    <a:pt x="326" y="8153"/>
                    <a:pt x="326" y="13661"/>
                  </a:cubicBezTo>
                  <a:lnTo>
                    <a:pt x="326" y="353679"/>
                  </a:lnTo>
                  <a:cubicBezTo>
                    <a:pt x="326" y="359554"/>
                    <a:pt x="326" y="367265"/>
                    <a:pt x="7219" y="367265"/>
                  </a:cubicBezTo>
                  <a:cubicBezTo>
                    <a:pt x="14112" y="367265"/>
                    <a:pt x="14112" y="360656"/>
                    <a:pt x="14112" y="354781"/>
                  </a:cubicBezTo>
                  <a:lnTo>
                    <a:pt x="14112" y="12559"/>
                  </a:lnTo>
                  <a:close/>
                  <a:moveTo>
                    <a:pt x="81319" y="13661"/>
                  </a:moveTo>
                  <a:cubicBezTo>
                    <a:pt x="81319" y="7786"/>
                    <a:pt x="81319" y="75"/>
                    <a:pt x="74426" y="75"/>
                  </a:cubicBezTo>
                  <a:cubicBezTo>
                    <a:pt x="67533" y="75"/>
                    <a:pt x="67533" y="6684"/>
                    <a:pt x="67533" y="12559"/>
                  </a:cubicBezTo>
                  <a:lnTo>
                    <a:pt x="67533" y="354781"/>
                  </a:lnTo>
                  <a:cubicBezTo>
                    <a:pt x="67533" y="360656"/>
                    <a:pt x="67533" y="367265"/>
                    <a:pt x="74426" y="367265"/>
                  </a:cubicBezTo>
                  <a:cubicBezTo>
                    <a:pt x="81319" y="367265"/>
                    <a:pt x="81319" y="359187"/>
                    <a:pt x="81319" y="353679"/>
                  </a:cubicBezTo>
                  <a:lnTo>
                    <a:pt x="81319" y="13661"/>
                  </a:lnTo>
                  <a:close/>
                </a:path>
              </a:pathLst>
            </a:custGeom>
            <a:solidFill>
              <a:srgbClr val="000000"/>
            </a:solidFill>
            <a:ln w="344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grpSp>
        <p:nvGrpSpPr>
          <p:cNvPr id="94" name="Grupa 93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alpha = \sum_i \dot{\tilde{K}}_i^{\dagger \varphi} \dot{\tilde{K}}_i^\varphi&#10;$$&#10; \end{document}&#10;" title="IguanaTex Vector Display">
            <a:extLst>
              <a:ext uri="{FF2B5EF4-FFF2-40B4-BE49-F238E27FC236}">
                <a16:creationId xmlns:a16="http://schemas.microsoft.com/office/drawing/2014/main" id="{F292D8C0-29AA-372E-803B-61FA78ACDD21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1266440" y="5203214"/>
            <a:ext cx="1412195" cy="496163"/>
            <a:chOff x="6140746" y="7082769"/>
            <a:chExt cx="1911717" cy="671666"/>
          </a:xfrm>
        </p:grpSpPr>
        <p:sp>
          <p:nvSpPr>
            <p:cNvPr id="79" name="Dowolny kształt: kształt 78">
              <a:extLst>
                <a:ext uri="{FF2B5EF4-FFF2-40B4-BE49-F238E27FC236}">
                  <a16:creationId xmlns:a16="http://schemas.microsoft.com/office/drawing/2014/main" id="{3E30B5DE-DB0A-BFCC-AB39-E51B2D759E1E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140746" y="7288076"/>
              <a:ext cx="157308" cy="129698"/>
            </a:xfrm>
            <a:custGeom>
              <a:avLst/>
              <a:gdLst>
                <a:gd name="connsiteX0" fmla="*/ 122457 w 157308"/>
                <a:gd name="connsiteY0" fmla="*/ 59054 h 129698"/>
                <a:gd name="connsiteX1" fmla="*/ 75629 w 157308"/>
                <a:gd name="connsiteY1" fmla="*/ 75 h 129698"/>
                <a:gd name="connsiteX2" fmla="*/ 199 w 157308"/>
                <a:gd name="connsiteY2" fmla="*/ 81387 h 129698"/>
                <a:gd name="connsiteX3" fmla="*/ 45625 w 157308"/>
                <a:gd name="connsiteY3" fmla="*/ 129773 h 129698"/>
                <a:gd name="connsiteX4" fmla="*/ 104791 w 157308"/>
                <a:gd name="connsiteY4" fmla="*/ 105723 h 129698"/>
                <a:gd name="connsiteX5" fmla="*/ 130308 w 157308"/>
                <a:gd name="connsiteY5" fmla="*/ 129773 h 129698"/>
                <a:gd name="connsiteX6" fmla="*/ 153862 w 157308"/>
                <a:gd name="connsiteY6" fmla="*/ 109445 h 129698"/>
                <a:gd name="connsiteX7" fmla="*/ 150497 w 157308"/>
                <a:gd name="connsiteY7" fmla="*/ 106582 h 129698"/>
                <a:gd name="connsiteX8" fmla="*/ 146852 w 157308"/>
                <a:gd name="connsiteY8" fmla="*/ 109445 h 129698"/>
                <a:gd name="connsiteX9" fmla="*/ 131149 w 157308"/>
                <a:gd name="connsiteY9" fmla="*/ 123474 h 129698"/>
                <a:gd name="connsiteX10" fmla="*/ 122457 w 157308"/>
                <a:gd name="connsiteY10" fmla="*/ 94271 h 129698"/>
                <a:gd name="connsiteX11" fmla="*/ 125261 w 157308"/>
                <a:gd name="connsiteY11" fmla="*/ 84250 h 129698"/>
                <a:gd name="connsiteX12" fmla="*/ 157507 w 157308"/>
                <a:gd name="connsiteY12" fmla="*/ 16967 h 129698"/>
                <a:gd name="connsiteX13" fmla="*/ 154143 w 157308"/>
                <a:gd name="connsiteY13" fmla="*/ 14104 h 129698"/>
                <a:gd name="connsiteX14" fmla="*/ 149936 w 157308"/>
                <a:gd name="connsiteY14" fmla="*/ 20116 h 129698"/>
                <a:gd name="connsiteX15" fmla="*/ 122457 w 157308"/>
                <a:gd name="connsiteY15" fmla="*/ 76806 h 129698"/>
                <a:gd name="connsiteX16" fmla="*/ 122457 w 157308"/>
                <a:gd name="connsiteY16" fmla="*/ 59054 h 129698"/>
                <a:gd name="connsiteX17" fmla="*/ 103669 w 157308"/>
                <a:gd name="connsiteY17" fmla="*/ 98279 h 129698"/>
                <a:gd name="connsiteX18" fmla="*/ 46186 w 157308"/>
                <a:gd name="connsiteY18" fmla="*/ 123474 h 129698"/>
                <a:gd name="connsiteX19" fmla="*/ 20949 w 157308"/>
                <a:gd name="connsiteY19" fmla="*/ 92266 h 129698"/>
                <a:gd name="connsiteX20" fmla="*/ 37213 w 157308"/>
                <a:gd name="connsiteY20" fmla="*/ 32714 h 129698"/>
                <a:gd name="connsiteX21" fmla="*/ 75348 w 157308"/>
                <a:gd name="connsiteY21" fmla="*/ 6374 h 129698"/>
                <a:gd name="connsiteX22" fmla="*/ 103108 w 157308"/>
                <a:gd name="connsiteY22" fmla="*/ 66212 h 129698"/>
                <a:gd name="connsiteX23" fmla="*/ 103669 w 157308"/>
                <a:gd name="connsiteY23" fmla="*/ 98279 h 129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7308" h="129698">
                  <a:moveTo>
                    <a:pt x="122457" y="59054"/>
                  </a:moveTo>
                  <a:cubicBezTo>
                    <a:pt x="122457" y="14104"/>
                    <a:pt x="96379" y="75"/>
                    <a:pt x="75629" y="75"/>
                  </a:cubicBezTo>
                  <a:cubicBezTo>
                    <a:pt x="37213" y="75"/>
                    <a:pt x="199" y="41017"/>
                    <a:pt x="199" y="81387"/>
                  </a:cubicBezTo>
                  <a:cubicBezTo>
                    <a:pt x="199" y="108013"/>
                    <a:pt x="17023" y="129773"/>
                    <a:pt x="45625" y="129773"/>
                  </a:cubicBezTo>
                  <a:cubicBezTo>
                    <a:pt x="63291" y="129773"/>
                    <a:pt x="83480" y="123188"/>
                    <a:pt x="104791" y="105723"/>
                  </a:cubicBezTo>
                  <a:cubicBezTo>
                    <a:pt x="108436" y="120897"/>
                    <a:pt x="117690" y="129773"/>
                    <a:pt x="130308" y="129773"/>
                  </a:cubicBezTo>
                  <a:cubicBezTo>
                    <a:pt x="145170" y="129773"/>
                    <a:pt x="153862" y="114026"/>
                    <a:pt x="153862" y="109445"/>
                  </a:cubicBezTo>
                  <a:cubicBezTo>
                    <a:pt x="153862" y="107441"/>
                    <a:pt x="152180" y="106582"/>
                    <a:pt x="150497" y="106582"/>
                  </a:cubicBezTo>
                  <a:cubicBezTo>
                    <a:pt x="148534" y="106582"/>
                    <a:pt x="147693" y="107441"/>
                    <a:pt x="146852" y="109445"/>
                  </a:cubicBezTo>
                  <a:cubicBezTo>
                    <a:pt x="141805" y="123474"/>
                    <a:pt x="131710" y="123474"/>
                    <a:pt x="131149" y="123474"/>
                  </a:cubicBezTo>
                  <a:cubicBezTo>
                    <a:pt x="122457" y="123474"/>
                    <a:pt x="122457" y="101142"/>
                    <a:pt x="122457" y="94271"/>
                  </a:cubicBezTo>
                  <a:cubicBezTo>
                    <a:pt x="122457" y="88258"/>
                    <a:pt x="122457" y="87685"/>
                    <a:pt x="125261" y="84250"/>
                  </a:cubicBezTo>
                  <a:cubicBezTo>
                    <a:pt x="151619" y="50465"/>
                    <a:pt x="157507" y="17253"/>
                    <a:pt x="157507" y="16967"/>
                  </a:cubicBezTo>
                  <a:cubicBezTo>
                    <a:pt x="157507" y="16394"/>
                    <a:pt x="157227" y="14104"/>
                    <a:pt x="154143" y="14104"/>
                  </a:cubicBezTo>
                  <a:cubicBezTo>
                    <a:pt x="151338" y="14104"/>
                    <a:pt x="151338" y="14963"/>
                    <a:pt x="149936" y="20116"/>
                  </a:cubicBezTo>
                  <a:cubicBezTo>
                    <a:pt x="144889" y="38154"/>
                    <a:pt x="135636" y="59913"/>
                    <a:pt x="122457" y="76806"/>
                  </a:cubicBezTo>
                  <a:lnTo>
                    <a:pt x="122457" y="59054"/>
                  </a:lnTo>
                  <a:close/>
                  <a:moveTo>
                    <a:pt x="103669" y="98279"/>
                  </a:moveTo>
                  <a:cubicBezTo>
                    <a:pt x="78993" y="120325"/>
                    <a:pt x="57402" y="123474"/>
                    <a:pt x="46186" y="123474"/>
                  </a:cubicBezTo>
                  <a:cubicBezTo>
                    <a:pt x="29361" y="123474"/>
                    <a:pt x="20949" y="110590"/>
                    <a:pt x="20949" y="92266"/>
                  </a:cubicBezTo>
                  <a:cubicBezTo>
                    <a:pt x="20949" y="78237"/>
                    <a:pt x="28240" y="47316"/>
                    <a:pt x="37213" y="32714"/>
                  </a:cubicBezTo>
                  <a:cubicBezTo>
                    <a:pt x="50392" y="11813"/>
                    <a:pt x="65534" y="6374"/>
                    <a:pt x="75348" y="6374"/>
                  </a:cubicBezTo>
                  <a:cubicBezTo>
                    <a:pt x="103108" y="6374"/>
                    <a:pt x="103108" y="43880"/>
                    <a:pt x="103108" y="66212"/>
                  </a:cubicBezTo>
                  <a:cubicBezTo>
                    <a:pt x="103108" y="76806"/>
                    <a:pt x="103108" y="93412"/>
                    <a:pt x="103669" y="98279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0" name="Dowolny kształt: kształt 79">
              <a:extLst>
                <a:ext uri="{FF2B5EF4-FFF2-40B4-BE49-F238E27FC236}">
                  <a16:creationId xmlns:a16="http://schemas.microsoft.com/office/drawing/2014/main" id="{86D5E856-DE8E-FAEA-DE71-FAA4CB8DCC1A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403256" y="7309549"/>
              <a:ext cx="186470" cy="66996"/>
            </a:xfrm>
            <a:custGeom>
              <a:avLst/>
              <a:gdLst>
                <a:gd name="connsiteX0" fmla="*/ 177145 w 186470"/>
                <a:gd name="connsiteY0" fmla="*/ 11527 h 66996"/>
                <a:gd name="connsiteX1" fmla="*/ 186679 w 186470"/>
                <a:gd name="connsiteY1" fmla="*/ 5801 h 66996"/>
                <a:gd name="connsiteX2" fmla="*/ 177426 w 186470"/>
                <a:gd name="connsiteY2" fmla="*/ 75 h 66996"/>
                <a:gd name="connsiteX3" fmla="*/ 9462 w 186470"/>
                <a:gd name="connsiteY3" fmla="*/ 75 h 66996"/>
                <a:gd name="connsiteX4" fmla="*/ 208 w 186470"/>
                <a:gd name="connsiteY4" fmla="*/ 5801 h 66996"/>
                <a:gd name="connsiteX5" fmla="*/ 9742 w 186470"/>
                <a:gd name="connsiteY5" fmla="*/ 11527 h 66996"/>
                <a:gd name="connsiteX6" fmla="*/ 177145 w 186470"/>
                <a:gd name="connsiteY6" fmla="*/ 11527 h 66996"/>
                <a:gd name="connsiteX7" fmla="*/ 177426 w 186470"/>
                <a:gd name="connsiteY7" fmla="*/ 67071 h 66996"/>
                <a:gd name="connsiteX8" fmla="*/ 186679 w 186470"/>
                <a:gd name="connsiteY8" fmla="*/ 61345 h 66996"/>
                <a:gd name="connsiteX9" fmla="*/ 177145 w 186470"/>
                <a:gd name="connsiteY9" fmla="*/ 55619 h 66996"/>
                <a:gd name="connsiteX10" fmla="*/ 9742 w 186470"/>
                <a:gd name="connsiteY10" fmla="*/ 55619 h 66996"/>
                <a:gd name="connsiteX11" fmla="*/ 208 w 186470"/>
                <a:gd name="connsiteY11" fmla="*/ 61345 h 66996"/>
                <a:gd name="connsiteX12" fmla="*/ 9462 w 186470"/>
                <a:gd name="connsiteY12" fmla="*/ 67071 h 66996"/>
                <a:gd name="connsiteX13" fmla="*/ 177426 w 186470"/>
                <a:gd name="connsiteY13" fmla="*/ 67071 h 66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6470" h="66996">
                  <a:moveTo>
                    <a:pt x="177145" y="11527"/>
                  </a:moveTo>
                  <a:cubicBezTo>
                    <a:pt x="181351" y="11527"/>
                    <a:pt x="186679" y="11527"/>
                    <a:pt x="186679" y="5801"/>
                  </a:cubicBezTo>
                  <a:cubicBezTo>
                    <a:pt x="186679" y="75"/>
                    <a:pt x="181351" y="75"/>
                    <a:pt x="177426" y="75"/>
                  </a:cubicBezTo>
                  <a:lnTo>
                    <a:pt x="9462" y="75"/>
                  </a:lnTo>
                  <a:cubicBezTo>
                    <a:pt x="5536" y="75"/>
                    <a:pt x="208" y="75"/>
                    <a:pt x="208" y="5801"/>
                  </a:cubicBezTo>
                  <a:cubicBezTo>
                    <a:pt x="208" y="11527"/>
                    <a:pt x="5536" y="11527"/>
                    <a:pt x="9742" y="11527"/>
                  </a:cubicBezTo>
                  <a:lnTo>
                    <a:pt x="177145" y="11527"/>
                  </a:lnTo>
                  <a:close/>
                  <a:moveTo>
                    <a:pt x="177426" y="67071"/>
                  </a:moveTo>
                  <a:cubicBezTo>
                    <a:pt x="181351" y="67071"/>
                    <a:pt x="186679" y="67071"/>
                    <a:pt x="186679" y="61345"/>
                  </a:cubicBezTo>
                  <a:cubicBezTo>
                    <a:pt x="186679" y="55619"/>
                    <a:pt x="181351" y="55619"/>
                    <a:pt x="177145" y="55619"/>
                  </a:cubicBezTo>
                  <a:lnTo>
                    <a:pt x="9742" y="55619"/>
                  </a:lnTo>
                  <a:cubicBezTo>
                    <a:pt x="5536" y="55619"/>
                    <a:pt x="208" y="55619"/>
                    <a:pt x="208" y="61345"/>
                  </a:cubicBezTo>
                  <a:cubicBezTo>
                    <a:pt x="208" y="67071"/>
                    <a:pt x="5536" y="67071"/>
                    <a:pt x="9462" y="67071"/>
                  </a:cubicBezTo>
                  <a:lnTo>
                    <a:pt x="177426" y="67071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1" name="Dowolny kształt: kształt 80">
              <a:extLst>
                <a:ext uri="{FF2B5EF4-FFF2-40B4-BE49-F238E27FC236}">
                  <a16:creationId xmlns:a16="http://schemas.microsoft.com/office/drawing/2014/main" id="{68205B37-181E-6C84-307C-38C34014528D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699241" y="7142629"/>
              <a:ext cx="373221" cy="400833"/>
            </a:xfrm>
            <a:custGeom>
              <a:avLst/>
              <a:gdLst>
                <a:gd name="connsiteX0" fmla="*/ 339511 w 373221"/>
                <a:gd name="connsiteY0" fmla="*/ 400898 h 400833"/>
                <a:gd name="connsiteX1" fmla="*/ 373441 w 373221"/>
                <a:gd name="connsiteY1" fmla="*/ 309279 h 400833"/>
                <a:gd name="connsiteX2" fmla="*/ 366430 w 373221"/>
                <a:gd name="connsiteY2" fmla="*/ 309279 h 400833"/>
                <a:gd name="connsiteX3" fmla="*/ 293525 w 373221"/>
                <a:gd name="connsiteY3" fmla="*/ 367114 h 400833"/>
                <a:gd name="connsiteX4" fmla="*/ 206318 w 373221"/>
                <a:gd name="connsiteY4" fmla="*/ 375989 h 400833"/>
                <a:gd name="connsiteX5" fmla="*/ 37232 w 373221"/>
                <a:gd name="connsiteY5" fmla="*/ 375989 h 400833"/>
                <a:gd name="connsiteX6" fmla="*/ 179960 w 373221"/>
                <a:gd name="connsiteY6" fmla="*/ 205063 h 400833"/>
                <a:gd name="connsiteX7" fmla="*/ 182483 w 373221"/>
                <a:gd name="connsiteY7" fmla="*/ 200482 h 400833"/>
                <a:gd name="connsiteX8" fmla="*/ 180521 w 373221"/>
                <a:gd name="connsiteY8" fmla="*/ 196187 h 400833"/>
                <a:gd name="connsiteX9" fmla="*/ 49851 w 373221"/>
                <a:gd name="connsiteY9" fmla="*/ 13808 h 400833"/>
                <a:gd name="connsiteX10" fmla="*/ 203514 w 373221"/>
                <a:gd name="connsiteY10" fmla="*/ 13808 h 400833"/>
                <a:gd name="connsiteX11" fmla="*/ 269129 w 373221"/>
                <a:gd name="connsiteY11" fmla="*/ 18389 h 400833"/>
                <a:gd name="connsiteX12" fmla="*/ 330819 w 373221"/>
                <a:gd name="connsiteY12" fmla="*/ 39862 h 400833"/>
                <a:gd name="connsiteX13" fmla="*/ 366430 w 373221"/>
                <a:gd name="connsiteY13" fmla="*/ 80518 h 400833"/>
                <a:gd name="connsiteX14" fmla="*/ 373441 w 373221"/>
                <a:gd name="connsiteY14" fmla="*/ 80518 h 400833"/>
                <a:gd name="connsiteX15" fmla="*/ 339511 w 373221"/>
                <a:gd name="connsiteY15" fmla="*/ 65 h 400833"/>
                <a:gd name="connsiteX16" fmla="*/ 8070 w 373221"/>
                <a:gd name="connsiteY16" fmla="*/ 65 h 400833"/>
                <a:gd name="connsiteX17" fmla="*/ 499 w 373221"/>
                <a:gd name="connsiteY17" fmla="*/ 2069 h 400833"/>
                <a:gd name="connsiteX18" fmla="*/ 219 w 373221"/>
                <a:gd name="connsiteY18" fmla="*/ 11518 h 400833"/>
                <a:gd name="connsiteX19" fmla="*/ 148554 w 373221"/>
                <a:gd name="connsiteY19" fmla="*/ 218806 h 400833"/>
                <a:gd name="connsiteX20" fmla="*/ 3303 w 373221"/>
                <a:gd name="connsiteY20" fmla="*/ 392595 h 400833"/>
                <a:gd name="connsiteX21" fmla="*/ 499 w 373221"/>
                <a:gd name="connsiteY21" fmla="*/ 397749 h 400833"/>
                <a:gd name="connsiteX22" fmla="*/ 8070 w 373221"/>
                <a:gd name="connsiteY22" fmla="*/ 400898 h 400833"/>
                <a:gd name="connsiteX23" fmla="*/ 339511 w 373221"/>
                <a:gd name="connsiteY23" fmla="*/ 400898 h 400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73221" h="400833">
                  <a:moveTo>
                    <a:pt x="339511" y="400898"/>
                  </a:moveTo>
                  <a:lnTo>
                    <a:pt x="373441" y="309279"/>
                  </a:lnTo>
                  <a:lnTo>
                    <a:pt x="366430" y="309279"/>
                  </a:lnTo>
                  <a:cubicBezTo>
                    <a:pt x="355495" y="339056"/>
                    <a:pt x="325771" y="358525"/>
                    <a:pt x="293525" y="367114"/>
                  </a:cubicBezTo>
                  <a:cubicBezTo>
                    <a:pt x="287636" y="368545"/>
                    <a:pt x="260156" y="375989"/>
                    <a:pt x="206318" y="375989"/>
                  </a:cubicBezTo>
                  <a:lnTo>
                    <a:pt x="37232" y="375989"/>
                  </a:lnTo>
                  <a:lnTo>
                    <a:pt x="179960" y="205063"/>
                  </a:lnTo>
                  <a:cubicBezTo>
                    <a:pt x="181923" y="202772"/>
                    <a:pt x="182483" y="201913"/>
                    <a:pt x="182483" y="200482"/>
                  </a:cubicBezTo>
                  <a:cubicBezTo>
                    <a:pt x="182483" y="199909"/>
                    <a:pt x="182483" y="199050"/>
                    <a:pt x="180521" y="196187"/>
                  </a:cubicBezTo>
                  <a:lnTo>
                    <a:pt x="49851" y="13808"/>
                  </a:lnTo>
                  <a:lnTo>
                    <a:pt x="203514" y="13808"/>
                  </a:lnTo>
                  <a:cubicBezTo>
                    <a:pt x="241088" y="13808"/>
                    <a:pt x="266606" y="17816"/>
                    <a:pt x="269129" y="18389"/>
                  </a:cubicBezTo>
                  <a:cubicBezTo>
                    <a:pt x="284271" y="20680"/>
                    <a:pt x="308667" y="25547"/>
                    <a:pt x="330819" y="39862"/>
                  </a:cubicBezTo>
                  <a:cubicBezTo>
                    <a:pt x="337829" y="44443"/>
                    <a:pt x="356897" y="57327"/>
                    <a:pt x="366430" y="80518"/>
                  </a:cubicBezTo>
                  <a:lnTo>
                    <a:pt x="373441" y="80518"/>
                  </a:lnTo>
                  <a:lnTo>
                    <a:pt x="339511" y="65"/>
                  </a:lnTo>
                  <a:lnTo>
                    <a:pt x="8070" y="65"/>
                  </a:lnTo>
                  <a:cubicBezTo>
                    <a:pt x="1621" y="65"/>
                    <a:pt x="1340" y="352"/>
                    <a:pt x="499" y="2069"/>
                  </a:cubicBezTo>
                  <a:cubicBezTo>
                    <a:pt x="219" y="2928"/>
                    <a:pt x="219" y="8368"/>
                    <a:pt x="219" y="11518"/>
                  </a:cubicBezTo>
                  <a:lnTo>
                    <a:pt x="148554" y="218806"/>
                  </a:lnTo>
                  <a:lnTo>
                    <a:pt x="3303" y="392595"/>
                  </a:lnTo>
                  <a:cubicBezTo>
                    <a:pt x="499" y="396031"/>
                    <a:pt x="499" y="397463"/>
                    <a:pt x="499" y="397749"/>
                  </a:cubicBezTo>
                  <a:cubicBezTo>
                    <a:pt x="499" y="400898"/>
                    <a:pt x="3023" y="400898"/>
                    <a:pt x="8070" y="400898"/>
                  </a:cubicBezTo>
                  <a:lnTo>
                    <a:pt x="339511" y="400898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2" name="Dowolny kształt: kształt 81">
              <a:extLst>
                <a:ext uri="{FF2B5EF4-FFF2-40B4-BE49-F238E27FC236}">
                  <a16:creationId xmlns:a16="http://schemas.microsoft.com/office/drawing/2014/main" id="{AC6274E5-8860-8E0A-0EB8-5AB698679776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855613" y="7619555"/>
              <a:ext cx="59474" cy="134880"/>
            </a:xfrm>
            <a:custGeom>
              <a:avLst/>
              <a:gdLst>
                <a:gd name="connsiteX0" fmla="*/ 54595 w 59474"/>
                <a:gd name="connsiteY0" fmla="*/ 7702 h 134880"/>
                <a:gd name="connsiteX1" fmla="*/ 46744 w 59474"/>
                <a:gd name="connsiteY1" fmla="*/ 86 h 134880"/>
                <a:gd name="connsiteX2" fmla="*/ 35752 w 59474"/>
                <a:gd name="connsiteY2" fmla="*/ 11109 h 134880"/>
                <a:gd name="connsiteX3" fmla="*/ 43603 w 59474"/>
                <a:gd name="connsiteY3" fmla="*/ 18725 h 134880"/>
                <a:gd name="connsiteX4" fmla="*/ 54595 w 59474"/>
                <a:gd name="connsiteY4" fmla="*/ 7702 h 134880"/>
                <a:gd name="connsiteX5" fmla="*/ 14553 w 59474"/>
                <a:gd name="connsiteY5" fmla="*/ 109514 h 134880"/>
                <a:gd name="connsiteX6" fmla="*/ 12787 w 59474"/>
                <a:gd name="connsiteY6" fmla="*/ 117931 h 134880"/>
                <a:gd name="connsiteX7" fmla="*/ 31434 w 59474"/>
                <a:gd name="connsiteY7" fmla="*/ 134967 h 134880"/>
                <a:gd name="connsiteX8" fmla="*/ 59699 w 59474"/>
                <a:gd name="connsiteY8" fmla="*/ 104303 h 134880"/>
                <a:gd name="connsiteX9" fmla="*/ 56558 w 59474"/>
                <a:gd name="connsiteY9" fmla="*/ 101698 h 134880"/>
                <a:gd name="connsiteX10" fmla="*/ 52829 w 59474"/>
                <a:gd name="connsiteY10" fmla="*/ 105105 h 134880"/>
                <a:gd name="connsiteX11" fmla="*/ 32023 w 59474"/>
                <a:gd name="connsiteY11" fmla="*/ 129355 h 134880"/>
                <a:gd name="connsiteX12" fmla="*/ 27116 w 59474"/>
                <a:gd name="connsiteY12" fmla="*/ 122341 h 134880"/>
                <a:gd name="connsiteX13" fmla="*/ 30256 w 59474"/>
                <a:gd name="connsiteY13" fmla="*/ 109514 h 134880"/>
                <a:gd name="connsiteX14" fmla="*/ 36537 w 59474"/>
                <a:gd name="connsiteY14" fmla="*/ 93481 h 134880"/>
                <a:gd name="connsiteX15" fmla="*/ 46155 w 59474"/>
                <a:gd name="connsiteY15" fmla="*/ 68028 h 134880"/>
                <a:gd name="connsiteX16" fmla="*/ 47333 w 59474"/>
                <a:gd name="connsiteY16" fmla="*/ 61614 h 134880"/>
                <a:gd name="connsiteX17" fmla="*/ 28686 w 59474"/>
                <a:gd name="connsiteY17" fmla="*/ 44579 h 134880"/>
                <a:gd name="connsiteX18" fmla="*/ 224 w 59474"/>
                <a:gd name="connsiteY18" fmla="*/ 75243 h 134880"/>
                <a:gd name="connsiteX19" fmla="*/ 3561 w 59474"/>
                <a:gd name="connsiteY19" fmla="*/ 77848 h 134880"/>
                <a:gd name="connsiteX20" fmla="*/ 7094 w 59474"/>
                <a:gd name="connsiteY20" fmla="*/ 74641 h 134880"/>
                <a:gd name="connsiteX21" fmla="*/ 28097 w 59474"/>
                <a:gd name="connsiteY21" fmla="*/ 50191 h 134880"/>
                <a:gd name="connsiteX22" fmla="*/ 33004 w 59474"/>
                <a:gd name="connsiteY22" fmla="*/ 57205 h 134880"/>
                <a:gd name="connsiteX23" fmla="*/ 26919 w 59474"/>
                <a:gd name="connsiteY23" fmla="*/ 77247 h 134880"/>
                <a:gd name="connsiteX24" fmla="*/ 14553 w 59474"/>
                <a:gd name="connsiteY24" fmla="*/ 109514 h 13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474" h="134880">
                  <a:moveTo>
                    <a:pt x="54595" y="7702"/>
                  </a:moveTo>
                  <a:cubicBezTo>
                    <a:pt x="54595" y="4496"/>
                    <a:pt x="52240" y="86"/>
                    <a:pt x="46744" y="86"/>
                  </a:cubicBezTo>
                  <a:cubicBezTo>
                    <a:pt x="41444" y="86"/>
                    <a:pt x="35752" y="5297"/>
                    <a:pt x="35752" y="11109"/>
                  </a:cubicBezTo>
                  <a:cubicBezTo>
                    <a:pt x="35752" y="14516"/>
                    <a:pt x="38304" y="18725"/>
                    <a:pt x="43603" y="18725"/>
                  </a:cubicBezTo>
                  <a:cubicBezTo>
                    <a:pt x="49296" y="18725"/>
                    <a:pt x="54595" y="13114"/>
                    <a:pt x="54595" y="7702"/>
                  </a:cubicBezTo>
                  <a:close/>
                  <a:moveTo>
                    <a:pt x="14553" y="109514"/>
                  </a:moveTo>
                  <a:cubicBezTo>
                    <a:pt x="13768" y="112119"/>
                    <a:pt x="12787" y="114524"/>
                    <a:pt x="12787" y="117931"/>
                  </a:cubicBezTo>
                  <a:cubicBezTo>
                    <a:pt x="12787" y="127351"/>
                    <a:pt x="20638" y="134967"/>
                    <a:pt x="31434" y="134967"/>
                  </a:cubicBezTo>
                  <a:cubicBezTo>
                    <a:pt x="51062" y="134967"/>
                    <a:pt x="59699" y="107309"/>
                    <a:pt x="59699" y="104303"/>
                  </a:cubicBezTo>
                  <a:cubicBezTo>
                    <a:pt x="59699" y="101698"/>
                    <a:pt x="57147" y="101698"/>
                    <a:pt x="56558" y="101698"/>
                  </a:cubicBezTo>
                  <a:cubicBezTo>
                    <a:pt x="53810" y="101698"/>
                    <a:pt x="53614" y="102900"/>
                    <a:pt x="52829" y="105105"/>
                  </a:cubicBezTo>
                  <a:cubicBezTo>
                    <a:pt x="48314" y="121138"/>
                    <a:pt x="39678" y="129355"/>
                    <a:pt x="32023" y="129355"/>
                  </a:cubicBezTo>
                  <a:cubicBezTo>
                    <a:pt x="28097" y="129355"/>
                    <a:pt x="27116" y="126750"/>
                    <a:pt x="27116" y="122341"/>
                  </a:cubicBezTo>
                  <a:cubicBezTo>
                    <a:pt x="27116" y="117731"/>
                    <a:pt x="28490" y="113923"/>
                    <a:pt x="30256" y="109514"/>
                  </a:cubicBezTo>
                  <a:cubicBezTo>
                    <a:pt x="32219" y="104103"/>
                    <a:pt x="34378" y="98691"/>
                    <a:pt x="36537" y="93481"/>
                  </a:cubicBezTo>
                  <a:cubicBezTo>
                    <a:pt x="38304" y="88671"/>
                    <a:pt x="45370" y="70433"/>
                    <a:pt x="46155" y="68028"/>
                  </a:cubicBezTo>
                  <a:cubicBezTo>
                    <a:pt x="46744" y="66024"/>
                    <a:pt x="47333" y="63619"/>
                    <a:pt x="47333" y="61614"/>
                  </a:cubicBezTo>
                  <a:cubicBezTo>
                    <a:pt x="47333" y="52195"/>
                    <a:pt x="39481" y="44579"/>
                    <a:pt x="28686" y="44579"/>
                  </a:cubicBezTo>
                  <a:cubicBezTo>
                    <a:pt x="9254" y="44579"/>
                    <a:pt x="224" y="71836"/>
                    <a:pt x="224" y="75243"/>
                  </a:cubicBezTo>
                  <a:cubicBezTo>
                    <a:pt x="224" y="77848"/>
                    <a:pt x="2972" y="77848"/>
                    <a:pt x="3561" y="77848"/>
                  </a:cubicBezTo>
                  <a:cubicBezTo>
                    <a:pt x="6309" y="77848"/>
                    <a:pt x="6506" y="76846"/>
                    <a:pt x="7094" y="74641"/>
                  </a:cubicBezTo>
                  <a:cubicBezTo>
                    <a:pt x="12198" y="57406"/>
                    <a:pt x="20834" y="50191"/>
                    <a:pt x="28097" y="50191"/>
                  </a:cubicBezTo>
                  <a:cubicBezTo>
                    <a:pt x="31238" y="50191"/>
                    <a:pt x="33004" y="51794"/>
                    <a:pt x="33004" y="57205"/>
                  </a:cubicBezTo>
                  <a:cubicBezTo>
                    <a:pt x="33004" y="61815"/>
                    <a:pt x="31826" y="64821"/>
                    <a:pt x="26919" y="77247"/>
                  </a:cubicBezTo>
                  <a:lnTo>
                    <a:pt x="14553" y="109514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3" name="Dowolny kształt: kształt 82">
              <a:extLst>
                <a:ext uri="{FF2B5EF4-FFF2-40B4-BE49-F238E27FC236}">
                  <a16:creationId xmlns:a16="http://schemas.microsoft.com/office/drawing/2014/main" id="{F4B6331D-AD69-DD63-0BD3-B9BD79825D2B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264876" y="7082769"/>
              <a:ext cx="30003" cy="30348"/>
            </a:xfrm>
            <a:custGeom>
              <a:avLst/>
              <a:gdLst>
                <a:gd name="connsiteX0" fmla="*/ 30242 w 30003"/>
                <a:gd name="connsiteY0" fmla="*/ 15244 h 30348"/>
                <a:gd name="connsiteX1" fmla="*/ 15381 w 30003"/>
                <a:gd name="connsiteY1" fmla="*/ 70 h 30348"/>
                <a:gd name="connsiteX2" fmla="*/ 239 w 30003"/>
                <a:gd name="connsiteY2" fmla="*/ 15244 h 30348"/>
                <a:gd name="connsiteX3" fmla="*/ 15100 w 30003"/>
                <a:gd name="connsiteY3" fmla="*/ 30419 h 30348"/>
                <a:gd name="connsiteX4" fmla="*/ 30242 w 30003"/>
                <a:gd name="connsiteY4" fmla="*/ 15244 h 30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03" h="30348">
                  <a:moveTo>
                    <a:pt x="30242" y="15244"/>
                  </a:moveTo>
                  <a:cubicBezTo>
                    <a:pt x="30242" y="7514"/>
                    <a:pt x="23793" y="70"/>
                    <a:pt x="15381" y="70"/>
                  </a:cubicBezTo>
                  <a:cubicBezTo>
                    <a:pt x="5847" y="70"/>
                    <a:pt x="239" y="8087"/>
                    <a:pt x="239" y="15244"/>
                  </a:cubicBezTo>
                  <a:cubicBezTo>
                    <a:pt x="239" y="22975"/>
                    <a:pt x="6688" y="30419"/>
                    <a:pt x="15100" y="30419"/>
                  </a:cubicBezTo>
                  <a:cubicBezTo>
                    <a:pt x="24634" y="30419"/>
                    <a:pt x="30242" y="22402"/>
                    <a:pt x="30242" y="15244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4" name="Dowolny kształt: kształt 83">
              <a:extLst>
                <a:ext uri="{FF2B5EF4-FFF2-40B4-BE49-F238E27FC236}">
                  <a16:creationId xmlns:a16="http://schemas.microsoft.com/office/drawing/2014/main" id="{5F1FD289-FAF3-4969-B23C-2B10844424C2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233159" y="7150998"/>
              <a:ext cx="93375" cy="26626"/>
            </a:xfrm>
            <a:custGeom>
              <a:avLst/>
              <a:gdLst>
                <a:gd name="connsiteX0" fmla="*/ 93613 w 93375"/>
                <a:gd name="connsiteY0" fmla="*/ 4367 h 26626"/>
                <a:gd name="connsiteX1" fmla="*/ 89126 w 93375"/>
                <a:gd name="connsiteY1" fmla="*/ 72 h 26626"/>
                <a:gd name="connsiteX2" fmla="*/ 66133 w 93375"/>
                <a:gd name="connsiteY2" fmla="*/ 13815 h 26626"/>
                <a:gd name="connsiteX3" fmla="*/ 47907 w 93375"/>
                <a:gd name="connsiteY3" fmla="*/ 6657 h 26626"/>
                <a:gd name="connsiteX4" fmla="*/ 30521 w 93375"/>
                <a:gd name="connsiteY4" fmla="*/ 72 h 26626"/>
                <a:gd name="connsiteX5" fmla="*/ 237 w 93375"/>
                <a:gd name="connsiteY5" fmla="*/ 22404 h 26626"/>
                <a:gd name="connsiteX6" fmla="*/ 4724 w 93375"/>
                <a:gd name="connsiteY6" fmla="*/ 26699 h 26626"/>
                <a:gd name="connsiteX7" fmla="*/ 27717 w 93375"/>
                <a:gd name="connsiteY7" fmla="*/ 12956 h 26626"/>
                <a:gd name="connsiteX8" fmla="*/ 45944 w 93375"/>
                <a:gd name="connsiteY8" fmla="*/ 20114 h 26626"/>
                <a:gd name="connsiteX9" fmla="*/ 63329 w 93375"/>
                <a:gd name="connsiteY9" fmla="*/ 26699 h 26626"/>
                <a:gd name="connsiteX10" fmla="*/ 93613 w 93375"/>
                <a:gd name="connsiteY10" fmla="*/ 4367 h 2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375" h="26626">
                  <a:moveTo>
                    <a:pt x="93613" y="4367"/>
                  </a:moveTo>
                  <a:lnTo>
                    <a:pt x="89126" y="72"/>
                  </a:lnTo>
                  <a:cubicBezTo>
                    <a:pt x="89126" y="359"/>
                    <a:pt x="78471" y="13815"/>
                    <a:pt x="66133" y="13815"/>
                  </a:cubicBezTo>
                  <a:cubicBezTo>
                    <a:pt x="59684" y="13815"/>
                    <a:pt x="52674" y="9520"/>
                    <a:pt x="47907" y="6657"/>
                  </a:cubicBezTo>
                  <a:cubicBezTo>
                    <a:pt x="40336" y="2076"/>
                    <a:pt x="35288" y="72"/>
                    <a:pt x="30521" y="72"/>
                  </a:cubicBezTo>
                  <a:cubicBezTo>
                    <a:pt x="19866" y="72"/>
                    <a:pt x="14538" y="6371"/>
                    <a:pt x="237" y="22404"/>
                  </a:cubicBezTo>
                  <a:lnTo>
                    <a:pt x="4724" y="26699"/>
                  </a:lnTo>
                  <a:cubicBezTo>
                    <a:pt x="4724" y="26413"/>
                    <a:pt x="15379" y="12956"/>
                    <a:pt x="27717" y="12956"/>
                  </a:cubicBezTo>
                  <a:cubicBezTo>
                    <a:pt x="34167" y="12956"/>
                    <a:pt x="41177" y="17251"/>
                    <a:pt x="45944" y="20114"/>
                  </a:cubicBezTo>
                  <a:cubicBezTo>
                    <a:pt x="53515" y="24695"/>
                    <a:pt x="58562" y="26699"/>
                    <a:pt x="63329" y="26699"/>
                  </a:cubicBezTo>
                  <a:cubicBezTo>
                    <a:pt x="73984" y="26699"/>
                    <a:pt x="79312" y="20400"/>
                    <a:pt x="93613" y="4367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5" name="Dowolny kształt: kształt 84">
              <a:extLst>
                <a:ext uri="{FF2B5EF4-FFF2-40B4-BE49-F238E27FC236}">
                  <a16:creationId xmlns:a16="http://schemas.microsoft.com/office/drawing/2014/main" id="{739CF637-E79F-BD3C-620A-B881FC705CB4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145960" y="7219076"/>
              <a:ext cx="238626" cy="195549"/>
            </a:xfrm>
            <a:custGeom>
              <a:avLst/>
              <a:gdLst>
                <a:gd name="connsiteX0" fmla="*/ 132307 w 238626"/>
                <a:gd name="connsiteY0" fmla="*/ 79955 h 195549"/>
                <a:gd name="connsiteX1" fmla="*/ 130905 w 238626"/>
                <a:gd name="connsiteY1" fmla="*/ 75947 h 195549"/>
                <a:gd name="connsiteX2" fmla="*/ 139036 w 238626"/>
                <a:gd name="connsiteY2" fmla="*/ 69362 h 195549"/>
                <a:gd name="connsiteX3" fmla="*/ 188108 w 238626"/>
                <a:gd name="connsiteY3" fmla="*/ 30710 h 195549"/>
                <a:gd name="connsiteX4" fmla="*/ 233814 w 238626"/>
                <a:gd name="connsiteY4" fmla="*/ 8950 h 195549"/>
                <a:gd name="connsiteX5" fmla="*/ 238861 w 238626"/>
                <a:gd name="connsiteY5" fmla="*/ 3224 h 195549"/>
                <a:gd name="connsiteX6" fmla="*/ 235777 w 238626"/>
                <a:gd name="connsiteY6" fmla="*/ 75 h 195549"/>
                <a:gd name="connsiteX7" fmla="*/ 215868 w 238626"/>
                <a:gd name="connsiteY7" fmla="*/ 934 h 195549"/>
                <a:gd name="connsiteX8" fmla="*/ 184743 w 238626"/>
                <a:gd name="connsiteY8" fmla="*/ 75 h 195549"/>
                <a:gd name="connsiteX9" fmla="*/ 179415 w 238626"/>
                <a:gd name="connsiteY9" fmla="*/ 5801 h 195549"/>
                <a:gd name="connsiteX10" fmla="*/ 182780 w 238626"/>
                <a:gd name="connsiteY10" fmla="*/ 8950 h 195549"/>
                <a:gd name="connsiteX11" fmla="*/ 191472 w 238626"/>
                <a:gd name="connsiteY11" fmla="*/ 14963 h 195549"/>
                <a:gd name="connsiteX12" fmla="*/ 181378 w 238626"/>
                <a:gd name="connsiteY12" fmla="*/ 28133 h 195549"/>
                <a:gd name="connsiteX13" fmla="*/ 72019 w 238626"/>
                <a:gd name="connsiteY13" fmla="*/ 114026 h 195549"/>
                <a:gd name="connsiteX14" fmla="*/ 94452 w 238626"/>
                <a:gd name="connsiteY14" fmla="*/ 22121 h 195549"/>
                <a:gd name="connsiteX15" fmla="*/ 118006 w 238626"/>
                <a:gd name="connsiteY15" fmla="*/ 8950 h 195549"/>
                <a:gd name="connsiteX16" fmla="*/ 127540 w 238626"/>
                <a:gd name="connsiteY16" fmla="*/ 3224 h 195549"/>
                <a:gd name="connsiteX17" fmla="*/ 123614 w 238626"/>
                <a:gd name="connsiteY17" fmla="*/ 75 h 195549"/>
                <a:gd name="connsiteX18" fmla="*/ 87722 w 238626"/>
                <a:gd name="connsiteY18" fmla="*/ 934 h 195549"/>
                <a:gd name="connsiteX19" fmla="*/ 51549 w 238626"/>
                <a:gd name="connsiteY19" fmla="*/ 75 h 195549"/>
                <a:gd name="connsiteX20" fmla="*/ 45941 w 238626"/>
                <a:gd name="connsiteY20" fmla="*/ 5515 h 195549"/>
                <a:gd name="connsiteX21" fmla="*/ 54073 w 238626"/>
                <a:gd name="connsiteY21" fmla="*/ 8950 h 195549"/>
                <a:gd name="connsiteX22" fmla="*/ 66130 w 238626"/>
                <a:gd name="connsiteY22" fmla="*/ 9523 h 195549"/>
                <a:gd name="connsiteX23" fmla="*/ 72299 w 238626"/>
                <a:gd name="connsiteY23" fmla="*/ 14104 h 195549"/>
                <a:gd name="connsiteX24" fmla="*/ 71178 w 238626"/>
                <a:gd name="connsiteY24" fmla="*/ 19544 h 195549"/>
                <a:gd name="connsiteX25" fmla="*/ 33603 w 238626"/>
                <a:gd name="connsiteY25" fmla="*/ 173292 h 195549"/>
                <a:gd name="connsiteX26" fmla="*/ 8086 w 238626"/>
                <a:gd name="connsiteY26" fmla="*/ 186748 h 195549"/>
                <a:gd name="connsiteX27" fmla="*/ 235 w 238626"/>
                <a:gd name="connsiteY27" fmla="*/ 192188 h 195549"/>
                <a:gd name="connsiteX28" fmla="*/ 4441 w 238626"/>
                <a:gd name="connsiteY28" fmla="*/ 195624 h 195549"/>
                <a:gd name="connsiteX29" fmla="*/ 40053 w 238626"/>
                <a:gd name="connsiteY29" fmla="*/ 194765 h 195549"/>
                <a:gd name="connsiteX30" fmla="*/ 57999 w 238626"/>
                <a:gd name="connsiteY30" fmla="*/ 195051 h 195549"/>
                <a:gd name="connsiteX31" fmla="*/ 76225 w 238626"/>
                <a:gd name="connsiteY31" fmla="*/ 195624 h 195549"/>
                <a:gd name="connsiteX32" fmla="*/ 81833 w 238626"/>
                <a:gd name="connsiteY32" fmla="*/ 189898 h 195549"/>
                <a:gd name="connsiteX33" fmla="*/ 73982 w 238626"/>
                <a:gd name="connsiteY33" fmla="*/ 186748 h 195549"/>
                <a:gd name="connsiteX34" fmla="*/ 55755 w 238626"/>
                <a:gd name="connsiteY34" fmla="*/ 181595 h 195549"/>
                <a:gd name="connsiteX35" fmla="*/ 58279 w 238626"/>
                <a:gd name="connsiteY35" fmla="*/ 168997 h 195549"/>
                <a:gd name="connsiteX36" fmla="*/ 69495 w 238626"/>
                <a:gd name="connsiteY36" fmla="*/ 124047 h 195549"/>
                <a:gd name="connsiteX37" fmla="*/ 111276 w 238626"/>
                <a:gd name="connsiteY37" fmla="*/ 90835 h 195549"/>
                <a:gd name="connsiteX38" fmla="*/ 143803 w 238626"/>
                <a:gd name="connsiteY38" fmla="*/ 167852 h 195549"/>
                <a:gd name="connsiteX39" fmla="*/ 147168 w 238626"/>
                <a:gd name="connsiteY39" fmla="*/ 177873 h 195549"/>
                <a:gd name="connsiteX40" fmla="*/ 132587 w 238626"/>
                <a:gd name="connsiteY40" fmla="*/ 186748 h 195549"/>
                <a:gd name="connsiteX41" fmla="*/ 126418 w 238626"/>
                <a:gd name="connsiteY41" fmla="*/ 192475 h 195549"/>
                <a:gd name="connsiteX42" fmla="*/ 130344 w 238626"/>
                <a:gd name="connsiteY42" fmla="*/ 195624 h 195549"/>
                <a:gd name="connsiteX43" fmla="*/ 164553 w 238626"/>
                <a:gd name="connsiteY43" fmla="*/ 194765 h 195549"/>
                <a:gd name="connsiteX44" fmla="*/ 192033 w 238626"/>
                <a:gd name="connsiteY44" fmla="*/ 195624 h 195549"/>
                <a:gd name="connsiteX45" fmla="*/ 197081 w 238626"/>
                <a:gd name="connsiteY45" fmla="*/ 189898 h 195549"/>
                <a:gd name="connsiteX46" fmla="*/ 191472 w 238626"/>
                <a:gd name="connsiteY46" fmla="*/ 186748 h 195549"/>
                <a:gd name="connsiteX47" fmla="*/ 172124 w 238626"/>
                <a:gd name="connsiteY47" fmla="*/ 173865 h 195549"/>
                <a:gd name="connsiteX48" fmla="*/ 132307 w 238626"/>
                <a:gd name="connsiteY48" fmla="*/ 79955 h 19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38626" h="195549">
                  <a:moveTo>
                    <a:pt x="132307" y="79955"/>
                  </a:moveTo>
                  <a:cubicBezTo>
                    <a:pt x="132026" y="79096"/>
                    <a:pt x="130905" y="76806"/>
                    <a:pt x="130905" y="75947"/>
                  </a:cubicBezTo>
                  <a:cubicBezTo>
                    <a:pt x="130905" y="75660"/>
                    <a:pt x="135952" y="71652"/>
                    <a:pt x="139036" y="69362"/>
                  </a:cubicBezTo>
                  <a:lnTo>
                    <a:pt x="188108" y="30710"/>
                  </a:lnTo>
                  <a:cubicBezTo>
                    <a:pt x="214466" y="10954"/>
                    <a:pt x="225402" y="9809"/>
                    <a:pt x="233814" y="8950"/>
                  </a:cubicBezTo>
                  <a:cubicBezTo>
                    <a:pt x="236057" y="8664"/>
                    <a:pt x="238861" y="8378"/>
                    <a:pt x="238861" y="3224"/>
                  </a:cubicBezTo>
                  <a:cubicBezTo>
                    <a:pt x="238861" y="2079"/>
                    <a:pt x="238020" y="75"/>
                    <a:pt x="235777" y="75"/>
                  </a:cubicBezTo>
                  <a:cubicBezTo>
                    <a:pt x="229608" y="75"/>
                    <a:pt x="222598" y="934"/>
                    <a:pt x="215868" y="934"/>
                  </a:cubicBezTo>
                  <a:cubicBezTo>
                    <a:pt x="205773" y="934"/>
                    <a:pt x="194837" y="75"/>
                    <a:pt x="184743" y="75"/>
                  </a:cubicBezTo>
                  <a:cubicBezTo>
                    <a:pt x="182780" y="75"/>
                    <a:pt x="179415" y="75"/>
                    <a:pt x="179415" y="5801"/>
                  </a:cubicBezTo>
                  <a:cubicBezTo>
                    <a:pt x="179415" y="7805"/>
                    <a:pt x="180817" y="8664"/>
                    <a:pt x="182780" y="8950"/>
                  </a:cubicBezTo>
                  <a:cubicBezTo>
                    <a:pt x="188949" y="9523"/>
                    <a:pt x="191472" y="10954"/>
                    <a:pt x="191472" y="14963"/>
                  </a:cubicBezTo>
                  <a:cubicBezTo>
                    <a:pt x="191472" y="20116"/>
                    <a:pt x="183060" y="26701"/>
                    <a:pt x="181378" y="28133"/>
                  </a:cubicBezTo>
                  <a:lnTo>
                    <a:pt x="72019" y="114026"/>
                  </a:lnTo>
                  <a:lnTo>
                    <a:pt x="94452" y="22121"/>
                  </a:lnTo>
                  <a:cubicBezTo>
                    <a:pt x="96975" y="11813"/>
                    <a:pt x="97536" y="8950"/>
                    <a:pt x="118006" y="8950"/>
                  </a:cubicBezTo>
                  <a:cubicBezTo>
                    <a:pt x="125016" y="8950"/>
                    <a:pt x="127540" y="8950"/>
                    <a:pt x="127540" y="3224"/>
                  </a:cubicBezTo>
                  <a:cubicBezTo>
                    <a:pt x="127540" y="647"/>
                    <a:pt x="125296" y="75"/>
                    <a:pt x="123614" y="75"/>
                  </a:cubicBezTo>
                  <a:cubicBezTo>
                    <a:pt x="115763" y="75"/>
                    <a:pt x="95573" y="934"/>
                    <a:pt x="87722" y="934"/>
                  </a:cubicBezTo>
                  <a:cubicBezTo>
                    <a:pt x="79590" y="934"/>
                    <a:pt x="59681" y="75"/>
                    <a:pt x="51549" y="75"/>
                  </a:cubicBezTo>
                  <a:cubicBezTo>
                    <a:pt x="49586" y="75"/>
                    <a:pt x="45941" y="75"/>
                    <a:pt x="45941" y="5515"/>
                  </a:cubicBezTo>
                  <a:cubicBezTo>
                    <a:pt x="45941" y="8950"/>
                    <a:pt x="48465" y="8950"/>
                    <a:pt x="54073" y="8950"/>
                  </a:cubicBezTo>
                  <a:cubicBezTo>
                    <a:pt x="57718" y="8950"/>
                    <a:pt x="62766" y="9237"/>
                    <a:pt x="66130" y="9523"/>
                  </a:cubicBezTo>
                  <a:cubicBezTo>
                    <a:pt x="70617" y="10096"/>
                    <a:pt x="72299" y="10954"/>
                    <a:pt x="72299" y="14104"/>
                  </a:cubicBezTo>
                  <a:cubicBezTo>
                    <a:pt x="72299" y="15249"/>
                    <a:pt x="72019" y="16108"/>
                    <a:pt x="71178" y="19544"/>
                  </a:cubicBezTo>
                  <a:lnTo>
                    <a:pt x="33603" y="173292"/>
                  </a:lnTo>
                  <a:cubicBezTo>
                    <a:pt x="30799" y="184458"/>
                    <a:pt x="30238" y="186748"/>
                    <a:pt x="8086" y="186748"/>
                  </a:cubicBezTo>
                  <a:cubicBezTo>
                    <a:pt x="3319" y="186748"/>
                    <a:pt x="235" y="186748"/>
                    <a:pt x="235" y="192188"/>
                  </a:cubicBezTo>
                  <a:cubicBezTo>
                    <a:pt x="235" y="195624"/>
                    <a:pt x="3600" y="195624"/>
                    <a:pt x="4441" y="195624"/>
                  </a:cubicBezTo>
                  <a:cubicBezTo>
                    <a:pt x="12292" y="195624"/>
                    <a:pt x="32201" y="194765"/>
                    <a:pt x="40053" y="194765"/>
                  </a:cubicBezTo>
                  <a:cubicBezTo>
                    <a:pt x="45941" y="194765"/>
                    <a:pt x="52110" y="195051"/>
                    <a:pt x="57999" y="195051"/>
                  </a:cubicBezTo>
                  <a:cubicBezTo>
                    <a:pt x="64168" y="195051"/>
                    <a:pt x="70337" y="195624"/>
                    <a:pt x="76225" y="195624"/>
                  </a:cubicBezTo>
                  <a:cubicBezTo>
                    <a:pt x="78188" y="195624"/>
                    <a:pt x="81833" y="195624"/>
                    <a:pt x="81833" y="189898"/>
                  </a:cubicBezTo>
                  <a:cubicBezTo>
                    <a:pt x="81833" y="186748"/>
                    <a:pt x="79310" y="186748"/>
                    <a:pt x="73982" y="186748"/>
                  </a:cubicBezTo>
                  <a:cubicBezTo>
                    <a:pt x="63607" y="186748"/>
                    <a:pt x="55755" y="186748"/>
                    <a:pt x="55755" y="181595"/>
                  </a:cubicBezTo>
                  <a:cubicBezTo>
                    <a:pt x="55755" y="179591"/>
                    <a:pt x="57438" y="173292"/>
                    <a:pt x="58279" y="168997"/>
                  </a:cubicBezTo>
                  <a:cubicBezTo>
                    <a:pt x="62205" y="154109"/>
                    <a:pt x="65850" y="138935"/>
                    <a:pt x="69495" y="124047"/>
                  </a:cubicBezTo>
                  <a:lnTo>
                    <a:pt x="111276" y="90835"/>
                  </a:lnTo>
                  <a:lnTo>
                    <a:pt x="143803" y="167852"/>
                  </a:lnTo>
                  <a:cubicBezTo>
                    <a:pt x="147168" y="175582"/>
                    <a:pt x="147168" y="176155"/>
                    <a:pt x="147168" y="177873"/>
                  </a:cubicBezTo>
                  <a:cubicBezTo>
                    <a:pt x="147168" y="186462"/>
                    <a:pt x="135111" y="186748"/>
                    <a:pt x="132587" y="186748"/>
                  </a:cubicBezTo>
                  <a:cubicBezTo>
                    <a:pt x="129502" y="186748"/>
                    <a:pt x="126418" y="186748"/>
                    <a:pt x="126418" y="192475"/>
                  </a:cubicBezTo>
                  <a:cubicBezTo>
                    <a:pt x="126418" y="195624"/>
                    <a:pt x="129783" y="195624"/>
                    <a:pt x="130344" y="195624"/>
                  </a:cubicBezTo>
                  <a:cubicBezTo>
                    <a:pt x="141560" y="195624"/>
                    <a:pt x="153337" y="194765"/>
                    <a:pt x="164553" y="194765"/>
                  </a:cubicBezTo>
                  <a:cubicBezTo>
                    <a:pt x="170722" y="194765"/>
                    <a:pt x="185864" y="195624"/>
                    <a:pt x="192033" y="195624"/>
                  </a:cubicBezTo>
                  <a:cubicBezTo>
                    <a:pt x="193435" y="195624"/>
                    <a:pt x="197081" y="195624"/>
                    <a:pt x="197081" y="189898"/>
                  </a:cubicBezTo>
                  <a:cubicBezTo>
                    <a:pt x="197081" y="186748"/>
                    <a:pt x="193996" y="186748"/>
                    <a:pt x="191472" y="186748"/>
                  </a:cubicBezTo>
                  <a:cubicBezTo>
                    <a:pt x="179976" y="186462"/>
                    <a:pt x="176330" y="183885"/>
                    <a:pt x="172124" y="173865"/>
                  </a:cubicBezTo>
                  <a:lnTo>
                    <a:pt x="132307" y="79955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6" name="Dowolny kształt: kształt 85">
              <a:extLst>
                <a:ext uri="{FF2B5EF4-FFF2-40B4-BE49-F238E27FC236}">
                  <a16:creationId xmlns:a16="http://schemas.microsoft.com/office/drawing/2014/main" id="{8F7A6917-E3ED-78CC-E97C-9FF6DEDBF225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408627" y="7135945"/>
              <a:ext cx="72625" cy="183982"/>
            </a:xfrm>
            <a:custGeom>
              <a:avLst/>
              <a:gdLst>
                <a:gd name="connsiteX0" fmla="*/ 38912 w 72625"/>
                <a:gd name="connsiteY0" fmla="*/ 57389 h 183982"/>
                <a:gd name="connsiteX1" fmla="*/ 49708 w 72625"/>
                <a:gd name="connsiteY1" fmla="*/ 59594 h 183982"/>
                <a:gd name="connsiteX2" fmla="*/ 64429 w 72625"/>
                <a:gd name="connsiteY2" fmla="*/ 62600 h 183982"/>
                <a:gd name="connsiteX3" fmla="*/ 72869 w 72625"/>
                <a:gd name="connsiteY3" fmla="*/ 54784 h 183982"/>
                <a:gd name="connsiteX4" fmla="*/ 64429 w 72625"/>
                <a:gd name="connsiteY4" fmla="*/ 46967 h 183982"/>
                <a:gd name="connsiteX5" fmla="*/ 49708 w 72625"/>
                <a:gd name="connsiteY5" fmla="*/ 49974 h 183982"/>
                <a:gd name="connsiteX6" fmla="*/ 38912 w 72625"/>
                <a:gd name="connsiteY6" fmla="*/ 52178 h 183982"/>
                <a:gd name="connsiteX7" fmla="*/ 41660 w 72625"/>
                <a:gd name="connsiteY7" fmla="*/ 30533 h 183982"/>
                <a:gd name="connsiteX8" fmla="*/ 44212 w 72625"/>
                <a:gd name="connsiteY8" fmla="*/ 9289 h 183982"/>
                <a:gd name="connsiteX9" fmla="*/ 36557 w 72625"/>
                <a:gd name="connsiteY9" fmla="*/ 70 h 183982"/>
                <a:gd name="connsiteX10" fmla="*/ 28902 w 72625"/>
                <a:gd name="connsiteY10" fmla="*/ 9289 h 183982"/>
                <a:gd name="connsiteX11" fmla="*/ 31650 w 72625"/>
                <a:gd name="connsiteY11" fmla="*/ 32738 h 183982"/>
                <a:gd name="connsiteX12" fmla="*/ 34201 w 72625"/>
                <a:gd name="connsiteY12" fmla="*/ 52178 h 183982"/>
                <a:gd name="connsiteX13" fmla="*/ 23406 w 72625"/>
                <a:gd name="connsiteY13" fmla="*/ 49974 h 183982"/>
                <a:gd name="connsiteX14" fmla="*/ 8684 w 72625"/>
                <a:gd name="connsiteY14" fmla="*/ 46967 h 183982"/>
                <a:gd name="connsiteX15" fmla="*/ 244 w 72625"/>
                <a:gd name="connsiteY15" fmla="*/ 54784 h 183982"/>
                <a:gd name="connsiteX16" fmla="*/ 8684 w 72625"/>
                <a:gd name="connsiteY16" fmla="*/ 62600 h 183982"/>
                <a:gd name="connsiteX17" fmla="*/ 23406 w 72625"/>
                <a:gd name="connsiteY17" fmla="*/ 59594 h 183982"/>
                <a:gd name="connsiteX18" fmla="*/ 34201 w 72625"/>
                <a:gd name="connsiteY18" fmla="*/ 57389 h 183982"/>
                <a:gd name="connsiteX19" fmla="*/ 31453 w 72625"/>
                <a:gd name="connsiteY19" fmla="*/ 73022 h 183982"/>
                <a:gd name="connsiteX20" fmla="*/ 28902 w 72625"/>
                <a:gd name="connsiteY20" fmla="*/ 97272 h 183982"/>
                <a:gd name="connsiteX21" fmla="*/ 33220 w 72625"/>
                <a:gd name="connsiteY21" fmla="*/ 181046 h 183982"/>
                <a:gd name="connsiteX22" fmla="*/ 36557 w 72625"/>
                <a:gd name="connsiteY22" fmla="*/ 184052 h 183982"/>
                <a:gd name="connsiteX23" fmla="*/ 40090 w 72625"/>
                <a:gd name="connsiteY23" fmla="*/ 180044 h 183982"/>
                <a:gd name="connsiteX24" fmla="*/ 42445 w 72625"/>
                <a:gd name="connsiteY24" fmla="*/ 150182 h 183982"/>
                <a:gd name="connsiteX25" fmla="*/ 44212 w 72625"/>
                <a:gd name="connsiteY25" fmla="*/ 97272 h 183982"/>
                <a:gd name="connsiteX26" fmla="*/ 41464 w 72625"/>
                <a:gd name="connsiteY26" fmla="*/ 72621 h 183982"/>
                <a:gd name="connsiteX27" fmla="*/ 38912 w 72625"/>
                <a:gd name="connsiteY27" fmla="*/ 57389 h 18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2625" h="183982">
                  <a:moveTo>
                    <a:pt x="38912" y="57389"/>
                  </a:moveTo>
                  <a:cubicBezTo>
                    <a:pt x="41856" y="57790"/>
                    <a:pt x="43819" y="57990"/>
                    <a:pt x="49708" y="59594"/>
                  </a:cubicBezTo>
                  <a:cubicBezTo>
                    <a:pt x="55989" y="61397"/>
                    <a:pt x="60700" y="62600"/>
                    <a:pt x="64429" y="62600"/>
                  </a:cubicBezTo>
                  <a:cubicBezTo>
                    <a:pt x="72084" y="62600"/>
                    <a:pt x="72869" y="56587"/>
                    <a:pt x="72869" y="54784"/>
                  </a:cubicBezTo>
                  <a:cubicBezTo>
                    <a:pt x="72869" y="53180"/>
                    <a:pt x="72084" y="46967"/>
                    <a:pt x="64429" y="46967"/>
                  </a:cubicBezTo>
                  <a:cubicBezTo>
                    <a:pt x="60700" y="46967"/>
                    <a:pt x="55989" y="48170"/>
                    <a:pt x="49708" y="49974"/>
                  </a:cubicBezTo>
                  <a:cubicBezTo>
                    <a:pt x="43819" y="51577"/>
                    <a:pt x="41856" y="51777"/>
                    <a:pt x="38912" y="52178"/>
                  </a:cubicBezTo>
                  <a:cubicBezTo>
                    <a:pt x="39305" y="45164"/>
                    <a:pt x="40679" y="36746"/>
                    <a:pt x="41660" y="30533"/>
                  </a:cubicBezTo>
                  <a:cubicBezTo>
                    <a:pt x="42445" y="26525"/>
                    <a:pt x="44212" y="16304"/>
                    <a:pt x="44212" y="9289"/>
                  </a:cubicBezTo>
                  <a:cubicBezTo>
                    <a:pt x="44212" y="3277"/>
                    <a:pt x="41464" y="70"/>
                    <a:pt x="36557" y="70"/>
                  </a:cubicBezTo>
                  <a:cubicBezTo>
                    <a:pt x="32435" y="70"/>
                    <a:pt x="28902" y="2274"/>
                    <a:pt x="28902" y="9289"/>
                  </a:cubicBezTo>
                  <a:cubicBezTo>
                    <a:pt x="28902" y="15903"/>
                    <a:pt x="30472" y="25924"/>
                    <a:pt x="31650" y="32738"/>
                  </a:cubicBezTo>
                  <a:cubicBezTo>
                    <a:pt x="32042" y="34942"/>
                    <a:pt x="33809" y="44763"/>
                    <a:pt x="34201" y="52178"/>
                  </a:cubicBezTo>
                  <a:cubicBezTo>
                    <a:pt x="31257" y="51777"/>
                    <a:pt x="29294" y="51577"/>
                    <a:pt x="23406" y="49974"/>
                  </a:cubicBezTo>
                  <a:cubicBezTo>
                    <a:pt x="17124" y="48170"/>
                    <a:pt x="12414" y="46967"/>
                    <a:pt x="8684" y="46967"/>
                  </a:cubicBezTo>
                  <a:cubicBezTo>
                    <a:pt x="1029" y="46967"/>
                    <a:pt x="244" y="52980"/>
                    <a:pt x="244" y="54784"/>
                  </a:cubicBezTo>
                  <a:cubicBezTo>
                    <a:pt x="244" y="56387"/>
                    <a:pt x="1029" y="62600"/>
                    <a:pt x="8684" y="62600"/>
                  </a:cubicBezTo>
                  <a:cubicBezTo>
                    <a:pt x="12414" y="62600"/>
                    <a:pt x="17124" y="61397"/>
                    <a:pt x="23406" y="59594"/>
                  </a:cubicBezTo>
                  <a:cubicBezTo>
                    <a:pt x="29294" y="57990"/>
                    <a:pt x="31257" y="57790"/>
                    <a:pt x="34201" y="57389"/>
                  </a:cubicBezTo>
                  <a:cubicBezTo>
                    <a:pt x="33809" y="62399"/>
                    <a:pt x="32435" y="68813"/>
                    <a:pt x="31453" y="73022"/>
                  </a:cubicBezTo>
                  <a:cubicBezTo>
                    <a:pt x="28902" y="85447"/>
                    <a:pt x="28902" y="86850"/>
                    <a:pt x="28902" y="97272"/>
                  </a:cubicBezTo>
                  <a:cubicBezTo>
                    <a:pt x="28902" y="135952"/>
                    <a:pt x="32631" y="177038"/>
                    <a:pt x="33220" y="181046"/>
                  </a:cubicBezTo>
                  <a:cubicBezTo>
                    <a:pt x="33416" y="182850"/>
                    <a:pt x="33809" y="184052"/>
                    <a:pt x="36557" y="184052"/>
                  </a:cubicBezTo>
                  <a:cubicBezTo>
                    <a:pt x="39501" y="184052"/>
                    <a:pt x="39697" y="182850"/>
                    <a:pt x="40090" y="180044"/>
                  </a:cubicBezTo>
                  <a:cubicBezTo>
                    <a:pt x="40090" y="179844"/>
                    <a:pt x="41660" y="162407"/>
                    <a:pt x="42445" y="150182"/>
                  </a:cubicBezTo>
                  <a:cubicBezTo>
                    <a:pt x="43427" y="132545"/>
                    <a:pt x="44212" y="114909"/>
                    <a:pt x="44212" y="97272"/>
                  </a:cubicBezTo>
                  <a:cubicBezTo>
                    <a:pt x="44212" y="86850"/>
                    <a:pt x="44212" y="85447"/>
                    <a:pt x="41464" y="72621"/>
                  </a:cubicBezTo>
                  <a:cubicBezTo>
                    <a:pt x="41071" y="70416"/>
                    <a:pt x="39305" y="62399"/>
                    <a:pt x="38912" y="57389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7" name="Dowolny kształt: kształt 86">
              <a:extLst>
                <a:ext uri="{FF2B5EF4-FFF2-40B4-BE49-F238E27FC236}">
                  <a16:creationId xmlns:a16="http://schemas.microsoft.com/office/drawing/2014/main" id="{884AFD4E-3688-FC1C-EA51-96ED91C23196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509873" y="7188654"/>
              <a:ext cx="122874" cy="131673"/>
            </a:xfrm>
            <a:custGeom>
              <a:avLst/>
              <a:gdLst>
                <a:gd name="connsiteX0" fmla="*/ 48730 w 122874"/>
                <a:gd name="connsiteY0" fmla="*/ 90257 h 131673"/>
                <a:gd name="connsiteX1" fmla="*/ 55404 w 122874"/>
                <a:gd name="connsiteY1" fmla="*/ 90458 h 131673"/>
                <a:gd name="connsiteX2" fmla="*/ 123122 w 122874"/>
                <a:gd name="connsiteY2" fmla="*/ 29331 h 131673"/>
                <a:gd name="connsiteX3" fmla="*/ 97409 w 122874"/>
                <a:gd name="connsiteY3" fmla="*/ 70 h 131673"/>
                <a:gd name="connsiteX4" fmla="*/ 50497 w 122874"/>
                <a:gd name="connsiteY4" fmla="*/ 50374 h 131673"/>
                <a:gd name="connsiteX5" fmla="*/ 42449 w 122874"/>
                <a:gd name="connsiteY5" fmla="*/ 75627 h 131673"/>
                <a:gd name="connsiteX6" fmla="*/ 7118 w 122874"/>
                <a:gd name="connsiteY6" fmla="*/ 47769 h 131673"/>
                <a:gd name="connsiteX7" fmla="*/ 24194 w 122874"/>
                <a:gd name="connsiteY7" fmla="*/ 7085 h 131673"/>
                <a:gd name="connsiteX8" fmla="*/ 25765 w 122874"/>
                <a:gd name="connsiteY8" fmla="*/ 4479 h 131673"/>
                <a:gd name="connsiteX9" fmla="*/ 22624 w 122874"/>
                <a:gd name="connsiteY9" fmla="*/ 2074 h 131673"/>
                <a:gd name="connsiteX10" fmla="*/ 16343 w 122874"/>
                <a:gd name="connsiteY10" fmla="*/ 6483 h 131673"/>
                <a:gd name="connsiteX11" fmla="*/ 248 w 122874"/>
                <a:gd name="connsiteY11" fmla="*/ 49773 h 131673"/>
                <a:gd name="connsiteX12" fmla="*/ 38327 w 122874"/>
                <a:gd name="connsiteY12" fmla="*/ 88654 h 131673"/>
                <a:gd name="connsiteX13" fmla="*/ 27335 w 122874"/>
                <a:gd name="connsiteY13" fmla="*/ 125330 h 131673"/>
                <a:gd name="connsiteX14" fmla="*/ 34009 w 122874"/>
                <a:gd name="connsiteY14" fmla="*/ 131744 h 131673"/>
                <a:gd name="connsiteX15" fmla="*/ 41664 w 122874"/>
                <a:gd name="connsiteY15" fmla="*/ 127334 h 131673"/>
                <a:gd name="connsiteX16" fmla="*/ 48730 w 122874"/>
                <a:gd name="connsiteY16" fmla="*/ 90257 h 131673"/>
                <a:gd name="connsiteX17" fmla="*/ 51282 w 122874"/>
                <a:gd name="connsiteY17" fmla="*/ 76629 h 131673"/>
                <a:gd name="connsiteX18" fmla="*/ 66199 w 122874"/>
                <a:gd name="connsiteY18" fmla="*/ 31535 h 131673"/>
                <a:gd name="connsiteX19" fmla="*/ 95250 w 122874"/>
                <a:gd name="connsiteY19" fmla="*/ 13698 h 131673"/>
                <a:gd name="connsiteX20" fmla="*/ 116056 w 122874"/>
                <a:gd name="connsiteY20" fmla="*/ 33339 h 131673"/>
                <a:gd name="connsiteX21" fmla="*/ 57563 w 122874"/>
                <a:gd name="connsiteY21" fmla="*/ 76829 h 131673"/>
                <a:gd name="connsiteX22" fmla="*/ 51282 w 122874"/>
                <a:gd name="connsiteY22" fmla="*/ 76629 h 13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2874" h="131673">
                  <a:moveTo>
                    <a:pt x="48730" y="90257"/>
                  </a:moveTo>
                  <a:cubicBezTo>
                    <a:pt x="50889" y="90458"/>
                    <a:pt x="53245" y="90458"/>
                    <a:pt x="55404" y="90458"/>
                  </a:cubicBezTo>
                  <a:cubicBezTo>
                    <a:pt x="90735" y="90458"/>
                    <a:pt x="123122" y="60997"/>
                    <a:pt x="123122" y="29331"/>
                  </a:cubicBezTo>
                  <a:cubicBezTo>
                    <a:pt x="123122" y="11494"/>
                    <a:pt x="112719" y="70"/>
                    <a:pt x="97409" y="70"/>
                  </a:cubicBezTo>
                  <a:cubicBezTo>
                    <a:pt x="70321" y="70"/>
                    <a:pt x="55993" y="35343"/>
                    <a:pt x="50497" y="50374"/>
                  </a:cubicBezTo>
                  <a:cubicBezTo>
                    <a:pt x="47945" y="57790"/>
                    <a:pt x="43627" y="71819"/>
                    <a:pt x="42449" y="75627"/>
                  </a:cubicBezTo>
                  <a:cubicBezTo>
                    <a:pt x="20858" y="72621"/>
                    <a:pt x="7118" y="62600"/>
                    <a:pt x="7118" y="47769"/>
                  </a:cubicBezTo>
                  <a:cubicBezTo>
                    <a:pt x="7118" y="47569"/>
                    <a:pt x="8295" y="25122"/>
                    <a:pt x="24194" y="7085"/>
                  </a:cubicBezTo>
                  <a:cubicBezTo>
                    <a:pt x="25568" y="5682"/>
                    <a:pt x="25765" y="5281"/>
                    <a:pt x="25765" y="4479"/>
                  </a:cubicBezTo>
                  <a:cubicBezTo>
                    <a:pt x="25765" y="2074"/>
                    <a:pt x="23213" y="2074"/>
                    <a:pt x="22624" y="2074"/>
                  </a:cubicBezTo>
                  <a:cubicBezTo>
                    <a:pt x="20858" y="2074"/>
                    <a:pt x="20072" y="2074"/>
                    <a:pt x="16343" y="6483"/>
                  </a:cubicBezTo>
                  <a:cubicBezTo>
                    <a:pt x="5351" y="20312"/>
                    <a:pt x="248" y="41155"/>
                    <a:pt x="248" y="49773"/>
                  </a:cubicBezTo>
                  <a:cubicBezTo>
                    <a:pt x="248" y="67610"/>
                    <a:pt x="13006" y="83042"/>
                    <a:pt x="38327" y="88654"/>
                  </a:cubicBezTo>
                  <a:cubicBezTo>
                    <a:pt x="28513" y="119719"/>
                    <a:pt x="27335" y="123527"/>
                    <a:pt x="27335" y="125330"/>
                  </a:cubicBezTo>
                  <a:cubicBezTo>
                    <a:pt x="27335" y="130742"/>
                    <a:pt x="31849" y="131744"/>
                    <a:pt x="34009" y="131744"/>
                  </a:cubicBezTo>
                  <a:cubicBezTo>
                    <a:pt x="36168" y="131744"/>
                    <a:pt x="40093" y="130341"/>
                    <a:pt x="41664" y="127334"/>
                  </a:cubicBezTo>
                  <a:cubicBezTo>
                    <a:pt x="43038" y="124328"/>
                    <a:pt x="44804" y="114107"/>
                    <a:pt x="48730" y="90257"/>
                  </a:cubicBezTo>
                  <a:close/>
                  <a:moveTo>
                    <a:pt x="51282" y="76629"/>
                  </a:moveTo>
                  <a:cubicBezTo>
                    <a:pt x="55207" y="53581"/>
                    <a:pt x="56778" y="44562"/>
                    <a:pt x="66199" y="31535"/>
                  </a:cubicBezTo>
                  <a:cubicBezTo>
                    <a:pt x="75032" y="19310"/>
                    <a:pt x="85435" y="13698"/>
                    <a:pt x="95250" y="13698"/>
                  </a:cubicBezTo>
                  <a:cubicBezTo>
                    <a:pt x="108793" y="13698"/>
                    <a:pt x="116056" y="22917"/>
                    <a:pt x="116056" y="33339"/>
                  </a:cubicBezTo>
                  <a:cubicBezTo>
                    <a:pt x="116056" y="53581"/>
                    <a:pt x="91324" y="76829"/>
                    <a:pt x="57563" y="76829"/>
                  </a:cubicBezTo>
                  <a:cubicBezTo>
                    <a:pt x="55796" y="76829"/>
                    <a:pt x="53048" y="76829"/>
                    <a:pt x="51282" y="76629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8" name="Dowolny kształt: kształt 87">
              <a:extLst>
                <a:ext uri="{FF2B5EF4-FFF2-40B4-BE49-F238E27FC236}">
                  <a16:creationId xmlns:a16="http://schemas.microsoft.com/office/drawing/2014/main" id="{851F8D88-A393-F510-5E37-5ED695BE2AB8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382682" y="7361555"/>
              <a:ext cx="59474" cy="134880"/>
            </a:xfrm>
            <a:custGeom>
              <a:avLst/>
              <a:gdLst>
                <a:gd name="connsiteX0" fmla="*/ 54614 w 59474"/>
                <a:gd name="connsiteY0" fmla="*/ 7693 h 134880"/>
                <a:gd name="connsiteX1" fmla="*/ 46763 w 59474"/>
                <a:gd name="connsiteY1" fmla="*/ 77 h 134880"/>
                <a:gd name="connsiteX2" fmla="*/ 35771 w 59474"/>
                <a:gd name="connsiteY2" fmla="*/ 11100 h 134880"/>
                <a:gd name="connsiteX3" fmla="*/ 43622 w 59474"/>
                <a:gd name="connsiteY3" fmla="*/ 18716 h 134880"/>
                <a:gd name="connsiteX4" fmla="*/ 54614 w 59474"/>
                <a:gd name="connsiteY4" fmla="*/ 7693 h 134880"/>
                <a:gd name="connsiteX5" fmla="*/ 14572 w 59474"/>
                <a:gd name="connsiteY5" fmla="*/ 109505 h 134880"/>
                <a:gd name="connsiteX6" fmla="*/ 12805 w 59474"/>
                <a:gd name="connsiteY6" fmla="*/ 117922 h 134880"/>
                <a:gd name="connsiteX7" fmla="*/ 31453 w 59474"/>
                <a:gd name="connsiteY7" fmla="*/ 134958 h 134880"/>
                <a:gd name="connsiteX8" fmla="*/ 59718 w 59474"/>
                <a:gd name="connsiteY8" fmla="*/ 104294 h 134880"/>
                <a:gd name="connsiteX9" fmla="*/ 56577 w 59474"/>
                <a:gd name="connsiteY9" fmla="*/ 101689 h 134880"/>
                <a:gd name="connsiteX10" fmla="*/ 52848 w 59474"/>
                <a:gd name="connsiteY10" fmla="*/ 105096 h 134880"/>
                <a:gd name="connsiteX11" fmla="*/ 32041 w 59474"/>
                <a:gd name="connsiteY11" fmla="*/ 129346 h 134880"/>
                <a:gd name="connsiteX12" fmla="*/ 27134 w 59474"/>
                <a:gd name="connsiteY12" fmla="*/ 122332 h 134880"/>
                <a:gd name="connsiteX13" fmla="*/ 30275 w 59474"/>
                <a:gd name="connsiteY13" fmla="*/ 109505 h 134880"/>
                <a:gd name="connsiteX14" fmla="*/ 36556 w 59474"/>
                <a:gd name="connsiteY14" fmla="*/ 93472 h 134880"/>
                <a:gd name="connsiteX15" fmla="*/ 46174 w 59474"/>
                <a:gd name="connsiteY15" fmla="*/ 68019 h 134880"/>
                <a:gd name="connsiteX16" fmla="*/ 47352 w 59474"/>
                <a:gd name="connsiteY16" fmla="*/ 61605 h 134880"/>
                <a:gd name="connsiteX17" fmla="*/ 28705 w 59474"/>
                <a:gd name="connsiteY17" fmla="*/ 44570 h 134880"/>
                <a:gd name="connsiteX18" fmla="*/ 243 w 59474"/>
                <a:gd name="connsiteY18" fmla="*/ 75234 h 134880"/>
                <a:gd name="connsiteX19" fmla="*/ 3580 w 59474"/>
                <a:gd name="connsiteY19" fmla="*/ 77839 h 134880"/>
                <a:gd name="connsiteX20" fmla="*/ 7113 w 59474"/>
                <a:gd name="connsiteY20" fmla="*/ 74632 h 134880"/>
                <a:gd name="connsiteX21" fmla="*/ 28116 w 59474"/>
                <a:gd name="connsiteY21" fmla="*/ 50182 h 134880"/>
                <a:gd name="connsiteX22" fmla="*/ 33023 w 59474"/>
                <a:gd name="connsiteY22" fmla="*/ 57196 h 134880"/>
                <a:gd name="connsiteX23" fmla="*/ 26938 w 59474"/>
                <a:gd name="connsiteY23" fmla="*/ 77238 h 134880"/>
                <a:gd name="connsiteX24" fmla="*/ 14572 w 59474"/>
                <a:gd name="connsiteY24" fmla="*/ 109505 h 13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474" h="134880">
                  <a:moveTo>
                    <a:pt x="54614" y="7693"/>
                  </a:moveTo>
                  <a:cubicBezTo>
                    <a:pt x="54614" y="4487"/>
                    <a:pt x="52259" y="77"/>
                    <a:pt x="46763" y="77"/>
                  </a:cubicBezTo>
                  <a:cubicBezTo>
                    <a:pt x="41463" y="77"/>
                    <a:pt x="35771" y="5288"/>
                    <a:pt x="35771" y="11100"/>
                  </a:cubicBezTo>
                  <a:cubicBezTo>
                    <a:pt x="35771" y="14507"/>
                    <a:pt x="38322" y="18716"/>
                    <a:pt x="43622" y="18716"/>
                  </a:cubicBezTo>
                  <a:cubicBezTo>
                    <a:pt x="49314" y="18716"/>
                    <a:pt x="54614" y="13105"/>
                    <a:pt x="54614" y="7693"/>
                  </a:cubicBezTo>
                  <a:close/>
                  <a:moveTo>
                    <a:pt x="14572" y="109505"/>
                  </a:moveTo>
                  <a:cubicBezTo>
                    <a:pt x="13787" y="112110"/>
                    <a:pt x="12805" y="114515"/>
                    <a:pt x="12805" y="117922"/>
                  </a:cubicBezTo>
                  <a:cubicBezTo>
                    <a:pt x="12805" y="127342"/>
                    <a:pt x="20657" y="134958"/>
                    <a:pt x="31453" y="134958"/>
                  </a:cubicBezTo>
                  <a:cubicBezTo>
                    <a:pt x="51081" y="134958"/>
                    <a:pt x="59718" y="107300"/>
                    <a:pt x="59718" y="104294"/>
                  </a:cubicBezTo>
                  <a:cubicBezTo>
                    <a:pt x="59718" y="101689"/>
                    <a:pt x="57166" y="101689"/>
                    <a:pt x="56577" y="101689"/>
                  </a:cubicBezTo>
                  <a:cubicBezTo>
                    <a:pt x="53829" y="101689"/>
                    <a:pt x="53633" y="102891"/>
                    <a:pt x="52848" y="105096"/>
                  </a:cubicBezTo>
                  <a:cubicBezTo>
                    <a:pt x="48333" y="121129"/>
                    <a:pt x="39696" y="129346"/>
                    <a:pt x="32041" y="129346"/>
                  </a:cubicBezTo>
                  <a:cubicBezTo>
                    <a:pt x="28116" y="129346"/>
                    <a:pt x="27134" y="126741"/>
                    <a:pt x="27134" y="122332"/>
                  </a:cubicBezTo>
                  <a:cubicBezTo>
                    <a:pt x="27134" y="117722"/>
                    <a:pt x="28508" y="113914"/>
                    <a:pt x="30275" y="109505"/>
                  </a:cubicBezTo>
                  <a:cubicBezTo>
                    <a:pt x="32238" y="104094"/>
                    <a:pt x="34397" y="98682"/>
                    <a:pt x="36556" y="93472"/>
                  </a:cubicBezTo>
                  <a:cubicBezTo>
                    <a:pt x="38322" y="88662"/>
                    <a:pt x="45389" y="70424"/>
                    <a:pt x="46174" y="68019"/>
                  </a:cubicBezTo>
                  <a:cubicBezTo>
                    <a:pt x="46763" y="66015"/>
                    <a:pt x="47352" y="63610"/>
                    <a:pt x="47352" y="61605"/>
                  </a:cubicBezTo>
                  <a:cubicBezTo>
                    <a:pt x="47352" y="52186"/>
                    <a:pt x="39500" y="44570"/>
                    <a:pt x="28705" y="44570"/>
                  </a:cubicBezTo>
                  <a:cubicBezTo>
                    <a:pt x="9272" y="44570"/>
                    <a:pt x="243" y="71827"/>
                    <a:pt x="243" y="75234"/>
                  </a:cubicBezTo>
                  <a:cubicBezTo>
                    <a:pt x="243" y="77839"/>
                    <a:pt x="2991" y="77839"/>
                    <a:pt x="3580" y="77839"/>
                  </a:cubicBezTo>
                  <a:cubicBezTo>
                    <a:pt x="6328" y="77839"/>
                    <a:pt x="6524" y="76837"/>
                    <a:pt x="7113" y="74632"/>
                  </a:cubicBezTo>
                  <a:cubicBezTo>
                    <a:pt x="12217" y="57397"/>
                    <a:pt x="20853" y="50182"/>
                    <a:pt x="28116" y="50182"/>
                  </a:cubicBezTo>
                  <a:cubicBezTo>
                    <a:pt x="31256" y="50182"/>
                    <a:pt x="33023" y="51785"/>
                    <a:pt x="33023" y="57196"/>
                  </a:cubicBezTo>
                  <a:cubicBezTo>
                    <a:pt x="33023" y="61806"/>
                    <a:pt x="31845" y="64812"/>
                    <a:pt x="26938" y="77238"/>
                  </a:cubicBezTo>
                  <a:lnTo>
                    <a:pt x="14572" y="109505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9" name="Dowolny kształt: kształt 88">
              <a:extLst>
                <a:ext uri="{FF2B5EF4-FFF2-40B4-BE49-F238E27FC236}">
                  <a16:creationId xmlns:a16="http://schemas.microsoft.com/office/drawing/2014/main" id="{2B823812-FB62-2176-A376-2CD8942010E1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787409" y="7082769"/>
              <a:ext cx="30003" cy="30348"/>
            </a:xfrm>
            <a:custGeom>
              <a:avLst/>
              <a:gdLst>
                <a:gd name="connsiteX0" fmla="*/ 30261 w 30003"/>
                <a:gd name="connsiteY0" fmla="*/ 15244 h 30348"/>
                <a:gd name="connsiteX1" fmla="*/ 15399 w 30003"/>
                <a:gd name="connsiteY1" fmla="*/ 70 h 30348"/>
                <a:gd name="connsiteX2" fmla="*/ 257 w 30003"/>
                <a:gd name="connsiteY2" fmla="*/ 15244 h 30348"/>
                <a:gd name="connsiteX3" fmla="*/ 15119 w 30003"/>
                <a:gd name="connsiteY3" fmla="*/ 30419 h 30348"/>
                <a:gd name="connsiteX4" fmla="*/ 30261 w 30003"/>
                <a:gd name="connsiteY4" fmla="*/ 15244 h 30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03" h="30348">
                  <a:moveTo>
                    <a:pt x="30261" y="15244"/>
                  </a:moveTo>
                  <a:cubicBezTo>
                    <a:pt x="30261" y="7514"/>
                    <a:pt x="23811" y="70"/>
                    <a:pt x="15399" y="70"/>
                  </a:cubicBezTo>
                  <a:cubicBezTo>
                    <a:pt x="5865" y="70"/>
                    <a:pt x="257" y="8087"/>
                    <a:pt x="257" y="15244"/>
                  </a:cubicBezTo>
                  <a:cubicBezTo>
                    <a:pt x="257" y="22975"/>
                    <a:pt x="6706" y="30419"/>
                    <a:pt x="15119" y="30419"/>
                  </a:cubicBezTo>
                  <a:cubicBezTo>
                    <a:pt x="24653" y="30419"/>
                    <a:pt x="30261" y="22402"/>
                    <a:pt x="30261" y="15244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0" name="Dowolny kształt: kształt 89">
              <a:extLst>
                <a:ext uri="{FF2B5EF4-FFF2-40B4-BE49-F238E27FC236}">
                  <a16:creationId xmlns:a16="http://schemas.microsoft.com/office/drawing/2014/main" id="{5591E4A9-EA29-4C2D-94D6-4C38DF30F9DA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755691" y="7150998"/>
              <a:ext cx="93375" cy="26626"/>
            </a:xfrm>
            <a:custGeom>
              <a:avLst/>
              <a:gdLst>
                <a:gd name="connsiteX0" fmla="*/ 93632 w 93375"/>
                <a:gd name="connsiteY0" fmla="*/ 4367 h 26626"/>
                <a:gd name="connsiteX1" fmla="*/ 89145 w 93375"/>
                <a:gd name="connsiteY1" fmla="*/ 72 h 26626"/>
                <a:gd name="connsiteX2" fmla="*/ 66152 w 93375"/>
                <a:gd name="connsiteY2" fmla="*/ 13815 h 26626"/>
                <a:gd name="connsiteX3" fmla="*/ 47925 w 93375"/>
                <a:gd name="connsiteY3" fmla="*/ 6657 h 26626"/>
                <a:gd name="connsiteX4" fmla="*/ 30540 w 93375"/>
                <a:gd name="connsiteY4" fmla="*/ 72 h 26626"/>
                <a:gd name="connsiteX5" fmla="*/ 256 w 93375"/>
                <a:gd name="connsiteY5" fmla="*/ 22404 h 26626"/>
                <a:gd name="connsiteX6" fmla="*/ 4742 w 93375"/>
                <a:gd name="connsiteY6" fmla="*/ 26699 h 26626"/>
                <a:gd name="connsiteX7" fmla="*/ 27736 w 93375"/>
                <a:gd name="connsiteY7" fmla="*/ 12956 h 26626"/>
                <a:gd name="connsiteX8" fmla="*/ 45962 w 93375"/>
                <a:gd name="connsiteY8" fmla="*/ 20114 h 26626"/>
                <a:gd name="connsiteX9" fmla="*/ 63348 w 93375"/>
                <a:gd name="connsiteY9" fmla="*/ 26699 h 26626"/>
                <a:gd name="connsiteX10" fmla="*/ 93632 w 93375"/>
                <a:gd name="connsiteY10" fmla="*/ 4367 h 2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375" h="26626">
                  <a:moveTo>
                    <a:pt x="93632" y="4367"/>
                  </a:moveTo>
                  <a:lnTo>
                    <a:pt x="89145" y="72"/>
                  </a:lnTo>
                  <a:cubicBezTo>
                    <a:pt x="89145" y="359"/>
                    <a:pt x="78490" y="13815"/>
                    <a:pt x="66152" y="13815"/>
                  </a:cubicBezTo>
                  <a:cubicBezTo>
                    <a:pt x="59702" y="13815"/>
                    <a:pt x="52692" y="9520"/>
                    <a:pt x="47925" y="6657"/>
                  </a:cubicBezTo>
                  <a:cubicBezTo>
                    <a:pt x="40354" y="2076"/>
                    <a:pt x="35307" y="72"/>
                    <a:pt x="30540" y="72"/>
                  </a:cubicBezTo>
                  <a:cubicBezTo>
                    <a:pt x="19884" y="72"/>
                    <a:pt x="14557" y="6371"/>
                    <a:pt x="256" y="22404"/>
                  </a:cubicBezTo>
                  <a:lnTo>
                    <a:pt x="4742" y="26699"/>
                  </a:lnTo>
                  <a:cubicBezTo>
                    <a:pt x="4742" y="26413"/>
                    <a:pt x="15398" y="12956"/>
                    <a:pt x="27736" y="12956"/>
                  </a:cubicBezTo>
                  <a:cubicBezTo>
                    <a:pt x="34185" y="12956"/>
                    <a:pt x="41195" y="17251"/>
                    <a:pt x="45962" y="20114"/>
                  </a:cubicBezTo>
                  <a:cubicBezTo>
                    <a:pt x="53533" y="24695"/>
                    <a:pt x="58581" y="26699"/>
                    <a:pt x="63348" y="26699"/>
                  </a:cubicBezTo>
                  <a:cubicBezTo>
                    <a:pt x="74003" y="26699"/>
                    <a:pt x="79331" y="20400"/>
                    <a:pt x="93632" y="4367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1" name="Dowolny kształt: kształt 90">
              <a:extLst>
                <a:ext uri="{FF2B5EF4-FFF2-40B4-BE49-F238E27FC236}">
                  <a16:creationId xmlns:a16="http://schemas.microsoft.com/office/drawing/2014/main" id="{46BC157A-AD65-D9FA-0876-FEFB9457B64F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668492" y="7219076"/>
              <a:ext cx="238626" cy="195549"/>
            </a:xfrm>
            <a:custGeom>
              <a:avLst/>
              <a:gdLst>
                <a:gd name="connsiteX0" fmla="*/ 132325 w 238626"/>
                <a:gd name="connsiteY0" fmla="*/ 79955 h 195549"/>
                <a:gd name="connsiteX1" fmla="*/ 130923 w 238626"/>
                <a:gd name="connsiteY1" fmla="*/ 75947 h 195549"/>
                <a:gd name="connsiteX2" fmla="*/ 139055 w 238626"/>
                <a:gd name="connsiteY2" fmla="*/ 69362 h 195549"/>
                <a:gd name="connsiteX3" fmla="*/ 188126 w 238626"/>
                <a:gd name="connsiteY3" fmla="*/ 30710 h 195549"/>
                <a:gd name="connsiteX4" fmla="*/ 233833 w 238626"/>
                <a:gd name="connsiteY4" fmla="*/ 8950 h 195549"/>
                <a:gd name="connsiteX5" fmla="*/ 238880 w 238626"/>
                <a:gd name="connsiteY5" fmla="*/ 3224 h 195549"/>
                <a:gd name="connsiteX6" fmla="*/ 235795 w 238626"/>
                <a:gd name="connsiteY6" fmla="*/ 75 h 195549"/>
                <a:gd name="connsiteX7" fmla="*/ 215886 w 238626"/>
                <a:gd name="connsiteY7" fmla="*/ 934 h 195549"/>
                <a:gd name="connsiteX8" fmla="*/ 184761 w 238626"/>
                <a:gd name="connsiteY8" fmla="*/ 75 h 195549"/>
                <a:gd name="connsiteX9" fmla="*/ 179434 w 238626"/>
                <a:gd name="connsiteY9" fmla="*/ 5801 h 195549"/>
                <a:gd name="connsiteX10" fmla="*/ 182798 w 238626"/>
                <a:gd name="connsiteY10" fmla="*/ 8950 h 195549"/>
                <a:gd name="connsiteX11" fmla="*/ 191491 w 238626"/>
                <a:gd name="connsiteY11" fmla="*/ 14963 h 195549"/>
                <a:gd name="connsiteX12" fmla="*/ 181396 w 238626"/>
                <a:gd name="connsiteY12" fmla="*/ 28133 h 195549"/>
                <a:gd name="connsiteX13" fmla="*/ 72038 w 238626"/>
                <a:gd name="connsiteY13" fmla="*/ 114026 h 195549"/>
                <a:gd name="connsiteX14" fmla="*/ 94470 w 238626"/>
                <a:gd name="connsiteY14" fmla="*/ 22121 h 195549"/>
                <a:gd name="connsiteX15" fmla="*/ 118024 w 238626"/>
                <a:gd name="connsiteY15" fmla="*/ 8950 h 195549"/>
                <a:gd name="connsiteX16" fmla="*/ 127558 w 238626"/>
                <a:gd name="connsiteY16" fmla="*/ 3224 h 195549"/>
                <a:gd name="connsiteX17" fmla="*/ 123632 w 238626"/>
                <a:gd name="connsiteY17" fmla="*/ 75 h 195549"/>
                <a:gd name="connsiteX18" fmla="*/ 87740 w 238626"/>
                <a:gd name="connsiteY18" fmla="*/ 934 h 195549"/>
                <a:gd name="connsiteX19" fmla="*/ 51568 w 238626"/>
                <a:gd name="connsiteY19" fmla="*/ 75 h 195549"/>
                <a:gd name="connsiteX20" fmla="*/ 45960 w 238626"/>
                <a:gd name="connsiteY20" fmla="*/ 5515 h 195549"/>
                <a:gd name="connsiteX21" fmla="*/ 54092 w 238626"/>
                <a:gd name="connsiteY21" fmla="*/ 8950 h 195549"/>
                <a:gd name="connsiteX22" fmla="*/ 66149 w 238626"/>
                <a:gd name="connsiteY22" fmla="*/ 9523 h 195549"/>
                <a:gd name="connsiteX23" fmla="*/ 72318 w 238626"/>
                <a:gd name="connsiteY23" fmla="*/ 14104 h 195549"/>
                <a:gd name="connsiteX24" fmla="*/ 71196 w 238626"/>
                <a:gd name="connsiteY24" fmla="*/ 19544 h 195549"/>
                <a:gd name="connsiteX25" fmla="*/ 33622 w 238626"/>
                <a:gd name="connsiteY25" fmla="*/ 173292 h 195549"/>
                <a:gd name="connsiteX26" fmla="*/ 8105 w 238626"/>
                <a:gd name="connsiteY26" fmla="*/ 186748 h 195549"/>
                <a:gd name="connsiteX27" fmla="*/ 253 w 238626"/>
                <a:gd name="connsiteY27" fmla="*/ 192188 h 195549"/>
                <a:gd name="connsiteX28" fmla="*/ 4459 w 238626"/>
                <a:gd name="connsiteY28" fmla="*/ 195624 h 195549"/>
                <a:gd name="connsiteX29" fmla="*/ 40071 w 238626"/>
                <a:gd name="connsiteY29" fmla="*/ 194765 h 195549"/>
                <a:gd name="connsiteX30" fmla="*/ 58017 w 238626"/>
                <a:gd name="connsiteY30" fmla="*/ 195051 h 195549"/>
                <a:gd name="connsiteX31" fmla="*/ 76244 w 238626"/>
                <a:gd name="connsiteY31" fmla="*/ 195624 h 195549"/>
                <a:gd name="connsiteX32" fmla="*/ 81852 w 238626"/>
                <a:gd name="connsiteY32" fmla="*/ 189898 h 195549"/>
                <a:gd name="connsiteX33" fmla="*/ 74000 w 238626"/>
                <a:gd name="connsiteY33" fmla="*/ 186748 h 195549"/>
                <a:gd name="connsiteX34" fmla="*/ 55774 w 238626"/>
                <a:gd name="connsiteY34" fmla="*/ 181595 h 195549"/>
                <a:gd name="connsiteX35" fmla="*/ 58298 w 238626"/>
                <a:gd name="connsiteY35" fmla="*/ 168997 h 195549"/>
                <a:gd name="connsiteX36" fmla="*/ 69514 w 238626"/>
                <a:gd name="connsiteY36" fmla="*/ 124047 h 195549"/>
                <a:gd name="connsiteX37" fmla="*/ 111295 w 238626"/>
                <a:gd name="connsiteY37" fmla="*/ 90835 h 195549"/>
                <a:gd name="connsiteX38" fmla="*/ 143822 w 238626"/>
                <a:gd name="connsiteY38" fmla="*/ 167852 h 195549"/>
                <a:gd name="connsiteX39" fmla="*/ 147187 w 238626"/>
                <a:gd name="connsiteY39" fmla="*/ 177873 h 195549"/>
                <a:gd name="connsiteX40" fmla="*/ 132606 w 238626"/>
                <a:gd name="connsiteY40" fmla="*/ 186748 h 195549"/>
                <a:gd name="connsiteX41" fmla="*/ 126437 w 238626"/>
                <a:gd name="connsiteY41" fmla="*/ 192475 h 195549"/>
                <a:gd name="connsiteX42" fmla="*/ 130362 w 238626"/>
                <a:gd name="connsiteY42" fmla="*/ 195624 h 195549"/>
                <a:gd name="connsiteX43" fmla="*/ 164572 w 238626"/>
                <a:gd name="connsiteY43" fmla="*/ 194765 h 195549"/>
                <a:gd name="connsiteX44" fmla="*/ 192052 w 238626"/>
                <a:gd name="connsiteY44" fmla="*/ 195624 h 195549"/>
                <a:gd name="connsiteX45" fmla="*/ 197099 w 238626"/>
                <a:gd name="connsiteY45" fmla="*/ 189898 h 195549"/>
                <a:gd name="connsiteX46" fmla="*/ 191491 w 238626"/>
                <a:gd name="connsiteY46" fmla="*/ 186748 h 195549"/>
                <a:gd name="connsiteX47" fmla="*/ 172143 w 238626"/>
                <a:gd name="connsiteY47" fmla="*/ 173865 h 195549"/>
                <a:gd name="connsiteX48" fmla="*/ 132325 w 238626"/>
                <a:gd name="connsiteY48" fmla="*/ 79955 h 19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38626" h="195549">
                  <a:moveTo>
                    <a:pt x="132325" y="79955"/>
                  </a:moveTo>
                  <a:cubicBezTo>
                    <a:pt x="132045" y="79096"/>
                    <a:pt x="130923" y="76806"/>
                    <a:pt x="130923" y="75947"/>
                  </a:cubicBezTo>
                  <a:cubicBezTo>
                    <a:pt x="130923" y="75660"/>
                    <a:pt x="135970" y="71652"/>
                    <a:pt x="139055" y="69362"/>
                  </a:cubicBezTo>
                  <a:lnTo>
                    <a:pt x="188126" y="30710"/>
                  </a:lnTo>
                  <a:cubicBezTo>
                    <a:pt x="214484" y="10954"/>
                    <a:pt x="225420" y="9809"/>
                    <a:pt x="233833" y="8950"/>
                  </a:cubicBezTo>
                  <a:cubicBezTo>
                    <a:pt x="236076" y="8664"/>
                    <a:pt x="238880" y="8378"/>
                    <a:pt x="238880" y="3224"/>
                  </a:cubicBezTo>
                  <a:cubicBezTo>
                    <a:pt x="238880" y="2079"/>
                    <a:pt x="238039" y="75"/>
                    <a:pt x="235795" y="75"/>
                  </a:cubicBezTo>
                  <a:cubicBezTo>
                    <a:pt x="229626" y="75"/>
                    <a:pt x="222616" y="934"/>
                    <a:pt x="215886" y="934"/>
                  </a:cubicBezTo>
                  <a:cubicBezTo>
                    <a:pt x="205792" y="934"/>
                    <a:pt x="194856" y="75"/>
                    <a:pt x="184761" y="75"/>
                  </a:cubicBezTo>
                  <a:cubicBezTo>
                    <a:pt x="182798" y="75"/>
                    <a:pt x="179434" y="75"/>
                    <a:pt x="179434" y="5801"/>
                  </a:cubicBezTo>
                  <a:cubicBezTo>
                    <a:pt x="179434" y="7805"/>
                    <a:pt x="180836" y="8664"/>
                    <a:pt x="182798" y="8950"/>
                  </a:cubicBezTo>
                  <a:cubicBezTo>
                    <a:pt x="188967" y="9523"/>
                    <a:pt x="191491" y="10954"/>
                    <a:pt x="191491" y="14963"/>
                  </a:cubicBezTo>
                  <a:cubicBezTo>
                    <a:pt x="191491" y="20116"/>
                    <a:pt x="183079" y="26701"/>
                    <a:pt x="181396" y="28133"/>
                  </a:cubicBezTo>
                  <a:lnTo>
                    <a:pt x="72038" y="114026"/>
                  </a:lnTo>
                  <a:lnTo>
                    <a:pt x="94470" y="22121"/>
                  </a:lnTo>
                  <a:cubicBezTo>
                    <a:pt x="96994" y="11813"/>
                    <a:pt x="97555" y="8950"/>
                    <a:pt x="118024" y="8950"/>
                  </a:cubicBezTo>
                  <a:cubicBezTo>
                    <a:pt x="125035" y="8950"/>
                    <a:pt x="127558" y="8950"/>
                    <a:pt x="127558" y="3224"/>
                  </a:cubicBezTo>
                  <a:cubicBezTo>
                    <a:pt x="127558" y="647"/>
                    <a:pt x="125315" y="75"/>
                    <a:pt x="123632" y="75"/>
                  </a:cubicBezTo>
                  <a:cubicBezTo>
                    <a:pt x="115781" y="75"/>
                    <a:pt x="95592" y="934"/>
                    <a:pt x="87740" y="934"/>
                  </a:cubicBezTo>
                  <a:cubicBezTo>
                    <a:pt x="79609" y="934"/>
                    <a:pt x="59700" y="75"/>
                    <a:pt x="51568" y="75"/>
                  </a:cubicBezTo>
                  <a:cubicBezTo>
                    <a:pt x="49605" y="75"/>
                    <a:pt x="45960" y="75"/>
                    <a:pt x="45960" y="5515"/>
                  </a:cubicBezTo>
                  <a:cubicBezTo>
                    <a:pt x="45960" y="8950"/>
                    <a:pt x="48483" y="8950"/>
                    <a:pt x="54092" y="8950"/>
                  </a:cubicBezTo>
                  <a:cubicBezTo>
                    <a:pt x="57737" y="8950"/>
                    <a:pt x="62784" y="9237"/>
                    <a:pt x="66149" y="9523"/>
                  </a:cubicBezTo>
                  <a:cubicBezTo>
                    <a:pt x="70636" y="10096"/>
                    <a:pt x="72318" y="10954"/>
                    <a:pt x="72318" y="14104"/>
                  </a:cubicBezTo>
                  <a:cubicBezTo>
                    <a:pt x="72318" y="15249"/>
                    <a:pt x="72038" y="16108"/>
                    <a:pt x="71196" y="19544"/>
                  </a:cubicBezTo>
                  <a:lnTo>
                    <a:pt x="33622" y="173292"/>
                  </a:lnTo>
                  <a:cubicBezTo>
                    <a:pt x="30818" y="184458"/>
                    <a:pt x="30257" y="186748"/>
                    <a:pt x="8105" y="186748"/>
                  </a:cubicBezTo>
                  <a:cubicBezTo>
                    <a:pt x="3338" y="186748"/>
                    <a:pt x="253" y="186748"/>
                    <a:pt x="253" y="192188"/>
                  </a:cubicBezTo>
                  <a:cubicBezTo>
                    <a:pt x="253" y="195624"/>
                    <a:pt x="3618" y="195624"/>
                    <a:pt x="4459" y="195624"/>
                  </a:cubicBezTo>
                  <a:cubicBezTo>
                    <a:pt x="12311" y="195624"/>
                    <a:pt x="32220" y="194765"/>
                    <a:pt x="40071" y="194765"/>
                  </a:cubicBezTo>
                  <a:cubicBezTo>
                    <a:pt x="45960" y="194765"/>
                    <a:pt x="52129" y="195051"/>
                    <a:pt x="58017" y="195051"/>
                  </a:cubicBezTo>
                  <a:cubicBezTo>
                    <a:pt x="64186" y="195051"/>
                    <a:pt x="70355" y="195624"/>
                    <a:pt x="76244" y="195624"/>
                  </a:cubicBezTo>
                  <a:cubicBezTo>
                    <a:pt x="78207" y="195624"/>
                    <a:pt x="81852" y="195624"/>
                    <a:pt x="81852" y="189898"/>
                  </a:cubicBezTo>
                  <a:cubicBezTo>
                    <a:pt x="81852" y="186748"/>
                    <a:pt x="79328" y="186748"/>
                    <a:pt x="74000" y="186748"/>
                  </a:cubicBezTo>
                  <a:cubicBezTo>
                    <a:pt x="63625" y="186748"/>
                    <a:pt x="55774" y="186748"/>
                    <a:pt x="55774" y="181595"/>
                  </a:cubicBezTo>
                  <a:cubicBezTo>
                    <a:pt x="55774" y="179591"/>
                    <a:pt x="57456" y="173292"/>
                    <a:pt x="58298" y="168997"/>
                  </a:cubicBezTo>
                  <a:cubicBezTo>
                    <a:pt x="62223" y="154109"/>
                    <a:pt x="65869" y="138935"/>
                    <a:pt x="69514" y="124047"/>
                  </a:cubicBezTo>
                  <a:lnTo>
                    <a:pt x="111295" y="90835"/>
                  </a:lnTo>
                  <a:lnTo>
                    <a:pt x="143822" y="167852"/>
                  </a:lnTo>
                  <a:cubicBezTo>
                    <a:pt x="147187" y="175582"/>
                    <a:pt x="147187" y="176155"/>
                    <a:pt x="147187" y="177873"/>
                  </a:cubicBezTo>
                  <a:cubicBezTo>
                    <a:pt x="147187" y="186462"/>
                    <a:pt x="135129" y="186748"/>
                    <a:pt x="132606" y="186748"/>
                  </a:cubicBezTo>
                  <a:cubicBezTo>
                    <a:pt x="129521" y="186748"/>
                    <a:pt x="126437" y="186748"/>
                    <a:pt x="126437" y="192475"/>
                  </a:cubicBezTo>
                  <a:cubicBezTo>
                    <a:pt x="126437" y="195624"/>
                    <a:pt x="129801" y="195624"/>
                    <a:pt x="130362" y="195624"/>
                  </a:cubicBezTo>
                  <a:cubicBezTo>
                    <a:pt x="141579" y="195624"/>
                    <a:pt x="153356" y="194765"/>
                    <a:pt x="164572" y="194765"/>
                  </a:cubicBezTo>
                  <a:cubicBezTo>
                    <a:pt x="170741" y="194765"/>
                    <a:pt x="185883" y="195624"/>
                    <a:pt x="192052" y="195624"/>
                  </a:cubicBezTo>
                  <a:cubicBezTo>
                    <a:pt x="193454" y="195624"/>
                    <a:pt x="197099" y="195624"/>
                    <a:pt x="197099" y="189898"/>
                  </a:cubicBezTo>
                  <a:cubicBezTo>
                    <a:pt x="197099" y="186748"/>
                    <a:pt x="194015" y="186748"/>
                    <a:pt x="191491" y="186748"/>
                  </a:cubicBezTo>
                  <a:cubicBezTo>
                    <a:pt x="179994" y="186462"/>
                    <a:pt x="176349" y="183885"/>
                    <a:pt x="172143" y="173865"/>
                  </a:cubicBezTo>
                  <a:lnTo>
                    <a:pt x="132325" y="79955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2" name="Dowolny kształt: kształt 91">
              <a:extLst>
                <a:ext uri="{FF2B5EF4-FFF2-40B4-BE49-F238E27FC236}">
                  <a16:creationId xmlns:a16="http://schemas.microsoft.com/office/drawing/2014/main" id="{9FF550DF-F456-F1D8-B75B-A2EBE383942F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929589" y="7188654"/>
              <a:ext cx="122874" cy="131673"/>
            </a:xfrm>
            <a:custGeom>
              <a:avLst/>
              <a:gdLst>
                <a:gd name="connsiteX0" fmla="*/ 48745 w 122874"/>
                <a:gd name="connsiteY0" fmla="*/ 90257 h 131673"/>
                <a:gd name="connsiteX1" fmla="*/ 55419 w 122874"/>
                <a:gd name="connsiteY1" fmla="*/ 90458 h 131673"/>
                <a:gd name="connsiteX2" fmla="*/ 123137 w 122874"/>
                <a:gd name="connsiteY2" fmla="*/ 29331 h 131673"/>
                <a:gd name="connsiteX3" fmla="*/ 97424 w 122874"/>
                <a:gd name="connsiteY3" fmla="*/ 70 h 131673"/>
                <a:gd name="connsiteX4" fmla="*/ 50511 w 122874"/>
                <a:gd name="connsiteY4" fmla="*/ 50374 h 131673"/>
                <a:gd name="connsiteX5" fmla="*/ 42464 w 122874"/>
                <a:gd name="connsiteY5" fmla="*/ 75627 h 131673"/>
                <a:gd name="connsiteX6" fmla="*/ 7132 w 122874"/>
                <a:gd name="connsiteY6" fmla="*/ 47769 h 131673"/>
                <a:gd name="connsiteX7" fmla="*/ 24209 w 122874"/>
                <a:gd name="connsiteY7" fmla="*/ 7085 h 131673"/>
                <a:gd name="connsiteX8" fmla="*/ 25780 w 122874"/>
                <a:gd name="connsiteY8" fmla="*/ 4479 h 131673"/>
                <a:gd name="connsiteX9" fmla="*/ 22639 w 122874"/>
                <a:gd name="connsiteY9" fmla="*/ 2074 h 131673"/>
                <a:gd name="connsiteX10" fmla="*/ 16358 w 122874"/>
                <a:gd name="connsiteY10" fmla="*/ 6483 h 131673"/>
                <a:gd name="connsiteX11" fmla="*/ 262 w 122874"/>
                <a:gd name="connsiteY11" fmla="*/ 49773 h 131673"/>
                <a:gd name="connsiteX12" fmla="*/ 38342 w 122874"/>
                <a:gd name="connsiteY12" fmla="*/ 88654 h 131673"/>
                <a:gd name="connsiteX13" fmla="*/ 27350 w 122874"/>
                <a:gd name="connsiteY13" fmla="*/ 125330 h 131673"/>
                <a:gd name="connsiteX14" fmla="*/ 34023 w 122874"/>
                <a:gd name="connsiteY14" fmla="*/ 131744 h 131673"/>
                <a:gd name="connsiteX15" fmla="*/ 41679 w 122874"/>
                <a:gd name="connsiteY15" fmla="*/ 127334 h 131673"/>
                <a:gd name="connsiteX16" fmla="*/ 48745 w 122874"/>
                <a:gd name="connsiteY16" fmla="*/ 90257 h 131673"/>
                <a:gd name="connsiteX17" fmla="*/ 51297 w 122874"/>
                <a:gd name="connsiteY17" fmla="*/ 76629 h 131673"/>
                <a:gd name="connsiteX18" fmla="*/ 66214 w 122874"/>
                <a:gd name="connsiteY18" fmla="*/ 31535 h 131673"/>
                <a:gd name="connsiteX19" fmla="*/ 95264 w 122874"/>
                <a:gd name="connsiteY19" fmla="*/ 13698 h 131673"/>
                <a:gd name="connsiteX20" fmla="*/ 116071 w 122874"/>
                <a:gd name="connsiteY20" fmla="*/ 33339 h 131673"/>
                <a:gd name="connsiteX21" fmla="*/ 57578 w 122874"/>
                <a:gd name="connsiteY21" fmla="*/ 76829 h 131673"/>
                <a:gd name="connsiteX22" fmla="*/ 51297 w 122874"/>
                <a:gd name="connsiteY22" fmla="*/ 76629 h 13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2874" h="131673">
                  <a:moveTo>
                    <a:pt x="48745" y="90257"/>
                  </a:moveTo>
                  <a:cubicBezTo>
                    <a:pt x="50904" y="90458"/>
                    <a:pt x="53259" y="90458"/>
                    <a:pt x="55419" y="90458"/>
                  </a:cubicBezTo>
                  <a:cubicBezTo>
                    <a:pt x="90750" y="90458"/>
                    <a:pt x="123137" y="60997"/>
                    <a:pt x="123137" y="29331"/>
                  </a:cubicBezTo>
                  <a:cubicBezTo>
                    <a:pt x="123137" y="11494"/>
                    <a:pt x="112734" y="70"/>
                    <a:pt x="97424" y="70"/>
                  </a:cubicBezTo>
                  <a:cubicBezTo>
                    <a:pt x="70336" y="70"/>
                    <a:pt x="56007" y="35343"/>
                    <a:pt x="50511" y="50374"/>
                  </a:cubicBezTo>
                  <a:cubicBezTo>
                    <a:pt x="47960" y="57790"/>
                    <a:pt x="43641" y="71819"/>
                    <a:pt x="42464" y="75627"/>
                  </a:cubicBezTo>
                  <a:cubicBezTo>
                    <a:pt x="20872" y="72621"/>
                    <a:pt x="7132" y="62600"/>
                    <a:pt x="7132" y="47769"/>
                  </a:cubicBezTo>
                  <a:cubicBezTo>
                    <a:pt x="7132" y="47569"/>
                    <a:pt x="8310" y="25122"/>
                    <a:pt x="24209" y="7085"/>
                  </a:cubicBezTo>
                  <a:cubicBezTo>
                    <a:pt x="25583" y="5682"/>
                    <a:pt x="25780" y="5281"/>
                    <a:pt x="25780" y="4479"/>
                  </a:cubicBezTo>
                  <a:cubicBezTo>
                    <a:pt x="25780" y="2074"/>
                    <a:pt x="23228" y="2074"/>
                    <a:pt x="22639" y="2074"/>
                  </a:cubicBezTo>
                  <a:cubicBezTo>
                    <a:pt x="20872" y="2074"/>
                    <a:pt x="20087" y="2074"/>
                    <a:pt x="16358" y="6483"/>
                  </a:cubicBezTo>
                  <a:cubicBezTo>
                    <a:pt x="5366" y="20312"/>
                    <a:pt x="262" y="41155"/>
                    <a:pt x="262" y="49773"/>
                  </a:cubicBezTo>
                  <a:cubicBezTo>
                    <a:pt x="262" y="67610"/>
                    <a:pt x="13021" y="83042"/>
                    <a:pt x="38342" y="88654"/>
                  </a:cubicBezTo>
                  <a:cubicBezTo>
                    <a:pt x="28528" y="119719"/>
                    <a:pt x="27350" y="123527"/>
                    <a:pt x="27350" y="125330"/>
                  </a:cubicBezTo>
                  <a:cubicBezTo>
                    <a:pt x="27350" y="130742"/>
                    <a:pt x="31864" y="131744"/>
                    <a:pt x="34023" y="131744"/>
                  </a:cubicBezTo>
                  <a:cubicBezTo>
                    <a:pt x="36183" y="131744"/>
                    <a:pt x="40108" y="130341"/>
                    <a:pt x="41679" y="127334"/>
                  </a:cubicBezTo>
                  <a:cubicBezTo>
                    <a:pt x="43053" y="124328"/>
                    <a:pt x="44819" y="114107"/>
                    <a:pt x="48745" y="90257"/>
                  </a:cubicBezTo>
                  <a:close/>
                  <a:moveTo>
                    <a:pt x="51297" y="76629"/>
                  </a:moveTo>
                  <a:cubicBezTo>
                    <a:pt x="55222" y="53581"/>
                    <a:pt x="56793" y="44562"/>
                    <a:pt x="66214" y="31535"/>
                  </a:cubicBezTo>
                  <a:cubicBezTo>
                    <a:pt x="75047" y="19310"/>
                    <a:pt x="85450" y="13698"/>
                    <a:pt x="95264" y="13698"/>
                  </a:cubicBezTo>
                  <a:cubicBezTo>
                    <a:pt x="108808" y="13698"/>
                    <a:pt x="116071" y="22917"/>
                    <a:pt x="116071" y="33339"/>
                  </a:cubicBezTo>
                  <a:cubicBezTo>
                    <a:pt x="116071" y="53581"/>
                    <a:pt x="91339" y="76829"/>
                    <a:pt x="57578" y="76829"/>
                  </a:cubicBezTo>
                  <a:cubicBezTo>
                    <a:pt x="55811" y="76829"/>
                    <a:pt x="53063" y="76829"/>
                    <a:pt x="51297" y="76629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3" name="Dowolny kształt: kształt 92">
              <a:extLst>
                <a:ext uri="{FF2B5EF4-FFF2-40B4-BE49-F238E27FC236}">
                  <a16:creationId xmlns:a16="http://schemas.microsoft.com/office/drawing/2014/main" id="{7ABD46F8-98C5-7526-F46B-D3EC130FDC2C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905214" y="7361555"/>
              <a:ext cx="59474" cy="134880"/>
            </a:xfrm>
            <a:custGeom>
              <a:avLst/>
              <a:gdLst>
                <a:gd name="connsiteX0" fmla="*/ 54633 w 59474"/>
                <a:gd name="connsiteY0" fmla="*/ 7693 h 134880"/>
                <a:gd name="connsiteX1" fmla="*/ 46781 w 59474"/>
                <a:gd name="connsiteY1" fmla="*/ 77 h 134880"/>
                <a:gd name="connsiteX2" fmla="*/ 35789 w 59474"/>
                <a:gd name="connsiteY2" fmla="*/ 11100 h 134880"/>
                <a:gd name="connsiteX3" fmla="*/ 43641 w 59474"/>
                <a:gd name="connsiteY3" fmla="*/ 18716 h 134880"/>
                <a:gd name="connsiteX4" fmla="*/ 54633 w 59474"/>
                <a:gd name="connsiteY4" fmla="*/ 7693 h 134880"/>
                <a:gd name="connsiteX5" fmla="*/ 14591 w 59474"/>
                <a:gd name="connsiteY5" fmla="*/ 109505 h 134880"/>
                <a:gd name="connsiteX6" fmla="*/ 12824 w 59474"/>
                <a:gd name="connsiteY6" fmla="*/ 117922 h 134880"/>
                <a:gd name="connsiteX7" fmla="*/ 31471 w 59474"/>
                <a:gd name="connsiteY7" fmla="*/ 134958 h 134880"/>
                <a:gd name="connsiteX8" fmla="*/ 59736 w 59474"/>
                <a:gd name="connsiteY8" fmla="*/ 104294 h 134880"/>
                <a:gd name="connsiteX9" fmla="*/ 56596 w 59474"/>
                <a:gd name="connsiteY9" fmla="*/ 101689 h 134880"/>
                <a:gd name="connsiteX10" fmla="*/ 52866 w 59474"/>
                <a:gd name="connsiteY10" fmla="*/ 105096 h 134880"/>
                <a:gd name="connsiteX11" fmla="*/ 32060 w 59474"/>
                <a:gd name="connsiteY11" fmla="*/ 129346 h 134880"/>
                <a:gd name="connsiteX12" fmla="*/ 27153 w 59474"/>
                <a:gd name="connsiteY12" fmla="*/ 122332 h 134880"/>
                <a:gd name="connsiteX13" fmla="*/ 30293 w 59474"/>
                <a:gd name="connsiteY13" fmla="*/ 109505 h 134880"/>
                <a:gd name="connsiteX14" fmla="*/ 36575 w 59474"/>
                <a:gd name="connsiteY14" fmla="*/ 93472 h 134880"/>
                <a:gd name="connsiteX15" fmla="*/ 46192 w 59474"/>
                <a:gd name="connsiteY15" fmla="*/ 68019 h 134880"/>
                <a:gd name="connsiteX16" fmla="*/ 47370 w 59474"/>
                <a:gd name="connsiteY16" fmla="*/ 61605 h 134880"/>
                <a:gd name="connsiteX17" fmla="*/ 28723 w 59474"/>
                <a:gd name="connsiteY17" fmla="*/ 44570 h 134880"/>
                <a:gd name="connsiteX18" fmla="*/ 262 w 59474"/>
                <a:gd name="connsiteY18" fmla="*/ 75234 h 134880"/>
                <a:gd name="connsiteX19" fmla="*/ 3599 w 59474"/>
                <a:gd name="connsiteY19" fmla="*/ 77839 h 134880"/>
                <a:gd name="connsiteX20" fmla="*/ 7132 w 59474"/>
                <a:gd name="connsiteY20" fmla="*/ 74632 h 134880"/>
                <a:gd name="connsiteX21" fmla="*/ 28134 w 59474"/>
                <a:gd name="connsiteY21" fmla="*/ 50182 h 134880"/>
                <a:gd name="connsiteX22" fmla="*/ 33041 w 59474"/>
                <a:gd name="connsiteY22" fmla="*/ 57196 h 134880"/>
                <a:gd name="connsiteX23" fmla="*/ 26957 w 59474"/>
                <a:gd name="connsiteY23" fmla="*/ 77238 h 134880"/>
                <a:gd name="connsiteX24" fmla="*/ 14591 w 59474"/>
                <a:gd name="connsiteY24" fmla="*/ 109505 h 13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474" h="134880">
                  <a:moveTo>
                    <a:pt x="54633" y="7693"/>
                  </a:moveTo>
                  <a:cubicBezTo>
                    <a:pt x="54633" y="4487"/>
                    <a:pt x="52277" y="77"/>
                    <a:pt x="46781" y="77"/>
                  </a:cubicBezTo>
                  <a:cubicBezTo>
                    <a:pt x="41482" y="77"/>
                    <a:pt x="35789" y="5288"/>
                    <a:pt x="35789" y="11100"/>
                  </a:cubicBezTo>
                  <a:cubicBezTo>
                    <a:pt x="35789" y="14507"/>
                    <a:pt x="38341" y="18716"/>
                    <a:pt x="43641" y="18716"/>
                  </a:cubicBezTo>
                  <a:cubicBezTo>
                    <a:pt x="49333" y="18716"/>
                    <a:pt x="54633" y="13105"/>
                    <a:pt x="54633" y="7693"/>
                  </a:cubicBezTo>
                  <a:close/>
                  <a:moveTo>
                    <a:pt x="14591" y="109505"/>
                  </a:moveTo>
                  <a:cubicBezTo>
                    <a:pt x="13805" y="112110"/>
                    <a:pt x="12824" y="114515"/>
                    <a:pt x="12824" y="117922"/>
                  </a:cubicBezTo>
                  <a:cubicBezTo>
                    <a:pt x="12824" y="127342"/>
                    <a:pt x="20675" y="134958"/>
                    <a:pt x="31471" y="134958"/>
                  </a:cubicBezTo>
                  <a:cubicBezTo>
                    <a:pt x="51100" y="134958"/>
                    <a:pt x="59736" y="107300"/>
                    <a:pt x="59736" y="104294"/>
                  </a:cubicBezTo>
                  <a:cubicBezTo>
                    <a:pt x="59736" y="101689"/>
                    <a:pt x="57184" y="101689"/>
                    <a:pt x="56596" y="101689"/>
                  </a:cubicBezTo>
                  <a:cubicBezTo>
                    <a:pt x="53848" y="101689"/>
                    <a:pt x="53651" y="102891"/>
                    <a:pt x="52866" y="105096"/>
                  </a:cubicBezTo>
                  <a:cubicBezTo>
                    <a:pt x="48352" y="121129"/>
                    <a:pt x="39715" y="129346"/>
                    <a:pt x="32060" y="129346"/>
                  </a:cubicBezTo>
                  <a:cubicBezTo>
                    <a:pt x="28134" y="129346"/>
                    <a:pt x="27153" y="126741"/>
                    <a:pt x="27153" y="122332"/>
                  </a:cubicBezTo>
                  <a:cubicBezTo>
                    <a:pt x="27153" y="117722"/>
                    <a:pt x="28527" y="113914"/>
                    <a:pt x="30293" y="109505"/>
                  </a:cubicBezTo>
                  <a:cubicBezTo>
                    <a:pt x="32256" y="104094"/>
                    <a:pt x="34415" y="98682"/>
                    <a:pt x="36575" y="93472"/>
                  </a:cubicBezTo>
                  <a:cubicBezTo>
                    <a:pt x="38341" y="88662"/>
                    <a:pt x="45407" y="70424"/>
                    <a:pt x="46192" y="68019"/>
                  </a:cubicBezTo>
                  <a:cubicBezTo>
                    <a:pt x="46781" y="66015"/>
                    <a:pt x="47370" y="63610"/>
                    <a:pt x="47370" y="61605"/>
                  </a:cubicBezTo>
                  <a:cubicBezTo>
                    <a:pt x="47370" y="52186"/>
                    <a:pt x="39519" y="44570"/>
                    <a:pt x="28723" y="44570"/>
                  </a:cubicBezTo>
                  <a:cubicBezTo>
                    <a:pt x="9291" y="44570"/>
                    <a:pt x="262" y="71827"/>
                    <a:pt x="262" y="75234"/>
                  </a:cubicBezTo>
                  <a:cubicBezTo>
                    <a:pt x="262" y="77839"/>
                    <a:pt x="3010" y="77839"/>
                    <a:pt x="3599" y="77839"/>
                  </a:cubicBezTo>
                  <a:cubicBezTo>
                    <a:pt x="6347" y="77839"/>
                    <a:pt x="6543" y="76837"/>
                    <a:pt x="7132" y="74632"/>
                  </a:cubicBezTo>
                  <a:cubicBezTo>
                    <a:pt x="12235" y="57397"/>
                    <a:pt x="20872" y="50182"/>
                    <a:pt x="28134" y="50182"/>
                  </a:cubicBezTo>
                  <a:cubicBezTo>
                    <a:pt x="31275" y="50182"/>
                    <a:pt x="33041" y="51785"/>
                    <a:pt x="33041" y="57196"/>
                  </a:cubicBezTo>
                  <a:cubicBezTo>
                    <a:pt x="33041" y="61806"/>
                    <a:pt x="31864" y="64812"/>
                    <a:pt x="26957" y="77238"/>
                  </a:cubicBezTo>
                  <a:lnTo>
                    <a:pt x="14591" y="109505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12" name="Grupa 111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beta = \sum_i \dot{\tilde{K}}_i^{\dagger \varphi} \tilde{K}_i^\varphi&#10;$$&#10; \end{document}&#10;" title="IguanaTex Vector Display">
            <a:extLst>
              <a:ext uri="{FF2B5EF4-FFF2-40B4-BE49-F238E27FC236}">
                <a16:creationId xmlns:a16="http://schemas.microsoft.com/office/drawing/2014/main" id="{F915B903-5398-8376-CBEE-EADB7B9C6815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3345246" y="5201667"/>
            <a:ext cx="1489812" cy="522911"/>
            <a:chOff x="8676895" y="7058214"/>
            <a:chExt cx="1915165" cy="672206"/>
          </a:xfrm>
        </p:grpSpPr>
        <p:sp>
          <p:nvSpPr>
            <p:cNvPr id="98" name="Dowolny kształt: kształt 97">
              <a:extLst>
                <a:ext uri="{FF2B5EF4-FFF2-40B4-BE49-F238E27FC236}">
                  <a16:creationId xmlns:a16="http://schemas.microsoft.com/office/drawing/2014/main" id="{4BEEE71C-4B16-0037-1A49-7FD1C9053E1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8676895" y="7188040"/>
              <a:ext cx="153445" cy="257885"/>
            </a:xfrm>
            <a:custGeom>
              <a:avLst/>
              <a:gdLst>
                <a:gd name="connsiteX0" fmla="*/ 153645 w 153445"/>
                <a:gd name="connsiteY0" fmla="*/ 39331 h 257885"/>
                <a:gd name="connsiteX1" fmla="*/ 115363 w 153445"/>
                <a:gd name="connsiteY1" fmla="*/ 75 h 257885"/>
                <a:gd name="connsiteX2" fmla="*/ 81303 w 153445"/>
                <a:gd name="connsiteY2" fmla="*/ 12109 h 257885"/>
                <a:gd name="connsiteX3" fmla="*/ 44991 w 153445"/>
                <a:gd name="connsiteY3" fmla="*/ 73142 h 257885"/>
                <a:gd name="connsiteX4" fmla="*/ 235 w 153445"/>
                <a:gd name="connsiteY4" fmla="*/ 255095 h 257885"/>
                <a:gd name="connsiteX5" fmla="*/ 3613 w 153445"/>
                <a:gd name="connsiteY5" fmla="*/ 257960 h 257885"/>
                <a:gd name="connsiteX6" fmla="*/ 6991 w 153445"/>
                <a:gd name="connsiteY6" fmla="*/ 256527 h 257885"/>
                <a:gd name="connsiteX7" fmla="*/ 26694 w 153445"/>
                <a:gd name="connsiteY7" fmla="*/ 177443 h 257885"/>
                <a:gd name="connsiteX8" fmla="*/ 64977 w 153445"/>
                <a:gd name="connsiteY8" fmla="*/ 205237 h 257885"/>
                <a:gd name="connsiteX9" fmla="*/ 119303 w 153445"/>
                <a:gd name="connsiteY9" fmla="*/ 182600 h 257885"/>
                <a:gd name="connsiteX10" fmla="*/ 141822 w 153445"/>
                <a:gd name="connsiteY10" fmla="*/ 129877 h 257885"/>
                <a:gd name="connsiteX11" fmla="*/ 121274 w 153445"/>
                <a:gd name="connsiteY11" fmla="*/ 87183 h 257885"/>
                <a:gd name="connsiteX12" fmla="*/ 153645 w 153445"/>
                <a:gd name="connsiteY12" fmla="*/ 39331 h 257885"/>
                <a:gd name="connsiteX13" fmla="*/ 102977 w 153445"/>
                <a:gd name="connsiteY13" fmla="*/ 86896 h 257885"/>
                <a:gd name="connsiteX14" fmla="*/ 89466 w 153445"/>
                <a:gd name="connsiteY14" fmla="*/ 88902 h 257885"/>
                <a:gd name="connsiteX15" fmla="*/ 77080 w 153445"/>
                <a:gd name="connsiteY15" fmla="*/ 87756 h 257885"/>
                <a:gd name="connsiteX16" fmla="*/ 90873 w 153445"/>
                <a:gd name="connsiteY16" fmla="*/ 85463 h 257885"/>
                <a:gd name="connsiteX17" fmla="*/ 102977 w 153445"/>
                <a:gd name="connsiteY17" fmla="*/ 86896 h 257885"/>
                <a:gd name="connsiteX18" fmla="*/ 137881 w 153445"/>
                <a:gd name="connsiteY18" fmla="*/ 32740 h 257885"/>
                <a:gd name="connsiteX19" fmla="*/ 112548 w 153445"/>
                <a:gd name="connsiteY19" fmla="*/ 82312 h 257885"/>
                <a:gd name="connsiteX20" fmla="*/ 90873 w 153445"/>
                <a:gd name="connsiteY20" fmla="*/ 78873 h 257885"/>
                <a:gd name="connsiteX21" fmla="*/ 69199 w 153445"/>
                <a:gd name="connsiteY21" fmla="*/ 88042 h 257885"/>
                <a:gd name="connsiteX22" fmla="*/ 88621 w 153445"/>
                <a:gd name="connsiteY22" fmla="*/ 95206 h 257885"/>
                <a:gd name="connsiteX23" fmla="*/ 111703 w 153445"/>
                <a:gd name="connsiteY23" fmla="*/ 91481 h 257885"/>
                <a:gd name="connsiteX24" fmla="*/ 124089 w 153445"/>
                <a:gd name="connsiteY24" fmla="*/ 123860 h 257885"/>
                <a:gd name="connsiteX25" fmla="*/ 110014 w 153445"/>
                <a:gd name="connsiteY25" fmla="*/ 173145 h 257885"/>
                <a:gd name="connsiteX26" fmla="*/ 64132 w 153445"/>
                <a:gd name="connsiteY26" fmla="*/ 198933 h 257885"/>
                <a:gd name="connsiteX27" fmla="*/ 32043 w 153445"/>
                <a:gd name="connsiteY27" fmla="*/ 161969 h 257885"/>
                <a:gd name="connsiteX28" fmla="*/ 33450 w 153445"/>
                <a:gd name="connsiteY28" fmla="*/ 149362 h 257885"/>
                <a:gd name="connsiteX29" fmla="*/ 51465 w 153445"/>
                <a:gd name="connsiteY29" fmla="*/ 76867 h 257885"/>
                <a:gd name="connsiteX30" fmla="*/ 111703 w 153445"/>
                <a:gd name="connsiteY30" fmla="*/ 6665 h 257885"/>
                <a:gd name="connsiteX31" fmla="*/ 137881 w 153445"/>
                <a:gd name="connsiteY31" fmla="*/ 32740 h 257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3445" h="257885">
                  <a:moveTo>
                    <a:pt x="153645" y="39331"/>
                  </a:moveTo>
                  <a:cubicBezTo>
                    <a:pt x="153645" y="17840"/>
                    <a:pt x="138163" y="75"/>
                    <a:pt x="115363" y="75"/>
                  </a:cubicBezTo>
                  <a:cubicBezTo>
                    <a:pt x="99036" y="75"/>
                    <a:pt x="91155" y="4659"/>
                    <a:pt x="81303" y="12109"/>
                  </a:cubicBezTo>
                  <a:cubicBezTo>
                    <a:pt x="65821" y="23571"/>
                    <a:pt x="50339" y="51365"/>
                    <a:pt x="44991" y="73142"/>
                  </a:cubicBezTo>
                  <a:lnTo>
                    <a:pt x="235" y="255095"/>
                  </a:lnTo>
                  <a:cubicBezTo>
                    <a:pt x="-47" y="256241"/>
                    <a:pt x="1361" y="257960"/>
                    <a:pt x="3613" y="257960"/>
                  </a:cubicBezTo>
                  <a:cubicBezTo>
                    <a:pt x="5865" y="257960"/>
                    <a:pt x="6709" y="257387"/>
                    <a:pt x="6991" y="256527"/>
                  </a:cubicBezTo>
                  <a:lnTo>
                    <a:pt x="26694" y="177443"/>
                  </a:lnTo>
                  <a:cubicBezTo>
                    <a:pt x="32043" y="194635"/>
                    <a:pt x="44428" y="205237"/>
                    <a:pt x="64977" y="205237"/>
                  </a:cubicBezTo>
                  <a:cubicBezTo>
                    <a:pt x="85525" y="205237"/>
                    <a:pt x="106636" y="195208"/>
                    <a:pt x="119303" y="182600"/>
                  </a:cubicBezTo>
                  <a:cubicBezTo>
                    <a:pt x="132815" y="169420"/>
                    <a:pt x="141822" y="151081"/>
                    <a:pt x="141822" y="129877"/>
                  </a:cubicBezTo>
                  <a:cubicBezTo>
                    <a:pt x="141822" y="109246"/>
                    <a:pt x="131407" y="94346"/>
                    <a:pt x="121274" y="87183"/>
                  </a:cubicBezTo>
                  <a:cubicBezTo>
                    <a:pt x="137600" y="77727"/>
                    <a:pt x="153645" y="59961"/>
                    <a:pt x="153645" y="39331"/>
                  </a:cubicBezTo>
                  <a:close/>
                  <a:moveTo>
                    <a:pt x="102977" y="86896"/>
                  </a:moveTo>
                  <a:cubicBezTo>
                    <a:pt x="99318" y="88329"/>
                    <a:pt x="96221" y="88902"/>
                    <a:pt x="89466" y="88902"/>
                  </a:cubicBezTo>
                  <a:cubicBezTo>
                    <a:pt x="85525" y="88902"/>
                    <a:pt x="79895" y="89188"/>
                    <a:pt x="77080" y="87756"/>
                  </a:cubicBezTo>
                  <a:cubicBezTo>
                    <a:pt x="77643" y="84890"/>
                    <a:pt x="87777" y="85463"/>
                    <a:pt x="90873" y="85463"/>
                  </a:cubicBezTo>
                  <a:cubicBezTo>
                    <a:pt x="96784" y="85463"/>
                    <a:pt x="99318" y="85463"/>
                    <a:pt x="102977" y="86896"/>
                  </a:cubicBezTo>
                  <a:close/>
                  <a:moveTo>
                    <a:pt x="137881" y="32740"/>
                  </a:moveTo>
                  <a:cubicBezTo>
                    <a:pt x="137881" y="52798"/>
                    <a:pt x="127185" y="73429"/>
                    <a:pt x="112548" y="82312"/>
                  </a:cubicBezTo>
                  <a:cubicBezTo>
                    <a:pt x="104948" y="79446"/>
                    <a:pt x="99318" y="78873"/>
                    <a:pt x="90873" y="78873"/>
                  </a:cubicBezTo>
                  <a:cubicBezTo>
                    <a:pt x="84962" y="78873"/>
                    <a:pt x="69199" y="78587"/>
                    <a:pt x="69199" y="88042"/>
                  </a:cubicBezTo>
                  <a:cubicBezTo>
                    <a:pt x="68917" y="96065"/>
                    <a:pt x="83555" y="95206"/>
                    <a:pt x="88621" y="95206"/>
                  </a:cubicBezTo>
                  <a:cubicBezTo>
                    <a:pt x="99036" y="95206"/>
                    <a:pt x="103259" y="94919"/>
                    <a:pt x="111703" y="91481"/>
                  </a:cubicBezTo>
                  <a:cubicBezTo>
                    <a:pt x="122400" y="101796"/>
                    <a:pt x="123807" y="110679"/>
                    <a:pt x="124089" y="123860"/>
                  </a:cubicBezTo>
                  <a:cubicBezTo>
                    <a:pt x="124652" y="140479"/>
                    <a:pt x="117896" y="161969"/>
                    <a:pt x="110014" y="173145"/>
                  </a:cubicBezTo>
                  <a:cubicBezTo>
                    <a:pt x="99036" y="188618"/>
                    <a:pt x="80177" y="198933"/>
                    <a:pt x="64132" y="198933"/>
                  </a:cubicBezTo>
                  <a:cubicBezTo>
                    <a:pt x="42739" y="198933"/>
                    <a:pt x="32043" y="182314"/>
                    <a:pt x="32043" y="161969"/>
                  </a:cubicBezTo>
                  <a:cubicBezTo>
                    <a:pt x="32043" y="159104"/>
                    <a:pt x="32043" y="154806"/>
                    <a:pt x="33450" y="149362"/>
                  </a:cubicBezTo>
                  <a:lnTo>
                    <a:pt x="51465" y="76867"/>
                  </a:lnTo>
                  <a:cubicBezTo>
                    <a:pt x="57658" y="52225"/>
                    <a:pt x="77925" y="6665"/>
                    <a:pt x="111703" y="6665"/>
                  </a:cubicBezTo>
                  <a:cubicBezTo>
                    <a:pt x="128029" y="6665"/>
                    <a:pt x="137881" y="15548"/>
                    <a:pt x="137881" y="32740"/>
                  </a:cubicBez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9" name="Dowolny kształt: kształt 98">
              <a:extLst>
                <a:ext uri="{FF2B5EF4-FFF2-40B4-BE49-F238E27FC236}">
                  <a16:creationId xmlns:a16="http://schemas.microsoft.com/office/drawing/2014/main" id="{B7128004-2C06-35B5-4A2A-6A7F44ADD792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936509" y="7285177"/>
              <a:ext cx="187188" cy="67050"/>
            </a:xfrm>
            <a:custGeom>
              <a:avLst/>
              <a:gdLst>
                <a:gd name="connsiteX0" fmla="*/ 177826 w 187188"/>
                <a:gd name="connsiteY0" fmla="*/ 11536 h 67050"/>
                <a:gd name="connsiteX1" fmla="*/ 187396 w 187188"/>
                <a:gd name="connsiteY1" fmla="*/ 5806 h 67050"/>
                <a:gd name="connsiteX2" fmla="*/ 178107 w 187188"/>
                <a:gd name="connsiteY2" fmla="*/ 75 h 67050"/>
                <a:gd name="connsiteX3" fmla="*/ 9497 w 187188"/>
                <a:gd name="connsiteY3" fmla="*/ 75 h 67050"/>
                <a:gd name="connsiteX4" fmla="*/ 208 w 187188"/>
                <a:gd name="connsiteY4" fmla="*/ 5806 h 67050"/>
                <a:gd name="connsiteX5" fmla="*/ 9779 w 187188"/>
                <a:gd name="connsiteY5" fmla="*/ 11536 h 67050"/>
                <a:gd name="connsiteX6" fmla="*/ 177826 w 187188"/>
                <a:gd name="connsiteY6" fmla="*/ 11536 h 67050"/>
                <a:gd name="connsiteX7" fmla="*/ 178107 w 187188"/>
                <a:gd name="connsiteY7" fmla="*/ 67125 h 67050"/>
                <a:gd name="connsiteX8" fmla="*/ 187396 w 187188"/>
                <a:gd name="connsiteY8" fmla="*/ 61394 h 67050"/>
                <a:gd name="connsiteX9" fmla="*/ 177826 w 187188"/>
                <a:gd name="connsiteY9" fmla="*/ 55663 h 67050"/>
                <a:gd name="connsiteX10" fmla="*/ 9779 w 187188"/>
                <a:gd name="connsiteY10" fmla="*/ 55663 h 67050"/>
                <a:gd name="connsiteX11" fmla="*/ 208 w 187188"/>
                <a:gd name="connsiteY11" fmla="*/ 61394 h 67050"/>
                <a:gd name="connsiteX12" fmla="*/ 9497 w 187188"/>
                <a:gd name="connsiteY12" fmla="*/ 67125 h 67050"/>
                <a:gd name="connsiteX13" fmla="*/ 178107 w 187188"/>
                <a:gd name="connsiteY13" fmla="*/ 67125 h 6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7188" h="67050">
                  <a:moveTo>
                    <a:pt x="177826" y="11536"/>
                  </a:moveTo>
                  <a:cubicBezTo>
                    <a:pt x="182048" y="11536"/>
                    <a:pt x="187396" y="11536"/>
                    <a:pt x="187396" y="5806"/>
                  </a:cubicBezTo>
                  <a:cubicBezTo>
                    <a:pt x="187396" y="75"/>
                    <a:pt x="182048" y="75"/>
                    <a:pt x="178107" y="75"/>
                  </a:cubicBezTo>
                  <a:lnTo>
                    <a:pt x="9497" y="75"/>
                  </a:lnTo>
                  <a:cubicBezTo>
                    <a:pt x="5556" y="75"/>
                    <a:pt x="208" y="75"/>
                    <a:pt x="208" y="5806"/>
                  </a:cubicBezTo>
                  <a:cubicBezTo>
                    <a:pt x="208" y="11536"/>
                    <a:pt x="5556" y="11536"/>
                    <a:pt x="9779" y="11536"/>
                  </a:cubicBezTo>
                  <a:lnTo>
                    <a:pt x="177826" y="11536"/>
                  </a:lnTo>
                  <a:close/>
                  <a:moveTo>
                    <a:pt x="178107" y="67125"/>
                  </a:moveTo>
                  <a:cubicBezTo>
                    <a:pt x="182048" y="67125"/>
                    <a:pt x="187396" y="67125"/>
                    <a:pt x="187396" y="61394"/>
                  </a:cubicBezTo>
                  <a:cubicBezTo>
                    <a:pt x="187396" y="55663"/>
                    <a:pt x="182048" y="55663"/>
                    <a:pt x="177826" y="55663"/>
                  </a:cubicBezTo>
                  <a:lnTo>
                    <a:pt x="9779" y="55663"/>
                  </a:lnTo>
                  <a:cubicBezTo>
                    <a:pt x="5556" y="55663"/>
                    <a:pt x="208" y="55663"/>
                    <a:pt x="208" y="61394"/>
                  </a:cubicBezTo>
                  <a:cubicBezTo>
                    <a:pt x="208" y="67125"/>
                    <a:pt x="5556" y="67125"/>
                    <a:pt x="9497" y="67125"/>
                  </a:cubicBezTo>
                  <a:lnTo>
                    <a:pt x="178107" y="67125"/>
                  </a:ln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0" name="Dowolny kształt: kształt 99">
              <a:extLst>
                <a:ext uri="{FF2B5EF4-FFF2-40B4-BE49-F238E27FC236}">
                  <a16:creationId xmlns:a16="http://schemas.microsoft.com/office/drawing/2014/main" id="{858E9207-9C80-4E5F-6638-FFB043C424BE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9233632" y="7118123"/>
              <a:ext cx="374657" cy="401155"/>
            </a:xfrm>
            <a:custGeom>
              <a:avLst/>
              <a:gdLst>
                <a:gd name="connsiteX0" fmla="*/ 340816 w 374657"/>
                <a:gd name="connsiteY0" fmla="*/ 401220 h 401155"/>
                <a:gd name="connsiteX1" fmla="*/ 374876 w 374657"/>
                <a:gd name="connsiteY1" fmla="*/ 309528 h 401155"/>
                <a:gd name="connsiteX2" fmla="*/ 367839 w 374657"/>
                <a:gd name="connsiteY2" fmla="*/ 309528 h 401155"/>
                <a:gd name="connsiteX3" fmla="*/ 294653 w 374657"/>
                <a:gd name="connsiteY3" fmla="*/ 367409 h 401155"/>
                <a:gd name="connsiteX4" fmla="*/ 207111 w 374657"/>
                <a:gd name="connsiteY4" fmla="*/ 376291 h 401155"/>
                <a:gd name="connsiteX5" fmla="*/ 37375 w 374657"/>
                <a:gd name="connsiteY5" fmla="*/ 376291 h 401155"/>
                <a:gd name="connsiteX6" fmla="*/ 180651 w 374657"/>
                <a:gd name="connsiteY6" fmla="*/ 205227 h 401155"/>
                <a:gd name="connsiteX7" fmla="*/ 183184 w 374657"/>
                <a:gd name="connsiteY7" fmla="*/ 200643 h 401155"/>
                <a:gd name="connsiteX8" fmla="*/ 181214 w 374657"/>
                <a:gd name="connsiteY8" fmla="*/ 196345 h 401155"/>
                <a:gd name="connsiteX9" fmla="*/ 50042 w 374657"/>
                <a:gd name="connsiteY9" fmla="*/ 13819 h 401155"/>
                <a:gd name="connsiteX10" fmla="*/ 204296 w 374657"/>
                <a:gd name="connsiteY10" fmla="*/ 13819 h 401155"/>
                <a:gd name="connsiteX11" fmla="*/ 270163 w 374657"/>
                <a:gd name="connsiteY11" fmla="*/ 18404 h 401155"/>
                <a:gd name="connsiteX12" fmla="*/ 332090 w 374657"/>
                <a:gd name="connsiteY12" fmla="*/ 39894 h 401155"/>
                <a:gd name="connsiteX13" fmla="*/ 367839 w 374657"/>
                <a:gd name="connsiteY13" fmla="*/ 80583 h 401155"/>
                <a:gd name="connsiteX14" fmla="*/ 374876 w 374657"/>
                <a:gd name="connsiteY14" fmla="*/ 80583 h 401155"/>
                <a:gd name="connsiteX15" fmla="*/ 340816 w 374657"/>
                <a:gd name="connsiteY15" fmla="*/ 65 h 401155"/>
                <a:gd name="connsiteX16" fmla="*/ 8100 w 374657"/>
                <a:gd name="connsiteY16" fmla="*/ 65 h 401155"/>
                <a:gd name="connsiteX17" fmla="*/ 500 w 374657"/>
                <a:gd name="connsiteY17" fmla="*/ 2071 h 401155"/>
                <a:gd name="connsiteX18" fmla="*/ 219 w 374657"/>
                <a:gd name="connsiteY18" fmla="*/ 11527 h 401155"/>
                <a:gd name="connsiteX19" fmla="*/ 149125 w 374657"/>
                <a:gd name="connsiteY19" fmla="*/ 218981 h 401155"/>
                <a:gd name="connsiteX20" fmla="*/ 3315 w 374657"/>
                <a:gd name="connsiteY20" fmla="*/ 392911 h 401155"/>
                <a:gd name="connsiteX21" fmla="*/ 500 w 374657"/>
                <a:gd name="connsiteY21" fmla="*/ 398068 h 401155"/>
                <a:gd name="connsiteX22" fmla="*/ 8100 w 374657"/>
                <a:gd name="connsiteY22" fmla="*/ 401220 h 401155"/>
                <a:gd name="connsiteX23" fmla="*/ 340816 w 374657"/>
                <a:gd name="connsiteY23" fmla="*/ 401220 h 40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74657" h="401155">
                  <a:moveTo>
                    <a:pt x="340816" y="401220"/>
                  </a:moveTo>
                  <a:lnTo>
                    <a:pt x="374876" y="309528"/>
                  </a:lnTo>
                  <a:lnTo>
                    <a:pt x="367839" y="309528"/>
                  </a:lnTo>
                  <a:cubicBezTo>
                    <a:pt x="356861" y="339328"/>
                    <a:pt x="327024" y="358813"/>
                    <a:pt x="294653" y="367409"/>
                  </a:cubicBezTo>
                  <a:cubicBezTo>
                    <a:pt x="288741" y="368841"/>
                    <a:pt x="261156" y="376291"/>
                    <a:pt x="207111" y="376291"/>
                  </a:cubicBezTo>
                  <a:lnTo>
                    <a:pt x="37375" y="376291"/>
                  </a:lnTo>
                  <a:lnTo>
                    <a:pt x="180651" y="205227"/>
                  </a:lnTo>
                  <a:cubicBezTo>
                    <a:pt x="182621" y="202935"/>
                    <a:pt x="183184" y="202076"/>
                    <a:pt x="183184" y="200643"/>
                  </a:cubicBezTo>
                  <a:cubicBezTo>
                    <a:pt x="183184" y="200070"/>
                    <a:pt x="183184" y="199210"/>
                    <a:pt x="181214" y="196345"/>
                  </a:cubicBezTo>
                  <a:lnTo>
                    <a:pt x="50042" y="13819"/>
                  </a:lnTo>
                  <a:lnTo>
                    <a:pt x="204296" y="13819"/>
                  </a:lnTo>
                  <a:cubicBezTo>
                    <a:pt x="242015" y="13819"/>
                    <a:pt x="267630" y="17831"/>
                    <a:pt x="270163" y="18404"/>
                  </a:cubicBezTo>
                  <a:cubicBezTo>
                    <a:pt x="285364" y="20696"/>
                    <a:pt x="309853" y="25567"/>
                    <a:pt x="332090" y="39894"/>
                  </a:cubicBezTo>
                  <a:cubicBezTo>
                    <a:pt x="339127" y="44479"/>
                    <a:pt x="358268" y="57373"/>
                    <a:pt x="367839" y="80583"/>
                  </a:cubicBezTo>
                  <a:lnTo>
                    <a:pt x="374876" y="80583"/>
                  </a:lnTo>
                  <a:lnTo>
                    <a:pt x="340816" y="65"/>
                  </a:lnTo>
                  <a:lnTo>
                    <a:pt x="8100" y="65"/>
                  </a:lnTo>
                  <a:cubicBezTo>
                    <a:pt x="1626" y="65"/>
                    <a:pt x="1345" y="352"/>
                    <a:pt x="500" y="2071"/>
                  </a:cubicBezTo>
                  <a:cubicBezTo>
                    <a:pt x="219" y="2931"/>
                    <a:pt x="219" y="8375"/>
                    <a:pt x="219" y="11527"/>
                  </a:cubicBezTo>
                  <a:lnTo>
                    <a:pt x="149125" y="218981"/>
                  </a:lnTo>
                  <a:lnTo>
                    <a:pt x="3315" y="392911"/>
                  </a:lnTo>
                  <a:cubicBezTo>
                    <a:pt x="500" y="396349"/>
                    <a:pt x="500" y="397782"/>
                    <a:pt x="500" y="398068"/>
                  </a:cubicBezTo>
                  <a:cubicBezTo>
                    <a:pt x="500" y="401220"/>
                    <a:pt x="3033" y="401220"/>
                    <a:pt x="8100" y="401220"/>
                  </a:cubicBezTo>
                  <a:lnTo>
                    <a:pt x="340816" y="401220"/>
                  </a:ln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1" name="Dowolny kształt: kształt 100">
              <a:extLst>
                <a:ext uri="{FF2B5EF4-FFF2-40B4-BE49-F238E27FC236}">
                  <a16:creationId xmlns:a16="http://schemas.microsoft.com/office/drawing/2014/main" id="{381EEF82-92AE-8DA0-BEC7-4FA40DCDD011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9390606" y="7595432"/>
              <a:ext cx="59703" cy="134988"/>
            </a:xfrm>
            <a:custGeom>
              <a:avLst/>
              <a:gdLst>
                <a:gd name="connsiteX0" fmla="*/ 54804 w 59703"/>
                <a:gd name="connsiteY0" fmla="*/ 7708 h 134988"/>
                <a:gd name="connsiteX1" fmla="*/ 46923 w 59703"/>
                <a:gd name="connsiteY1" fmla="*/ 86 h 134988"/>
                <a:gd name="connsiteX2" fmla="*/ 35889 w 59703"/>
                <a:gd name="connsiteY2" fmla="*/ 11118 h 134988"/>
                <a:gd name="connsiteX3" fmla="*/ 43770 w 59703"/>
                <a:gd name="connsiteY3" fmla="*/ 18740 h 134988"/>
                <a:gd name="connsiteX4" fmla="*/ 54804 w 59703"/>
                <a:gd name="connsiteY4" fmla="*/ 7708 h 134988"/>
                <a:gd name="connsiteX5" fmla="*/ 14608 w 59703"/>
                <a:gd name="connsiteY5" fmla="*/ 109602 h 134988"/>
                <a:gd name="connsiteX6" fmla="*/ 12835 w 59703"/>
                <a:gd name="connsiteY6" fmla="*/ 118026 h 134988"/>
                <a:gd name="connsiteX7" fmla="*/ 31554 w 59703"/>
                <a:gd name="connsiteY7" fmla="*/ 135075 h 134988"/>
                <a:gd name="connsiteX8" fmla="*/ 59927 w 59703"/>
                <a:gd name="connsiteY8" fmla="*/ 104387 h 134988"/>
                <a:gd name="connsiteX9" fmla="*/ 56775 w 59703"/>
                <a:gd name="connsiteY9" fmla="*/ 101779 h 134988"/>
                <a:gd name="connsiteX10" fmla="*/ 53031 w 59703"/>
                <a:gd name="connsiteY10" fmla="*/ 105189 h 134988"/>
                <a:gd name="connsiteX11" fmla="*/ 32145 w 59703"/>
                <a:gd name="connsiteY11" fmla="*/ 129459 h 134988"/>
                <a:gd name="connsiteX12" fmla="*/ 27219 w 59703"/>
                <a:gd name="connsiteY12" fmla="*/ 122439 h 134988"/>
                <a:gd name="connsiteX13" fmla="*/ 30372 w 59703"/>
                <a:gd name="connsiteY13" fmla="*/ 109602 h 134988"/>
                <a:gd name="connsiteX14" fmla="*/ 36677 w 59703"/>
                <a:gd name="connsiteY14" fmla="*/ 93556 h 134988"/>
                <a:gd name="connsiteX15" fmla="*/ 46332 w 59703"/>
                <a:gd name="connsiteY15" fmla="*/ 68082 h 134988"/>
                <a:gd name="connsiteX16" fmla="*/ 47514 w 59703"/>
                <a:gd name="connsiteY16" fmla="*/ 61664 h 134988"/>
                <a:gd name="connsiteX17" fmla="*/ 28795 w 59703"/>
                <a:gd name="connsiteY17" fmla="*/ 44615 h 134988"/>
                <a:gd name="connsiteX18" fmla="*/ 224 w 59703"/>
                <a:gd name="connsiteY18" fmla="*/ 75303 h 134988"/>
                <a:gd name="connsiteX19" fmla="*/ 3574 w 59703"/>
                <a:gd name="connsiteY19" fmla="*/ 77911 h 134988"/>
                <a:gd name="connsiteX20" fmla="*/ 7121 w 59703"/>
                <a:gd name="connsiteY20" fmla="*/ 74701 h 134988"/>
                <a:gd name="connsiteX21" fmla="*/ 28204 w 59703"/>
                <a:gd name="connsiteY21" fmla="*/ 50231 h 134988"/>
                <a:gd name="connsiteX22" fmla="*/ 33130 w 59703"/>
                <a:gd name="connsiteY22" fmla="*/ 57251 h 134988"/>
                <a:gd name="connsiteX23" fmla="*/ 27022 w 59703"/>
                <a:gd name="connsiteY23" fmla="*/ 77309 h 134988"/>
                <a:gd name="connsiteX24" fmla="*/ 14608 w 59703"/>
                <a:gd name="connsiteY24" fmla="*/ 109602 h 13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703" h="134988">
                  <a:moveTo>
                    <a:pt x="54804" y="7708"/>
                  </a:moveTo>
                  <a:cubicBezTo>
                    <a:pt x="54804" y="4499"/>
                    <a:pt x="52440" y="86"/>
                    <a:pt x="46923" y="86"/>
                  </a:cubicBezTo>
                  <a:cubicBezTo>
                    <a:pt x="41603" y="86"/>
                    <a:pt x="35889" y="5301"/>
                    <a:pt x="35889" y="11118"/>
                  </a:cubicBezTo>
                  <a:cubicBezTo>
                    <a:pt x="35889" y="14528"/>
                    <a:pt x="38450" y="18740"/>
                    <a:pt x="43770" y="18740"/>
                  </a:cubicBezTo>
                  <a:cubicBezTo>
                    <a:pt x="49484" y="18740"/>
                    <a:pt x="54804" y="13124"/>
                    <a:pt x="54804" y="7708"/>
                  </a:cubicBezTo>
                  <a:close/>
                  <a:moveTo>
                    <a:pt x="14608" y="109602"/>
                  </a:moveTo>
                  <a:cubicBezTo>
                    <a:pt x="13820" y="112209"/>
                    <a:pt x="12835" y="114616"/>
                    <a:pt x="12835" y="118026"/>
                  </a:cubicBezTo>
                  <a:cubicBezTo>
                    <a:pt x="12835" y="127453"/>
                    <a:pt x="20717" y="135075"/>
                    <a:pt x="31554" y="135075"/>
                  </a:cubicBezTo>
                  <a:cubicBezTo>
                    <a:pt x="51258" y="135075"/>
                    <a:pt x="59927" y="107395"/>
                    <a:pt x="59927" y="104387"/>
                  </a:cubicBezTo>
                  <a:cubicBezTo>
                    <a:pt x="59927" y="101779"/>
                    <a:pt x="57366" y="101779"/>
                    <a:pt x="56775" y="101779"/>
                  </a:cubicBezTo>
                  <a:cubicBezTo>
                    <a:pt x="54016" y="101779"/>
                    <a:pt x="53819" y="102983"/>
                    <a:pt x="53031" y="105189"/>
                  </a:cubicBezTo>
                  <a:cubicBezTo>
                    <a:pt x="48499" y="121235"/>
                    <a:pt x="39829" y="129459"/>
                    <a:pt x="32145" y="129459"/>
                  </a:cubicBezTo>
                  <a:cubicBezTo>
                    <a:pt x="28204" y="129459"/>
                    <a:pt x="27219" y="126852"/>
                    <a:pt x="27219" y="122439"/>
                  </a:cubicBezTo>
                  <a:cubicBezTo>
                    <a:pt x="27219" y="117826"/>
                    <a:pt x="28598" y="114015"/>
                    <a:pt x="30372" y="109602"/>
                  </a:cubicBezTo>
                  <a:cubicBezTo>
                    <a:pt x="32342" y="104186"/>
                    <a:pt x="34509" y="98771"/>
                    <a:pt x="36677" y="93556"/>
                  </a:cubicBezTo>
                  <a:cubicBezTo>
                    <a:pt x="38450" y="88742"/>
                    <a:pt x="45544" y="70489"/>
                    <a:pt x="46332" y="68082"/>
                  </a:cubicBezTo>
                  <a:cubicBezTo>
                    <a:pt x="46923" y="66076"/>
                    <a:pt x="47514" y="63670"/>
                    <a:pt x="47514" y="61664"/>
                  </a:cubicBezTo>
                  <a:cubicBezTo>
                    <a:pt x="47514" y="52237"/>
                    <a:pt x="39632" y="44615"/>
                    <a:pt x="28795" y="44615"/>
                  </a:cubicBezTo>
                  <a:cubicBezTo>
                    <a:pt x="9288" y="44615"/>
                    <a:pt x="224" y="71893"/>
                    <a:pt x="224" y="75303"/>
                  </a:cubicBezTo>
                  <a:cubicBezTo>
                    <a:pt x="224" y="77911"/>
                    <a:pt x="2983" y="77911"/>
                    <a:pt x="3574" y="77911"/>
                  </a:cubicBezTo>
                  <a:cubicBezTo>
                    <a:pt x="6333" y="77911"/>
                    <a:pt x="6530" y="76908"/>
                    <a:pt x="7121" y="74701"/>
                  </a:cubicBezTo>
                  <a:cubicBezTo>
                    <a:pt x="12244" y="57452"/>
                    <a:pt x="20914" y="50231"/>
                    <a:pt x="28204" y="50231"/>
                  </a:cubicBezTo>
                  <a:cubicBezTo>
                    <a:pt x="31357" y="50231"/>
                    <a:pt x="33130" y="51835"/>
                    <a:pt x="33130" y="57251"/>
                  </a:cubicBezTo>
                  <a:cubicBezTo>
                    <a:pt x="33130" y="61864"/>
                    <a:pt x="31948" y="64873"/>
                    <a:pt x="27022" y="77309"/>
                  </a:cubicBezTo>
                  <a:lnTo>
                    <a:pt x="14608" y="109602"/>
                  </a:ln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2" name="Dowolny kształt: kształt 101">
              <a:extLst>
                <a:ext uri="{FF2B5EF4-FFF2-40B4-BE49-F238E27FC236}">
                  <a16:creationId xmlns:a16="http://schemas.microsoft.com/office/drawing/2014/main" id="{C391A2AE-AC9B-BC65-5550-729832046519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9801444" y="7058214"/>
              <a:ext cx="30118" cy="30373"/>
            </a:xfrm>
            <a:custGeom>
              <a:avLst/>
              <a:gdLst>
                <a:gd name="connsiteX0" fmla="*/ 30357 w 30118"/>
                <a:gd name="connsiteY0" fmla="*/ 15256 h 30373"/>
                <a:gd name="connsiteX1" fmla="*/ 15439 w 30118"/>
                <a:gd name="connsiteY1" fmla="*/ 70 h 30373"/>
                <a:gd name="connsiteX2" fmla="*/ 238 w 30118"/>
                <a:gd name="connsiteY2" fmla="*/ 15256 h 30373"/>
                <a:gd name="connsiteX3" fmla="*/ 15157 w 30118"/>
                <a:gd name="connsiteY3" fmla="*/ 30443 h 30373"/>
                <a:gd name="connsiteX4" fmla="*/ 30357 w 30118"/>
                <a:gd name="connsiteY4" fmla="*/ 15256 h 3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18" h="30373">
                  <a:moveTo>
                    <a:pt x="30357" y="15256"/>
                  </a:moveTo>
                  <a:cubicBezTo>
                    <a:pt x="30357" y="7520"/>
                    <a:pt x="23883" y="70"/>
                    <a:pt x="15439" y="70"/>
                  </a:cubicBezTo>
                  <a:cubicBezTo>
                    <a:pt x="5868" y="70"/>
                    <a:pt x="238" y="8093"/>
                    <a:pt x="238" y="15256"/>
                  </a:cubicBezTo>
                  <a:cubicBezTo>
                    <a:pt x="238" y="22993"/>
                    <a:pt x="6713" y="30443"/>
                    <a:pt x="15157" y="30443"/>
                  </a:cubicBezTo>
                  <a:cubicBezTo>
                    <a:pt x="24728" y="30443"/>
                    <a:pt x="30357" y="22420"/>
                    <a:pt x="30357" y="15256"/>
                  </a:cubicBez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3" name="Dowolny kształt: kształt 102">
              <a:extLst>
                <a:ext uri="{FF2B5EF4-FFF2-40B4-BE49-F238E27FC236}">
                  <a16:creationId xmlns:a16="http://schemas.microsoft.com/office/drawing/2014/main" id="{F06A96B2-6B01-8E4C-37F3-0C880016FA32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9769604" y="7126498"/>
              <a:ext cx="93734" cy="26648"/>
            </a:xfrm>
            <a:custGeom>
              <a:avLst/>
              <a:gdLst>
                <a:gd name="connsiteX0" fmla="*/ 93972 w 93734"/>
                <a:gd name="connsiteY0" fmla="*/ 4370 h 26648"/>
                <a:gd name="connsiteX1" fmla="*/ 89468 w 93734"/>
                <a:gd name="connsiteY1" fmla="*/ 72 h 26648"/>
                <a:gd name="connsiteX2" fmla="*/ 66386 w 93734"/>
                <a:gd name="connsiteY2" fmla="*/ 13826 h 26648"/>
                <a:gd name="connsiteX3" fmla="*/ 48090 w 93734"/>
                <a:gd name="connsiteY3" fmla="*/ 6663 h 26648"/>
                <a:gd name="connsiteX4" fmla="*/ 30638 w 93734"/>
                <a:gd name="connsiteY4" fmla="*/ 72 h 26648"/>
                <a:gd name="connsiteX5" fmla="*/ 237 w 93734"/>
                <a:gd name="connsiteY5" fmla="*/ 22422 h 26648"/>
                <a:gd name="connsiteX6" fmla="*/ 4741 w 93734"/>
                <a:gd name="connsiteY6" fmla="*/ 26720 h 26648"/>
                <a:gd name="connsiteX7" fmla="*/ 27823 w 93734"/>
                <a:gd name="connsiteY7" fmla="*/ 12966 h 26648"/>
                <a:gd name="connsiteX8" fmla="*/ 46119 w 93734"/>
                <a:gd name="connsiteY8" fmla="*/ 20130 h 26648"/>
                <a:gd name="connsiteX9" fmla="*/ 63572 w 93734"/>
                <a:gd name="connsiteY9" fmla="*/ 26720 h 26648"/>
                <a:gd name="connsiteX10" fmla="*/ 93972 w 93734"/>
                <a:gd name="connsiteY10" fmla="*/ 4370 h 2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734" h="26648">
                  <a:moveTo>
                    <a:pt x="93972" y="4370"/>
                  </a:moveTo>
                  <a:lnTo>
                    <a:pt x="89468" y="72"/>
                  </a:lnTo>
                  <a:cubicBezTo>
                    <a:pt x="89468" y="359"/>
                    <a:pt x="78772" y="13826"/>
                    <a:pt x="66386" y="13826"/>
                  </a:cubicBezTo>
                  <a:cubicBezTo>
                    <a:pt x="59912" y="13826"/>
                    <a:pt x="52875" y="9528"/>
                    <a:pt x="48090" y="6663"/>
                  </a:cubicBezTo>
                  <a:cubicBezTo>
                    <a:pt x="40490" y="2078"/>
                    <a:pt x="35423" y="72"/>
                    <a:pt x="30638" y="72"/>
                  </a:cubicBezTo>
                  <a:cubicBezTo>
                    <a:pt x="19941" y="72"/>
                    <a:pt x="14593" y="6376"/>
                    <a:pt x="237" y="22422"/>
                  </a:cubicBezTo>
                  <a:lnTo>
                    <a:pt x="4741" y="26720"/>
                  </a:lnTo>
                  <a:cubicBezTo>
                    <a:pt x="4741" y="26434"/>
                    <a:pt x="15438" y="12966"/>
                    <a:pt x="27823" y="12966"/>
                  </a:cubicBezTo>
                  <a:cubicBezTo>
                    <a:pt x="34297" y="12966"/>
                    <a:pt x="41334" y="17265"/>
                    <a:pt x="46119" y="20130"/>
                  </a:cubicBezTo>
                  <a:cubicBezTo>
                    <a:pt x="53720" y="24715"/>
                    <a:pt x="58786" y="26720"/>
                    <a:pt x="63572" y="26720"/>
                  </a:cubicBezTo>
                  <a:cubicBezTo>
                    <a:pt x="74268" y="26720"/>
                    <a:pt x="79616" y="20417"/>
                    <a:pt x="93972" y="4370"/>
                  </a:cubicBez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4" name="Dowolny kształt: kształt 103">
              <a:extLst>
                <a:ext uri="{FF2B5EF4-FFF2-40B4-BE49-F238E27FC236}">
                  <a16:creationId xmlns:a16="http://schemas.microsoft.com/office/drawing/2014/main" id="{5F13F3D3-6B79-7DC1-ED95-E5C9E764AF1B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9682070" y="7194631"/>
              <a:ext cx="239544" cy="195706"/>
            </a:xfrm>
            <a:custGeom>
              <a:avLst/>
              <a:gdLst>
                <a:gd name="connsiteX0" fmla="*/ 132814 w 239544"/>
                <a:gd name="connsiteY0" fmla="*/ 80019 h 195706"/>
                <a:gd name="connsiteX1" fmla="*/ 131407 w 239544"/>
                <a:gd name="connsiteY1" fmla="*/ 76008 h 195706"/>
                <a:gd name="connsiteX2" fmla="*/ 139570 w 239544"/>
                <a:gd name="connsiteY2" fmla="*/ 69417 h 195706"/>
                <a:gd name="connsiteX3" fmla="*/ 188830 w 239544"/>
                <a:gd name="connsiteY3" fmla="*/ 30734 h 195706"/>
                <a:gd name="connsiteX4" fmla="*/ 234712 w 239544"/>
                <a:gd name="connsiteY4" fmla="*/ 8957 h 195706"/>
                <a:gd name="connsiteX5" fmla="*/ 239779 w 239544"/>
                <a:gd name="connsiteY5" fmla="*/ 3227 h 195706"/>
                <a:gd name="connsiteX6" fmla="*/ 236683 w 239544"/>
                <a:gd name="connsiteY6" fmla="*/ 75 h 195706"/>
                <a:gd name="connsiteX7" fmla="*/ 216697 w 239544"/>
                <a:gd name="connsiteY7" fmla="*/ 934 h 195706"/>
                <a:gd name="connsiteX8" fmla="*/ 185452 w 239544"/>
                <a:gd name="connsiteY8" fmla="*/ 75 h 195706"/>
                <a:gd name="connsiteX9" fmla="*/ 180104 w 239544"/>
                <a:gd name="connsiteY9" fmla="*/ 5806 h 195706"/>
                <a:gd name="connsiteX10" fmla="*/ 183482 w 239544"/>
                <a:gd name="connsiteY10" fmla="*/ 8957 h 195706"/>
                <a:gd name="connsiteX11" fmla="*/ 192208 w 239544"/>
                <a:gd name="connsiteY11" fmla="*/ 14975 h 195706"/>
                <a:gd name="connsiteX12" fmla="*/ 182074 w 239544"/>
                <a:gd name="connsiteY12" fmla="*/ 28156 h 195706"/>
                <a:gd name="connsiteX13" fmla="*/ 72295 w 239544"/>
                <a:gd name="connsiteY13" fmla="*/ 114117 h 195706"/>
                <a:gd name="connsiteX14" fmla="*/ 94814 w 239544"/>
                <a:gd name="connsiteY14" fmla="*/ 22138 h 195706"/>
                <a:gd name="connsiteX15" fmla="*/ 118459 w 239544"/>
                <a:gd name="connsiteY15" fmla="*/ 8957 h 195706"/>
                <a:gd name="connsiteX16" fmla="*/ 128029 w 239544"/>
                <a:gd name="connsiteY16" fmla="*/ 3227 h 195706"/>
                <a:gd name="connsiteX17" fmla="*/ 124088 w 239544"/>
                <a:gd name="connsiteY17" fmla="*/ 75 h 195706"/>
                <a:gd name="connsiteX18" fmla="*/ 88058 w 239544"/>
                <a:gd name="connsiteY18" fmla="*/ 934 h 195706"/>
                <a:gd name="connsiteX19" fmla="*/ 51747 w 239544"/>
                <a:gd name="connsiteY19" fmla="*/ 75 h 195706"/>
                <a:gd name="connsiteX20" fmla="*/ 46117 w 239544"/>
                <a:gd name="connsiteY20" fmla="*/ 5519 h 195706"/>
                <a:gd name="connsiteX21" fmla="*/ 54280 w 239544"/>
                <a:gd name="connsiteY21" fmla="*/ 8957 h 195706"/>
                <a:gd name="connsiteX22" fmla="*/ 66384 w 239544"/>
                <a:gd name="connsiteY22" fmla="*/ 9531 h 195706"/>
                <a:gd name="connsiteX23" fmla="*/ 72576 w 239544"/>
                <a:gd name="connsiteY23" fmla="*/ 14115 h 195706"/>
                <a:gd name="connsiteX24" fmla="*/ 71451 w 239544"/>
                <a:gd name="connsiteY24" fmla="*/ 19559 h 195706"/>
                <a:gd name="connsiteX25" fmla="*/ 33731 w 239544"/>
                <a:gd name="connsiteY25" fmla="*/ 173431 h 195706"/>
                <a:gd name="connsiteX26" fmla="*/ 8116 w 239544"/>
                <a:gd name="connsiteY26" fmla="*/ 186898 h 195706"/>
                <a:gd name="connsiteX27" fmla="*/ 235 w 239544"/>
                <a:gd name="connsiteY27" fmla="*/ 192343 h 195706"/>
                <a:gd name="connsiteX28" fmla="*/ 4457 w 239544"/>
                <a:gd name="connsiteY28" fmla="*/ 195781 h 195706"/>
                <a:gd name="connsiteX29" fmla="*/ 40206 w 239544"/>
                <a:gd name="connsiteY29" fmla="*/ 194922 h 195706"/>
                <a:gd name="connsiteX30" fmla="*/ 58221 w 239544"/>
                <a:gd name="connsiteY30" fmla="*/ 195208 h 195706"/>
                <a:gd name="connsiteX31" fmla="*/ 76517 w 239544"/>
                <a:gd name="connsiteY31" fmla="*/ 195781 h 195706"/>
                <a:gd name="connsiteX32" fmla="*/ 82147 w 239544"/>
                <a:gd name="connsiteY32" fmla="*/ 190050 h 195706"/>
                <a:gd name="connsiteX33" fmla="*/ 74265 w 239544"/>
                <a:gd name="connsiteY33" fmla="*/ 186898 h 195706"/>
                <a:gd name="connsiteX34" fmla="*/ 55969 w 239544"/>
                <a:gd name="connsiteY34" fmla="*/ 181741 h 195706"/>
                <a:gd name="connsiteX35" fmla="*/ 58502 w 239544"/>
                <a:gd name="connsiteY35" fmla="*/ 169133 h 195706"/>
                <a:gd name="connsiteX36" fmla="*/ 69762 w 239544"/>
                <a:gd name="connsiteY36" fmla="*/ 124146 h 195706"/>
                <a:gd name="connsiteX37" fmla="*/ 111703 w 239544"/>
                <a:gd name="connsiteY37" fmla="*/ 90908 h 195706"/>
                <a:gd name="connsiteX38" fmla="*/ 144355 w 239544"/>
                <a:gd name="connsiteY38" fmla="*/ 167987 h 195706"/>
                <a:gd name="connsiteX39" fmla="*/ 147733 w 239544"/>
                <a:gd name="connsiteY39" fmla="*/ 178016 h 195706"/>
                <a:gd name="connsiteX40" fmla="*/ 133096 w 239544"/>
                <a:gd name="connsiteY40" fmla="*/ 186898 h 195706"/>
                <a:gd name="connsiteX41" fmla="*/ 126903 w 239544"/>
                <a:gd name="connsiteY41" fmla="*/ 192629 h 195706"/>
                <a:gd name="connsiteX42" fmla="*/ 130844 w 239544"/>
                <a:gd name="connsiteY42" fmla="*/ 195781 h 195706"/>
                <a:gd name="connsiteX43" fmla="*/ 165185 w 239544"/>
                <a:gd name="connsiteY43" fmla="*/ 194922 h 195706"/>
                <a:gd name="connsiteX44" fmla="*/ 192771 w 239544"/>
                <a:gd name="connsiteY44" fmla="*/ 195781 h 195706"/>
                <a:gd name="connsiteX45" fmla="*/ 197838 w 239544"/>
                <a:gd name="connsiteY45" fmla="*/ 190050 h 195706"/>
                <a:gd name="connsiteX46" fmla="*/ 192208 w 239544"/>
                <a:gd name="connsiteY46" fmla="*/ 186898 h 195706"/>
                <a:gd name="connsiteX47" fmla="*/ 172785 w 239544"/>
                <a:gd name="connsiteY47" fmla="*/ 174004 h 195706"/>
                <a:gd name="connsiteX48" fmla="*/ 132814 w 239544"/>
                <a:gd name="connsiteY48" fmla="*/ 80019 h 19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39544" h="195706">
                  <a:moveTo>
                    <a:pt x="132814" y="80019"/>
                  </a:moveTo>
                  <a:cubicBezTo>
                    <a:pt x="132533" y="79160"/>
                    <a:pt x="131407" y="76867"/>
                    <a:pt x="131407" y="76008"/>
                  </a:cubicBezTo>
                  <a:cubicBezTo>
                    <a:pt x="131407" y="75721"/>
                    <a:pt x="136474" y="71710"/>
                    <a:pt x="139570" y="69417"/>
                  </a:cubicBezTo>
                  <a:lnTo>
                    <a:pt x="188830" y="30734"/>
                  </a:lnTo>
                  <a:cubicBezTo>
                    <a:pt x="215290" y="10963"/>
                    <a:pt x="226268" y="9817"/>
                    <a:pt x="234712" y="8957"/>
                  </a:cubicBezTo>
                  <a:cubicBezTo>
                    <a:pt x="236964" y="8671"/>
                    <a:pt x="239779" y="8384"/>
                    <a:pt x="239779" y="3227"/>
                  </a:cubicBezTo>
                  <a:cubicBezTo>
                    <a:pt x="239779" y="2080"/>
                    <a:pt x="238935" y="75"/>
                    <a:pt x="236683" y="75"/>
                  </a:cubicBezTo>
                  <a:cubicBezTo>
                    <a:pt x="230490" y="75"/>
                    <a:pt x="223453" y="934"/>
                    <a:pt x="216697" y="934"/>
                  </a:cubicBezTo>
                  <a:cubicBezTo>
                    <a:pt x="206564" y="934"/>
                    <a:pt x="195586" y="75"/>
                    <a:pt x="185452" y="75"/>
                  </a:cubicBezTo>
                  <a:cubicBezTo>
                    <a:pt x="183482" y="75"/>
                    <a:pt x="180104" y="75"/>
                    <a:pt x="180104" y="5806"/>
                  </a:cubicBezTo>
                  <a:cubicBezTo>
                    <a:pt x="180104" y="7811"/>
                    <a:pt x="181511" y="8671"/>
                    <a:pt x="183482" y="8957"/>
                  </a:cubicBezTo>
                  <a:cubicBezTo>
                    <a:pt x="189675" y="9531"/>
                    <a:pt x="192208" y="10963"/>
                    <a:pt x="192208" y="14975"/>
                  </a:cubicBezTo>
                  <a:cubicBezTo>
                    <a:pt x="192208" y="20132"/>
                    <a:pt x="183763" y="26723"/>
                    <a:pt x="182074" y="28156"/>
                  </a:cubicBezTo>
                  <a:lnTo>
                    <a:pt x="72295" y="114117"/>
                  </a:lnTo>
                  <a:lnTo>
                    <a:pt x="94814" y="22138"/>
                  </a:lnTo>
                  <a:cubicBezTo>
                    <a:pt x="97347" y="11823"/>
                    <a:pt x="97910" y="8957"/>
                    <a:pt x="118459" y="8957"/>
                  </a:cubicBezTo>
                  <a:cubicBezTo>
                    <a:pt x="125496" y="8957"/>
                    <a:pt x="128029" y="8957"/>
                    <a:pt x="128029" y="3227"/>
                  </a:cubicBezTo>
                  <a:cubicBezTo>
                    <a:pt x="128029" y="648"/>
                    <a:pt x="125777" y="75"/>
                    <a:pt x="124088" y="75"/>
                  </a:cubicBezTo>
                  <a:cubicBezTo>
                    <a:pt x="116207" y="75"/>
                    <a:pt x="95940" y="934"/>
                    <a:pt x="88058" y="934"/>
                  </a:cubicBezTo>
                  <a:cubicBezTo>
                    <a:pt x="79895" y="934"/>
                    <a:pt x="59910" y="75"/>
                    <a:pt x="51747" y="75"/>
                  </a:cubicBezTo>
                  <a:cubicBezTo>
                    <a:pt x="49776" y="75"/>
                    <a:pt x="46117" y="75"/>
                    <a:pt x="46117" y="5519"/>
                  </a:cubicBezTo>
                  <a:cubicBezTo>
                    <a:pt x="46117" y="8957"/>
                    <a:pt x="48650" y="8957"/>
                    <a:pt x="54280" y="8957"/>
                  </a:cubicBezTo>
                  <a:cubicBezTo>
                    <a:pt x="57939" y="8957"/>
                    <a:pt x="63006" y="9244"/>
                    <a:pt x="66384" y="9531"/>
                  </a:cubicBezTo>
                  <a:cubicBezTo>
                    <a:pt x="70888" y="10104"/>
                    <a:pt x="72576" y="10963"/>
                    <a:pt x="72576" y="14115"/>
                  </a:cubicBezTo>
                  <a:cubicBezTo>
                    <a:pt x="72576" y="15261"/>
                    <a:pt x="72295" y="16121"/>
                    <a:pt x="71451" y="19559"/>
                  </a:cubicBezTo>
                  <a:lnTo>
                    <a:pt x="33731" y="173431"/>
                  </a:lnTo>
                  <a:cubicBezTo>
                    <a:pt x="30917" y="184606"/>
                    <a:pt x="30354" y="186898"/>
                    <a:pt x="8116" y="186898"/>
                  </a:cubicBezTo>
                  <a:cubicBezTo>
                    <a:pt x="3331" y="186898"/>
                    <a:pt x="235" y="186898"/>
                    <a:pt x="235" y="192343"/>
                  </a:cubicBezTo>
                  <a:cubicBezTo>
                    <a:pt x="235" y="195781"/>
                    <a:pt x="3612" y="195781"/>
                    <a:pt x="4457" y="195781"/>
                  </a:cubicBezTo>
                  <a:cubicBezTo>
                    <a:pt x="12339" y="195781"/>
                    <a:pt x="32324" y="194922"/>
                    <a:pt x="40206" y="194922"/>
                  </a:cubicBezTo>
                  <a:cubicBezTo>
                    <a:pt x="46117" y="194922"/>
                    <a:pt x="52310" y="195208"/>
                    <a:pt x="58221" y="195208"/>
                  </a:cubicBezTo>
                  <a:cubicBezTo>
                    <a:pt x="64413" y="195208"/>
                    <a:pt x="70606" y="195781"/>
                    <a:pt x="76517" y="195781"/>
                  </a:cubicBezTo>
                  <a:cubicBezTo>
                    <a:pt x="78488" y="195781"/>
                    <a:pt x="82147" y="195781"/>
                    <a:pt x="82147" y="190050"/>
                  </a:cubicBezTo>
                  <a:cubicBezTo>
                    <a:pt x="82147" y="186898"/>
                    <a:pt x="79614" y="186898"/>
                    <a:pt x="74265" y="186898"/>
                  </a:cubicBezTo>
                  <a:cubicBezTo>
                    <a:pt x="63850" y="186898"/>
                    <a:pt x="55969" y="186898"/>
                    <a:pt x="55969" y="181741"/>
                  </a:cubicBezTo>
                  <a:cubicBezTo>
                    <a:pt x="55969" y="179735"/>
                    <a:pt x="57658" y="173431"/>
                    <a:pt x="58502" y="169133"/>
                  </a:cubicBezTo>
                  <a:cubicBezTo>
                    <a:pt x="62443" y="154233"/>
                    <a:pt x="66102" y="139046"/>
                    <a:pt x="69762" y="124146"/>
                  </a:cubicBezTo>
                  <a:lnTo>
                    <a:pt x="111703" y="90908"/>
                  </a:lnTo>
                  <a:lnTo>
                    <a:pt x="144355" y="167987"/>
                  </a:lnTo>
                  <a:cubicBezTo>
                    <a:pt x="147733" y="175723"/>
                    <a:pt x="147733" y="176296"/>
                    <a:pt x="147733" y="178016"/>
                  </a:cubicBezTo>
                  <a:cubicBezTo>
                    <a:pt x="147733" y="186612"/>
                    <a:pt x="135629" y="186898"/>
                    <a:pt x="133096" y="186898"/>
                  </a:cubicBezTo>
                  <a:cubicBezTo>
                    <a:pt x="130000" y="186898"/>
                    <a:pt x="126903" y="186898"/>
                    <a:pt x="126903" y="192629"/>
                  </a:cubicBezTo>
                  <a:cubicBezTo>
                    <a:pt x="126903" y="195781"/>
                    <a:pt x="130281" y="195781"/>
                    <a:pt x="130844" y="195781"/>
                  </a:cubicBezTo>
                  <a:cubicBezTo>
                    <a:pt x="142103" y="195781"/>
                    <a:pt x="153926" y="194922"/>
                    <a:pt x="165185" y="194922"/>
                  </a:cubicBezTo>
                  <a:cubicBezTo>
                    <a:pt x="171378" y="194922"/>
                    <a:pt x="186578" y="195781"/>
                    <a:pt x="192771" y="195781"/>
                  </a:cubicBezTo>
                  <a:cubicBezTo>
                    <a:pt x="194178" y="195781"/>
                    <a:pt x="197838" y="195781"/>
                    <a:pt x="197838" y="190050"/>
                  </a:cubicBezTo>
                  <a:cubicBezTo>
                    <a:pt x="197838" y="186898"/>
                    <a:pt x="194741" y="186898"/>
                    <a:pt x="192208" y="186898"/>
                  </a:cubicBezTo>
                  <a:cubicBezTo>
                    <a:pt x="180667" y="186612"/>
                    <a:pt x="177008" y="184033"/>
                    <a:pt x="172785" y="174004"/>
                  </a:cubicBezTo>
                  <a:lnTo>
                    <a:pt x="132814" y="80019"/>
                  </a:ln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5" name="Dowolny kształt: kształt 104">
              <a:extLst>
                <a:ext uri="{FF2B5EF4-FFF2-40B4-BE49-F238E27FC236}">
                  <a16:creationId xmlns:a16="http://schemas.microsoft.com/office/drawing/2014/main" id="{7E55D076-8109-D3F0-60B3-ECE7C3787923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9945747" y="7111433"/>
              <a:ext cx="72904" cy="184130"/>
            </a:xfrm>
            <a:custGeom>
              <a:avLst/>
              <a:gdLst>
                <a:gd name="connsiteX0" fmla="*/ 39061 w 72904"/>
                <a:gd name="connsiteY0" fmla="*/ 57435 h 184130"/>
                <a:gd name="connsiteX1" fmla="*/ 49898 w 72904"/>
                <a:gd name="connsiteY1" fmla="*/ 59641 h 184130"/>
                <a:gd name="connsiteX2" fmla="*/ 64676 w 72904"/>
                <a:gd name="connsiteY2" fmla="*/ 62650 h 184130"/>
                <a:gd name="connsiteX3" fmla="*/ 73149 w 72904"/>
                <a:gd name="connsiteY3" fmla="*/ 54828 h 184130"/>
                <a:gd name="connsiteX4" fmla="*/ 64676 w 72904"/>
                <a:gd name="connsiteY4" fmla="*/ 47005 h 184130"/>
                <a:gd name="connsiteX5" fmla="*/ 49898 w 72904"/>
                <a:gd name="connsiteY5" fmla="*/ 50014 h 184130"/>
                <a:gd name="connsiteX6" fmla="*/ 39061 w 72904"/>
                <a:gd name="connsiteY6" fmla="*/ 52220 h 184130"/>
                <a:gd name="connsiteX7" fmla="*/ 41819 w 72904"/>
                <a:gd name="connsiteY7" fmla="*/ 30558 h 184130"/>
                <a:gd name="connsiteX8" fmla="*/ 44381 w 72904"/>
                <a:gd name="connsiteY8" fmla="*/ 9296 h 184130"/>
                <a:gd name="connsiteX9" fmla="*/ 36696 w 72904"/>
                <a:gd name="connsiteY9" fmla="*/ 70 h 184130"/>
                <a:gd name="connsiteX10" fmla="*/ 29012 w 72904"/>
                <a:gd name="connsiteY10" fmla="*/ 9296 h 184130"/>
                <a:gd name="connsiteX11" fmla="*/ 31770 w 72904"/>
                <a:gd name="connsiteY11" fmla="*/ 32764 h 184130"/>
                <a:gd name="connsiteX12" fmla="*/ 34332 w 72904"/>
                <a:gd name="connsiteY12" fmla="*/ 52220 h 184130"/>
                <a:gd name="connsiteX13" fmla="*/ 23495 w 72904"/>
                <a:gd name="connsiteY13" fmla="*/ 50014 h 184130"/>
                <a:gd name="connsiteX14" fmla="*/ 8717 w 72904"/>
                <a:gd name="connsiteY14" fmla="*/ 47005 h 184130"/>
                <a:gd name="connsiteX15" fmla="*/ 244 w 72904"/>
                <a:gd name="connsiteY15" fmla="*/ 54828 h 184130"/>
                <a:gd name="connsiteX16" fmla="*/ 8717 w 72904"/>
                <a:gd name="connsiteY16" fmla="*/ 62650 h 184130"/>
                <a:gd name="connsiteX17" fmla="*/ 23495 w 72904"/>
                <a:gd name="connsiteY17" fmla="*/ 59641 h 184130"/>
                <a:gd name="connsiteX18" fmla="*/ 34332 w 72904"/>
                <a:gd name="connsiteY18" fmla="*/ 57435 h 184130"/>
                <a:gd name="connsiteX19" fmla="*/ 31573 w 72904"/>
                <a:gd name="connsiteY19" fmla="*/ 73080 h 184130"/>
                <a:gd name="connsiteX20" fmla="*/ 29012 w 72904"/>
                <a:gd name="connsiteY20" fmla="*/ 97350 h 184130"/>
                <a:gd name="connsiteX21" fmla="*/ 33347 w 72904"/>
                <a:gd name="connsiteY21" fmla="*/ 181191 h 184130"/>
                <a:gd name="connsiteX22" fmla="*/ 36696 w 72904"/>
                <a:gd name="connsiteY22" fmla="*/ 184200 h 184130"/>
                <a:gd name="connsiteX23" fmla="*/ 40243 w 72904"/>
                <a:gd name="connsiteY23" fmla="*/ 180189 h 184130"/>
                <a:gd name="connsiteX24" fmla="*/ 42607 w 72904"/>
                <a:gd name="connsiteY24" fmla="*/ 150303 h 184130"/>
                <a:gd name="connsiteX25" fmla="*/ 44381 w 72904"/>
                <a:gd name="connsiteY25" fmla="*/ 97350 h 184130"/>
                <a:gd name="connsiteX26" fmla="*/ 41622 w 72904"/>
                <a:gd name="connsiteY26" fmla="*/ 72679 h 184130"/>
                <a:gd name="connsiteX27" fmla="*/ 39061 w 72904"/>
                <a:gd name="connsiteY27" fmla="*/ 57435 h 184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2904" h="184130">
                  <a:moveTo>
                    <a:pt x="39061" y="57435"/>
                  </a:moveTo>
                  <a:cubicBezTo>
                    <a:pt x="42016" y="57836"/>
                    <a:pt x="43987" y="58037"/>
                    <a:pt x="49898" y="59641"/>
                  </a:cubicBezTo>
                  <a:cubicBezTo>
                    <a:pt x="56203" y="61447"/>
                    <a:pt x="60932" y="62650"/>
                    <a:pt x="64676" y="62650"/>
                  </a:cubicBezTo>
                  <a:cubicBezTo>
                    <a:pt x="72360" y="62650"/>
                    <a:pt x="73149" y="56633"/>
                    <a:pt x="73149" y="54828"/>
                  </a:cubicBezTo>
                  <a:cubicBezTo>
                    <a:pt x="73149" y="53223"/>
                    <a:pt x="72360" y="47005"/>
                    <a:pt x="64676" y="47005"/>
                  </a:cubicBezTo>
                  <a:cubicBezTo>
                    <a:pt x="60932" y="47005"/>
                    <a:pt x="56203" y="48209"/>
                    <a:pt x="49898" y="50014"/>
                  </a:cubicBezTo>
                  <a:cubicBezTo>
                    <a:pt x="43987" y="51618"/>
                    <a:pt x="42016" y="51819"/>
                    <a:pt x="39061" y="52220"/>
                  </a:cubicBezTo>
                  <a:cubicBezTo>
                    <a:pt x="39455" y="45200"/>
                    <a:pt x="40834" y="36776"/>
                    <a:pt x="41819" y="30558"/>
                  </a:cubicBezTo>
                  <a:cubicBezTo>
                    <a:pt x="42607" y="26546"/>
                    <a:pt x="44381" y="16317"/>
                    <a:pt x="44381" y="9296"/>
                  </a:cubicBezTo>
                  <a:cubicBezTo>
                    <a:pt x="44381" y="3279"/>
                    <a:pt x="41622" y="70"/>
                    <a:pt x="36696" y="70"/>
                  </a:cubicBezTo>
                  <a:cubicBezTo>
                    <a:pt x="32558" y="70"/>
                    <a:pt x="29012" y="2276"/>
                    <a:pt x="29012" y="9296"/>
                  </a:cubicBezTo>
                  <a:cubicBezTo>
                    <a:pt x="29012" y="15916"/>
                    <a:pt x="30588" y="25944"/>
                    <a:pt x="31770" y="32764"/>
                  </a:cubicBezTo>
                  <a:cubicBezTo>
                    <a:pt x="32164" y="34970"/>
                    <a:pt x="33938" y="44799"/>
                    <a:pt x="34332" y="52220"/>
                  </a:cubicBezTo>
                  <a:cubicBezTo>
                    <a:pt x="31376" y="51819"/>
                    <a:pt x="29406" y="51618"/>
                    <a:pt x="23495" y="50014"/>
                  </a:cubicBezTo>
                  <a:cubicBezTo>
                    <a:pt x="17189" y="48209"/>
                    <a:pt x="12460" y="47005"/>
                    <a:pt x="8717" y="47005"/>
                  </a:cubicBezTo>
                  <a:cubicBezTo>
                    <a:pt x="1032" y="47005"/>
                    <a:pt x="244" y="53022"/>
                    <a:pt x="244" y="54828"/>
                  </a:cubicBezTo>
                  <a:cubicBezTo>
                    <a:pt x="244" y="56432"/>
                    <a:pt x="1032" y="62650"/>
                    <a:pt x="8717" y="62650"/>
                  </a:cubicBezTo>
                  <a:cubicBezTo>
                    <a:pt x="12460" y="62650"/>
                    <a:pt x="17189" y="61447"/>
                    <a:pt x="23495" y="59641"/>
                  </a:cubicBezTo>
                  <a:cubicBezTo>
                    <a:pt x="29406" y="58037"/>
                    <a:pt x="31376" y="57836"/>
                    <a:pt x="34332" y="57435"/>
                  </a:cubicBezTo>
                  <a:cubicBezTo>
                    <a:pt x="33938" y="62450"/>
                    <a:pt x="32558" y="68868"/>
                    <a:pt x="31573" y="73080"/>
                  </a:cubicBezTo>
                  <a:cubicBezTo>
                    <a:pt x="29012" y="85516"/>
                    <a:pt x="29012" y="86920"/>
                    <a:pt x="29012" y="97350"/>
                  </a:cubicBezTo>
                  <a:cubicBezTo>
                    <a:pt x="29012" y="136062"/>
                    <a:pt x="32755" y="177180"/>
                    <a:pt x="33347" y="181191"/>
                  </a:cubicBezTo>
                  <a:cubicBezTo>
                    <a:pt x="33544" y="182997"/>
                    <a:pt x="33938" y="184200"/>
                    <a:pt x="36696" y="184200"/>
                  </a:cubicBezTo>
                  <a:cubicBezTo>
                    <a:pt x="39652" y="184200"/>
                    <a:pt x="39849" y="182997"/>
                    <a:pt x="40243" y="180189"/>
                  </a:cubicBezTo>
                  <a:cubicBezTo>
                    <a:pt x="40243" y="179988"/>
                    <a:pt x="41819" y="162538"/>
                    <a:pt x="42607" y="150303"/>
                  </a:cubicBezTo>
                  <a:cubicBezTo>
                    <a:pt x="43593" y="132652"/>
                    <a:pt x="44381" y="115001"/>
                    <a:pt x="44381" y="97350"/>
                  </a:cubicBezTo>
                  <a:cubicBezTo>
                    <a:pt x="44381" y="86920"/>
                    <a:pt x="44381" y="85516"/>
                    <a:pt x="41622" y="72679"/>
                  </a:cubicBezTo>
                  <a:cubicBezTo>
                    <a:pt x="41228" y="70473"/>
                    <a:pt x="39455" y="62450"/>
                    <a:pt x="39061" y="57435"/>
                  </a:cubicBez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6" name="Dowolny kształt: kształt 105">
              <a:extLst>
                <a:ext uri="{FF2B5EF4-FFF2-40B4-BE49-F238E27FC236}">
                  <a16:creationId xmlns:a16="http://schemas.microsoft.com/office/drawing/2014/main" id="{875A2F69-F7CE-12AC-CA4D-B9A82F256F8D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0047383" y="7164185"/>
              <a:ext cx="123347" cy="131779"/>
            </a:xfrm>
            <a:custGeom>
              <a:avLst/>
              <a:gdLst>
                <a:gd name="connsiteX0" fmla="*/ 48916 w 123347"/>
                <a:gd name="connsiteY0" fmla="*/ 90330 h 131779"/>
                <a:gd name="connsiteX1" fmla="*/ 55616 w 123347"/>
                <a:gd name="connsiteY1" fmla="*/ 90530 h 131779"/>
                <a:gd name="connsiteX2" fmla="*/ 123595 w 123347"/>
                <a:gd name="connsiteY2" fmla="*/ 29354 h 131779"/>
                <a:gd name="connsiteX3" fmla="*/ 97782 w 123347"/>
                <a:gd name="connsiteY3" fmla="*/ 70 h 131779"/>
                <a:gd name="connsiteX4" fmla="*/ 50690 w 123347"/>
                <a:gd name="connsiteY4" fmla="*/ 50415 h 131779"/>
                <a:gd name="connsiteX5" fmla="*/ 42611 w 123347"/>
                <a:gd name="connsiteY5" fmla="*/ 75688 h 131779"/>
                <a:gd name="connsiteX6" fmla="*/ 7144 w 123347"/>
                <a:gd name="connsiteY6" fmla="*/ 47807 h 131779"/>
                <a:gd name="connsiteX7" fmla="*/ 24286 w 123347"/>
                <a:gd name="connsiteY7" fmla="*/ 7090 h 131779"/>
                <a:gd name="connsiteX8" fmla="*/ 25863 w 123347"/>
                <a:gd name="connsiteY8" fmla="*/ 4483 h 131779"/>
                <a:gd name="connsiteX9" fmla="*/ 22710 w 123347"/>
                <a:gd name="connsiteY9" fmla="*/ 2076 h 131779"/>
                <a:gd name="connsiteX10" fmla="*/ 16405 w 123347"/>
                <a:gd name="connsiteY10" fmla="*/ 6488 h 131779"/>
                <a:gd name="connsiteX11" fmla="*/ 247 w 123347"/>
                <a:gd name="connsiteY11" fmla="*/ 49813 h 131779"/>
                <a:gd name="connsiteX12" fmla="*/ 38473 w 123347"/>
                <a:gd name="connsiteY12" fmla="*/ 88725 h 131779"/>
                <a:gd name="connsiteX13" fmla="*/ 27439 w 123347"/>
                <a:gd name="connsiteY13" fmla="*/ 125431 h 131779"/>
                <a:gd name="connsiteX14" fmla="*/ 34138 w 123347"/>
                <a:gd name="connsiteY14" fmla="*/ 131849 h 131779"/>
                <a:gd name="connsiteX15" fmla="*/ 41823 w 123347"/>
                <a:gd name="connsiteY15" fmla="*/ 127437 h 131779"/>
                <a:gd name="connsiteX16" fmla="*/ 48916 w 123347"/>
                <a:gd name="connsiteY16" fmla="*/ 90330 h 131779"/>
                <a:gd name="connsiteX17" fmla="*/ 51478 w 123347"/>
                <a:gd name="connsiteY17" fmla="*/ 76691 h 131779"/>
                <a:gd name="connsiteX18" fmla="*/ 66453 w 123347"/>
                <a:gd name="connsiteY18" fmla="*/ 31561 h 131779"/>
                <a:gd name="connsiteX19" fmla="*/ 95615 w 123347"/>
                <a:gd name="connsiteY19" fmla="*/ 13709 h 131779"/>
                <a:gd name="connsiteX20" fmla="*/ 116501 w 123347"/>
                <a:gd name="connsiteY20" fmla="*/ 33366 h 131779"/>
                <a:gd name="connsiteX21" fmla="*/ 57783 w 123347"/>
                <a:gd name="connsiteY21" fmla="*/ 76891 h 131779"/>
                <a:gd name="connsiteX22" fmla="*/ 51478 w 123347"/>
                <a:gd name="connsiteY22" fmla="*/ 76691 h 13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347" h="131779">
                  <a:moveTo>
                    <a:pt x="48916" y="90330"/>
                  </a:moveTo>
                  <a:cubicBezTo>
                    <a:pt x="51084" y="90530"/>
                    <a:pt x="53448" y="90530"/>
                    <a:pt x="55616" y="90530"/>
                  </a:cubicBezTo>
                  <a:cubicBezTo>
                    <a:pt x="91083" y="90530"/>
                    <a:pt x="123595" y="61046"/>
                    <a:pt x="123595" y="29354"/>
                  </a:cubicBezTo>
                  <a:cubicBezTo>
                    <a:pt x="123595" y="11503"/>
                    <a:pt x="113151" y="70"/>
                    <a:pt x="97782" y="70"/>
                  </a:cubicBezTo>
                  <a:cubicBezTo>
                    <a:pt x="70591" y="70"/>
                    <a:pt x="56207" y="35372"/>
                    <a:pt x="50690" y="50415"/>
                  </a:cubicBezTo>
                  <a:cubicBezTo>
                    <a:pt x="48128" y="57836"/>
                    <a:pt x="43793" y="71877"/>
                    <a:pt x="42611" y="75688"/>
                  </a:cubicBezTo>
                  <a:cubicBezTo>
                    <a:pt x="20937" y="72679"/>
                    <a:pt x="7144" y="62650"/>
                    <a:pt x="7144" y="47807"/>
                  </a:cubicBezTo>
                  <a:cubicBezTo>
                    <a:pt x="7144" y="47607"/>
                    <a:pt x="8326" y="25142"/>
                    <a:pt x="24286" y="7090"/>
                  </a:cubicBezTo>
                  <a:cubicBezTo>
                    <a:pt x="25666" y="5686"/>
                    <a:pt x="25863" y="5285"/>
                    <a:pt x="25863" y="4483"/>
                  </a:cubicBezTo>
                  <a:cubicBezTo>
                    <a:pt x="25863" y="2076"/>
                    <a:pt x="23301" y="2076"/>
                    <a:pt x="22710" y="2076"/>
                  </a:cubicBezTo>
                  <a:cubicBezTo>
                    <a:pt x="20937" y="2076"/>
                    <a:pt x="20148" y="2076"/>
                    <a:pt x="16405" y="6488"/>
                  </a:cubicBezTo>
                  <a:cubicBezTo>
                    <a:pt x="5370" y="20328"/>
                    <a:pt x="247" y="41188"/>
                    <a:pt x="247" y="49813"/>
                  </a:cubicBezTo>
                  <a:cubicBezTo>
                    <a:pt x="247" y="67665"/>
                    <a:pt x="13055" y="83109"/>
                    <a:pt x="38473" y="88725"/>
                  </a:cubicBezTo>
                  <a:cubicBezTo>
                    <a:pt x="28621" y="119815"/>
                    <a:pt x="27439" y="123626"/>
                    <a:pt x="27439" y="125431"/>
                  </a:cubicBezTo>
                  <a:cubicBezTo>
                    <a:pt x="27439" y="130847"/>
                    <a:pt x="31971" y="131849"/>
                    <a:pt x="34138" y="131849"/>
                  </a:cubicBezTo>
                  <a:cubicBezTo>
                    <a:pt x="36306" y="131849"/>
                    <a:pt x="40247" y="130445"/>
                    <a:pt x="41823" y="127437"/>
                  </a:cubicBezTo>
                  <a:cubicBezTo>
                    <a:pt x="43202" y="124428"/>
                    <a:pt x="44976" y="114199"/>
                    <a:pt x="48916" y="90330"/>
                  </a:cubicBezTo>
                  <a:close/>
                  <a:moveTo>
                    <a:pt x="51478" y="76691"/>
                  </a:moveTo>
                  <a:cubicBezTo>
                    <a:pt x="55419" y="53624"/>
                    <a:pt x="56995" y="44598"/>
                    <a:pt x="66453" y="31561"/>
                  </a:cubicBezTo>
                  <a:cubicBezTo>
                    <a:pt x="75320" y="19325"/>
                    <a:pt x="85763" y="13709"/>
                    <a:pt x="95615" y="13709"/>
                  </a:cubicBezTo>
                  <a:cubicBezTo>
                    <a:pt x="109211" y="13709"/>
                    <a:pt x="116501" y="22936"/>
                    <a:pt x="116501" y="33366"/>
                  </a:cubicBezTo>
                  <a:cubicBezTo>
                    <a:pt x="116501" y="53624"/>
                    <a:pt x="91674" y="76891"/>
                    <a:pt x="57783" y="76891"/>
                  </a:cubicBezTo>
                  <a:cubicBezTo>
                    <a:pt x="56010" y="76891"/>
                    <a:pt x="53251" y="76891"/>
                    <a:pt x="51478" y="76691"/>
                  </a:cubicBez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7" name="Dowolny kształt: kształt 106">
              <a:extLst>
                <a:ext uri="{FF2B5EF4-FFF2-40B4-BE49-F238E27FC236}">
                  <a16:creationId xmlns:a16="http://schemas.microsoft.com/office/drawing/2014/main" id="{30F4ADB6-9BD1-0008-D976-497543B2A1B7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9919702" y="7337224"/>
              <a:ext cx="59703" cy="134988"/>
            </a:xfrm>
            <a:custGeom>
              <a:avLst/>
              <a:gdLst>
                <a:gd name="connsiteX0" fmla="*/ 54823 w 59703"/>
                <a:gd name="connsiteY0" fmla="*/ 7699 h 134988"/>
                <a:gd name="connsiteX1" fmla="*/ 46942 w 59703"/>
                <a:gd name="connsiteY1" fmla="*/ 77 h 134988"/>
                <a:gd name="connsiteX2" fmla="*/ 35907 w 59703"/>
                <a:gd name="connsiteY2" fmla="*/ 11109 h 134988"/>
                <a:gd name="connsiteX3" fmla="*/ 43789 w 59703"/>
                <a:gd name="connsiteY3" fmla="*/ 18731 h 134988"/>
                <a:gd name="connsiteX4" fmla="*/ 54823 w 59703"/>
                <a:gd name="connsiteY4" fmla="*/ 7699 h 134988"/>
                <a:gd name="connsiteX5" fmla="*/ 14627 w 59703"/>
                <a:gd name="connsiteY5" fmla="*/ 109593 h 134988"/>
                <a:gd name="connsiteX6" fmla="*/ 12854 w 59703"/>
                <a:gd name="connsiteY6" fmla="*/ 118017 h 134988"/>
                <a:gd name="connsiteX7" fmla="*/ 31572 w 59703"/>
                <a:gd name="connsiteY7" fmla="*/ 135066 h 134988"/>
                <a:gd name="connsiteX8" fmla="*/ 59946 w 59703"/>
                <a:gd name="connsiteY8" fmla="*/ 104378 h 134988"/>
                <a:gd name="connsiteX9" fmla="*/ 56794 w 59703"/>
                <a:gd name="connsiteY9" fmla="*/ 101770 h 134988"/>
                <a:gd name="connsiteX10" fmla="*/ 53050 w 59703"/>
                <a:gd name="connsiteY10" fmla="*/ 105180 h 134988"/>
                <a:gd name="connsiteX11" fmla="*/ 32164 w 59703"/>
                <a:gd name="connsiteY11" fmla="*/ 129450 h 134988"/>
                <a:gd name="connsiteX12" fmla="*/ 27238 w 59703"/>
                <a:gd name="connsiteY12" fmla="*/ 122430 h 134988"/>
                <a:gd name="connsiteX13" fmla="*/ 30390 w 59703"/>
                <a:gd name="connsiteY13" fmla="*/ 109593 h 134988"/>
                <a:gd name="connsiteX14" fmla="*/ 36696 w 59703"/>
                <a:gd name="connsiteY14" fmla="*/ 93547 h 134988"/>
                <a:gd name="connsiteX15" fmla="*/ 46350 w 59703"/>
                <a:gd name="connsiteY15" fmla="*/ 68073 h 134988"/>
                <a:gd name="connsiteX16" fmla="*/ 47533 w 59703"/>
                <a:gd name="connsiteY16" fmla="*/ 61655 h 134988"/>
                <a:gd name="connsiteX17" fmla="*/ 28814 w 59703"/>
                <a:gd name="connsiteY17" fmla="*/ 44606 h 134988"/>
                <a:gd name="connsiteX18" fmla="*/ 243 w 59703"/>
                <a:gd name="connsiteY18" fmla="*/ 75294 h 134988"/>
                <a:gd name="connsiteX19" fmla="*/ 3593 w 59703"/>
                <a:gd name="connsiteY19" fmla="*/ 77902 h 134988"/>
                <a:gd name="connsiteX20" fmla="*/ 7140 w 59703"/>
                <a:gd name="connsiteY20" fmla="*/ 74692 h 134988"/>
                <a:gd name="connsiteX21" fmla="*/ 28223 w 59703"/>
                <a:gd name="connsiteY21" fmla="*/ 50222 h 134988"/>
                <a:gd name="connsiteX22" fmla="*/ 33149 w 59703"/>
                <a:gd name="connsiteY22" fmla="*/ 57242 h 134988"/>
                <a:gd name="connsiteX23" fmla="*/ 27041 w 59703"/>
                <a:gd name="connsiteY23" fmla="*/ 77300 h 134988"/>
                <a:gd name="connsiteX24" fmla="*/ 14627 w 59703"/>
                <a:gd name="connsiteY24" fmla="*/ 109593 h 13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703" h="134988">
                  <a:moveTo>
                    <a:pt x="54823" y="7699"/>
                  </a:moveTo>
                  <a:cubicBezTo>
                    <a:pt x="54823" y="4490"/>
                    <a:pt x="52459" y="77"/>
                    <a:pt x="46942" y="77"/>
                  </a:cubicBezTo>
                  <a:cubicBezTo>
                    <a:pt x="41621" y="77"/>
                    <a:pt x="35907" y="5293"/>
                    <a:pt x="35907" y="11109"/>
                  </a:cubicBezTo>
                  <a:cubicBezTo>
                    <a:pt x="35907" y="14519"/>
                    <a:pt x="38469" y="18731"/>
                    <a:pt x="43789" y="18731"/>
                  </a:cubicBezTo>
                  <a:cubicBezTo>
                    <a:pt x="49503" y="18731"/>
                    <a:pt x="54823" y="13115"/>
                    <a:pt x="54823" y="7699"/>
                  </a:cubicBezTo>
                  <a:close/>
                  <a:moveTo>
                    <a:pt x="14627" y="109593"/>
                  </a:moveTo>
                  <a:cubicBezTo>
                    <a:pt x="13839" y="112200"/>
                    <a:pt x="12854" y="114607"/>
                    <a:pt x="12854" y="118017"/>
                  </a:cubicBezTo>
                  <a:cubicBezTo>
                    <a:pt x="12854" y="127444"/>
                    <a:pt x="20735" y="135066"/>
                    <a:pt x="31572" y="135066"/>
                  </a:cubicBezTo>
                  <a:cubicBezTo>
                    <a:pt x="51276" y="135066"/>
                    <a:pt x="59946" y="107386"/>
                    <a:pt x="59946" y="104378"/>
                  </a:cubicBezTo>
                  <a:cubicBezTo>
                    <a:pt x="59946" y="101770"/>
                    <a:pt x="57385" y="101770"/>
                    <a:pt x="56794" y="101770"/>
                  </a:cubicBezTo>
                  <a:cubicBezTo>
                    <a:pt x="54035" y="101770"/>
                    <a:pt x="53838" y="102974"/>
                    <a:pt x="53050" y="105180"/>
                  </a:cubicBezTo>
                  <a:cubicBezTo>
                    <a:pt x="48518" y="121226"/>
                    <a:pt x="39848" y="129450"/>
                    <a:pt x="32164" y="129450"/>
                  </a:cubicBezTo>
                  <a:cubicBezTo>
                    <a:pt x="28223" y="129450"/>
                    <a:pt x="27238" y="126843"/>
                    <a:pt x="27238" y="122430"/>
                  </a:cubicBezTo>
                  <a:cubicBezTo>
                    <a:pt x="27238" y="117817"/>
                    <a:pt x="28617" y="114006"/>
                    <a:pt x="30390" y="109593"/>
                  </a:cubicBezTo>
                  <a:cubicBezTo>
                    <a:pt x="32361" y="104177"/>
                    <a:pt x="34528" y="98762"/>
                    <a:pt x="36696" y="93547"/>
                  </a:cubicBezTo>
                  <a:cubicBezTo>
                    <a:pt x="38469" y="88733"/>
                    <a:pt x="45562" y="70480"/>
                    <a:pt x="46350" y="68073"/>
                  </a:cubicBezTo>
                  <a:cubicBezTo>
                    <a:pt x="46942" y="66068"/>
                    <a:pt x="47533" y="63661"/>
                    <a:pt x="47533" y="61655"/>
                  </a:cubicBezTo>
                  <a:cubicBezTo>
                    <a:pt x="47533" y="52228"/>
                    <a:pt x="39651" y="44606"/>
                    <a:pt x="28814" y="44606"/>
                  </a:cubicBezTo>
                  <a:cubicBezTo>
                    <a:pt x="9307" y="44606"/>
                    <a:pt x="243" y="71884"/>
                    <a:pt x="243" y="75294"/>
                  </a:cubicBezTo>
                  <a:cubicBezTo>
                    <a:pt x="243" y="77902"/>
                    <a:pt x="3002" y="77902"/>
                    <a:pt x="3593" y="77902"/>
                  </a:cubicBezTo>
                  <a:cubicBezTo>
                    <a:pt x="6351" y="77902"/>
                    <a:pt x="6548" y="76899"/>
                    <a:pt x="7140" y="74692"/>
                  </a:cubicBezTo>
                  <a:cubicBezTo>
                    <a:pt x="12263" y="57443"/>
                    <a:pt x="20932" y="50222"/>
                    <a:pt x="28223" y="50222"/>
                  </a:cubicBezTo>
                  <a:cubicBezTo>
                    <a:pt x="31375" y="50222"/>
                    <a:pt x="33149" y="51827"/>
                    <a:pt x="33149" y="57242"/>
                  </a:cubicBezTo>
                  <a:cubicBezTo>
                    <a:pt x="33149" y="61855"/>
                    <a:pt x="31967" y="64864"/>
                    <a:pt x="27041" y="77300"/>
                  </a:cubicBezTo>
                  <a:lnTo>
                    <a:pt x="14627" y="109593"/>
                  </a:ln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8" name="Dowolny kształt: kształt 107">
              <a:extLst>
                <a:ext uri="{FF2B5EF4-FFF2-40B4-BE49-F238E27FC236}">
                  <a16:creationId xmlns:a16="http://schemas.microsoft.com/office/drawing/2014/main" id="{A334436D-8A27-3DA3-2B67-21EDBB64A0F1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0294146" y="7126498"/>
              <a:ext cx="93734" cy="26648"/>
            </a:xfrm>
            <a:custGeom>
              <a:avLst/>
              <a:gdLst>
                <a:gd name="connsiteX0" fmla="*/ 93991 w 93734"/>
                <a:gd name="connsiteY0" fmla="*/ 4370 h 26648"/>
                <a:gd name="connsiteX1" fmla="*/ 89487 w 93734"/>
                <a:gd name="connsiteY1" fmla="*/ 72 h 26648"/>
                <a:gd name="connsiteX2" fmla="*/ 66405 w 93734"/>
                <a:gd name="connsiteY2" fmla="*/ 13826 h 26648"/>
                <a:gd name="connsiteX3" fmla="*/ 48108 w 93734"/>
                <a:gd name="connsiteY3" fmla="*/ 6663 h 26648"/>
                <a:gd name="connsiteX4" fmla="*/ 30656 w 93734"/>
                <a:gd name="connsiteY4" fmla="*/ 72 h 26648"/>
                <a:gd name="connsiteX5" fmla="*/ 256 w 93734"/>
                <a:gd name="connsiteY5" fmla="*/ 22422 h 26648"/>
                <a:gd name="connsiteX6" fmla="*/ 4760 w 93734"/>
                <a:gd name="connsiteY6" fmla="*/ 26720 h 26648"/>
                <a:gd name="connsiteX7" fmla="*/ 27841 w 93734"/>
                <a:gd name="connsiteY7" fmla="*/ 12966 h 26648"/>
                <a:gd name="connsiteX8" fmla="*/ 46138 w 93734"/>
                <a:gd name="connsiteY8" fmla="*/ 20130 h 26648"/>
                <a:gd name="connsiteX9" fmla="*/ 63590 w 93734"/>
                <a:gd name="connsiteY9" fmla="*/ 26720 h 26648"/>
                <a:gd name="connsiteX10" fmla="*/ 93991 w 93734"/>
                <a:gd name="connsiteY10" fmla="*/ 4370 h 2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734" h="26648">
                  <a:moveTo>
                    <a:pt x="93991" y="4370"/>
                  </a:moveTo>
                  <a:lnTo>
                    <a:pt x="89487" y="72"/>
                  </a:lnTo>
                  <a:cubicBezTo>
                    <a:pt x="89487" y="359"/>
                    <a:pt x="78790" y="13826"/>
                    <a:pt x="66405" y="13826"/>
                  </a:cubicBezTo>
                  <a:cubicBezTo>
                    <a:pt x="59931" y="13826"/>
                    <a:pt x="52894" y="9528"/>
                    <a:pt x="48108" y="6663"/>
                  </a:cubicBezTo>
                  <a:cubicBezTo>
                    <a:pt x="40508" y="2078"/>
                    <a:pt x="35442" y="72"/>
                    <a:pt x="30656" y="72"/>
                  </a:cubicBezTo>
                  <a:cubicBezTo>
                    <a:pt x="19960" y="72"/>
                    <a:pt x="14612" y="6376"/>
                    <a:pt x="256" y="22422"/>
                  </a:cubicBezTo>
                  <a:lnTo>
                    <a:pt x="4760" y="26720"/>
                  </a:lnTo>
                  <a:cubicBezTo>
                    <a:pt x="4760" y="26434"/>
                    <a:pt x="15456" y="12966"/>
                    <a:pt x="27841" y="12966"/>
                  </a:cubicBezTo>
                  <a:cubicBezTo>
                    <a:pt x="34316" y="12966"/>
                    <a:pt x="41353" y="17265"/>
                    <a:pt x="46138" y="20130"/>
                  </a:cubicBezTo>
                  <a:cubicBezTo>
                    <a:pt x="53738" y="24715"/>
                    <a:pt x="58805" y="26720"/>
                    <a:pt x="63590" y="26720"/>
                  </a:cubicBezTo>
                  <a:cubicBezTo>
                    <a:pt x="74287" y="26720"/>
                    <a:pt x="79635" y="20417"/>
                    <a:pt x="93991" y="4370"/>
                  </a:cubicBez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9" name="Dowolny kształt: kształt 108">
              <a:extLst>
                <a:ext uri="{FF2B5EF4-FFF2-40B4-BE49-F238E27FC236}">
                  <a16:creationId xmlns:a16="http://schemas.microsoft.com/office/drawing/2014/main" id="{CA5CC375-19BA-C9FD-251E-7DE293AB0180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0206612" y="7194631"/>
              <a:ext cx="239544" cy="195706"/>
            </a:xfrm>
            <a:custGeom>
              <a:avLst/>
              <a:gdLst>
                <a:gd name="connsiteX0" fmla="*/ 132833 w 239544"/>
                <a:gd name="connsiteY0" fmla="*/ 80019 h 195706"/>
                <a:gd name="connsiteX1" fmla="*/ 131426 w 239544"/>
                <a:gd name="connsiteY1" fmla="*/ 76008 h 195706"/>
                <a:gd name="connsiteX2" fmla="*/ 139589 w 239544"/>
                <a:gd name="connsiteY2" fmla="*/ 69417 h 195706"/>
                <a:gd name="connsiteX3" fmla="*/ 188849 w 239544"/>
                <a:gd name="connsiteY3" fmla="*/ 30734 h 195706"/>
                <a:gd name="connsiteX4" fmla="*/ 234731 w 239544"/>
                <a:gd name="connsiteY4" fmla="*/ 8957 h 195706"/>
                <a:gd name="connsiteX5" fmla="*/ 239798 w 239544"/>
                <a:gd name="connsiteY5" fmla="*/ 3227 h 195706"/>
                <a:gd name="connsiteX6" fmla="*/ 236701 w 239544"/>
                <a:gd name="connsiteY6" fmla="*/ 75 h 195706"/>
                <a:gd name="connsiteX7" fmla="*/ 216716 w 239544"/>
                <a:gd name="connsiteY7" fmla="*/ 934 h 195706"/>
                <a:gd name="connsiteX8" fmla="*/ 185471 w 239544"/>
                <a:gd name="connsiteY8" fmla="*/ 75 h 195706"/>
                <a:gd name="connsiteX9" fmla="*/ 180123 w 239544"/>
                <a:gd name="connsiteY9" fmla="*/ 5806 h 195706"/>
                <a:gd name="connsiteX10" fmla="*/ 183500 w 239544"/>
                <a:gd name="connsiteY10" fmla="*/ 8957 h 195706"/>
                <a:gd name="connsiteX11" fmla="*/ 192226 w 239544"/>
                <a:gd name="connsiteY11" fmla="*/ 14975 h 195706"/>
                <a:gd name="connsiteX12" fmla="*/ 182093 w 239544"/>
                <a:gd name="connsiteY12" fmla="*/ 28156 h 195706"/>
                <a:gd name="connsiteX13" fmla="*/ 72314 w 239544"/>
                <a:gd name="connsiteY13" fmla="*/ 114117 h 195706"/>
                <a:gd name="connsiteX14" fmla="*/ 94832 w 239544"/>
                <a:gd name="connsiteY14" fmla="*/ 22138 h 195706"/>
                <a:gd name="connsiteX15" fmla="*/ 118477 w 239544"/>
                <a:gd name="connsiteY15" fmla="*/ 8957 h 195706"/>
                <a:gd name="connsiteX16" fmla="*/ 128048 w 239544"/>
                <a:gd name="connsiteY16" fmla="*/ 3227 h 195706"/>
                <a:gd name="connsiteX17" fmla="*/ 124107 w 239544"/>
                <a:gd name="connsiteY17" fmla="*/ 75 h 195706"/>
                <a:gd name="connsiteX18" fmla="*/ 88077 w 239544"/>
                <a:gd name="connsiteY18" fmla="*/ 934 h 195706"/>
                <a:gd name="connsiteX19" fmla="*/ 51765 w 239544"/>
                <a:gd name="connsiteY19" fmla="*/ 75 h 195706"/>
                <a:gd name="connsiteX20" fmla="*/ 46135 w 239544"/>
                <a:gd name="connsiteY20" fmla="*/ 5519 h 195706"/>
                <a:gd name="connsiteX21" fmla="*/ 54298 w 239544"/>
                <a:gd name="connsiteY21" fmla="*/ 8957 h 195706"/>
                <a:gd name="connsiteX22" fmla="*/ 66402 w 239544"/>
                <a:gd name="connsiteY22" fmla="*/ 9531 h 195706"/>
                <a:gd name="connsiteX23" fmla="*/ 72595 w 239544"/>
                <a:gd name="connsiteY23" fmla="*/ 14115 h 195706"/>
                <a:gd name="connsiteX24" fmla="*/ 71469 w 239544"/>
                <a:gd name="connsiteY24" fmla="*/ 19559 h 195706"/>
                <a:gd name="connsiteX25" fmla="*/ 33750 w 239544"/>
                <a:gd name="connsiteY25" fmla="*/ 173431 h 195706"/>
                <a:gd name="connsiteX26" fmla="*/ 8135 w 239544"/>
                <a:gd name="connsiteY26" fmla="*/ 186898 h 195706"/>
                <a:gd name="connsiteX27" fmla="*/ 253 w 239544"/>
                <a:gd name="connsiteY27" fmla="*/ 192343 h 195706"/>
                <a:gd name="connsiteX28" fmla="*/ 4475 w 239544"/>
                <a:gd name="connsiteY28" fmla="*/ 195781 h 195706"/>
                <a:gd name="connsiteX29" fmla="*/ 40224 w 239544"/>
                <a:gd name="connsiteY29" fmla="*/ 194922 h 195706"/>
                <a:gd name="connsiteX30" fmla="*/ 58239 w 239544"/>
                <a:gd name="connsiteY30" fmla="*/ 195208 h 195706"/>
                <a:gd name="connsiteX31" fmla="*/ 76536 w 239544"/>
                <a:gd name="connsiteY31" fmla="*/ 195781 h 195706"/>
                <a:gd name="connsiteX32" fmla="*/ 82166 w 239544"/>
                <a:gd name="connsiteY32" fmla="*/ 190050 h 195706"/>
                <a:gd name="connsiteX33" fmla="*/ 74284 w 239544"/>
                <a:gd name="connsiteY33" fmla="*/ 186898 h 195706"/>
                <a:gd name="connsiteX34" fmla="*/ 55987 w 239544"/>
                <a:gd name="connsiteY34" fmla="*/ 181741 h 195706"/>
                <a:gd name="connsiteX35" fmla="*/ 58521 w 239544"/>
                <a:gd name="connsiteY35" fmla="*/ 169133 h 195706"/>
                <a:gd name="connsiteX36" fmla="*/ 69780 w 239544"/>
                <a:gd name="connsiteY36" fmla="*/ 124146 h 195706"/>
                <a:gd name="connsiteX37" fmla="*/ 111722 w 239544"/>
                <a:gd name="connsiteY37" fmla="*/ 90908 h 195706"/>
                <a:gd name="connsiteX38" fmla="*/ 144374 w 239544"/>
                <a:gd name="connsiteY38" fmla="*/ 167987 h 195706"/>
                <a:gd name="connsiteX39" fmla="*/ 147752 w 239544"/>
                <a:gd name="connsiteY39" fmla="*/ 178016 h 195706"/>
                <a:gd name="connsiteX40" fmla="*/ 133114 w 239544"/>
                <a:gd name="connsiteY40" fmla="*/ 186898 h 195706"/>
                <a:gd name="connsiteX41" fmla="*/ 126922 w 239544"/>
                <a:gd name="connsiteY41" fmla="*/ 192629 h 195706"/>
                <a:gd name="connsiteX42" fmla="*/ 130863 w 239544"/>
                <a:gd name="connsiteY42" fmla="*/ 195781 h 195706"/>
                <a:gd name="connsiteX43" fmla="*/ 165204 w 239544"/>
                <a:gd name="connsiteY43" fmla="*/ 194922 h 195706"/>
                <a:gd name="connsiteX44" fmla="*/ 192789 w 239544"/>
                <a:gd name="connsiteY44" fmla="*/ 195781 h 195706"/>
                <a:gd name="connsiteX45" fmla="*/ 197856 w 239544"/>
                <a:gd name="connsiteY45" fmla="*/ 190050 h 195706"/>
                <a:gd name="connsiteX46" fmla="*/ 192226 w 239544"/>
                <a:gd name="connsiteY46" fmla="*/ 186898 h 195706"/>
                <a:gd name="connsiteX47" fmla="*/ 172804 w 239544"/>
                <a:gd name="connsiteY47" fmla="*/ 174004 h 195706"/>
                <a:gd name="connsiteX48" fmla="*/ 132833 w 239544"/>
                <a:gd name="connsiteY48" fmla="*/ 80019 h 19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39544" h="195706">
                  <a:moveTo>
                    <a:pt x="132833" y="80019"/>
                  </a:moveTo>
                  <a:cubicBezTo>
                    <a:pt x="132552" y="79160"/>
                    <a:pt x="131426" y="76867"/>
                    <a:pt x="131426" y="76008"/>
                  </a:cubicBezTo>
                  <a:cubicBezTo>
                    <a:pt x="131426" y="75721"/>
                    <a:pt x="136492" y="71710"/>
                    <a:pt x="139589" y="69417"/>
                  </a:cubicBezTo>
                  <a:lnTo>
                    <a:pt x="188849" y="30734"/>
                  </a:lnTo>
                  <a:cubicBezTo>
                    <a:pt x="215308" y="10963"/>
                    <a:pt x="226286" y="9817"/>
                    <a:pt x="234731" y="8957"/>
                  </a:cubicBezTo>
                  <a:cubicBezTo>
                    <a:pt x="236983" y="8671"/>
                    <a:pt x="239798" y="8384"/>
                    <a:pt x="239798" y="3227"/>
                  </a:cubicBezTo>
                  <a:cubicBezTo>
                    <a:pt x="239798" y="2080"/>
                    <a:pt x="238953" y="75"/>
                    <a:pt x="236701" y="75"/>
                  </a:cubicBezTo>
                  <a:cubicBezTo>
                    <a:pt x="230509" y="75"/>
                    <a:pt x="223471" y="934"/>
                    <a:pt x="216716" y="934"/>
                  </a:cubicBezTo>
                  <a:cubicBezTo>
                    <a:pt x="206582" y="934"/>
                    <a:pt x="195604" y="75"/>
                    <a:pt x="185471" y="75"/>
                  </a:cubicBezTo>
                  <a:cubicBezTo>
                    <a:pt x="183500" y="75"/>
                    <a:pt x="180123" y="75"/>
                    <a:pt x="180123" y="5806"/>
                  </a:cubicBezTo>
                  <a:cubicBezTo>
                    <a:pt x="180123" y="7811"/>
                    <a:pt x="181530" y="8671"/>
                    <a:pt x="183500" y="8957"/>
                  </a:cubicBezTo>
                  <a:cubicBezTo>
                    <a:pt x="189693" y="9531"/>
                    <a:pt x="192226" y="10963"/>
                    <a:pt x="192226" y="14975"/>
                  </a:cubicBezTo>
                  <a:cubicBezTo>
                    <a:pt x="192226" y="20132"/>
                    <a:pt x="183782" y="26723"/>
                    <a:pt x="182093" y="28156"/>
                  </a:cubicBezTo>
                  <a:lnTo>
                    <a:pt x="72314" y="114117"/>
                  </a:lnTo>
                  <a:lnTo>
                    <a:pt x="94832" y="22138"/>
                  </a:lnTo>
                  <a:cubicBezTo>
                    <a:pt x="97366" y="11823"/>
                    <a:pt x="97929" y="8957"/>
                    <a:pt x="118477" y="8957"/>
                  </a:cubicBezTo>
                  <a:cubicBezTo>
                    <a:pt x="125514" y="8957"/>
                    <a:pt x="128048" y="8957"/>
                    <a:pt x="128048" y="3227"/>
                  </a:cubicBezTo>
                  <a:cubicBezTo>
                    <a:pt x="128048" y="648"/>
                    <a:pt x="125796" y="75"/>
                    <a:pt x="124107" y="75"/>
                  </a:cubicBezTo>
                  <a:cubicBezTo>
                    <a:pt x="116225" y="75"/>
                    <a:pt x="95958" y="934"/>
                    <a:pt x="88077" y="934"/>
                  </a:cubicBezTo>
                  <a:cubicBezTo>
                    <a:pt x="79914" y="934"/>
                    <a:pt x="59928" y="75"/>
                    <a:pt x="51765" y="75"/>
                  </a:cubicBezTo>
                  <a:cubicBezTo>
                    <a:pt x="49795" y="75"/>
                    <a:pt x="46135" y="75"/>
                    <a:pt x="46135" y="5519"/>
                  </a:cubicBezTo>
                  <a:cubicBezTo>
                    <a:pt x="46135" y="8957"/>
                    <a:pt x="48669" y="8957"/>
                    <a:pt x="54298" y="8957"/>
                  </a:cubicBezTo>
                  <a:cubicBezTo>
                    <a:pt x="57958" y="8957"/>
                    <a:pt x="63025" y="9244"/>
                    <a:pt x="66402" y="9531"/>
                  </a:cubicBezTo>
                  <a:cubicBezTo>
                    <a:pt x="70906" y="10104"/>
                    <a:pt x="72595" y="10963"/>
                    <a:pt x="72595" y="14115"/>
                  </a:cubicBezTo>
                  <a:cubicBezTo>
                    <a:pt x="72595" y="15261"/>
                    <a:pt x="72314" y="16121"/>
                    <a:pt x="71469" y="19559"/>
                  </a:cubicBezTo>
                  <a:lnTo>
                    <a:pt x="33750" y="173431"/>
                  </a:lnTo>
                  <a:cubicBezTo>
                    <a:pt x="30935" y="184606"/>
                    <a:pt x="30372" y="186898"/>
                    <a:pt x="8135" y="186898"/>
                  </a:cubicBezTo>
                  <a:cubicBezTo>
                    <a:pt x="3350" y="186898"/>
                    <a:pt x="253" y="186898"/>
                    <a:pt x="253" y="192343"/>
                  </a:cubicBezTo>
                  <a:cubicBezTo>
                    <a:pt x="253" y="195781"/>
                    <a:pt x="3631" y="195781"/>
                    <a:pt x="4475" y="195781"/>
                  </a:cubicBezTo>
                  <a:cubicBezTo>
                    <a:pt x="12357" y="195781"/>
                    <a:pt x="32343" y="194922"/>
                    <a:pt x="40224" y="194922"/>
                  </a:cubicBezTo>
                  <a:cubicBezTo>
                    <a:pt x="46135" y="194922"/>
                    <a:pt x="52328" y="195208"/>
                    <a:pt x="58239" y="195208"/>
                  </a:cubicBezTo>
                  <a:cubicBezTo>
                    <a:pt x="64432" y="195208"/>
                    <a:pt x="70625" y="195781"/>
                    <a:pt x="76536" y="195781"/>
                  </a:cubicBezTo>
                  <a:cubicBezTo>
                    <a:pt x="78506" y="195781"/>
                    <a:pt x="82166" y="195781"/>
                    <a:pt x="82166" y="190050"/>
                  </a:cubicBezTo>
                  <a:cubicBezTo>
                    <a:pt x="82166" y="186898"/>
                    <a:pt x="79632" y="186898"/>
                    <a:pt x="74284" y="186898"/>
                  </a:cubicBezTo>
                  <a:cubicBezTo>
                    <a:pt x="63869" y="186898"/>
                    <a:pt x="55987" y="186898"/>
                    <a:pt x="55987" y="181741"/>
                  </a:cubicBezTo>
                  <a:cubicBezTo>
                    <a:pt x="55987" y="179735"/>
                    <a:pt x="57676" y="173431"/>
                    <a:pt x="58521" y="169133"/>
                  </a:cubicBezTo>
                  <a:cubicBezTo>
                    <a:pt x="62462" y="154233"/>
                    <a:pt x="66121" y="139046"/>
                    <a:pt x="69780" y="124146"/>
                  </a:cubicBezTo>
                  <a:lnTo>
                    <a:pt x="111722" y="90908"/>
                  </a:lnTo>
                  <a:lnTo>
                    <a:pt x="144374" y="167987"/>
                  </a:lnTo>
                  <a:cubicBezTo>
                    <a:pt x="147752" y="175723"/>
                    <a:pt x="147752" y="176296"/>
                    <a:pt x="147752" y="178016"/>
                  </a:cubicBezTo>
                  <a:cubicBezTo>
                    <a:pt x="147752" y="186612"/>
                    <a:pt x="135648" y="186898"/>
                    <a:pt x="133114" y="186898"/>
                  </a:cubicBezTo>
                  <a:cubicBezTo>
                    <a:pt x="130018" y="186898"/>
                    <a:pt x="126922" y="186898"/>
                    <a:pt x="126922" y="192629"/>
                  </a:cubicBezTo>
                  <a:cubicBezTo>
                    <a:pt x="126922" y="195781"/>
                    <a:pt x="130300" y="195781"/>
                    <a:pt x="130863" y="195781"/>
                  </a:cubicBezTo>
                  <a:cubicBezTo>
                    <a:pt x="142122" y="195781"/>
                    <a:pt x="153944" y="194922"/>
                    <a:pt x="165204" y="194922"/>
                  </a:cubicBezTo>
                  <a:cubicBezTo>
                    <a:pt x="171397" y="194922"/>
                    <a:pt x="186597" y="195781"/>
                    <a:pt x="192789" y="195781"/>
                  </a:cubicBezTo>
                  <a:cubicBezTo>
                    <a:pt x="194197" y="195781"/>
                    <a:pt x="197856" y="195781"/>
                    <a:pt x="197856" y="190050"/>
                  </a:cubicBezTo>
                  <a:cubicBezTo>
                    <a:pt x="197856" y="186898"/>
                    <a:pt x="194760" y="186898"/>
                    <a:pt x="192226" y="186898"/>
                  </a:cubicBezTo>
                  <a:cubicBezTo>
                    <a:pt x="180686" y="186612"/>
                    <a:pt x="177026" y="184033"/>
                    <a:pt x="172804" y="174004"/>
                  </a:cubicBezTo>
                  <a:lnTo>
                    <a:pt x="132833" y="80019"/>
                  </a:ln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0" name="Dowolny kształt: kształt 109">
              <a:extLst>
                <a:ext uri="{FF2B5EF4-FFF2-40B4-BE49-F238E27FC236}">
                  <a16:creationId xmlns:a16="http://schemas.microsoft.com/office/drawing/2014/main" id="{B1156C34-6287-C666-3107-4C7B2D951490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0468713" y="7164185"/>
              <a:ext cx="123347" cy="131779"/>
            </a:xfrm>
            <a:custGeom>
              <a:avLst/>
              <a:gdLst>
                <a:gd name="connsiteX0" fmla="*/ 48931 w 123347"/>
                <a:gd name="connsiteY0" fmla="*/ 90330 h 131779"/>
                <a:gd name="connsiteX1" fmla="*/ 55631 w 123347"/>
                <a:gd name="connsiteY1" fmla="*/ 90530 h 131779"/>
                <a:gd name="connsiteX2" fmla="*/ 123609 w 123347"/>
                <a:gd name="connsiteY2" fmla="*/ 29354 h 131779"/>
                <a:gd name="connsiteX3" fmla="*/ 97797 w 123347"/>
                <a:gd name="connsiteY3" fmla="*/ 70 h 131779"/>
                <a:gd name="connsiteX4" fmla="*/ 50705 w 123347"/>
                <a:gd name="connsiteY4" fmla="*/ 50415 h 131779"/>
                <a:gd name="connsiteX5" fmla="*/ 42626 w 123347"/>
                <a:gd name="connsiteY5" fmla="*/ 75688 h 131779"/>
                <a:gd name="connsiteX6" fmla="*/ 7159 w 123347"/>
                <a:gd name="connsiteY6" fmla="*/ 47807 h 131779"/>
                <a:gd name="connsiteX7" fmla="*/ 24301 w 123347"/>
                <a:gd name="connsiteY7" fmla="*/ 7090 h 131779"/>
                <a:gd name="connsiteX8" fmla="*/ 25878 w 123347"/>
                <a:gd name="connsiteY8" fmla="*/ 4483 h 131779"/>
                <a:gd name="connsiteX9" fmla="*/ 22725 w 123347"/>
                <a:gd name="connsiteY9" fmla="*/ 2076 h 131779"/>
                <a:gd name="connsiteX10" fmla="*/ 16420 w 123347"/>
                <a:gd name="connsiteY10" fmla="*/ 6488 h 131779"/>
                <a:gd name="connsiteX11" fmla="*/ 262 w 123347"/>
                <a:gd name="connsiteY11" fmla="*/ 49813 h 131779"/>
                <a:gd name="connsiteX12" fmla="*/ 38488 w 123347"/>
                <a:gd name="connsiteY12" fmla="*/ 88725 h 131779"/>
                <a:gd name="connsiteX13" fmla="*/ 27454 w 123347"/>
                <a:gd name="connsiteY13" fmla="*/ 125431 h 131779"/>
                <a:gd name="connsiteX14" fmla="*/ 34153 w 123347"/>
                <a:gd name="connsiteY14" fmla="*/ 131849 h 131779"/>
                <a:gd name="connsiteX15" fmla="*/ 41838 w 123347"/>
                <a:gd name="connsiteY15" fmla="*/ 127437 h 131779"/>
                <a:gd name="connsiteX16" fmla="*/ 48931 w 123347"/>
                <a:gd name="connsiteY16" fmla="*/ 90330 h 131779"/>
                <a:gd name="connsiteX17" fmla="*/ 51493 w 123347"/>
                <a:gd name="connsiteY17" fmla="*/ 76691 h 131779"/>
                <a:gd name="connsiteX18" fmla="*/ 66468 w 123347"/>
                <a:gd name="connsiteY18" fmla="*/ 31561 h 131779"/>
                <a:gd name="connsiteX19" fmla="*/ 95630 w 123347"/>
                <a:gd name="connsiteY19" fmla="*/ 13709 h 131779"/>
                <a:gd name="connsiteX20" fmla="*/ 116516 w 123347"/>
                <a:gd name="connsiteY20" fmla="*/ 33366 h 131779"/>
                <a:gd name="connsiteX21" fmla="*/ 57798 w 123347"/>
                <a:gd name="connsiteY21" fmla="*/ 76891 h 131779"/>
                <a:gd name="connsiteX22" fmla="*/ 51493 w 123347"/>
                <a:gd name="connsiteY22" fmla="*/ 76691 h 13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347" h="131779">
                  <a:moveTo>
                    <a:pt x="48931" y="90330"/>
                  </a:moveTo>
                  <a:cubicBezTo>
                    <a:pt x="51099" y="90530"/>
                    <a:pt x="53463" y="90530"/>
                    <a:pt x="55631" y="90530"/>
                  </a:cubicBezTo>
                  <a:cubicBezTo>
                    <a:pt x="91098" y="90530"/>
                    <a:pt x="123609" y="61046"/>
                    <a:pt x="123609" y="29354"/>
                  </a:cubicBezTo>
                  <a:cubicBezTo>
                    <a:pt x="123609" y="11503"/>
                    <a:pt x="113166" y="70"/>
                    <a:pt x="97797" y="70"/>
                  </a:cubicBezTo>
                  <a:cubicBezTo>
                    <a:pt x="70606" y="70"/>
                    <a:pt x="56222" y="35372"/>
                    <a:pt x="50705" y="50415"/>
                  </a:cubicBezTo>
                  <a:cubicBezTo>
                    <a:pt x="48143" y="57836"/>
                    <a:pt x="43808" y="71877"/>
                    <a:pt x="42626" y="75688"/>
                  </a:cubicBezTo>
                  <a:cubicBezTo>
                    <a:pt x="20952" y="72679"/>
                    <a:pt x="7159" y="62650"/>
                    <a:pt x="7159" y="47807"/>
                  </a:cubicBezTo>
                  <a:cubicBezTo>
                    <a:pt x="7159" y="47607"/>
                    <a:pt x="8341" y="25142"/>
                    <a:pt x="24301" y="7090"/>
                  </a:cubicBezTo>
                  <a:cubicBezTo>
                    <a:pt x="25681" y="5686"/>
                    <a:pt x="25878" y="5285"/>
                    <a:pt x="25878" y="4483"/>
                  </a:cubicBezTo>
                  <a:cubicBezTo>
                    <a:pt x="25878" y="2076"/>
                    <a:pt x="23316" y="2076"/>
                    <a:pt x="22725" y="2076"/>
                  </a:cubicBezTo>
                  <a:cubicBezTo>
                    <a:pt x="20952" y="2076"/>
                    <a:pt x="20163" y="2076"/>
                    <a:pt x="16420" y="6488"/>
                  </a:cubicBezTo>
                  <a:cubicBezTo>
                    <a:pt x="5385" y="20328"/>
                    <a:pt x="262" y="41188"/>
                    <a:pt x="262" y="49813"/>
                  </a:cubicBezTo>
                  <a:cubicBezTo>
                    <a:pt x="262" y="67665"/>
                    <a:pt x="13070" y="83109"/>
                    <a:pt x="38488" y="88725"/>
                  </a:cubicBezTo>
                  <a:cubicBezTo>
                    <a:pt x="28636" y="119815"/>
                    <a:pt x="27454" y="123626"/>
                    <a:pt x="27454" y="125431"/>
                  </a:cubicBezTo>
                  <a:cubicBezTo>
                    <a:pt x="27454" y="130847"/>
                    <a:pt x="31986" y="131849"/>
                    <a:pt x="34153" y="131849"/>
                  </a:cubicBezTo>
                  <a:cubicBezTo>
                    <a:pt x="36321" y="131849"/>
                    <a:pt x="40261" y="130445"/>
                    <a:pt x="41838" y="127437"/>
                  </a:cubicBezTo>
                  <a:cubicBezTo>
                    <a:pt x="43217" y="124428"/>
                    <a:pt x="44990" y="114199"/>
                    <a:pt x="48931" y="90330"/>
                  </a:cubicBezTo>
                  <a:close/>
                  <a:moveTo>
                    <a:pt x="51493" y="76691"/>
                  </a:moveTo>
                  <a:cubicBezTo>
                    <a:pt x="55434" y="53624"/>
                    <a:pt x="57010" y="44598"/>
                    <a:pt x="66468" y="31561"/>
                  </a:cubicBezTo>
                  <a:cubicBezTo>
                    <a:pt x="75335" y="19325"/>
                    <a:pt x="85778" y="13709"/>
                    <a:pt x="95630" y="13709"/>
                  </a:cubicBezTo>
                  <a:cubicBezTo>
                    <a:pt x="109225" y="13709"/>
                    <a:pt x="116516" y="22936"/>
                    <a:pt x="116516" y="33366"/>
                  </a:cubicBezTo>
                  <a:cubicBezTo>
                    <a:pt x="116516" y="53624"/>
                    <a:pt x="91689" y="76891"/>
                    <a:pt x="57798" y="76891"/>
                  </a:cubicBezTo>
                  <a:cubicBezTo>
                    <a:pt x="56025" y="76891"/>
                    <a:pt x="53266" y="76891"/>
                    <a:pt x="51493" y="76691"/>
                  </a:cubicBez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1" name="Dowolny kształt: kształt 110">
              <a:extLst>
                <a:ext uri="{FF2B5EF4-FFF2-40B4-BE49-F238E27FC236}">
                  <a16:creationId xmlns:a16="http://schemas.microsoft.com/office/drawing/2014/main" id="{79EB03D9-9299-5117-6E52-0C450A1D8011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0444244" y="7337224"/>
              <a:ext cx="59703" cy="134988"/>
            </a:xfrm>
            <a:custGeom>
              <a:avLst/>
              <a:gdLst>
                <a:gd name="connsiteX0" fmla="*/ 54842 w 59703"/>
                <a:gd name="connsiteY0" fmla="*/ 7699 h 134988"/>
                <a:gd name="connsiteX1" fmla="*/ 46960 w 59703"/>
                <a:gd name="connsiteY1" fmla="*/ 77 h 134988"/>
                <a:gd name="connsiteX2" fmla="*/ 35926 w 59703"/>
                <a:gd name="connsiteY2" fmla="*/ 11109 h 134988"/>
                <a:gd name="connsiteX3" fmla="*/ 43807 w 59703"/>
                <a:gd name="connsiteY3" fmla="*/ 18731 h 134988"/>
                <a:gd name="connsiteX4" fmla="*/ 54842 w 59703"/>
                <a:gd name="connsiteY4" fmla="*/ 7699 h 134988"/>
                <a:gd name="connsiteX5" fmla="*/ 14646 w 59703"/>
                <a:gd name="connsiteY5" fmla="*/ 109593 h 134988"/>
                <a:gd name="connsiteX6" fmla="*/ 12872 w 59703"/>
                <a:gd name="connsiteY6" fmla="*/ 118017 h 134988"/>
                <a:gd name="connsiteX7" fmla="*/ 31591 w 59703"/>
                <a:gd name="connsiteY7" fmla="*/ 135066 h 134988"/>
                <a:gd name="connsiteX8" fmla="*/ 59965 w 59703"/>
                <a:gd name="connsiteY8" fmla="*/ 104378 h 134988"/>
                <a:gd name="connsiteX9" fmla="*/ 56812 w 59703"/>
                <a:gd name="connsiteY9" fmla="*/ 101770 h 134988"/>
                <a:gd name="connsiteX10" fmla="*/ 53068 w 59703"/>
                <a:gd name="connsiteY10" fmla="*/ 105180 h 134988"/>
                <a:gd name="connsiteX11" fmla="*/ 32182 w 59703"/>
                <a:gd name="connsiteY11" fmla="*/ 129450 h 134988"/>
                <a:gd name="connsiteX12" fmla="*/ 27256 w 59703"/>
                <a:gd name="connsiteY12" fmla="*/ 122430 h 134988"/>
                <a:gd name="connsiteX13" fmla="*/ 30409 w 59703"/>
                <a:gd name="connsiteY13" fmla="*/ 109593 h 134988"/>
                <a:gd name="connsiteX14" fmla="*/ 36714 w 59703"/>
                <a:gd name="connsiteY14" fmla="*/ 93547 h 134988"/>
                <a:gd name="connsiteX15" fmla="*/ 46369 w 59703"/>
                <a:gd name="connsiteY15" fmla="*/ 68073 h 134988"/>
                <a:gd name="connsiteX16" fmla="*/ 47551 w 59703"/>
                <a:gd name="connsiteY16" fmla="*/ 61655 h 134988"/>
                <a:gd name="connsiteX17" fmla="*/ 28832 w 59703"/>
                <a:gd name="connsiteY17" fmla="*/ 44606 h 134988"/>
                <a:gd name="connsiteX18" fmla="*/ 262 w 59703"/>
                <a:gd name="connsiteY18" fmla="*/ 75294 h 134988"/>
                <a:gd name="connsiteX19" fmla="*/ 3611 w 59703"/>
                <a:gd name="connsiteY19" fmla="*/ 77902 h 134988"/>
                <a:gd name="connsiteX20" fmla="*/ 7158 w 59703"/>
                <a:gd name="connsiteY20" fmla="*/ 74692 h 134988"/>
                <a:gd name="connsiteX21" fmla="*/ 28241 w 59703"/>
                <a:gd name="connsiteY21" fmla="*/ 50222 h 134988"/>
                <a:gd name="connsiteX22" fmla="*/ 33167 w 59703"/>
                <a:gd name="connsiteY22" fmla="*/ 57242 h 134988"/>
                <a:gd name="connsiteX23" fmla="*/ 27059 w 59703"/>
                <a:gd name="connsiteY23" fmla="*/ 77300 h 134988"/>
                <a:gd name="connsiteX24" fmla="*/ 14646 w 59703"/>
                <a:gd name="connsiteY24" fmla="*/ 109593 h 13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703" h="134988">
                  <a:moveTo>
                    <a:pt x="54842" y="7699"/>
                  </a:moveTo>
                  <a:cubicBezTo>
                    <a:pt x="54842" y="4490"/>
                    <a:pt x="52477" y="77"/>
                    <a:pt x="46960" y="77"/>
                  </a:cubicBezTo>
                  <a:cubicBezTo>
                    <a:pt x="41640" y="77"/>
                    <a:pt x="35926" y="5293"/>
                    <a:pt x="35926" y="11109"/>
                  </a:cubicBezTo>
                  <a:cubicBezTo>
                    <a:pt x="35926" y="14519"/>
                    <a:pt x="38487" y="18731"/>
                    <a:pt x="43807" y="18731"/>
                  </a:cubicBezTo>
                  <a:cubicBezTo>
                    <a:pt x="49522" y="18731"/>
                    <a:pt x="54842" y="13115"/>
                    <a:pt x="54842" y="7699"/>
                  </a:cubicBezTo>
                  <a:close/>
                  <a:moveTo>
                    <a:pt x="14646" y="109593"/>
                  </a:moveTo>
                  <a:cubicBezTo>
                    <a:pt x="13857" y="112200"/>
                    <a:pt x="12872" y="114607"/>
                    <a:pt x="12872" y="118017"/>
                  </a:cubicBezTo>
                  <a:cubicBezTo>
                    <a:pt x="12872" y="127444"/>
                    <a:pt x="20754" y="135066"/>
                    <a:pt x="31591" y="135066"/>
                  </a:cubicBezTo>
                  <a:cubicBezTo>
                    <a:pt x="51295" y="135066"/>
                    <a:pt x="59965" y="107386"/>
                    <a:pt x="59965" y="104378"/>
                  </a:cubicBezTo>
                  <a:cubicBezTo>
                    <a:pt x="59965" y="101770"/>
                    <a:pt x="57403" y="101770"/>
                    <a:pt x="56812" y="101770"/>
                  </a:cubicBezTo>
                  <a:cubicBezTo>
                    <a:pt x="54054" y="101770"/>
                    <a:pt x="53857" y="102974"/>
                    <a:pt x="53068" y="105180"/>
                  </a:cubicBezTo>
                  <a:cubicBezTo>
                    <a:pt x="48536" y="121226"/>
                    <a:pt x="39867" y="129450"/>
                    <a:pt x="32182" y="129450"/>
                  </a:cubicBezTo>
                  <a:cubicBezTo>
                    <a:pt x="28241" y="129450"/>
                    <a:pt x="27256" y="126843"/>
                    <a:pt x="27256" y="122430"/>
                  </a:cubicBezTo>
                  <a:cubicBezTo>
                    <a:pt x="27256" y="117817"/>
                    <a:pt x="28635" y="114006"/>
                    <a:pt x="30409" y="109593"/>
                  </a:cubicBezTo>
                  <a:cubicBezTo>
                    <a:pt x="32379" y="104177"/>
                    <a:pt x="34547" y="98762"/>
                    <a:pt x="36714" y="93547"/>
                  </a:cubicBezTo>
                  <a:cubicBezTo>
                    <a:pt x="38487" y="88733"/>
                    <a:pt x="45581" y="70480"/>
                    <a:pt x="46369" y="68073"/>
                  </a:cubicBezTo>
                  <a:cubicBezTo>
                    <a:pt x="46960" y="66068"/>
                    <a:pt x="47551" y="63661"/>
                    <a:pt x="47551" y="61655"/>
                  </a:cubicBezTo>
                  <a:cubicBezTo>
                    <a:pt x="47551" y="52228"/>
                    <a:pt x="39670" y="44606"/>
                    <a:pt x="28832" y="44606"/>
                  </a:cubicBezTo>
                  <a:cubicBezTo>
                    <a:pt x="9325" y="44606"/>
                    <a:pt x="262" y="71884"/>
                    <a:pt x="262" y="75294"/>
                  </a:cubicBezTo>
                  <a:cubicBezTo>
                    <a:pt x="262" y="77902"/>
                    <a:pt x="3020" y="77902"/>
                    <a:pt x="3611" y="77902"/>
                  </a:cubicBezTo>
                  <a:cubicBezTo>
                    <a:pt x="6370" y="77902"/>
                    <a:pt x="6567" y="76899"/>
                    <a:pt x="7158" y="74692"/>
                  </a:cubicBezTo>
                  <a:cubicBezTo>
                    <a:pt x="12281" y="57443"/>
                    <a:pt x="20951" y="50222"/>
                    <a:pt x="28241" y="50222"/>
                  </a:cubicBezTo>
                  <a:cubicBezTo>
                    <a:pt x="31394" y="50222"/>
                    <a:pt x="33167" y="51827"/>
                    <a:pt x="33167" y="57242"/>
                  </a:cubicBezTo>
                  <a:cubicBezTo>
                    <a:pt x="33167" y="61855"/>
                    <a:pt x="31985" y="64864"/>
                    <a:pt x="27059" y="77300"/>
                  </a:cubicBezTo>
                  <a:lnTo>
                    <a:pt x="14646" y="109593"/>
                  </a:ln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67" name="pole tekstowe 66"/>
          <p:cNvSpPr txBox="1"/>
          <p:nvPr/>
        </p:nvSpPr>
        <p:spPr>
          <a:xfrm>
            <a:off x="5102558" y="5138935"/>
            <a:ext cx="3807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solidFill>
                  <a:prstClr val="black"/>
                </a:solidFill>
                <a:latin typeface="Calibri"/>
              </a:rPr>
              <a:t>single channel </a:t>
            </a:r>
            <a:r>
              <a:rPr lang="pl-PL" sz="2000" dirty="0" err="1">
                <a:solidFill>
                  <a:prstClr val="black"/>
                </a:solidFill>
                <a:latin typeface="Calibri"/>
              </a:rPr>
              <a:t>optimization</a:t>
            </a:r>
            <a:r>
              <a:rPr lang="pl-PL" sz="2000" dirty="0">
                <a:solidFill>
                  <a:prstClr val="black"/>
                </a:solidFill>
                <a:latin typeface="Calibri"/>
              </a:rPr>
              <a:t>! (SDP)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8" name="Obraz 67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74" t="-17210" r="-8923" b="-5852"/>
          <a:stretch/>
        </p:blipFill>
        <p:spPr>
          <a:xfrm>
            <a:off x="2460357" y="1256019"/>
            <a:ext cx="614683" cy="585412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599" dir="2700007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pic>
        <p:nvPicPr>
          <p:cNvPr id="69" name="Obraz 68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74" t="-17210" r="-8923" b="-5852"/>
          <a:stretch/>
        </p:blipFill>
        <p:spPr>
          <a:xfrm>
            <a:off x="5367962" y="1231518"/>
            <a:ext cx="614683" cy="585412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599" dir="2700007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5F47EE23-0DBD-8604-3CA0-E23A939C2CBE}"/>
              </a:ext>
            </a:extLst>
          </p:cNvPr>
          <p:cNvSpPr txBox="1"/>
          <p:nvPr/>
        </p:nvSpPr>
        <p:spPr>
          <a:xfrm>
            <a:off x="214738" y="5921344"/>
            <a:ext cx="7861377" cy="8617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A. </a:t>
            </a:r>
            <a:r>
              <a:rPr kumimoji="0" lang="pl-P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Fujiwara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, H. </a:t>
            </a:r>
            <a:r>
              <a:rPr kumimoji="0" lang="pl-P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Imai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, J. </a:t>
            </a:r>
            <a:r>
              <a:rPr kumimoji="0" lang="pl-P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Phys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. A 41, 255304 (2008)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B. M. Escher, 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et al.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Nature Phys.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7, 406–411 (2011)</a:t>
            </a:r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RDD,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J. </a:t>
            </a:r>
            <a:r>
              <a:rPr kumimoji="0" lang="pl-P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Kolodynski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, M. Guta, 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Nat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Commun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3, 1063 (2012)</a:t>
            </a:r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RDD,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L. </a:t>
            </a:r>
            <a:r>
              <a:rPr kumimoji="0" lang="pl-P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Maccone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,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pl-P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Phys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kumimoji="0" lang="pl-P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Rev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kumimoji="0" lang="pl-P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Lett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113,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250801 (2014) </a:t>
            </a:r>
            <a:b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</a:br>
            <a:endParaRPr lang="pl-PL" sz="1000" dirty="0">
              <a:solidFill>
                <a:prstClr val="black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D573941-E7B1-CE26-DBA2-C6379D868A3C}"/>
              </a:ext>
            </a:extLst>
          </p:cNvPr>
          <p:cNvSpPr txBox="1"/>
          <p:nvPr/>
        </p:nvSpPr>
        <p:spPr>
          <a:xfrm>
            <a:off x="5086601" y="5982471"/>
            <a:ext cx="46590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RDD, J. Czajkowski, P. </a:t>
            </a:r>
            <a:r>
              <a:rPr kumimoji="0" lang="pl-P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Sekatski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, </a:t>
            </a:r>
            <a:r>
              <a:rPr kumimoji="0" lang="pl-P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Phys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. </a:t>
            </a:r>
            <a:r>
              <a:rPr kumimoji="0" lang="pl-P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Rev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. X 7, 041009 (2017)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S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.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Zhou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et al.,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Nat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.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Commun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.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 9, 78 (2018)</a:t>
            </a:r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Times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S. </a:t>
            </a:r>
            <a:r>
              <a:rPr kumimoji="0" lang="pl-P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Zhou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, L. </a:t>
            </a:r>
            <a:r>
              <a:rPr kumimoji="0" lang="pl-P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Jiang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, PRX Quantum 2, 010343 (2021)</a:t>
            </a:r>
            <a:b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</a:br>
            <a: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S. </a:t>
            </a:r>
            <a:r>
              <a:rPr kumimoji="0" lang="pl-PL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Kurdzialek</a:t>
            </a:r>
            <a: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, W. </a:t>
            </a:r>
            <a:r>
              <a:rPr kumimoji="0" lang="pl-PL" sz="1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Gorecki</a:t>
            </a:r>
            <a: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, F. Albarelli, RDD, PRL 131, 090801 (2023) </a:t>
            </a:r>
          </a:p>
        </p:txBody>
      </p:sp>
    </p:spTree>
    <p:extLst>
      <p:ext uri="{BB962C8B-B14F-4D97-AF65-F5344CB8AC3E}">
        <p14:creationId xmlns:p14="http://schemas.microsoft.com/office/powerpoint/2010/main" val="95835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67" grpId="0"/>
      <p:bldP spid="2" grpId="0" animBg="1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rostokąt 36"/>
          <p:cNvSpPr/>
          <p:nvPr/>
        </p:nvSpPr>
        <p:spPr>
          <a:xfrm>
            <a:off x="264097" y="4121510"/>
            <a:ext cx="8640958" cy="2232471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82144" y="274936"/>
            <a:ext cx="8363272" cy="1143000"/>
          </a:xfrm>
        </p:spPr>
        <p:txBody>
          <a:bodyPr>
            <a:noAutofit/>
          </a:bodyPr>
          <a:lstStyle/>
          <a:p>
            <a:r>
              <a:rPr lang="pl-PL" sz="3200" dirty="0"/>
              <a:t>Precision </a:t>
            </a:r>
            <a:r>
              <a:rPr lang="pl-PL" sz="3200" dirty="0" err="1"/>
              <a:t>bounds</a:t>
            </a:r>
            <a:r>
              <a:rPr lang="pl-PL" sz="3200" dirty="0"/>
              <a:t> via </a:t>
            </a:r>
            <a:r>
              <a:rPr lang="pl-PL" sz="3200" dirty="0" err="1"/>
              <a:t>minimization</a:t>
            </a:r>
            <a:r>
              <a:rPr lang="pl-PL" sz="3200" dirty="0"/>
              <a:t> </a:t>
            </a:r>
            <a:r>
              <a:rPr lang="pl-PL" sz="3200" dirty="0" err="1"/>
              <a:t>over</a:t>
            </a:r>
            <a:r>
              <a:rPr lang="pl-PL" sz="3200" dirty="0"/>
              <a:t> </a:t>
            </a:r>
            <a:r>
              <a:rPr lang="pl-PL" sz="3200" dirty="0" err="1"/>
              <a:t>equivalent</a:t>
            </a:r>
            <a:r>
              <a:rPr lang="pl-PL" sz="3200" dirty="0"/>
              <a:t> Kraus </a:t>
            </a:r>
            <a:r>
              <a:rPr lang="pl-PL" sz="3200" dirty="0" err="1"/>
              <a:t>representations</a:t>
            </a:r>
            <a:br>
              <a:rPr lang="en-GB" sz="3200" dirty="0">
                <a:solidFill>
                  <a:schemeClr val="tx1"/>
                </a:solidFill>
                <a:effectLst/>
              </a:rPr>
            </a:br>
            <a:endParaRPr lang="en-GB" sz="3200" dirty="0"/>
          </a:p>
        </p:txBody>
      </p:sp>
      <p:pic>
        <p:nvPicPr>
          <p:cNvPr id="38" name="Obraz 3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390" y="3587525"/>
            <a:ext cx="2299640" cy="547488"/>
          </a:xfrm>
          <a:prstGeom prst="rect">
            <a:avLst/>
          </a:prstGeom>
          <a:noFill/>
          <a:ln/>
          <a:effectLst/>
        </p:spPr>
      </p:pic>
      <p:pic>
        <p:nvPicPr>
          <p:cNvPr id="39" name="Obraz 3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366" y="3562390"/>
            <a:ext cx="2133333" cy="576000"/>
          </a:xfrm>
          <a:prstGeom prst="rect">
            <a:avLst/>
          </a:prstGeom>
          <a:noFill/>
          <a:ln/>
          <a:effectLst/>
        </p:spPr>
      </p:pic>
      <p:grpSp>
        <p:nvGrpSpPr>
          <p:cNvPr id="40" name="Grupa 39"/>
          <p:cNvGrpSpPr/>
          <p:nvPr/>
        </p:nvGrpSpPr>
        <p:grpSpPr>
          <a:xfrm>
            <a:off x="1509678" y="1116238"/>
            <a:ext cx="6124644" cy="2376263"/>
            <a:chOff x="1164326" y="3907641"/>
            <a:chExt cx="4268693" cy="1656184"/>
          </a:xfrm>
        </p:grpSpPr>
        <p:cxnSp>
          <p:nvCxnSpPr>
            <p:cNvPr id="41" name="Łącznik prosty 40"/>
            <p:cNvCxnSpPr/>
            <p:nvPr/>
          </p:nvCxnSpPr>
          <p:spPr>
            <a:xfrm>
              <a:off x="4671540" y="4589599"/>
              <a:ext cx="29226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2" name="Łącznik prosty 41"/>
            <p:cNvCxnSpPr/>
            <p:nvPr/>
          </p:nvCxnSpPr>
          <p:spPr>
            <a:xfrm>
              <a:off x="4671540" y="4199909"/>
              <a:ext cx="29226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3" name="Łącznik prosty 42"/>
            <p:cNvCxnSpPr/>
            <p:nvPr/>
          </p:nvCxnSpPr>
          <p:spPr>
            <a:xfrm>
              <a:off x="2723088" y="4589599"/>
              <a:ext cx="29226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4" name="Łącznik prosty 43"/>
            <p:cNvCxnSpPr/>
            <p:nvPr/>
          </p:nvCxnSpPr>
          <p:spPr>
            <a:xfrm>
              <a:off x="2723088" y="4199909"/>
              <a:ext cx="29226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5" name="Łącznik prosty 44"/>
            <p:cNvCxnSpPr/>
            <p:nvPr/>
          </p:nvCxnSpPr>
          <p:spPr>
            <a:xfrm>
              <a:off x="3697314" y="4199909"/>
              <a:ext cx="29226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6" name="Łącznik prosty 45"/>
            <p:cNvCxnSpPr/>
            <p:nvPr/>
          </p:nvCxnSpPr>
          <p:spPr>
            <a:xfrm>
              <a:off x="2235975" y="4199909"/>
              <a:ext cx="29226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47" name="Prostokąt 46"/>
            <p:cNvSpPr/>
            <p:nvPr/>
          </p:nvSpPr>
          <p:spPr>
            <a:xfrm>
              <a:off x="2430820" y="4005064"/>
              <a:ext cx="438402" cy="151005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8" name="Łącznik prosty 47"/>
            <p:cNvCxnSpPr/>
            <p:nvPr/>
          </p:nvCxnSpPr>
          <p:spPr>
            <a:xfrm>
              <a:off x="1554016" y="4199909"/>
              <a:ext cx="29226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49" name="Łącznik prosty 48"/>
            <p:cNvCxnSpPr/>
            <p:nvPr/>
          </p:nvCxnSpPr>
          <p:spPr>
            <a:xfrm>
              <a:off x="3161490" y="4833156"/>
              <a:ext cx="340980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p:pic>
          <p:nvPicPr>
            <p:cNvPr id="50" name="Obraz 49" descr="TP_tmp.emf"/>
            <p:cNvPicPr>
              <a:picLocks noChangeAspect="1"/>
            </p:cNvPicPr>
            <p:nvPr>
              <p:custDataLst>
                <p:tags r:id="rId75"/>
              </p:custDataLst>
            </p:nvPr>
          </p:nvPicPr>
          <p:blipFill>
            <a:blip r:embed="rId83" cstate="print"/>
            <a:stretch>
              <a:fillRect/>
            </a:stretch>
          </p:blipFill>
          <p:spPr bwMode="auto">
            <a:xfrm>
              <a:off x="3210201" y="4589599"/>
              <a:ext cx="174239" cy="154492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51" name="Łącznik prosty 50"/>
            <p:cNvCxnSpPr/>
            <p:nvPr/>
          </p:nvCxnSpPr>
          <p:spPr>
            <a:xfrm>
              <a:off x="4233138" y="4199909"/>
              <a:ext cx="29226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pic>
          <p:nvPicPr>
            <p:cNvPr id="52" name="Picture 3 1"/>
            <p:cNvPicPr>
              <a:picLocks noChangeAspect="1" noChangeArrowheads="1"/>
            </p:cNvPicPr>
            <p:nvPr/>
          </p:nvPicPr>
          <p:blipFill>
            <a:blip r:embed="rId84" cstate="print"/>
            <a:srcRect/>
            <a:stretch>
              <a:fillRect/>
            </a:stretch>
          </p:blipFill>
          <p:spPr bwMode="auto">
            <a:xfrm>
              <a:off x="1407883" y="3907641"/>
              <a:ext cx="253281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Obraz 52" descr="TP_tmp.emf"/>
            <p:cNvPicPr>
              <a:picLocks noChangeAspect="1"/>
            </p:cNvPicPr>
            <p:nvPr>
              <p:custDataLst>
                <p:tags r:id="rId76"/>
              </p:custDataLst>
            </p:nvPr>
          </p:nvPicPr>
          <p:blipFill>
            <a:blip r:embed="rId85" cstate="print"/>
            <a:stretch>
              <a:fillRect/>
            </a:stretch>
          </p:blipFill>
          <p:spPr bwMode="auto">
            <a:xfrm>
              <a:off x="1164326" y="4687022"/>
              <a:ext cx="270845" cy="21272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4" name="Obraz 53" descr="TP_tmp.emf"/>
            <p:cNvPicPr>
              <a:picLocks noChangeAspect="1"/>
            </p:cNvPicPr>
            <p:nvPr>
              <p:custDataLst>
                <p:tags r:id="rId77"/>
              </p:custDataLst>
            </p:nvPr>
          </p:nvPicPr>
          <p:blipFill>
            <a:blip r:embed="rId86" cstate="print"/>
            <a:stretch>
              <a:fillRect/>
            </a:stretch>
          </p:blipFill>
          <p:spPr bwMode="auto">
            <a:xfrm>
              <a:off x="5220072" y="4653136"/>
              <a:ext cx="212947" cy="15476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5" name="Obraz 54" descr="TP_tmp.emf"/>
            <p:cNvPicPr>
              <a:picLocks noChangeAspect="1"/>
            </p:cNvPicPr>
            <p:nvPr>
              <p:custDataLst>
                <p:tags r:id="rId78"/>
              </p:custDataLst>
            </p:nvPr>
          </p:nvPicPr>
          <p:blipFill>
            <a:blip r:embed="rId87" cstate="print"/>
            <a:stretch>
              <a:fillRect/>
            </a:stretch>
          </p:blipFill>
          <p:spPr bwMode="auto">
            <a:xfrm>
              <a:off x="2538357" y="4638310"/>
              <a:ext cx="182067" cy="202701"/>
            </a:xfrm>
            <a:prstGeom prst="rect">
              <a:avLst/>
            </a:prstGeom>
            <a:solidFill>
              <a:sysClr val="window" lastClr="FFFFFF"/>
            </a:solidFill>
            <a:ln/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cxnSp>
          <p:nvCxnSpPr>
            <p:cNvPr id="56" name="Łącznik prosty 55"/>
            <p:cNvCxnSpPr/>
            <p:nvPr/>
          </p:nvCxnSpPr>
          <p:spPr>
            <a:xfrm>
              <a:off x="1651439" y="4589599"/>
              <a:ext cx="68195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57" name="Prostokąt 56"/>
            <p:cNvSpPr/>
            <p:nvPr/>
          </p:nvSpPr>
          <p:spPr>
            <a:xfrm>
              <a:off x="4427984" y="4005064"/>
              <a:ext cx="438402" cy="151005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8" name="Łącznik prosty 57"/>
            <p:cNvCxnSpPr/>
            <p:nvPr/>
          </p:nvCxnSpPr>
          <p:spPr>
            <a:xfrm>
              <a:off x="3697314" y="4589599"/>
              <a:ext cx="681958" cy="0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59" name="Łącznik prosty 58"/>
            <p:cNvCxnSpPr/>
            <p:nvPr/>
          </p:nvCxnSpPr>
          <p:spPr>
            <a:xfrm>
              <a:off x="1992418" y="4833156"/>
              <a:ext cx="0" cy="340979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p:cxnSp>
          <p:nvCxnSpPr>
            <p:cNvPr id="60" name="Łącznik prosty 59"/>
            <p:cNvCxnSpPr/>
            <p:nvPr/>
          </p:nvCxnSpPr>
          <p:spPr>
            <a:xfrm>
              <a:off x="4038293" y="4833156"/>
              <a:ext cx="0" cy="340979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ysDot"/>
            </a:ln>
            <a:effectLst/>
          </p:spPr>
        </p:cxnSp>
        <p:pic>
          <p:nvPicPr>
            <p:cNvPr id="61" name="Obraz 60" descr="TP_tmp.emf"/>
            <p:cNvPicPr>
              <a:picLocks noChangeAspect="1"/>
            </p:cNvPicPr>
            <p:nvPr>
              <p:custDataLst>
                <p:tags r:id="rId79"/>
              </p:custDataLst>
            </p:nvPr>
          </p:nvPicPr>
          <p:blipFill>
            <a:blip r:embed="rId88" cstate="print"/>
            <a:stretch>
              <a:fillRect/>
            </a:stretch>
          </p:blipFill>
          <p:spPr bwMode="auto">
            <a:xfrm>
              <a:off x="4543759" y="4638310"/>
              <a:ext cx="263013" cy="202411"/>
            </a:xfrm>
            <a:prstGeom prst="rect">
              <a:avLst/>
            </a:prstGeom>
            <a:solidFill>
              <a:sysClr val="window" lastClr="FFFFFF"/>
            </a:solidFill>
            <a:ln/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62" name="Picture 3 2"/>
            <p:cNvPicPr>
              <a:picLocks noChangeAspect="1" noChangeArrowheads="1"/>
            </p:cNvPicPr>
            <p:nvPr/>
          </p:nvPicPr>
          <p:blipFill>
            <a:blip r:embed="rId84" cstate="print"/>
            <a:srcRect/>
            <a:stretch>
              <a:fillRect/>
            </a:stretch>
          </p:blipFill>
          <p:spPr bwMode="auto">
            <a:xfrm>
              <a:off x="4963808" y="3907641"/>
              <a:ext cx="253281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3" name="Grupa 152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Psi, V_i}F_Q \leq  4 \min_{\tilde{K}_k^\varphi} N \|\alpha\| + N(N-1) \|\beta\|&#10;\sqrt{\|\alpha\|}$$&#10; \end{document}&#10;" title="IguanaTex Vector Display">
            <a:extLst>
              <a:ext uri="{FF2B5EF4-FFF2-40B4-BE49-F238E27FC236}">
                <a16:creationId xmlns:a16="http://schemas.microsoft.com/office/drawing/2014/main" id="{BF3663DC-A4BA-406C-45B0-83ADC85371E0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016000" y="4394200"/>
            <a:ext cx="6726480" cy="736537"/>
            <a:chOff x="5743844" y="6799109"/>
            <a:chExt cx="6726480" cy="736537"/>
          </a:xfrm>
        </p:grpSpPr>
        <p:sp>
          <p:nvSpPr>
            <p:cNvPr id="116" name="Dowolny kształt: kształt 115">
              <a:extLst>
                <a:ext uri="{FF2B5EF4-FFF2-40B4-BE49-F238E27FC236}">
                  <a16:creationId xmlns:a16="http://schemas.microsoft.com/office/drawing/2014/main" id="{6BCA8369-1ABE-DB47-9BD0-F88D04943A93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5743844" y="6983374"/>
              <a:ext cx="269171" cy="162298"/>
            </a:xfrm>
            <a:custGeom>
              <a:avLst/>
              <a:gdLst>
                <a:gd name="connsiteX0" fmla="*/ 27019 w 269171"/>
                <a:gd name="connsiteY0" fmla="*/ 36059 h 162298"/>
                <a:gd name="connsiteX1" fmla="*/ 27019 w 269171"/>
                <a:gd name="connsiteY1" fmla="*/ 134466 h 162298"/>
                <a:gd name="connsiteX2" fmla="*/ 136 w 269171"/>
                <a:gd name="connsiteY2" fmla="*/ 150990 h 162298"/>
                <a:gd name="connsiteX3" fmla="*/ 136 w 269171"/>
                <a:gd name="connsiteY3" fmla="*/ 162373 h 162298"/>
                <a:gd name="connsiteX4" fmla="*/ 39082 w 269171"/>
                <a:gd name="connsiteY4" fmla="*/ 161271 h 162298"/>
                <a:gd name="connsiteX5" fmla="*/ 77682 w 269171"/>
                <a:gd name="connsiteY5" fmla="*/ 162373 h 162298"/>
                <a:gd name="connsiteX6" fmla="*/ 77682 w 269171"/>
                <a:gd name="connsiteY6" fmla="*/ 150990 h 162298"/>
                <a:gd name="connsiteX7" fmla="*/ 50800 w 269171"/>
                <a:gd name="connsiteY7" fmla="*/ 134466 h 162298"/>
                <a:gd name="connsiteX8" fmla="*/ 50800 w 269171"/>
                <a:gd name="connsiteY8" fmla="*/ 66903 h 162298"/>
                <a:gd name="connsiteX9" fmla="*/ 97327 w 269171"/>
                <a:gd name="connsiteY9" fmla="*/ 8153 h 162298"/>
                <a:gd name="connsiteX10" fmla="*/ 122832 w 269171"/>
                <a:gd name="connsiteY10" fmla="*/ 48911 h 162298"/>
                <a:gd name="connsiteX11" fmla="*/ 122832 w 269171"/>
                <a:gd name="connsiteY11" fmla="*/ 134466 h 162298"/>
                <a:gd name="connsiteX12" fmla="*/ 95949 w 269171"/>
                <a:gd name="connsiteY12" fmla="*/ 150990 h 162298"/>
                <a:gd name="connsiteX13" fmla="*/ 95949 w 269171"/>
                <a:gd name="connsiteY13" fmla="*/ 162373 h 162298"/>
                <a:gd name="connsiteX14" fmla="*/ 134894 w 269171"/>
                <a:gd name="connsiteY14" fmla="*/ 161271 h 162298"/>
                <a:gd name="connsiteX15" fmla="*/ 173495 w 269171"/>
                <a:gd name="connsiteY15" fmla="*/ 162373 h 162298"/>
                <a:gd name="connsiteX16" fmla="*/ 173495 w 269171"/>
                <a:gd name="connsiteY16" fmla="*/ 150990 h 162298"/>
                <a:gd name="connsiteX17" fmla="*/ 146612 w 269171"/>
                <a:gd name="connsiteY17" fmla="*/ 134466 h 162298"/>
                <a:gd name="connsiteX18" fmla="*/ 146612 w 269171"/>
                <a:gd name="connsiteY18" fmla="*/ 66903 h 162298"/>
                <a:gd name="connsiteX19" fmla="*/ 193140 w 269171"/>
                <a:gd name="connsiteY19" fmla="*/ 8153 h 162298"/>
                <a:gd name="connsiteX20" fmla="*/ 218644 w 269171"/>
                <a:gd name="connsiteY20" fmla="*/ 48911 h 162298"/>
                <a:gd name="connsiteX21" fmla="*/ 218644 w 269171"/>
                <a:gd name="connsiteY21" fmla="*/ 134466 h 162298"/>
                <a:gd name="connsiteX22" fmla="*/ 191761 w 269171"/>
                <a:gd name="connsiteY22" fmla="*/ 150990 h 162298"/>
                <a:gd name="connsiteX23" fmla="*/ 191761 w 269171"/>
                <a:gd name="connsiteY23" fmla="*/ 162373 h 162298"/>
                <a:gd name="connsiteX24" fmla="*/ 230707 w 269171"/>
                <a:gd name="connsiteY24" fmla="*/ 161271 h 162298"/>
                <a:gd name="connsiteX25" fmla="*/ 269308 w 269171"/>
                <a:gd name="connsiteY25" fmla="*/ 162373 h 162298"/>
                <a:gd name="connsiteX26" fmla="*/ 269308 w 269171"/>
                <a:gd name="connsiteY26" fmla="*/ 150990 h 162298"/>
                <a:gd name="connsiteX27" fmla="*/ 242425 w 269171"/>
                <a:gd name="connsiteY27" fmla="*/ 139974 h 162298"/>
                <a:gd name="connsiteX28" fmla="*/ 242425 w 269171"/>
                <a:gd name="connsiteY28" fmla="*/ 69841 h 162298"/>
                <a:gd name="connsiteX29" fmla="*/ 231741 w 269171"/>
                <a:gd name="connsiteY29" fmla="*/ 13661 h 162298"/>
                <a:gd name="connsiteX30" fmla="*/ 195553 w 269171"/>
                <a:gd name="connsiteY30" fmla="*/ 75 h 162298"/>
                <a:gd name="connsiteX31" fmla="*/ 145578 w 269171"/>
                <a:gd name="connsiteY31" fmla="*/ 36059 h 162298"/>
                <a:gd name="connsiteX32" fmla="*/ 99740 w 269171"/>
                <a:gd name="connsiteY32" fmla="*/ 75 h 162298"/>
                <a:gd name="connsiteX33" fmla="*/ 48732 w 269171"/>
                <a:gd name="connsiteY33" fmla="*/ 38630 h 162298"/>
                <a:gd name="connsiteX34" fmla="*/ 48732 w 269171"/>
                <a:gd name="connsiteY34" fmla="*/ 75 h 162298"/>
                <a:gd name="connsiteX35" fmla="*/ 136 w 269171"/>
                <a:gd name="connsiteY35" fmla="*/ 4114 h 162298"/>
                <a:gd name="connsiteX36" fmla="*/ 136 w 269171"/>
                <a:gd name="connsiteY36" fmla="*/ 15497 h 162298"/>
                <a:gd name="connsiteX37" fmla="*/ 27019 w 269171"/>
                <a:gd name="connsiteY37" fmla="*/ 36059 h 16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69171" h="162298">
                  <a:moveTo>
                    <a:pt x="27019" y="36059"/>
                  </a:moveTo>
                  <a:lnTo>
                    <a:pt x="27019" y="134466"/>
                  </a:lnTo>
                  <a:cubicBezTo>
                    <a:pt x="27019" y="150990"/>
                    <a:pt x="23228" y="150990"/>
                    <a:pt x="136" y="150990"/>
                  </a:cubicBezTo>
                  <a:lnTo>
                    <a:pt x="136" y="162373"/>
                  </a:lnTo>
                  <a:cubicBezTo>
                    <a:pt x="12199" y="162006"/>
                    <a:pt x="29776" y="161271"/>
                    <a:pt x="39082" y="161271"/>
                  </a:cubicBezTo>
                  <a:cubicBezTo>
                    <a:pt x="48043" y="161271"/>
                    <a:pt x="65964" y="162006"/>
                    <a:pt x="77682" y="162373"/>
                  </a:cubicBezTo>
                  <a:lnTo>
                    <a:pt x="77682" y="150990"/>
                  </a:lnTo>
                  <a:cubicBezTo>
                    <a:pt x="54591" y="150990"/>
                    <a:pt x="50800" y="150990"/>
                    <a:pt x="50800" y="134466"/>
                  </a:cubicBezTo>
                  <a:lnTo>
                    <a:pt x="50800" y="66903"/>
                  </a:lnTo>
                  <a:cubicBezTo>
                    <a:pt x="50800" y="28716"/>
                    <a:pt x="75270" y="8153"/>
                    <a:pt x="97327" y="8153"/>
                  </a:cubicBezTo>
                  <a:cubicBezTo>
                    <a:pt x="119040" y="8153"/>
                    <a:pt x="122832" y="27981"/>
                    <a:pt x="122832" y="48911"/>
                  </a:cubicBezTo>
                  <a:lnTo>
                    <a:pt x="122832" y="134466"/>
                  </a:lnTo>
                  <a:cubicBezTo>
                    <a:pt x="122832" y="150990"/>
                    <a:pt x="119040" y="150990"/>
                    <a:pt x="95949" y="150990"/>
                  </a:cubicBezTo>
                  <a:lnTo>
                    <a:pt x="95949" y="162373"/>
                  </a:lnTo>
                  <a:cubicBezTo>
                    <a:pt x="108012" y="162006"/>
                    <a:pt x="125589" y="161271"/>
                    <a:pt x="134894" y="161271"/>
                  </a:cubicBezTo>
                  <a:cubicBezTo>
                    <a:pt x="143855" y="161271"/>
                    <a:pt x="161777" y="162006"/>
                    <a:pt x="173495" y="162373"/>
                  </a:cubicBezTo>
                  <a:lnTo>
                    <a:pt x="173495" y="150990"/>
                  </a:lnTo>
                  <a:cubicBezTo>
                    <a:pt x="150404" y="150990"/>
                    <a:pt x="146612" y="150990"/>
                    <a:pt x="146612" y="134466"/>
                  </a:cubicBezTo>
                  <a:lnTo>
                    <a:pt x="146612" y="66903"/>
                  </a:lnTo>
                  <a:cubicBezTo>
                    <a:pt x="146612" y="28716"/>
                    <a:pt x="171082" y="8153"/>
                    <a:pt x="193140" y="8153"/>
                  </a:cubicBezTo>
                  <a:cubicBezTo>
                    <a:pt x="214853" y="8153"/>
                    <a:pt x="218644" y="27981"/>
                    <a:pt x="218644" y="48911"/>
                  </a:cubicBezTo>
                  <a:lnTo>
                    <a:pt x="218644" y="134466"/>
                  </a:lnTo>
                  <a:cubicBezTo>
                    <a:pt x="218644" y="150990"/>
                    <a:pt x="214853" y="150990"/>
                    <a:pt x="191761" y="150990"/>
                  </a:cubicBezTo>
                  <a:lnTo>
                    <a:pt x="191761" y="162373"/>
                  </a:lnTo>
                  <a:cubicBezTo>
                    <a:pt x="203824" y="162006"/>
                    <a:pt x="221401" y="161271"/>
                    <a:pt x="230707" y="161271"/>
                  </a:cubicBezTo>
                  <a:cubicBezTo>
                    <a:pt x="239668" y="161271"/>
                    <a:pt x="257590" y="162006"/>
                    <a:pt x="269308" y="162373"/>
                  </a:cubicBezTo>
                  <a:lnTo>
                    <a:pt x="269308" y="150990"/>
                  </a:lnTo>
                  <a:cubicBezTo>
                    <a:pt x="251386" y="150990"/>
                    <a:pt x="242770" y="150990"/>
                    <a:pt x="242425" y="139974"/>
                  </a:cubicBezTo>
                  <a:lnTo>
                    <a:pt x="242425" y="69841"/>
                  </a:lnTo>
                  <a:cubicBezTo>
                    <a:pt x="242425" y="38263"/>
                    <a:pt x="242425" y="26880"/>
                    <a:pt x="231741" y="13661"/>
                  </a:cubicBezTo>
                  <a:cubicBezTo>
                    <a:pt x="226916" y="7419"/>
                    <a:pt x="215542" y="75"/>
                    <a:pt x="195553" y="75"/>
                  </a:cubicBezTo>
                  <a:cubicBezTo>
                    <a:pt x="166602" y="75"/>
                    <a:pt x="151437" y="22106"/>
                    <a:pt x="145578" y="36059"/>
                  </a:cubicBezTo>
                  <a:cubicBezTo>
                    <a:pt x="140753" y="4114"/>
                    <a:pt x="115249" y="75"/>
                    <a:pt x="99740" y="75"/>
                  </a:cubicBezTo>
                  <a:cubicBezTo>
                    <a:pt x="74581" y="75"/>
                    <a:pt x="58382" y="15864"/>
                    <a:pt x="48732" y="38630"/>
                  </a:cubicBezTo>
                  <a:lnTo>
                    <a:pt x="48732" y="75"/>
                  </a:lnTo>
                  <a:lnTo>
                    <a:pt x="136" y="4114"/>
                  </a:lnTo>
                  <a:lnTo>
                    <a:pt x="136" y="15497"/>
                  </a:lnTo>
                  <a:cubicBezTo>
                    <a:pt x="24262" y="15497"/>
                    <a:pt x="27019" y="18067"/>
                    <a:pt x="27019" y="36059"/>
                  </a:cubicBezTo>
                  <a:close/>
                </a:path>
              </a:pathLst>
            </a:custGeom>
            <a:solidFill>
              <a:srgbClr val="000000"/>
            </a:solidFill>
            <a:ln w="344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7" name="Dowolny kształt: kształt 116">
              <a:extLst>
                <a:ext uri="{FF2B5EF4-FFF2-40B4-BE49-F238E27FC236}">
                  <a16:creationId xmlns:a16="http://schemas.microsoft.com/office/drawing/2014/main" id="{006E114D-0926-ECF6-739F-0F5AC1091617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034500" y="6981171"/>
              <a:ext cx="155436" cy="168540"/>
            </a:xfrm>
            <a:custGeom>
              <a:avLst/>
              <a:gdLst>
                <a:gd name="connsiteX0" fmla="*/ 100438 w 155436"/>
                <a:gd name="connsiteY0" fmla="*/ 136670 h 168540"/>
                <a:gd name="connsiteX1" fmla="*/ 127320 w 155436"/>
                <a:gd name="connsiteY1" fmla="*/ 166779 h 168540"/>
                <a:gd name="connsiteX2" fmla="*/ 155582 w 155436"/>
                <a:gd name="connsiteY2" fmla="*/ 131896 h 168540"/>
                <a:gd name="connsiteX3" fmla="*/ 155582 w 155436"/>
                <a:gd name="connsiteY3" fmla="*/ 111333 h 168540"/>
                <a:gd name="connsiteX4" fmla="*/ 146965 w 155436"/>
                <a:gd name="connsiteY4" fmla="*/ 111333 h 168540"/>
                <a:gd name="connsiteX5" fmla="*/ 146965 w 155436"/>
                <a:gd name="connsiteY5" fmla="*/ 131896 h 168540"/>
                <a:gd name="connsiteX6" fmla="*/ 134558 w 155436"/>
                <a:gd name="connsiteY6" fmla="*/ 155396 h 168540"/>
                <a:gd name="connsiteX7" fmla="*/ 121806 w 155436"/>
                <a:gd name="connsiteY7" fmla="*/ 137037 h 168540"/>
                <a:gd name="connsiteX8" fmla="*/ 121806 w 155436"/>
                <a:gd name="connsiteY8" fmla="*/ 63599 h 168540"/>
                <a:gd name="connsiteX9" fmla="*/ 109398 w 155436"/>
                <a:gd name="connsiteY9" fmla="*/ 20270 h 168540"/>
                <a:gd name="connsiteX10" fmla="*/ 62181 w 155436"/>
                <a:gd name="connsiteY10" fmla="*/ 75 h 168540"/>
                <a:gd name="connsiteX11" fmla="*/ 10139 w 155436"/>
                <a:gd name="connsiteY11" fmla="*/ 41567 h 168540"/>
                <a:gd name="connsiteX12" fmla="*/ 25993 w 155436"/>
                <a:gd name="connsiteY12" fmla="*/ 58825 h 168540"/>
                <a:gd name="connsiteX13" fmla="*/ 41847 w 155436"/>
                <a:gd name="connsiteY13" fmla="*/ 41934 h 168540"/>
                <a:gd name="connsiteX14" fmla="*/ 24270 w 155436"/>
                <a:gd name="connsiteY14" fmla="*/ 25044 h 168540"/>
                <a:gd name="connsiteX15" fmla="*/ 61492 w 155436"/>
                <a:gd name="connsiteY15" fmla="*/ 8153 h 168540"/>
                <a:gd name="connsiteX16" fmla="*/ 98025 w 155436"/>
                <a:gd name="connsiteY16" fmla="*/ 55153 h 168540"/>
                <a:gd name="connsiteX17" fmla="*/ 98025 w 155436"/>
                <a:gd name="connsiteY17" fmla="*/ 68739 h 168540"/>
                <a:gd name="connsiteX18" fmla="*/ 34610 w 155436"/>
                <a:gd name="connsiteY18" fmla="*/ 81958 h 168540"/>
                <a:gd name="connsiteX19" fmla="*/ 145 w 155436"/>
                <a:gd name="connsiteY19" fmla="*/ 129693 h 168540"/>
                <a:gd name="connsiteX20" fmla="*/ 55288 w 155436"/>
                <a:gd name="connsiteY20" fmla="*/ 168615 h 168540"/>
                <a:gd name="connsiteX21" fmla="*/ 100438 w 155436"/>
                <a:gd name="connsiteY21" fmla="*/ 136670 h 168540"/>
                <a:gd name="connsiteX22" fmla="*/ 98025 w 155436"/>
                <a:gd name="connsiteY22" fmla="*/ 76450 h 168540"/>
                <a:gd name="connsiteX23" fmla="*/ 98025 w 155436"/>
                <a:gd name="connsiteY23" fmla="*/ 113169 h 168540"/>
                <a:gd name="connsiteX24" fmla="*/ 57701 w 155436"/>
                <a:gd name="connsiteY24" fmla="*/ 160537 h 168540"/>
                <a:gd name="connsiteX25" fmla="*/ 26683 w 155436"/>
                <a:gd name="connsiteY25" fmla="*/ 129326 h 168540"/>
                <a:gd name="connsiteX26" fmla="*/ 98025 w 155436"/>
                <a:gd name="connsiteY26" fmla="*/ 76450 h 168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5436" h="168540">
                  <a:moveTo>
                    <a:pt x="100438" y="136670"/>
                  </a:moveTo>
                  <a:cubicBezTo>
                    <a:pt x="101816" y="151357"/>
                    <a:pt x="111122" y="166779"/>
                    <a:pt x="127320" y="166779"/>
                  </a:cubicBezTo>
                  <a:cubicBezTo>
                    <a:pt x="134558" y="166779"/>
                    <a:pt x="155582" y="161639"/>
                    <a:pt x="155582" y="131896"/>
                  </a:cubicBezTo>
                  <a:lnTo>
                    <a:pt x="155582" y="111333"/>
                  </a:lnTo>
                  <a:lnTo>
                    <a:pt x="146965" y="111333"/>
                  </a:lnTo>
                  <a:lnTo>
                    <a:pt x="146965" y="131896"/>
                  </a:lnTo>
                  <a:cubicBezTo>
                    <a:pt x="146965" y="153193"/>
                    <a:pt x="138349" y="155396"/>
                    <a:pt x="134558" y="155396"/>
                  </a:cubicBezTo>
                  <a:cubicBezTo>
                    <a:pt x="123184" y="155396"/>
                    <a:pt x="121806" y="138873"/>
                    <a:pt x="121806" y="137037"/>
                  </a:cubicBezTo>
                  <a:lnTo>
                    <a:pt x="121806" y="63599"/>
                  </a:lnTo>
                  <a:cubicBezTo>
                    <a:pt x="121806" y="48177"/>
                    <a:pt x="121806" y="33856"/>
                    <a:pt x="109398" y="20270"/>
                  </a:cubicBezTo>
                  <a:cubicBezTo>
                    <a:pt x="95957" y="5950"/>
                    <a:pt x="78725" y="75"/>
                    <a:pt x="62181" y="75"/>
                  </a:cubicBezTo>
                  <a:cubicBezTo>
                    <a:pt x="33920" y="75"/>
                    <a:pt x="10139" y="17333"/>
                    <a:pt x="10139" y="41567"/>
                  </a:cubicBezTo>
                  <a:cubicBezTo>
                    <a:pt x="10139" y="52583"/>
                    <a:pt x="17032" y="58825"/>
                    <a:pt x="25993" y="58825"/>
                  </a:cubicBezTo>
                  <a:cubicBezTo>
                    <a:pt x="35643" y="58825"/>
                    <a:pt x="41847" y="51481"/>
                    <a:pt x="41847" y="41934"/>
                  </a:cubicBezTo>
                  <a:cubicBezTo>
                    <a:pt x="41847" y="37528"/>
                    <a:pt x="40124" y="25411"/>
                    <a:pt x="24270" y="25044"/>
                  </a:cubicBezTo>
                  <a:cubicBezTo>
                    <a:pt x="33576" y="12192"/>
                    <a:pt x="50463" y="8153"/>
                    <a:pt x="61492" y="8153"/>
                  </a:cubicBezTo>
                  <a:cubicBezTo>
                    <a:pt x="78380" y="8153"/>
                    <a:pt x="98025" y="22473"/>
                    <a:pt x="98025" y="55153"/>
                  </a:cubicBezTo>
                  <a:lnTo>
                    <a:pt x="98025" y="68739"/>
                  </a:lnTo>
                  <a:cubicBezTo>
                    <a:pt x="80448" y="69841"/>
                    <a:pt x="56322" y="70943"/>
                    <a:pt x="34610" y="81958"/>
                  </a:cubicBezTo>
                  <a:cubicBezTo>
                    <a:pt x="8761" y="94443"/>
                    <a:pt x="145" y="113537"/>
                    <a:pt x="145" y="129693"/>
                  </a:cubicBezTo>
                  <a:cubicBezTo>
                    <a:pt x="145" y="159435"/>
                    <a:pt x="33576" y="168615"/>
                    <a:pt x="55288" y="168615"/>
                  </a:cubicBezTo>
                  <a:cubicBezTo>
                    <a:pt x="78035" y="168615"/>
                    <a:pt x="93889" y="153928"/>
                    <a:pt x="100438" y="136670"/>
                  </a:cubicBezTo>
                  <a:close/>
                  <a:moveTo>
                    <a:pt x="98025" y="76450"/>
                  </a:moveTo>
                  <a:lnTo>
                    <a:pt x="98025" y="113169"/>
                  </a:lnTo>
                  <a:cubicBezTo>
                    <a:pt x="98025" y="148053"/>
                    <a:pt x="73210" y="160537"/>
                    <a:pt x="57701" y="160537"/>
                  </a:cubicBezTo>
                  <a:cubicBezTo>
                    <a:pt x="40813" y="160537"/>
                    <a:pt x="26683" y="147685"/>
                    <a:pt x="26683" y="129326"/>
                  </a:cubicBezTo>
                  <a:cubicBezTo>
                    <a:pt x="26683" y="109130"/>
                    <a:pt x="41158" y="78653"/>
                    <a:pt x="98025" y="76450"/>
                  </a:cubicBezTo>
                  <a:close/>
                </a:path>
              </a:pathLst>
            </a:custGeom>
            <a:solidFill>
              <a:srgbClr val="000000"/>
            </a:solidFill>
            <a:ln w="344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8" name="Dowolny kształt: kształt 117">
              <a:extLst>
                <a:ext uri="{FF2B5EF4-FFF2-40B4-BE49-F238E27FC236}">
                  <a16:creationId xmlns:a16="http://schemas.microsoft.com/office/drawing/2014/main" id="{58666A1A-05EA-E7AD-5E08-849A414D1688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6196486" y="6987413"/>
              <a:ext cx="173703" cy="158259"/>
            </a:xfrm>
            <a:custGeom>
              <a:avLst/>
              <a:gdLst>
                <a:gd name="connsiteX0" fmla="*/ 94928 w 173703"/>
                <a:gd name="connsiteY0" fmla="*/ 72044 h 158259"/>
                <a:gd name="connsiteX1" fmla="*/ 126636 w 173703"/>
                <a:gd name="connsiteY1" fmla="*/ 30552 h 158259"/>
                <a:gd name="connsiteX2" fmla="*/ 167649 w 173703"/>
                <a:gd name="connsiteY2" fmla="*/ 11458 h 158259"/>
                <a:gd name="connsiteX3" fmla="*/ 167649 w 173703"/>
                <a:gd name="connsiteY3" fmla="*/ 75 h 158259"/>
                <a:gd name="connsiteX4" fmla="*/ 139388 w 173703"/>
                <a:gd name="connsiteY4" fmla="*/ 1176 h 158259"/>
                <a:gd name="connsiteX5" fmla="*/ 106302 w 173703"/>
                <a:gd name="connsiteY5" fmla="*/ 75 h 158259"/>
                <a:gd name="connsiteX6" fmla="*/ 106302 w 173703"/>
                <a:gd name="connsiteY6" fmla="*/ 11458 h 158259"/>
                <a:gd name="connsiteX7" fmla="*/ 116296 w 173703"/>
                <a:gd name="connsiteY7" fmla="*/ 22841 h 158259"/>
                <a:gd name="connsiteX8" fmla="*/ 111127 w 173703"/>
                <a:gd name="connsiteY8" fmla="*/ 35692 h 158259"/>
                <a:gd name="connsiteX9" fmla="*/ 89758 w 173703"/>
                <a:gd name="connsiteY9" fmla="*/ 64333 h 158259"/>
                <a:gd name="connsiteX10" fmla="*/ 62876 w 173703"/>
                <a:gd name="connsiteY10" fmla="*/ 27247 h 158259"/>
                <a:gd name="connsiteX11" fmla="*/ 59774 w 173703"/>
                <a:gd name="connsiteY11" fmla="*/ 20637 h 158259"/>
                <a:gd name="connsiteX12" fmla="*/ 71837 w 173703"/>
                <a:gd name="connsiteY12" fmla="*/ 11458 h 158259"/>
                <a:gd name="connsiteX13" fmla="*/ 71837 w 173703"/>
                <a:gd name="connsiteY13" fmla="*/ 75 h 158259"/>
                <a:gd name="connsiteX14" fmla="*/ 34614 w 173703"/>
                <a:gd name="connsiteY14" fmla="*/ 1176 h 158259"/>
                <a:gd name="connsiteX15" fmla="*/ 1873 w 173703"/>
                <a:gd name="connsiteY15" fmla="*/ 75 h 158259"/>
                <a:gd name="connsiteX16" fmla="*/ 1873 w 173703"/>
                <a:gd name="connsiteY16" fmla="*/ 11458 h 158259"/>
                <a:gd name="connsiteX17" fmla="*/ 42541 w 173703"/>
                <a:gd name="connsiteY17" fmla="*/ 33856 h 158259"/>
                <a:gd name="connsiteX18" fmla="*/ 76662 w 173703"/>
                <a:gd name="connsiteY18" fmla="*/ 81224 h 158259"/>
                <a:gd name="connsiteX19" fmla="*/ 44265 w 173703"/>
                <a:gd name="connsiteY19" fmla="*/ 124920 h 158259"/>
                <a:gd name="connsiteX20" fmla="*/ 150 w 173703"/>
                <a:gd name="connsiteY20" fmla="*/ 146951 h 158259"/>
                <a:gd name="connsiteX21" fmla="*/ 150 w 173703"/>
                <a:gd name="connsiteY21" fmla="*/ 158334 h 158259"/>
                <a:gd name="connsiteX22" fmla="*/ 28755 w 173703"/>
                <a:gd name="connsiteY22" fmla="*/ 157232 h 158259"/>
                <a:gd name="connsiteX23" fmla="*/ 61497 w 173703"/>
                <a:gd name="connsiteY23" fmla="*/ 158334 h 158259"/>
                <a:gd name="connsiteX24" fmla="*/ 61497 w 173703"/>
                <a:gd name="connsiteY24" fmla="*/ 146951 h 158259"/>
                <a:gd name="connsiteX25" fmla="*/ 51502 w 173703"/>
                <a:gd name="connsiteY25" fmla="*/ 135568 h 158259"/>
                <a:gd name="connsiteX26" fmla="*/ 82521 w 173703"/>
                <a:gd name="connsiteY26" fmla="*/ 88935 h 158259"/>
                <a:gd name="connsiteX27" fmla="*/ 108714 w 173703"/>
                <a:gd name="connsiteY27" fmla="*/ 125654 h 158259"/>
                <a:gd name="connsiteX28" fmla="*/ 115952 w 173703"/>
                <a:gd name="connsiteY28" fmla="*/ 137771 h 158259"/>
                <a:gd name="connsiteX29" fmla="*/ 103544 w 173703"/>
                <a:gd name="connsiteY29" fmla="*/ 146951 h 158259"/>
                <a:gd name="connsiteX30" fmla="*/ 103544 w 173703"/>
                <a:gd name="connsiteY30" fmla="*/ 158334 h 158259"/>
                <a:gd name="connsiteX31" fmla="*/ 140767 w 173703"/>
                <a:gd name="connsiteY31" fmla="*/ 157232 h 158259"/>
                <a:gd name="connsiteX32" fmla="*/ 173853 w 173703"/>
                <a:gd name="connsiteY32" fmla="*/ 158334 h 158259"/>
                <a:gd name="connsiteX33" fmla="*/ 173853 w 173703"/>
                <a:gd name="connsiteY33" fmla="*/ 146951 h 158259"/>
                <a:gd name="connsiteX34" fmla="*/ 141111 w 173703"/>
                <a:gd name="connsiteY34" fmla="*/ 135568 h 158259"/>
                <a:gd name="connsiteX35" fmla="*/ 94928 w 173703"/>
                <a:gd name="connsiteY35" fmla="*/ 72044 h 158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73703" h="158259">
                  <a:moveTo>
                    <a:pt x="94928" y="72044"/>
                  </a:moveTo>
                  <a:cubicBezTo>
                    <a:pt x="105268" y="58091"/>
                    <a:pt x="118364" y="40099"/>
                    <a:pt x="126636" y="30552"/>
                  </a:cubicBezTo>
                  <a:cubicBezTo>
                    <a:pt x="137320" y="17333"/>
                    <a:pt x="151451" y="11825"/>
                    <a:pt x="167649" y="11458"/>
                  </a:cubicBezTo>
                  <a:lnTo>
                    <a:pt x="167649" y="75"/>
                  </a:lnTo>
                  <a:cubicBezTo>
                    <a:pt x="158688" y="809"/>
                    <a:pt x="148349" y="1176"/>
                    <a:pt x="139388" y="1176"/>
                  </a:cubicBezTo>
                  <a:cubicBezTo>
                    <a:pt x="129048" y="1176"/>
                    <a:pt x="110782" y="442"/>
                    <a:pt x="106302" y="75"/>
                  </a:cubicBezTo>
                  <a:lnTo>
                    <a:pt x="106302" y="11458"/>
                  </a:lnTo>
                  <a:cubicBezTo>
                    <a:pt x="113539" y="12192"/>
                    <a:pt x="116296" y="16966"/>
                    <a:pt x="116296" y="22841"/>
                  </a:cubicBezTo>
                  <a:cubicBezTo>
                    <a:pt x="116296" y="28716"/>
                    <a:pt x="112850" y="33489"/>
                    <a:pt x="111127" y="35692"/>
                  </a:cubicBezTo>
                  <a:lnTo>
                    <a:pt x="89758" y="64333"/>
                  </a:lnTo>
                  <a:lnTo>
                    <a:pt x="62876" y="27247"/>
                  </a:lnTo>
                  <a:cubicBezTo>
                    <a:pt x="59774" y="23575"/>
                    <a:pt x="59774" y="22841"/>
                    <a:pt x="59774" y="20637"/>
                  </a:cubicBezTo>
                  <a:cubicBezTo>
                    <a:pt x="59774" y="15130"/>
                    <a:pt x="64944" y="11825"/>
                    <a:pt x="71837" y="11458"/>
                  </a:cubicBezTo>
                  <a:lnTo>
                    <a:pt x="71837" y="75"/>
                  </a:lnTo>
                  <a:cubicBezTo>
                    <a:pt x="62876" y="442"/>
                    <a:pt x="40129" y="1176"/>
                    <a:pt x="34614" y="1176"/>
                  </a:cubicBezTo>
                  <a:cubicBezTo>
                    <a:pt x="27377" y="1176"/>
                    <a:pt x="11178" y="809"/>
                    <a:pt x="1873" y="75"/>
                  </a:cubicBezTo>
                  <a:lnTo>
                    <a:pt x="1873" y="11458"/>
                  </a:lnTo>
                  <a:cubicBezTo>
                    <a:pt x="25998" y="11458"/>
                    <a:pt x="26343" y="11825"/>
                    <a:pt x="42541" y="33856"/>
                  </a:cubicBezTo>
                  <a:lnTo>
                    <a:pt x="76662" y="81224"/>
                  </a:lnTo>
                  <a:lnTo>
                    <a:pt x="44265" y="124920"/>
                  </a:lnTo>
                  <a:cubicBezTo>
                    <a:pt x="27721" y="146217"/>
                    <a:pt x="7387" y="146951"/>
                    <a:pt x="150" y="146951"/>
                  </a:cubicBezTo>
                  <a:lnTo>
                    <a:pt x="150" y="158334"/>
                  </a:lnTo>
                  <a:cubicBezTo>
                    <a:pt x="9110" y="157599"/>
                    <a:pt x="19795" y="157232"/>
                    <a:pt x="28755" y="157232"/>
                  </a:cubicBezTo>
                  <a:cubicBezTo>
                    <a:pt x="38750" y="157232"/>
                    <a:pt x="53226" y="157967"/>
                    <a:pt x="61497" y="158334"/>
                  </a:cubicBezTo>
                  <a:lnTo>
                    <a:pt x="61497" y="146951"/>
                  </a:lnTo>
                  <a:cubicBezTo>
                    <a:pt x="53915" y="145849"/>
                    <a:pt x="51502" y="141076"/>
                    <a:pt x="51502" y="135568"/>
                  </a:cubicBezTo>
                  <a:cubicBezTo>
                    <a:pt x="51502" y="127490"/>
                    <a:pt x="61497" y="115373"/>
                    <a:pt x="82521" y="88935"/>
                  </a:cubicBezTo>
                  <a:lnTo>
                    <a:pt x="108714" y="125654"/>
                  </a:lnTo>
                  <a:cubicBezTo>
                    <a:pt x="111471" y="129693"/>
                    <a:pt x="115952" y="135568"/>
                    <a:pt x="115952" y="137771"/>
                  </a:cubicBezTo>
                  <a:cubicBezTo>
                    <a:pt x="115952" y="141076"/>
                    <a:pt x="112850" y="146584"/>
                    <a:pt x="103544" y="146951"/>
                  </a:cubicBezTo>
                  <a:lnTo>
                    <a:pt x="103544" y="158334"/>
                  </a:lnTo>
                  <a:cubicBezTo>
                    <a:pt x="113884" y="157967"/>
                    <a:pt x="133184" y="157232"/>
                    <a:pt x="140767" y="157232"/>
                  </a:cubicBezTo>
                  <a:cubicBezTo>
                    <a:pt x="150072" y="157232"/>
                    <a:pt x="163513" y="157599"/>
                    <a:pt x="173853" y="158334"/>
                  </a:cubicBezTo>
                  <a:lnTo>
                    <a:pt x="173853" y="146951"/>
                  </a:lnTo>
                  <a:cubicBezTo>
                    <a:pt x="155242" y="146951"/>
                    <a:pt x="149038" y="146217"/>
                    <a:pt x="141111" y="135568"/>
                  </a:cubicBezTo>
                  <a:lnTo>
                    <a:pt x="94928" y="72044"/>
                  </a:lnTo>
                  <a:close/>
                </a:path>
              </a:pathLst>
            </a:custGeom>
            <a:solidFill>
              <a:srgbClr val="000000"/>
            </a:solidFill>
            <a:ln w="344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9" name="Dowolny kształt: kształt 118">
              <a:extLst>
                <a:ext uri="{FF2B5EF4-FFF2-40B4-BE49-F238E27FC236}">
                  <a16:creationId xmlns:a16="http://schemas.microsoft.com/office/drawing/2014/main" id="{F2D83140-6415-8BAE-4FD4-E216F4466C1D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787739" y="7206957"/>
              <a:ext cx="177563" cy="175553"/>
            </a:xfrm>
            <a:custGeom>
              <a:avLst/>
              <a:gdLst>
                <a:gd name="connsiteX0" fmla="*/ 98811 w 177563"/>
                <a:gd name="connsiteY0" fmla="*/ 21158 h 175553"/>
                <a:gd name="connsiteX1" fmla="*/ 121488 w 177563"/>
                <a:gd name="connsiteY1" fmla="*/ 9334 h 175553"/>
                <a:gd name="connsiteX2" fmla="*/ 129932 w 177563"/>
                <a:gd name="connsiteY2" fmla="*/ 9334 h 175553"/>
                <a:gd name="connsiteX3" fmla="*/ 129932 w 177563"/>
                <a:gd name="connsiteY3" fmla="*/ 81 h 175553"/>
                <a:gd name="connsiteX4" fmla="*/ 88195 w 177563"/>
                <a:gd name="connsiteY4" fmla="*/ 1109 h 175553"/>
                <a:gd name="connsiteX5" fmla="*/ 46458 w 177563"/>
                <a:gd name="connsiteY5" fmla="*/ 81 h 175553"/>
                <a:gd name="connsiteX6" fmla="*/ 46458 w 177563"/>
                <a:gd name="connsiteY6" fmla="*/ 9334 h 175553"/>
                <a:gd name="connsiteX7" fmla="*/ 54902 w 177563"/>
                <a:gd name="connsiteY7" fmla="*/ 9334 h 175553"/>
                <a:gd name="connsiteX8" fmla="*/ 77580 w 177563"/>
                <a:gd name="connsiteY8" fmla="*/ 21158 h 175553"/>
                <a:gd name="connsiteX9" fmla="*/ 77580 w 177563"/>
                <a:gd name="connsiteY9" fmla="*/ 131939 h 175553"/>
                <a:gd name="connsiteX10" fmla="*/ 40427 w 177563"/>
                <a:gd name="connsiteY10" fmla="*/ 68195 h 175553"/>
                <a:gd name="connsiteX11" fmla="*/ 16060 w 177563"/>
                <a:gd name="connsiteY11" fmla="*/ 33753 h 175553"/>
                <a:gd name="connsiteX12" fmla="*/ 7134 w 177563"/>
                <a:gd name="connsiteY12" fmla="*/ 33753 h 175553"/>
                <a:gd name="connsiteX13" fmla="*/ 137 w 177563"/>
                <a:gd name="connsiteY13" fmla="*/ 37351 h 175553"/>
                <a:gd name="connsiteX14" fmla="*/ 3756 w 177563"/>
                <a:gd name="connsiteY14" fmla="*/ 40949 h 175553"/>
                <a:gd name="connsiteX15" fmla="*/ 19196 w 177563"/>
                <a:gd name="connsiteY15" fmla="*/ 67938 h 175553"/>
                <a:gd name="connsiteX16" fmla="*/ 34878 w 177563"/>
                <a:gd name="connsiteY16" fmla="*/ 119088 h 175553"/>
                <a:gd name="connsiteX17" fmla="*/ 77580 w 177563"/>
                <a:gd name="connsiteY17" fmla="*/ 139650 h 175553"/>
                <a:gd name="connsiteX18" fmla="*/ 77580 w 177563"/>
                <a:gd name="connsiteY18" fmla="*/ 154558 h 175553"/>
                <a:gd name="connsiteX19" fmla="*/ 54902 w 177563"/>
                <a:gd name="connsiteY19" fmla="*/ 166382 h 175553"/>
                <a:gd name="connsiteX20" fmla="*/ 46458 w 177563"/>
                <a:gd name="connsiteY20" fmla="*/ 166382 h 175553"/>
                <a:gd name="connsiteX21" fmla="*/ 46458 w 177563"/>
                <a:gd name="connsiteY21" fmla="*/ 175635 h 175553"/>
                <a:gd name="connsiteX22" fmla="*/ 88195 w 177563"/>
                <a:gd name="connsiteY22" fmla="*/ 174607 h 175553"/>
                <a:gd name="connsiteX23" fmla="*/ 129932 w 177563"/>
                <a:gd name="connsiteY23" fmla="*/ 175635 h 175553"/>
                <a:gd name="connsiteX24" fmla="*/ 129932 w 177563"/>
                <a:gd name="connsiteY24" fmla="*/ 166382 h 175553"/>
                <a:gd name="connsiteX25" fmla="*/ 121488 w 177563"/>
                <a:gd name="connsiteY25" fmla="*/ 166382 h 175553"/>
                <a:gd name="connsiteX26" fmla="*/ 98811 w 177563"/>
                <a:gd name="connsiteY26" fmla="*/ 154558 h 175553"/>
                <a:gd name="connsiteX27" fmla="*/ 98811 w 177563"/>
                <a:gd name="connsiteY27" fmla="*/ 139650 h 175553"/>
                <a:gd name="connsiteX28" fmla="*/ 142960 w 177563"/>
                <a:gd name="connsiteY28" fmla="*/ 118574 h 175553"/>
                <a:gd name="connsiteX29" fmla="*/ 158642 w 177563"/>
                <a:gd name="connsiteY29" fmla="*/ 74364 h 175553"/>
                <a:gd name="connsiteX30" fmla="*/ 162502 w 177563"/>
                <a:gd name="connsiteY30" fmla="*/ 49689 h 175553"/>
                <a:gd name="connsiteX31" fmla="*/ 174806 w 177563"/>
                <a:gd name="connsiteY31" fmla="*/ 40692 h 175553"/>
                <a:gd name="connsiteX32" fmla="*/ 177701 w 177563"/>
                <a:gd name="connsiteY32" fmla="*/ 37351 h 175553"/>
                <a:gd name="connsiteX33" fmla="*/ 170946 w 177563"/>
                <a:gd name="connsiteY33" fmla="*/ 33753 h 175553"/>
                <a:gd name="connsiteX34" fmla="*/ 161778 w 177563"/>
                <a:gd name="connsiteY34" fmla="*/ 33753 h 175553"/>
                <a:gd name="connsiteX35" fmla="*/ 137411 w 177563"/>
                <a:gd name="connsiteY35" fmla="*/ 73593 h 175553"/>
                <a:gd name="connsiteX36" fmla="*/ 98811 w 177563"/>
                <a:gd name="connsiteY36" fmla="*/ 131939 h 175553"/>
                <a:gd name="connsiteX37" fmla="*/ 98811 w 177563"/>
                <a:gd name="connsiteY37" fmla="*/ 21158 h 17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77563" h="175553">
                  <a:moveTo>
                    <a:pt x="98811" y="21158"/>
                  </a:moveTo>
                  <a:cubicBezTo>
                    <a:pt x="98811" y="12676"/>
                    <a:pt x="98811" y="9334"/>
                    <a:pt x="121488" y="9334"/>
                  </a:cubicBezTo>
                  <a:lnTo>
                    <a:pt x="129932" y="9334"/>
                  </a:lnTo>
                  <a:lnTo>
                    <a:pt x="129932" y="81"/>
                  </a:lnTo>
                  <a:cubicBezTo>
                    <a:pt x="124625" y="338"/>
                    <a:pt x="97122" y="1109"/>
                    <a:pt x="88195" y="1109"/>
                  </a:cubicBezTo>
                  <a:cubicBezTo>
                    <a:pt x="73961" y="1109"/>
                    <a:pt x="48871" y="338"/>
                    <a:pt x="46458" y="81"/>
                  </a:cubicBezTo>
                  <a:lnTo>
                    <a:pt x="46458" y="9334"/>
                  </a:lnTo>
                  <a:lnTo>
                    <a:pt x="54902" y="9334"/>
                  </a:lnTo>
                  <a:cubicBezTo>
                    <a:pt x="77580" y="9334"/>
                    <a:pt x="77580" y="12676"/>
                    <a:pt x="77580" y="21158"/>
                  </a:cubicBezTo>
                  <a:lnTo>
                    <a:pt x="77580" y="131939"/>
                  </a:lnTo>
                  <a:cubicBezTo>
                    <a:pt x="41633" y="123457"/>
                    <a:pt x="40427" y="85673"/>
                    <a:pt x="40427" y="68195"/>
                  </a:cubicBezTo>
                  <a:cubicBezTo>
                    <a:pt x="40427" y="65111"/>
                    <a:pt x="40186" y="33753"/>
                    <a:pt x="16060" y="33753"/>
                  </a:cubicBezTo>
                  <a:lnTo>
                    <a:pt x="7134" y="33753"/>
                  </a:lnTo>
                  <a:cubicBezTo>
                    <a:pt x="3515" y="33753"/>
                    <a:pt x="137" y="33753"/>
                    <a:pt x="137" y="37351"/>
                  </a:cubicBezTo>
                  <a:cubicBezTo>
                    <a:pt x="137" y="40435"/>
                    <a:pt x="3032" y="40949"/>
                    <a:pt x="3756" y="40949"/>
                  </a:cubicBezTo>
                  <a:cubicBezTo>
                    <a:pt x="18955" y="42749"/>
                    <a:pt x="19196" y="66139"/>
                    <a:pt x="19196" y="67938"/>
                  </a:cubicBezTo>
                  <a:cubicBezTo>
                    <a:pt x="19196" y="78733"/>
                    <a:pt x="19438" y="100838"/>
                    <a:pt x="34878" y="119088"/>
                  </a:cubicBezTo>
                  <a:cubicBezTo>
                    <a:pt x="43804" y="129626"/>
                    <a:pt x="58521" y="137594"/>
                    <a:pt x="77580" y="139650"/>
                  </a:cubicBezTo>
                  <a:lnTo>
                    <a:pt x="77580" y="154558"/>
                  </a:lnTo>
                  <a:cubicBezTo>
                    <a:pt x="77580" y="163040"/>
                    <a:pt x="77580" y="166382"/>
                    <a:pt x="54902" y="166382"/>
                  </a:cubicBezTo>
                  <a:lnTo>
                    <a:pt x="46458" y="166382"/>
                  </a:lnTo>
                  <a:lnTo>
                    <a:pt x="46458" y="175635"/>
                  </a:lnTo>
                  <a:cubicBezTo>
                    <a:pt x="51766" y="175378"/>
                    <a:pt x="79269" y="174607"/>
                    <a:pt x="88195" y="174607"/>
                  </a:cubicBezTo>
                  <a:cubicBezTo>
                    <a:pt x="102429" y="174607"/>
                    <a:pt x="127520" y="175378"/>
                    <a:pt x="129932" y="175635"/>
                  </a:cubicBezTo>
                  <a:lnTo>
                    <a:pt x="129932" y="166382"/>
                  </a:lnTo>
                  <a:lnTo>
                    <a:pt x="121488" y="166382"/>
                  </a:lnTo>
                  <a:cubicBezTo>
                    <a:pt x="98811" y="166382"/>
                    <a:pt x="98811" y="163040"/>
                    <a:pt x="98811" y="154558"/>
                  </a:cubicBezTo>
                  <a:lnTo>
                    <a:pt x="98811" y="139650"/>
                  </a:lnTo>
                  <a:cubicBezTo>
                    <a:pt x="126314" y="136566"/>
                    <a:pt x="137170" y="124999"/>
                    <a:pt x="142960" y="118574"/>
                  </a:cubicBezTo>
                  <a:cubicBezTo>
                    <a:pt x="154058" y="106750"/>
                    <a:pt x="158400" y="85416"/>
                    <a:pt x="158642" y="74364"/>
                  </a:cubicBezTo>
                  <a:cubicBezTo>
                    <a:pt x="158642" y="65625"/>
                    <a:pt x="158883" y="57914"/>
                    <a:pt x="162502" y="49689"/>
                  </a:cubicBezTo>
                  <a:cubicBezTo>
                    <a:pt x="166121" y="42235"/>
                    <a:pt x="170463" y="41463"/>
                    <a:pt x="174806" y="40692"/>
                  </a:cubicBezTo>
                  <a:cubicBezTo>
                    <a:pt x="176495" y="40692"/>
                    <a:pt x="177701" y="39150"/>
                    <a:pt x="177701" y="37351"/>
                  </a:cubicBezTo>
                  <a:cubicBezTo>
                    <a:pt x="177701" y="33753"/>
                    <a:pt x="174565" y="33753"/>
                    <a:pt x="170946" y="33753"/>
                  </a:cubicBezTo>
                  <a:lnTo>
                    <a:pt x="161778" y="33753"/>
                  </a:lnTo>
                  <a:cubicBezTo>
                    <a:pt x="140065" y="33753"/>
                    <a:pt x="137411" y="57143"/>
                    <a:pt x="137411" y="73593"/>
                  </a:cubicBezTo>
                  <a:cubicBezTo>
                    <a:pt x="137170" y="93127"/>
                    <a:pt x="130656" y="126027"/>
                    <a:pt x="98811" y="131939"/>
                  </a:cubicBezTo>
                  <a:lnTo>
                    <a:pt x="98811" y="21158"/>
                  </a:lnTo>
                  <a:close/>
                </a:path>
              </a:pathLst>
            </a:custGeom>
            <a:solidFill>
              <a:srgbClr val="000000"/>
            </a:solidFill>
            <a:ln w="344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0" name="Dowolny kształt: kształt 119">
              <a:extLst>
                <a:ext uri="{FF2B5EF4-FFF2-40B4-BE49-F238E27FC236}">
                  <a16:creationId xmlns:a16="http://schemas.microsoft.com/office/drawing/2014/main" id="{303C988C-35A1-3102-27BC-F71DBB996D63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6009449" y="7352951"/>
              <a:ext cx="30639" cy="79166"/>
            </a:xfrm>
            <a:custGeom>
              <a:avLst/>
              <a:gdLst>
                <a:gd name="connsiteX0" fmla="*/ 24028 w 30639"/>
                <a:gd name="connsiteY0" fmla="*/ 25527 h 79166"/>
                <a:gd name="connsiteX1" fmla="*/ 5210 w 30639"/>
                <a:gd name="connsiteY1" fmla="*/ 72565 h 79166"/>
                <a:gd name="connsiteX2" fmla="*/ 3521 w 30639"/>
                <a:gd name="connsiteY2" fmla="*/ 75649 h 79166"/>
                <a:gd name="connsiteX3" fmla="*/ 6899 w 30639"/>
                <a:gd name="connsiteY3" fmla="*/ 79247 h 79166"/>
                <a:gd name="connsiteX4" fmla="*/ 30783 w 30639"/>
                <a:gd name="connsiteY4" fmla="*/ 28098 h 79166"/>
                <a:gd name="connsiteX5" fmla="*/ 13895 w 30639"/>
                <a:gd name="connsiteY5" fmla="*/ 81 h 79166"/>
                <a:gd name="connsiteX6" fmla="*/ 143 w 30639"/>
                <a:gd name="connsiteY6" fmla="*/ 14732 h 79166"/>
                <a:gd name="connsiteX7" fmla="*/ 14136 w 30639"/>
                <a:gd name="connsiteY7" fmla="*/ 29640 h 79166"/>
                <a:gd name="connsiteX8" fmla="*/ 24028 w 30639"/>
                <a:gd name="connsiteY8" fmla="*/ 25527 h 79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639" h="79166">
                  <a:moveTo>
                    <a:pt x="24028" y="25527"/>
                  </a:moveTo>
                  <a:cubicBezTo>
                    <a:pt x="24028" y="39664"/>
                    <a:pt x="21615" y="56114"/>
                    <a:pt x="5210" y="72565"/>
                  </a:cubicBezTo>
                  <a:cubicBezTo>
                    <a:pt x="4245" y="73593"/>
                    <a:pt x="3521" y="74364"/>
                    <a:pt x="3521" y="75649"/>
                  </a:cubicBezTo>
                  <a:cubicBezTo>
                    <a:pt x="3521" y="77448"/>
                    <a:pt x="5451" y="79247"/>
                    <a:pt x="6899" y="79247"/>
                  </a:cubicBezTo>
                  <a:cubicBezTo>
                    <a:pt x="10276" y="79247"/>
                    <a:pt x="30783" y="58685"/>
                    <a:pt x="30783" y="28098"/>
                  </a:cubicBezTo>
                  <a:cubicBezTo>
                    <a:pt x="30783" y="12162"/>
                    <a:pt x="24993" y="81"/>
                    <a:pt x="13895" y="81"/>
                  </a:cubicBezTo>
                  <a:cubicBezTo>
                    <a:pt x="5934" y="81"/>
                    <a:pt x="143" y="6764"/>
                    <a:pt x="143" y="14732"/>
                  </a:cubicBezTo>
                  <a:cubicBezTo>
                    <a:pt x="143" y="22957"/>
                    <a:pt x="5692" y="29640"/>
                    <a:pt x="14136" y="29640"/>
                  </a:cubicBezTo>
                  <a:cubicBezTo>
                    <a:pt x="19926" y="29640"/>
                    <a:pt x="23786" y="25527"/>
                    <a:pt x="24028" y="25527"/>
                  </a:cubicBezTo>
                  <a:close/>
                </a:path>
              </a:pathLst>
            </a:custGeom>
            <a:solidFill>
              <a:srgbClr val="000000"/>
            </a:solidFill>
            <a:ln w="344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1" name="Dowolny kształt: kształt 120">
              <a:extLst>
                <a:ext uri="{FF2B5EF4-FFF2-40B4-BE49-F238E27FC236}">
                  <a16:creationId xmlns:a16="http://schemas.microsoft.com/office/drawing/2014/main" id="{AF822237-176F-EEED-60F5-4E9554DE9399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6083342" y="7206957"/>
              <a:ext cx="188661" cy="180694"/>
            </a:xfrm>
            <a:custGeom>
              <a:avLst/>
              <a:gdLst>
                <a:gd name="connsiteX0" fmla="*/ 153584 w 188661"/>
                <a:gd name="connsiteY0" fmla="*/ 30668 h 180694"/>
                <a:gd name="connsiteX1" fmla="*/ 183258 w 188661"/>
                <a:gd name="connsiteY1" fmla="*/ 9334 h 180694"/>
                <a:gd name="connsiteX2" fmla="*/ 188807 w 188661"/>
                <a:gd name="connsiteY2" fmla="*/ 3680 h 180694"/>
                <a:gd name="connsiteX3" fmla="*/ 185429 w 188661"/>
                <a:gd name="connsiteY3" fmla="*/ 81 h 180694"/>
                <a:gd name="connsiteX4" fmla="*/ 166129 w 188661"/>
                <a:gd name="connsiteY4" fmla="*/ 1109 h 180694"/>
                <a:gd name="connsiteX5" fmla="*/ 141039 w 188661"/>
                <a:gd name="connsiteY5" fmla="*/ 81 h 180694"/>
                <a:gd name="connsiteX6" fmla="*/ 136213 w 188661"/>
                <a:gd name="connsiteY6" fmla="*/ 5736 h 180694"/>
                <a:gd name="connsiteX7" fmla="*/ 140556 w 188661"/>
                <a:gd name="connsiteY7" fmla="*/ 9334 h 180694"/>
                <a:gd name="connsiteX8" fmla="*/ 150448 w 188661"/>
                <a:gd name="connsiteY8" fmla="*/ 16788 h 180694"/>
                <a:gd name="connsiteX9" fmla="*/ 146105 w 188661"/>
                <a:gd name="connsiteY9" fmla="*/ 27070 h 180694"/>
                <a:gd name="connsiteX10" fmla="*/ 66973 w 188661"/>
                <a:gd name="connsiteY10" fmla="*/ 151474 h 180694"/>
                <a:gd name="connsiteX11" fmla="*/ 45019 w 188661"/>
                <a:gd name="connsiteY11" fmla="*/ 20130 h 180694"/>
                <a:gd name="connsiteX12" fmla="*/ 44537 w 188661"/>
                <a:gd name="connsiteY12" fmla="*/ 16274 h 180694"/>
                <a:gd name="connsiteX13" fmla="*/ 59736 w 188661"/>
                <a:gd name="connsiteY13" fmla="*/ 9334 h 180694"/>
                <a:gd name="connsiteX14" fmla="*/ 66973 w 188661"/>
                <a:gd name="connsiteY14" fmla="*/ 3680 h 180694"/>
                <a:gd name="connsiteX15" fmla="*/ 62872 w 188661"/>
                <a:gd name="connsiteY15" fmla="*/ 81 h 180694"/>
                <a:gd name="connsiteX16" fmla="*/ 31750 w 188661"/>
                <a:gd name="connsiteY16" fmla="*/ 1109 h 180694"/>
                <a:gd name="connsiteX17" fmla="*/ 4971 w 188661"/>
                <a:gd name="connsiteY17" fmla="*/ 81 h 180694"/>
                <a:gd name="connsiteX18" fmla="*/ 146 w 188661"/>
                <a:gd name="connsiteY18" fmla="*/ 5736 h 180694"/>
                <a:gd name="connsiteX19" fmla="*/ 6177 w 188661"/>
                <a:gd name="connsiteY19" fmla="*/ 9334 h 180694"/>
                <a:gd name="connsiteX20" fmla="*/ 21135 w 188661"/>
                <a:gd name="connsiteY20" fmla="*/ 17559 h 180694"/>
                <a:gd name="connsiteX21" fmla="*/ 47432 w 188661"/>
                <a:gd name="connsiteY21" fmla="*/ 173836 h 180694"/>
                <a:gd name="connsiteX22" fmla="*/ 53222 w 188661"/>
                <a:gd name="connsiteY22" fmla="*/ 180776 h 180694"/>
                <a:gd name="connsiteX23" fmla="*/ 61425 w 188661"/>
                <a:gd name="connsiteY23" fmla="*/ 175121 h 180694"/>
                <a:gd name="connsiteX24" fmla="*/ 153584 w 188661"/>
                <a:gd name="connsiteY24" fmla="*/ 30668 h 180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661" h="180694">
                  <a:moveTo>
                    <a:pt x="153584" y="30668"/>
                  </a:moveTo>
                  <a:cubicBezTo>
                    <a:pt x="162510" y="16788"/>
                    <a:pt x="170230" y="10362"/>
                    <a:pt x="183258" y="9334"/>
                  </a:cubicBezTo>
                  <a:cubicBezTo>
                    <a:pt x="186153" y="9077"/>
                    <a:pt x="188807" y="8820"/>
                    <a:pt x="188807" y="3680"/>
                  </a:cubicBezTo>
                  <a:cubicBezTo>
                    <a:pt x="188807" y="2908"/>
                    <a:pt x="188324" y="81"/>
                    <a:pt x="185429" y="81"/>
                  </a:cubicBezTo>
                  <a:cubicBezTo>
                    <a:pt x="179639" y="81"/>
                    <a:pt x="172160" y="1109"/>
                    <a:pt x="166129" y="1109"/>
                  </a:cubicBezTo>
                  <a:cubicBezTo>
                    <a:pt x="158409" y="1109"/>
                    <a:pt x="148276" y="81"/>
                    <a:pt x="141039" y="81"/>
                  </a:cubicBezTo>
                  <a:cubicBezTo>
                    <a:pt x="138867" y="81"/>
                    <a:pt x="136213" y="852"/>
                    <a:pt x="136213" y="5736"/>
                  </a:cubicBezTo>
                  <a:cubicBezTo>
                    <a:pt x="136213" y="9077"/>
                    <a:pt x="139591" y="9334"/>
                    <a:pt x="140556" y="9334"/>
                  </a:cubicBezTo>
                  <a:cubicBezTo>
                    <a:pt x="148276" y="9848"/>
                    <a:pt x="150448" y="12933"/>
                    <a:pt x="150448" y="16788"/>
                  </a:cubicBezTo>
                  <a:cubicBezTo>
                    <a:pt x="150448" y="20387"/>
                    <a:pt x="148759" y="22957"/>
                    <a:pt x="146105" y="27070"/>
                  </a:cubicBezTo>
                  <a:lnTo>
                    <a:pt x="66973" y="151474"/>
                  </a:lnTo>
                  <a:lnTo>
                    <a:pt x="45019" y="20130"/>
                  </a:lnTo>
                  <a:cubicBezTo>
                    <a:pt x="44537" y="17816"/>
                    <a:pt x="44537" y="17302"/>
                    <a:pt x="44537" y="16274"/>
                  </a:cubicBezTo>
                  <a:cubicBezTo>
                    <a:pt x="44537" y="9334"/>
                    <a:pt x="58047" y="9334"/>
                    <a:pt x="59736" y="9334"/>
                  </a:cubicBezTo>
                  <a:cubicBezTo>
                    <a:pt x="63837" y="9334"/>
                    <a:pt x="66973" y="9334"/>
                    <a:pt x="66973" y="3680"/>
                  </a:cubicBezTo>
                  <a:cubicBezTo>
                    <a:pt x="66973" y="3423"/>
                    <a:pt x="66732" y="81"/>
                    <a:pt x="62872" y="81"/>
                  </a:cubicBezTo>
                  <a:cubicBezTo>
                    <a:pt x="55876" y="81"/>
                    <a:pt x="38747" y="1109"/>
                    <a:pt x="31750" y="1109"/>
                  </a:cubicBezTo>
                  <a:cubicBezTo>
                    <a:pt x="25719" y="1109"/>
                    <a:pt x="11002" y="81"/>
                    <a:pt x="4971" y="81"/>
                  </a:cubicBezTo>
                  <a:cubicBezTo>
                    <a:pt x="2800" y="81"/>
                    <a:pt x="146" y="852"/>
                    <a:pt x="146" y="5736"/>
                  </a:cubicBezTo>
                  <a:cubicBezTo>
                    <a:pt x="146" y="9334"/>
                    <a:pt x="3523" y="9334"/>
                    <a:pt x="6177" y="9334"/>
                  </a:cubicBezTo>
                  <a:cubicBezTo>
                    <a:pt x="19687" y="9334"/>
                    <a:pt x="19929" y="10877"/>
                    <a:pt x="21135" y="17559"/>
                  </a:cubicBezTo>
                  <a:lnTo>
                    <a:pt x="47432" y="173836"/>
                  </a:lnTo>
                  <a:cubicBezTo>
                    <a:pt x="48397" y="179233"/>
                    <a:pt x="48638" y="180776"/>
                    <a:pt x="53222" y="180776"/>
                  </a:cubicBezTo>
                  <a:cubicBezTo>
                    <a:pt x="57806" y="180776"/>
                    <a:pt x="59012" y="178976"/>
                    <a:pt x="61425" y="175121"/>
                  </a:cubicBezTo>
                  <a:lnTo>
                    <a:pt x="153584" y="30668"/>
                  </a:lnTo>
                  <a:close/>
                </a:path>
              </a:pathLst>
            </a:custGeom>
            <a:solidFill>
              <a:srgbClr val="000000"/>
            </a:solidFill>
            <a:ln w="344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2" name="Dowolny kształt: kształt 121">
              <a:extLst>
                <a:ext uri="{FF2B5EF4-FFF2-40B4-BE49-F238E27FC236}">
                  <a16:creationId xmlns:a16="http://schemas.microsoft.com/office/drawing/2014/main" id="{888C2F40-6DE2-D387-C404-1ECA2EF765A4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6242717" y="7296771"/>
              <a:ext cx="60658" cy="124477"/>
            </a:xfrm>
            <a:custGeom>
              <a:avLst/>
              <a:gdLst>
                <a:gd name="connsiteX0" fmla="*/ 52710 w 60658"/>
                <a:gd name="connsiteY0" fmla="*/ 7977 h 124477"/>
                <a:gd name="connsiteX1" fmla="*/ 45127 w 60658"/>
                <a:gd name="connsiteY1" fmla="*/ 82 h 124477"/>
                <a:gd name="connsiteX2" fmla="*/ 34615 w 60658"/>
                <a:gd name="connsiteY2" fmla="*/ 11098 h 124477"/>
                <a:gd name="connsiteX3" fmla="*/ 42025 w 60658"/>
                <a:gd name="connsiteY3" fmla="*/ 18992 h 124477"/>
                <a:gd name="connsiteX4" fmla="*/ 52710 w 60658"/>
                <a:gd name="connsiteY4" fmla="*/ 7977 h 124477"/>
                <a:gd name="connsiteX5" fmla="*/ 60809 w 60658"/>
                <a:gd name="connsiteY5" fmla="*/ 96102 h 124477"/>
                <a:gd name="connsiteX6" fmla="*/ 57190 w 60658"/>
                <a:gd name="connsiteY6" fmla="*/ 93532 h 124477"/>
                <a:gd name="connsiteX7" fmla="*/ 53054 w 60658"/>
                <a:gd name="connsiteY7" fmla="*/ 97755 h 124477"/>
                <a:gd name="connsiteX8" fmla="*/ 33754 w 60658"/>
                <a:gd name="connsiteY8" fmla="*/ 118317 h 124477"/>
                <a:gd name="connsiteX9" fmla="*/ 28584 w 60658"/>
                <a:gd name="connsiteY9" fmla="*/ 111341 h 124477"/>
                <a:gd name="connsiteX10" fmla="*/ 30824 w 60658"/>
                <a:gd name="connsiteY10" fmla="*/ 101977 h 124477"/>
                <a:gd name="connsiteX11" fmla="*/ 34443 w 60658"/>
                <a:gd name="connsiteY11" fmla="*/ 92063 h 124477"/>
                <a:gd name="connsiteX12" fmla="*/ 44266 w 60658"/>
                <a:gd name="connsiteY12" fmla="*/ 66727 h 124477"/>
                <a:gd name="connsiteX13" fmla="*/ 46678 w 60658"/>
                <a:gd name="connsiteY13" fmla="*/ 57547 h 124477"/>
                <a:gd name="connsiteX14" fmla="*/ 27895 w 60658"/>
                <a:gd name="connsiteY14" fmla="*/ 41391 h 124477"/>
                <a:gd name="connsiteX15" fmla="*/ 151 w 60658"/>
                <a:gd name="connsiteY15" fmla="*/ 69848 h 124477"/>
                <a:gd name="connsiteX16" fmla="*/ 3769 w 60658"/>
                <a:gd name="connsiteY16" fmla="*/ 72419 h 124477"/>
                <a:gd name="connsiteX17" fmla="*/ 7733 w 60658"/>
                <a:gd name="connsiteY17" fmla="*/ 68747 h 124477"/>
                <a:gd name="connsiteX18" fmla="*/ 27206 w 60658"/>
                <a:gd name="connsiteY18" fmla="*/ 47633 h 124477"/>
                <a:gd name="connsiteX19" fmla="*/ 32375 w 60658"/>
                <a:gd name="connsiteY19" fmla="*/ 54610 h 124477"/>
                <a:gd name="connsiteX20" fmla="*/ 31341 w 60658"/>
                <a:gd name="connsiteY20" fmla="*/ 61219 h 124477"/>
                <a:gd name="connsiteX21" fmla="*/ 19968 w 60658"/>
                <a:gd name="connsiteY21" fmla="*/ 90411 h 124477"/>
                <a:gd name="connsiteX22" fmla="*/ 16177 w 60658"/>
                <a:gd name="connsiteY22" fmla="*/ 100142 h 124477"/>
                <a:gd name="connsiteX23" fmla="*/ 14281 w 60658"/>
                <a:gd name="connsiteY23" fmla="*/ 108403 h 124477"/>
                <a:gd name="connsiteX24" fmla="*/ 33065 w 60658"/>
                <a:gd name="connsiteY24" fmla="*/ 124560 h 124477"/>
                <a:gd name="connsiteX25" fmla="*/ 60809 w 60658"/>
                <a:gd name="connsiteY25" fmla="*/ 96102 h 124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0658" h="124477">
                  <a:moveTo>
                    <a:pt x="52710" y="7977"/>
                  </a:moveTo>
                  <a:cubicBezTo>
                    <a:pt x="52710" y="3570"/>
                    <a:pt x="49608" y="82"/>
                    <a:pt x="45127" y="82"/>
                  </a:cubicBezTo>
                  <a:cubicBezTo>
                    <a:pt x="40302" y="82"/>
                    <a:pt x="34615" y="5039"/>
                    <a:pt x="34615" y="11098"/>
                  </a:cubicBezTo>
                  <a:cubicBezTo>
                    <a:pt x="34615" y="16239"/>
                    <a:pt x="38407" y="18992"/>
                    <a:pt x="42025" y="18992"/>
                  </a:cubicBezTo>
                  <a:cubicBezTo>
                    <a:pt x="47712" y="18992"/>
                    <a:pt x="52710" y="13485"/>
                    <a:pt x="52710" y="7977"/>
                  </a:cubicBezTo>
                  <a:close/>
                  <a:moveTo>
                    <a:pt x="60809" y="96102"/>
                  </a:moveTo>
                  <a:cubicBezTo>
                    <a:pt x="60809" y="93532"/>
                    <a:pt x="57879" y="93532"/>
                    <a:pt x="57190" y="93532"/>
                  </a:cubicBezTo>
                  <a:cubicBezTo>
                    <a:pt x="54261" y="93532"/>
                    <a:pt x="54088" y="94267"/>
                    <a:pt x="53054" y="97755"/>
                  </a:cubicBezTo>
                  <a:cubicBezTo>
                    <a:pt x="50125" y="107853"/>
                    <a:pt x="42370" y="118317"/>
                    <a:pt x="33754" y="118317"/>
                  </a:cubicBezTo>
                  <a:cubicBezTo>
                    <a:pt x="29790" y="118317"/>
                    <a:pt x="28584" y="115380"/>
                    <a:pt x="28584" y="111341"/>
                  </a:cubicBezTo>
                  <a:cubicBezTo>
                    <a:pt x="28584" y="107485"/>
                    <a:pt x="29446" y="105466"/>
                    <a:pt x="30824" y="101977"/>
                  </a:cubicBezTo>
                  <a:cubicBezTo>
                    <a:pt x="32203" y="98306"/>
                    <a:pt x="33582" y="94634"/>
                    <a:pt x="34443" y="92063"/>
                  </a:cubicBezTo>
                  <a:cubicBezTo>
                    <a:pt x="35132" y="90411"/>
                    <a:pt x="41853" y="73337"/>
                    <a:pt x="44266" y="66727"/>
                  </a:cubicBezTo>
                  <a:cubicBezTo>
                    <a:pt x="45644" y="63055"/>
                    <a:pt x="46678" y="60669"/>
                    <a:pt x="46678" y="57547"/>
                  </a:cubicBezTo>
                  <a:cubicBezTo>
                    <a:pt x="46678" y="48735"/>
                    <a:pt x="38751" y="41391"/>
                    <a:pt x="27895" y="41391"/>
                  </a:cubicBezTo>
                  <a:cubicBezTo>
                    <a:pt x="9801" y="41391"/>
                    <a:pt x="151" y="64891"/>
                    <a:pt x="151" y="69848"/>
                  </a:cubicBezTo>
                  <a:cubicBezTo>
                    <a:pt x="151" y="72419"/>
                    <a:pt x="2908" y="72419"/>
                    <a:pt x="3769" y="72419"/>
                  </a:cubicBezTo>
                  <a:cubicBezTo>
                    <a:pt x="6699" y="72419"/>
                    <a:pt x="6871" y="71501"/>
                    <a:pt x="7733" y="68747"/>
                  </a:cubicBezTo>
                  <a:cubicBezTo>
                    <a:pt x="11524" y="55712"/>
                    <a:pt x="19796" y="47633"/>
                    <a:pt x="27206" y="47633"/>
                  </a:cubicBezTo>
                  <a:cubicBezTo>
                    <a:pt x="30480" y="47633"/>
                    <a:pt x="32375" y="49653"/>
                    <a:pt x="32375" y="54610"/>
                  </a:cubicBezTo>
                  <a:cubicBezTo>
                    <a:pt x="32375" y="55344"/>
                    <a:pt x="32375" y="57731"/>
                    <a:pt x="31341" y="61219"/>
                  </a:cubicBezTo>
                  <a:cubicBezTo>
                    <a:pt x="30135" y="64524"/>
                    <a:pt x="22380" y="84169"/>
                    <a:pt x="19968" y="90411"/>
                  </a:cubicBezTo>
                  <a:cubicBezTo>
                    <a:pt x="18762" y="93532"/>
                    <a:pt x="18762" y="93899"/>
                    <a:pt x="16177" y="100142"/>
                  </a:cubicBezTo>
                  <a:cubicBezTo>
                    <a:pt x="15315" y="102712"/>
                    <a:pt x="14281" y="105282"/>
                    <a:pt x="14281" y="108403"/>
                  </a:cubicBezTo>
                  <a:cubicBezTo>
                    <a:pt x="14281" y="117950"/>
                    <a:pt x="22725" y="124560"/>
                    <a:pt x="33065" y="124560"/>
                  </a:cubicBezTo>
                  <a:cubicBezTo>
                    <a:pt x="51159" y="124560"/>
                    <a:pt x="60809" y="100692"/>
                    <a:pt x="60809" y="96102"/>
                  </a:cubicBezTo>
                  <a:close/>
                </a:path>
              </a:pathLst>
            </a:custGeom>
            <a:solidFill>
              <a:srgbClr val="000000"/>
            </a:solidFill>
            <a:ln w="344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3" name="Dowolny kształt: kształt 122">
              <a:extLst>
                <a:ext uri="{FF2B5EF4-FFF2-40B4-BE49-F238E27FC236}">
                  <a16:creationId xmlns:a16="http://schemas.microsoft.com/office/drawing/2014/main" id="{7C8CC1CA-DB3B-4DD0-4E79-8404B3D721C4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6444786" y="6895983"/>
              <a:ext cx="244969" cy="249689"/>
            </a:xfrm>
            <a:custGeom>
              <a:avLst/>
              <a:gdLst>
                <a:gd name="connsiteX0" fmla="*/ 91489 w 244969"/>
                <a:gd name="connsiteY0" fmla="*/ 130427 h 249689"/>
                <a:gd name="connsiteX1" fmla="*/ 124920 w 244969"/>
                <a:gd name="connsiteY1" fmla="*/ 130427 h 249689"/>
                <a:gd name="connsiteX2" fmla="*/ 153526 w 244969"/>
                <a:gd name="connsiteY2" fmla="*/ 146951 h 249689"/>
                <a:gd name="connsiteX3" fmla="*/ 151113 w 244969"/>
                <a:gd name="connsiteY3" fmla="*/ 164943 h 249689"/>
                <a:gd name="connsiteX4" fmla="*/ 150079 w 244969"/>
                <a:gd name="connsiteY4" fmla="*/ 168982 h 249689"/>
                <a:gd name="connsiteX5" fmla="*/ 154215 w 244969"/>
                <a:gd name="connsiteY5" fmla="*/ 173389 h 249689"/>
                <a:gd name="connsiteX6" fmla="*/ 159385 w 244969"/>
                <a:gd name="connsiteY6" fmla="*/ 165678 h 249689"/>
                <a:gd name="connsiteX7" fmla="*/ 178340 w 244969"/>
                <a:gd name="connsiteY7" fmla="*/ 85997 h 249689"/>
                <a:gd name="connsiteX8" fmla="*/ 179374 w 244969"/>
                <a:gd name="connsiteY8" fmla="*/ 80122 h 249689"/>
                <a:gd name="connsiteX9" fmla="*/ 175238 w 244969"/>
                <a:gd name="connsiteY9" fmla="*/ 76083 h 249689"/>
                <a:gd name="connsiteX10" fmla="*/ 170069 w 244969"/>
                <a:gd name="connsiteY10" fmla="*/ 83794 h 249689"/>
                <a:gd name="connsiteX11" fmla="*/ 125609 w 244969"/>
                <a:gd name="connsiteY11" fmla="*/ 119044 h 249689"/>
                <a:gd name="connsiteX12" fmla="*/ 94246 w 244969"/>
                <a:gd name="connsiteY12" fmla="*/ 119044 h 249689"/>
                <a:gd name="connsiteX13" fmla="*/ 116303 w 244969"/>
                <a:gd name="connsiteY13" fmla="*/ 25778 h 249689"/>
                <a:gd name="connsiteX14" fmla="*/ 134914 w 244969"/>
                <a:gd name="connsiteY14" fmla="*/ 11458 h 249689"/>
                <a:gd name="connsiteX15" fmla="*/ 180408 w 244969"/>
                <a:gd name="connsiteY15" fmla="*/ 11458 h 249689"/>
                <a:gd name="connsiteX16" fmla="*/ 230727 w 244969"/>
                <a:gd name="connsiteY16" fmla="*/ 51849 h 249689"/>
                <a:gd name="connsiteX17" fmla="*/ 229693 w 244969"/>
                <a:gd name="connsiteY17" fmla="*/ 71677 h 249689"/>
                <a:gd name="connsiteX18" fmla="*/ 229004 w 244969"/>
                <a:gd name="connsiteY18" fmla="*/ 78286 h 249689"/>
                <a:gd name="connsiteX19" fmla="*/ 233140 w 244969"/>
                <a:gd name="connsiteY19" fmla="*/ 82693 h 249689"/>
                <a:gd name="connsiteX20" fmla="*/ 237965 w 244969"/>
                <a:gd name="connsiteY20" fmla="*/ 73513 h 249689"/>
                <a:gd name="connsiteX21" fmla="*/ 244858 w 244969"/>
                <a:gd name="connsiteY21" fmla="*/ 9989 h 249689"/>
                <a:gd name="connsiteX22" fmla="*/ 235552 w 244969"/>
                <a:gd name="connsiteY22" fmla="*/ 75 h 249689"/>
                <a:gd name="connsiteX23" fmla="*/ 66674 w 244969"/>
                <a:gd name="connsiteY23" fmla="*/ 75 h 249689"/>
                <a:gd name="connsiteX24" fmla="*/ 56334 w 244969"/>
                <a:gd name="connsiteY24" fmla="*/ 7419 h 249689"/>
                <a:gd name="connsiteX25" fmla="*/ 65985 w 244969"/>
                <a:gd name="connsiteY25" fmla="*/ 11458 h 249689"/>
                <a:gd name="connsiteX26" fmla="*/ 88387 w 244969"/>
                <a:gd name="connsiteY26" fmla="*/ 18067 h 249689"/>
                <a:gd name="connsiteX27" fmla="*/ 86664 w 244969"/>
                <a:gd name="connsiteY27" fmla="*/ 26880 h 249689"/>
                <a:gd name="connsiteX28" fmla="*/ 41170 w 244969"/>
                <a:gd name="connsiteY28" fmla="*/ 221123 h 249689"/>
                <a:gd name="connsiteX29" fmla="*/ 9807 w 244969"/>
                <a:gd name="connsiteY29" fmla="*/ 238381 h 249689"/>
                <a:gd name="connsiteX30" fmla="*/ 156 w 244969"/>
                <a:gd name="connsiteY30" fmla="*/ 245358 h 249689"/>
                <a:gd name="connsiteX31" fmla="*/ 5326 w 244969"/>
                <a:gd name="connsiteY31" fmla="*/ 249764 h 249689"/>
                <a:gd name="connsiteX32" fmla="*/ 50820 w 244969"/>
                <a:gd name="connsiteY32" fmla="*/ 248663 h 249689"/>
                <a:gd name="connsiteX33" fmla="*/ 102173 w 244969"/>
                <a:gd name="connsiteY33" fmla="*/ 249764 h 249689"/>
                <a:gd name="connsiteX34" fmla="*/ 109410 w 244969"/>
                <a:gd name="connsiteY34" fmla="*/ 242788 h 249689"/>
                <a:gd name="connsiteX35" fmla="*/ 107342 w 244969"/>
                <a:gd name="connsiteY35" fmla="*/ 238749 h 249689"/>
                <a:gd name="connsiteX36" fmla="*/ 97692 w 244969"/>
                <a:gd name="connsiteY36" fmla="*/ 238381 h 249689"/>
                <a:gd name="connsiteX37" fmla="*/ 79771 w 244969"/>
                <a:gd name="connsiteY37" fmla="*/ 237647 h 249689"/>
                <a:gd name="connsiteX38" fmla="*/ 68742 w 244969"/>
                <a:gd name="connsiteY38" fmla="*/ 230303 h 249689"/>
                <a:gd name="connsiteX39" fmla="*/ 70120 w 244969"/>
                <a:gd name="connsiteY39" fmla="*/ 221858 h 249689"/>
                <a:gd name="connsiteX40" fmla="*/ 91489 w 244969"/>
                <a:gd name="connsiteY40" fmla="*/ 130427 h 24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4969" h="249689">
                  <a:moveTo>
                    <a:pt x="91489" y="130427"/>
                  </a:moveTo>
                  <a:lnTo>
                    <a:pt x="124920" y="130427"/>
                  </a:lnTo>
                  <a:cubicBezTo>
                    <a:pt x="150768" y="130427"/>
                    <a:pt x="153526" y="136302"/>
                    <a:pt x="153526" y="146951"/>
                  </a:cubicBezTo>
                  <a:cubicBezTo>
                    <a:pt x="153526" y="149521"/>
                    <a:pt x="153526" y="153928"/>
                    <a:pt x="151113" y="164943"/>
                  </a:cubicBezTo>
                  <a:cubicBezTo>
                    <a:pt x="150424" y="166779"/>
                    <a:pt x="150079" y="168248"/>
                    <a:pt x="150079" y="168982"/>
                  </a:cubicBezTo>
                  <a:cubicBezTo>
                    <a:pt x="150079" y="171920"/>
                    <a:pt x="152147" y="173389"/>
                    <a:pt x="154215" y="173389"/>
                  </a:cubicBezTo>
                  <a:cubicBezTo>
                    <a:pt x="157661" y="173389"/>
                    <a:pt x="157661" y="172287"/>
                    <a:pt x="159385" y="165678"/>
                  </a:cubicBezTo>
                  <a:lnTo>
                    <a:pt x="178340" y="85997"/>
                  </a:lnTo>
                  <a:cubicBezTo>
                    <a:pt x="179374" y="81958"/>
                    <a:pt x="179374" y="81224"/>
                    <a:pt x="179374" y="80122"/>
                  </a:cubicBezTo>
                  <a:cubicBezTo>
                    <a:pt x="179374" y="79388"/>
                    <a:pt x="178685" y="76083"/>
                    <a:pt x="175238" y="76083"/>
                  </a:cubicBezTo>
                  <a:cubicBezTo>
                    <a:pt x="171792" y="76083"/>
                    <a:pt x="171447" y="77919"/>
                    <a:pt x="170069" y="83794"/>
                  </a:cubicBezTo>
                  <a:cubicBezTo>
                    <a:pt x="162831" y="112435"/>
                    <a:pt x="154904" y="119044"/>
                    <a:pt x="125609" y="119044"/>
                  </a:cubicBezTo>
                  <a:lnTo>
                    <a:pt x="94246" y="119044"/>
                  </a:lnTo>
                  <a:lnTo>
                    <a:pt x="116303" y="25778"/>
                  </a:lnTo>
                  <a:cubicBezTo>
                    <a:pt x="119405" y="12926"/>
                    <a:pt x="119750" y="11458"/>
                    <a:pt x="134914" y="11458"/>
                  </a:cubicBezTo>
                  <a:lnTo>
                    <a:pt x="180408" y="11458"/>
                  </a:lnTo>
                  <a:cubicBezTo>
                    <a:pt x="222800" y="11458"/>
                    <a:pt x="230727" y="23575"/>
                    <a:pt x="230727" y="51849"/>
                  </a:cubicBezTo>
                  <a:cubicBezTo>
                    <a:pt x="230727" y="60294"/>
                    <a:pt x="230727" y="61763"/>
                    <a:pt x="229693" y="71677"/>
                  </a:cubicBezTo>
                  <a:cubicBezTo>
                    <a:pt x="229004" y="76450"/>
                    <a:pt x="229004" y="77185"/>
                    <a:pt x="229004" y="78286"/>
                  </a:cubicBezTo>
                  <a:cubicBezTo>
                    <a:pt x="229004" y="80122"/>
                    <a:pt x="230038" y="82693"/>
                    <a:pt x="233140" y="82693"/>
                  </a:cubicBezTo>
                  <a:cubicBezTo>
                    <a:pt x="236931" y="82693"/>
                    <a:pt x="237275" y="80489"/>
                    <a:pt x="237965" y="73513"/>
                  </a:cubicBezTo>
                  <a:lnTo>
                    <a:pt x="244858" y="9989"/>
                  </a:lnTo>
                  <a:cubicBezTo>
                    <a:pt x="245892" y="75"/>
                    <a:pt x="244168" y="75"/>
                    <a:pt x="235552" y="75"/>
                  </a:cubicBezTo>
                  <a:lnTo>
                    <a:pt x="66674" y="75"/>
                  </a:lnTo>
                  <a:cubicBezTo>
                    <a:pt x="59781" y="75"/>
                    <a:pt x="56334" y="75"/>
                    <a:pt x="56334" y="7419"/>
                  </a:cubicBezTo>
                  <a:cubicBezTo>
                    <a:pt x="56334" y="11458"/>
                    <a:pt x="59436" y="11458"/>
                    <a:pt x="65985" y="11458"/>
                  </a:cubicBezTo>
                  <a:cubicBezTo>
                    <a:pt x="78737" y="11458"/>
                    <a:pt x="88387" y="11458"/>
                    <a:pt x="88387" y="18067"/>
                  </a:cubicBezTo>
                  <a:cubicBezTo>
                    <a:pt x="88387" y="19536"/>
                    <a:pt x="88387" y="20270"/>
                    <a:pt x="86664" y="26880"/>
                  </a:cubicBezTo>
                  <a:lnTo>
                    <a:pt x="41170" y="221123"/>
                  </a:lnTo>
                  <a:cubicBezTo>
                    <a:pt x="37723" y="235444"/>
                    <a:pt x="37034" y="238381"/>
                    <a:pt x="9807" y="238381"/>
                  </a:cubicBezTo>
                  <a:cubicBezTo>
                    <a:pt x="3948" y="238381"/>
                    <a:pt x="156" y="238381"/>
                    <a:pt x="156" y="245358"/>
                  </a:cubicBezTo>
                  <a:cubicBezTo>
                    <a:pt x="156" y="249764"/>
                    <a:pt x="4292" y="249764"/>
                    <a:pt x="5326" y="249764"/>
                  </a:cubicBezTo>
                  <a:cubicBezTo>
                    <a:pt x="15321" y="249764"/>
                    <a:pt x="40825" y="248663"/>
                    <a:pt x="50820" y="248663"/>
                  </a:cubicBezTo>
                  <a:cubicBezTo>
                    <a:pt x="62193" y="248663"/>
                    <a:pt x="90799" y="249764"/>
                    <a:pt x="102173" y="249764"/>
                  </a:cubicBezTo>
                  <a:cubicBezTo>
                    <a:pt x="105275" y="249764"/>
                    <a:pt x="109410" y="249764"/>
                    <a:pt x="109410" y="242788"/>
                  </a:cubicBezTo>
                  <a:cubicBezTo>
                    <a:pt x="109410" y="239850"/>
                    <a:pt x="107342" y="239116"/>
                    <a:pt x="107342" y="238749"/>
                  </a:cubicBezTo>
                  <a:cubicBezTo>
                    <a:pt x="106309" y="238381"/>
                    <a:pt x="105619" y="238381"/>
                    <a:pt x="97692" y="238381"/>
                  </a:cubicBezTo>
                  <a:cubicBezTo>
                    <a:pt x="90110" y="238381"/>
                    <a:pt x="88387" y="238381"/>
                    <a:pt x="79771" y="237647"/>
                  </a:cubicBezTo>
                  <a:cubicBezTo>
                    <a:pt x="69776" y="236545"/>
                    <a:pt x="68742" y="235077"/>
                    <a:pt x="68742" y="230303"/>
                  </a:cubicBezTo>
                  <a:cubicBezTo>
                    <a:pt x="68742" y="229569"/>
                    <a:pt x="68742" y="227366"/>
                    <a:pt x="70120" y="221858"/>
                  </a:cubicBezTo>
                  <a:lnTo>
                    <a:pt x="91489" y="130427"/>
                  </a:lnTo>
                  <a:close/>
                </a:path>
              </a:pathLst>
            </a:custGeom>
            <a:solidFill>
              <a:srgbClr val="000000"/>
            </a:solidFill>
            <a:ln w="344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4" name="Dowolny kształt: kształt 123">
              <a:extLst>
                <a:ext uri="{FF2B5EF4-FFF2-40B4-BE49-F238E27FC236}">
                  <a16:creationId xmlns:a16="http://schemas.microsoft.com/office/drawing/2014/main" id="{9056786E-86EB-CD7C-E723-EF0ECE4A4EF2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6669965" y="7020056"/>
              <a:ext cx="183353" cy="230558"/>
            </a:xfrm>
            <a:custGeom>
              <a:avLst/>
              <a:gdLst>
                <a:gd name="connsiteX0" fmla="*/ 95700 w 183353"/>
                <a:gd name="connsiteY0" fmla="*/ 196193 h 230558"/>
                <a:gd name="connsiteX1" fmla="*/ 118619 w 183353"/>
                <a:gd name="connsiteY1" fmla="*/ 230635 h 230558"/>
                <a:gd name="connsiteX2" fmla="*/ 161804 w 183353"/>
                <a:gd name="connsiteY2" fmla="*/ 180771 h 230558"/>
                <a:gd name="connsiteX3" fmla="*/ 158426 w 183353"/>
                <a:gd name="connsiteY3" fmla="*/ 177172 h 230558"/>
                <a:gd name="connsiteX4" fmla="*/ 155048 w 183353"/>
                <a:gd name="connsiteY4" fmla="*/ 180514 h 230558"/>
                <a:gd name="connsiteX5" fmla="*/ 125133 w 183353"/>
                <a:gd name="connsiteY5" fmla="*/ 203647 h 230558"/>
                <a:gd name="connsiteX6" fmla="*/ 106074 w 183353"/>
                <a:gd name="connsiteY6" fmla="*/ 178714 h 230558"/>
                <a:gd name="connsiteX7" fmla="*/ 183516 w 183353"/>
                <a:gd name="connsiteY7" fmla="*/ 71532 h 230558"/>
                <a:gd name="connsiteX8" fmla="*/ 113553 w 183353"/>
                <a:gd name="connsiteY8" fmla="*/ 76 h 230558"/>
                <a:gd name="connsiteX9" fmla="*/ 163 w 183353"/>
                <a:gd name="connsiteY9" fmla="*/ 115484 h 230558"/>
                <a:gd name="connsiteX10" fmla="*/ 70368 w 183353"/>
                <a:gd name="connsiteY10" fmla="*/ 185911 h 230558"/>
                <a:gd name="connsiteX11" fmla="*/ 95700 w 183353"/>
                <a:gd name="connsiteY11" fmla="*/ 182313 h 230558"/>
                <a:gd name="connsiteX12" fmla="*/ 95700 w 183353"/>
                <a:gd name="connsiteY12" fmla="*/ 196193 h 230558"/>
                <a:gd name="connsiteX13" fmla="*/ 53963 w 183353"/>
                <a:gd name="connsiteY13" fmla="*/ 174345 h 230558"/>
                <a:gd name="connsiteX14" fmla="*/ 23565 w 183353"/>
                <a:gd name="connsiteY14" fmla="*/ 121910 h 230558"/>
                <a:gd name="connsiteX15" fmla="*/ 50585 w 183353"/>
                <a:gd name="connsiteY15" fmla="*/ 42230 h 230558"/>
                <a:gd name="connsiteX16" fmla="*/ 111623 w 183353"/>
                <a:gd name="connsiteY16" fmla="*/ 8301 h 230558"/>
                <a:gd name="connsiteX17" fmla="*/ 160115 w 183353"/>
                <a:gd name="connsiteY17" fmla="*/ 64592 h 230558"/>
                <a:gd name="connsiteX18" fmla="*/ 104144 w 183353"/>
                <a:gd name="connsiteY18" fmla="*/ 168947 h 230558"/>
                <a:gd name="connsiteX19" fmla="*/ 79777 w 183353"/>
                <a:gd name="connsiteY19" fmla="*/ 141959 h 230558"/>
                <a:gd name="connsiteX20" fmla="*/ 52998 w 183353"/>
                <a:gd name="connsiteY20" fmla="*/ 167662 h 230558"/>
                <a:gd name="connsiteX21" fmla="*/ 53963 w 183353"/>
                <a:gd name="connsiteY21" fmla="*/ 174345 h 230558"/>
                <a:gd name="connsiteX22" fmla="*/ 95700 w 183353"/>
                <a:gd name="connsiteY22" fmla="*/ 173060 h 230558"/>
                <a:gd name="connsiteX23" fmla="*/ 72057 w 183353"/>
                <a:gd name="connsiteY23" fmla="*/ 177686 h 230558"/>
                <a:gd name="connsiteX24" fmla="*/ 59753 w 183353"/>
                <a:gd name="connsiteY24" fmla="*/ 167662 h 230558"/>
                <a:gd name="connsiteX25" fmla="*/ 79777 w 183353"/>
                <a:gd name="connsiteY25" fmla="*/ 149156 h 230558"/>
                <a:gd name="connsiteX26" fmla="*/ 95700 w 183353"/>
                <a:gd name="connsiteY26" fmla="*/ 173060 h 23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353" h="230558">
                  <a:moveTo>
                    <a:pt x="95700" y="196193"/>
                  </a:moveTo>
                  <a:cubicBezTo>
                    <a:pt x="95700" y="212900"/>
                    <a:pt x="98836" y="230635"/>
                    <a:pt x="118619" y="230635"/>
                  </a:cubicBezTo>
                  <a:cubicBezTo>
                    <a:pt x="147811" y="230635"/>
                    <a:pt x="161804" y="186425"/>
                    <a:pt x="161804" y="180771"/>
                  </a:cubicBezTo>
                  <a:cubicBezTo>
                    <a:pt x="161804" y="178971"/>
                    <a:pt x="160356" y="177172"/>
                    <a:pt x="158426" y="177172"/>
                  </a:cubicBezTo>
                  <a:cubicBezTo>
                    <a:pt x="156013" y="177172"/>
                    <a:pt x="155290" y="179486"/>
                    <a:pt x="155048" y="180514"/>
                  </a:cubicBezTo>
                  <a:cubicBezTo>
                    <a:pt x="149258" y="198506"/>
                    <a:pt x="133335" y="203647"/>
                    <a:pt x="125133" y="203647"/>
                  </a:cubicBezTo>
                  <a:cubicBezTo>
                    <a:pt x="115483" y="203647"/>
                    <a:pt x="110416" y="199277"/>
                    <a:pt x="106074" y="178714"/>
                  </a:cubicBezTo>
                  <a:cubicBezTo>
                    <a:pt x="149017" y="162521"/>
                    <a:pt x="183516" y="117026"/>
                    <a:pt x="183516" y="71532"/>
                  </a:cubicBezTo>
                  <a:cubicBezTo>
                    <a:pt x="183516" y="31177"/>
                    <a:pt x="156255" y="76"/>
                    <a:pt x="113553" y="76"/>
                  </a:cubicBezTo>
                  <a:cubicBezTo>
                    <a:pt x="55893" y="76"/>
                    <a:pt x="163" y="57652"/>
                    <a:pt x="163" y="115484"/>
                  </a:cubicBezTo>
                  <a:cubicBezTo>
                    <a:pt x="163" y="156867"/>
                    <a:pt x="28872" y="185911"/>
                    <a:pt x="70368" y="185911"/>
                  </a:cubicBezTo>
                  <a:cubicBezTo>
                    <a:pt x="74952" y="185911"/>
                    <a:pt x="83154" y="185654"/>
                    <a:pt x="95700" y="182313"/>
                  </a:cubicBezTo>
                  <a:lnTo>
                    <a:pt x="95700" y="196193"/>
                  </a:lnTo>
                  <a:close/>
                  <a:moveTo>
                    <a:pt x="53963" y="174345"/>
                  </a:moveTo>
                  <a:cubicBezTo>
                    <a:pt x="41417" y="169718"/>
                    <a:pt x="23565" y="156352"/>
                    <a:pt x="23565" y="121910"/>
                  </a:cubicBezTo>
                  <a:cubicBezTo>
                    <a:pt x="23565" y="105460"/>
                    <a:pt x="28631" y="71274"/>
                    <a:pt x="50585" y="42230"/>
                  </a:cubicBezTo>
                  <a:cubicBezTo>
                    <a:pt x="65784" y="22438"/>
                    <a:pt x="89186" y="8301"/>
                    <a:pt x="111623" y="8301"/>
                  </a:cubicBezTo>
                  <a:cubicBezTo>
                    <a:pt x="137919" y="8301"/>
                    <a:pt x="160115" y="27065"/>
                    <a:pt x="160115" y="64592"/>
                  </a:cubicBezTo>
                  <a:cubicBezTo>
                    <a:pt x="160115" y="90295"/>
                    <a:pt x="148293" y="145557"/>
                    <a:pt x="104144" y="168947"/>
                  </a:cubicBezTo>
                  <a:cubicBezTo>
                    <a:pt x="100284" y="152754"/>
                    <a:pt x="94011" y="141959"/>
                    <a:pt x="79777" y="141959"/>
                  </a:cubicBezTo>
                  <a:cubicBezTo>
                    <a:pt x="66267" y="141959"/>
                    <a:pt x="52998" y="154039"/>
                    <a:pt x="52998" y="167662"/>
                  </a:cubicBezTo>
                  <a:cubicBezTo>
                    <a:pt x="52998" y="172289"/>
                    <a:pt x="53239" y="172546"/>
                    <a:pt x="53963" y="174345"/>
                  </a:cubicBezTo>
                  <a:close/>
                  <a:moveTo>
                    <a:pt x="95700" y="173060"/>
                  </a:moveTo>
                  <a:cubicBezTo>
                    <a:pt x="90392" y="175116"/>
                    <a:pt x="81466" y="177686"/>
                    <a:pt x="72057" y="177686"/>
                  </a:cubicBezTo>
                  <a:cubicBezTo>
                    <a:pt x="68197" y="177686"/>
                    <a:pt x="59753" y="177686"/>
                    <a:pt x="59753" y="167662"/>
                  </a:cubicBezTo>
                  <a:cubicBezTo>
                    <a:pt x="59753" y="157895"/>
                    <a:pt x="69644" y="149156"/>
                    <a:pt x="79777" y="149156"/>
                  </a:cubicBezTo>
                  <a:cubicBezTo>
                    <a:pt x="88462" y="149156"/>
                    <a:pt x="94976" y="153268"/>
                    <a:pt x="95700" y="173060"/>
                  </a:cubicBezTo>
                  <a:close/>
                </a:path>
              </a:pathLst>
            </a:custGeom>
            <a:solidFill>
              <a:srgbClr val="000000"/>
            </a:solidFill>
            <a:ln w="344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5" name="Dowolny kształt: kształt 124">
              <a:extLst>
                <a:ext uri="{FF2B5EF4-FFF2-40B4-BE49-F238E27FC236}">
                  <a16:creationId xmlns:a16="http://schemas.microsoft.com/office/drawing/2014/main" id="{A398E2D7-D7B8-EBA2-70A5-3A51AF31FF69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7011943" y="6912139"/>
              <a:ext cx="210580" cy="283838"/>
            </a:xfrm>
            <a:custGeom>
              <a:avLst/>
              <a:gdLst>
                <a:gd name="connsiteX0" fmla="*/ 204205 w 210580"/>
                <a:gd name="connsiteY0" fmla="*/ 15497 h 283838"/>
                <a:gd name="connsiteX1" fmla="*/ 210753 w 210580"/>
                <a:gd name="connsiteY1" fmla="*/ 7419 h 283838"/>
                <a:gd name="connsiteX2" fmla="*/ 203860 w 210580"/>
                <a:gd name="connsiteY2" fmla="*/ 75 h 283838"/>
                <a:gd name="connsiteX3" fmla="*/ 197657 w 210580"/>
                <a:gd name="connsiteY3" fmla="*/ 2278 h 283838"/>
                <a:gd name="connsiteX4" fmla="*/ 7065 w 210580"/>
                <a:gd name="connsiteY4" fmla="*/ 98115 h 283838"/>
                <a:gd name="connsiteX5" fmla="*/ 172 w 210580"/>
                <a:gd name="connsiteY5" fmla="*/ 106560 h 283838"/>
                <a:gd name="connsiteX6" fmla="*/ 7065 w 210580"/>
                <a:gd name="connsiteY6" fmla="*/ 114638 h 283838"/>
                <a:gd name="connsiteX7" fmla="*/ 197657 w 210580"/>
                <a:gd name="connsiteY7" fmla="*/ 210108 h 283838"/>
                <a:gd name="connsiteX8" fmla="*/ 203860 w 210580"/>
                <a:gd name="connsiteY8" fmla="*/ 212678 h 283838"/>
                <a:gd name="connsiteX9" fmla="*/ 210753 w 210580"/>
                <a:gd name="connsiteY9" fmla="*/ 205334 h 283838"/>
                <a:gd name="connsiteX10" fmla="*/ 203516 w 210580"/>
                <a:gd name="connsiteY10" fmla="*/ 196889 h 283838"/>
                <a:gd name="connsiteX11" fmla="*/ 23264 w 210580"/>
                <a:gd name="connsiteY11" fmla="*/ 106560 h 283838"/>
                <a:gd name="connsiteX12" fmla="*/ 204205 w 210580"/>
                <a:gd name="connsiteY12" fmla="*/ 15497 h 283838"/>
                <a:gd name="connsiteX13" fmla="*/ 198691 w 210580"/>
                <a:gd name="connsiteY13" fmla="*/ 283913 h 283838"/>
                <a:gd name="connsiteX14" fmla="*/ 210753 w 210580"/>
                <a:gd name="connsiteY14" fmla="*/ 276569 h 283838"/>
                <a:gd name="connsiteX15" fmla="*/ 198346 w 210580"/>
                <a:gd name="connsiteY15" fmla="*/ 269225 h 283838"/>
                <a:gd name="connsiteX16" fmla="*/ 12580 w 210580"/>
                <a:gd name="connsiteY16" fmla="*/ 269225 h 283838"/>
                <a:gd name="connsiteX17" fmla="*/ 172 w 210580"/>
                <a:gd name="connsiteY17" fmla="*/ 276569 h 283838"/>
                <a:gd name="connsiteX18" fmla="*/ 12235 w 210580"/>
                <a:gd name="connsiteY18" fmla="*/ 283913 h 283838"/>
                <a:gd name="connsiteX19" fmla="*/ 198691 w 210580"/>
                <a:gd name="connsiteY19" fmla="*/ 283913 h 283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0580" h="283838">
                  <a:moveTo>
                    <a:pt x="204205" y="15497"/>
                  </a:moveTo>
                  <a:cubicBezTo>
                    <a:pt x="207996" y="13661"/>
                    <a:pt x="210753" y="11825"/>
                    <a:pt x="210753" y="7419"/>
                  </a:cubicBezTo>
                  <a:cubicBezTo>
                    <a:pt x="210753" y="3379"/>
                    <a:pt x="207996" y="75"/>
                    <a:pt x="203860" y="75"/>
                  </a:cubicBezTo>
                  <a:cubicBezTo>
                    <a:pt x="202137" y="75"/>
                    <a:pt x="199035" y="1543"/>
                    <a:pt x="197657" y="2278"/>
                  </a:cubicBezTo>
                  <a:lnTo>
                    <a:pt x="7065" y="98115"/>
                  </a:lnTo>
                  <a:cubicBezTo>
                    <a:pt x="1206" y="101052"/>
                    <a:pt x="172" y="103622"/>
                    <a:pt x="172" y="106560"/>
                  </a:cubicBezTo>
                  <a:cubicBezTo>
                    <a:pt x="172" y="109865"/>
                    <a:pt x="2240" y="112435"/>
                    <a:pt x="7065" y="114638"/>
                  </a:cubicBezTo>
                  <a:lnTo>
                    <a:pt x="197657" y="210108"/>
                  </a:lnTo>
                  <a:cubicBezTo>
                    <a:pt x="202137" y="212678"/>
                    <a:pt x="202826" y="212678"/>
                    <a:pt x="203860" y="212678"/>
                  </a:cubicBezTo>
                  <a:cubicBezTo>
                    <a:pt x="207651" y="212678"/>
                    <a:pt x="210753" y="209373"/>
                    <a:pt x="210753" y="205334"/>
                  </a:cubicBezTo>
                  <a:cubicBezTo>
                    <a:pt x="210753" y="202030"/>
                    <a:pt x="209375" y="199826"/>
                    <a:pt x="203516" y="196889"/>
                  </a:cubicBezTo>
                  <a:lnTo>
                    <a:pt x="23264" y="106560"/>
                  </a:lnTo>
                  <a:lnTo>
                    <a:pt x="204205" y="15497"/>
                  </a:lnTo>
                  <a:close/>
                  <a:moveTo>
                    <a:pt x="198691" y="283913"/>
                  </a:moveTo>
                  <a:cubicBezTo>
                    <a:pt x="204550" y="283913"/>
                    <a:pt x="210753" y="283913"/>
                    <a:pt x="210753" y="276569"/>
                  </a:cubicBezTo>
                  <a:cubicBezTo>
                    <a:pt x="210753" y="269225"/>
                    <a:pt x="203516" y="269225"/>
                    <a:pt x="198346" y="269225"/>
                  </a:cubicBezTo>
                  <a:lnTo>
                    <a:pt x="12580" y="269225"/>
                  </a:lnTo>
                  <a:cubicBezTo>
                    <a:pt x="7410" y="269225"/>
                    <a:pt x="172" y="269225"/>
                    <a:pt x="172" y="276569"/>
                  </a:cubicBezTo>
                  <a:cubicBezTo>
                    <a:pt x="172" y="283913"/>
                    <a:pt x="6376" y="283913"/>
                    <a:pt x="12235" y="283913"/>
                  </a:cubicBezTo>
                  <a:lnTo>
                    <a:pt x="198691" y="283913"/>
                  </a:lnTo>
                  <a:close/>
                </a:path>
              </a:pathLst>
            </a:custGeom>
            <a:solidFill>
              <a:srgbClr val="000000"/>
            </a:solidFill>
            <a:ln w="344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6" name="Dowolny kształt: kształt 125">
              <a:extLst>
                <a:ext uri="{FF2B5EF4-FFF2-40B4-BE49-F238E27FC236}">
                  <a16:creationId xmlns:a16="http://schemas.microsoft.com/office/drawing/2014/main" id="{F78278E1-D8A6-D494-0E69-5362EA3FE18F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7356783" y="6897085"/>
              <a:ext cx="152679" cy="248587"/>
            </a:xfrm>
            <a:custGeom>
              <a:avLst/>
              <a:gdLst>
                <a:gd name="connsiteX0" fmla="*/ 91860 w 152679"/>
                <a:gd name="connsiteY0" fmla="*/ 188076 h 248587"/>
                <a:gd name="connsiteX1" fmla="*/ 91860 w 152679"/>
                <a:gd name="connsiteY1" fmla="*/ 220022 h 248587"/>
                <a:gd name="connsiteX2" fmla="*/ 65666 w 152679"/>
                <a:gd name="connsiteY2" fmla="*/ 237280 h 248587"/>
                <a:gd name="connsiteX3" fmla="*/ 58429 w 152679"/>
                <a:gd name="connsiteY3" fmla="*/ 237280 h 248587"/>
                <a:gd name="connsiteX4" fmla="*/ 58429 w 152679"/>
                <a:gd name="connsiteY4" fmla="*/ 248663 h 248587"/>
                <a:gd name="connsiteX5" fmla="*/ 104956 w 152679"/>
                <a:gd name="connsiteY5" fmla="*/ 247561 h 248587"/>
                <a:gd name="connsiteX6" fmla="*/ 151829 w 152679"/>
                <a:gd name="connsiteY6" fmla="*/ 248663 h 248587"/>
                <a:gd name="connsiteX7" fmla="*/ 151829 w 152679"/>
                <a:gd name="connsiteY7" fmla="*/ 237280 h 248587"/>
                <a:gd name="connsiteX8" fmla="*/ 144591 w 152679"/>
                <a:gd name="connsiteY8" fmla="*/ 237280 h 248587"/>
                <a:gd name="connsiteX9" fmla="*/ 118398 w 152679"/>
                <a:gd name="connsiteY9" fmla="*/ 220022 h 248587"/>
                <a:gd name="connsiteX10" fmla="*/ 118398 w 152679"/>
                <a:gd name="connsiteY10" fmla="*/ 188076 h 248587"/>
                <a:gd name="connsiteX11" fmla="*/ 152863 w 152679"/>
                <a:gd name="connsiteY11" fmla="*/ 188076 h 248587"/>
                <a:gd name="connsiteX12" fmla="*/ 152863 w 152679"/>
                <a:gd name="connsiteY12" fmla="*/ 176693 h 248587"/>
                <a:gd name="connsiteX13" fmla="*/ 118398 w 152679"/>
                <a:gd name="connsiteY13" fmla="*/ 176693 h 248587"/>
                <a:gd name="connsiteX14" fmla="*/ 118398 w 152679"/>
                <a:gd name="connsiteY14" fmla="*/ 9622 h 248587"/>
                <a:gd name="connsiteX15" fmla="*/ 112883 w 152679"/>
                <a:gd name="connsiteY15" fmla="*/ 75 h 248587"/>
                <a:gd name="connsiteX16" fmla="*/ 105990 w 152679"/>
                <a:gd name="connsiteY16" fmla="*/ 4481 h 248587"/>
                <a:gd name="connsiteX17" fmla="*/ 183 w 152679"/>
                <a:gd name="connsiteY17" fmla="*/ 176693 h 248587"/>
                <a:gd name="connsiteX18" fmla="*/ 183 w 152679"/>
                <a:gd name="connsiteY18" fmla="*/ 188076 h 248587"/>
                <a:gd name="connsiteX19" fmla="*/ 91860 w 152679"/>
                <a:gd name="connsiteY19" fmla="*/ 188076 h 248587"/>
                <a:gd name="connsiteX20" fmla="*/ 93928 w 152679"/>
                <a:gd name="connsiteY20" fmla="*/ 176693 h 248587"/>
                <a:gd name="connsiteX21" fmla="*/ 9833 w 152679"/>
                <a:gd name="connsiteY21" fmla="*/ 176693 h 248587"/>
                <a:gd name="connsiteX22" fmla="*/ 93928 w 152679"/>
                <a:gd name="connsiteY22" fmla="*/ 39731 h 248587"/>
                <a:gd name="connsiteX23" fmla="*/ 93928 w 152679"/>
                <a:gd name="connsiteY23" fmla="*/ 176693 h 24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2679" h="248587">
                  <a:moveTo>
                    <a:pt x="91860" y="188076"/>
                  </a:moveTo>
                  <a:lnTo>
                    <a:pt x="91860" y="220022"/>
                  </a:lnTo>
                  <a:cubicBezTo>
                    <a:pt x="91860" y="233241"/>
                    <a:pt x="91170" y="237280"/>
                    <a:pt x="65666" y="237280"/>
                  </a:cubicBezTo>
                  <a:lnTo>
                    <a:pt x="58429" y="237280"/>
                  </a:lnTo>
                  <a:lnTo>
                    <a:pt x="58429" y="248663"/>
                  </a:lnTo>
                  <a:cubicBezTo>
                    <a:pt x="72559" y="247561"/>
                    <a:pt x="90481" y="247561"/>
                    <a:pt x="104956" y="247561"/>
                  </a:cubicBezTo>
                  <a:cubicBezTo>
                    <a:pt x="119432" y="247561"/>
                    <a:pt x="137698" y="247561"/>
                    <a:pt x="151829" y="248663"/>
                  </a:cubicBezTo>
                  <a:lnTo>
                    <a:pt x="151829" y="237280"/>
                  </a:lnTo>
                  <a:lnTo>
                    <a:pt x="144591" y="237280"/>
                  </a:lnTo>
                  <a:cubicBezTo>
                    <a:pt x="119087" y="237280"/>
                    <a:pt x="118398" y="233241"/>
                    <a:pt x="118398" y="220022"/>
                  </a:cubicBezTo>
                  <a:lnTo>
                    <a:pt x="118398" y="188076"/>
                  </a:lnTo>
                  <a:lnTo>
                    <a:pt x="152863" y="188076"/>
                  </a:lnTo>
                  <a:lnTo>
                    <a:pt x="152863" y="176693"/>
                  </a:lnTo>
                  <a:lnTo>
                    <a:pt x="118398" y="176693"/>
                  </a:lnTo>
                  <a:lnTo>
                    <a:pt x="118398" y="9622"/>
                  </a:lnTo>
                  <a:cubicBezTo>
                    <a:pt x="118398" y="2278"/>
                    <a:pt x="118398" y="75"/>
                    <a:pt x="112883" y="75"/>
                  </a:cubicBezTo>
                  <a:cubicBezTo>
                    <a:pt x="109781" y="75"/>
                    <a:pt x="108748" y="75"/>
                    <a:pt x="105990" y="4481"/>
                  </a:cubicBezTo>
                  <a:lnTo>
                    <a:pt x="183" y="176693"/>
                  </a:lnTo>
                  <a:lnTo>
                    <a:pt x="183" y="188076"/>
                  </a:lnTo>
                  <a:lnTo>
                    <a:pt x="91860" y="188076"/>
                  </a:lnTo>
                  <a:close/>
                  <a:moveTo>
                    <a:pt x="93928" y="176693"/>
                  </a:moveTo>
                  <a:lnTo>
                    <a:pt x="9833" y="176693"/>
                  </a:lnTo>
                  <a:lnTo>
                    <a:pt x="93928" y="39731"/>
                  </a:lnTo>
                  <a:lnTo>
                    <a:pt x="93928" y="176693"/>
                  </a:lnTo>
                  <a:close/>
                </a:path>
              </a:pathLst>
            </a:custGeom>
            <a:solidFill>
              <a:srgbClr val="000000"/>
            </a:solidFill>
            <a:ln w="344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7" name="Dowolny kształt: kształt 126">
              <a:extLst>
                <a:ext uri="{FF2B5EF4-FFF2-40B4-BE49-F238E27FC236}">
                  <a16:creationId xmlns:a16="http://schemas.microsoft.com/office/drawing/2014/main" id="{6CD6D5BD-368F-35EC-A4DD-5ACA86FDA1D7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7587927" y="6983374"/>
              <a:ext cx="269171" cy="162298"/>
            </a:xfrm>
            <a:custGeom>
              <a:avLst/>
              <a:gdLst>
                <a:gd name="connsiteX0" fmla="*/ 27072 w 269171"/>
                <a:gd name="connsiteY0" fmla="*/ 36059 h 162298"/>
                <a:gd name="connsiteX1" fmla="*/ 27072 w 269171"/>
                <a:gd name="connsiteY1" fmla="*/ 134466 h 162298"/>
                <a:gd name="connsiteX2" fmla="*/ 190 w 269171"/>
                <a:gd name="connsiteY2" fmla="*/ 150990 h 162298"/>
                <a:gd name="connsiteX3" fmla="*/ 190 w 269171"/>
                <a:gd name="connsiteY3" fmla="*/ 162373 h 162298"/>
                <a:gd name="connsiteX4" fmla="*/ 39135 w 269171"/>
                <a:gd name="connsiteY4" fmla="*/ 161271 h 162298"/>
                <a:gd name="connsiteX5" fmla="*/ 77736 w 269171"/>
                <a:gd name="connsiteY5" fmla="*/ 162373 h 162298"/>
                <a:gd name="connsiteX6" fmla="*/ 77736 w 269171"/>
                <a:gd name="connsiteY6" fmla="*/ 150990 h 162298"/>
                <a:gd name="connsiteX7" fmla="*/ 50853 w 269171"/>
                <a:gd name="connsiteY7" fmla="*/ 134466 h 162298"/>
                <a:gd name="connsiteX8" fmla="*/ 50853 w 269171"/>
                <a:gd name="connsiteY8" fmla="*/ 66903 h 162298"/>
                <a:gd name="connsiteX9" fmla="*/ 97381 w 269171"/>
                <a:gd name="connsiteY9" fmla="*/ 8153 h 162298"/>
                <a:gd name="connsiteX10" fmla="*/ 122885 w 269171"/>
                <a:gd name="connsiteY10" fmla="*/ 48911 h 162298"/>
                <a:gd name="connsiteX11" fmla="*/ 122885 w 269171"/>
                <a:gd name="connsiteY11" fmla="*/ 134466 h 162298"/>
                <a:gd name="connsiteX12" fmla="*/ 96002 w 269171"/>
                <a:gd name="connsiteY12" fmla="*/ 150990 h 162298"/>
                <a:gd name="connsiteX13" fmla="*/ 96002 w 269171"/>
                <a:gd name="connsiteY13" fmla="*/ 162373 h 162298"/>
                <a:gd name="connsiteX14" fmla="*/ 134948 w 269171"/>
                <a:gd name="connsiteY14" fmla="*/ 161271 h 162298"/>
                <a:gd name="connsiteX15" fmla="*/ 173548 w 269171"/>
                <a:gd name="connsiteY15" fmla="*/ 162373 h 162298"/>
                <a:gd name="connsiteX16" fmla="*/ 173548 w 269171"/>
                <a:gd name="connsiteY16" fmla="*/ 150990 h 162298"/>
                <a:gd name="connsiteX17" fmla="*/ 146666 w 269171"/>
                <a:gd name="connsiteY17" fmla="*/ 134466 h 162298"/>
                <a:gd name="connsiteX18" fmla="*/ 146666 w 269171"/>
                <a:gd name="connsiteY18" fmla="*/ 66903 h 162298"/>
                <a:gd name="connsiteX19" fmla="*/ 193193 w 269171"/>
                <a:gd name="connsiteY19" fmla="*/ 8153 h 162298"/>
                <a:gd name="connsiteX20" fmla="*/ 218697 w 269171"/>
                <a:gd name="connsiteY20" fmla="*/ 48911 h 162298"/>
                <a:gd name="connsiteX21" fmla="*/ 218697 w 269171"/>
                <a:gd name="connsiteY21" fmla="*/ 134466 h 162298"/>
                <a:gd name="connsiteX22" fmla="*/ 191815 w 269171"/>
                <a:gd name="connsiteY22" fmla="*/ 150990 h 162298"/>
                <a:gd name="connsiteX23" fmla="*/ 191815 w 269171"/>
                <a:gd name="connsiteY23" fmla="*/ 162373 h 162298"/>
                <a:gd name="connsiteX24" fmla="*/ 230760 w 269171"/>
                <a:gd name="connsiteY24" fmla="*/ 161271 h 162298"/>
                <a:gd name="connsiteX25" fmla="*/ 269361 w 269171"/>
                <a:gd name="connsiteY25" fmla="*/ 162373 h 162298"/>
                <a:gd name="connsiteX26" fmla="*/ 269361 w 269171"/>
                <a:gd name="connsiteY26" fmla="*/ 150990 h 162298"/>
                <a:gd name="connsiteX27" fmla="*/ 242478 w 269171"/>
                <a:gd name="connsiteY27" fmla="*/ 139974 h 162298"/>
                <a:gd name="connsiteX28" fmla="*/ 242478 w 269171"/>
                <a:gd name="connsiteY28" fmla="*/ 69841 h 162298"/>
                <a:gd name="connsiteX29" fmla="*/ 231794 w 269171"/>
                <a:gd name="connsiteY29" fmla="*/ 13661 h 162298"/>
                <a:gd name="connsiteX30" fmla="*/ 195606 w 269171"/>
                <a:gd name="connsiteY30" fmla="*/ 75 h 162298"/>
                <a:gd name="connsiteX31" fmla="*/ 145632 w 269171"/>
                <a:gd name="connsiteY31" fmla="*/ 36059 h 162298"/>
                <a:gd name="connsiteX32" fmla="*/ 99793 w 269171"/>
                <a:gd name="connsiteY32" fmla="*/ 75 h 162298"/>
                <a:gd name="connsiteX33" fmla="*/ 48785 w 269171"/>
                <a:gd name="connsiteY33" fmla="*/ 38630 h 162298"/>
                <a:gd name="connsiteX34" fmla="*/ 48785 w 269171"/>
                <a:gd name="connsiteY34" fmla="*/ 75 h 162298"/>
                <a:gd name="connsiteX35" fmla="*/ 190 w 269171"/>
                <a:gd name="connsiteY35" fmla="*/ 4114 h 162298"/>
                <a:gd name="connsiteX36" fmla="*/ 190 w 269171"/>
                <a:gd name="connsiteY36" fmla="*/ 15497 h 162298"/>
                <a:gd name="connsiteX37" fmla="*/ 27072 w 269171"/>
                <a:gd name="connsiteY37" fmla="*/ 36059 h 16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69171" h="162298">
                  <a:moveTo>
                    <a:pt x="27072" y="36059"/>
                  </a:moveTo>
                  <a:lnTo>
                    <a:pt x="27072" y="134466"/>
                  </a:lnTo>
                  <a:cubicBezTo>
                    <a:pt x="27072" y="150990"/>
                    <a:pt x="23281" y="150990"/>
                    <a:pt x="190" y="150990"/>
                  </a:cubicBezTo>
                  <a:lnTo>
                    <a:pt x="190" y="162373"/>
                  </a:lnTo>
                  <a:cubicBezTo>
                    <a:pt x="12252" y="162006"/>
                    <a:pt x="29829" y="161271"/>
                    <a:pt x="39135" y="161271"/>
                  </a:cubicBezTo>
                  <a:cubicBezTo>
                    <a:pt x="48096" y="161271"/>
                    <a:pt x="66018" y="162006"/>
                    <a:pt x="77736" y="162373"/>
                  </a:cubicBezTo>
                  <a:lnTo>
                    <a:pt x="77736" y="150990"/>
                  </a:lnTo>
                  <a:cubicBezTo>
                    <a:pt x="54644" y="150990"/>
                    <a:pt x="50853" y="150990"/>
                    <a:pt x="50853" y="134466"/>
                  </a:cubicBezTo>
                  <a:lnTo>
                    <a:pt x="50853" y="66903"/>
                  </a:lnTo>
                  <a:cubicBezTo>
                    <a:pt x="50853" y="28716"/>
                    <a:pt x="75323" y="8153"/>
                    <a:pt x="97381" y="8153"/>
                  </a:cubicBezTo>
                  <a:cubicBezTo>
                    <a:pt x="119094" y="8153"/>
                    <a:pt x="122885" y="27981"/>
                    <a:pt x="122885" y="48911"/>
                  </a:cubicBezTo>
                  <a:lnTo>
                    <a:pt x="122885" y="134466"/>
                  </a:lnTo>
                  <a:cubicBezTo>
                    <a:pt x="122885" y="150990"/>
                    <a:pt x="119094" y="150990"/>
                    <a:pt x="96002" y="150990"/>
                  </a:cubicBezTo>
                  <a:lnTo>
                    <a:pt x="96002" y="162373"/>
                  </a:lnTo>
                  <a:cubicBezTo>
                    <a:pt x="108065" y="162006"/>
                    <a:pt x="125642" y="161271"/>
                    <a:pt x="134948" y="161271"/>
                  </a:cubicBezTo>
                  <a:cubicBezTo>
                    <a:pt x="143908" y="161271"/>
                    <a:pt x="161830" y="162006"/>
                    <a:pt x="173548" y="162373"/>
                  </a:cubicBezTo>
                  <a:lnTo>
                    <a:pt x="173548" y="150990"/>
                  </a:lnTo>
                  <a:cubicBezTo>
                    <a:pt x="150457" y="150990"/>
                    <a:pt x="146666" y="150990"/>
                    <a:pt x="146666" y="134466"/>
                  </a:cubicBezTo>
                  <a:lnTo>
                    <a:pt x="146666" y="66903"/>
                  </a:lnTo>
                  <a:cubicBezTo>
                    <a:pt x="146666" y="28716"/>
                    <a:pt x="171136" y="8153"/>
                    <a:pt x="193193" y="8153"/>
                  </a:cubicBezTo>
                  <a:cubicBezTo>
                    <a:pt x="214906" y="8153"/>
                    <a:pt x="218697" y="27981"/>
                    <a:pt x="218697" y="48911"/>
                  </a:cubicBezTo>
                  <a:lnTo>
                    <a:pt x="218697" y="134466"/>
                  </a:lnTo>
                  <a:cubicBezTo>
                    <a:pt x="218697" y="150990"/>
                    <a:pt x="214906" y="150990"/>
                    <a:pt x="191815" y="150990"/>
                  </a:cubicBezTo>
                  <a:lnTo>
                    <a:pt x="191815" y="162373"/>
                  </a:lnTo>
                  <a:cubicBezTo>
                    <a:pt x="203878" y="162006"/>
                    <a:pt x="221455" y="161271"/>
                    <a:pt x="230760" y="161271"/>
                  </a:cubicBezTo>
                  <a:cubicBezTo>
                    <a:pt x="239721" y="161271"/>
                    <a:pt x="257643" y="162006"/>
                    <a:pt x="269361" y="162373"/>
                  </a:cubicBezTo>
                  <a:lnTo>
                    <a:pt x="269361" y="150990"/>
                  </a:lnTo>
                  <a:cubicBezTo>
                    <a:pt x="251439" y="150990"/>
                    <a:pt x="242823" y="150990"/>
                    <a:pt x="242478" y="139974"/>
                  </a:cubicBezTo>
                  <a:lnTo>
                    <a:pt x="242478" y="69841"/>
                  </a:lnTo>
                  <a:cubicBezTo>
                    <a:pt x="242478" y="38263"/>
                    <a:pt x="242478" y="26880"/>
                    <a:pt x="231794" y="13661"/>
                  </a:cubicBezTo>
                  <a:cubicBezTo>
                    <a:pt x="226969" y="7419"/>
                    <a:pt x="215596" y="75"/>
                    <a:pt x="195606" y="75"/>
                  </a:cubicBezTo>
                  <a:cubicBezTo>
                    <a:pt x="166655" y="75"/>
                    <a:pt x="151491" y="22106"/>
                    <a:pt x="145632" y="36059"/>
                  </a:cubicBezTo>
                  <a:cubicBezTo>
                    <a:pt x="140807" y="4114"/>
                    <a:pt x="115303" y="75"/>
                    <a:pt x="99793" y="75"/>
                  </a:cubicBezTo>
                  <a:cubicBezTo>
                    <a:pt x="74634" y="75"/>
                    <a:pt x="58435" y="15864"/>
                    <a:pt x="48785" y="38630"/>
                  </a:cubicBezTo>
                  <a:lnTo>
                    <a:pt x="48785" y="75"/>
                  </a:lnTo>
                  <a:lnTo>
                    <a:pt x="190" y="4114"/>
                  </a:lnTo>
                  <a:lnTo>
                    <a:pt x="190" y="15497"/>
                  </a:lnTo>
                  <a:cubicBezTo>
                    <a:pt x="24315" y="15497"/>
                    <a:pt x="27072" y="18067"/>
                    <a:pt x="27072" y="36059"/>
                  </a:cubicBezTo>
                  <a:close/>
                </a:path>
              </a:pathLst>
            </a:custGeom>
            <a:solidFill>
              <a:srgbClr val="000000"/>
            </a:solidFill>
            <a:ln w="344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8" name="Dowolny kształt: kształt 127">
              <a:extLst>
                <a:ext uri="{FF2B5EF4-FFF2-40B4-BE49-F238E27FC236}">
                  <a16:creationId xmlns:a16="http://schemas.microsoft.com/office/drawing/2014/main" id="{A2736914-72A6-5B61-81B9-6C3E8B7D3C5A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7875481" y="6900022"/>
              <a:ext cx="73755" cy="245650"/>
            </a:xfrm>
            <a:custGeom>
              <a:avLst/>
              <a:gdLst>
                <a:gd name="connsiteX0" fmla="*/ 49827 w 73755"/>
                <a:gd name="connsiteY0" fmla="*/ 83427 h 245650"/>
                <a:gd name="connsiteX1" fmla="*/ 1576 w 73755"/>
                <a:gd name="connsiteY1" fmla="*/ 87466 h 245650"/>
                <a:gd name="connsiteX2" fmla="*/ 1576 w 73755"/>
                <a:gd name="connsiteY2" fmla="*/ 98849 h 245650"/>
                <a:gd name="connsiteX3" fmla="*/ 27081 w 73755"/>
                <a:gd name="connsiteY3" fmla="*/ 119044 h 245650"/>
                <a:gd name="connsiteX4" fmla="*/ 27081 w 73755"/>
                <a:gd name="connsiteY4" fmla="*/ 217819 h 245650"/>
                <a:gd name="connsiteX5" fmla="*/ 198 w 73755"/>
                <a:gd name="connsiteY5" fmla="*/ 234342 h 245650"/>
                <a:gd name="connsiteX6" fmla="*/ 198 w 73755"/>
                <a:gd name="connsiteY6" fmla="*/ 245725 h 245650"/>
                <a:gd name="connsiteX7" fmla="*/ 38109 w 73755"/>
                <a:gd name="connsiteY7" fmla="*/ 244624 h 245650"/>
                <a:gd name="connsiteX8" fmla="*/ 73953 w 73755"/>
                <a:gd name="connsiteY8" fmla="*/ 245725 h 245650"/>
                <a:gd name="connsiteX9" fmla="*/ 73953 w 73755"/>
                <a:gd name="connsiteY9" fmla="*/ 234342 h 245650"/>
                <a:gd name="connsiteX10" fmla="*/ 49827 w 73755"/>
                <a:gd name="connsiteY10" fmla="*/ 218186 h 245650"/>
                <a:gd name="connsiteX11" fmla="*/ 49827 w 73755"/>
                <a:gd name="connsiteY11" fmla="*/ 83427 h 245650"/>
                <a:gd name="connsiteX12" fmla="*/ 51206 w 73755"/>
                <a:gd name="connsiteY12" fmla="*/ 19536 h 245650"/>
                <a:gd name="connsiteX13" fmla="*/ 32940 w 73755"/>
                <a:gd name="connsiteY13" fmla="*/ 75 h 245650"/>
                <a:gd name="connsiteX14" fmla="*/ 14673 w 73755"/>
                <a:gd name="connsiteY14" fmla="*/ 19536 h 245650"/>
                <a:gd name="connsiteX15" fmla="*/ 32940 w 73755"/>
                <a:gd name="connsiteY15" fmla="*/ 38997 h 245650"/>
                <a:gd name="connsiteX16" fmla="*/ 51206 w 73755"/>
                <a:gd name="connsiteY16" fmla="*/ 19536 h 24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3755" h="245650">
                  <a:moveTo>
                    <a:pt x="49827" y="83427"/>
                  </a:moveTo>
                  <a:lnTo>
                    <a:pt x="1576" y="87466"/>
                  </a:lnTo>
                  <a:lnTo>
                    <a:pt x="1576" y="98849"/>
                  </a:lnTo>
                  <a:cubicBezTo>
                    <a:pt x="23979" y="98849"/>
                    <a:pt x="27081" y="101052"/>
                    <a:pt x="27081" y="119044"/>
                  </a:cubicBezTo>
                  <a:lnTo>
                    <a:pt x="27081" y="217819"/>
                  </a:lnTo>
                  <a:cubicBezTo>
                    <a:pt x="27081" y="234342"/>
                    <a:pt x="23289" y="234342"/>
                    <a:pt x="198" y="234342"/>
                  </a:cubicBezTo>
                  <a:lnTo>
                    <a:pt x="198" y="245725"/>
                  </a:lnTo>
                  <a:cubicBezTo>
                    <a:pt x="11227" y="245358"/>
                    <a:pt x="29838" y="244624"/>
                    <a:pt x="38109" y="244624"/>
                  </a:cubicBezTo>
                  <a:cubicBezTo>
                    <a:pt x="50172" y="244624"/>
                    <a:pt x="62235" y="245358"/>
                    <a:pt x="73953" y="245725"/>
                  </a:cubicBezTo>
                  <a:lnTo>
                    <a:pt x="73953" y="234342"/>
                  </a:lnTo>
                  <a:cubicBezTo>
                    <a:pt x="51206" y="234342"/>
                    <a:pt x="49827" y="232506"/>
                    <a:pt x="49827" y="218186"/>
                  </a:cubicBezTo>
                  <a:lnTo>
                    <a:pt x="49827" y="83427"/>
                  </a:lnTo>
                  <a:close/>
                  <a:moveTo>
                    <a:pt x="51206" y="19536"/>
                  </a:moveTo>
                  <a:cubicBezTo>
                    <a:pt x="51206" y="7786"/>
                    <a:pt x="42590" y="75"/>
                    <a:pt x="32940" y="75"/>
                  </a:cubicBezTo>
                  <a:cubicBezTo>
                    <a:pt x="22255" y="75"/>
                    <a:pt x="14673" y="9989"/>
                    <a:pt x="14673" y="19536"/>
                  </a:cubicBezTo>
                  <a:cubicBezTo>
                    <a:pt x="14673" y="29450"/>
                    <a:pt x="22255" y="38997"/>
                    <a:pt x="32940" y="38997"/>
                  </a:cubicBezTo>
                  <a:cubicBezTo>
                    <a:pt x="42590" y="38997"/>
                    <a:pt x="51206" y="31286"/>
                    <a:pt x="51206" y="19536"/>
                  </a:cubicBezTo>
                  <a:close/>
                </a:path>
              </a:pathLst>
            </a:custGeom>
            <a:solidFill>
              <a:srgbClr val="000000"/>
            </a:solidFill>
            <a:ln w="344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9" name="Dowolny kształt: kształt 128">
              <a:extLst>
                <a:ext uri="{FF2B5EF4-FFF2-40B4-BE49-F238E27FC236}">
                  <a16:creationId xmlns:a16="http://schemas.microsoft.com/office/drawing/2014/main" id="{59E17522-0932-ACBF-60B7-697F6E71266A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7970872" y="6983374"/>
              <a:ext cx="173358" cy="162298"/>
            </a:xfrm>
            <a:custGeom>
              <a:avLst/>
              <a:gdLst>
                <a:gd name="connsiteX0" fmla="*/ 27083 w 173358"/>
                <a:gd name="connsiteY0" fmla="*/ 36059 h 162298"/>
                <a:gd name="connsiteX1" fmla="*/ 27083 w 173358"/>
                <a:gd name="connsiteY1" fmla="*/ 134466 h 162298"/>
                <a:gd name="connsiteX2" fmla="*/ 201 w 173358"/>
                <a:gd name="connsiteY2" fmla="*/ 150990 h 162298"/>
                <a:gd name="connsiteX3" fmla="*/ 201 w 173358"/>
                <a:gd name="connsiteY3" fmla="*/ 162373 h 162298"/>
                <a:gd name="connsiteX4" fmla="*/ 39146 w 173358"/>
                <a:gd name="connsiteY4" fmla="*/ 161271 h 162298"/>
                <a:gd name="connsiteX5" fmla="*/ 77747 w 173358"/>
                <a:gd name="connsiteY5" fmla="*/ 162373 h 162298"/>
                <a:gd name="connsiteX6" fmla="*/ 77747 w 173358"/>
                <a:gd name="connsiteY6" fmla="*/ 150990 h 162298"/>
                <a:gd name="connsiteX7" fmla="*/ 50864 w 173358"/>
                <a:gd name="connsiteY7" fmla="*/ 134466 h 162298"/>
                <a:gd name="connsiteX8" fmla="*/ 50864 w 173358"/>
                <a:gd name="connsiteY8" fmla="*/ 66903 h 162298"/>
                <a:gd name="connsiteX9" fmla="*/ 97392 w 173358"/>
                <a:gd name="connsiteY9" fmla="*/ 8153 h 162298"/>
                <a:gd name="connsiteX10" fmla="*/ 122896 w 173358"/>
                <a:gd name="connsiteY10" fmla="*/ 48911 h 162298"/>
                <a:gd name="connsiteX11" fmla="*/ 122896 w 173358"/>
                <a:gd name="connsiteY11" fmla="*/ 134466 h 162298"/>
                <a:gd name="connsiteX12" fmla="*/ 96013 w 173358"/>
                <a:gd name="connsiteY12" fmla="*/ 150990 h 162298"/>
                <a:gd name="connsiteX13" fmla="*/ 96013 w 173358"/>
                <a:gd name="connsiteY13" fmla="*/ 162373 h 162298"/>
                <a:gd name="connsiteX14" fmla="*/ 134959 w 173358"/>
                <a:gd name="connsiteY14" fmla="*/ 161271 h 162298"/>
                <a:gd name="connsiteX15" fmla="*/ 173559 w 173358"/>
                <a:gd name="connsiteY15" fmla="*/ 162373 h 162298"/>
                <a:gd name="connsiteX16" fmla="*/ 173559 w 173358"/>
                <a:gd name="connsiteY16" fmla="*/ 150990 h 162298"/>
                <a:gd name="connsiteX17" fmla="*/ 146677 w 173358"/>
                <a:gd name="connsiteY17" fmla="*/ 139974 h 162298"/>
                <a:gd name="connsiteX18" fmla="*/ 146677 w 173358"/>
                <a:gd name="connsiteY18" fmla="*/ 69841 h 162298"/>
                <a:gd name="connsiteX19" fmla="*/ 135993 w 173358"/>
                <a:gd name="connsiteY19" fmla="*/ 13661 h 162298"/>
                <a:gd name="connsiteX20" fmla="*/ 99804 w 173358"/>
                <a:gd name="connsiteY20" fmla="*/ 75 h 162298"/>
                <a:gd name="connsiteX21" fmla="*/ 48796 w 173358"/>
                <a:gd name="connsiteY21" fmla="*/ 38630 h 162298"/>
                <a:gd name="connsiteX22" fmla="*/ 48796 w 173358"/>
                <a:gd name="connsiteY22" fmla="*/ 75 h 162298"/>
                <a:gd name="connsiteX23" fmla="*/ 201 w 173358"/>
                <a:gd name="connsiteY23" fmla="*/ 4114 h 162298"/>
                <a:gd name="connsiteX24" fmla="*/ 201 w 173358"/>
                <a:gd name="connsiteY24" fmla="*/ 15497 h 162298"/>
                <a:gd name="connsiteX25" fmla="*/ 27083 w 173358"/>
                <a:gd name="connsiteY25" fmla="*/ 36059 h 16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3358" h="162298">
                  <a:moveTo>
                    <a:pt x="27083" y="36059"/>
                  </a:moveTo>
                  <a:lnTo>
                    <a:pt x="27083" y="134466"/>
                  </a:lnTo>
                  <a:cubicBezTo>
                    <a:pt x="27083" y="150990"/>
                    <a:pt x="23292" y="150990"/>
                    <a:pt x="201" y="150990"/>
                  </a:cubicBezTo>
                  <a:lnTo>
                    <a:pt x="201" y="162373"/>
                  </a:lnTo>
                  <a:cubicBezTo>
                    <a:pt x="12263" y="162006"/>
                    <a:pt x="29841" y="161271"/>
                    <a:pt x="39146" y="161271"/>
                  </a:cubicBezTo>
                  <a:cubicBezTo>
                    <a:pt x="48107" y="161271"/>
                    <a:pt x="66029" y="162006"/>
                    <a:pt x="77747" y="162373"/>
                  </a:cubicBezTo>
                  <a:lnTo>
                    <a:pt x="77747" y="150990"/>
                  </a:lnTo>
                  <a:cubicBezTo>
                    <a:pt x="54655" y="150990"/>
                    <a:pt x="50864" y="150990"/>
                    <a:pt x="50864" y="134466"/>
                  </a:cubicBezTo>
                  <a:lnTo>
                    <a:pt x="50864" y="66903"/>
                  </a:lnTo>
                  <a:cubicBezTo>
                    <a:pt x="50864" y="28716"/>
                    <a:pt x="75334" y="8153"/>
                    <a:pt x="97392" y="8153"/>
                  </a:cubicBezTo>
                  <a:cubicBezTo>
                    <a:pt x="119105" y="8153"/>
                    <a:pt x="122896" y="27981"/>
                    <a:pt x="122896" y="48911"/>
                  </a:cubicBezTo>
                  <a:lnTo>
                    <a:pt x="122896" y="134466"/>
                  </a:lnTo>
                  <a:cubicBezTo>
                    <a:pt x="122896" y="150990"/>
                    <a:pt x="119105" y="150990"/>
                    <a:pt x="96013" y="150990"/>
                  </a:cubicBezTo>
                  <a:lnTo>
                    <a:pt x="96013" y="162373"/>
                  </a:lnTo>
                  <a:cubicBezTo>
                    <a:pt x="108076" y="162006"/>
                    <a:pt x="125653" y="161271"/>
                    <a:pt x="134959" y="161271"/>
                  </a:cubicBezTo>
                  <a:cubicBezTo>
                    <a:pt x="143920" y="161271"/>
                    <a:pt x="161841" y="162006"/>
                    <a:pt x="173559" y="162373"/>
                  </a:cubicBezTo>
                  <a:lnTo>
                    <a:pt x="173559" y="150990"/>
                  </a:lnTo>
                  <a:cubicBezTo>
                    <a:pt x="155638" y="150990"/>
                    <a:pt x="147021" y="150990"/>
                    <a:pt x="146677" y="139974"/>
                  </a:cubicBezTo>
                  <a:lnTo>
                    <a:pt x="146677" y="69841"/>
                  </a:lnTo>
                  <a:cubicBezTo>
                    <a:pt x="146677" y="38263"/>
                    <a:pt x="146677" y="26880"/>
                    <a:pt x="135993" y="13661"/>
                  </a:cubicBezTo>
                  <a:cubicBezTo>
                    <a:pt x="131168" y="7419"/>
                    <a:pt x="119794" y="75"/>
                    <a:pt x="99804" y="75"/>
                  </a:cubicBezTo>
                  <a:cubicBezTo>
                    <a:pt x="74645" y="75"/>
                    <a:pt x="58446" y="15864"/>
                    <a:pt x="48796" y="38630"/>
                  </a:cubicBezTo>
                  <a:lnTo>
                    <a:pt x="48796" y="75"/>
                  </a:lnTo>
                  <a:lnTo>
                    <a:pt x="201" y="4114"/>
                  </a:lnTo>
                  <a:lnTo>
                    <a:pt x="201" y="15497"/>
                  </a:lnTo>
                  <a:cubicBezTo>
                    <a:pt x="24326" y="15497"/>
                    <a:pt x="27083" y="18067"/>
                    <a:pt x="27083" y="36059"/>
                  </a:cubicBezTo>
                  <a:close/>
                </a:path>
              </a:pathLst>
            </a:custGeom>
            <a:solidFill>
              <a:srgbClr val="000000"/>
            </a:solidFill>
            <a:ln w="344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0" name="Dowolny kształt: kształt 129">
              <a:extLst>
                <a:ext uri="{FF2B5EF4-FFF2-40B4-BE49-F238E27FC236}">
                  <a16:creationId xmlns:a16="http://schemas.microsoft.com/office/drawing/2014/main" id="{16E9A47C-D1E8-C368-63F5-69D49BDD2507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7746662" y="7206773"/>
              <a:ext cx="88781" cy="25703"/>
            </a:xfrm>
            <a:custGeom>
              <a:avLst/>
              <a:gdLst>
                <a:gd name="connsiteX0" fmla="*/ 84150 w 88781"/>
                <a:gd name="connsiteY0" fmla="*/ 81 h 25703"/>
                <a:gd name="connsiteX1" fmla="*/ 63402 w 88781"/>
                <a:gd name="connsiteY1" fmla="*/ 11905 h 25703"/>
                <a:gd name="connsiteX2" fmla="*/ 47962 w 88781"/>
                <a:gd name="connsiteY2" fmla="*/ 6764 h 25703"/>
                <a:gd name="connsiteX3" fmla="*/ 28903 w 88781"/>
                <a:gd name="connsiteY3" fmla="*/ 81 h 25703"/>
                <a:gd name="connsiteX4" fmla="*/ 194 w 88781"/>
                <a:gd name="connsiteY4" fmla="*/ 20644 h 25703"/>
                <a:gd name="connsiteX5" fmla="*/ 5019 w 88781"/>
                <a:gd name="connsiteY5" fmla="*/ 25784 h 25703"/>
                <a:gd name="connsiteX6" fmla="*/ 25767 w 88781"/>
                <a:gd name="connsiteY6" fmla="*/ 13961 h 25703"/>
                <a:gd name="connsiteX7" fmla="*/ 41207 w 88781"/>
                <a:gd name="connsiteY7" fmla="*/ 19102 h 25703"/>
                <a:gd name="connsiteX8" fmla="*/ 60266 w 88781"/>
                <a:gd name="connsiteY8" fmla="*/ 25784 h 25703"/>
                <a:gd name="connsiteX9" fmla="*/ 88976 w 88781"/>
                <a:gd name="connsiteY9" fmla="*/ 5222 h 25703"/>
                <a:gd name="connsiteX10" fmla="*/ 84150 w 88781"/>
                <a:gd name="connsiteY10" fmla="*/ 81 h 25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781" h="25703">
                  <a:moveTo>
                    <a:pt x="84150" y="81"/>
                  </a:moveTo>
                  <a:cubicBezTo>
                    <a:pt x="77154" y="8049"/>
                    <a:pt x="70158" y="11905"/>
                    <a:pt x="63402" y="11905"/>
                  </a:cubicBezTo>
                  <a:cubicBezTo>
                    <a:pt x="57130" y="11905"/>
                    <a:pt x="49892" y="8049"/>
                    <a:pt x="47962" y="6764"/>
                  </a:cubicBezTo>
                  <a:cubicBezTo>
                    <a:pt x="39277" y="2394"/>
                    <a:pt x="34211" y="81"/>
                    <a:pt x="28903" y="81"/>
                  </a:cubicBezTo>
                  <a:cubicBezTo>
                    <a:pt x="19012" y="81"/>
                    <a:pt x="15393" y="4194"/>
                    <a:pt x="194" y="20644"/>
                  </a:cubicBezTo>
                  <a:lnTo>
                    <a:pt x="5019" y="25784"/>
                  </a:lnTo>
                  <a:cubicBezTo>
                    <a:pt x="12015" y="17816"/>
                    <a:pt x="19012" y="13961"/>
                    <a:pt x="25767" y="13961"/>
                  </a:cubicBezTo>
                  <a:cubicBezTo>
                    <a:pt x="32039" y="13961"/>
                    <a:pt x="39277" y="17816"/>
                    <a:pt x="41207" y="19102"/>
                  </a:cubicBezTo>
                  <a:cubicBezTo>
                    <a:pt x="49892" y="23471"/>
                    <a:pt x="54959" y="25784"/>
                    <a:pt x="60266" y="25784"/>
                  </a:cubicBezTo>
                  <a:cubicBezTo>
                    <a:pt x="70158" y="25784"/>
                    <a:pt x="73776" y="21672"/>
                    <a:pt x="88976" y="5222"/>
                  </a:cubicBezTo>
                  <a:lnTo>
                    <a:pt x="84150" y="81"/>
                  </a:lnTo>
                  <a:close/>
                </a:path>
              </a:pathLst>
            </a:custGeom>
            <a:solidFill>
              <a:srgbClr val="000000"/>
            </a:solidFill>
            <a:ln w="344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1" name="Dowolny kształt: kształt 130">
              <a:extLst>
                <a:ext uri="{FF2B5EF4-FFF2-40B4-BE49-F238E27FC236}">
                  <a16:creationId xmlns:a16="http://schemas.microsoft.com/office/drawing/2014/main" id="{DA4C971F-7298-3479-D935-69BE0DA3881D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7668793" y="7269175"/>
              <a:ext cx="219541" cy="175553"/>
            </a:xfrm>
            <a:custGeom>
              <a:avLst/>
              <a:gdLst>
                <a:gd name="connsiteX0" fmla="*/ 121543 w 219541"/>
                <a:gd name="connsiteY0" fmla="*/ 72309 h 175553"/>
                <a:gd name="connsiteX1" fmla="*/ 120095 w 219541"/>
                <a:gd name="connsiteY1" fmla="*/ 69225 h 175553"/>
                <a:gd name="connsiteX2" fmla="*/ 125885 w 219541"/>
                <a:gd name="connsiteY2" fmla="*/ 64341 h 175553"/>
                <a:gd name="connsiteX3" fmla="*/ 150252 w 219541"/>
                <a:gd name="connsiteY3" fmla="*/ 46092 h 175553"/>
                <a:gd name="connsiteX4" fmla="*/ 214185 w 219541"/>
                <a:gd name="connsiteY4" fmla="*/ 9336 h 175553"/>
                <a:gd name="connsiteX5" fmla="*/ 219734 w 219541"/>
                <a:gd name="connsiteY5" fmla="*/ 3681 h 175553"/>
                <a:gd name="connsiteX6" fmla="*/ 216597 w 219541"/>
                <a:gd name="connsiteY6" fmla="*/ 340 h 175553"/>
                <a:gd name="connsiteX7" fmla="*/ 199951 w 219541"/>
                <a:gd name="connsiteY7" fmla="*/ 1111 h 175553"/>
                <a:gd name="connsiteX8" fmla="*/ 170759 w 219541"/>
                <a:gd name="connsiteY8" fmla="*/ 83 h 175553"/>
                <a:gd name="connsiteX9" fmla="*/ 165692 w 219541"/>
                <a:gd name="connsiteY9" fmla="*/ 5738 h 175553"/>
                <a:gd name="connsiteX10" fmla="*/ 169311 w 219541"/>
                <a:gd name="connsiteY10" fmla="*/ 9336 h 175553"/>
                <a:gd name="connsiteX11" fmla="*/ 175343 w 219541"/>
                <a:gd name="connsiteY11" fmla="*/ 12934 h 175553"/>
                <a:gd name="connsiteX12" fmla="*/ 164727 w 219541"/>
                <a:gd name="connsiteY12" fmla="*/ 25529 h 175553"/>
                <a:gd name="connsiteX13" fmla="*/ 64124 w 219541"/>
                <a:gd name="connsiteY13" fmla="*/ 101097 h 175553"/>
                <a:gd name="connsiteX14" fmla="*/ 83183 w 219541"/>
                <a:gd name="connsiteY14" fmla="*/ 20131 h 175553"/>
                <a:gd name="connsiteX15" fmla="*/ 104414 w 219541"/>
                <a:gd name="connsiteY15" fmla="*/ 9336 h 175553"/>
                <a:gd name="connsiteX16" fmla="*/ 111651 w 219541"/>
                <a:gd name="connsiteY16" fmla="*/ 3938 h 175553"/>
                <a:gd name="connsiteX17" fmla="*/ 107791 w 219541"/>
                <a:gd name="connsiteY17" fmla="*/ 83 h 175553"/>
                <a:gd name="connsiteX18" fmla="*/ 76187 w 219541"/>
                <a:gd name="connsiteY18" fmla="*/ 1111 h 175553"/>
                <a:gd name="connsiteX19" fmla="*/ 59540 w 219541"/>
                <a:gd name="connsiteY19" fmla="*/ 854 h 175553"/>
                <a:gd name="connsiteX20" fmla="*/ 44341 w 219541"/>
                <a:gd name="connsiteY20" fmla="*/ 83 h 175553"/>
                <a:gd name="connsiteX21" fmla="*/ 39275 w 219541"/>
                <a:gd name="connsiteY21" fmla="*/ 5738 h 175553"/>
                <a:gd name="connsiteX22" fmla="*/ 47236 w 219541"/>
                <a:gd name="connsiteY22" fmla="*/ 9336 h 175553"/>
                <a:gd name="connsiteX23" fmla="*/ 56404 w 219541"/>
                <a:gd name="connsiteY23" fmla="*/ 9850 h 175553"/>
                <a:gd name="connsiteX24" fmla="*/ 61712 w 219541"/>
                <a:gd name="connsiteY24" fmla="*/ 13449 h 175553"/>
                <a:gd name="connsiteX25" fmla="*/ 60747 w 219541"/>
                <a:gd name="connsiteY25" fmla="*/ 19103 h 175553"/>
                <a:gd name="connsiteX26" fmla="*/ 28660 w 219541"/>
                <a:gd name="connsiteY26" fmla="*/ 155588 h 175553"/>
                <a:gd name="connsiteX27" fmla="*/ 7429 w 219541"/>
                <a:gd name="connsiteY27" fmla="*/ 166383 h 175553"/>
                <a:gd name="connsiteX28" fmla="*/ 192 w 219541"/>
                <a:gd name="connsiteY28" fmla="*/ 172038 h 175553"/>
                <a:gd name="connsiteX29" fmla="*/ 4052 w 219541"/>
                <a:gd name="connsiteY29" fmla="*/ 175637 h 175553"/>
                <a:gd name="connsiteX30" fmla="*/ 35415 w 219541"/>
                <a:gd name="connsiteY30" fmla="*/ 174609 h 175553"/>
                <a:gd name="connsiteX31" fmla="*/ 52061 w 219541"/>
                <a:gd name="connsiteY31" fmla="*/ 174866 h 175553"/>
                <a:gd name="connsiteX32" fmla="*/ 67502 w 219541"/>
                <a:gd name="connsiteY32" fmla="*/ 175637 h 175553"/>
                <a:gd name="connsiteX33" fmla="*/ 72568 w 219541"/>
                <a:gd name="connsiteY33" fmla="*/ 169982 h 175553"/>
                <a:gd name="connsiteX34" fmla="*/ 64848 w 219541"/>
                <a:gd name="connsiteY34" fmla="*/ 166383 h 175553"/>
                <a:gd name="connsiteX35" fmla="*/ 55680 w 219541"/>
                <a:gd name="connsiteY35" fmla="*/ 165869 h 175553"/>
                <a:gd name="connsiteX36" fmla="*/ 50131 w 219541"/>
                <a:gd name="connsiteY36" fmla="*/ 162014 h 175553"/>
                <a:gd name="connsiteX37" fmla="*/ 61470 w 219541"/>
                <a:gd name="connsiteY37" fmla="*/ 112663 h 175553"/>
                <a:gd name="connsiteX38" fmla="*/ 101519 w 219541"/>
                <a:gd name="connsiteY38" fmla="*/ 82591 h 175553"/>
                <a:gd name="connsiteX39" fmla="*/ 136501 w 219541"/>
                <a:gd name="connsiteY39" fmla="*/ 154817 h 175553"/>
                <a:gd name="connsiteX40" fmla="*/ 138189 w 219541"/>
                <a:gd name="connsiteY40" fmla="*/ 159701 h 175553"/>
                <a:gd name="connsiteX41" fmla="*/ 127092 w 219541"/>
                <a:gd name="connsiteY41" fmla="*/ 166383 h 175553"/>
                <a:gd name="connsiteX42" fmla="*/ 120819 w 219541"/>
                <a:gd name="connsiteY42" fmla="*/ 172038 h 175553"/>
                <a:gd name="connsiteX43" fmla="*/ 124920 w 219541"/>
                <a:gd name="connsiteY43" fmla="*/ 175637 h 175553"/>
                <a:gd name="connsiteX44" fmla="*/ 155801 w 219541"/>
                <a:gd name="connsiteY44" fmla="*/ 174609 h 175553"/>
                <a:gd name="connsiteX45" fmla="*/ 179444 w 219541"/>
                <a:gd name="connsiteY45" fmla="*/ 175637 h 175553"/>
                <a:gd name="connsiteX46" fmla="*/ 184269 w 219541"/>
                <a:gd name="connsiteY46" fmla="*/ 170239 h 175553"/>
                <a:gd name="connsiteX47" fmla="*/ 178720 w 219541"/>
                <a:gd name="connsiteY47" fmla="*/ 166383 h 175553"/>
                <a:gd name="connsiteX48" fmla="*/ 162797 w 219541"/>
                <a:gd name="connsiteY48" fmla="*/ 157901 h 175553"/>
                <a:gd name="connsiteX49" fmla="*/ 121543 w 219541"/>
                <a:gd name="connsiteY49" fmla="*/ 72309 h 17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19541" h="175553">
                  <a:moveTo>
                    <a:pt x="121543" y="72309"/>
                  </a:moveTo>
                  <a:cubicBezTo>
                    <a:pt x="120578" y="70253"/>
                    <a:pt x="120095" y="69482"/>
                    <a:pt x="120095" y="69225"/>
                  </a:cubicBezTo>
                  <a:cubicBezTo>
                    <a:pt x="120095" y="68711"/>
                    <a:pt x="120337" y="68454"/>
                    <a:pt x="125885" y="64341"/>
                  </a:cubicBezTo>
                  <a:lnTo>
                    <a:pt x="150252" y="46092"/>
                  </a:lnTo>
                  <a:cubicBezTo>
                    <a:pt x="182098" y="22188"/>
                    <a:pt x="197056" y="10878"/>
                    <a:pt x="214185" y="9336"/>
                  </a:cubicBezTo>
                  <a:cubicBezTo>
                    <a:pt x="216838" y="9079"/>
                    <a:pt x="219734" y="8822"/>
                    <a:pt x="219734" y="3681"/>
                  </a:cubicBezTo>
                  <a:cubicBezTo>
                    <a:pt x="219734" y="1625"/>
                    <a:pt x="218045" y="340"/>
                    <a:pt x="216597" y="340"/>
                  </a:cubicBezTo>
                  <a:cubicBezTo>
                    <a:pt x="211531" y="340"/>
                    <a:pt x="205258" y="1111"/>
                    <a:pt x="199951" y="1111"/>
                  </a:cubicBezTo>
                  <a:cubicBezTo>
                    <a:pt x="193437" y="1111"/>
                    <a:pt x="177273" y="83"/>
                    <a:pt x="170759" y="83"/>
                  </a:cubicBezTo>
                  <a:cubicBezTo>
                    <a:pt x="169311" y="83"/>
                    <a:pt x="165692" y="83"/>
                    <a:pt x="165692" y="5738"/>
                  </a:cubicBezTo>
                  <a:cubicBezTo>
                    <a:pt x="165692" y="5995"/>
                    <a:pt x="165692" y="9079"/>
                    <a:pt x="169311" y="9336"/>
                  </a:cubicBezTo>
                  <a:cubicBezTo>
                    <a:pt x="172206" y="9593"/>
                    <a:pt x="175343" y="10107"/>
                    <a:pt x="175343" y="12934"/>
                  </a:cubicBezTo>
                  <a:cubicBezTo>
                    <a:pt x="175343" y="17561"/>
                    <a:pt x="167864" y="23216"/>
                    <a:pt x="164727" y="25529"/>
                  </a:cubicBezTo>
                  <a:lnTo>
                    <a:pt x="64124" y="101097"/>
                  </a:lnTo>
                  <a:lnTo>
                    <a:pt x="83183" y="20131"/>
                  </a:lnTo>
                  <a:cubicBezTo>
                    <a:pt x="85355" y="11392"/>
                    <a:pt x="85596" y="9336"/>
                    <a:pt x="104414" y="9336"/>
                  </a:cubicBezTo>
                  <a:cubicBezTo>
                    <a:pt x="108274" y="9336"/>
                    <a:pt x="111651" y="9336"/>
                    <a:pt x="111651" y="3938"/>
                  </a:cubicBezTo>
                  <a:cubicBezTo>
                    <a:pt x="111651" y="1625"/>
                    <a:pt x="110204" y="83"/>
                    <a:pt x="107791" y="83"/>
                  </a:cubicBezTo>
                  <a:cubicBezTo>
                    <a:pt x="100795" y="83"/>
                    <a:pt x="83183" y="1111"/>
                    <a:pt x="76187" y="1111"/>
                  </a:cubicBezTo>
                  <a:cubicBezTo>
                    <a:pt x="72086" y="1111"/>
                    <a:pt x="63642" y="1111"/>
                    <a:pt x="59540" y="854"/>
                  </a:cubicBezTo>
                  <a:cubicBezTo>
                    <a:pt x="54715" y="597"/>
                    <a:pt x="48925" y="83"/>
                    <a:pt x="44341" y="83"/>
                  </a:cubicBezTo>
                  <a:cubicBezTo>
                    <a:pt x="42894" y="83"/>
                    <a:pt x="39275" y="83"/>
                    <a:pt x="39275" y="5738"/>
                  </a:cubicBezTo>
                  <a:cubicBezTo>
                    <a:pt x="39275" y="9336"/>
                    <a:pt x="41929" y="9336"/>
                    <a:pt x="47236" y="9336"/>
                  </a:cubicBezTo>
                  <a:cubicBezTo>
                    <a:pt x="51096" y="9336"/>
                    <a:pt x="52061" y="9336"/>
                    <a:pt x="56404" y="9850"/>
                  </a:cubicBezTo>
                  <a:cubicBezTo>
                    <a:pt x="61229" y="10364"/>
                    <a:pt x="61712" y="10878"/>
                    <a:pt x="61712" y="13449"/>
                  </a:cubicBezTo>
                  <a:cubicBezTo>
                    <a:pt x="61712" y="13963"/>
                    <a:pt x="61712" y="15248"/>
                    <a:pt x="60747" y="19103"/>
                  </a:cubicBezTo>
                  <a:lnTo>
                    <a:pt x="28660" y="155588"/>
                  </a:lnTo>
                  <a:cubicBezTo>
                    <a:pt x="26730" y="164327"/>
                    <a:pt x="26247" y="166383"/>
                    <a:pt x="7429" y="166383"/>
                  </a:cubicBezTo>
                  <a:cubicBezTo>
                    <a:pt x="3087" y="166383"/>
                    <a:pt x="192" y="166383"/>
                    <a:pt x="192" y="172038"/>
                  </a:cubicBezTo>
                  <a:cubicBezTo>
                    <a:pt x="192" y="172295"/>
                    <a:pt x="192" y="175637"/>
                    <a:pt x="4052" y="175637"/>
                  </a:cubicBezTo>
                  <a:cubicBezTo>
                    <a:pt x="11048" y="175637"/>
                    <a:pt x="28419" y="174609"/>
                    <a:pt x="35415" y="174609"/>
                  </a:cubicBezTo>
                  <a:cubicBezTo>
                    <a:pt x="39516" y="174609"/>
                    <a:pt x="47960" y="174609"/>
                    <a:pt x="52061" y="174866"/>
                  </a:cubicBezTo>
                  <a:cubicBezTo>
                    <a:pt x="56887" y="175123"/>
                    <a:pt x="62918" y="175637"/>
                    <a:pt x="67502" y="175637"/>
                  </a:cubicBezTo>
                  <a:cubicBezTo>
                    <a:pt x="68949" y="175637"/>
                    <a:pt x="72568" y="175637"/>
                    <a:pt x="72568" y="169982"/>
                  </a:cubicBezTo>
                  <a:cubicBezTo>
                    <a:pt x="72568" y="166383"/>
                    <a:pt x="69673" y="166383"/>
                    <a:pt x="64848" y="166383"/>
                  </a:cubicBezTo>
                  <a:cubicBezTo>
                    <a:pt x="64607" y="166383"/>
                    <a:pt x="60023" y="166383"/>
                    <a:pt x="55680" y="165869"/>
                  </a:cubicBezTo>
                  <a:cubicBezTo>
                    <a:pt x="50131" y="165355"/>
                    <a:pt x="50131" y="164584"/>
                    <a:pt x="50131" y="162014"/>
                  </a:cubicBezTo>
                  <a:cubicBezTo>
                    <a:pt x="50131" y="159958"/>
                    <a:pt x="52544" y="150447"/>
                    <a:pt x="61470" y="112663"/>
                  </a:cubicBezTo>
                  <a:lnTo>
                    <a:pt x="101519" y="82591"/>
                  </a:lnTo>
                  <a:lnTo>
                    <a:pt x="136501" y="154817"/>
                  </a:lnTo>
                  <a:cubicBezTo>
                    <a:pt x="138189" y="158158"/>
                    <a:pt x="138189" y="158415"/>
                    <a:pt x="138189" y="159701"/>
                  </a:cubicBezTo>
                  <a:cubicBezTo>
                    <a:pt x="138189" y="165612"/>
                    <a:pt x="131434" y="166383"/>
                    <a:pt x="127092" y="166383"/>
                  </a:cubicBezTo>
                  <a:cubicBezTo>
                    <a:pt x="124197" y="166383"/>
                    <a:pt x="120819" y="166383"/>
                    <a:pt x="120819" y="172038"/>
                  </a:cubicBezTo>
                  <a:cubicBezTo>
                    <a:pt x="120819" y="172295"/>
                    <a:pt x="121060" y="175637"/>
                    <a:pt x="124920" y="175637"/>
                  </a:cubicBezTo>
                  <a:cubicBezTo>
                    <a:pt x="131676" y="175637"/>
                    <a:pt x="149046" y="174609"/>
                    <a:pt x="155801" y="174609"/>
                  </a:cubicBezTo>
                  <a:cubicBezTo>
                    <a:pt x="163039" y="174609"/>
                    <a:pt x="172689" y="175637"/>
                    <a:pt x="179444" y="175637"/>
                  </a:cubicBezTo>
                  <a:cubicBezTo>
                    <a:pt x="182580" y="175637"/>
                    <a:pt x="184269" y="173837"/>
                    <a:pt x="184269" y="170239"/>
                  </a:cubicBezTo>
                  <a:cubicBezTo>
                    <a:pt x="184269" y="166383"/>
                    <a:pt x="181133" y="166383"/>
                    <a:pt x="178720" y="166383"/>
                  </a:cubicBezTo>
                  <a:cubicBezTo>
                    <a:pt x="174378" y="166383"/>
                    <a:pt x="166899" y="166126"/>
                    <a:pt x="162797" y="157901"/>
                  </a:cubicBezTo>
                  <a:lnTo>
                    <a:pt x="121543" y="72309"/>
                  </a:lnTo>
                  <a:close/>
                </a:path>
              </a:pathLst>
            </a:custGeom>
            <a:solidFill>
              <a:srgbClr val="000000"/>
            </a:solidFill>
            <a:ln w="344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2" name="Dowolny kształt: kształt 131">
              <a:extLst>
                <a:ext uri="{FF2B5EF4-FFF2-40B4-BE49-F238E27FC236}">
                  <a16:creationId xmlns:a16="http://schemas.microsoft.com/office/drawing/2014/main" id="{B9101804-2543-E75A-F3CE-6761283F9247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7920103" y="7239348"/>
              <a:ext cx="121488" cy="121172"/>
            </a:xfrm>
            <a:custGeom>
              <a:avLst/>
              <a:gdLst>
                <a:gd name="connsiteX0" fmla="*/ 49656 w 121488"/>
                <a:gd name="connsiteY0" fmla="*/ 83064 h 121172"/>
                <a:gd name="connsiteX1" fmla="*/ 56204 w 121488"/>
                <a:gd name="connsiteY1" fmla="*/ 83248 h 121172"/>
                <a:gd name="connsiteX2" fmla="*/ 121688 w 121488"/>
                <a:gd name="connsiteY2" fmla="*/ 28353 h 121172"/>
                <a:gd name="connsiteX3" fmla="*/ 95322 w 121488"/>
                <a:gd name="connsiteY3" fmla="*/ 79 h 121172"/>
                <a:gd name="connsiteX4" fmla="*/ 61374 w 121488"/>
                <a:gd name="connsiteY4" fmla="*/ 22845 h 121172"/>
                <a:gd name="connsiteX5" fmla="*/ 43108 w 121488"/>
                <a:gd name="connsiteY5" fmla="*/ 68377 h 121172"/>
                <a:gd name="connsiteX6" fmla="*/ 7609 w 121488"/>
                <a:gd name="connsiteY6" fmla="*/ 43775 h 121172"/>
                <a:gd name="connsiteX7" fmla="*/ 21912 w 121488"/>
                <a:gd name="connsiteY7" fmla="*/ 8892 h 121172"/>
                <a:gd name="connsiteX8" fmla="*/ 25014 w 121488"/>
                <a:gd name="connsiteY8" fmla="*/ 4669 h 121172"/>
                <a:gd name="connsiteX9" fmla="*/ 21395 w 121488"/>
                <a:gd name="connsiteY9" fmla="*/ 2099 h 121172"/>
                <a:gd name="connsiteX10" fmla="*/ 14330 w 121488"/>
                <a:gd name="connsiteY10" fmla="*/ 7423 h 121172"/>
                <a:gd name="connsiteX11" fmla="*/ 199 w 121488"/>
                <a:gd name="connsiteY11" fmla="*/ 45611 h 121172"/>
                <a:gd name="connsiteX12" fmla="*/ 38972 w 121488"/>
                <a:gd name="connsiteY12" fmla="*/ 81596 h 121172"/>
                <a:gd name="connsiteX13" fmla="*/ 30873 w 121488"/>
                <a:gd name="connsiteY13" fmla="*/ 108768 h 121172"/>
                <a:gd name="connsiteX14" fmla="*/ 29494 w 121488"/>
                <a:gd name="connsiteY14" fmla="*/ 114827 h 121172"/>
                <a:gd name="connsiteX15" fmla="*/ 35870 w 121488"/>
                <a:gd name="connsiteY15" fmla="*/ 121252 h 121172"/>
                <a:gd name="connsiteX16" fmla="*/ 44486 w 121488"/>
                <a:gd name="connsiteY16" fmla="*/ 113909 h 121172"/>
                <a:gd name="connsiteX17" fmla="*/ 49656 w 121488"/>
                <a:gd name="connsiteY17" fmla="*/ 83064 h 121172"/>
                <a:gd name="connsiteX18" fmla="*/ 54654 w 121488"/>
                <a:gd name="connsiteY18" fmla="*/ 69295 h 121172"/>
                <a:gd name="connsiteX19" fmla="*/ 52241 w 121488"/>
                <a:gd name="connsiteY19" fmla="*/ 68377 h 121172"/>
                <a:gd name="connsiteX20" fmla="*/ 53964 w 121488"/>
                <a:gd name="connsiteY20" fmla="*/ 57912 h 121172"/>
                <a:gd name="connsiteX21" fmla="*/ 93427 w 121488"/>
                <a:gd name="connsiteY21" fmla="*/ 14033 h 121172"/>
                <a:gd name="connsiteX22" fmla="*/ 114106 w 121488"/>
                <a:gd name="connsiteY22" fmla="*/ 31474 h 121172"/>
                <a:gd name="connsiteX23" fmla="*/ 58100 w 121488"/>
                <a:gd name="connsiteY23" fmla="*/ 69295 h 121172"/>
                <a:gd name="connsiteX24" fmla="*/ 54654 w 121488"/>
                <a:gd name="connsiteY24" fmla="*/ 69295 h 121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1488" h="121172">
                  <a:moveTo>
                    <a:pt x="49656" y="83064"/>
                  </a:moveTo>
                  <a:cubicBezTo>
                    <a:pt x="51552" y="83248"/>
                    <a:pt x="54309" y="83248"/>
                    <a:pt x="56204" y="83248"/>
                  </a:cubicBezTo>
                  <a:cubicBezTo>
                    <a:pt x="91359" y="83248"/>
                    <a:pt x="121688" y="56994"/>
                    <a:pt x="121688" y="28353"/>
                  </a:cubicBezTo>
                  <a:cubicBezTo>
                    <a:pt x="121688" y="10912"/>
                    <a:pt x="110142" y="79"/>
                    <a:pt x="95322" y="79"/>
                  </a:cubicBezTo>
                  <a:cubicBezTo>
                    <a:pt x="81536" y="79"/>
                    <a:pt x="69818" y="9994"/>
                    <a:pt x="61374" y="22845"/>
                  </a:cubicBezTo>
                  <a:cubicBezTo>
                    <a:pt x="52241" y="36982"/>
                    <a:pt x="48622" y="49650"/>
                    <a:pt x="43108" y="68377"/>
                  </a:cubicBezTo>
                  <a:cubicBezTo>
                    <a:pt x="29839" y="67092"/>
                    <a:pt x="7609" y="61951"/>
                    <a:pt x="7609" y="43775"/>
                  </a:cubicBezTo>
                  <a:cubicBezTo>
                    <a:pt x="7609" y="39369"/>
                    <a:pt x="11228" y="20275"/>
                    <a:pt x="21912" y="8892"/>
                  </a:cubicBezTo>
                  <a:cubicBezTo>
                    <a:pt x="24841" y="5771"/>
                    <a:pt x="25014" y="5587"/>
                    <a:pt x="25014" y="4669"/>
                  </a:cubicBezTo>
                  <a:cubicBezTo>
                    <a:pt x="25014" y="2099"/>
                    <a:pt x="22429" y="2099"/>
                    <a:pt x="21395" y="2099"/>
                  </a:cubicBezTo>
                  <a:cubicBezTo>
                    <a:pt x="19499" y="2099"/>
                    <a:pt x="18638" y="2099"/>
                    <a:pt x="14330" y="7423"/>
                  </a:cubicBezTo>
                  <a:cubicBezTo>
                    <a:pt x="5024" y="18439"/>
                    <a:pt x="199" y="37166"/>
                    <a:pt x="199" y="45611"/>
                  </a:cubicBezTo>
                  <a:cubicBezTo>
                    <a:pt x="199" y="64521"/>
                    <a:pt x="16053" y="77557"/>
                    <a:pt x="38972" y="81596"/>
                  </a:cubicBezTo>
                  <a:cubicBezTo>
                    <a:pt x="36042" y="92795"/>
                    <a:pt x="35009" y="95733"/>
                    <a:pt x="30873" y="108768"/>
                  </a:cubicBezTo>
                  <a:cubicBezTo>
                    <a:pt x="29494" y="113358"/>
                    <a:pt x="29494" y="113909"/>
                    <a:pt x="29494" y="114827"/>
                  </a:cubicBezTo>
                  <a:cubicBezTo>
                    <a:pt x="29494" y="118682"/>
                    <a:pt x="32424" y="121252"/>
                    <a:pt x="35870" y="121252"/>
                  </a:cubicBezTo>
                  <a:cubicBezTo>
                    <a:pt x="40006" y="121252"/>
                    <a:pt x="43625" y="118131"/>
                    <a:pt x="44486" y="113909"/>
                  </a:cubicBezTo>
                  <a:cubicBezTo>
                    <a:pt x="44486" y="113541"/>
                    <a:pt x="49139" y="86002"/>
                    <a:pt x="49656" y="83064"/>
                  </a:cubicBezTo>
                  <a:close/>
                  <a:moveTo>
                    <a:pt x="54654" y="69295"/>
                  </a:moveTo>
                  <a:cubicBezTo>
                    <a:pt x="53792" y="69295"/>
                    <a:pt x="52241" y="69295"/>
                    <a:pt x="52241" y="68377"/>
                  </a:cubicBezTo>
                  <a:cubicBezTo>
                    <a:pt x="52241" y="67826"/>
                    <a:pt x="53447" y="61400"/>
                    <a:pt x="53964" y="57912"/>
                  </a:cubicBezTo>
                  <a:cubicBezTo>
                    <a:pt x="59134" y="27619"/>
                    <a:pt x="78951" y="14033"/>
                    <a:pt x="93427" y="14033"/>
                  </a:cubicBezTo>
                  <a:cubicBezTo>
                    <a:pt x="103421" y="14033"/>
                    <a:pt x="114106" y="19541"/>
                    <a:pt x="114106" y="31474"/>
                  </a:cubicBezTo>
                  <a:cubicBezTo>
                    <a:pt x="114106" y="49467"/>
                    <a:pt x="92565" y="69295"/>
                    <a:pt x="58100" y="69295"/>
                  </a:cubicBezTo>
                  <a:lnTo>
                    <a:pt x="54654" y="69295"/>
                  </a:lnTo>
                  <a:close/>
                </a:path>
              </a:pathLst>
            </a:custGeom>
            <a:solidFill>
              <a:srgbClr val="000000"/>
            </a:solidFill>
            <a:ln w="344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3" name="Dowolny kształt: kształt 132">
              <a:extLst>
                <a:ext uri="{FF2B5EF4-FFF2-40B4-BE49-F238E27FC236}">
                  <a16:creationId xmlns:a16="http://schemas.microsoft.com/office/drawing/2014/main" id="{41CFD0F1-3A9F-FA99-0F33-5E69A67D7439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905102" y="7406331"/>
              <a:ext cx="93744" cy="129315"/>
            </a:xfrm>
            <a:custGeom>
              <a:avLst/>
              <a:gdLst>
                <a:gd name="connsiteX0" fmla="*/ 42246 w 93744"/>
                <a:gd name="connsiteY0" fmla="*/ 6943 h 129315"/>
                <a:gd name="connsiteX1" fmla="*/ 42935 w 93744"/>
                <a:gd name="connsiteY1" fmla="*/ 3087 h 129315"/>
                <a:gd name="connsiteX2" fmla="*/ 37593 w 93744"/>
                <a:gd name="connsiteY2" fmla="*/ 150 h 129315"/>
                <a:gd name="connsiteX3" fmla="*/ 16397 w 93744"/>
                <a:gd name="connsiteY3" fmla="*/ 1802 h 129315"/>
                <a:gd name="connsiteX4" fmla="*/ 12261 w 93744"/>
                <a:gd name="connsiteY4" fmla="*/ 2904 h 129315"/>
                <a:gd name="connsiteX5" fmla="*/ 11055 w 93744"/>
                <a:gd name="connsiteY5" fmla="*/ 7127 h 129315"/>
                <a:gd name="connsiteX6" fmla="*/ 16225 w 93744"/>
                <a:gd name="connsiteY6" fmla="*/ 10248 h 129315"/>
                <a:gd name="connsiteX7" fmla="*/ 22084 w 93744"/>
                <a:gd name="connsiteY7" fmla="*/ 10615 h 129315"/>
                <a:gd name="connsiteX8" fmla="*/ 25530 w 93744"/>
                <a:gd name="connsiteY8" fmla="*/ 13002 h 129315"/>
                <a:gd name="connsiteX9" fmla="*/ 24669 w 93744"/>
                <a:gd name="connsiteY9" fmla="*/ 17224 h 129315"/>
                <a:gd name="connsiteX10" fmla="*/ 888 w 93744"/>
                <a:gd name="connsiteY10" fmla="*/ 118569 h 129315"/>
                <a:gd name="connsiteX11" fmla="*/ 198 w 93744"/>
                <a:gd name="connsiteY11" fmla="*/ 122792 h 129315"/>
                <a:gd name="connsiteX12" fmla="*/ 6747 w 93744"/>
                <a:gd name="connsiteY12" fmla="*/ 129401 h 129315"/>
                <a:gd name="connsiteX13" fmla="*/ 15708 w 93744"/>
                <a:gd name="connsiteY13" fmla="*/ 120038 h 129315"/>
                <a:gd name="connsiteX14" fmla="*/ 23462 w 93744"/>
                <a:gd name="connsiteY14" fmla="*/ 86256 h 129315"/>
                <a:gd name="connsiteX15" fmla="*/ 49483 w 93744"/>
                <a:gd name="connsiteY15" fmla="*/ 100760 h 129315"/>
                <a:gd name="connsiteX16" fmla="*/ 48966 w 93744"/>
                <a:gd name="connsiteY16" fmla="*/ 104983 h 129315"/>
                <a:gd name="connsiteX17" fmla="*/ 48449 w 93744"/>
                <a:gd name="connsiteY17" fmla="*/ 109756 h 129315"/>
                <a:gd name="connsiteX18" fmla="*/ 69473 w 93744"/>
                <a:gd name="connsiteY18" fmla="*/ 129401 h 129315"/>
                <a:gd name="connsiteX19" fmla="*/ 93943 w 93744"/>
                <a:gd name="connsiteY19" fmla="*/ 100944 h 129315"/>
                <a:gd name="connsiteX20" fmla="*/ 90324 w 93744"/>
                <a:gd name="connsiteY20" fmla="*/ 98373 h 129315"/>
                <a:gd name="connsiteX21" fmla="*/ 86188 w 93744"/>
                <a:gd name="connsiteY21" fmla="*/ 102596 h 129315"/>
                <a:gd name="connsiteX22" fmla="*/ 70162 w 93744"/>
                <a:gd name="connsiteY22" fmla="*/ 123159 h 129315"/>
                <a:gd name="connsiteX23" fmla="*/ 62925 w 93744"/>
                <a:gd name="connsiteY23" fmla="*/ 112327 h 129315"/>
                <a:gd name="connsiteX24" fmla="*/ 63614 w 93744"/>
                <a:gd name="connsiteY24" fmla="*/ 106452 h 129315"/>
                <a:gd name="connsiteX25" fmla="*/ 64476 w 93744"/>
                <a:gd name="connsiteY25" fmla="*/ 100209 h 129315"/>
                <a:gd name="connsiteX26" fmla="*/ 34146 w 93744"/>
                <a:gd name="connsiteY26" fmla="*/ 80381 h 129315"/>
                <a:gd name="connsiteX27" fmla="*/ 48966 w 93744"/>
                <a:gd name="connsiteY27" fmla="*/ 68631 h 129315"/>
                <a:gd name="connsiteX28" fmla="*/ 78089 w 93744"/>
                <a:gd name="connsiteY28" fmla="*/ 52475 h 129315"/>
                <a:gd name="connsiteX29" fmla="*/ 84121 w 93744"/>
                <a:gd name="connsiteY29" fmla="*/ 54678 h 129315"/>
                <a:gd name="connsiteX30" fmla="*/ 82742 w 93744"/>
                <a:gd name="connsiteY30" fmla="*/ 55228 h 129315"/>
                <a:gd name="connsiteX31" fmla="*/ 74815 w 93744"/>
                <a:gd name="connsiteY31" fmla="*/ 66244 h 129315"/>
                <a:gd name="connsiteX32" fmla="*/ 82570 w 93744"/>
                <a:gd name="connsiteY32" fmla="*/ 73772 h 129315"/>
                <a:gd name="connsiteX33" fmla="*/ 93254 w 93744"/>
                <a:gd name="connsiteY33" fmla="*/ 60736 h 129315"/>
                <a:gd name="connsiteX34" fmla="*/ 78434 w 93744"/>
                <a:gd name="connsiteY34" fmla="*/ 46232 h 129315"/>
                <a:gd name="connsiteX35" fmla="*/ 44141 w 93744"/>
                <a:gd name="connsiteY35" fmla="*/ 65510 h 129315"/>
                <a:gd name="connsiteX36" fmla="*/ 25530 w 93744"/>
                <a:gd name="connsiteY36" fmla="*/ 78178 h 129315"/>
                <a:gd name="connsiteX37" fmla="*/ 42246 w 93744"/>
                <a:gd name="connsiteY37" fmla="*/ 6943 h 129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3744" h="129315">
                  <a:moveTo>
                    <a:pt x="42246" y="6943"/>
                  </a:moveTo>
                  <a:cubicBezTo>
                    <a:pt x="42935" y="4373"/>
                    <a:pt x="42935" y="4005"/>
                    <a:pt x="42935" y="3087"/>
                  </a:cubicBezTo>
                  <a:cubicBezTo>
                    <a:pt x="42935" y="-34"/>
                    <a:pt x="40350" y="-34"/>
                    <a:pt x="37593" y="150"/>
                  </a:cubicBezTo>
                  <a:lnTo>
                    <a:pt x="16397" y="1802"/>
                  </a:lnTo>
                  <a:cubicBezTo>
                    <a:pt x="13467" y="1986"/>
                    <a:pt x="13123" y="2169"/>
                    <a:pt x="12261" y="2904"/>
                  </a:cubicBezTo>
                  <a:cubicBezTo>
                    <a:pt x="11572" y="3822"/>
                    <a:pt x="11055" y="6025"/>
                    <a:pt x="11055" y="7127"/>
                  </a:cubicBezTo>
                  <a:cubicBezTo>
                    <a:pt x="11055" y="10248"/>
                    <a:pt x="13812" y="10248"/>
                    <a:pt x="16225" y="10248"/>
                  </a:cubicBezTo>
                  <a:cubicBezTo>
                    <a:pt x="16397" y="10248"/>
                    <a:pt x="19499" y="10248"/>
                    <a:pt x="22084" y="10615"/>
                  </a:cubicBezTo>
                  <a:cubicBezTo>
                    <a:pt x="25358" y="10982"/>
                    <a:pt x="25530" y="11533"/>
                    <a:pt x="25530" y="13002"/>
                  </a:cubicBezTo>
                  <a:cubicBezTo>
                    <a:pt x="25530" y="13552"/>
                    <a:pt x="25530" y="13920"/>
                    <a:pt x="24669" y="17224"/>
                  </a:cubicBezTo>
                  <a:lnTo>
                    <a:pt x="888" y="118569"/>
                  </a:lnTo>
                  <a:cubicBezTo>
                    <a:pt x="198" y="121323"/>
                    <a:pt x="198" y="121690"/>
                    <a:pt x="198" y="122792"/>
                  </a:cubicBezTo>
                  <a:cubicBezTo>
                    <a:pt x="198" y="127014"/>
                    <a:pt x="3300" y="129401"/>
                    <a:pt x="6747" y="129401"/>
                  </a:cubicBezTo>
                  <a:cubicBezTo>
                    <a:pt x="13467" y="129401"/>
                    <a:pt x="15018" y="122608"/>
                    <a:pt x="15708" y="120038"/>
                  </a:cubicBezTo>
                  <a:lnTo>
                    <a:pt x="23462" y="86256"/>
                  </a:lnTo>
                  <a:cubicBezTo>
                    <a:pt x="27943" y="86440"/>
                    <a:pt x="49483" y="87725"/>
                    <a:pt x="49483" y="100760"/>
                  </a:cubicBezTo>
                  <a:cubicBezTo>
                    <a:pt x="49483" y="102045"/>
                    <a:pt x="49483" y="102780"/>
                    <a:pt x="48966" y="104983"/>
                  </a:cubicBezTo>
                  <a:cubicBezTo>
                    <a:pt x="48449" y="107553"/>
                    <a:pt x="48449" y="108655"/>
                    <a:pt x="48449" y="109756"/>
                  </a:cubicBezTo>
                  <a:cubicBezTo>
                    <a:pt x="48449" y="122792"/>
                    <a:pt x="59478" y="129401"/>
                    <a:pt x="69473" y="129401"/>
                  </a:cubicBezTo>
                  <a:cubicBezTo>
                    <a:pt x="87050" y="129401"/>
                    <a:pt x="93943" y="103147"/>
                    <a:pt x="93943" y="100944"/>
                  </a:cubicBezTo>
                  <a:cubicBezTo>
                    <a:pt x="93943" y="98373"/>
                    <a:pt x="91014" y="98373"/>
                    <a:pt x="90324" y="98373"/>
                  </a:cubicBezTo>
                  <a:cubicBezTo>
                    <a:pt x="87395" y="98373"/>
                    <a:pt x="87050" y="99291"/>
                    <a:pt x="86188" y="102596"/>
                  </a:cubicBezTo>
                  <a:cubicBezTo>
                    <a:pt x="84465" y="109022"/>
                    <a:pt x="79468" y="123159"/>
                    <a:pt x="70162" y="123159"/>
                  </a:cubicBezTo>
                  <a:cubicBezTo>
                    <a:pt x="63786" y="123159"/>
                    <a:pt x="62925" y="116366"/>
                    <a:pt x="62925" y="112327"/>
                  </a:cubicBezTo>
                  <a:cubicBezTo>
                    <a:pt x="62925" y="112143"/>
                    <a:pt x="62925" y="109573"/>
                    <a:pt x="63614" y="106452"/>
                  </a:cubicBezTo>
                  <a:cubicBezTo>
                    <a:pt x="64303" y="103514"/>
                    <a:pt x="64476" y="101678"/>
                    <a:pt x="64476" y="100209"/>
                  </a:cubicBezTo>
                  <a:cubicBezTo>
                    <a:pt x="64476" y="84053"/>
                    <a:pt x="45520" y="81299"/>
                    <a:pt x="34146" y="80381"/>
                  </a:cubicBezTo>
                  <a:cubicBezTo>
                    <a:pt x="38972" y="77444"/>
                    <a:pt x="46209" y="71201"/>
                    <a:pt x="48966" y="68631"/>
                  </a:cubicBezTo>
                  <a:cubicBezTo>
                    <a:pt x="58789" y="60369"/>
                    <a:pt x="68267" y="52475"/>
                    <a:pt x="78089" y="52475"/>
                  </a:cubicBezTo>
                  <a:cubicBezTo>
                    <a:pt x="82053" y="52475"/>
                    <a:pt x="83087" y="53576"/>
                    <a:pt x="84121" y="54678"/>
                  </a:cubicBezTo>
                  <a:cubicBezTo>
                    <a:pt x="83948" y="54678"/>
                    <a:pt x="83087" y="55228"/>
                    <a:pt x="82742" y="55228"/>
                  </a:cubicBezTo>
                  <a:cubicBezTo>
                    <a:pt x="74815" y="58166"/>
                    <a:pt x="74815" y="65693"/>
                    <a:pt x="74815" y="66244"/>
                  </a:cubicBezTo>
                  <a:cubicBezTo>
                    <a:pt x="74815" y="69365"/>
                    <a:pt x="76883" y="73772"/>
                    <a:pt x="82570" y="73772"/>
                  </a:cubicBezTo>
                  <a:cubicBezTo>
                    <a:pt x="86016" y="73772"/>
                    <a:pt x="93254" y="70834"/>
                    <a:pt x="93254" y="60736"/>
                  </a:cubicBezTo>
                  <a:cubicBezTo>
                    <a:pt x="93254" y="51740"/>
                    <a:pt x="86705" y="46232"/>
                    <a:pt x="78434" y="46232"/>
                  </a:cubicBezTo>
                  <a:cubicBezTo>
                    <a:pt x="66716" y="46232"/>
                    <a:pt x="56721" y="54678"/>
                    <a:pt x="44141" y="65510"/>
                  </a:cubicBezTo>
                  <a:cubicBezTo>
                    <a:pt x="38110" y="70651"/>
                    <a:pt x="32423" y="75240"/>
                    <a:pt x="25530" y="78178"/>
                  </a:cubicBezTo>
                  <a:lnTo>
                    <a:pt x="42246" y="6943"/>
                  </a:lnTo>
                  <a:close/>
                </a:path>
              </a:pathLst>
            </a:custGeom>
            <a:solidFill>
              <a:srgbClr val="000000"/>
            </a:solidFill>
            <a:ln w="344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4" name="Dowolny kształt: kształt 133">
              <a:extLst>
                <a:ext uri="{FF2B5EF4-FFF2-40B4-BE49-F238E27FC236}">
                  <a16:creationId xmlns:a16="http://schemas.microsoft.com/office/drawing/2014/main" id="{5D3F2FA9-9712-047A-D938-81E3D2827525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8222198" y="6894881"/>
              <a:ext cx="290194" cy="250791"/>
            </a:xfrm>
            <a:custGeom>
              <a:avLst/>
              <a:gdLst>
                <a:gd name="connsiteX0" fmla="*/ 247322 w 290194"/>
                <a:gd name="connsiteY0" fmla="*/ 38630 h 250791"/>
                <a:gd name="connsiteX1" fmla="*/ 284544 w 290194"/>
                <a:gd name="connsiteY1" fmla="*/ 11458 h 250791"/>
                <a:gd name="connsiteX2" fmla="*/ 290403 w 290194"/>
                <a:gd name="connsiteY2" fmla="*/ 4114 h 250791"/>
                <a:gd name="connsiteX3" fmla="*/ 285922 w 290194"/>
                <a:gd name="connsiteY3" fmla="*/ 75 h 250791"/>
                <a:gd name="connsiteX4" fmla="*/ 251113 w 290194"/>
                <a:gd name="connsiteY4" fmla="*/ 1176 h 250791"/>
                <a:gd name="connsiteX5" fmla="*/ 215958 w 290194"/>
                <a:gd name="connsiteY5" fmla="*/ 75 h 250791"/>
                <a:gd name="connsiteX6" fmla="*/ 209755 w 290194"/>
                <a:gd name="connsiteY6" fmla="*/ 7419 h 250791"/>
                <a:gd name="connsiteX7" fmla="*/ 215958 w 290194"/>
                <a:gd name="connsiteY7" fmla="*/ 11458 h 250791"/>
                <a:gd name="connsiteX8" fmla="*/ 239395 w 290194"/>
                <a:gd name="connsiteY8" fmla="*/ 27614 h 250791"/>
                <a:gd name="connsiteX9" fmla="*/ 238361 w 290194"/>
                <a:gd name="connsiteY9" fmla="*/ 35325 h 250791"/>
                <a:gd name="connsiteX10" fmla="*/ 199760 w 290194"/>
                <a:gd name="connsiteY10" fmla="*/ 198725 h 250791"/>
                <a:gd name="connsiteX11" fmla="*/ 123592 w 290194"/>
                <a:gd name="connsiteY11" fmla="*/ 7051 h 250791"/>
                <a:gd name="connsiteX12" fmla="*/ 112564 w 290194"/>
                <a:gd name="connsiteY12" fmla="*/ 75 h 250791"/>
                <a:gd name="connsiteX13" fmla="*/ 66381 w 290194"/>
                <a:gd name="connsiteY13" fmla="*/ 75 h 250791"/>
                <a:gd name="connsiteX14" fmla="*/ 56386 w 290194"/>
                <a:gd name="connsiteY14" fmla="*/ 7419 h 250791"/>
                <a:gd name="connsiteX15" fmla="*/ 66036 w 290194"/>
                <a:gd name="connsiteY15" fmla="*/ 11458 h 250791"/>
                <a:gd name="connsiteX16" fmla="*/ 89472 w 290194"/>
                <a:gd name="connsiteY16" fmla="*/ 14762 h 250791"/>
                <a:gd name="connsiteX17" fmla="*/ 43289 w 290194"/>
                <a:gd name="connsiteY17" fmla="*/ 211944 h 250791"/>
                <a:gd name="connsiteX18" fmla="*/ 6067 w 290194"/>
                <a:gd name="connsiteY18" fmla="*/ 239483 h 250791"/>
                <a:gd name="connsiteX19" fmla="*/ 208 w 290194"/>
                <a:gd name="connsiteY19" fmla="*/ 246827 h 250791"/>
                <a:gd name="connsiteX20" fmla="*/ 4688 w 290194"/>
                <a:gd name="connsiteY20" fmla="*/ 250866 h 250791"/>
                <a:gd name="connsiteX21" fmla="*/ 39153 w 290194"/>
                <a:gd name="connsiteY21" fmla="*/ 249764 h 250791"/>
                <a:gd name="connsiteX22" fmla="*/ 74652 w 290194"/>
                <a:gd name="connsiteY22" fmla="*/ 250866 h 250791"/>
                <a:gd name="connsiteX23" fmla="*/ 80856 w 290194"/>
                <a:gd name="connsiteY23" fmla="*/ 243522 h 250791"/>
                <a:gd name="connsiteX24" fmla="*/ 73963 w 290194"/>
                <a:gd name="connsiteY24" fmla="*/ 239483 h 250791"/>
                <a:gd name="connsiteX25" fmla="*/ 51216 w 290194"/>
                <a:gd name="connsiteY25" fmla="*/ 223327 h 250791"/>
                <a:gd name="connsiteX26" fmla="*/ 52595 w 290194"/>
                <a:gd name="connsiteY26" fmla="*/ 214881 h 250791"/>
                <a:gd name="connsiteX27" fmla="*/ 98088 w 290194"/>
                <a:gd name="connsiteY27" fmla="*/ 21005 h 250791"/>
                <a:gd name="connsiteX28" fmla="*/ 101190 w 290194"/>
                <a:gd name="connsiteY28" fmla="*/ 27614 h 250791"/>
                <a:gd name="connsiteX29" fmla="*/ 187008 w 290194"/>
                <a:gd name="connsiteY29" fmla="*/ 243889 h 250791"/>
                <a:gd name="connsiteX30" fmla="*/ 193556 w 290194"/>
                <a:gd name="connsiteY30" fmla="*/ 250866 h 250791"/>
                <a:gd name="connsiteX31" fmla="*/ 199071 w 290194"/>
                <a:gd name="connsiteY31" fmla="*/ 243155 h 250791"/>
                <a:gd name="connsiteX32" fmla="*/ 247322 w 290194"/>
                <a:gd name="connsiteY32" fmla="*/ 38630 h 250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90194" h="250791">
                  <a:moveTo>
                    <a:pt x="247322" y="38630"/>
                  </a:moveTo>
                  <a:cubicBezTo>
                    <a:pt x="250768" y="23942"/>
                    <a:pt x="256972" y="12559"/>
                    <a:pt x="284544" y="11458"/>
                  </a:cubicBezTo>
                  <a:cubicBezTo>
                    <a:pt x="286267" y="11458"/>
                    <a:pt x="290403" y="11090"/>
                    <a:pt x="290403" y="4114"/>
                  </a:cubicBezTo>
                  <a:cubicBezTo>
                    <a:pt x="290403" y="3747"/>
                    <a:pt x="290403" y="75"/>
                    <a:pt x="285922" y="75"/>
                  </a:cubicBezTo>
                  <a:cubicBezTo>
                    <a:pt x="274549" y="75"/>
                    <a:pt x="262486" y="1176"/>
                    <a:pt x="251113" y="1176"/>
                  </a:cubicBezTo>
                  <a:cubicBezTo>
                    <a:pt x="239395" y="1176"/>
                    <a:pt x="227332" y="75"/>
                    <a:pt x="215958" y="75"/>
                  </a:cubicBezTo>
                  <a:cubicBezTo>
                    <a:pt x="213891" y="75"/>
                    <a:pt x="209755" y="75"/>
                    <a:pt x="209755" y="7419"/>
                  </a:cubicBezTo>
                  <a:cubicBezTo>
                    <a:pt x="209755" y="11458"/>
                    <a:pt x="213201" y="11458"/>
                    <a:pt x="215958" y="11458"/>
                  </a:cubicBezTo>
                  <a:cubicBezTo>
                    <a:pt x="235604" y="11825"/>
                    <a:pt x="239395" y="19536"/>
                    <a:pt x="239395" y="27614"/>
                  </a:cubicBezTo>
                  <a:cubicBezTo>
                    <a:pt x="239395" y="28716"/>
                    <a:pt x="238705" y="34223"/>
                    <a:pt x="238361" y="35325"/>
                  </a:cubicBezTo>
                  <a:lnTo>
                    <a:pt x="199760" y="198725"/>
                  </a:lnTo>
                  <a:lnTo>
                    <a:pt x="123592" y="7051"/>
                  </a:lnTo>
                  <a:cubicBezTo>
                    <a:pt x="120835" y="442"/>
                    <a:pt x="120491" y="75"/>
                    <a:pt x="112564" y="75"/>
                  </a:cubicBezTo>
                  <a:lnTo>
                    <a:pt x="66381" y="75"/>
                  </a:lnTo>
                  <a:cubicBezTo>
                    <a:pt x="59488" y="75"/>
                    <a:pt x="56386" y="75"/>
                    <a:pt x="56386" y="7419"/>
                  </a:cubicBezTo>
                  <a:cubicBezTo>
                    <a:pt x="56386" y="11458"/>
                    <a:pt x="59488" y="11458"/>
                    <a:pt x="66036" y="11458"/>
                  </a:cubicBezTo>
                  <a:cubicBezTo>
                    <a:pt x="67759" y="11458"/>
                    <a:pt x="89472" y="11458"/>
                    <a:pt x="89472" y="14762"/>
                  </a:cubicBezTo>
                  <a:lnTo>
                    <a:pt x="43289" y="211944"/>
                  </a:lnTo>
                  <a:cubicBezTo>
                    <a:pt x="39843" y="226631"/>
                    <a:pt x="33983" y="238381"/>
                    <a:pt x="6067" y="239483"/>
                  </a:cubicBezTo>
                  <a:cubicBezTo>
                    <a:pt x="3999" y="239483"/>
                    <a:pt x="208" y="239850"/>
                    <a:pt x="208" y="246827"/>
                  </a:cubicBezTo>
                  <a:cubicBezTo>
                    <a:pt x="208" y="249397"/>
                    <a:pt x="1931" y="250866"/>
                    <a:pt x="4688" y="250866"/>
                  </a:cubicBezTo>
                  <a:cubicBezTo>
                    <a:pt x="15717" y="250866"/>
                    <a:pt x="27780" y="249764"/>
                    <a:pt x="39153" y="249764"/>
                  </a:cubicBezTo>
                  <a:cubicBezTo>
                    <a:pt x="50871" y="249764"/>
                    <a:pt x="63279" y="250866"/>
                    <a:pt x="74652" y="250866"/>
                  </a:cubicBezTo>
                  <a:cubicBezTo>
                    <a:pt x="76375" y="250866"/>
                    <a:pt x="80856" y="250866"/>
                    <a:pt x="80856" y="243522"/>
                  </a:cubicBezTo>
                  <a:cubicBezTo>
                    <a:pt x="80856" y="239850"/>
                    <a:pt x="77754" y="239483"/>
                    <a:pt x="73963" y="239483"/>
                  </a:cubicBezTo>
                  <a:cubicBezTo>
                    <a:pt x="53973" y="238749"/>
                    <a:pt x="51216" y="230670"/>
                    <a:pt x="51216" y="223327"/>
                  </a:cubicBezTo>
                  <a:cubicBezTo>
                    <a:pt x="51216" y="220756"/>
                    <a:pt x="51561" y="218920"/>
                    <a:pt x="52595" y="214881"/>
                  </a:cubicBezTo>
                  <a:lnTo>
                    <a:pt x="98088" y="21005"/>
                  </a:lnTo>
                  <a:cubicBezTo>
                    <a:pt x="99467" y="23208"/>
                    <a:pt x="99467" y="23942"/>
                    <a:pt x="101190" y="27614"/>
                  </a:cubicBezTo>
                  <a:lnTo>
                    <a:pt x="187008" y="243889"/>
                  </a:lnTo>
                  <a:cubicBezTo>
                    <a:pt x="189420" y="250131"/>
                    <a:pt x="190454" y="250866"/>
                    <a:pt x="193556" y="250866"/>
                  </a:cubicBezTo>
                  <a:cubicBezTo>
                    <a:pt x="197347" y="250866"/>
                    <a:pt x="197347" y="249764"/>
                    <a:pt x="199071" y="243155"/>
                  </a:cubicBezTo>
                  <a:lnTo>
                    <a:pt x="247322" y="38630"/>
                  </a:lnTo>
                  <a:close/>
                </a:path>
              </a:pathLst>
            </a:custGeom>
            <a:solidFill>
              <a:srgbClr val="000000"/>
            </a:solidFill>
            <a:ln w="344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5" name="Dowolny kształt: kształt 134">
              <a:extLst>
                <a:ext uri="{FF2B5EF4-FFF2-40B4-BE49-F238E27FC236}">
                  <a16:creationId xmlns:a16="http://schemas.microsoft.com/office/drawing/2014/main" id="{C90C9436-8FD3-336D-0F29-846B85A88B17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8568742" y="6870280"/>
              <a:ext cx="80992" cy="367190"/>
            </a:xfrm>
            <a:custGeom>
              <a:avLst/>
              <a:gdLst>
                <a:gd name="connsiteX0" fmla="*/ 14003 w 80992"/>
                <a:gd name="connsiteY0" fmla="*/ 12559 h 367190"/>
                <a:gd name="connsiteX1" fmla="*/ 7110 w 80992"/>
                <a:gd name="connsiteY1" fmla="*/ 75 h 367190"/>
                <a:gd name="connsiteX2" fmla="*/ 217 w 80992"/>
                <a:gd name="connsiteY2" fmla="*/ 13661 h 367190"/>
                <a:gd name="connsiteX3" fmla="*/ 217 w 80992"/>
                <a:gd name="connsiteY3" fmla="*/ 353679 h 367190"/>
                <a:gd name="connsiteX4" fmla="*/ 7110 w 80992"/>
                <a:gd name="connsiteY4" fmla="*/ 367265 h 367190"/>
                <a:gd name="connsiteX5" fmla="*/ 14003 w 80992"/>
                <a:gd name="connsiteY5" fmla="*/ 354781 h 367190"/>
                <a:gd name="connsiteX6" fmla="*/ 14003 w 80992"/>
                <a:gd name="connsiteY6" fmla="*/ 12559 h 367190"/>
                <a:gd name="connsiteX7" fmla="*/ 81210 w 80992"/>
                <a:gd name="connsiteY7" fmla="*/ 13661 h 367190"/>
                <a:gd name="connsiteX8" fmla="*/ 74317 w 80992"/>
                <a:gd name="connsiteY8" fmla="*/ 75 h 367190"/>
                <a:gd name="connsiteX9" fmla="*/ 67424 w 80992"/>
                <a:gd name="connsiteY9" fmla="*/ 12559 h 367190"/>
                <a:gd name="connsiteX10" fmla="*/ 67424 w 80992"/>
                <a:gd name="connsiteY10" fmla="*/ 354781 h 367190"/>
                <a:gd name="connsiteX11" fmla="*/ 74317 w 80992"/>
                <a:gd name="connsiteY11" fmla="*/ 367265 h 367190"/>
                <a:gd name="connsiteX12" fmla="*/ 81210 w 80992"/>
                <a:gd name="connsiteY12" fmla="*/ 353679 h 367190"/>
                <a:gd name="connsiteX13" fmla="*/ 81210 w 80992"/>
                <a:gd name="connsiteY13" fmla="*/ 13661 h 36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0992" h="367190">
                  <a:moveTo>
                    <a:pt x="14003" y="12559"/>
                  </a:moveTo>
                  <a:cubicBezTo>
                    <a:pt x="14003" y="6684"/>
                    <a:pt x="14003" y="75"/>
                    <a:pt x="7110" y="75"/>
                  </a:cubicBezTo>
                  <a:cubicBezTo>
                    <a:pt x="217" y="75"/>
                    <a:pt x="217" y="8153"/>
                    <a:pt x="217" y="13661"/>
                  </a:cubicBezTo>
                  <a:lnTo>
                    <a:pt x="217" y="353679"/>
                  </a:lnTo>
                  <a:cubicBezTo>
                    <a:pt x="217" y="359554"/>
                    <a:pt x="217" y="367265"/>
                    <a:pt x="7110" y="367265"/>
                  </a:cubicBezTo>
                  <a:cubicBezTo>
                    <a:pt x="14003" y="367265"/>
                    <a:pt x="14003" y="360656"/>
                    <a:pt x="14003" y="354781"/>
                  </a:cubicBezTo>
                  <a:lnTo>
                    <a:pt x="14003" y="12559"/>
                  </a:lnTo>
                  <a:close/>
                  <a:moveTo>
                    <a:pt x="81210" y="13661"/>
                  </a:moveTo>
                  <a:cubicBezTo>
                    <a:pt x="81210" y="7786"/>
                    <a:pt x="81210" y="75"/>
                    <a:pt x="74317" y="75"/>
                  </a:cubicBezTo>
                  <a:cubicBezTo>
                    <a:pt x="67424" y="75"/>
                    <a:pt x="67424" y="6684"/>
                    <a:pt x="67424" y="12559"/>
                  </a:cubicBezTo>
                  <a:lnTo>
                    <a:pt x="67424" y="354781"/>
                  </a:lnTo>
                  <a:cubicBezTo>
                    <a:pt x="67424" y="360656"/>
                    <a:pt x="67424" y="367265"/>
                    <a:pt x="74317" y="367265"/>
                  </a:cubicBezTo>
                  <a:cubicBezTo>
                    <a:pt x="81210" y="367265"/>
                    <a:pt x="81210" y="359187"/>
                    <a:pt x="81210" y="353679"/>
                  </a:cubicBezTo>
                  <a:lnTo>
                    <a:pt x="81210" y="13661"/>
                  </a:lnTo>
                  <a:close/>
                </a:path>
              </a:pathLst>
            </a:custGeom>
            <a:solidFill>
              <a:srgbClr val="000000"/>
            </a:solidFill>
            <a:ln w="344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6" name="Dowolny kształt: kształt 135">
              <a:extLst>
                <a:ext uri="{FF2B5EF4-FFF2-40B4-BE49-F238E27FC236}">
                  <a16:creationId xmlns:a16="http://schemas.microsoft.com/office/drawing/2014/main" id="{0112D824-4EAB-22D6-1578-A25A206F5CED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8709705" y="6983374"/>
              <a:ext cx="193348" cy="166337"/>
            </a:xfrm>
            <a:custGeom>
              <a:avLst/>
              <a:gdLst>
                <a:gd name="connsiteX0" fmla="*/ 150489 w 193348"/>
                <a:gd name="connsiteY0" fmla="*/ 75716 h 166337"/>
                <a:gd name="connsiteX1" fmla="*/ 92933 w 193348"/>
                <a:gd name="connsiteY1" fmla="*/ 75 h 166337"/>
                <a:gd name="connsiteX2" fmla="*/ 222 w 193348"/>
                <a:gd name="connsiteY2" fmla="*/ 104357 h 166337"/>
                <a:gd name="connsiteX3" fmla="*/ 56055 w 193348"/>
                <a:gd name="connsiteY3" fmla="*/ 166412 h 166337"/>
                <a:gd name="connsiteX4" fmla="*/ 128776 w 193348"/>
                <a:gd name="connsiteY4" fmla="*/ 135568 h 166337"/>
                <a:gd name="connsiteX5" fmla="*/ 160139 w 193348"/>
                <a:gd name="connsiteY5" fmla="*/ 166412 h 166337"/>
                <a:gd name="connsiteX6" fmla="*/ 189090 w 193348"/>
                <a:gd name="connsiteY6" fmla="*/ 140342 h 166337"/>
                <a:gd name="connsiteX7" fmla="*/ 184954 w 193348"/>
                <a:gd name="connsiteY7" fmla="*/ 136670 h 166337"/>
                <a:gd name="connsiteX8" fmla="*/ 180474 w 193348"/>
                <a:gd name="connsiteY8" fmla="*/ 140342 h 166337"/>
                <a:gd name="connsiteX9" fmla="*/ 161173 w 193348"/>
                <a:gd name="connsiteY9" fmla="*/ 158334 h 166337"/>
                <a:gd name="connsiteX10" fmla="*/ 150489 w 193348"/>
                <a:gd name="connsiteY10" fmla="*/ 120880 h 166337"/>
                <a:gd name="connsiteX11" fmla="*/ 153936 w 193348"/>
                <a:gd name="connsiteY11" fmla="*/ 108029 h 166337"/>
                <a:gd name="connsiteX12" fmla="*/ 193570 w 193348"/>
                <a:gd name="connsiteY12" fmla="*/ 21739 h 166337"/>
                <a:gd name="connsiteX13" fmla="*/ 189435 w 193348"/>
                <a:gd name="connsiteY13" fmla="*/ 18067 h 166337"/>
                <a:gd name="connsiteX14" fmla="*/ 184265 w 193348"/>
                <a:gd name="connsiteY14" fmla="*/ 25778 h 166337"/>
                <a:gd name="connsiteX15" fmla="*/ 150489 w 193348"/>
                <a:gd name="connsiteY15" fmla="*/ 98482 h 166337"/>
                <a:gd name="connsiteX16" fmla="*/ 150489 w 193348"/>
                <a:gd name="connsiteY16" fmla="*/ 75716 h 166337"/>
                <a:gd name="connsiteX17" fmla="*/ 127398 w 193348"/>
                <a:gd name="connsiteY17" fmla="*/ 126021 h 166337"/>
                <a:gd name="connsiteX18" fmla="*/ 56744 w 193348"/>
                <a:gd name="connsiteY18" fmla="*/ 158334 h 166337"/>
                <a:gd name="connsiteX19" fmla="*/ 25726 w 193348"/>
                <a:gd name="connsiteY19" fmla="*/ 118310 h 166337"/>
                <a:gd name="connsiteX20" fmla="*/ 45716 w 193348"/>
                <a:gd name="connsiteY20" fmla="*/ 41934 h 166337"/>
                <a:gd name="connsiteX21" fmla="*/ 92588 w 193348"/>
                <a:gd name="connsiteY21" fmla="*/ 8153 h 166337"/>
                <a:gd name="connsiteX22" fmla="*/ 126708 w 193348"/>
                <a:gd name="connsiteY22" fmla="*/ 84896 h 166337"/>
                <a:gd name="connsiteX23" fmla="*/ 127398 w 193348"/>
                <a:gd name="connsiteY23" fmla="*/ 126021 h 166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3348" h="166337">
                  <a:moveTo>
                    <a:pt x="150489" y="75716"/>
                  </a:moveTo>
                  <a:cubicBezTo>
                    <a:pt x="150489" y="18067"/>
                    <a:pt x="118437" y="75"/>
                    <a:pt x="92933" y="75"/>
                  </a:cubicBezTo>
                  <a:cubicBezTo>
                    <a:pt x="45716" y="75"/>
                    <a:pt x="222" y="52583"/>
                    <a:pt x="222" y="104357"/>
                  </a:cubicBezTo>
                  <a:cubicBezTo>
                    <a:pt x="222" y="138506"/>
                    <a:pt x="20901" y="166412"/>
                    <a:pt x="56055" y="166412"/>
                  </a:cubicBezTo>
                  <a:cubicBezTo>
                    <a:pt x="77768" y="166412"/>
                    <a:pt x="102583" y="157967"/>
                    <a:pt x="128776" y="135568"/>
                  </a:cubicBezTo>
                  <a:cubicBezTo>
                    <a:pt x="133257" y="155029"/>
                    <a:pt x="144630" y="166412"/>
                    <a:pt x="160139" y="166412"/>
                  </a:cubicBezTo>
                  <a:cubicBezTo>
                    <a:pt x="178406" y="166412"/>
                    <a:pt x="189090" y="146217"/>
                    <a:pt x="189090" y="140342"/>
                  </a:cubicBezTo>
                  <a:cubicBezTo>
                    <a:pt x="189090" y="137771"/>
                    <a:pt x="187022" y="136670"/>
                    <a:pt x="184954" y="136670"/>
                  </a:cubicBezTo>
                  <a:cubicBezTo>
                    <a:pt x="182542" y="136670"/>
                    <a:pt x="181508" y="137771"/>
                    <a:pt x="180474" y="140342"/>
                  </a:cubicBezTo>
                  <a:cubicBezTo>
                    <a:pt x="174270" y="158334"/>
                    <a:pt x="161863" y="158334"/>
                    <a:pt x="161173" y="158334"/>
                  </a:cubicBezTo>
                  <a:cubicBezTo>
                    <a:pt x="150489" y="158334"/>
                    <a:pt x="150489" y="129693"/>
                    <a:pt x="150489" y="120880"/>
                  </a:cubicBezTo>
                  <a:cubicBezTo>
                    <a:pt x="150489" y="113169"/>
                    <a:pt x="150489" y="112435"/>
                    <a:pt x="153936" y="108029"/>
                  </a:cubicBezTo>
                  <a:cubicBezTo>
                    <a:pt x="186333" y="64700"/>
                    <a:pt x="193570" y="22106"/>
                    <a:pt x="193570" y="21739"/>
                  </a:cubicBezTo>
                  <a:cubicBezTo>
                    <a:pt x="193570" y="21005"/>
                    <a:pt x="193226" y="18067"/>
                    <a:pt x="189435" y="18067"/>
                  </a:cubicBezTo>
                  <a:cubicBezTo>
                    <a:pt x="185988" y="18067"/>
                    <a:pt x="185988" y="19169"/>
                    <a:pt x="184265" y="25778"/>
                  </a:cubicBezTo>
                  <a:cubicBezTo>
                    <a:pt x="178061" y="48911"/>
                    <a:pt x="166688" y="76818"/>
                    <a:pt x="150489" y="98482"/>
                  </a:cubicBezTo>
                  <a:lnTo>
                    <a:pt x="150489" y="75716"/>
                  </a:lnTo>
                  <a:close/>
                  <a:moveTo>
                    <a:pt x="127398" y="126021"/>
                  </a:moveTo>
                  <a:cubicBezTo>
                    <a:pt x="97068" y="154295"/>
                    <a:pt x="70530" y="158334"/>
                    <a:pt x="56744" y="158334"/>
                  </a:cubicBezTo>
                  <a:cubicBezTo>
                    <a:pt x="36065" y="158334"/>
                    <a:pt x="25726" y="141810"/>
                    <a:pt x="25726" y="118310"/>
                  </a:cubicBezTo>
                  <a:cubicBezTo>
                    <a:pt x="25726" y="100318"/>
                    <a:pt x="34687" y="60661"/>
                    <a:pt x="45716" y="41934"/>
                  </a:cubicBezTo>
                  <a:cubicBezTo>
                    <a:pt x="61914" y="15130"/>
                    <a:pt x="80525" y="8153"/>
                    <a:pt x="92588" y="8153"/>
                  </a:cubicBezTo>
                  <a:cubicBezTo>
                    <a:pt x="126708" y="8153"/>
                    <a:pt x="126708" y="56255"/>
                    <a:pt x="126708" y="84896"/>
                  </a:cubicBezTo>
                  <a:cubicBezTo>
                    <a:pt x="126708" y="98482"/>
                    <a:pt x="126708" y="119779"/>
                    <a:pt x="127398" y="126021"/>
                  </a:cubicBezTo>
                  <a:close/>
                </a:path>
              </a:pathLst>
            </a:custGeom>
            <a:solidFill>
              <a:srgbClr val="000000"/>
            </a:solidFill>
            <a:ln w="344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7" name="Dowolny kształt: kształt 136">
              <a:extLst>
                <a:ext uri="{FF2B5EF4-FFF2-40B4-BE49-F238E27FC236}">
                  <a16:creationId xmlns:a16="http://schemas.microsoft.com/office/drawing/2014/main" id="{1357B90F-82A0-1C7D-A68C-C877E437ABD0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8962817" y="6870280"/>
              <a:ext cx="80992" cy="367190"/>
            </a:xfrm>
            <a:custGeom>
              <a:avLst/>
              <a:gdLst>
                <a:gd name="connsiteX0" fmla="*/ 14014 w 80992"/>
                <a:gd name="connsiteY0" fmla="*/ 12559 h 367190"/>
                <a:gd name="connsiteX1" fmla="*/ 7121 w 80992"/>
                <a:gd name="connsiteY1" fmla="*/ 75 h 367190"/>
                <a:gd name="connsiteX2" fmla="*/ 228 w 80992"/>
                <a:gd name="connsiteY2" fmla="*/ 13661 h 367190"/>
                <a:gd name="connsiteX3" fmla="*/ 228 w 80992"/>
                <a:gd name="connsiteY3" fmla="*/ 353679 h 367190"/>
                <a:gd name="connsiteX4" fmla="*/ 7121 w 80992"/>
                <a:gd name="connsiteY4" fmla="*/ 367265 h 367190"/>
                <a:gd name="connsiteX5" fmla="*/ 14014 w 80992"/>
                <a:gd name="connsiteY5" fmla="*/ 354781 h 367190"/>
                <a:gd name="connsiteX6" fmla="*/ 14014 w 80992"/>
                <a:gd name="connsiteY6" fmla="*/ 12559 h 367190"/>
                <a:gd name="connsiteX7" fmla="*/ 81221 w 80992"/>
                <a:gd name="connsiteY7" fmla="*/ 13661 h 367190"/>
                <a:gd name="connsiteX8" fmla="*/ 74328 w 80992"/>
                <a:gd name="connsiteY8" fmla="*/ 75 h 367190"/>
                <a:gd name="connsiteX9" fmla="*/ 67435 w 80992"/>
                <a:gd name="connsiteY9" fmla="*/ 12559 h 367190"/>
                <a:gd name="connsiteX10" fmla="*/ 67435 w 80992"/>
                <a:gd name="connsiteY10" fmla="*/ 354781 h 367190"/>
                <a:gd name="connsiteX11" fmla="*/ 74328 w 80992"/>
                <a:gd name="connsiteY11" fmla="*/ 367265 h 367190"/>
                <a:gd name="connsiteX12" fmla="*/ 81221 w 80992"/>
                <a:gd name="connsiteY12" fmla="*/ 353679 h 367190"/>
                <a:gd name="connsiteX13" fmla="*/ 81221 w 80992"/>
                <a:gd name="connsiteY13" fmla="*/ 13661 h 36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0992" h="367190">
                  <a:moveTo>
                    <a:pt x="14014" y="12559"/>
                  </a:moveTo>
                  <a:cubicBezTo>
                    <a:pt x="14014" y="6684"/>
                    <a:pt x="14014" y="75"/>
                    <a:pt x="7121" y="75"/>
                  </a:cubicBezTo>
                  <a:cubicBezTo>
                    <a:pt x="228" y="75"/>
                    <a:pt x="228" y="8153"/>
                    <a:pt x="228" y="13661"/>
                  </a:cubicBezTo>
                  <a:lnTo>
                    <a:pt x="228" y="353679"/>
                  </a:lnTo>
                  <a:cubicBezTo>
                    <a:pt x="228" y="359554"/>
                    <a:pt x="228" y="367265"/>
                    <a:pt x="7121" y="367265"/>
                  </a:cubicBezTo>
                  <a:cubicBezTo>
                    <a:pt x="14014" y="367265"/>
                    <a:pt x="14014" y="360656"/>
                    <a:pt x="14014" y="354781"/>
                  </a:cubicBezTo>
                  <a:lnTo>
                    <a:pt x="14014" y="12559"/>
                  </a:lnTo>
                  <a:close/>
                  <a:moveTo>
                    <a:pt x="81221" y="13661"/>
                  </a:moveTo>
                  <a:cubicBezTo>
                    <a:pt x="81221" y="7786"/>
                    <a:pt x="81221" y="75"/>
                    <a:pt x="74328" y="75"/>
                  </a:cubicBezTo>
                  <a:cubicBezTo>
                    <a:pt x="67435" y="75"/>
                    <a:pt x="67435" y="6684"/>
                    <a:pt x="67435" y="12559"/>
                  </a:cubicBezTo>
                  <a:lnTo>
                    <a:pt x="67435" y="354781"/>
                  </a:lnTo>
                  <a:cubicBezTo>
                    <a:pt x="67435" y="360656"/>
                    <a:pt x="67435" y="367265"/>
                    <a:pt x="74328" y="367265"/>
                  </a:cubicBezTo>
                  <a:cubicBezTo>
                    <a:pt x="81221" y="367265"/>
                    <a:pt x="81221" y="359187"/>
                    <a:pt x="81221" y="353679"/>
                  </a:cubicBezTo>
                  <a:lnTo>
                    <a:pt x="81221" y="13661"/>
                  </a:lnTo>
                  <a:close/>
                </a:path>
              </a:pathLst>
            </a:custGeom>
            <a:solidFill>
              <a:srgbClr val="000000"/>
            </a:solidFill>
            <a:ln w="344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8" name="Dowolny kształt: kształt 137">
              <a:extLst>
                <a:ext uri="{FF2B5EF4-FFF2-40B4-BE49-F238E27FC236}">
                  <a16:creationId xmlns:a16="http://schemas.microsoft.com/office/drawing/2014/main" id="{80B72500-D765-5413-47E1-22BD58AF4A20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9185536" y="6931600"/>
              <a:ext cx="229192" cy="244548"/>
            </a:xfrm>
            <a:custGeom>
              <a:avLst/>
              <a:gdLst>
                <a:gd name="connsiteX0" fmla="*/ 121897 w 229192"/>
                <a:gd name="connsiteY0" fmla="*/ 129693 h 244548"/>
                <a:gd name="connsiteX1" fmla="*/ 218054 w 229192"/>
                <a:gd name="connsiteY1" fmla="*/ 129693 h 244548"/>
                <a:gd name="connsiteX2" fmla="*/ 229428 w 229192"/>
                <a:gd name="connsiteY2" fmla="*/ 122349 h 244548"/>
                <a:gd name="connsiteX3" fmla="*/ 218054 w 229192"/>
                <a:gd name="connsiteY3" fmla="*/ 115005 h 244548"/>
                <a:gd name="connsiteX4" fmla="*/ 121897 w 229192"/>
                <a:gd name="connsiteY4" fmla="*/ 115005 h 244548"/>
                <a:gd name="connsiteX5" fmla="*/ 121897 w 229192"/>
                <a:gd name="connsiteY5" fmla="*/ 12192 h 244548"/>
                <a:gd name="connsiteX6" fmla="*/ 115004 w 229192"/>
                <a:gd name="connsiteY6" fmla="*/ 75 h 244548"/>
                <a:gd name="connsiteX7" fmla="*/ 108111 w 229192"/>
                <a:gd name="connsiteY7" fmla="*/ 12192 h 244548"/>
                <a:gd name="connsiteX8" fmla="*/ 108111 w 229192"/>
                <a:gd name="connsiteY8" fmla="*/ 115005 h 244548"/>
                <a:gd name="connsiteX9" fmla="*/ 11609 w 229192"/>
                <a:gd name="connsiteY9" fmla="*/ 115005 h 244548"/>
                <a:gd name="connsiteX10" fmla="*/ 235 w 229192"/>
                <a:gd name="connsiteY10" fmla="*/ 122349 h 244548"/>
                <a:gd name="connsiteX11" fmla="*/ 11609 w 229192"/>
                <a:gd name="connsiteY11" fmla="*/ 129693 h 244548"/>
                <a:gd name="connsiteX12" fmla="*/ 108111 w 229192"/>
                <a:gd name="connsiteY12" fmla="*/ 129693 h 244548"/>
                <a:gd name="connsiteX13" fmla="*/ 108111 w 229192"/>
                <a:gd name="connsiteY13" fmla="*/ 232506 h 244548"/>
                <a:gd name="connsiteX14" fmla="*/ 115004 w 229192"/>
                <a:gd name="connsiteY14" fmla="*/ 244624 h 244548"/>
                <a:gd name="connsiteX15" fmla="*/ 121897 w 229192"/>
                <a:gd name="connsiteY15" fmla="*/ 232506 h 244548"/>
                <a:gd name="connsiteX16" fmla="*/ 121897 w 229192"/>
                <a:gd name="connsiteY16" fmla="*/ 129693 h 244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9192" h="244548">
                  <a:moveTo>
                    <a:pt x="121897" y="129693"/>
                  </a:moveTo>
                  <a:lnTo>
                    <a:pt x="218054" y="129693"/>
                  </a:lnTo>
                  <a:cubicBezTo>
                    <a:pt x="222879" y="129693"/>
                    <a:pt x="229428" y="129693"/>
                    <a:pt x="229428" y="122349"/>
                  </a:cubicBezTo>
                  <a:cubicBezTo>
                    <a:pt x="229428" y="115005"/>
                    <a:pt x="222879" y="115005"/>
                    <a:pt x="218054" y="115005"/>
                  </a:cubicBezTo>
                  <a:lnTo>
                    <a:pt x="121897" y="115005"/>
                  </a:lnTo>
                  <a:lnTo>
                    <a:pt x="121897" y="12192"/>
                  </a:lnTo>
                  <a:cubicBezTo>
                    <a:pt x="121897" y="7051"/>
                    <a:pt x="121897" y="75"/>
                    <a:pt x="115004" y="75"/>
                  </a:cubicBezTo>
                  <a:cubicBezTo>
                    <a:pt x="108111" y="75"/>
                    <a:pt x="108111" y="7051"/>
                    <a:pt x="108111" y="12192"/>
                  </a:cubicBezTo>
                  <a:lnTo>
                    <a:pt x="108111" y="115005"/>
                  </a:lnTo>
                  <a:lnTo>
                    <a:pt x="11609" y="115005"/>
                  </a:lnTo>
                  <a:cubicBezTo>
                    <a:pt x="6784" y="115005"/>
                    <a:pt x="235" y="115005"/>
                    <a:pt x="235" y="122349"/>
                  </a:cubicBezTo>
                  <a:cubicBezTo>
                    <a:pt x="235" y="129693"/>
                    <a:pt x="6784" y="129693"/>
                    <a:pt x="11609" y="129693"/>
                  </a:cubicBezTo>
                  <a:lnTo>
                    <a:pt x="108111" y="129693"/>
                  </a:lnTo>
                  <a:lnTo>
                    <a:pt x="108111" y="232506"/>
                  </a:lnTo>
                  <a:cubicBezTo>
                    <a:pt x="108111" y="237647"/>
                    <a:pt x="108111" y="244624"/>
                    <a:pt x="115004" y="244624"/>
                  </a:cubicBezTo>
                  <a:cubicBezTo>
                    <a:pt x="121897" y="244624"/>
                    <a:pt x="121897" y="237647"/>
                    <a:pt x="121897" y="232506"/>
                  </a:cubicBezTo>
                  <a:lnTo>
                    <a:pt x="121897" y="129693"/>
                  </a:lnTo>
                  <a:close/>
                </a:path>
              </a:pathLst>
            </a:custGeom>
            <a:solidFill>
              <a:srgbClr val="000000"/>
            </a:solidFill>
            <a:ln w="344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9" name="Dowolny kształt: kształt 138">
              <a:extLst>
                <a:ext uri="{FF2B5EF4-FFF2-40B4-BE49-F238E27FC236}">
                  <a16:creationId xmlns:a16="http://schemas.microsoft.com/office/drawing/2014/main" id="{FAC56E28-20C2-8609-0F02-515F0DE1334D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9524325" y="6894881"/>
              <a:ext cx="290194" cy="250791"/>
            </a:xfrm>
            <a:custGeom>
              <a:avLst/>
              <a:gdLst>
                <a:gd name="connsiteX0" fmla="*/ 247359 w 290194"/>
                <a:gd name="connsiteY0" fmla="*/ 38630 h 250791"/>
                <a:gd name="connsiteX1" fmla="*/ 284581 w 290194"/>
                <a:gd name="connsiteY1" fmla="*/ 11458 h 250791"/>
                <a:gd name="connsiteX2" fmla="*/ 290440 w 290194"/>
                <a:gd name="connsiteY2" fmla="*/ 4114 h 250791"/>
                <a:gd name="connsiteX3" fmla="*/ 285960 w 290194"/>
                <a:gd name="connsiteY3" fmla="*/ 75 h 250791"/>
                <a:gd name="connsiteX4" fmla="*/ 251150 w 290194"/>
                <a:gd name="connsiteY4" fmla="*/ 1176 h 250791"/>
                <a:gd name="connsiteX5" fmla="*/ 215996 w 290194"/>
                <a:gd name="connsiteY5" fmla="*/ 75 h 250791"/>
                <a:gd name="connsiteX6" fmla="*/ 209792 w 290194"/>
                <a:gd name="connsiteY6" fmla="*/ 7419 h 250791"/>
                <a:gd name="connsiteX7" fmla="*/ 215996 w 290194"/>
                <a:gd name="connsiteY7" fmla="*/ 11458 h 250791"/>
                <a:gd name="connsiteX8" fmla="*/ 239432 w 290194"/>
                <a:gd name="connsiteY8" fmla="*/ 27614 h 250791"/>
                <a:gd name="connsiteX9" fmla="*/ 238398 w 290194"/>
                <a:gd name="connsiteY9" fmla="*/ 35325 h 250791"/>
                <a:gd name="connsiteX10" fmla="*/ 199798 w 290194"/>
                <a:gd name="connsiteY10" fmla="*/ 198725 h 250791"/>
                <a:gd name="connsiteX11" fmla="*/ 123630 w 290194"/>
                <a:gd name="connsiteY11" fmla="*/ 7051 h 250791"/>
                <a:gd name="connsiteX12" fmla="*/ 112601 w 290194"/>
                <a:gd name="connsiteY12" fmla="*/ 75 h 250791"/>
                <a:gd name="connsiteX13" fmla="*/ 66418 w 290194"/>
                <a:gd name="connsiteY13" fmla="*/ 75 h 250791"/>
                <a:gd name="connsiteX14" fmla="*/ 56423 w 290194"/>
                <a:gd name="connsiteY14" fmla="*/ 7419 h 250791"/>
                <a:gd name="connsiteX15" fmla="*/ 66074 w 290194"/>
                <a:gd name="connsiteY15" fmla="*/ 11458 h 250791"/>
                <a:gd name="connsiteX16" fmla="*/ 89510 w 290194"/>
                <a:gd name="connsiteY16" fmla="*/ 14762 h 250791"/>
                <a:gd name="connsiteX17" fmla="*/ 43327 w 290194"/>
                <a:gd name="connsiteY17" fmla="*/ 211944 h 250791"/>
                <a:gd name="connsiteX18" fmla="*/ 6105 w 290194"/>
                <a:gd name="connsiteY18" fmla="*/ 239483 h 250791"/>
                <a:gd name="connsiteX19" fmla="*/ 245 w 290194"/>
                <a:gd name="connsiteY19" fmla="*/ 246827 h 250791"/>
                <a:gd name="connsiteX20" fmla="*/ 4726 w 290194"/>
                <a:gd name="connsiteY20" fmla="*/ 250866 h 250791"/>
                <a:gd name="connsiteX21" fmla="*/ 39191 w 290194"/>
                <a:gd name="connsiteY21" fmla="*/ 249764 h 250791"/>
                <a:gd name="connsiteX22" fmla="*/ 74690 w 290194"/>
                <a:gd name="connsiteY22" fmla="*/ 250866 h 250791"/>
                <a:gd name="connsiteX23" fmla="*/ 80893 w 290194"/>
                <a:gd name="connsiteY23" fmla="*/ 243522 h 250791"/>
                <a:gd name="connsiteX24" fmla="*/ 74000 w 290194"/>
                <a:gd name="connsiteY24" fmla="*/ 239483 h 250791"/>
                <a:gd name="connsiteX25" fmla="*/ 51254 w 290194"/>
                <a:gd name="connsiteY25" fmla="*/ 223327 h 250791"/>
                <a:gd name="connsiteX26" fmla="*/ 52632 w 290194"/>
                <a:gd name="connsiteY26" fmla="*/ 214881 h 250791"/>
                <a:gd name="connsiteX27" fmla="*/ 98126 w 290194"/>
                <a:gd name="connsiteY27" fmla="*/ 21005 h 250791"/>
                <a:gd name="connsiteX28" fmla="*/ 101228 w 290194"/>
                <a:gd name="connsiteY28" fmla="*/ 27614 h 250791"/>
                <a:gd name="connsiteX29" fmla="*/ 187046 w 290194"/>
                <a:gd name="connsiteY29" fmla="*/ 243889 h 250791"/>
                <a:gd name="connsiteX30" fmla="*/ 193594 w 290194"/>
                <a:gd name="connsiteY30" fmla="*/ 250866 h 250791"/>
                <a:gd name="connsiteX31" fmla="*/ 199108 w 290194"/>
                <a:gd name="connsiteY31" fmla="*/ 243155 h 250791"/>
                <a:gd name="connsiteX32" fmla="*/ 247359 w 290194"/>
                <a:gd name="connsiteY32" fmla="*/ 38630 h 250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90194" h="250791">
                  <a:moveTo>
                    <a:pt x="247359" y="38630"/>
                  </a:moveTo>
                  <a:cubicBezTo>
                    <a:pt x="250806" y="23942"/>
                    <a:pt x="257009" y="12559"/>
                    <a:pt x="284581" y="11458"/>
                  </a:cubicBezTo>
                  <a:cubicBezTo>
                    <a:pt x="286305" y="11458"/>
                    <a:pt x="290440" y="11090"/>
                    <a:pt x="290440" y="4114"/>
                  </a:cubicBezTo>
                  <a:cubicBezTo>
                    <a:pt x="290440" y="3747"/>
                    <a:pt x="290440" y="75"/>
                    <a:pt x="285960" y="75"/>
                  </a:cubicBezTo>
                  <a:cubicBezTo>
                    <a:pt x="274587" y="75"/>
                    <a:pt x="262524" y="1176"/>
                    <a:pt x="251150" y="1176"/>
                  </a:cubicBezTo>
                  <a:cubicBezTo>
                    <a:pt x="239432" y="1176"/>
                    <a:pt x="227370" y="75"/>
                    <a:pt x="215996" y="75"/>
                  </a:cubicBezTo>
                  <a:cubicBezTo>
                    <a:pt x="213928" y="75"/>
                    <a:pt x="209792" y="75"/>
                    <a:pt x="209792" y="7419"/>
                  </a:cubicBezTo>
                  <a:cubicBezTo>
                    <a:pt x="209792" y="11458"/>
                    <a:pt x="213239" y="11458"/>
                    <a:pt x="215996" y="11458"/>
                  </a:cubicBezTo>
                  <a:cubicBezTo>
                    <a:pt x="235641" y="11825"/>
                    <a:pt x="239432" y="19536"/>
                    <a:pt x="239432" y="27614"/>
                  </a:cubicBezTo>
                  <a:cubicBezTo>
                    <a:pt x="239432" y="28716"/>
                    <a:pt x="238743" y="34223"/>
                    <a:pt x="238398" y="35325"/>
                  </a:cubicBezTo>
                  <a:lnTo>
                    <a:pt x="199798" y="198725"/>
                  </a:lnTo>
                  <a:lnTo>
                    <a:pt x="123630" y="7051"/>
                  </a:lnTo>
                  <a:cubicBezTo>
                    <a:pt x="120873" y="442"/>
                    <a:pt x="120528" y="75"/>
                    <a:pt x="112601" y="75"/>
                  </a:cubicBezTo>
                  <a:lnTo>
                    <a:pt x="66418" y="75"/>
                  </a:lnTo>
                  <a:cubicBezTo>
                    <a:pt x="59525" y="75"/>
                    <a:pt x="56423" y="75"/>
                    <a:pt x="56423" y="7419"/>
                  </a:cubicBezTo>
                  <a:cubicBezTo>
                    <a:pt x="56423" y="11458"/>
                    <a:pt x="59525" y="11458"/>
                    <a:pt x="66074" y="11458"/>
                  </a:cubicBezTo>
                  <a:cubicBezTo>
                    <a:pt x="67797" y="11458"/>
                    <a:pt x="89510" y="11458"/>
                    <a:pt x="89510" y="14762"/>
                  </a:cubicBezTo>
                  <a:lnTo>
                    <a:pt x="43327" y="211944"/>
                  </a:lnTo>
                  <a:cubicBezTo>
                    <a:pt x="39880" y="226631"/>
                    <a:pt x="34021" y="238381"/>
                    <a:pt x="6105" y="239483"/>
                  </a:cubicBezTo>
                  <a:cubicBezTo>
                    <a:pt x="4037" y="239483"/>
                    <a:pt x="245" y="239850"/>
                    <a:pt x="245" y="246827"/>
                  </a:cubicBezTo>
                  <a:cubicBezTo>
                    <a:pt x="245" y="249397"/>
                    <a:pt x="1969" y="250866"/>
                    <a:pt x="4726" y="250866"/>
                  </a:cubicBezTo>
                  <a:cubicBezTo>
                    <a:pt x="15755" y="250866"/>
                    <a:pt x="27817" y="249764"/>
                    <a:pt x="39191" y="249764"/>
                  </a:cubicBezTo>
                  <a:cubicBezTo>
                    <a:pt x="50909" y="249764"/>
                    <a:pt x="63316" y="250866"/>
                    <a:pt x="74690" y="250866"/>
                  </a:cubicBezTo>
                  <a:cubicBezTo>
                    <a:pt x="76413" y="250866"/>
                    <a:pt x="80893" y="250866"/>
                    <a:pt x="80893" y="243522"/>
                  </a:cubicBezTo>
                  <a:cubicBezTo>
                    <a:pt x="80893" y="239850"/>
                    <a:pt x="77792" y="239483"/>
                    <a:pt x="74000" y="239483"/>
                  </a:cubicBezTo>
                  <a:cubicBezTo>
                    <a:pt x="54011" y="238749"/>
                    <a:pt x="51254" y="230670"/>
                    <a:pt x="51254" y="223327"/>
                  </a:cubicBezTo>
                  <a:cubicBezTo>
                    <a:pt x="51254" y="220756"/>
                    <a:pt x="51598" y="218920"/>
                    <a:pt x="52632" y="214881"/>
                  </a:cubicBezTo>
                  <a:lnTo>
                    <a:pt x="98126" y="21005"/>
                  </a:lnTo>
                  <a:cubicBezTo>
                    <a:pt x="99505" y="23208"/>
                    <a:pt x="99505" y="23942"/>
                    <a:pt x="101228" y="27614"/>
                  </a:cubicBezTo>
                  <a:lnTo>
                    <a:pt x="187046" y="243889"/>
                  </a:lnTo>
                  <a:cubicBezTo>
                    <a:pt x="189458" y="250131"/>
                    <a:pt x="190492" y="250866"/>
                    <a:pt x="193594" y="250866"/>
                  </a:cubicBezTo>
                  <a:cubicBezTo>
                    <a:pt x="197385" y="250866"/>
                    <a:pt x="197385" y="249764"/>
                    <a:pt x="199108" y="243155"/>
                  </a:cubicBezTo>
                  <a:lnTo>
                    <a:pt x="247359" y="38630"/>
                  </a:lnTo>
                  <a:close/>
                </a:path>
              </a:pathLst>
            </a:custGeom>
            <a:solidFill>
              <a:srgbClr val="000000"/>
            </a:solidFill>
            <a:ln w="344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0" name="Dowolny kształt: kształt 139">
              <a:extLst>
                <a:ext uri="{FF2B5EF4-FFF2-40B4-BE49-F238E27FC236}">
                  <a16:creationId xmlns:a16="http://schemas.microsoft.com/office/drawing/2014/main" id="{6297C548-FB99-CC33-7960-4978B19F834F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9859496" y="6870280"/>
              <a:ext cx="79958" cy="367190"/>
            </a:xfrm>
            <a:custGeom>
              <a:avLst/>
              <a:gdLst>
                <a:gd name="connsiteX0" fmla="*/ 80213 w 79958"/>
                <a:gd name="connsiteY0" fmla="*/ 363593 h 367190"/>
                <a:gd name="connsiteX1" fmla="*/ 74354 w 79958"/>
                <a:gd name="connsiteY1" fmla="*/ 355515 h 367190"/>
                <a:gd name="connsiteX2" fmla="*/ 20244 w 79958"/>
                <a:gd name="connsiteY2" fmla="*/ 183670 h 367190"/>
                <a:gd name="connsiteX3" fmla="*/ 75733 w 79958"/>
                <a:gd name="connsiteY3" fmla="*/ 9989 h 367190"/>
                <a:gd name="connsiteX4" fmla="*/ 80213 w 79958"/>
                <a:gd name="connsiteY4" fmla="*/ 3747 h 367190"/>
                <a:gd name="connsiteX5" fmla="*/ 76767 w 79958"/>
                <a:gd name="connsiteY5" fmla="*/ 75 h 367190"/>
                <a:gd name="connsiteX6" fmla="*/ 21967 w 79958"/>
                <a:gd name="connsiteY6" fmla="*/ 71677 h 367190"/>
                <a:gd name="connsiteX7" fmla="*/ 255 w 79958"/>
                <a:gd name="connsiteY7" fmla="*/ 183670 h 367190"/>
                <a:gd name="connsiteX8" fmla="*/ 23001 w 79958"/>
                <a:gd name="connsiteY8" fmla="*/ 298233 h 367190"/>
                <a:gd name="connsiteX9" fmla="*/ 76767 w 79958"/>
                <a:gd name="connsiteY9" fmla="*/ 367265 h 367190"/>
                <a:gd name="connsiteX10" fmla="*/ 80213 w 79958"/>
                <a:gd name="connsiteY10" fmla="*/ 363593 h 36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958" h="367190">
                  <a:moveTo>
                    <a:pt x="80213" y="363593"/>
                  </a:moveTo>
                  <a:cubicBezTo>
                    <a:pt x="80213" y="362492"/>
                    <a:pt x="80213" y="361757"/>
                    <a:pt x="74354" y="355515"/>
                  </a:cubicBezTo>
                  <a:cubicBezTo>
                    <a:pt x="31273" y="309249"/>
                    <a:pt x="20244" y="239850"/>
                    <a:pt x="20244" y="183670"/>
                  </a:cubicBezTo>
                  <a:cubicBezTo>
                    <a:pt x="20244" y="119779"/>
                    <a:pt x="33341" y="55888"/>
                    <a:pt x="75733" y="9989"/>
                  </a:cubicBezTo>
                  <a:cubicBezTo>
                    <a:pt x="80213" y="5583"/>
                    <a:pt x="80213" y="4848"/>
                    <a:pt x="80213" y="3747"/>
                  </a:cubicBezTo>
                  <a:cubicBezTo>
                    <a:pt x="80213" y="1176"/>
                    <a:pt x="78835" y="75"/>
                    <a:pt x="76767" y="75"/>
                  </a:cubicBezTo>
                  <a:cubicBezTo>
                    <a:pt x="73320" y="75"/>
                    <a:pt x="42302" y="25044"/>
                    <a:pt x="21967" y="71677"/>
                  </a:cubicBezTo>
                  <a:cubicBezTo>
                    <a:pt x="4390" y="112068"/>
                    <a:pt x="255" y="152826"/>
                    <a:pt x="255" y="183670"/>
                  </a:cubicBezTo>
                  <a:cubicBezTo>
                    <a:pt x="255" y="212311"/>
                    <a:pt x="4046" y="256741"/>
                    <a:pt x="23001" y="298233"/>
                  </a:cubicBezTo>
                  <a:cubicBezTo>
                    <a:pt x="43680" y="343398"/>
                    <a:pt x="73320" y="367265"/>
                    <a:pt x="76767" y="367265"/>
                  </a:cubicBezTo>
                  <a:cubicBezTo>
                    <a:pt x="78835" y="367265"/>
                    <a:pt x="80213" y="366164"/>
                    <a:pt x="80213" y="363593"/>
                  </a:cubicBezTo>
                  <a:close/>
                </a:path>
              </a:pathLst>
            </a:custGeom>
            <a:solidFill>
              <a:srgbClr val="000000"/>
            </a:solidFill>
            <a:ln w="344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1" name="Dowolny kształt: kształt 140">
              <a:extLst>
                <a:ext uri="{FF2B5EF4-FFF2-40B4-BE49-F238E27FC236}">
                  <a16:creationId xmlns:a16="http://schemas.microsoft.com/office/drawing/2014/main" id="{8EE69FC5-EBEA-CBA9-070F-FCC200782511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9972848" y="6894881"/>
              <a:ext cx="290194" cy="250791"/>
            </a:xfrm>
            <a:custGeom>
              <a:avLst/>
              <a:gdLst>
                <a:gd name="connsiteX0" fmla="*/ 247372 w 290194"/>
                <a:gd name="connsiteY0" fmla="*/ 38630 h 250791"/>
                <a:gd name="connsiteX1" fmla="*/ 284594 w 290194"/>
                <a:gd name="connsiteY1" fmla="*/ 11458 h 250791"/>
                <a:gd name="connsiteX2" fmla="*/ 290453 w 290194"/>
                <a:gd name="connsiteY2" fmla="*/ 4114 h 250791"/>
                <a:gd name="connsiteX3" fmla="*/ 285973 w 290194"/>
                <a:gd name="connsiteY3" fmla="*/ 75 h 250791"/>
                <a:gd name="connsiteX4" fmla="*/ 251163 w 290194"/>
                <a:gd name="connsiteY4" fmla="*/ 1176 h 250791"/>
                <a:gd name="connsiteX5" fmla="*/ 216009 w 290194"/>
                <a:gd name="connsiteY5" fmla="*/ 75 h 250791"/>
                <a:gd name="connsiteX6" fmla="*/ 209805 w 290194"/>
                <a:gd name="connsiteY6" fmla="*/ 7419 h 250791"/>
                <a:gd name="connsiteX7" fmla="*/ 216009 w 290194"/>
                <a:gd name="connsiteY7" fmla="*/ 11458 h 250791"/>
                <a:gd name="connsiteX8" fmla="*/ 239445 w 290194"/>
                <a:gd name="connsiteY8" fmla="*/ 27614 h 250791"/>
                <a:gd name="connsiteX9" fmla="*/ 238411 w 290194"/>
                <a:gd name="connsiteY9" fmla="*/ 35325 h 250791"/>
                <a:gd name="connsiteX10" fmla="*/ 199811 w 290194"/>
                <a:gd name="connsiteY10" fmla="*/ 198725 h 250791"/>
                <a:gd name="connsiteX11" fmla="*/ 123643 w 290194"/>
                <a:gd name="connsiteY11" fmla="*/ 7051 h 250791"/>
                <a:gd name="connsiteX12" fmla="*/ 112614 w 290194"/>
                <a:gd name="connsiteY12" fmla="*/ 75 h 250791"/>
                <a:gd name="connsiteX13" fmla="*/ 66431 w 290194"/>
                <a:gd name="connsiteY13" fmla="*/ 75 h 250791"/>
                <a:gd name="connsiteX14" fmla="*/ 56436 w 290194"/>
                <a:gd name="connsiteY14" fmla="*/ 7419 h 250791"/>
                <a:gd name="connsiteX15" fmla="*/ 66086 w 290194"/>
                <a:gd name="connsiteY15" fmla="*/ 11458 h 250791"/>
                <a:gd name="connsiteX16" fmla="*/ 89523 w 290194"/>
                <a:gd name="connsiteY16" fmla="*/ 14762 h 250791"/>
                <a:gd name="connsiteX17" fmla="*/ 43340 w 290194"/>
                <a:gd name="connsiteY17" fmla="*/ 211944 h 250791"/>
                <a:gd name="connsiteX18" fmla="*/ 6117 w 290194"/>
                <a:gd name="connsiteY18" fmla="*/ 239483 h 250791"/>
                <a:gd name="connsiteX19" fmla="*/ 258 w 290194"/>
                <a:gd name="connsiteY19" fmla="*/ 246827 h 250791"/>
                <a:gd name="connsiteX20" fmla="*/ 4739 w 290194"/>
                <a:gd name="connsiteY20" fmla="*/ 250866 h 250791"/>
                <a:gd name="connsiteX21" fmla="*/ 39204 w 290194"/>
                <a:gd name="connsiteY21" fmla="*/ 249764 h 250791"/>
                <a:gd name="connsiteX22" fmla="*/ 74703 w 290194"/>
                <a:gd name="connsiteY22" fmla="*/ 250866 h 250791"/>
                <a:gd name="connsiteX23" fmla="*/ 80906 w 290194"/>
                <a:gd name="connsiteY23" fmla="*/ 243522 h 250791"/>
                <a:gd name="connsiteX24" fmla="*/ 74013 w 290194"/>
                <a:gd name="connsiteY24" fmla="*/ 239483 h 250791"/>
                <a:gd name="connsiteX25" fmla="*/ 51267 w 290194"/>
                <a:gd name="connsiteY25" fmla="*/ 223327 h 250791"/>
                <a:gd name="connsiteX26" fmla="*/ 52645 w 290194"/>
                <a:gd name="connsiteY26" fmla="*/ 214881 h 250791"/>
                <a:gd name="connsiteX27" fmla="*/ 98139 w 290194"/>
                <a:gd name="connsiteY27" fmla="*/ 21005 h 250791"/>
                <a:gd name="connsiteX28" fmla="*/ 101241 w 290194"/>
                <a:gd name="connsiteY28" fmla="*/ 27614 h 250791"/>
                <a:gd name="connsiteX29" fmla="*/ 187059 w 290194"/>
                <a:gd name="connsiteY29" fmla="*/ 243889 h 250791"/>
                <a:gd name="connsiteX30" fmla="*/ 193607 w 290194"/>
                <a:gd name="connsiteY30" fmla="*/ 250866 h 250791"/>
                <a:gd name="connsiteX31" fmla="*/ 199121 w 290194"/>
                <a:gd name="connsiteY31" fmla="*/ 243155 h 250791"/>
                <a:gd name="connsiteX32" fmla="*/ 247372 w 290194"/>
                <a:gd name="connsiteY32" fmla="*/ 38630 h 250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90194" h="250791">
                  <a:moveTo>
                    <a:pt x="247372" y="38630"/>
                  </a:moveTo>
                  <a:cubicBezTo>
                    <a:pt x="250819" y="23942"/>
                    <a:pt x="257022" y="12559"/>
                    <a:pt x="284594" y="11458"/>
                  </a:cubicBezTo>
                  <a:cubicBezTo>
                    <a:pt x="286318" y="11458"/>
                    <a:pt x="290453" y="11090"/>
                    <a:pt x="290453" y="4114"/>
                  </a:cubicBezTo>
                  <a:cubicBezTo>
                    <a:pt x="290453" y="3747"/>
                    <a:pt x="290453" y="75"/>
                    <a:pt x="285973" y="75"/>
                  </a:cubicBezTo>
                  <a:cubicBezTo>
                    <a:pt x="274600" y="75"/>
                    <a:pt x="262537" y="1176"/>
                    <a:pt x="251163" y="1176"/>
                  </a:cubicBezTo>
                  <a:cubicBezTo>
                    <a:pt x="239445" y="1176"/>
                    <a:pt x="227383" y="75"/>
                    <a:pt x="216009" y="75"/>
                  </a:cubicBezTo>
                  <a:cubicBezTo>
                    <a:pt x="213941" y="75"/>
                    <a:pt x="209805" y="75"/>
                    <a:pt x="209805" y="7419"/>
                  </a:cubicBezTo>
                  <a:cubicBezTo>
                    <a:pt x="209805" y="11458"/>
                    <a:pt x="213252" y="11458"/>
                    <a:pt x="216009" y="11458"/>
                  </a:cubicBezTo>
                  <a:cubicBezTo>
                    <a:pt x="235654" y="11825"/>
                    <a:pt x="239445" y="19536"/>
                    <a:pt x="239445" y="27614"/>
                  </a:cubicBezTo>
                  <a:cubicBezTo>
                    <a:pt x="239445" y="28716"/>
                    <a:pt x="238756" y="34223"/>
                    <a:pt x="238411" y="35325"/>
                  </a:cubicBezTo>
                  <a:lnTo>
                    <a:pt x="199811" y="198725"/>
                  </a:lnTo>
                  <a:lnTo>
                    <a:pt x="123643" y="7051"/>
                  </a:lnTo>
                  <a:cubicBezTo>
                    <a:pt x="120886" y="442"/>
                    <a:pt x="120541" y="75"/>
                    <a:pt x="112614" y="75"/>
                  </a:cubicBezTo>
                  <a:lnTo>
                    <a:pt x="66431" y="75"/>
                  </a:lnTo>
                  <a:cubicBezTo>
                    <a:pt x="59538" y="75"/>
                    <a:pt x="56436" y="75"/>
                    <a:pt x="56436" y="7419"/>
                  </a:cubicBezTo>
                  <a:cubicBezTo>
                    <a:pt x="56436" y="11458"/>
                    <a:pt x="59538" y="11458"/>
                    <a:pt x="66086" y="11458"/>
                  </a:cubicBezTo>
                  <a:cubicBezTo>
                    <a:pt x="67810" y="11458"/>
                    <a:pt x="89523" y="11458"/>
                    <a:pt x="89523" y="14762"/>
                  </a:cubicBezTo>
                  <a:lnTo>
                    <a:pt x="43340" y="211944"/>
                  </a:lnTo>
                  <a:cubicBezTo>
                    <a:pt x="39893" y="226631"/>
                    <a:pt x="34034" y="238381"/>
                    <a:pt x="6117" y="239483"/>
                  </a:cubicBezTo>
                  <a:cubicBezTo>
                    <a:pt x="4050" y="239483"/>
                    <a:pt x="258" y="239850"/>
                    <a:pt x="258" y="246827"/>
                  </a:cubicBezTo>
                  <a:cubicBezTo>
                    <a:pt x="258" y="249397"/>
                    <a:pt x="1982" y="250866"/>
                    <a:pt x="4739" y="250866"/>
                  </a:cubicBezTo>
                  <a:cubicBezTo>
                    <a:pt x="15768" y="250866"/>
                    <a:pt x="27830" y="249764"/>
                    <a:pt x="39204" y="249764"/>
                  </a:cubicBezTo>
                  <a:cubicBezTo>
                    <a:pt x="50922" y="249764"/>
                    <a:pt x="63329" y="250866"/>
                    <a:pt x="74703" y="250866"/>
                  </a:cubicBezTo>
                  <a:cubicBezTo>
                    <a:pt x="76426" y="250866"/>
                    <a:pt x="80906" y="250866"/>
                    <a:pt x="80906" y="243522"/>
                  </a:cubicBezTo>
                  <a:cubicBezTo>
                    <a:pt x="80906" y="239850"/>
                    <a:pt x="77805" y="239483"/>
                    <a:pt x="74013" y="239483"/>
                  </a:cubicBezTo>
                  <a:cubicBezTo>
                    <a:pt x="54024" y="238749"/>
                    <a:pt x="51267" y="230670"/>
                    <a:pt x="51267" y="223327"/>
                  </a:cubicBezTo>
                  <a:cubicBezTo>
                    <a:pt x="51267" y="220756"/>
                    <a:pt x="51611" y="218920"/>
                    <a:pt x="52645" y="214881"/>
                  </a:cubicBezTo>
                  <a:lnTo>
                    <a:pt x="98139" y="21005"/>
                  </a:lnTo>
                  <a:cubicBezTo>
                    <a:pt x="99517" y="23208"/>
                    <a:pt x="99517" y="23942"/>
                    <a:pt x="101241" y="27614"/>
                  </a:cubicBezTo>
                  <a:lnTo>
                    <a:pt x="187059" y="243889"/>
                  </a:lnTo>
                  <a:cubicBezTo>
                    <a:pt x="189471" y="250131"/>
                    <a:pt x="190505" y="250866"/>
                    <a:pt x="193607" y="250866"/>
                  </a:cubicBezTo>
                  <a:cubicBezTo>
                    <a:pt x="197398" y="250866"/>
                    <a:pt x="197398" y="249764"/>
                    <a:pt x="199121" y="243155"/>
                  </a:cubicBezTo>
                  <a:lnTo>
                    <a:pt x="247372" y="38630"/>
                  </a:lnTo>
                  <a:close/>
                </a:path>
              </a:pathLst>
            </a:custGeom>
            <a:solidFill>
              <a:srgbClr val="000000"/>
            </a:solidFill>
            <a:ln w="344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2" name="Dowolny kształt: kształt 141">
              <a:extLst>
                <a:ext uri="{FF2B5EF4-FFF2-40B4-BE49-F238E27FC236}">
                  <a16:creationId xmlns:a16="http://schemas.microsoft.com/office/drawing/2014/main" id="{746A4EEC-1C68-A8A4-D95A-279B5368A730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0379092" y="7046531"/>
              <a:ext cx="210580" cy="14687"/>
            </a:xfrm>
            <a:custGeom>
              <a:avLst/>
              <a:gdLst>
                <a:gd name="connsiteX0" fmla="*/ 198788 w 210580"/>
                <a:gd name="connsiteY0" fmla="*/ 14762 h 14687"/>
                <a:gd name="connsiteX1" fmla="*/ 210851 w 210580"/>
                <a:gd name="connsiteY1" fmla="*/ 7419 h 14687"/>
                <a:gd name="connsiteX2" fmla="*/ 198788 w 210580"/>
                <a:gd name="connsiteY2" fmla="*/ 75 h 14687"/>
                <a:gd name="connsiteX3" fmla="*/ 12332 w 210580"/>
                <a:gd name="connsiteY3" fmla="*/ 75 h 14687"/>
                <a:gd name="connsiteX4" fmla="*/ 270 w 210580"/>
                <a:gd name="connsiteY4" fmla="*/ 7419 h 14687"/>
                <a:gd name="connsiteX5" fmla="*/ 12332 w 210580"/>
                <a:gd name="connsiteY5" fmla="*/ 14762 h 14687"/>
                <a:gd name="connsiteX6" fmla="*/ 198788 w 210580"/>
                <a:gd name="connsiteY6" fmla="*/ 14762 h 1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580" h="14687">
                  <a:moveTo>
                    <a:pt x="198788" y="14762"/>
                  </a:moveTo>
                  <a:cubicBezTo>
                    <a:pt x="204647" y="14762"/>
                    <a:pt x="210851" y="14762"/>
                    <a:pt x="210851" y="7419"/>
                  </a:cubicBezTo>
                  <a:cubicBezTo>
                    <a:pt x="210851" y="75"/>
                    <a:pt x="204647" y="75"/>
                    <a:pt x="198788" y="75"/>
                  </a:cubicBezTo>
                  <a:lnTo>
                    <a:pt x="12332" y="75"/>
                  </a:lnTo>
                  <a:cubicBezTo>
                    <a:pt x="6473" y="75"/>
                    <a:pt x="270" y="75"/>
                    <a:pt x="270" y="7419"/>
                  </a:cubicBezTo>
                  <a:cubicBezTo>
                    <a:pt x="270" y="14762"/>
                    <a:pt x="6473" y="14762"/>
                    <a:pt x="12332" y="14762"/>
                  </a:cubicBezTo>
                  <a:lnTo>
                    <a:pt x="198788" y="14762"/>
                  </a:lnTo>
                  <a:close/>
                </a:path>
              </a:pathLst>
            </a:custGeom>
            <a:solidFill>
              <a:srgbClr val="000000"/>
            </a:solidFill>
            <a:ln w="344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3" name="Dowolny kształt: kształt 142">
              <a:extLst>
                <a:ext uri="{FF2B5EF4-FFF2-40B4-BE49-F238E27FC236}">
                  <a16:creationId xmlns:a16="http://schemas.microsoft.com/office/drawing/2014/main" id="{24ED12EE-694F-D639-01AC-16772B42293A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0725809" y="6901124"/>
              <a:ext cx="113734" cy="244548"/>
            </a:xfrm>
            <a:custGeom>
              <a:avLst/>
              <a:gdLst>
                <a:gd name="connsiteX0" fmla="*/ 70933 w 113734"/>
                <a:gd name="connsiteY0" fmla="*/ 9622 h 244548"/>
                <a:gd name="connsiteX1" fmla="*/ 63006 w 113734"/>
                <a:gd name="connsiteY1" fmla="*/ 75 h 244548"/>
                <a:gd name="connsiteX2" fmla="*/ 280 w 113734"/>
                <a:gd name="connsiteY2" fmla="*/ 23575 h 244548"/>
                <a:gd name="connsiteX3" fmla="*/ 280 w 113734"/>
                <a:gd name="connsiteY3" fmla="*/ 34958 h 244548"/>
                <a:gd name="connsiteX4" fmla="*/ 45429 w 113734"/>
                <a:gd name="connsiteY4" fmla="*/ 25411 h 244548"/>
                <a:gd name="connsiteX5" fmla="*/ 45429 w 113734"/>
                <a:gd name="connsiteY5" fmla="*/ 215616 h 244548"/>
                <a:gd name="connsiteX6" fmla="*/ 13376 w 113734"/>
                <a:gd name="connsiteY6" fmla="*/ 233241 h 244548"/>
                <a:gd name="connsiteX7" fmla="*/ 2348 w 113734"/>
                <a:gd name="connsiteY7" fmla="*/ 233241 h 244548"/>
                <a:gd name="connsiteX8" fmla="*/ 2348 w 113734"/>
                <a:gd name="connsiteY8" fmla="*/ 244624 h 244548"/>
                <a:gd name="connsiteX9" fmla="*/ 58181 w 113734"/>
                <a:gd name="connsiteY9" fmla="*/ 243522 h 244548"/>
                <a:gd name="connsiteX10" fmla="*/ 114014 w 113734"/>
                <a:gd name="connsiteY10" fmla="*/ 244624 h 244548"/>
                <a:gd name="connsiteX11" fmla="*/ 114014 w 113734"/>
                <a:gd name="connsiteY11" fmla="*/ 233241 h 244548"/>
                <a:gd name="connsiteX12" fmla="*/ 102985 w 113734"/>
                <a:gd name="connsiteY12" fmla="*/ 233241 h 244548"/>
                <a:gd name="connsiteX13" fmla="*/ 70933 w 113734"/>
                <a:gd name="connsiteY13" fmla="*/ 215616 h 244548"/>
                <a:gd name="connsiteX14" fmla="*/ 70933 w 113734"/>
                <a:gd name="connsiteY14" fmla="*/ 9622 h 244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734" h="244548">
                  <a:moveTo>
                    <a:pt x="70933" y="9622"/>
                  </a:moveTo>
                  <a:cubicBezTo>
                    <a:pt x="70933" y="809"/>
                    <a:pt x="70933" y="75"/>
                    <a:pt x="63006" y="75"/>
                  </a:cubicBezTo>
                  <a:cubicBezTo>
                    <a:pt x="41638" y="23575"/>
                    <a:pt x="11308" y="23575"/>
                    <a:pt x="280" y="23575"/>
                  </a:cubicBezTo>
                  <a:lnTo>
                    <a:pt x="280" y="34958"/>
                  </a:lnTo>
                  <a:cubicBezTo>
                    <a:pt x="7173" y="34958"/>
                    <a:pt x="27507" y="34958"/>
                    <a:pt x="45429" y="25411"/>
                  </a:cubicBezTo>
                  <a:lnTo>
                    <a:pt x="45429" y="215616"/>
                  </a:lnTo>
                  <a:cubicBezTo>
                    <a:pt x="45429" y="228834"/>
                    <a:pt x="44395" y="233241"/>
                    <a:pt x="13376" y="233241"/>
                  </a:cubicBezTo>
                  <a:lnTo>
                    <a:pt x="2348" y="233241"/>
                  </a:lnTo>
                  <a:lnTo>
                    <a:pt x="2348" y="244624"/>
                  </a:lnTo>
                  <a:cubicBezTo>
                    <a:pt x="14410" y="243522"/>
                    <a:pt x="44395" y="243522"/>
                    <a:pt x="58181" y="243522"/>
                  </a:cubicBezTo>
                  <a:cubicBezTo>
                    <a:pt x="71967" y="243522"/>
                    <a:pt x="101951" y="243522"/>
                    <a:pt x="114014" y="244624"/>
                  </a:cubicBezTo>
                  <a:lnTo>
                    <a:pt x="114014" y="233241"/>
                  </a:lnTo>
                  <a:lnTo>
                    <a:pt x="102985" y="233241"/>
                  </a:lnTo>
                  <a:cubicBezTo>
                    <a:pt x="71967" y="233241"/>
                    <a:pt x="70933" y="229202"/>
                    <a:pt x="70933" y="215616"/>
                  </a:cubicBezTo>
                  <a:lnTo>
                    <a:pt x="70933" y="9622"/>
                  </a:lnTo>
                  <a:close/>
                </a:path>
              </a:pathLst>
            </a:custGeom>
            <a:solidFill>
              <a:srgbClr val="000000"/>
            </a:solidFill>
            <a:ln w="344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4" name="Dowolny kształt: kształt 143">
              <a:extLst>
                <a:ext uri="{FF2B5EF4-FFF2-40B4-BE49-F238E27FC236}">
                  <a16:creationId xmlns:a16="http://schemas.microsoft.com/office/drawing/2014/main" id="{F201AAF0-523C-C144-0223-9CCA76D2C88D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0887105" y="6870280"/>
              <a:ext cx="79958" cy="367190"/>
            </a:xfrm>
            <a:custGeom>
              <a:avLst/>
              <a:gdLst>
                <a:gd name="connsiteX0" fmla="*/ 80243 w 79958"/>
                <a:gd name="connsiteY0" fmla="*/ 183670 h 367190"/>
                <a:gd name="connsiteX1" fmla="*/ 57497 w 79958"/>
                <a:gd name="connsiteY1" fmla="*/ 69107 h 367190"/>
                <a:gd name="connsiteX2" fmla="*/ 3731 w 79958"/>
                <a:gd name="connsiteY2" fmla="*/ 75 h 367190"/>
                <a:gd name="connsiteX3" fmla="*/ 285 w 79958"/>
                <a:gd name="connsiteY3" fmla="*/ 3747 h 367190"/>
                <a:gd name="connsiteX4" fmla="*/ 6833 w 79958"/>
                <a:gd name="connsiteY4" fmla="*/ 12192 h 367190"/>
                <a:gd name="connsiteX5" fmla="*/ 60254 w 79958"/>
                <a:gd name="connsiteY5" fmla="*/ 183670 h 367190"/>
                <a:gd name="connsiteX6" fmla="*/ 4765 w 79958"/>
                <a:gd name="connsiteY6" fmla="*/ 357351 h 367190"/>
                <a:gd name="connsiteX7" fmla="*/ 285 w 79958"/>
                <a:gd name="connsiteY7" fmla="*/ 363593 h 367190"/>
                <a:gd name="connsiteX8" fmla="*/ 3731 w 79958"/>
                <a:gd name="connsiteY8" fmla="*/ 367265 h 367190"/>
                <a:gd name="connsiteX9" fmla="*/ 58530 w 79958"/>
                <a:gd name="connsiteY9" fmla="*/ 295663 h 367190"/>
                <a:gd name="connsiteX10" fmla="*/ 80243 w 79958"/>
                <a:gd name="connsiteY10" fmla="*/ 183670 h 36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958" h="367190">
                  <a:moveTo>
                    <a:pt x="80243" y="183670"/>
                  </a:moveTo>
                  <a:cubicBezTo>
                    <a:pt x="80243" y="155029"/>
                    <a:pt x="76452" y="110599"/>
                    <a:pt x="57497" y="69107"/>
                  </a:cubicBezTo>
                  <a:cubicBezTo>
                    <a:pt x="36818" y="23942"/>
                    <a:pt x="7178" y="75"/>
                    <a:pt x="3731" y="75"/>
                  </a:cubicBezTo>
                  <a:cubicBezTo>
                    <a:pt x="1663" y="75"/>
                    <a:pt x="285" y="1543"/>
                    <a:pt x="285" y="3747"/>
                  </a:cubicBezTo>
                  <a:cubicBezTo>
                    <a:pt x="285" y="4848"/>
                    <a:pt x="285" y="5583"/>
                    <a:pt x="6833" y="12192"/>
                  </a:cubicBezTo>
                  <a:cubicBezTo>
                    <a:pt x="40609" y="48544"/>
                    <a:pt x="60254" y="106927"/>
                    <a:pt x="60254" y="183670"/>
                  </a:cubicBezTo>
                  <a:cubicBezTo>
                    <a:pt x="60254" y="246460"/>
                    <a:pt x="47502" y="311085"/>
                    <a:pt x="4765" y="357351"/>
                  </a:cubicBezTo>
                  <a:cubicBezTo>
                    <a:pt x="285" y="361757"/>
                    <a:pt x="285" y="362492"/>
                    <a:pt x="285" y="363593"/>
                  </a:cubicBezTo>
                  <a:cubicBezTo>
                    <a:pt x="285" y="365796"/>
                    <a:pt x="1663" y="367265"/>
                    <a:pt x="3731" y="367265"/>
                  </a:cubicBezTo>
                  <a:cubicBezTo>
                    <a:pt x="7178" y="367265"/>
                    <a:pt x="38196" y="342296"/>
                    <a:pt x="58530" y="295663"/>
                  </a:cubicBezTo>
                  <a:cubicBezTo>
                    <a:pt x="76108" y="255272"/>
                    <a:pt x="80243" y="214514"/>
                    <a:pt x="80243" y="183670"/>
                  </a:cubicBezTo>
                  <a:close/>
                </a:path>
              </a:pathLst>
            </a:custGeom>
            <a:solidFill>
              <a:srgbClr val="000000"/>
            </a:solidFill>
            <a:ln w="344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5" name="Dowolny kształt: kształt 144">
              <a:extLst>
                <a:ext uri="{FF2B5EF4-FFF2-40B4-BE49-F238E27FC236}">
                  <a16:creationId xmlns:a16="http://schemas.microsoft.com/office/drawing/2014/main" id="{544F78F8-BF8F-21CC-D016-6F6C5A03B968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1046985" y="6870280"/>
              <a:ext cx="80992" cy="367190"/>
            </a:xfrm>
            <a:custGeom>
              <a:avLst/>
              <a:gdLst>
                <a:gd name="connsiteX0" fmla="*/ 14075 w 80992"/>
                <a:gd name="connsiteY0" fmla="*/ 12559 h 367190"/>
                <a:gd name="connsiteX1" fmla="*/ 7182 w 80992"/>
                <a:gd name="connsiteY1" fmla="*/ 75 h 367190"/>
                <a:gd name="connsiteX2" fmla="*/ 289 w 80992"/>
                <a:gd name="connsiteY2" fmla="*/ 13661 h 367190"/>
                <a:gd name="connsiteX3" fmla="*/ 289 w 80992"/>
                <a:gd name="connsiteY3" fmla="*/ 353679 h 367190"/>
                <a:gd name="connsiteX4" fmla="*/ 7182 w 80992"/>
                <a:gd name="connsiteY4" fmla="*/ 367265 h 367190"/>
                <a:gd name="connsiteX5" fmla="*/ 14075 w 80992"/>
                <a:gd name="connsiteY5" fmla="*/ 354781 h 367190"/>
                <a:gd name="connsiteX6" fmla="*/ 14075 w 80992"/>
                <a:gd name="connsiteY6" fmla="*/ 12559 h 367190"/>
                <a:gd name="connsiteX7" fmla="*/ 81281 w 80992"/>
                <a:gd name="connsiteY7" fmla="*/ 13661 h 367190"/>
                <a:gd name="connsiteX8" fmla="*/ 74388 w 80992"/>
                <a:gd name="connsiteY8" fmla="*/ 75 h 367190"/>
                <a:gd name="connsiteX9" fmla="*/ 67495 w 80992"/>
                <a:gd name="connsiteY9" fmla="*/ 12559 h 367190"/>
                <a:gd name="connsiteX10" fmla="*/ 67495 w 80992"/>
                <a:gd name="connsiteY10" fmla="*/ 354781 h 367190"/>
                <a:gd name="connsiteX11" fmla="*/ 74388 w 80992"/>
                <a:gd name="connsiteY11" fmla="*/ 367265 h 367190"/>
                <a:gd name="connsiteX12" fmla="*/ 81281 w 80992"/>
                <a:gd name="connsiteY12" fmla="*/ 353679 h 367190"/>
                <a:gd name="connsiteX13" fmla="*/ 81281 w 80992"/>
                <a:gd name="connsiteY13" fmla="*/ 13661 h 36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0992" h="367190">
                  <a:moveTo>
                    <a:pt x="14075" y="12559"/>
                  </a:moveTo>
                  <a:cubicBezTo>
                    <a:pt x="14075" y="6684"/>
                    <a:pt x="14075" y="75"/>
                    <a:pt x="7182" y="75"/>
                  </a:cubicBezTo>
                  <a:cubicBezTo>
                    <a:pt x="289" y="75"/>
                    <a:pt x="289" y="8153"/>
                    <a:pt x="289" y="13661"/>
                  </a:cubicBezTo>
                  <a:lnTo>
                    <a:pt x="289" y="353679"/>
                  </a:lnTo>
                  <a:cubicBezTo>
                    <a:pt x="289" y="359554"/>
                    <a:pt x="289" y="367265"/>
                    <a:pt x="7182" y="367265"/>
                  </a:cubicBezTo>
                  <a:cubicBezTo>
                    <a:pt x="14075" y="367265"/>
                    <a:pt x="14075" y="360656"/>
                    <a:pt x="14075" y="354781"/>
                  </a:cubicBezTo>
                  <a:lnTo>
                    <a:pt x="14075" y="12559"/>
                  </a:lnTo>
                  <a:close/>
                  <a:moveTo>
                    <a:pt x="81281" y="13661"/>
                  </a:moveTo>
                  <a:cubicBezTo>
                    <a:pt x="81281" y="7786"/>
                    <a:pt x="81281" y="75"/>
                    <a:pt x="74388" y="75"/>
                  </a:cubicBezTo>
                  <a:cubicBezTo>
                    <a:pt x="67495" y="75"/>
                    <a:pt x="67495" y="6684"/>
                    <a:pt x="67495" y="12559"/>
                  </a:cubicBezTo>
                  <a:lnTo>
                    <a:pt x="67495" y="354781"/>
                  </a:lnTo>
                  <a:cubicBezTo>
                    <a:pt x="67495" y="360656"/>
                    <a:pt x="67495" y="367265"/>
                    <a:pt x="74388" y="367265"/>
                  </a:cubicBezTo>
                  <a:cubicBezTo>
                    <a:pt x="81281" y="367265"/>
                    <a:pt x="81281" y="359187"/>
                    <a:pt x="81281" y="353679"/>
                  </a:cubicBezTo>
                  <a:lnTo>
                    <a:pt x="81281" y="13661"/>
                  </a:lnTo>
                  <a:close/>
                </a:path>
              </a:pathLst>
            </a:custGeom>
            <a:solidFill>
              <a:srgbClr val="000000"/>
            </a:solidFill>
            <a:ln w="344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6" name="Dowolny kształt: kształt 145">
              <a:extLst>
                <a:ext uri="{FF2B5EF4-FFF2-40B4-BE49-F238E27FC236}">
                  <a16:creationId xmlns:a16="http://schemas.microsoft.com/office/drawing/2014/main" id="{1313601D-96E2-56D4-1ED5-75980B84A073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1184112" y="6886436"/>
              <a:ext cx="187877" cy="330471"/>
            </a:xfrm>
            <a:custGeom>
              <a:avLst/>
              <a:gdLst>
                <a:gd name="connsiteX0" fmla="*/ 188171 w 187877"/>
                <a:gd name="connsiteY0" fmla="*/ 50380 h 330471"/>
                <a:gd name="connsiteX1" fmla="*/ 141299 w 187877"/>
                <a:gd name="connsiteY1" fmla="*/ 75 h 330471"/>
                <a:gd name="connsiteX2" fmla="*/ 99596 w 187877"/>
                <a:gd name="connsiteY2" fmla="*/ 15497 h 330471"/>
                <a:gd name="connsiteX3" fmla="*/ 55137 w 187877"/>
                <a:gd name="connsiteY3" fmla="*/ 93708 h 330471"/>
                <a:gd name="connsiteX4" fmla="*/ 337 w 187877"/>
                <a:gd name="connsiteY4" fmla="*/ 326874 h 330471"/>
                <a:gd name="connsiteX5" fmla="*/ 4473 w 187877"/>
                <a:gd name="connsiteY5" fmla="*/ 330546 h 330471"/>
                <a:gd name="connsiteX6" fmla="*/ 8609 w 187877"/>
                <a:gd name="connsiteY6" fmla="*/ 328710 h 330471"/>
                <a:gd name="connsiteX7" fmla="*/ 32734 w 187877"/>
                <a:gd name="connsiteY7" fmla="*/ 227366 h 330471"/>
                <a:gd name="connsiteX8" fmla="*/ 79607 w 187877"/>
                <a:gd name="connsiteY8" fmla="*/ 262983 h 330471"/>
                <a:gd name="connsiteX9" fmla="*/ 146124 w 187877"/>
                <a:gd name="connsiteY9" fmla="*/ 233975 h 330471"/>
                <a:gd name="connsiteX10" fmla="*/ 173696 w 187877"/>
                <a:gd name="connsiteY10" fmla="*/ 166412 h 330471"/>
                <a:gd name="connsiteX11" fmla="*/ 148537 w 187877"/>
                <a:gd name="connsiteY11" fmla="*/ 111701 h 330471"/>
                <a:gd name="connsiteX12" fmla="*/ 188171 w 187877"/>
                <a:gd name="connsiteY12" fmla="*/ 50380 h 330471"/>
                <a:gd name="connsiteX13" fmla="*/ 126134 w 187877"/>
                <a:gd name="connsiteY13" fmla="*/ 111333 h 330471"/>
                <a:gd name="connsiteX14" fmla="*/ 109591 w 187877"/>
                <a:gd name="connsiteY14" fmla="*/ 113904 h 330471"/>
                <a:gd name="connsiteX15" fmla="*/ 94427 w 187877"/>
                <a:gd name="connsiteY15" fmla="*/ 112435 h 330471"/>
                <a:gd name="connsiteX16" fmla="*/ 111314 w 187877"/>
                <a:gd name="connsiteY16" fmla="*/ 109498 h 330471"/>
                <a:gd name="connsiteX17" fmla="*/ 126134 w 187877"/>
                <a:gd name="connsiteY17" fmla="*/ 111333 h 330471"/>
                <a:gd name="connsiteX18" fmla="*/ 168871 w 187877"/>
                <a:gd name="connsiteY18" fmla="*/ 41934 h 330471"/>
                <a:gd name="connsiteX19" fmla="*/ 137852 w 187877"/>
                <a:gd name="connsiteY19" fmla="*/ 105458 h 330471"/>
                <a:gd name="connsiteX20" fmla="*/ 111314 w 187877"/>
                <a:gd name="connsiteY20" fmla="*/ 101052 h 330471"/>
                <a:gd name="connsiteX21" fmla="*/ 84776 w 187877"/>
                <a:gd name="connsiteY21" fmla="*/ 112802 h 330471"/>
                <a:gd name="connsiteX22" fmla="*/ 108557 w 187877"/>
                <a:gd name="connsiteY22" fmla="*/ 121982 h 330471"/>
                <a:gd name="connsiteX23" fmla="*/ 136818 w 187877"/>
                <a:gd name="connsiteY23" fmla="*/ 117209 h 330471"/>
                <a:gd name="connsiteX24" fmla="*/ 151983 w 187877"/>
                <a:gd name="connsiteY24" fmla="*/ 158701 h 330471"/>
                <a:gd name="connsiteX25" fmla="*/ 134751 w 187877"/>
                <a:gd name="connsiteY25" fmla="*/ 221858 h 330471"/>
                <a:gd name="connsiteX26" fmla="*/ 78573 w 187877"/>
                <a:gd name="connsiteY26" fmla="*/ 254905 h 330471"/>
                <a:gd name="connsiteX27" fmla="*/ 39283 w 187877"/>
                <a:gd name="connsiteY27" fmla="*/ 207537 h 330471"/>
                <a:gd name="connsiteX28" fmla="*/ 41006 w 187877"/>
                <a:gd name="connsiteY28" fmla="*/ 191381 h 330471"/>
                <a:gd name="connsiteX29" fmla="*/ 63063 w 187877"/>
                <a:gd name="connsiteY29" fmla="*/ 98482 h 330471"/>
                <a:gd name="connsiteX30" fmla="*/ 136818 w 187877"/>
                <a:gd name="connsiteY30" fmla="*/ 8520 h 330471"/>
                <a:gd name="connsiteX31" fmla="*/ 168871 w 187877"/>
                <a:gd name="connsiteY31" fmla="*/ 41934 h 330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7877" h="330471">
                  <a:moveTo>
                    <a:pt x="188171" y="50380"/>
                  </a:moveTo>
                  <a:cubicBezTo>
                    <a:pt x="188171" y="22841"/>
                    <a:pt x="169216" y="75"/>
                    <a:pt x="141299" y="75"/>
                  </a:cubicBezTo>
                  <a:cubicBezTo>
                    <a:pt x="121309" y="75"/>
                    <a:pt x="111659" y="5950"/>
                    <a:pt x="99596" y="15497"/>
                  </a:cubicBezTo>
                  <a:cubicBezTo>
                    <a:pt x="80641" y="30184"/>
                    <a:pt x="61685" y="65802"/>
                    <a:pt x="55137" y="93708"/>
                  </a:cubicBezTo>
                  <a:lnTo>
                    <a:pt x="337" y="326874"/>
                  </a:lnTo>
                  <a:cubicBezTo>
                    <a:pt x="-7" y="328343"/>
                    <a:pt x="1716" y="330546"/>
                    <a:pt x="4473" y="330546"/>
                  </a:cubicBezTo>
                  <a:cubicBezTo>
                    <a:pt x="7230" y="330546"/>
                    <a:pt x="8264" y="329812"/>
                    <a:pt x="8609" y="328710"/>
                  </a:cubicBezTo>
                  <a:lnTo>
                    <a:pt x="32734" y="227366"/>
                  </a:lnTo>
                  <a:cubicBezTo>
                    <a:pt x="39283" y="249397"/>
                    <a:pt x="54447" y="262983"/>
                    <a:pt x="79607" y="262983"/>
                  </a:cubicBezTo>
                  <a:cubicBezTo>
                    <a:pt x="104766" y="262983"/>
                    <a:pt x="130615" y="250131"/>
                    <a:pt x="146124" y="233975"/>
                  </a:cubicBezTo>
                  <a:cubicBezTo>
                    <a:pt x="162667" y="217084"/>
                    <a:pt x="173696" y="193584"/>
                    <a:pt x="173696" y="166412"/>
                  </a:cubicBezTo>
                  <a:cubicBezTo>
                    <a:pt x="173696" y="139974"/>
                    <a:pt x="160944" y="120880"/>
                    <a:pt x="148537" y="111701"/>
                  </a:cubicBezTo>
                  <a:cubicBezTo>
                    <a:pt x="168526" y="99583"/>
                    <a:pt x="188171" y="76818"/>
                    <a:pt x="188171" y="50380"/>
                  </a:cubicBezTo>
                  <a:close/>
                  <a:moveTo>
                    <a:pt x="126134" y="111333"/>
                  </a:moveTo>
                  <a:cubicBezTo>
                    <a:pt x="121654" y="113169"/>
                    <a:pt x="117863" y="113904"/>
                    <a:pt x="109591" y="113904"/>
                  </a:cubicBezTo>
                  <a:cubicBezTo>
                    <a:pt x="104766" y="113904"/>
                    <a:pt x="97873" y="114271"/>
                    <a:pt x="94427" y="112435"/>
                  </a:cubicBezTo>
                  <a:cubicBezTo>
                    <a:pt x="95116" y="108763"/>
                    <a:pt x="107523" y="109498"/>
                    <a:pt x="111314" y="109498"/>
                  </a:cubicBezTo>
                  <a:cubicBezTo>
                    <a:pt x="118552" y="109498"/>
                    <a:pt x="121654" y="109498"/>
                    <a:pt x="126134" y="111333"/>
                  </a:cubicBezTo>
                  <a:close/>
                  <a:moveTo>
                    <a:pt x="168871" y="41934"/>
                  </a:moveTo>
                  <a:cubicBezTo>
                    <a:pt x="168871" y="67638"/>
                    <a:pt x="155774" y="94076"/>
                    <a:pt x="137852" y="105458"/>
                  </a:cubicBezTo>
                  <a:cubicBezTo>
                    <a:pt x="128547" y="101786"/>
                    <a:pt x="121654" y="101052"/>
                    <a:pt x="111314" y="101052"/>
                  </a:cubicBezTo>
                  <a:cubicBezTo>
                    <a:pt x="104077" y="101052"/>
                    <a:pt x="84776" y="100685"/>
                    <a:pt x="84776" y="112802"/>
                  </a:cubicBezTo>
                  <a:cubicBezTo>
                    <a:pt x="84432" y="123084"/>
                    <a:pt x="102354" y="121982"/>
                    <a:pt x="108557" y="121982"/>
                  </a:cubicBezTo>
                  <a:cubicBezTo>
                    <a:pt x="121309" y="121982"/>
                    <a:pt x="126479" y="121615"/>
                    <a:pt x="136818" y="117209"/>
                  </a:cubicBezTo>
                  <a:cubicBezTo>
                    <a:pt x="149915" y="130427"/>
                    <a:pt x="151638" y="141810"/>
                    <a:pt x="151983" y="158701"/>
                  </a:cubicBezTo>
                  <a:cubicBezTo>
                    <a:pt x="152672" y="179998"/>
                    <a:pt x="144401" y="207537"/>
                    <a:pt x="134751" y="221858"/>
                  </a:cubicBezTo>
                  <a:cubicBezTo>
                    <a:pt x="121309" y="241686"/>
                    <a:pt x="98218" y="254905"/>
                    <a:pt x="78573" y="254905"/>
                  </a:cubicBezTo>
                  <a:cubicBezTo>
                    <a:pt x="52379" y="254905"/>
                    <a:pt x="39283" y="233608"/>
                    <a:pt x="39283" y="207537"/>
                  </a:cubicBezTo>
                  <a:cubicBezTo>
                    <a:pt x="39283" y="203865"/>
                    <a:pt x="39283" y="198358"/>
                    <a:pt x="41006" y="191381"/>
                  </a:cubicBezTo>
                  <a:lnTo>
                    <a:pt x="63063" y="98482"/>
                  </a:lnTo>
                  <a:cubicBezTo>
                    <a:pt x="70646" y="66903"/>
                    <a:pt x="95461" y="8520"/>
                    <a:pt x="136818" y="8520"/>
                  </a:cubicBezTo>
                  <a:cubicBezTo>
                    <a:pt x="156808" y="8520"/>
                    <a:pt x="168871" y="19903"/>
                    <a:pt x="168871" y="41934"/>
                  </a:cubicBezTo>
                  <a:close/>
                </a:path>
              </a:pathLst>
            </a:custGeom>
            <a:solidFill>
              <a:srgbClr val="000000"/>
            </a:solidFill>
            <a:ln w="344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7" name="Dowolny kształt: kształt 146">
              <a:extLst>
                <a:ext uri="{FF2B5EF4-FFF2-40B4-BE49-F238E27FC236}">
                  <a16:creationId xmlns:a16="http://schemas.microsoft.com/office/drawing/2014/main" id="{DA849257-2F38-6F80-394A-013A63C56967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1432443" y="6870280"/>
              <a:ext cx="80992" cy="367190"/>
            </a:xfrm>
            <a:custGeom>
              <a:avLst/>
              <a:gdLst>
                <a:gd name="connsiteX0" fmla="*/ 14086 w 80992"/>
                <a:gd name="connsiteY0" fmla="*/ 12559 h 367190"/>
                <a:gd name="connsiteX1" fmla="*/ 7193 w 80992"/>
                <a:gd name="connsiteY1" fmla="*/ 75 h 367190"/>
                <a:gd name="connsiteX2" fmla="*/ 300 w 80992"/>
                <a:gd name="connsiteY2" fmla="*/ 13661 h 367190"/>
                <a:gd name="connsiteX3" fmla="*/ 300 w 80992"/>
                <a:gd name="connsiteY3" fmla="*/ 353679 h 367190"/>
                <a:gd name="connsiteX4" fmla="*/ 7193 w 80992"/>
                <a:gd name="connsiteY4" fmla="*/ 367265 h 367190"/>
                <a:gd name="connsiteX5" fmla="*/ 14086 w 80992"/>
                <a:gd name="connsiteY5" fmla="*/ 354781 h 367190"/>
                <a:gd name="connsiteX6" fmla="*/ 14086 w 80992"/>
                <a:gd name="connsiteY6" fmla="*/ 12559 h 367190"/>
                <a:gd name="connsiteX7" fmla="*/ 81292 w 80992"/>
                <a:gd name="connsiteY7" fmla="*/ 13661 h 367190"/>
                <a:gd name="connsiteX8" fmla="*/ 74399 w 80992"/>
                <a:gd name="connsiteY8" fmla="*/ 75 h 367190"/>
                <a:gd name="connsiteX9" fmla="*/ 67506 w 80992"/>
                <a:gd name="connsiteY9" fmla="*/ 12559 h 367190"/>
                <a:gd name="connsiteX10" fmla="*/ 67506 w 80992"/>
                <a:gd name="connsiteY10" fmla="*/ 354781 h 367190"/>
                <a:gd name="connsiteX11" fmla="*/ 74399 w 80992"/>
                <a:gd name="connsiteY11" fmla="*/ 367265 h 367190"/>
                <a:gd name="connsiteX12" fmla="*/ 81292 w 80992"/>
                <a:gd name="connsiteY12" fmla="*/ 353679 h 367190"/>
                <a:gd name="connsiteX13" fmla="*/ 81292 w 80992"/>
                <a:gd name="connsiteY13" fmla="*/ 13661 h 36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0992" h="367190">
                  <a:moveTo>
                    <a:pt x="14086" y="12559"/>
                  </a:moveTo>
                  <a:cubicBezTo>
                    <a:pt x="14086" y="6684"/>
                    <a:pt x="14086" y="75"/>
                    <a:pt x="7193" y="75"/>
                  </a:cubicBezTo>
                  <a:cubicBezTo>
                    <a:pt x="300" y="75"/>
                    <a:pt x="300" y="8153"/>
                    <a:pt x="300" y="13661"/>
                  </a:cubicBezTo>
                  <a:lnTo>
                    <a:pt x="300" y="353679"/>
                  </a:lnTo>
                  <a:cubicBezTo>
                    <a:pt x="300" y="359554"/>
                    <a:pt x="300" y="367265"/>
                    <a:pt x="7193" y="367265"/>
                  </a:cubicBezTo>
                  <a:cubicBezTo>
                    <a:pt x="14086" y="367265"/>
                    <a:pt x="14086" y="360656"/>
                    <a:pt x="14086" y="354781"/>
                  </a:cubicBezTo>
                  <a:lnTo>
                    <a:pt x="14086" y="12559"/>
                  </a:lnTo>
                  <a:close/>
                  <a:moveTo>
                    <a:pt x="81292" y="13661"/>
                  </a:moveTo>
                  <a:cubicBezTo>
                    <a:pt x="81292" y="7786"/>
                    <a:pt x="81292" y="75"/>
                    <a:pt x="74399" y="75"/>
                  </a:cubicBezTo>
                  <a:cubicBezTo>
                    <a:pt x="67506" y="75"/>
                    <a:pt x="67506" y="6684"/>
                    <a:pt x="67506" y="12559"/>
                  </a:cubicBezTo>
                  <a:lnTo>
                    <a:pt x="67506" y="354781"/>
                  </a:lnTo>
                  <a:cubicBezTo>
                    <a:pt x="67506" y="360656"/>
                    <a:pt x="67506" y="367265"/>
                    <a:pt x="74399" y="367265"/>
                  </a:cubicBezTo>
                  <a:cubicBezTo>
                    <a:pt x="81292" y="367265"/>
                    <a:pt x="81292" y="359187"/>
                    <a:pt x="81292" y="353679"/>
                  </a:cubicBezTo>
                  <a:lnTo>
                    <a:pt x="81292" y="13661"/>
                  </a:lnTo>
                  <a:close/>
                </a:path>
              </a:pathLst>
            </a:custGeom>
            <a:solidFill>
              <a:srgbClr val="000000"/>
            </a:solidFill>
            <a:ln w="344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8" name="Dowolny kształt: kształt 147">
              <a:extLst>
                <a:ext uri="{FF2B5EF4-FFF2-40B4-BE49-F238E27FC236}">
                  <a16:creationId xmlns:a16="http://schemas.microsoft.com/office/drawing/2014/main" id="{013132A7-F674-BAFE-1C83-86378F7AC2F8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1597186" y="6799109"/>
              <a:ext cx="313631" cy="440628"/>
            </a:xfrm>
            <a:custGeom>
              <a:avLst/>
              <a:gdLst>
                <a:gd name="connsiteX0" fmla="*/ 108525 w 313631"/>
                <a:gd name="connsiteY0" fmla="*/ 440694 h 440628"/>
                <a:gd name="connsiteX1" fmla="*/ 123000 w 313631"/>
                <a:gd name="connsiteY1" fmla="*/ 433351 h 440628"/>
                <a:gd name="connsiteX2" fmla="*/ 311523 w 313631"/>
                <a:gd name="connsiteY2" fmla="*/ 14019 h 440628"/>
                <a:gd name="connsiteX3" fmla="*/ 313936 w 313631"/>
                <a:gd name="connsiteY3" fmla="*/ 7410 h 440628"/>
                <a:gd name="connsiteX4" fmla="*/ 307043 w 313631"/>
                <a:gd name="connsiteY4" fmla="*/ 66 h 440628"/>
                <a:gd name="connsiteX5" fmla="*/ 299461 w 313631"/>
                <a:gd name="connsiteY5" fmla="*/ 7410 h 440628"/>
                <a:gd name="connsiteX6" fmla="*/ 121621 w 313631"/>
                <a:gd name="connsiteY6" fmla="*/ 402507 h 440628"/>
                <a:gd name="connsiteX7" fmla="*/ 48211 w 313631"/>
                <a:gd name="connsiteY7" fmla="*/ 220380 h 440628"/>
                <a:gd name="connsiteX8" fmla="*/ 305 w 313631"/>
                <a:gd name="connsiteY8" fmla="*/ 259669 h 440628"/>
                <a:gd name="connsiteX9" fmla="*/ 5474 w 313631"/>
                <a:gd name="connsiteY9" fmla="*/ 265544 h 440628"/>
                <a:gd name="connsiteX10" fmla="*/ 29945 w 313631"/>
                <a:gd name="connsiteY10" fmla="*/ 245716 h 440628"/>
                <a:gd name="connsiteX11" fmla="*/ 108525 w 313631"/>
                <a:gd name="connsiteY11" fmla="*/ 440694 h 44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3631" h="440628">
                  <a:moveTo>
                    <a:pt x="108525" y="440694"/>
                  </a:moveTo>
                  <a:cubicBezTo>
                    <a:pt x="119209" y="440694"/>
                    <a:pt x="119553" y="440327"/>
                    <a:pt x="123000" y="433351"/>
                  </a:cubicBezTo>
                  <a:lnTo>
                    <a:pt x="311523" y="14019"/>
                  </a:lnTo>
                  <a:cubicBezTo>
                    <a:pt x="313936" y="9245"/>
                    <a:pt x="313936" y="8511"/>
                    <a:pt x="313936" y="7410"/>
                  </a:cubicBezTo>
                  <a:cubicBezTo>
                    <a:pt x="313936" y="3370"/>
                    <a:pt x="311179" y="66"/>
                    <a:pt x="307043" y="66"/>
                  </a:cubicBezTo>
                  <a:cubicBezTo>
                    <a:pt x="302562" y="66"/>
                    <a:pt x="301184" y="3370"/>
                    <a:pt x="299461" y="7410"/>
                  </a:cubicBezTo>
                  <a:lnTo>
                    <a:pt x="121621" y="402507"/>
                  </a:lnTo>
                  <a:lnTo>
                    <a:pt x="48211" y="220380"/>
                  </a:lnTo>
                  <a:lnTo>
                    <a:pt x="305" y="259669"/>
                  </a:lnTo>
                  <a:lnTo>
                    <a:pt x="5474" y="265544"/>
                  </a:lnTo>
                  <a:lnTo>
                    <a:pt x="29945" y="245716"/>
                  </a:lnTo>
                  <a:lnTo>
                    <a:pt x="108525" y="440694"/>
                  </a:lnTo>
                  <a:close/>
                </a:path>
              </a:pathLst>
            </a:custGeom>
            <a:solidFill>
              <a:srgbClr val="000000"/>
            </a:solidFill>
            <a:ln w="344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9" name="Dowolny kształt: kształt 148">
              <a:extLst>
                <a:ext uri="{FF2B5EF4-FFF2-40B4-BE49-F238E27FC236}">
                  <a16:creationId xmlns:a16="http://schemas.microsoft.com/office/drawing/2014/main" id="{70C6D84F-30FD-0627-159D-34D2E5AC251E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1903925" y="6799110"/>
              <a:ext cx="566399" cy="14686"/>
            </a:xfrm>
            <a:custGeom>
              <a:avLst/>
              <a:gdLst>
                <a:gd name="connsiteX0" fmla="*/ 0 w 566399"/>
                <a:gd name="connsiteY0" fmla="*/ 0 h 14686"/>
                <a:gd name="connsiteX1" fmla="*/ 566400 w 566399"/>
                <a:gd name="connsiteY1" fmla="*/ 0 h 14686"/>
                <a:gd name="connsiteX2" fmla="*/ 566400 w 566399"/>
                <a:gd name="connsiteY2" fmla="*/ 14687 h 14686"/>
                <a:gd name="connsiteX3" fmla="*/ 0 w 566399"/>
                <a:gd name="connsiteY3" fmla="*/ 14687 h 14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6399" h="14686">
                  <a:moveTo>
                    <a:pt x="0" y="0"/>
                  </a:moveTo>
                  <a:lnTo>
                    <a:pt x="566400" y="0"/>
                  </a:lnTo>
                  <a:lnTo>
                    <a:pt x="566400" y="14687"/>
                  </a:lnTo>
                  <a:lnTo>
                    <a:pt x="0" y="14687"/>
                  </a:lnTo>
                  <a:close/>
                </a:path>
              </a:pathLst>
            </a:custGeom>
            <a:solidFill>
              <a:srgbClr val="000000"/>
            </a:solidFill>
            <a:ln w="344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0" name="Dowolny kształt: kształt 149">
              <a:extLst>
                <a:ext uri="{FF2B5EF4-FFF2-40B4-BE49-F238E27FC236}">
                  <a16:creationId xmlns:a16="http://schemas.microsoft.com/office/drawing/2014/main" id="{BACE41D7-BB0E-4151-4912-3B59B01A375B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1949418" y="6870280"/>
              <a:ext cx="80992" cy="367190"/>
            </a:xfrm>
            <a:custGeom>
              <a:avLst/>
              <a:gdLst>
                <a:gd name="connsiteX0" fmla="*/ 14101 w 80992"/>
                <a:gd name="connsiteY0" fmla="*/ 12559 h 367190"/>
                <a:gd name="connsiteX1" fmla="*/ 7208 w 80992"/>
                <a:gd name="connsiteY1" fmla="*/ 75 h 367190"/>
                <a:gd name="connsiteX2" fmla="*/ 315 w 80992"/>
                <a:gd name="connsiteY2" fmla="*/ 13661 h 367190"/>
                <a:gd name="connsiteX3" fmla="*/ 315 w 80992"/>
                <a:gd name="connsiteY3" fmla="*/ 353679 h 367190"/>
                <a:gd name="connsiteX4" fmla="*/ 7208 w 80992"/>
                <a:gd name="connsiteY4" fmla="*/ 367265 h 367190"/>
                <a:gd name="connsiteX5" fmla="*/ 14101 w 80992"/>
                <a:gd name="connsiteY5" fmla="*/ 354781 h 367190"/>
                <a:gd name="connsiteX6" fmla="*/ 14101 w 80992"/>
                <a:gd name="connsiteY6" fmla="*/ 12559 h 367190"/>
                <a:gd name="connsiteX7" fmla="*/ 81307 w 80992"/>
                <a:gd name="connsiteY7" fmla="*/ 13661 h 367190"/>
                <a:gd name="connsiteX8" fmla="*/ 74414 w 80992"/>
                <a:gd name="connsiteY8" fmla="*/ 75 h 367190"/>
                <a:gd name="connsiteX9" fmla="*/ 67521 w 80992"/>
                <a:gd name="connsiteY9" fmla="*/ 12559 h 367190"/>
                <a:gd name="connsiteX10" fmla="*/ 67521 w 80992"/>
                <a:gd name="connsiteY10" fmla="*/ 354781 h 367190"/>
                <a:gd name="connsiteX11" fmla="*/ 74414 w 80992"/>
                <a:gd name="connsiteY11" fmla="*/ 367265 h 367190"/>
                <a:gd name="connsiteX12" fmla="*/ 81307 w 80992"/>
                <a:gd name="connsiteY12" fmla="*/ 353679 h 367190"/>
                <a:gd name="connsiteX13" fmla="*/ 81307 w 80992"/>
                <a:gd name="connsiteY13" fmla="*/ 13661 h 36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0992" h="367190">
                  <a:moveTo>
                    <a:pt x="14101" y="12559"/>
                  </a:moveTo>
                  <a:cubicBezTo>
                    <a:pt x="14101" y="6684"/>
                    <a:pt x="14101" y="75"/>
                    <a:pt x="7208" y="75"/>
                  </a:cubicBezTo>
                  <a:cubicBezTo>
                    <a:pt x="315" y="75"/>
                    <a:pt x="315" y="8153"/>
                    <a:pt x="315" y="13661"/>
                  </a:cubicBezTo>
                  <a:lnTo>
                    <a:pt x="315" y="353679"/>
                  </a:lnTo>
                  <a:cubicBezTo>
                    <a:pt x="315" y="359554"/>
                    <a:pt x="315" y="367265"/>
                    <a:pt x="7208" y="367265"/>
                  </a:cubicBezTo>
                  <a:cubicBezTo>
                    <a:pt x="14101" y="367265"/>
                    <a:pt x="14101" y="360656"/>
                    <a:pt x="14101" y="354781"/>
                  </a:cubicBezTo>
                  <a:lnTo>
                    <a:pt x="14101" y="12559"/>
                  </a:lnTo>
                  <a:close/>
                  <a:moveTo>
                    <a:pt x="81307" y="13661"/>
                  </a:moveTo>
                  <a:cubicBezTo>
                    <a:pt x="81307" y="7786"/>
                    <a:pt x="81307" y="75"/>
                    <a:pt x="74414" y="75"/>
                  </a:cubicBezTo>
                  <a:cubicBezTo>
                    <a:pt x="67521" y="75"/>
                    <a:pt x="67521" y="6684"/>
                    <a:pt x="67521" y="12559"/>
                  </a:cubicBezTo>
                  <a:lnTo>
                    <a:pt x="67521" y="354781"/>
                  </a:lnTo>
                  <a:cubicBezTo>
                    <a:pt x="67521" y="360656"/>
                    <a:pt x="67521" y="367265"/>
                    <a:pt x="74414" y="367265"/>
                  </a:cubicBezTo>
                  <a:cubicBezTo>
                    <a:pt x="81307" y="367265"/>
                    <a:pt x="81307" y="359187"/>
                    <a:pt x="81307" y="353679"/>
                  </a:cubicBezTo>
                  <a:lnTo>
                    <a:pt x="81307" y="13661"/>
                  </a:lnTo>
                  <a:close/>
                </a:path>
              </a:pathLst>
            </a:custGeom>
            <a:solidFill>
              <a:srgbClr val="000000"/>
            </a:solidFill>
            <a:ln w="344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1" name="Dowolny kształt: kształt 150">
              <a:extLst>
                <a:ext uri="{FF2B5EF4-FFF2-40B4-BE49-F238E27FC236}">
                  <a16:creationId xmlns:a16="http://schemas.microsoft.com/office/drawing/2014/main" id="{86029903-6721-EFF9-EE01-2E2B1FF984D8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2090381" y="6983374"/>
              <a:ext cx="193348" cy="166337"/>
            </a:xfrm>
            <a:custGeom>
              <a:avLst/>
              <a:gdLst>
                <a:gd name="connsiteX0" fmla="*/ 150587 w 193348"/>
                <a:gd name="connsiteY0" fmla="*/ 75716 h 166337"/>
                <a:gd name="connsiteX1" fmla="*/ 93030 w 193348"/>
                <a:gd name="connsiteY1" fmla="*/ 75 h 166337"/>
                <a:gd name="connsiteX2" fmla="*/ 320 w 193348"/>
                <a:gd name="connsiteY2" fmla="*/ 104357 h 166337"/>
                <a:gd name="connsiteX3" fmla="*/ 56153 w 193348"/>
                <a:gd name="connsiteY3" fmla="*/ 166412 h 166337"/>
                <a:gd name="connsiteX4" fmla="*/ 128874 w 193348"/>
                <a:gd name="connsiteY4" fmla="*/ 135568 h 166337"/>
                <a:gd name="connsiteX5" fmla="*/ 160237 w 193348"/>
                <a:gd name="connsiteY5" fmla="*/ 166412 h 166337"/>
                <a:gd name="connsiteX6" fmla="*/ 189188 w 193348"/>
                <a:gd name="connsiteY6" fmla="*/ 140342 h 166337"/>
                <a:gd name="connsiteX7" fmla="*/ 185052 w 193348"/>
                <a:gd name="connsiteY7" fmla="*/ 136670 h 166337"/>
                <a:gd name="connsiteX8" fmla="*/ 180571 w 193348"/>
                <a:gd name="connsiteY8" fmla="*/ 140342 h 166337"/>
                <a:gd name="connsiteX9" fmla="*/ 161271 w 193348"/>
                <a:gd name="connsiteY9" fmla="*/ 158334 h 166337"/>
                <a:gd name="connsiteX10" fmla="*/ 150587 w 193348"/>
                <a:gd name="connsiteY10" fmla="*/ 120880 h 166337"/>
                <a:gd name="connsiteX11" fmla="*/ 154033 w 193348"/>
                <a:gd name="connsiteY11" fmla="*/ 108029 h 166337"/>
                <a:gd name="connsiteX12" fmla="*/ 193668 w 193348"/>
                <a:gd name="connsiteY12" fmla="*/ 21739 h 166337"/>
                <a:gd name="connsiteX13" fmla="*/ 189532 w 193348"/>
                <a:gd name="connsiteY13" fmla="*/ 18067 h 166337"/>
                <a:gd name="connsiteX14" fmla="*/ 184363 w 193348"/>
                <a:gd name="connsiteY14" fmla="*/ 25778 h 166337"/>
                <a:gd name="connsiteX15" fmla="*/ 150587 w 193348"/>
                <a:gd name="connsiteY15" fmla="*/ 98482 h 166337"/>
                <a:gd name="connsiteX16" fmla="*/ 150587 w 193348"/>
                <a:gd name="connsiteY16" fmla="*/ 75716 h 166337"/>
                <a:gd name="connsiteX17" fmla="*/ 127495 w 193348"/>
                <a:gd name="connsiteY17" fmla="*/ 126021 h 166337"/>
                <a:gd name="connsiteX18" fmla="*/ 56842 w 193348"/>
                <a:gd name="connsiteY18" fmla="*/ 158334 h 166337"/>
                <a:gd name="connsiteX19" fmla="*/ 25824 w 193348"/>
                <a:gd name="connsiteY19" fmla="*/ 118310 h 166337"/>
                <a:gd name="connsiteX20" fmla="*/ 45813 w 193348"/>
                <a:gd name="connsiteY20" fmla="*/ 41934 h 166337"/>
                <a:gd name="connsiteX21" fmla="*/ 92686 w 193348"/>
                <a:gd name="connsiteY21" fmla="*/ 8153 h 166337"/>
                <a:gd name="connsiteX22" fmla="*/ 126806 w 193348"/>
                <a:gd name="connsiteY22" fmla="*/ 84896 h 166337"/>
                <a:gd name="connsiteX23" fmla="*/ 127495 w 193348"/>
                <a:gd name="connsiteY23" fmla="*/ 126021 h 166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3348" h="166337">
                  <a:moveTo>
                    <a:pt x="150587" y="75716"/>
                  </a:moveTo>
                  <a:cubicBezTo>
                    <a:pt x="150587" y="18067"/>
                    <a:pt x="118534" y="75"/>
                    <a:pt x="93030" y="75"/>
                  </a:cubicBezTo>
                  <a:cubicBezTo>
                    <a:pt x="45813" y="75"/>
                    <a:pt x="320" y="52583"/>
                    <a:pt x="320" y="104357"/>
                  </a:cubicBezTo>
                  <a:cubicBezTo>
                    <a:pt x="320" y="138506"/>
                    <a:pt x="20999" y="166412"/>
                    <a:pt x="56153" y="166412"/>
                  </a:cubicBezTo>
                  <a:cubicBezTo>
                    <a:pt x="77866" y="166412"/>
                    <a:pt x="102681" y="157967"/>
                    <a:pt x="128874" y="135568"/>
                  </a:cubicBezTo>
                  <a:cubicBezTo>
                    <a:pt x="133354" y="155029"/>
                    <a:pt x="144728" y="166412"/>
                    <a:pt x="160237" y="166412"/>
                  </a:cubicBezTo>
                  <a:cubicBezTo>
                    <a:pt x="178503" y="166412"/>
                    <a:pt x="189188" y="146217"/>
                    <a:pt x="189188" y="140342"/>
                  </a:cubicBezTo>
                  <a:cubicBezTo>
                    <a:pt x="189188" y="137771"/>
                    <a:pt x="187120" y="136670"/>
                    <a:pt x="185052" y="136670"/>
                  </a:cubicBezTo>
                  <a:cubicBezTo>
                    <a:pt x="182639" y="136670"/>
                    <a:pt x="181605" y="137771"/>
                    <a:pt x="180571" y="140342"/>
                  </a:cubicBezTo>
                  <a:cubicBezTo>
                    <a:pt x="174368" y="158334"/>
                    <a:pt x="161960" y="158334"/>
                    <a:pt x="161271" y="158334"/>
                  </a:cubicBezTo>
                  <a:cubicBezTo>
                    <a:pt x="150587" y="158334"/>
                    <a:pt x="150587" y="129693"/>
                    <a:pt x="150587" y="120880"/>
                  </a:cubicBezTo>
                  <a:cubicBezTo>
                    <a:pt x="150587" y="113169"/>
                    <a:pt x="150587" y="112435"/>
                    <a:pt x="154033" y="108029"/>
                  </a:cubicBezTo>
                  <a:cubicBezTo>
                    <a:pt x="186430" y="64700"/>
                    <a:pt x="193668" y="22106"/>
                    <a:pt x="193668" y="21739"/>
                  </a:cubicBezTo>
                  <a:cubicBezTo>
                    <a:pt x="193668" y="21005"/>
                    <a:pt x="193323" y="18067"/>
                    <a:pt x="189532" y="18067"/>
                  </a:cubicBezTo>
                  <a:cubicBezTo>
                    <a:pt x="186086" y="18067"/>
                    <a:pt x="186086" y="19169"/>
                    <a:pt x="184363" y="25778"/>
                  </a:cubicBezTo>
                  <a:cubicBezTo>
                    <a:pt x="178159" y="48911"/>
                    <a:pt x="166785" y="76818"/>
                    <a:pt x="150587" y="98482"/>
                  </a:cubicBezTo>
                  <a:lnTo>
                    <a:pt x="150587" y="75716"/>
                  </a:lnTo>
                  <a:close/>
                  <a:moveTo>
                    <a:pt x="127495" y="126021"/>
                  </a:moveTo>
                  <a:cubicBezTo>
                    <a:pt x="97166" y="154295"/>
                    <a:pt x="70628" y="158334"/>
                    <a:pt x="56842" y="158334"/>
                  </a:cubicBezTo>
                  <a:cubicBezTo>
                    <a:pt x="36163" y="158334"/>
                    <a:pt x="25824" y="141810"/>
                    <a:pt x="25824" y="118310"/>
                  </a:cubicBezTo>
                  <a:cubicBezTo>
                    <a:pt x="25824" y="100318"/>
                    <a:pt x="34785" y="60661"/>
                    <a:pt x="45813" y="41934"/>
                  </a:cubicBezTo>
                  <a:cubicBezTo>
                    <a:pt x="62012" y="15130"/>
                    <a:pt x="80623" y="8153"/>
                    <a:pt x="92686" y="8153"/>
                  </a:cubicBezTo>
                  <a:cubicBezTo>
                    <a:pt x="126806" y="8153"/>
                    <a:pt x="126806" y="56255"/>
                    <a:pt x="126806" y="84896"/>
                  </a:cubicBezTo>
                  <a:cubicBezTo>
                    <a:pt x="126806" y="98482"/>
                    <a:pt x="126806" y="119779"/>
                    <a:pt x="127495" y="126021"/>
                  </a:cubicBezTo>
                  <a:close/>
                </a:path>
              </a:pathLst>
            </a:custGeom>
            <a:solidFill>
              <a:srgbClr val="000000"/>
            </a:solidFill>
            <a:ln w="344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2" name="Dowolny kształt: kształt 151">
              <a:extLst>
                <a:ext uri="{FF2B5EF4-FFF2-40B4-BE49-F238E27FC236}">
                  <a16:creationId xmlns:a16="http://schemas.microsoft.com/office/drawing/2014/main" id="{9E0F1382-01A1-C795-D1F7-7146D0ACC0E4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2343493" y="6870280"/>
              <a:ext cx="80992" cy="367190"/>
            </a:xfrm>
            <a:custGeom>
              <a:avLst/>
              <a:gdLst>
                <a:gd name="connsiteX0" fmla="*/ 14112 w 80992"/>
                <a:gd name="connsiteY0" fmla="*/ 12559 h 367190"/>
                <a:gd name="connsiteX1" fmla="*/ 7219 w 80992"/>
                <a:gd name="connsiteY1" fmla="*/ 75 h 367190"/>
                <a:gd name="connsiteX2" fmla="*/ 326 w 80992"/>
                <a:gd name="connsiteY2" fmla="*/ 13661 h 367190"/>
                <a:gd name="connsiteX3" fmla="*/ 326 w 80992"/>
                <a:gd name="connsiteY3" fmla="*/ 353679 h 367190"/>
                <a:gd name="connsiteX4" fmla="*/ 7219 w 80992"/>
                <a:gd name="connsiteY4" fmla="*/ 367265 h 367190"/>
                <a:gd name="connsiteX5" fmla="*/ 14112 w 80992"/>
                <a:gd name="connsiteY5" fmla="*/ 354781 h 367190"/>
                <a:gd name="connsiteX6" fmla="*/ 14112 w 80992"/>
                <a:gd name="connsiteY6" fmla="*/ 12559 h 367190"/>
                <a:gd name="connsiteX7" fmla="*/ 81319 w 80992"/>
                <a:gd name="connsiteY7" fmla="*/ 13661 h 367190"/>
                <a:gd name="connsiteX8" fmla="*/ 74426 w 80992"/>
                <a:gd name="connsiteY8" fmla="*/ 75 h 367190"/>
                <a:gd name="connsiteX9" fmla="*/ 67533 w 80992"/>
                <a:gd name="connsiteY9" fmla="*/ 12559 h 367190"/>
                <a:gd name="connsiteX10" fmla="*/ 67533 w 80992"/>
                <a:gd name="connsiteY10" fmla="*/ 354781 h 367190"/>
                <a:gd name="connsiteX11" fmla="*/ 74426 w 80992"/>
                <a:gd name="connsiteY11" fmla="*/ 367265 h 367190"/>
                <a:gd name="connsiteX12" fmla="*/ 81319 w 80992"/>
                <a:gd name="connsiteY12" fmla="*/ 353679 h 367190"/>
                <a:gd name="connsiteX13" fmla="*/ 81319 w 80992"/>
                <a:gd name="connsiteY13" fmla="*/ 13661 h 36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0992" h="367190">
                  <a:moveTo>
                    <a:pt x="14112" y="12559"/>
                  </a:moveTo>
                  <a:cubicBezTo>
                    <a:pt x="14112" y="6684"/>
                    <a:pt x="14112" y="75"/>
                    <a:pt x="7219" y="75"/>
                  </a:cubicBezTo>
                  <a:cubicBezTo>
                    <a:pt x="326" y="75"/>
                    <a:pt x="326" y="8153"/>
                    <a:pt x="326" y="13661"/>
                  </a:cubicBezTo>
                  <a:lnTo>
                    <a:pt x="326" y="353679"/>
                  </a:lnTo>
                  <a:cubicBezTo>
                    <a:pt x="326" y="359554"/>
                    <a:pt x="326" y="367265"/>
                    <a:pt x="7219" y="367265"/>
                  </a:cubicBezTo>
                  <a:cubicBezTo>
                    <a:pt x="14112" y="367265"/>
                    <a:pt x="14112" y="360656"/>
                    <a:pt x="14112" y="354781"/>
                  </a:cubicBezTo>
                  <a:lnTo>
                    <a:pt x="14112" y="12559"/>
                  </a:lnTo>
                  <a:close/>
                  <a:moveTo>
                    <a:pt x="81319" y="13661"/>
                  </a:moveTo>
                  <a:cubicBezTo>
                    <a:pt x="81319" y="7786"/>
                    <a:pt x="81319" y="75"/>
                    <a:pt x="74426" y="75"/>
                  </a:cubicBezTo>
                  <a:cubicBezTo>
                    <a:pt x="67533" y="75"/>
                    <a:pt x="67533" y="6684"/>
                    <a:pt x="67533" y="12559"/>
                  </a:cubicBezTo>
                  <a:lnTo>
                    <a:pt x="67533" y="354781"/>
                  </a:lnTo>
                  <a:cubicBezTo>
                    <a:pt x="67533" y="360656"/>
                    <a:pt x="67533" y="367265"/>
                    <a:pt x="74426" y="367265"/>
                  </a:cubicBezTo>
                  <a:cubicBezTo>
                    <a:pt x="81319" y="367265"/>
                    <a:pt x="81319" y="359187"/>
                    <a:pt x="81319" y="353679"/>
                  </a:cubicBezTo>
                  <a:lnTo>
                    <a:pt x="81319" y="13661"/>
                  </a:lnTo>
                  <a:close/>
                </a:path>
              </a:pathLst>
            </a:custGeom>
            <a:solidFill>
              <a:srgbClr val="000000"/>
            </a:solidFill>
            <a:ln w="3448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grpSp>
        <p:nvGrpSpPr>
          <p:cNvPr id="94" name="Grupa 93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alpha = \sum_i \dot{\tilde{K}}_i^{\dagger \varphi} \dot{\tilde{K}}_i^\varphi&#10;$$&#10; \end{document}&#10;" title="IguanaTex Vector Display">
            <a:extLst>
              <a:ext uri="{FF2B5EF4-FFF2-40B4-BE49-F238E27FC236}">
                <a16:creationId xmlns:a16="http://schemas.microsoft.com/office/drawing/2014/main" id="{F292D8C0-29AA-372E-803B-61FA78ACDD21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942423" y="5185634"/>
            <a:ext cx="1655515" cy="581652"/>
            <a:chOff x="6140746" y="7082769"/>
            <a:chExt cx="1911717" cy="671666"/>
          </a:xfrm>
        </p:grpSpPr>
        <p:sp>
          <p:nvSpPr>
            <p:cNvPr id="79" name="Dowolny kształt: kształt 78">
              <a:extLst>
                <a:ext uri="{FF2B5EF4-FFF2-40B4-BE49-F238E27FC236}">
                  <a16:creationId xmlns:a16="http://schemas.microsoft.com/office/drawing/2014/main" id="{3E30B5DE-DB0A-BFCC-AB39-E51B2D759E1E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140746" y="7288076"/>
              <a:ext cx="157308" cy="129698"/>
            </a:xfrm>
            <a:custGeom>
              <a:avLst/>
              <a:gdLst>
                <a:gd name="connsiteX0" fmla="*/ 122457 w 157308"/>
                <a:gd name="connsiteY0" fmla="*/ 59054 h 129698"/>
                <a:gd name="connsiteX1" fmla="*/ 75629 w 157308"/>
                <a:gd name="connsiteY1" fmla="*/ 75 h 129698"/>
                <a:gd name="connsiteX2" fmla="*/ 199 w 157308"/>
                <a:gd name="connsiteY2" fmla="*/ 81387 h 129698"/>
                <a:gd name="connsiteX3" fmla="*/ 45625 w 157308"/>
                <a:gd name="connsiteY3" fmla="*/ 129773 h 129698"/>
                <a:gd name="connsiteX4" fmla="*/ 104791 w 157308"/>
                <a:gd name="connsiteY4" fmla="*/ 105723 h 129698"/>
                <a:gd name="connsiteX5" fmla="*/ 130308 w 157308"/>
                <a:gd name="connsiteY5" fmla="*/ 129773 h 129698"/>
                <a:gd name="connsiteX6" fmla="*/ 153862 w 157308"/>
                <a:gd name="connsiteY6" fmla="*/ 109445 h 129698"/>
                <a:gd name="connsiteX7" fmla="*/ 150497 w 157308"/>
                <a:gd name="connsiteY7" fmla="*/ 106582 h 129698"/>
                <a:gd name="connsiteX8" fmla="*/ 146852 w 157308"/>
                <a:gd name="connsiteY8" fmla="*/ 109445 h 129698"/>
                <a:gd name="connsiteX9" fmla="*/ 131149 w 157308"/>
                <a:gd name="connsiteY9" fmla="*/ 123474 h 129698"/>
                <a:gd name="connsiteX10" fmla="*/ 122457 w 157308"/>
                <a:gd name="connsiteY10" fmla="*/ 94271 h 129698"/>
                <a:gd name="connsiteX11" fmla="*/ 125261 w 157308"/>
                <a:gd name="connsiteY11" fmla="*/ 84250 h 129698"/>
                <a:gd name="connsiteX12" fmla="*/ 157507 w 157308"/>
                <a:gd name="connsiteY12" fmla="*/ 16967 h 129698"/>
                <a:gd name="connsiteX13" fmla="*/ 154143 w 157308"/>
                <a:gd name="connsiteY13" fmla="*/ 14104 h 129698"/>
                <a:gd name="connsiteX14" fmla="*/ 149936 w 157308"/>
                <a:gd name="connsiteY14" fmla="*/ 20116 h 129698"/>
                <a:gd name="connsiteX15" fmla="*/ 122457 w 157308"/>
                <a:gd name="connsiteY15" fmla="*/ 76806 h 129698"/>
                <a:gd name="connsiteX16" fmla="*/ 122457 w 157308"/>
                <a:gd name="connsiteY16" fmla="*/ 59054 h 129698"/>
                <a:gd name="connsiteX17" fmla="*/ 103669 w 157308"/>
                <a:gd name="connsiteY17" fmla="*/ 98279 h 129698"/>
                <a:gd name="connsiteX18" fmla="*/ 46186 w 157308"/>
                <a:gd name="connsiteY18" fmla="*/ 123474 h 129698"/>
                <a:gd name="connsiteX19" fmla="*/ 20949 w 157308"/>
                <a:gd name="connsiteY19" fmla="*/ 92266 h 129698"/>
                <a:gd name="connsiteX20" fmla="*/ 37213 w 157308"/>
                <a:gd name="connsiteY20" fmla="*/ 32714 h 129698"/>
                <a:gd name="connsiteX21" fmla="*/ 75348 w 157308"/>
                <a:gd name="connsiteY21" fmla="*/ 6374 h 129698"/>
                <a:gd name="connsiteX22" fmla="*/ 103108 w 157308"/>
                <a:gd name="connsiteY22" fmla="*/ 66212 h 129698"/>
                <a:gd name="connsiteX23" fmla="*/ 103669 w 157308"/>
                <a:gd name="connsiteY23" fmla="*/ 98279 h 129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7308" h="129698">
                  <a:moveTo>
                    <a:pt x="122457" y="59054"/>
                  </a:moveTo>
                  <a:cubicBezTo>
                    <a:pt x="122457" y="14104"/>
                    <a:pt x="96379" y="75"/>
                    <a:pt x="75629" y="75"/>
                  </a:cubicBezTo>
                  <a:cubicBezTo>
                    <a:pt x="37213" y="75"/>
                    <a:pt x="199" y="41017"/>
                    <a:pt x="199" y="81387"/>
                  </a:cubicBezTo>
                  <a:cubicBezTo>
                    <a:pt x="199" y="108013"/>
                    <a:pt x="17023" y="129773"/>
                    <a:pt x="45625" y="129773"/>
                  </a:cubicBezTo>
                  <a:cubicBezTo>
                    <a:pt x="63291" y="129773"/>
                    <a:pt x="83480" y="123188"/>
                    <a:pt x="104791" y="105723"/>
                  </a:cubicBezTo>
                  <a:cubicBezTo>
                    <a:pt x="108436" y="120897"/>
                    <a:pt x="117690" y="129773"/>
                    <a:pt x="130308" y="129773"/>
                  </a:cubicBezTo>
                  <a:cubicBezTo>
                    <a:pt x="145170" y="129773"/>
                    <a:pt x="153862" y="114026"/>
                    <a:pt x="153862" y="109445"/>
                  </a:cubicBezTo>
                  <a:cubicBezTo>
                    <a:pt x="153862" y="107441"/>
                    <a:pt x="152180" y="106582"/>
                    <a:pt x="150497" y="106582"/>
                  </a:cubicBezTo>
                  <a:cubicBezTo>
                    <a:pt x="148534" y="106582"/>
                    <a:pt x="147693" y="107441"/>
                    <a:pt x="146852" y="109445"/>
                  </a:cubicBezTo>
                  <a:cubicBezTo>
                    <a:pt x="141805" y="123474"/>
                    <a:pt x="131710" y="123474"/>
                    <a:pt x="131149" y="123474"/>
                  </a:cubicBezTo>
                  <a:cubicBezTo>
                    <a:pt x="122457" y="123474"/>
                    <a:pt x="122457" y="101142"/>
                    <a:pt x="122457" y="94271"/>
                  </a:cubicBezTo>
                  <a:cubicBezTo>
                    <a:pt x="122457" y="88258"/>
                    <a:pt x="122457" y="87685"/>
                    <a:pt x="125261" y="84250"/>
                  </a:cubicBezTo>
                  <a:cubicBezTo>
                    <a:pt x="151619" y="50465"/>
                    <a:pt x="157507" y="17253"/>
                    <a:pt x="157507" y="16967"/>
                  </a:cubicBezTo>
                  <a:cubicBezTo>
                    <a:pt x="157507" y="16394"/>
                    <a:pt x="157227" y="14104"/>
                    <a:pt x="154143" y="14104"/>
                  </a:cubicBezTo>
                  <a:cubicBezTo>
                    <a:pt x="151338" y="14104"/>
                    <a:pt x="151338" y="14963"/>
                    <a:pt x="149936" y="20116"/>
                  </a:cubicBezTo>
                  <a:cubicBezTo>
                    <a:pt x="144889" y="38154"/>
                    <a:pt x="135636" y="59913"/>
                    <a:pt x="122457" y="76806"/>
                  </a:cubicBezTo>
                  <a:lnTo>
                    <a:pt x="122457" y="59054"/>
                  </a:lnTo>
                  <a:close/>
                  <a:moveTo>
                    <a:pt x="103669" y="98279"/>
                  </a:moveTo>
                  <a:cubicBezTo>
                    <a:pt x="78993" y="120325"/>
                    <a:pt x="57402" y="123474"/>
                    <a:pt x="46186" y="123474"/>
                  </a:cubicBezTo>
                  <a:cubicBezTo>
                    <a:pt x="29361" y="123474"/>
                    <a:pt x="20949" y="110590"/>
                    <a:pt x="20949" y="92266"/>
                  </a:cubicBezTo>
                  <a:cubicBezTo>
                    <a:pt x="20949" y="78237"/>
                    <a:pt x="28240" y="47316"/>
                    <a:pt x="37213" y="32714"/>
                  </a:cubicBezTo>
                  <a:cubicBezTo>
                    <a:pt x="50392" y="11813"/>
                    <a:pt x="65534" y="6374"/>
                    <a:pt x="75348" y="6374"/>
                  </a:cubicBezTo>
                  <a:cubicBezTo>
                    <a:pt x="103108" y="6374"/>
                    <a:pt x="103108" y="43880"/>
                    <a:pt x="103108" y="66212"/>
                  </a:cubicBezTo>
                  <a:cubicBezTo>
                    <a:pt x="103108" y="76806"/>
                    <a:pt x="103108" y="93412"/>
                    <a:pt x="103669" y="98279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0" name="Dowolny kształt: kształt 79">
              <a:extLst>
                <a:ext uri="{FF2B5EF4-FFF2-40B4-BE49-F238E27FC236}">
                  <a16:creationId xmlns:a16="http://schemas.microsoft.com/office/drawing/2014/main" id="{86D5E856-DE8E-FAEA-DE71-FAA4CB8DCC1A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403256" y="7309549"/>
              <a:ext cx="186470" cy="66996"/>
            </a:xfrm>
            <a:custGeom>
              <a:avLst/>
              <a:gdLst>
                <a:gd name="connsiteX0" fmla="*/ 177145 w 186470"/>
                <a:gd name="connsiteY0" fmla="*/ 11527 h 66996"/>
                <a:gd name="connsiteX1" fmla="*/ 186679 w 186470"/>
                <a:gd name="connsiteY1" fmla="*/ 5801 h 66996"/>
                <a:gd name="connsiteX2" fmla="*/ 177426 w 186470"/>
                <a:gd name="connsiteY2" fmla="*/ 75 h 66996"/>
                <a:gd name="connsiteX3" fmla="*/ 9462 w 186470"/>
                <a:gd name="connsiteY3" fmla="*/ 75 h 66996"/>
                <a:gd name="connsiteX4" fmla="*/ 208 w 186470"/>
                <a:gd name="connsiteY4" fmla="*/ 5801 h 66996"/>
                <a:gd name="connsiteX5" fmla="*/ 9742 w 186470"/>
                <a:gd name="connsiteY5" fmla="*/ 11527 h 66996"/>
                <a:gd name="connsiteX6" fmla="*/ 177145 w 186470"/>
                <a:gd name="connsiteY6" fmla="*/ 11527 h 66996"/>
                <a:gd name="connsiteX7" fmla="*/ 177426 w 186470"/>
                <a:gd name="connsiteY7" fmla="*/ 67071 h 66996"/>
                <a:gd name="connsiteX8" fmla="*/ 186679 w 186470"/>
                <a:gd name="connsiteY8" fmla="*/ 61345 h 66996"/>
                <a:gd name="connsiteX9" fmla="*/ 177145 w 186470"/>
                <a:gd name="connsiteY9" fmla="*/ 55619 h 66996"/>
                <a:gd name="connsiteX10" fmla="*/ 9742 w 186470"/>
                <a:gd name="connsiteY10" fmla="*/ 55619 h 66996"/>
                <a:gd name="connsiteX11" fmla="*/ 208 w 186470"/>
                <a:gd name="connsiteY11" fmla="*/ 61345 h 66996"/>
                <a:gd name="connsiteX12" fmla="*/ 9462 w 186470"/>
                <a:gd name="connsiteY12" fmla="*/ 67071 h 66996"/>
                <a:gd name="connsiteX13" fmla="*/ 177426 w 186470"/>
                <a:gd name="connsiteY13" fmla="*/ 67071 h 66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6470" h="66996">
                  <a:moveTo>
                    <a:pt x="177145" y="11527"/>
                  </a:moveTo>
                  <a:cubicBezTo>
                    <a:pt x="181351" y="11527"/>
                    <a:pt x="186679" y="11527"/>
                    <a:pt x="186679" y="5801"/>
                  </a:cubicBezTo>
                  <a:cubicBezTo>
                    <a:pt x="186679" y="75"/>
                    <a:pt x="181351" y="75"/>
                    <a:pt x="177426" y="75"/>
                  </a:cubicBezTo>
                  <a:lnTo>
                    <a:pt x="9462" y="75"/>
                  </a:lnTo>
                  <a:cubicBezTo>
                    <a:pt x="5536" y="75"/>
                    <a:pt x="208" y="75"/>
                    <a:pt x="208" y="5801"/>
                  </a:cubicBezTo>
                  <a:cubicBezTo>
                    <a:pt x="208" y="11527"/>
                    <a:pt x="5536" y="11527"/>
                    <a:pt x="9742" y="11527"/>
                  </a:cubicBezTo>
                  <a:lnTo>
                    <a:pt x="177145" y="11527"/>
                  </a:lnTo>
                  <a:close/>
                  <a:moveTo>
                    <a:pt x="177426" y="67071"/>
                  </a:moveTo>
                  <a:cubicBezTo>
                    <a:pt x="181351" y="67071"/>
                    <a:pt x="186679" y="67071"/>
                    <a:pt x="186679" y="61345"/>
                  </a:cubicBezTo>
                  <a:cubicBezTo>
                    <a:pt x="186679" y="55619"/>
                    <a:pt x="181351" y="55619"/>
                    <a:pt x="177145" y="55619"/>
                  </a:cubicBezTo>
                  <a:lnTo>
                    <a:pt x="9742" y="55619"/>
                  </a:lnTo>
                  <a:cubicBezTo>
                    <a:pt x="5536" y="55619"/>
                    <a:pt x="208" y="55619"/>
                    <a:pt x="208" y="61345"/>
                  </a:cubicBezTo>
                  <a:cubicBezTo>
                    <a:pt x="208" y="67071"/>
                    <a:pt x="5536" y="67071"/>
                    <a:pt x="9462" y="67071"/>
                  </a:cubicBezTo>
                  <a:lnTo>
                    <a:pt x="177426" y="67071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1" name="Dowolny kształt: kształt 80">
              <a:extLst>
                <a:ext uri="{FF2B5EF4-FFF2-40B4-BE49-F238E27FC236}">
                  <a16:creationId xmlns:a16="http://schemas.microsoft.com/office/drawing/2014/main" id="{68205B37-181E-6C84-307C-38C34014528D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699241" y="7142629"/>
              <a:ext cx="373221" cy="400833"/>
            </a:xfrm>
            <a:custGeom>
              <a:avLst/>
              <a:gdLst>
                <a:gd name="connsiteX0" fmla="*/ 339511 w 373221"/>
                <a:gd name="connsiteY0" fmla="*/ 400898 h 400833"/>
                <a:gd name="connsiteX1" fmla="*/ 373441 w 373221"/>
                <a:gd name="connsiteY1" fmla="*/ 309279 h 400833"/>
                <a:gd name="connsiteX2" fmla="*/ 366430 w 373221"/>
                <a:gd name="connsiteY2" fmla="*/ 309279 h 400833"/>
                <a:gd name="connsiteX3" fmla="*/ 293525 w 373221"/>
                <a:gd name="connsiteY3" fmla="*/ 367114 h 400833"/>
                <a:gd name="connsiteX4" fmla="*/ 206318 w 373221"/>
                <a:gd name="connsiteY4" fmla="*/ 375989 h 400833"/>
                <a:gd name="connsiteX5" fmla="*/ 37232 w 373221"/>
                <a:gd name="connsiteY5" fmla="*/ 375989 h 400833"/>
                <a:gd name="connsiteX6" fmla="*/ 179960 w 373221"/>
                <a:gd name="connsiteY6" fmla="*/ 205063 h 400833"/>
                <a:gd name="connsiteX7" fmla="*/ 182483 w 373221"/>
                <a:gd name="connsiteY7" fmla="*/ 200482 h 400833"/>
                <a:gd name="connsiteX8" fmla="*/ 180521 w 373221"/>
                <a:gd name="connsiteY8" fmla="*/ 196187 h 400833"/>
                <a:gd name="connsiteX9" fmla="*/ 49851 w 373221"/>
                <a:gd name="connsiteY9" fmla="*/ 13808 h 400833"/>
                <a:gd name="connsiteX10" fmla="*/ 203514 w 373221"/>
                <a:gd name="connsiteY10" fmla="*/ 13808 h 400833"/>
                <a:gd name="connsiteX11" fmla="*/ 269129 w 373221"/>
                <a:gd name="connsiteY11" fmla="*/ 18389 h 400833"/>
                <a:gd name="connsiteX12" fmla="*/ 330819 w 373221"/>
                <a:gd name="connsiteY12" fmla="*/ 39862 h 400833"/>
                <a:gd name="connsiteX13" fmla="*/ 366430 w 373221"/>
                <a:gd name="connsiteY13" fmla="*/ 80518 h 400833"/>
                <a:gd name="connsiteX14" fmla="*/ 373441 w 373221"/>
                <a:gd name="connsiteY14" fmla="*/ 80518 h 400833"/>
                <a:gd name="connsiteX15" fmla="*/ 339511 w 373221"/>
                <a:gd name="connsiteY15" fmla="*/ 65 h 400833"/>
                <a:gd name="connsiteX16" fmla="*/ 8070 w 373221"/>
                <a:gd name="connsiteY16" fmla="*/ 65 h 400833"/>
                <a:gd name="connsiteX17" fmla="*/ 499 w 373221"/>
                <a:gd name="connsiteY17" fmla="*/ 2069 h 400833"/>
                <a:gd name="connsiteX18" fmla="*/ 219 w 373221"/>
                <a:gd name="connsiteY18" fmla="*/ 11518 h 400833"/>
                <a:gd name="connsiteX19" fmla="*/ 148554 w 373221"/>
                <a:gd name="connsiteY19" fmla="*/ 218806 h 400833"/>
                <a:gd name="connsiteX20" fmla="*/ 3303 w 373221"/>
                <a:gd name="connsiteY20" fmla="*/ 392595 h 400833"/>
                <a:gd name="connsiteX21" fmla="*/ 499 w 373221"/>
                <a:gd name="connsiteY21" fmla="*/ 397749 h 400833"/>
                <a:gd name="connsiteX22" fmla="*/ 8070 w 373221"/>
                <a:gd name="connsiteY22" fmla="*/ 400898 h 400833"/>
                <a:gd name="connsiteX23" fmla="*/ 339511 w 373221"/>
                <a:gd name="connsiteY23" fmla="*/ 400898 h 400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73221" h="400833">
                  <a:moveTo>
                    <a:pt x="339511" y="400898"/>
                  </a:moveTo>
                  <a:lnTo>
                    <a:pt x="373441" y="309279"/>
                  </a:lnTo>
                  <a:lnTo>
                    <a:pt x="366430" y="309279"/>
                  </a:lnTo>
                  <a:cubicBezTo>
                    <a:pt x="355495" y="339056"/>
                    <a:pt x="325771" y="358525"/>
                    <a:pt x="293525" y="367114"/>
                  </a:cubicBezTo>
                  <a:cubicBezTo>
                    <a:pt x="287636" y="368545"/>
                    <a:pt x="260156" y="375989"/>
                    <a:pt x="206318" y="375989"/>
                  </a:cubicBezTo>
                  <a:lnTo>
                    <a:pt x="37232" y="375989"/>
                  </a:lnTo>
                  <a:lnTo>
                    <a:pt x="179960" y="205063"/>
                  </a:lnTo>
                  <a:cubicBezTo>
                    <a:pt x="181923" y="202772"/>
                    <a:pt x="182483" y="201913"/>
                    <a:pt x="182483" y="200482"/>
                  </a:cubicBezTo>
                  <a:cubicBezTo>
                    <a:pt x="182483" y="199909"/>
                    <a:pt x="182483" y="199050"/>
                    <a:pt x="180521" y="196187"/>
                  </a:cubicBezTo>
                  <a:lnTo>
                    <a:pt x="49851" y="13808"/>
                  </a:lnTo>
                  <a:lnTo>
                    <a:pt x="203514" y="13808"/>
                  </a:lnTo>
                  <a:cubicBezTo>
                    <a:pt x="241088" y="13808"/>
                    <a:pt x="266606" y="17816"/>
                    <a:pt x="269129" y="18389"/>
                  </a:cubicBezTo>
                  <a:cubicBezTo>
                    <a:pt x="284271" y="20680"/>
                    <a:pt x="308667" y="25547"/>
                    <a:pt x="330819" y="39862"/>
                  </a:cubicBezTo>
                  <a:cubicBezTo>
                    <a:pt x="337829" y="44443"/>
                    <a:pt x="356897" y="57327"/>
                    <a:pt x="366430" y="80518"/>
                  </a:cubicBezTo>
                  <a:lnTo>
                    <a:pt x="373441" y="80518"/>
                  </a:lnTo>
                  <a:lnTo>
                    <a:pt x="339511" y="65"/>
                  </a:lnTo>
                  <a:lnTo>
                    <a:pt x="8070" y="65"/>
                  </a:lnTo>
                  <a:cubicBezTo>
                    <a:pt x="1621" y="65"/>
                    <a:pt x="1340" y="352"/>
                    <a:pt x="499" y="2069"/>
                  </a:cubicBezTo>
                  <a:cubicBezTo>
                    <a:pt x="219" y="2928"/>
                    <a:pt x="219" y="8368"/>
                    <a:pt x="219" y="11518"/>
                  </a:cubicBezTo>
                  <a:lnTo>
                    <a:pt x="148554" y="218806"/>
                  </a:lnTo>
                  <a:lnTo>
                    <a:pt x="3303" y="392595"/>
                  </a:lnTo>
                  <a:cubicBezTo>
                    <a:pt x="499" y="396031"/>
                    <a:pt x="499" y="397463"/>
                    <a:pt x="499" y="397749"/>
                  </a:cubicBezTo>
                  <a:cubicBezTo>
                    <a:pt x="499" y="400898"/>
                    <a:pt x="3023" y="400898"/>
                    <a:pt x="8070" y="400898"/>
                  </a:cubicBezTo>
                  <a:lnTo>
                    <a:pt x="339511" y="400898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2" name="Dowolny kształt: kształt 81">
              <a:extLst>
                <a:ext uri="{FF2B5EF4-FFF2-40B4-BE49-F238E27FC236}">
                  <a16:creationId xmlns:a16="http://schemas.microsoft.com/office/drawing/2014/main" id="{AC6274E5-8860-8E0A-0EB8-5AB698679776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855613" y="7619555"/>
              <a:ext cx="59474" cy="134880"/>
            </a:xfrm>
            <a:custGeom>
              <a:avLst/>
              <a:gdLst>
                <a:gd name="connsiteX0" fmla="*/ 54595 w 59474"/>
                <a:gd name="connsiteY0" fmla="*/ 7702 h 134880"/>
                <a:gd name="connsiteX1" fmla="*/ 46744 w 59474"/>
                <a:gd name="connsiteY1" fmla="*/ 86 h 134880"/>
                <a:gd name="connsiteX2" fmla="*/ 35752 w 59474"/>
                <a:gd name="connsiteY2" fmla="*/ 11109 h 134880"/>
                <a:gd name="connsiteX3" fmla="*/ 43603 w 59474"/>
                <a:gd name="connsiteY3" fmla="*/ 18725 h 134880"/>
                <a:gd name="connsiteX4" fmla="*/ 54595 w 59474"/>
                <a:gd name="connsiteY4" fmla="*/ 7702 h 134880"/>
                <a:gd name="connsiteX5" fmla="*/ 14553 w 59474"/>
                <a:gd name="connsiteY5" fmla="*/ 109514 h 134880"/>
                <a:gd name="connsiteX6" fmla="*/ 12787 w 59474"/>
                <a:gd name="connsiteY6" fmla="*/ 117931 h 134880"/>
                <a:gd name="connsiteX7" fmla="*/ 31434 w 59474"/>
                <a:gd name="connsiteY7" fmla="*/ 134967 h 134880"/>
                <a:gd name="connsiteX8" fmla="*/ 59699 w 59474"/>
                <a:gd name="connsiteY8" fmla="*/ 104303 h 134880"/>
                <a:gd name="connsiteX9" fmla="*/ 56558 w 59474"/>
                <a:gd name="connsiteY9" fmla="*/ 101698 h 134880"/>
                <a:gd name="connsiteX10" fmla="*/ 52829 w 59474"/>
                <a:gd name="connsiteY10" fmla="*/ 105105 h 134880"/>
                <a:gd name="connsiteX11" fmla="*/ 32023 w 59474"/>
                <a:gd name="connsiteY11" fmla="*/ 129355 h 134880"/>
                <a:gd name="connsiteX12" fmla="*/ 27116 w 59474"/>
                <a:gd name="connsiteY12" fmla="*/ 122341 h 134880"/>
                <a:gd name="connsiteX13" fmla="*/ 30256 w 59474"/>
                <a:gd name="connsiteY13" fmla="*/ 109514 h 134880"/>
                <a:gd name="connsiteX14" fmla="*/ 36537 w 59474"/>
                <a:gd name="connsiteY14" fmla="*/ 93481 h 134880"/>
                <a:gd name="connsiteX15" fmla="*/ 46155 w 59474"/>
                <a:gd name="connsiteY15" fmla="*/ 68028 h 134880"/>
                <a:gd name="connsiteX16" fmla="*/ 47333 w 59474"/>
                <a:gd name="connsiteY16" fmla="*/ 61614 h 134880"/>
                <a:gd name="connsiteX17" fmla="*/ 28686 w 59474"/>
                <a:gd name="connsiteY17" fmla="*/ 44579 h 134880"/>
                <a:gd name="connsiteX18" fmla="*/ 224 w 59474"/>
                <a:gd name="connsiteY18" fmla="*/ 75243 h 134880"/>
                <a:gd name="connsiteX19" fmla="*/ 3561 w 59474"/>
                <a:gd name="connsiteY19" fmla="*/ 77848 h 134880"/>
                <a:gd name="connsiteX20" fmla="*/ 7094 w 59474"/>
                <a:gd name="connsiteY20" fmla="*/ 74641 h 134880"/>
                <a:gd name="connsiteX21" fmla="*/ 28097 w 59474"/>
                <a:gd name="connsiteY21" fmla="*/ 50191 h 134880"/>
                <a:gd name="connsiteX22" fmla="*/ 33004 w 59474"/>
                <a:gd name="connsiteY22" fmla="*/ 57205 h 134880"/>
                <a:gd name="connsiteX23" fmla="*/ 26919 w 59474"/>
                <a:gd name="connsiteY23" fmla="*/ 77247 h 134880"/>
                <a:gd name="connsiteX24" fmla="*/ 14553 w 59474"/>
                <a:gd name="connsiteY24" fmla="*/ 109514 h 13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474" h="134880">
                  <a:moveTo>
                    <a:pt x="54595" y="7702"/>
                  </a:moveTo>
                  <a:cubicBezTo>
                    <a:pt x="54595" y="4496"/>
                    <a:pt x="52240" y="86"/>
                    <a:pt x="46744" y="86"/>
                  </a:cubicBezTo>
                  <a:cubicBezTo>
                    <a:pt x="41444" y="86"/>
                    <a:pt x="35752" y="5297"/>
                    <a:pt x="35752" y="11109"/>
                  </a:cubicBezTo>
                  <a:cubicBezTo>
                    <a:pt x="35752" y="14516"/>
                    <a:pt x="38304" y="18725"/>
                    <a:pt x="43603" y="18725"/>
                  </a:cubicBezTo>
                  <a:cubicBezTo>
                    <a:pt x="49296" y="18725"/>
                    <a:pt x="54595" y="13114"/>
                    <a:pt x="54595" y="7702"/>
                  </a:cubicBezTo>
                  <a:close/>
                  <a:moveTo>
                    <a:pt x="14553" y="109514"/>
                  </a:moveTo>
                  <a:cubicBezTo>
                    <a:pt x="13768" y="112119"/>
                    <a:pt x="12787" y="114524"/>
                    <a:pt x="12787" y="117931"/>
                  </a:cubicBezTo>
                  <a:cubicBezTo>
                    <a:pt x="12787" y="127351"/>
                    <a:pt x="20638" y="134967"/>
                    <a:pt x="31434" y="134967"/>
                  </a:cubicBezTo>
                  <a:cubicBezTo>
                    <a:pt x="51062" y="134967"/>
                    <a:pt x="59699" y="107309"/>
                    <a:pt x="59699" y="104303"/>
                  </a:cubicBezTo>
                  <a:cubicBezTo>
                    <a:pt x="59699" y="101698"/>
                    <a:pt x="57147" y="101698"/>
                    <a:pt x="56558" y="101698"/>
                  </a:cubicBezTo>
                  <a:cubicBezTo>
                    <a:pt x="53810" y="101698"/>
                    <a:pt x="53614" y="102900"/>
                    <a:pt x="52829" y="105105"/>
                  </a:cubicBezTo>
                  <a:cubicBezTo>
                    <a:pt x="48314" y="121138"/>
                    <a:pt x="39678" y="129355"/>
                    <a:pt x="32023" y="129355"/>
                  </a:cubicBezTo>
                  <a:cubicBezTo>
                    <a:pt x="28097" y="129355"/>
                    <a:pt x="27116" y="126750"/>
                    <a:pt x="27116" y="122341"/>
                  </a:cubicBezTo>
                  <a:cubicBezTo>
                    <a:pt x="27116" y="117731"/>
                    <a:pt x="28490" y="113923"/>
                    <a:pt x="30256" y="109514"/>
                  </a:cubicBezTo>
                  <a:cubicBezTo>
                    <a:pt x="32219" y="104103"/>
                    <a:pt x="34378" y="98691"/>
                    <a:pt x="36537" y="93481"/>
                  </a:cubicBezTo>
                  <a:cubicBezTo>
                    <a:pt x="38304" y="88671"/>
                    <a:pt x="45370" y="70433"/>
                    <a:pt x="46155" y="68028"/>
                  </a:cubicBezTo>
                  <a:cubicBezTo>
                    <a:pt x="46744" y="66024"/>
                    <a:pt x="47333" y="63619"/>
                    <a:pt x="47333" y="61614"/>
                  </a:cubicBezTo>
                  <a:cubicBezTo>
                    <a:pt x="47333" y="52195"/>
                    <a:pt x="39481" y="44579"/>
                    <a:pt x="28686" y="44579"/>
                  </a:cubicBezTo>
                  <a:cubicBezTo>
                    <a:pt x="9254" y="44579"/>
                    <a:pt x="224" y="71836"/>
                    <a:pt x="224" y="75243"/>
                  </a:cubicBezTo>
                  <a:cubicBezTo>
                    <a:pt x="224" y="77848"/>
                    <a:pt x="2972" y="77848"/>
                    <a:pt x="3561" y="77848"/>
                  </a:cubicBezTo>
                  <a:cubicBezTo>
                    <a:pt x="6309" y="77848"/>
                    <a:pt x="6506" y="76846"/>
                    <a:pt x="7094" y="74641"/>
                  </a:cubicBezTo>
                  <a:cubicBezTo>
                    <a:pt x="12198" y="57406"/>
                    <a:pt x="20834" y="50191"/>
                    <a:pt x="28097" y="50191"/>
                  </a:cubicBezTo>
                  <a:cubicBezTo>
                    <a:pt x="31238" y="50191"/>
                    <a:pt x="33004" y="51794"/>
                    <a:pt x="33004" y="57205"/>
                  </a:cubicBezTo>
                  <a:cubicBezTo>
                    <a:pt x="33004" y="61815"/>
                    <a:pt x="31826" y="64821"/>
                    <a:pt x="26919" y="77247"/>
                  </a:cubicBezTo>
                  <a:lnTo>
                    <a:pt x="14553" y="109514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3" name="Dowolny kształt: kształt 82">
              <a:extLst>
                <a:ext uri="{FF2B5EF4-FFF2-40B4-BE49-F238E27FC236}">
                  <a16:creationId xmlns:a16="http://schemas.microsoft.com/office/drawing/2014/main" id="{F4B6331D-AD69-DD63-0BD3-B9BD79825D2B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264876" y="7082769"/>
              <a:ext cx="30003" cy="30348"/>
            </a:xfrm>
            <a:custGeom>
              <a:avLst/>
              <a:gdLst>
                <a:gd name="connsiteX0" fmla="*/ 30242 w 30003"/>
                <a:gd name="connsiteY0" fmla="*/ 15244 h 30348"/>
                <a:gd name="connsiteX1" fmla="*/ 15381 w 30003"/>
                <a:gd name="connsiteY1" fmla="*/ 70 h 30348"/>
                <a:gd name="connsiteX2" fmla="*/ 239 w 30003"/>
                <a:gd name="connsiteY2" fmla="*/ 15244 h 30348"/>
                <a:gd name="connsiteX3" fmla="*/ 15100 w 30003"/>
                <a:gd name="connsiteY3" fmla="*/ 30419 h 30348"/>
                <a:gd name="connsiteX4" fmla="*/ 30242 w 30003"/>
                <a:gd name="connsiteY4" fmla="*/ 15244 h 30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03" h="30348">
                  <a:moveTo>
                    <a:pt x="30242" y="15244"/>
                  </a:moveTo>
                  <a:cubicBezTo>
                    <a:pt x="30242" y="7514"/>
                    <a:pt x="23793" y="70"/>
                    <a:pt x="15381" y="70"/>
                  </a:cubicBezTo>
                  <a:cubicBezTo>
                    <a:pt x="5847" y="70"/>
                    <a:pt x="239" y="8087"/>
                    <a:pt x="239" y="15244"/>
                  </a:cubicBezTo>
                  <a:cubicBezTo>
                    <a:pt x="239" y="22975"/>
                    <a:pt x="6688" y="30419"/>
                    <a:pt x="15100" y="30419"/>
                  </a:cubicBezTo>
                  <a:cubicBezTo>
                    <a:pt x="24634" y="30419"/>
                    <a:pt x="30242" y="22402"/>
                    <a:pt x="30242" y="15244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4" name="Dowolny kształt: kształt 83">
              <a:extLst>
                <a:ext uri="{FF2B5EF4-FFF2-40B4-BE49-F238E27FC236}">
                  <a16:creationId xmlns:a16="http://schemas.microsoft.com/office/drawing/2014/main" id="{5F1FD289-FAF3-4969-B23C-2B10844424C2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7233159" y="7150998"/>
              <a:ext cx="93375" cy="26626"/>
            </a:xfrm>
            <a:custGeom>
              <a:avLst/>
              <a:gdLst>
                <a:gd name="connsiteX0" fmla="*/ 93613 w 93375"/>
                <a:gd name="connsiteY0" fmla="*/ 4367 h 26626"/>
                <a:gd name="connsiteX1" fmla="*/ 89126 w 93375"/>
                <a:gd name="connsiteY1" fmla="*/ 72 h 26626"/>
                <a:gd name="connsiteX2" fmla="*/ 66133 w 93375"/>
                <a:gd name="connsiteY2" fmla="*/ 13815 h 26626"/>
                <a:gd name="connsiteX3" fmla="*/ 47907 w 93375"/>
                <a:gd name="connsiteY3" fmla="*/ 6657 h 26626"/>
                <a:gd name="connsiteX4" fmla="*/ 30521 w 93375"/>
                <a:gd name="connsiteY4" fmla="*/ 72 h 26626"/>
                <a:gd name="connsiteX5" fmla="*/ 237 w 93375"/>
                <a:gd name="connsiteY5" fmla="*/ 22404 h 26626"/>
                <a:gd name="connsiteX6" fmla="*/ 4724 w 93375"/>
                <a:gd name="connsiteY6" fmla="*/ 26699 h 26626"/>
                <a:gd name="connsiteX7" fmla="*/ 27717 w 93375"/>
                <a:gd name="connsiteY7" fmla="*/ 12956 h 26626"/>
                <a:gd name="connsiteX8" fmla="*/ 45944 w 93375"/>
                <a:gd name="connsiteY8" fmla="*/ 20114 h 26626"/>
                <a:gd name="connsiteX9" fmla="*/ 63329 w 93375"/>
                <a:gd name="connsiteY9" fmla="*/ 26699 h 26626"/>
                <a:gd name="connsiteX10" fmla="*/ 93613 w 93375"/>
                <a:gd name="connsiteY10" fmla="*/ 4367 h 2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375" h="26626">
                  <a:moveTo>
                    <a:pt x="93613" y="4367"/>
                  </a:moveTo>
                  <a:lnTo>
                    <a:pt x="89126" y="72"/>
                  </a:lnTo>
                  <a:cubicBezTo>
                    <a:pt x="89126" y="359"/>
                    <a:pt x="78471" y="13815"/>
                    <a:pt x="66133" y="13815"/>
                  </a:cubicBezTo>
                  <a:cubicBezTo>
                    <a:pt x="59684" y="13815"/>
                    <a:pt x="52674" y="9520"/>
                    <a:pt x="47907" y="6657"/>
                  </a:cubicBezTo>
                  <a:cubicBezTo>
                    <a:pt x="40336" y="2076"/>
                    <a:pt x="35288" y="72"/>
                    <a:pt x="30521" y="72"/>
                  </a:cubicBezTo>
                  <a:cubicBezTo>
                    <a:pt x="19866" y="72"/>
                    <a:pt x="14538" y="6371"/>
                    <a:pt x="237" y="22404"/>
                  </a:cubicBezTo>
                  <a:lnTo>
                    <a:pt x="4724" y="26699"/>
                  </a:lnTo>
                  <a:cubicBezTo>
                    <a:pt x="4724" y="26413"/>
                    <a:pt x="15379" y="12956"/>
                    <a:pt x="27717" y="12956"/>
                  </a:cubicBezTo>
                  <a:cubicBezTo>
                    <a:pt x="34167" y="12956"/>
                    <a:pt x="41177" y="17251"/>
                    <a:pt x="45944" y="20114"/>
                  </a:cubicBezTo>
                  <a:cubicBezTo>
                    <a:pt x="53515" y="24695"/>
                    <a:pt x="58562" y="26699"/>
                    <a:pt x="63329" y="26699"/>
                  </a:cubicBezTo>
                  <a:cubicBezTo>
                    <a:pt x="73984" y="26699"/>
                    <a:pt x="79312" y="20400"/>
                    <a:pt x="93613" y="4367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5" name="Dowolny kształt: kształt 84">
              <a:extLst>
                <a:ext uri="{FF2B5EF4-FFF2-40B4-BE49-F238E27FC236}">
                  <a16:creationId xmlns:a16="http://schemas.microsoft.com/office/drawing/2014/main" id="{739CF637-E79F-BD3C-620A-B881FC705CB4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145960" y="7219076"/>
              <a:ext cx="238626" cy="195549"/>
            </a:xfrm>
            <a:custGeom>
              <a:avLst/>
              <a:gdLst>
                <a:gd name="connsiteX0" fmla="*/ 132307 w 238626"/>
                <a:gd name="connsiteY0" fmla="*/ 79955 h 195549"/>
                <a:gd name="connsiteX1" fmla="*/ 130905 w 238626"/>
                <a:gd name="connsiteY1" fmla="*/ 75947 h 195549"/>
                <a:gd name="connsiteX2" fmla="*/ 139036 w 238626"/>
                <a:gd name="connsiteY2" fmla="*/ 69362 h 195549"/>
                <a:gd name="connsiteX3" fmla="*/ 188108 w 238626"/>
                <a:gd name="connsiteY3" fmla="*/ 30710 h 195549"/>
                <a:gd name="connsiteX4" fmla="*/ 233814 w 238626"/>
                <a:gd name="connsiteY4" fmla="*/ 8950 h 195549"/>
                <a:gd name="connsiteX5" fmla="*/ 238861 w 238626"/>
                <a:gd name="connsiteY5" fmla="*/ 3224 h 195549"/>
                <a:gd name="connsiteX6" fmla="*/ 235777 w 238626"/>
                <a:gd name="connsiteY6" fmla="*/ 75 h 195549"/>
                <a:gd name="connsiteX7" fmla="*/ 215868 w 238626"/>
                <a:gd name="connsiteY7" fmla="*/ 934 h 195549"/>
                <a:gd name="connsiteX8" fmla="*/ 184743 w 238626"/>
                <a:gd name="connsiteY8" fmla="*/ 75 h 195549"/>
                <a:gd name="connsiteX9" fmla="*/ 179415 w 238626"/>
                <a:gd name="connsiteY9" fmla="*/ 5801 h 195549"/>
                <a:gd name="connsiteX10" fmla="*/ 182780 w 238626"/>
                <a:gd name="connsiteY10" fmla="*/ 8950 h 195549"/>
                <a:gd name="connsiteX11" fmla="*/ 191472 w 238626"/>
                <a:gd name="connsiteY11" fmla="*/ 14963 h 195549"/>
                <a:gd name="connsiteX12" fmla="*/ 181378 w 238626"/>
                <a:gd name="connsiteY12" fmla="*/ 28133 h 195549"/>
                <a:gd name="connsiteX13" fmla="*/ 72019 w 238626"/>
                <a:gd name="connsiteY13" fmla="*/ 114026 h 195549"/>
                <a:gd name="connsiteX14" fmla="*/ 94452 w 238626"/>
                <a:gd name="connsiteY14" fmla="*/ 22121 h 195549"/>
                <a:gd name="connsiteX15" fmla="*/ 118006 w 238626"/>
                <a:gd name="connsiteY15" fmla="*/ 8950 h 195549"/>
                <a:gd name="connsiteX16" fmla="*/ 127540 w 238626"/>
                <a:gd name="connsiteY16" fmla="*/ 3224 h 195549"/>
                <a:gd name="connsiteX17" fmla="*/ 123614 w 238626"/>
                <a:gd name="connsiteY17" fmla="*/ 75 h 195549"/>
                <a:gd name="connsiteX18" fmla="*/ 87722 w 238626"/>
                <a:gd name="connsiteY18" fmla="*/ 934 h 195549"/>
                <a:gd name="connsiteX19" fmla="*/ 51549 w 238626"/>
                <a:gd name="connsiteY19" fmla="*/ 75 h 195549"/>
                <a:gd name="connsiteX20" fmla="*/ 45941 w 238626"/>
                <a:gd name="connsiteY20" fmla="*/ 5515 h 195549"/>
                <a:gd name="connsiteX21" fmla="*/ 54073 w 238626"/>
                <a:gd name="connsiteY21" fmla="*/ 8950 h 195549"/>
                <a:gd name="connsiteX22" fmla="*/ 66130 w 238626"/>
                <a:gd name="connsiteY22" fmla="*/ 9523 h 195549"/>
                <a:gd name="connsiteX23" fmla="*/ 72299 w 238626"/>
                <a:gd name="connsiteY23" fmla="*/ 14104 h 195549"/>
                <a:gd name="connsiteX24" fmla="*/ 71178 w 238626"/>
                <a:gd name="connsiteY24" fmla="*/ 19544 h 195549"/>
                <a:gd name="connsiteX25" fmla="*/ 33603 w 238626"/>
                <a:gd name="connsiteY25" fmla="*/ 173292 h 195549"/>
                <a:gd name="connsiteX26" fmla="*/ 8086 w 238626"/>
                <a:gd name="connsiteY26" fmla="*/ 186748 h 195549"/>
                <a:gd name="connsiteX27" fmla="*/ 235 w 238626"/>
                <a:gd name="connsiteY27" fmla="*/ 192188 h 195549"/>
                <a:gd name="connsiteX28" fmla="*/ 4441 w 238626"/>
                <a:gd name="connsiteY28" fmla="*/ 195624 h 195549"/>
                <a:gd name="connsiteX29" fmla="*/ 40053 w 238626"/>
                <a:gd name="connsiteY29" fmla="*/ 194765 h 195549"/>
                <a:gd name="connsiteX30" fmla="*/ 57999 w 238626"/>
                <a:gd name="connsiteY30" fmla="*/ 195051 h 195549"/>
                <a:gd name="connsiteX31" fmla="*/ 76225 w 238626"/>
                <a:gd name="connsiteY31" fmla="*/ 195624 h 195549"/>
                <a:gd name="connsiteX32" fmla="*/ 81833 w 238626"/>
                <a:gd name="connsiteY32" fmla="*/ 189898 h 195549"/>
                <a:gd name="connsiteX33" fmla="*/ 73982 w 238626"/>
                <a:gd name="connsiteY33" fmla="*/ 186748 h 195549"/>
                <a:gd name="connsiteX34" fmla="*/ 55755 w 238626"/>
                <a:gd name="connsiteY34" fmla="*/ 181595 h 195549"/>
                <a:gd name="connsiteX35" fmla="*/ 58279 w 238626"/>
                <a:gd name="connsiteY35" fmla="*/ 168997 h 195549"/>
                <a:gd name="connsiteX36" fmla="*/ 69495 w 238626"/>
                <a:gd name="connsiteY36" fmla="*/ 124047 h 195549"/>
                <a:gd name="connsiteX37" fmla="*/ 111276 w 238626"/>
                <a:gd name="connsiteY37" fmla="*/ 90835 h 195549"/>
                <a:gd name="connsiteX38" fmla="*/ 143803 w 238626"/>
                <a:gd name="connsiteY38" fmla="*/ 167852 h 195549"/>
                <a:gd name="connsiteX39" fmla="*/ 147168 w 238626"/>
                <a:gd name="connsiteY39" fmla="*/ 177873 h 195549"/>
                <a:gd name="connsiteX40" fmla="*/ 132587 w 238626"/>
                <a:gd name="connsiteY40" fmla="*/ 186748 h 195549"/>
                <a:gd name="connsiteX41" fmla="*/ 126418 w 238626"/>
                <a:gd name="connsiteY41" fmla="*/ 192475 h 195549"/>
                <a:gd name="connsiteX42" fmla="*/ 130344 w 238626"/>
                <a:gd name="connsiteY42" fmla="*/ 195624 h 195549"/>
                <a:gd name="connsiteX43" fmla="*/ 164553 w 238626"/>
                <a:gd name="connsiteY43" fmla="*/ 194765 h 195549"/>
                <a:gd name="connsiteX44" fmla="*/ 192033 w 238626"/>
                <a:gd name="connsiteY44" fmla="*/ 195624 h 195549"/>
                <a:gd name="connsiteX45" fmla="*/ 197081 w 238626"/>
                <a:gd name="connsiteY45" fmla="*/ 189898 h 195549"/>
                <a:gd name="connsiteX46" fmla="*/ 191472 w 238626"/>
                <a:gd name="connsiteY46" fmla="*/ 186748 h 195549"/>
                <a:gd name="connsiteX47" fmla="*/ 172124 w 238626"/>
                <a:gd name="connsiteY47" fmla="*/ 173865 h 195549"/>
                <a:gd name="connsiteX48" fmla="*/ 132307 w 238626"/>
                <a:gd name="connsiteY48" fmla="*/ 79955 h 19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38626" h="195549">
                  <a:moveTo>
                    <a:pt x="132307" y="79955"/>
                  </a:moveTo>
                  <a:cubicBezTo>
                    <a:pt x="132026" y="79096"/>
                    <a:pt x="130905" y="76806"/>
                    <a:pt x="130905" y="75947"/>
                  </a:cubicBezTo>
                  <a:cubicBezTo>
                    <a:pt x="130905" y="75660"/>
                    <a:pt x="135952" y="71652"/>
                    <a:pt x="139036" y="69362"/>
                  </a:cubicBezTo>
                  <a:lnTo>
                    <a:pt x="188108" y="30710"/>
                  </a:lnTo>
                  <a:cubicBezTo>
                    <a:pt x="214466" y="10954"/>
                    <a:pt x="225402" y="9809"/>
                    <a:pt x="233814" y="8950"/>
                  </a:cubicBezTo>
                  <a:cubicBezTo>
                    <a:pt x="236057" y="8664"/>
                    <a:pt x="238861" y="8378"/>
                    <a:pt x="238861" y="3224"/>
                  </a:cubicBezTo>
                  <a:cubicBezTo>
                    <a:pt x="238861" y="2079"/>
                    <a:pt x="238020" y="75"/>
                    <a:pt x="235777" y="75"/>
                  </a:cubicBezTo>
                  <a:cubicBezTo>
                    <a:pt x="229608" y="75"/>
                    <a:pt x="222598" y="934"/>
                    <a:pt x="215868" y="934"/>
                  </a:cubicBezTo>
                  <a:cubicBezTo>
                    <a:pt x="205773" y="934"/>
                    <a:pt x="194837" y="75"/>
                    <a:pt x="184743" y="75"/>
                  </a:cubicBezTo>
                  <a:cubicBezTo>
                    <a:pt x="182780" y="75"/>
                    <a:pt x="179415" y="75"/>
                    <a:pt x="179415" y="5801"/>
                  </a:cubicBezTo>
                  <a:cubicBezTo>
                    <a:pt x="179415" y="7805"/>
                    <a:pt x="180817" y="8664"/>
                    <a:pt x="182780" y="8950"/>
                  </a:cubicBezTo>
                  <a:cubicBezTo>
                    <a:pt x="188949" y="9523"/>
                    <a:pt x="191472" y="10954"/>
                    <a:pt x="191472" y="14963"/>
                  </a:cubicBezTo>
                  <a:cubicBezTo>
                    <a:pt x="191472" y="20116"/>
                    <a:pt x="183060" y="26701"/>
                    <a:pt x="181378" y="28133"/>
                  </a:cubicBezTo>
                  <a:lnTo>
                    <a:pt x="72019" y="114026"/>
                  </a:lnTo>
                  <a:lnTo>
                    <a:pt x="94452" y="22121"/>
                  </a:lnTo>
                  <a:cubicBezTo>
                    <a:pt x="96975" y="11813"/>
                    <a:pt x="97536" y="8950"/>
                    <a:pt x="118006" y="8950"/>
                  </a:cubicBezTo>
                  <a:cubicBezTo>
                    <a:pt x="125016" y="8950"/>
                    <a:pt x="127540" y="8950"/>
                    <a:pt x="127540" y="3224"/>
                  </a:cubicBezTo>
                  <a:cubicBezTo>
                    <a:pt x="127540" y="647"/>
                    <a:pt x="125296" y="75"/>
                    <a:pt x="123614" y="75"/>
                  </a:cubicBezTo>
                  <a:cubicBezTo>
                    <a:pt x="115763" y="75"/>
                    <a:pt x="95573" y="934"/>
                    <a:pt x="87722" y="934"/>
                  </a:cubicBezTo>
                  <a:cubicBezTo>
                    <a:pt x="79590" y="934"/>
                    <a:pt x="59681" y="75"/>
                    <a:pt x="51549" y="75"/>
                  </a:cubicBezTo>
                  <a:cubicBezTo>
                    <a:pt x="49586" y="75"/>
                    <a:pt x="45941" y="75"/>
                    <a:pt x="45941" y="5515"/>
                  </a:cubicBezTo>
                  <a:cubicBezTo>
                    <a:pt x="45941" y="8950"/>
                    <a:pt x="48465" y="8950"/>
                    <a:pt x="54073" y="8950"/>
                  </a:cubicBezTo>
                  <a:cubicBezTo>
                    <a:pt x="57718" y="8950"/>
                    <a:pt x="62766" y="9237"/>
                    <a:pt x="66130" y="9523"/>
                  </a:cubicBezTo>
                  <a:cubicBezTo>
                    <a:pt x="70617" y="10096"/>
                    <a:pt x="72299" y="10954"/>
                    <a:pt x="72299" y="14104"/>
                  </a:cubicBezTo>
                  <a:cubicBezTo>
                    <a:pt x="72299" y="15249"/>
                    <a:pt x="72019" y="16108"/>
                    <a:pt x="71178" y="19544"/>
                  </a:cubicBezTo>
                  <a:lnTo>
                    <a:pt x="33603" y="173292"/>
                  </a:lnTo>
                  <a:cubicBezTo>
                    <a:pt x="30799" y="184458"/>
                    <a:pt x="30238" y="186748"/>
                    <a:pt x="8086" y="186748"/>
                  </a:cubicBezTo>
                  <a:cubicBezTo>
                    <a:pt x="3319" y="186748"/>
                    <a:pt x="235" y="186748"/>
                    <a:pt x="235" y="192188"/>
                  </a:cubicBezTo>
                  <a:cubicBezTo>
                    <a:pt x="235" y="195624"/>
                    <a:pt x="3600" y="195624"/>
                    <a:pt x="4441" y="195624"/>
                  </a:cubicBezTo>
                  <a:cubicBezTo>
                    <a:pt x="12292" y="195624"/>
                    <a:pt x="32201" y="194765"/>
                    <a:pt x="40053" y="194765"/>
                  </a:cubicBezTo>
                  <a:cubicBezTo>
                    <a:pt x="45941" y="194765"/>
                    <a:pt x="52110" y="195051"/>
                    <a:pt x="57999" y="195051"/>
                  </a:cubicBezTo>
                  <a:cubicBezTo>
                    <a:pt x="64168" y="195051"/>
                    <a:pt x="70337" y="195624"/>
                    <a:pt x="76225" y="195624"/>
                  </a:cubicBezTo>
                  <a:cubicBezTo>
                    <a:pt x="78188" y="195624"/>
                    <a:pt x="81833" y="195624"/>
                    <a:pt x="81833" y="189898"/>
                  </a:cubicBezTo>
                  <a:cubicBezTo>
                    <a:pt x="81833" y="186748"/>
                    <a:pt x="79310" y="186748"/>
                    <a:pt x="73982" y="186748"/>
                  </a:cubicBezTo>
                  <a:cubicBezTo>
                    <a:pt x="63607" y="186748"/>
                    <a:pt x="55755" y="186748"/>
                    <a:pt x="55755" y="181595"/>
                  </a:cubicBezTo>
                  <a:cubicBezTo>
                    <a:pt x="55755" y="179591"/>
                    <a:pt x="57438" y="173292"/>
                    <a:pt x="58279" y="168997"/>
                  </a:cubicBezTo>
                  <a:cubicBezTo>
                    <a:pt x="62205" y="154109"/>
                    <a:pt x="65850" y="138935"/>
                    <a:pt x="69495" y="124047"/>
                  </a:cubicBezTo>
                  <a:lnTo>
                    <a:pt x="111276" y="90835"/>
                  </a:lnTo>
                  <a:lnTo>
                    <a:pt x="143803" y="167852"/>
                  </a:lnTo>
                  <a:cubicBezTo>
                    <a:pt x="147168" y="175582"/>
                    <a:pt x="147168" y="176155"/>
                    <a:pt x="147168" y="177873"/>
                  </a:cubicBezTo>
                  <a:cubicBezTo>
                    <a:pt x="147168" y="186462"/>
                    <a:pt x="135111" y="186748"/>
                    <a:pt x="132587" y="186748"/>
                  </a:cubicBezTo>
                  <a:cubicBezTo>
                    <a:pt x="129502" y="186748"/>
                    <a:pt x="126418" y="186748"/>
                    <a:pt x="126418" y="192475"/>
                  </a:cubicBezTo>
                  <a:cubicBezTo>
                    <a:pt x="126418" y="195624"/>
                    <a:pt x="129783" y="195624"/>
                    <a:pt x="130344" y="195624"/>
                  </a:cubicBezTo>
                  <a:cubicBezTo>
                    <a:pt x="141560" y="195624"/>
                    <a:pt x="153337" y="194765"/>
                    <a:pt x="164553" y="194765"/>
                  </a:cubicBezTo>
                  <a:cubicBezTo>
                    <a:pt x="170722" y="194765"/>
                    <a:pt x="185864" y="195624"/>
                    <a:pt x="192033" y="195624"/>
                  </a:cubicBezTo>
                  <a:cubicBezTo>
                    <a:pt x="193435" y="195624"/>
                    <a:pt x="197081" y="195624"/>
                    <a:pt x="197081" y="189898"/>
                  </a:cubicBezTo>
                  <a:cubicBezTo>
                    <a:pt x="197081" y="186748"/>
                    <a:pt x="193996" y="186748"/>
                    <a:pt x="191472" y="186748"/>
                  </a:cubicBezTo>
                  <a:cubicBezTo>
                    <a:pt x="179976" y="186462"/>
                    <a:pt x="176330" y="183885"/>
                    <a:pt x="172124" y="173865"/>
                  </a:cubicBezTo>
                  <a:lnTo>
                    <a:pt x="132307" y="79955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6" name="Dowolny kształt: kształt 85">
              <a:extLst>
                <a:ext uri="{FF2B5EF4-FFF2-40B4-BE49-F238E27FC236}">
                  <a16:creationId xmlns:a16="http://schemas.microsoft.com/office/drawing/2014/main" id="{8F7A6917-E3ED-78CC-E97C-9FF6DEDBF225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408627" y="7135945"/>
              <a:ext cx="72625" cy="183982"/>
            </a:xfrm>
            <a:custGeom>
              <a:avLst/>
              <a:gdLst>
                <a:gd name="connsiteX0" fmla="*/ 38912 w 72625"/>
                <a:gd name="connsiteY0" fmla="*/ 57389 h 183982"/>
                <a:gd name="connsiteX1" fmla="*/ 49708 w 72625"/>
                <a:gd name="connsiteY1" fmla="*/ 59594 h 183982"/>
                <a:gd name="connsiteX2" fmla="*/ 64429 w 72625"/>
                <a:gd name="connsiteY2" fmla="*/ 62600 h 183982"/>
                <a:gd name="connsiteX3" fmla="*/ 72869 w 72625"/>
                <a:gd name="connsiteY3" fmla="*/ 54784 h 183982"/>
                <a:gd name="connsiteX4" fmla="*/ 64429 w 72625"/>
                <a:gd name="connsiteY4" fmla="*/ 46967 h 183982"/>
                <a:gd name="connsiteX5" fmla="*/ 49708 w 72625"/>
                <a:gd name="connsiteY5" fmla="*/ 49974 h 183982"/>
                <a:gd name="connsiteX6" fmla="*/ 38912 w 72625"/>
                <a:gd name="connsiteY6" fmla="*/ 52178 h 183982"/>
                <a:gd name="connsiteX7" fmla="*/ 41660 w 72625"/>
                <a:gd name="connsiteY7" fmla="*/ 30533 h 183982"/>
                <a:gd name="connsiteX8" fmla="*/ 44212 w 72625"/>
                <a:gd name="connsiteY8" fmla="*/ 9289 h 183982"/>
                <a:gd name="connsiteX9" fmla="*/ 36557 w 72625"/>
                <a:gd name="connsiteY9" fmla="*/ 70 h 183982"/>
                <a:gd name="connsiteX10" fmla="*/ 28902 w 72625"/>
                <a:gd name="connsiteY10" fmla="*/ 9289 h 183982"/>
                <a:gd name="connsiteX11" fmla="*/ 31650 w 72625"/>
                <a:gd name="connsiteY11" fmla="*/ 32738 h 183982"/>
                <a:gd name="connsiteX12" fmla="*/ 34201 w 72625"/>
                <a:gd name="connsiteY12" fmla="*/ 52178 h 183982"/>
                <a:gd name="connsiteX13" fmla="*/ 23406 w 72625"/>
                <a:gd name="connsiteY13" fmla="*/ 49974 h 183982"/>
                <a:gd name="connsiteX14" fmla="*/ 8684 w 72625"/>
                <a:gd name="connsiteY14" fmla="*/ 46967 h 183982"/>
                <a:gd name="connsiteX15" fmla="*/ 244 w 72625"/>
                <a:gd name="connsiteY15" fmla="*/ 54784 h 183982"/>
                <a:gd name="connsiteX16" fmla="*/ 8684 w 72625"/>
                <a:gd name="connsiteY16" fmla="*/ 62600 h 183982"/>
                <a:gd name="connsiteX17" fmla="*/ 23406 w 72625"/>
                <a:gd name="connsiteY17" fmla="*/ 59594 h 183982"/>
                <a:gd name="connsiteX18" fmla="*/ 34201 w 72625"/>
                <a:gd name="connsiteY18" fmla="*/ 57389 h 183982"/>
                <a:gd name="connsiteX19" fmla="*/ 31453 w 72625"/>
                <a:gd name="connsiteY19" fmla="*/ 73022 h 183982"/>
                <a:gd name="connsiteX20" fmla="*/ 28902 w 72625"/>
                <a:gd name="connsiteY20" fmla="*/ 97272 h 183982"/>
                <a:gd name="connsiteX21" fmla="*/ 33220 w 72625"/>
                <a:gd name="connsiteY21" fmla="*/ 181046 h 183982"/>
                <a:gd name="connsiteX22" fmla="*/ 36557 w 72625"/>
                <a:gd name="connsiteY22" fmla="*/ 184052 h 183982"/>
                <a:gd name="connsiteX23" fmla="*/ 40090 w 72625"/>
                <a:gd name="connsiteY23" fmla="*/ 180044 h 183982"/>
                <a:gd name="connsiteX24" fmla="*/ 42445 w 72625"/>
                <a:gd name="connsiteY24" fmla="*/ 150182 h 183982"/>
                <a:gd name="connsiteX25" fmla="*/ 44212 w 72625"/>
                <a:gd name="connsiteY25" fmla="*/ 97272 h 183982"/>
                <a:gd name="connsiteX26" fmla="*/ 41464 w 72625"/>
                <a:gd name="connsiteY26" fmla="*/ 72621 h 183982"/>
                <a:gd name="connsiteX27" fmla="*/ 38912 w 72625"/>
                <a:gd name="connsiteY27" fmla="*/ 57389 h 18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2625" h="183982">
                  <a:moveTo>
                    <a:pt x="38912" y="57389"/>
                  </a:moveTo>
                  <a:cubicBezTo>
                    <a:pt x="41856" y="57790"/>
                    <a:pt x="43819" y="57990"/>
                    <a:pt x="49708" y="59594"/>
                  </a:cubicBezTo>
                  <a:cubicBezTo>
                    <a:pt x="55989" y="61397"/>
                    <a:pt x="60700" y="62600"/>
                    <a:pt x="64429" y="62600"/>
                  </a:cubicBezTo>
                  <a:cubicBezTo>
                    <a:pt x="72084" y="62600"/>
                    <a:pt x="72869" y="56587"/>
                    <a:pt x="72869" y="54784"/>
                  </a:cubicBezTo>
                  <a:cubicBezTo>
                    <a:pt x="72869" y="53180"/>
                    <a:pt x="72084" y="46967"/>
                    <a:pt x="64429" y="46967"/>
                  </a:cubicBezTo>
                  <a:cubicBezTo>
                    <a:pt x="60700" y="46967"/>
                    <a:pt x="55989" y="48170"/>
                    <a:pt x="49708" y="49974"/>
                  </a:cubicBezTo>
                  <a:cubicBezTo>
                    <a:pt x="43819" y="51577"/>
                    <a:pt x="41856" y="51777"/>
                    <a:pt x="38912" y="52178"/>
                  </a:cubicBezTo>
                  <a:cubicBezTo>
                    <a:pt x="39305" y="45164"/>
                    <a:pt x="40679" y="36746"/>
                    <a:pt x="41660" y="30533"/>
                  </a:cubicBezTo>
                  <a:cubicBezTo>
                    <a:pt x="42445" y="26525"/>
                    <a:pt x="44212" y="16304"/>
                    <a:pt x="44212" y="9289"/>
                  </a:cubicBezTo>
                  <a:cubicBezTo>
                    <a:pt x="44212" y="3277"/>
                    <a:pt x="41464" y="70"/>
                    <a:pt x="36557" y="70"/>
                  </a:cubicBezTo>
                  <a:cubicBezTo>
                    <a:pt x="32435" y="70"/>
                    <a:pt x="28902" y="2274"/>
                    <a:pt x="28902" y="9289"/>
                  </a:cubicBezTo>
                  <a:cubicBezTo>
                    <a:pt x="28902" y="15903"/>
                    <a:pt x="30472" y="25924"/>
                    <a:pt x="31650" y="32738"/>
                  </a:cubicBezTo>
                  <a:cubicBezTo>
                    <a:pt x="32042" y="34942"/>
                    <a:pt x="33809" y="44763"/>
                    <a:pt x="34201" y="52178"/>
                  </a:cubicBezTo>
                  <a:cubicBezTo>
                    <a:pt x="31257" y="51777"/>
                    <a:pt x="29294" y="51577"/>
                    <a:pt x="23406" y="49974"/>
                  </a:cubicBezTo>
                  <a:cubicBezTo>
                    <a:pt x="17124" y="48170"/>
                    <a:pt x="12414" y="46967"/>
                    <a:pt x="8684" y="46967"/>
                  </a:cubicBezTo>
                  <a:cubicBezTo>
                    <a:pt x="1029" y="46967"/>
                    <a:pt x="244" y="52980"/>
                    <a:pt x="244" y="54784"/>
                  </a:cubicBezTo>
                  <a:cubicBezTo>
                    <a:pt x="244" y="56387"/>
                    <a:pt x="1029" y="62600"/>
                    <a:pt x="8684" y="62600"/>
                  </a:cubicBezTo>
                  <a:cubicBezTo>
                    <a:pt x="12414" y="62600"/>
                    <a:pt x="17124" y="61397"/>
                    <a:pt x="23406" y="59594"/>
                  </a:cubicBezTo>
                  <a:cubicBezTo>
                    <a:pt x="29294" y="57990"/>
                    <a:pt x="31257" y="57790"/>
                    <a:pt x="34201" y="57389"/>
                  </a:cubicBezTo>
                  <a:cubicBezTo>
                    <a:pt x="33809" y="62399"/>
                    <a:pt x="32435" y="68813"/>
                    <a:pt x="31453" y="73022"/>
                  </a:cubicBezTo>
                  <a:cubicBezTo>
                    <a:pt x="28902" y="85447"/>
                    <a:pt x="28902" y="86850"/>
                    <a:pt x="28902" y="97272"/>
                  </a:cubicBezTo>
                  <a:cubicBezTo>
                    <a:pt x="28902" y="135952"/>
                    <a:pt x="32631" y="177038"/>
                    <a:pt x="33220" y="181046"/>
                  </a:cubicBezTo>
                  <a:cubicBezTo>
                    <a:pt x="33416" y="182850"/>
                    <a:pt x="33809" y="184052"/>
                    <a:pt x="36557" y="184052"/>
                  </a:cubicBezTo>
                  <a:cubicBezTo>
                    <a:pt x="39501" y="184052"/>
                    <a:pt x="39697" y="182850"/>
                    <a:pt x="40090" y="180044"/>
                  </a:cubicBezTo>
                  <a:cubicBezTo>
                    <a:pt x="40090" y="179844"/>
                    <a:pt x="41660" y="162407"/>
                    <a:pt x="42445" y="150182"/>
                  </a:cubicBezTo>
                  <a:cubicBezTo>
                    <a:pt x="43427" y="132545"/>
                    <a:pt x="44212" y="114909"/>
                    <a:pt x="44212" y="97272"/>
                  </a:cubicBezTo>
                  <a:cubicBezTo>
                    <a:pt x="44212" y="86850"/>
                    <a:pt x="44212" y="85447"/>
                    <a:pt x="41464" y="72621"/>
                  </a:cubicBezTo>
                  <a:cubicBezTo>
                    <a:pt x="41071" y="70416"/>
                    <a:pt x="39305" y="62399"/>
                    <a:pt x="38912" y="57389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7" name="Dowolny kształt: kształt 86">
              <a:extLst>
                <a:ext uri="{FF2B5EF4-FFF2-40B4-BE49-F238E27FC236}">
                  <a16:creationId xmlns:a16="http://schemas.microsoft.com/office/drawing/2014/main" id="{884AFD4E-3688-FC1C-EA51-96ED91C23196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509873" y="7188654"/>
              <a:ext cx="122874" cy="131673"/>
            </a:xfrm>
            <a:custGeom>
              <a:avLst/>
              <a:gdLst>
                <a:gd name="connsiteX0" fmla="*/ 48730 w 122874"/>
                <a:gd name="connsiteY0" fmla="*/ 90257 h 131673"/>
                <a:gd name="connsiteX1" fmla="*/ 55404 w 122874"/>
                <a:gd name="connsiteY1" fmla="*/ 90458 h 131673"/>
                <a:gd name="connsiteX2" fmla="*/ 123122 w 122874"/>
                <a:gd name="connsiteY2" fmla="*/ 29331 h 131673"/>
                <a:gd name="connsiteX3" fmla="*/ 97409 w 122874"/>
                <a:gd name="connsiteY3" fmla="*/ 70 h 131673"/>
                <a:gd name="connsiteX4" fmla="*/ 50497 w 122874"/>
                <a:gd name="connsiteY4" fmla="*/ 50374 h 131673"/>
                <a:gd name="connsiteX5" fmla="*/ 42449 w 122874"/>
                <a:gd name="connsiteY5" fmla="*/ 75627 h 131673"/>
                <a:gd name="connsiteX6" fmla="*/ 7118 w 122874"/>
                <a:gd name="connsiteY6" fmla="*/ 47769 h 131673"/>
                <a:gd name="connsiteX7" fmla="*/ 24194 w 122874"/>
                <a:gd name="connsiteY7" fmla="*/ 7085 h 131673"/>
                <a:gd name="connsiteX8" fmla="*/ 25765 w 122874"/>
                <a:gd name="connsiteY8" fmla="*/ 4479 h 131673"/>
                <a:gd name="connsiteX9" fmla="*/ 22624 w 122874"/>
                <a:gd name="connsiteY9" fmla="*/ 2074 h 131673"/>
                <a:gd name="connsiteX10" fmla="*/ 16343 w 122874"/>
                <a:gd name="connsiteY10" fmla="*/ 6483 h 131673"/>
                <a:gd name="connsiteX11" fmla="*/ 248 w 122874"/>
                <a:gd name="connsiteY11" fmla="*/ 49773 h 131673"/>
                <a:gd name="connsiteX12" fmla="*/ 38327 w 122874"/>
                <a:gd name="connsiteY12" fmla="*/ 88654 h 131673"/>
                <a:gd name="connsiteX13" fmla="*/ 27335 w 122874"/>
                <a:gd name="connsiteY13" fmla="*/ 125330 h 131673"/>
                <a:gd name="connsiteX14" fmla="*/ 34009 w 122874"/>
                <a:gd name="connsiteY14" fmla="*/ 131744 h 131673"/>
                <a:gd name="connsiteX15" fmla="*/ 41664 w 122874"/>
                <a:gd name="connsiteY15" fmla="*/ 127334 h 131673"/>
                <a:gd name="connsiteX16" fmla="*/ 48730 w 122874"/>
                <a:gd name="connsiteY16" fmla="*/ 90257 h 131673"/>
                <a:gd name="connsiteX17" fmla="*/ 51282 w 122874"/>
                <a:gd name="connsiteY17" fmla="*/ 76629 h 131673"/>
                <a:gd name="connsiteX18" fmla="*/ 66199 w 122874"/>
                <a:gd name="connsiteY18" fmla="*/ 31535 h 131673"/>
                <a:gd name="connsiteX19" fmla="*/ 95250 w 122874"/>
                <a:gd name="connsiteY19" fmla="*/ 13698 h 131673"/>
                <a:gd name="connsiteX20" fmla="*/ 116056 w 122874"/>
                <a:gd name="connsiteY20" fmla="*/ 33339 h 131673"/>
                <a:gd name="connsiteX21" fmla="*/ 57563 w 122874"/>
                <a:gd name="connsiteY21" fmla="*/ 76829 h 131673"/>
                <a:gd name="connsiteX22" fmla="*/ 51282 w 122874"/>
                <a:gd name="connsiteY22" fmla="*/ 76629 h 13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2874" h="131673">
                  <a:moveTo>
                    <a:pt x="48730" y="90257"/>
                  </a:moveTo>
                  <a:cubicBezTo>
                    <a:pt x="50889" y="90458"/>
                    <a:pt x="53245" y="90458"/>
                    <a:pt x="55404" y="90458"/>
                  </a:cubicBezTo>
                  <a:cubicBezTo>
                    <a:pt x="90735" y="90458"/>
                    <a:pt x="123122" y="60997"/>
                    <a:pt x="123122" y="29331"/>
                  </a:cubicBezTo>
                  <a:cubicBezTo>
                    <a:pt x="123122" y="11494"/>
                    <a:pt x="112719" y="70"/>
                    <a:pt x="97409" y="70"/>
                  </a:cubicBezTo>
                  <a:cubicBezTo>
                    <a:pt x="70321" y="70"/>
                    <a:pt x="55993" y="35343"/>
                    <a:pt x="50497" y="50374"/>
                  </a:cubicBezTo>
                  <a:cubicBezTo>
                    <a:pt x="47945" y="57790"/>
                    <a:pt x="43627" y="71819"/>
                    <a:pt x="42449" y="75627"/>
                  </a:cubicBezTo>
                  <a:cubicBezTo>
                    <a:pt x="20858" y="72621"/>
                    <a:pt x="7118" y="62600"/>
                    <a:pt x="7118" y="47769"/>
                  </a:cubicBezTo>
                  <a:cubicBezTo>
                    <a:pt x="7118" y="47569"/>
                    <a:pt x="8295" y="25122"/>
                    <a:pt x="24194" y="7085"/>
                  </a:cubicBezTo>
                  <a:cubicBezTo>
                    <a:pt x="25568" y="5682"/>
                    <a:pt x="25765" y="5281"/>
                    <a:pt x="25765" y="4479"/>
                  </a:cubicBezTo>
                  <a:cubicBezTo>
                    <a:pt x="25765" y="2074"/>
                    <a:pt x="23213" y="2074"/>
                    <a:pt x="22624" y="2074"/>
                  </a:cubicBezTo>
                  <a:cubicBezTo>
                    <a:pt x="20858" y="2074"/>
                    <a:pt x="20072" y="2074"/>
                    <a:pt x="16343" y="6483"/>
                  </a:cubicBezTo>
                  <a:cubicBezTo>
                    <a:pt x="5351" y="20312"/>
                    <a:pt x="248" y="41155"/>
                    <a:pt x="248" y="49773"/>
                  </a:cubicBezTo>
                  <a:cubicBezTo>
                    <a:pt x="248" y="67610"/>
                    <a:pt x="13006" y="83042"/>
                    <a:pt x="38327" y="88654"/>
                  </a:cubicBezTo>
                  <a:cubicBezTo>
                    <a:pt x="28513" y="119719"/>
                    <a:pt x="27335" y="123527"/>
                    <a:pt x="27335" y="125330"/>
                  </a:cubicBezTo>
                  <a:cubicBezTo>
                    <a:pt x="27335" y="130742"/>
                    <a:pt x="31849" y="131744"/>
                    <a:pt x="34009" y="131744"/>
                  </a:cubicBezTo>
                  <a:cubicBezTo>
                    <a:pt x="36168" y="131744"/>
                    <a:pt x="40093" y="130341"/>
                    <a:pt x="41664" y="127334"/>
                  </a:cubicBezTo>
                  <a:cubicBezTo>
                    <a:pt x="43038" y="124328"/>
                    <a:pt x="44804" y="114107"/>
                    <a:pt x="48730" y="90257"/>
                  </a:cubicBezTo>
                  <a:close/>
                  <a:moveTo>
                    <a:pt x="51282" y="76629"/>
                  </a:moveTo>
                  <a:cubicBezTo>
                    <a:pt x="55207" y="53581"/>
                    <a:pt x="56778" y="44562"/>
                    <a:pt x="66199" y="31535"/>
                  </a:cubicBezTo>
                  <a:cubicBezTo>
                    <a:pt x="75032" y="19310"/>
                    <a:pt x="85435" y="13698"/>
                    <a:pt x="95250" y="13698"/>
                  </a:cubicBezTo>
                  <a:cubicBezTo>
                    <a:pt x="108793" y="13698"/>
                    <a:pt x="116056" y="22917"/>
                    <a:pt x="116056" y="33339"/>
                  </a:cubicBezTo>
                  <a:cubicBezTo>
                    <a:pt x="116056" y="53581"/>
                    <a:pt x="91324" y="76829"/>
                    <a:pt x="57563" y="76829"/>
                  </a:cubicBezTo>
                  <a:cubicBezTo>
                    <a:pt x="55796" y="76829"/>
                    <a:pt x="53048" y="76829"/>
                    <a:pt x="51282" y="76629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8" name="Dowolny kształt: kształt 87">
              <a:extLst>
                <a:ext uri="{FF2B5EF4-FFF2-40B4-BE49-F238E27FC236}">
                  <a16:creationId xmlns:a16="http://schemas.microsoft.com/office/drawing/2014/main" id="{851F8D88-A393-F510-5E37-5ED695BE2AB8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382682" y="7361555"/>
              <a:ext cx="59474" cy="134880"/>
            </a:xfrm>
            <a:custGeom>
              <a:avLst/>
              <a:gdLst>
                <a:gd name="connsiteX0" fmla="*/ 54614 w 59474"/>
                <a:gd name="connsiteY0" fmla="*/ 7693 h 134880"/>
                <a:gd name="connsiteX1" fmla="*/ 46763 w 59474"/>
                <a:gd name="connsiteY1" fmla="*/ 77 h 134880"/>
                <a:gd name="connsiteX2" fmla="*/ 35771 w 59474"/>
                <a:gd name="connsiteY2" fmla="*/ 11100 h 134880"/>
                <a:gd name="connsiteX3" fmla="*/ 43622 w 59474"/>
                <a:gd name="connsiteY3" fmla="*/ 18716 h 134880"/>
                <a:gd name="connsiteX4" fmla="*/ 54614 w 59474"/>
                <a:gd name="connsiteY4" fmla="*/ 7693 h 134880"/>
                <a:gd name="connsiteX5" fmla="*/ 14572 w 59474"/>
                <a:gd name="connsiteY5" fmla="*/ 109505 h 134880"/>
                <a:gd name="connsiteX6" fmla="*/ 12805 w 59474"/>
                <a:gd name="connsiteY6" fmla="*/ 117922 h 134880"/>
                <a:gd name="connsiteX7" fmla="*/ 31453 w 59474"/>
                <a:gd name="connsiteY7" fmla="*/ 134958 h 134880"/>
                <a:gd name="connsiteX8" fmla="*/ 59718 w 59474"/>
                <a:gd name="connsiteY8" fmla="*/ 104294 h 134880"/>
                <a:gd name="connsiteX9" fmla="*/ 56577 w 59474"/>
                <a:gd name="connsiteY9" fmla="*/ 101689 h 134880"/>
                <a:gd name="connsiteX10" fmla="*/ 52848 w 59474"/>
                <a:gd name="connsiteY10" fmla="*/ 105096 h 134880"/>
                <a:gd name="connsiteX11" fmla="*/ 32041 w 59474"/>
                <a:gd name="connsiteY11" fmla="*/ 129346 h 134880"/>
                <a:gd name="connsiteX12" fmla="*/ 27134 w 59474"/>
                <a:gd name="connsiteY12" fmla="*/ 122332 h 134880"/>
                <a:gd name="connsiteX13" fmla="*/ 30275 w 59474"/>
                <a:gd name="connsiteY13" fmla="*/ 109505 h 134880"/>
                <a:gd name="connsiteX14" fmla="*/ 36556 w 59474"/>
                <a:gd name="connsiteY14" fmla="*/ 93472 h 134880"/>
                <a:gd name="connsiteX15" fmla="*/ 46174 w 59474"/>
                <a:gd name="connsiteY15" fmla="*/ 68019 h 134880"/>
                <a:gd name="connsiteX16" fmla="*/ 47352 w 59474"/>
                <a:gd name="connsiteY16" fmla="*/ 61605 h 134880"/>
                <a:gd name="connsiteX17" fmla="*/ 28705 w 59474"/>
                <a:gd name="connsiteY17" fmla="*/ 44570 h 134880"/>
                <a:gd name="connsiteX18" fmla="*/ 243 w 59474"/>
                <a:gd name="connsiteY18" fmla="*/ 75234 h 134880"/>
                <a:gd name="connsiteX19" fmla="*/ 3580 w 59474"/>
                <a:gd name="connsiteY19" fmla="*/ 77839 h 134880"/>
                <a:gd name="connsiteX20" fmla="*/ 7113 w 59474"/>
                <a:gd name="connsiteY20" fmla="*/ 74632 h 134880"/>
                <a:gd name="connsiteX21" fmla="*/ 28116 w 59474"/>
                <a:gd name="connsiteY21" fmla="*/ 50182 h 134880"/>
                <a:gd name="connsiteX22" fmla="*/ 33023 w 59474"/>
                <a:gd name="connsiteY22" fmla="*/ 57196 h 134880"/>
                <a:gd name="connsiteX23" fmla="*/ 26938 w 59474"/>
                <a:gd name="connsiteY23" fmla="*/ 77238 h 134880"/>
                <a:gd name="connsiteX24" fmla="*/ 14572 w 59474"/>
                <a:gd name="connsiteY24" fmla="*/ 109505 h 13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474" h="134880">
                  <a:moveTo>
                    <a:pt x="54614" y="7693"/>
                  </a:moveTo>
                  <a:cubicBezTo>
                    <a:pt x="54614" y="4487"/>
                    <a:pt x="52259" y="77"/>
                    <a:pt x="46763" y="77"/>
                  </a:cubicBezTo>
                  <a:cubicBezTo>
                    <a:pt x="41463" y="77"/>
                    <a:pt x="35771" y="5288"/>
                    <a:pt x="35771" y="11100"/>
                  </a:cubicBezTo>
                  <a:cubicBezTo>
                    <a:pt x="35771" y="14507"/>
                    <a:pt x="38322" y="18716"/>
                    <a:pt x="43622" y="18716"/>
                  </a:cubicBezTo>
                  <a:cubicBezTo>
                    <a:pt x="49314" y="18716"/>
                    <a:pt x="54614" y="13105"/>
                    <a:pt x="54614" y="7693"/>
                  </a:cubicBezTo>
                  <a:close/>
                  <a:moveTo>
                    <a:pt x="14572" y="109505"/>
                  </a:moveTo>
                  <a:cubicBezTo>
                    <a:pt x="13787" y="112110"/>
                    <a:pt x="12805" y="114515"/>
                    <a:pt x="12805" y="117922"/>
                  </a:cubicBezTo>
                  <a:cubicBezTo>
                    <a:pt x="12805" y="127342"/>
                    <a:pt x="20657" y="134958"/>
                    <a:pt x="31453" y="134958"/>
                  </a:cubicBezTo>
                  <a:cubicBezTo>
                    <a:pt x="51081" y="134958"/>
                    <a:pt x="59718" y="107300"/>
                    <a:pt x="59718" y="104294"/>
                  </a:cubicBezTo>
                  <a:cubicBezTo>
                    <a:pt x="59718" y="101689"/>
                    <a:pt x="57166" y="101689"/>
                    <a:pt x="56577" y="101689"/>
                  </a:cubicBezTo>
                  <a:cubicBezTo>
                    <a:pt x="53829" y="101689"/>
                    <a:pt x="53633" y="102891"/>
                    <a:pt x="52848" y="105096"/>
                  </a:cubicBezTo>
                  <a:cubicBezTo>
                    <a:pt x="48333" y="121129"/>
                    <a:pt x="39696" y="129346"/>
                    <a:pt x="32041" y="129346"/>
                  </a:cubicBezTo>
                  <a:cubicBezTo>
                    <a:pt x="28116" y="129346"/>
                    <a:pt x="27134" y="126741"/>
                    <a:pt x="27134" y="122332"/>
                  </a:cubicBezTo>
                  <a:cubicBezTo>
                    <a:pt x="27134" y="117722"/>
                    <a:pt x="28508" y="113914"/>
                    <a:pt x="30275" y="109505"/>
                  </a:cubicBezTo>
                  <a:cubicBezTo>
                    <a:pt x="32238" y="104094"/>
                    <a:pt x="34397" y="98682"/>
                    <a:pt x="36556" y="93472"/>
                  </a:cubicBezTo>
                  <a:cubicBezTo>
                    <a:pt x="38322" y="88662"/>
                    <a:pt x="45389" y="70424"/>
                    <a:pt x="46174" y="68019"/>
                  </a:cubicBezTo>
                  <a:cubicBezTo>
                    <a:pt x="46763" y="66015"/>
                    <a:pt x="47352" y="63610"/>
                    <a:pt x="47352" y="61605"/>
                  </a:cubicBezTo>
                  <a:cubicBezTo>
                    <a:pt x="47352" y="52186"/>
                    <a:pt x="39500" y="44570"/>
                    <a:pt x="28705" y="44570"/>
                  </a:cubicBezTo>
                  <a:cubicBezTo>
                    <a:pt x="9272" y="44570"/>
                    <a:pt x="243" y="71827"/>
                    <a:pt x="243" y="75234"/>
                  </a:cubicBezTo>
                  <a:cubicBezTo>
                    <a:pt x="243" y="77839"/>
                    <a:pt x="2991" y="77839"/>
                    <a:pt x="3580" y="77839"/>
                  </a:cubicBezTo>
                  <a:cubicBezTo>
                    <a:pt x="6328" y="77839"/>
                    <a:pt x="6524" y="76837"/>
                    <a:pt x="7113" y="74632"/>
                  </a:cubicBezTo>
                  <a:cubicBezTo>
                    <a:pt x="12217" y="57397"/>
                    <a:pt x="20853" y="50182"/>
                    <a:pt x="28116" y="50182"/>
                  </a:cubicBezTo>
                  <a:cubicBezTo>
                    <a:pt x="31256" y="50182"/>
                    <a:pt x="33023" y="51785"/>
                    <a:pt x="33023" y="57196"/>
                  </a:cubicBezTo>
                  <a:cubicBezTo>
                    <a:pt x="33023" y="61806"/>
                    <a:pt x="31845" y="64812"/>
                    <a:pt x="26938" y="77238"/>
                  </a:cubicBezTo>
                  <a:lnTo>
                    <a:pt x="14572" y="109505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9" name="Dowolny kształt: kształt 88">
              <a:extLst>
                <a:ext uri="{FF2B5EF4-FFF2-40B4-BE49-F238E27FC236}">
                  <a16:creationId xmlns:a16="http://schemas.microsoft.com/office/drawing/2014/main" id="{2B823812-FB62-2176-A376-2CD8942010E1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787409" y="7082769"/>
              <a:ext cx="30003" cy="30348"/>
            </a:xfrm>
            <a:custGeom>
              <a:avLst/>
              <a:gdLst>
                <a:gd name="connsiteX0" fmla="*/ 30261 w 30003"/>
                <a:gd name="connsiteY0" fmla="*/ 15244 h 30348"/>
                <a:gd name="connsiteX1" fmla="*/ 15399 w 30003"/>
                <a:gd name="connsiteY1" fmla="*/ 70 h 30348"/>
                <a:gd name="connsiteX2" fmla="*/ 257 w 30003"/>
                <a:gd name="connsiteY2" fmla="*/ 15244 h 30348"/>
                <a:gd name="connsiteX3" fmla="*/ 15119 w 30003"/>
                <a:gd name="connsiteY3" fmla="*/ 30419 h 30348"/>
                <a:gd name="connsiteX4" fmla="*/ 30261 w 30003"/>
                <a:gd name="connsiteY4" fmla="*/ 15244 h 30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03" h="30348">
                  <a:moveTo>
                    <a:pt x="30261" y="15244"/>
                  </a:moveTo>
                  <a:cubicBezTo>
                    <a:pt x="30261" y="7514"/>
                    <a:pt x="23811" y="70"/>
                    <a:pt x="15399" y="70"/>
                  </a:cubicBezTo>
                  <a:cubicBezTo>
                    <a:pt x="5865" y="70"/>
                    <a:pt x="257" y="8087"/>
                    <a:pt x="257" y="15244"/>
                  </a:cubicBezTo>
                  <a:cubicBezTo>
                    <a:pt x="257" y="22975"/>
                    <a:pt x="6706" y="30419"/>
                    <a:pt x="15119" y="30419"/>
                  </a:cubicBezTo>
                  <a:cubicBezTo>
                    <a:pt x="24653" y="30419"/>
                    <a:pt x="30261" y="22402"/>
                    <a:pt x="30261" y="15244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0" name="Dowolny kształt: kształt 89">
              <a:extLst>
                <a:ext uri="{FF2B5EF4-FFF2-40B4-BE49-F238E27FC236}">
                  <a16:creationId xmlns:a16="http://schemas.microsoft.com/office/drawing/2014/main" id="{5591E4A9-EA29-4C2D-94D6-4C38DF30F9DA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755691" y="7150998"/>
              <a:ext cx="93375" cy="26626"/>
            </a:xfrm>
            <a:custGeom>
              <a:avLst/>
              <a:gdLst>
                <a:gd name="connsiteX0" fmla="*/ 93632 w 93375"/>
                <a:gd name="connsiteY0" fmla="*/ 4367 h 26626"/>
                <a:gd name="connsiteX1" fmla="*/ 89145 w 93375"/>
                <a:gd name="connsiteY1" fmla="*/ 72 h 26626"/>
                <a:gd name="connsiteX2" fmla="*/ 66152 w 93375"/>
                <a:gd name="connsiteY2" fmla="*/ 13815 h 26626"/>
                <a:gd name="connsiteX3" fmla="*/ 47925 w 93375"/>
                <a:gd name="connsiteY3" fmla="*/ 6657 h 26626"/>
                <a:gd name="connsiteX4" fmla="*/ 30540 w 93375"/>
                <a:gd name="connsiteY4" fmla="*/ 72 h 26626"/>
                <a:gd name="connsiteX5" fmla="*/ 256 w 93375"/>
                <a:gd name="connsiteY5" fmla="*/ 22404 h 26626"/>
                <a:gd name="connsiteX6" fmla="*/ 4742 w 93375"/>
                <a:gd name="connsiteY6" fmla="*/ 26699 h 26626"/>
                <a:gd name="connsiteX7" fmla="*/ 27736 w 93375"/>
                <a:gd name="connsiteY7" fmla="*/ 12956 h 26626"/>
                <a:gd name="connsiteX8" fmla="*/ 45962 w 93375"/>
                <a:gd name="connsiteY8" fmla="*/ 20114 h 26626"/>
                <a:gd name="connsiteX9" fmla="*/ 63348 w 93375"/>
                <a:gd name="connsiteY9" fmla="*/ 26699 h 26626"/>
                <a:gd name="connsiteX10" fmla="*/ 93632 w 93375"/>
                <a:gd name="connsiteY10" fmla="*/ 4367 h 2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375" h="26626">
                  <a:moveTo>
                    <a:pt x="93632" y="4367"/>
                  </a:moveTo>
                  <a:lnTo>
                    <a:pt x="89145" y="72"/>
                  </a:lnTo>
                  <a:cubicBezTo>
                    <a:pt x="89145" y="359"/>
                    <a:pt x="78490" y="13815"/>
                    <a:pt x="66152" y="13815"/>
                  </a:cubicBezTo>
                  <a:cubicBezTo>
                    <a:pt x="59702" y="13815"/>
                    <a:pt x="52692" y="9520"/>
                    <a:pt x="47925" y="6657"/>
                  </a:cubicBezTo>
                  <a:cubicBezTo>
                    <a:pt x="40354" y="2076"/>
                    <a:pt x="35307" y="72"/>
                    <a:pt x="30540" y="72"/>
                  </a:cubicBezTo>
                  <a:cubicBezTo>
                    <a:pt x="19884" y="72"/>
                    <a:pt x="14557" y="6371"/>
                    <a:pt x="256" y="22404"/>
                  </a:cubicBezTo>
                  <a:lnTo>
                    <a:pt x="4742" y="26699"/>
                  </a:lnTo>
                  <a:cubicBezTo>
                    <a:pt x="4742" y="26413"/>
                    <a:pt x="15398" y="12956"/>
                    <a:pt x="27736" y="12956"/>
                  </a:cubicBezTo>
                  <a:cubicBezTo>
                    <a:pt x="34185" y="12956"/>
                    <a:pt x="41195" y="17251"/>
                    <a:pt x="45962" y="20114"/>
                  </a:cubicBezTo>
                  <a:cubicBezTo>
                    <a:pt x="53533" y="24695"/>
                    <a:pt x="58581" y="26699"/>
                    <a:pt x="63348" y="26699"/>
                  </a:cubicBezTo>
                  <a:cubicBezTo>
                    <a:pt x="74003" y="26699"/>
                    <a:pt x="79331" y="20400"/>
                    <a:pt x="93632" y="4367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1" name="Dowolny kształt: kształt 90">
              <a:extLst>
                <a:ext uri="{FF2B5EF4-FFF2-40B4-BE49-F238E27FC236}">
                  <a16:creationId xmlns:a16="http://schemas.microsoft.com/office/drawing/2014/main" id="{46BC157A-AD65-D9FA-0876-FEFB9457B64F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668492" y="7219076"/>
              <a:ext cx="238626" cy="195549"/>
            </a:xfrm>
            <a:custGeom>
              <a:avLst/>
              <a:gdLst>
                <a:gd name="connsiteX0" fmla="*/ 132325 w 238626"/>
                <a:gd name="connsiteY0" fmla="*/ 79955 h 195549"/>
                <a:gd name="connsiteX1" fmla="*/ 130923 w 238626"/>
                <a:gd name="connsiteY1" fmla="*/ 75947 h 195549"/>
                <a:gd name="connsiteX2" fmla="*/ 139055 w 238626"/>
                <a:gd name="connsiteY2" fmla="*/ 69362 h 195549"/>
                <a:gd name="connsiteX3" fmla="*/ 188126 w 238626"/>
                <a:gd name="connsiteY3" fmla="*/ 30710 h 195549"/>
                <a:gd name="connsiteX4" fmla="*/ 233833 w 238626"/>
                <a:gd name="connsiteY4" fmla="*/ 8950 h 195549"/>
                <a:gd name="connsiteX5" fmla="*/ 238880 w 238626"/>
                <a:gd name="connsiteY5" fmla="*/ 3224 h 195549"/>
                <a:gd name="connsiteX6" fmla="*/ 235795 w 238626"/>
                <a:gd name="connsiteY6" fmla="*/ 75 h 195549"/>
                <a:gd name="connsiteX7" fmla="*/ 215886 w 238626"/>
                <a:gd name="connsiteY7" fmla="*/ 934 h 195549"/>
                <a:gd name="connsiteX8" fmla="*/ 184761 w 238626"/>
                <a:gd name="connsiteY8" fmla="*/ 75 h 195549"/>
                <a:gd name="connsiteX9" fmla="*/ 179434 w 238626"/>
                <a:gd name="connsiteY9" fmla="*/ 5801 h 195549"/>
                <a:gd name="connsiteX10" fmla="*/ 182798 w 238626"/>
                <a:gd name="connsiteY10" fmla="*/ 8950 h 195549"/>
                <a:gd name="connsiteX11" fmla="*/ 191491 w 238626"/>
                <a:gd name="connsiteY11" fmla="*/ 14963 h 195549"/>
                <a:gd name="connsiteX12" fmla="*/ 181396 w 238626"/>
                <a:gd name="connsiteY12" fmla="*/ 28133 h 195549"/>
                <a:gd name="connsiteX13" fmla="*/ 72038 w 238626"/>
                <a:gd name="connsiteY13" fmla="*/ 114026 h 195549"/>
                <a:gd name="connsiteX14" fmla="*/ 94470 w 238626"/>
                <a:gd name="connsiteY14" fmla="*/ 22121 h 195549"/>
                <a:gd name="connsiteX15" fmla="*/ 118024 w 238626"/>
                <a:gd name="connsiteY15" fmla="*/ 8950 h 195549"/>
                <a:gd name="connsiteX16" fmla="*/ 127558 w 238626"/>
                <a:gd name="connsiteY16" fmla="*/ 3224 h 195549"/>
                <a:gd name="connsiteX17" fmla="*/ 123632 w 238626"/>
                <a:gd name="connsiteY17" fmla="*/ 75 h 195549"/>
                <a:gd name="connsiteX18" fmla="*/ 87740 w 238626"/>
                <a:gd name="connsiteY18" fmla="*/ 934 h 195549"/>
                <a:gd name="connsiteX19" fmla="*/ 51568 w 238626"/>
                <a:gd name="connsiteY19" fmla="*/ 75 h 195549"/>
                <a:gd name="connsiteX20" fmla="*/ 45960 w 238626"/>
                <a:gd name="connsiteY20" fmla="*/ 5515 h 195549"/>
                <a:gd name="connsiteX21" fmla="*/ 54092 w 238626"/>
                <a:gd name="connsiteY21" fmla="*/ 8950 h 195549"/>
                <a:gd name="connsiteX22" fmla="*/ 66149 w 238626"/>
                <a:gd name="connsiteY22" fmla="*/ 9523 h 195549"/>
                <a:gd name="connsiteX23" fmla="*/ 72318 w 238626"/>
                <a:gd name="connsiteY23" fmla="*/ 14104 h 195549"/>
                <a:gd name="connsiteX24" fmla="*/ 71196 w 238626"/>
                <a:gd name="connsiteY24" fmla="*/ 19544 h 195549"/>
                <a:gd name="connsiteX25" fmla="*/ 33622 w 238626"/>
                <a:gd name="connsiteY25" fmla="*/ 173292 h 195549"/>
                <a:gd name="connsiteX26" fmla="*/ 8105 w 238626"/>
                <a:gd name="connsiteY26" fmla="*/ 186748 h 195549"/>
                <a:gd name="connsiteX27" fmla="*/ 253 w 238626"/>
                <a:gd name="connsiteY27" fmla="*/ 192188 h 195549"/>
                <a:gd name="connsiteX28" fmla="*/ 4459 w 238626"/>
                <a:gd name="connsiteY28" fmla="*/ 195624 h 195549"/>
                <a:gd name="connsiteX29" fmla="*/ 40071 w 238626"/>
                <a:gd name="connsiteY29" fmla="*/ 194765 h 195549"/>
                <a:gd name="connsiteX30" fmla="*/ 58017 w 238626"/>
                <a:gd name="connsiteY30" fmla="*/ 195051 h 195549"/>
                <a:gd name="connsiteX31" fmla="*/ 76244 w 238626"/>
                <a:gd name="connsiteY31" fmla="*/ 195624 h 195549"/>
                <a:gd name="connsiteX32" fmla="*/ 81852 w 238626"/>
                <a:gd name="connsiteY32" fmla="*/ 189898 h 195549"/>
                <a:gd name="connsiteX33" fmla="*/ 74000 w 238626"/>
                <a:gd name="connsiteY33" fmla="*/ 186748 h 195549"/>
                <a:gd name="connsiteX34" fmla="*/ 55774 w 238626"/>
                <a:gd name="connsiteY34" fmla="*/ 181595 h 195549"/>
                <a:gd name="connsiteX35" fmla="*/ 58298 w 238626"/>
                <a:gd name="connsiteY35" fmla="*/ 168997 h 195549"/>
                <a:gd name="connsiteX36" fmla="*/ 69514 w 238626"/>
                <a:gd name="connsiteY36" fmla="*/ 124047 h 195549"/>
                <a:gd name="connsiteX37" fmla="*/ 111295 w 238626"/>
                <a:gd name="connsiteY37" fmla="*/ 90835 h 195549"/>
                <a:gd name="connsiteX38" fmla="*/ 143822 w 238626"/>
                <a:gd name="connsiteY38" fmla="*/ 167852 h 195549"/>
                <a:gd name="connsiteX39" fmla="*/ 147187 w 238626"/>
                <a:gd name="connsiteY39" fmla="*/ 177873 h 195549"/>
                <a:gd name="connsiteX40" fmla="*/ 132606 w 238626"/>
                <a:gd name="connsiteY40" fmla="*/ 186748 h 195549"/>
                <a:gd name="connsiteX41" fmla="*/ 126437 w 238626"/>
                <a:gd name="connsiteY41" fmla="*/ 192475 h 195549"/>
                <a:gd name="connsiteX42" fmla="*/ 130362 w 238626"/>
                <a:gd name="connsiteY42" fmla="*/ 195624 h 195549"/>
                <a:gd name="connsiteX43" fmla="*/ 164572 w 238626"/>
                <a:gd name="connsiteY43" fmla="*/ 194765 h 195549"/>
                <a:gd name="connsiteX44" fmla="*/ 192052 w 238626"/>
                <a:gd name="connsiteY44" fmla="*/ 195624 h 195549"/>
                <a:gd name="connsiteX45" fmla="*/ 197099 w 238626"/>
                <a:gd name="connsiteY45" fmla="*/ 189898 h 195549"/>
                <a:gd name="connsiteX46" fmla="*/ 191491 w 238626"/>
                <a:gd name="connsiteY46" fmla="*/ 186748 h 195549"/>
                <a:gd name="connsiteX47" fmla="*/ 172143 w 238626"/>
                <a:gd name="connsiteY47" fmla="*/ 173865 h 195549"/>
                <a:gd name="connsiteX48" fmla="*/ 132325 w 238626"/>
                <a:gd name="connsiteY48" fmla="*/ 79955 h 19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38626" h="195549">
                  <a:moveTo>
                    <a:pt x="132325" y="79955"/>
                  </a:moveTo>
                  <a:cubicBezTo>
                    <a:pt x="132045" y="79096"/>
                    <a:pt x="130923" y="76806"/>
                    <a:pt x="130923" y="75947"/>
                  </a:cubicBezTo>
                  <a:cubicBezTo>
                    <a:pt x="130923" y="75660"/>
                    <a:pt x="135970" y="71652"/>
                    <a:pt x="139055" y="69362"/>
                  </a:cubicBezTo>
                  <a:lnTo>
                    <a:pt x="188126" y="30710"/>
                  </a:lnTo>
                  <a:cubicBezTo>
                    <a:pt x="214484" y="10954"/>
                    <a:pt x="225420" y="9809"/>
                    <a:pt x="233833" y="8950"/>
                  </a:cubicBezTo>
                  <a:cubicBezTo>
                    <a:pt x="236076" y="8664"/>
                    <a:pt x="238880" y="8378"/>
                    <a:pt x="238880" y="3224"/>
                  </a:cubicBezTo>
                  <a:cubicBezTo>
                    <a:pt x="238880" y="2079"/>
                    <a:pt x="238039" y="75"/>
                    <a:pt x="235795" y="75"/>
                  </a:cubicBezTo>
                  <a:cubicBezTo>
                    <a:pt x="229626" y="75"/>
                    <a:pt x="222616" y="934"/>
                    <a:pt x="215886" y="934"/>
                  </a:cubicBezTo>
                  <a:cubicBezTo>
                    <a:pt x="205792" y="934"/>
                    <a:pt x="194856" y="75"/>
                    <a:pt x="184761" y="75"/>
                  </a:cubicBezTo>
                  <a:cubicBezTo>
                    <a:pt x="182798" y="75"/>
                    <a:pt x="179434" y="75"/>
                    <a:pt x="179434" y="5801"/>
                  </a:cubicBezTo>
                  <a:cubicBezTo>
                    <a:pt x="179434" y="7805"/>
                    <a:pt x="180836" y="8664"/>
                    <a:pt x="182798" y="8950"/>
                  </a:cubicBezTo>
                  <a:cubicBezTo>
                    <a:pt x="188967" y="9523"/>
                    <a:pt x="191491" y="10954"/>
                    <a:pt x="191491" y="14963"/>
                  </a:cubicBezTo>
                  <a:cubicBezTo>
                    <a:pt x="191491" y="20116"/>
                    <a:pt x="183079" y="26701"/>
                    <a:pt x="181396" y="28133"/>
                  </a:cubicBezTo>
                  <a:lnTo>
                    <a:pt x="72038" y="114026"/>
                  </a:lnTo>
                  <a:lnTo>
                    <a:pt x="94470" y="22121"/>
                  </a:lnTo>
                  <a:cubicBezTo>
                    <a:pt x="96994" y="11813"/>
                    <a:pt x="97555" y="8950"/>
                    <a:pt x="118024" y="8950"/>
                  </a:cubicBezTo>
                  <a:cubicBezTo>
                    <a:pt x="125035" y="8950"/>
                    <a:pt x="127558" y="8950"/>
                    <a:pt x="127558" y="3224"/>
                  </a:cubicBezTo>
                  <a:cubicBezTo>
                    <a:pt x="127558" y="647"/>
                    <a:pt x="125315" y="75"/>
                    <a:pt x="123632" y="75"/>
                  </a:cubicBezTo>
                  <a:cubicBezTo>
                    <a:pt x="115781" y="75"/>
                    <a:pt x="95592" y="934"/>
                    <a:pt x="87740" y="934"/>
                  </a:cubicBezTo>
                  <a:cubicBezTo>
                    <a:pt x="79609" y="934"/>
                    <a:pt x="59700" y="75"/>
                    <a:pt x="51568" y="75"/>
                  </a:cubicBezTo>
                  <a:cubicBezTo>
                    <a:pt x="49605" y="75"/>
                    <a:pt x="45960" y="75"/>
                    <a:pt x="45960" y="5515"/>
                  </a:cubicBezTo>
                  <a:cubicBezTo>
                    <a:pt x="45960" y="8950"/>
                    <a:pt x="48483" y="8950"/>
                    <a:pt x="54092" y="8950"/>
                  </a:cubicBezTo>
                  <a:cubicBezTo>
                    <a:pt x="57737" y="8950"/>
                    <a:pt x="62784" y="9237"/>
                    <a:pt x="66149" y="9523"/>
                  </a:cubicBezTo>
                  <a:cubicBezTo>
                    <a:pt x="70636" y="10096"/>
                    <a:pt x="72318" y="10954"/>
                    <a:pt x="72318" y="14104"/>
                  </a:cubicBezTo>
                  <a:cubicBezTo>
                    <a:pt x="72318" y="15249"/>
                    <a:pt x="72038" y="16108"/>
                    <a:pt x="71196" y="19544"/>
                  </a:cubicBezTo>
                  <a:lnTo>
                    <a:pt x="33622" y="173292"/>
                  </a:lnTo>
                  <a:cubicBezTo>
                    <a:pt x="30818" y="184458"/>
                    <a:pt x="30257" y="186748"/>
                    <a:pt x="8105" y="186748"/>
                  </a:cubicBezTo>
                  <a:cubicBezTo>
                    <a:pt x="3338" y="186748"/>
                    <a:pt x="253" y="186748"/>
                    <a:pt x="253" y="192188"/>
                  </a:cubicBezTo>
                  <a:cubicBezTo>
                    <a:pt x="253" y="195624"/>
                    <a:pt x="3618" y="195624"/>
                    <a:pt x="4459" y="195624"/>
                  </a:cubicBezTo>
                  <a:cubicBezTo>
                    <a:pt x="12311" y="195624"/>
                    <a:pt x="32220" y="194765"/>
                    <a:pt x="40071" y="194765"/>
                  </a:cubicBezTo>
                  <a:cubicBezTo>
                    <a:pt x="45960" y="194765"/>
                    <a:pt x="52129" y="195051"/>
                    <a:pt x="58017" y="195051"/>
                  </a:cubicBezTo>
                  <a:cubicBezTo>
                    <a:pt x="64186" y="195051"/>
                    <a:pt x="70355" y="195624"/>
                    <a:pt x="76244" y="195624"/>
                  </a:cubicBezTo>
                  <a:cubicBezTo>
                    <a:pt x="78207" y="195624"/>
                    <a:pt x="81852" y="195624"/>
                    <a:pt x="81852" y="189898"/>
                  </a:cubicBezTo>
                  <a:cubicBezTo>
                    <a:pt x="81852" y="186748"/>
                    <a:pt x="79328" y="186748"/>
                    <a:pt x="74000" y="186748"/>
                  </a:cubicBezTo>
                  <a:cubicBezTo>
                    <a:pt x="63625" y="186748"/>
                    <a:pt x="55774" y="186748"/>
                    <a:pt x="55774" y="181595"/>
                  </a:cubicBezTo>
                  <a:cubicBezTo>
                    <a:pt x="55774" y="179591"/>
                    <a:pt x="57456" y="173292"/>
                    <a:pt x="58298" y="168997"/>
                  </a:cubicBezTo>
                  <a:cubicBezTo>
                    <a:pt x="62223" y="154109"/>
                    <a:pt x="65869" y="138935"/>
                    <a:pt x="69514" y="124047"/>
                  </a:cubicBezTo>
                  <a:lnTo>
                    <a:pt x="111295" y="90835"/>
                  </a:lnTo>
                  <a:lnTo>
                    <a:pt x="143822" y="167852"/>
                  </a:lnTo>
                  <a:cubicBezTo>
                    <a:pt x="147187" y="175582"/>
                    <a:pt x="147187" y="176155"/>
                    <a:pt x="147187" y="177873"/>
                  </a:cubicBezTo>
                  <a:cubicBezTo>
                    <a:pt x="147187" y="186462"/>
                    <a:pt x="135129" y="186748"/>
                    <a:pt x="132606" y="186748"/>
                  </a:cubicBezTo>
                  <a:cubicBezTo>
                    <a:pt x="129521" y="186748"/>
                    <a:pt x="126437" y="186748"/>
                    <a:pt x="126437" y="192475"/>
                  </a:cubicBezTo>
                  <a:cubicBezTo>
                    <a:pt x="126437" y="195624"/>
                    <a:pt x="129801" y="195624"/>
                    <a:pt x="130362" y="195624"/>
                  </a:cubicBezTo>
                  <a:cubicBezTo>
                    <a:pt x="141579" y="195624"/>
                    <a:pt x="153356" y="194765"/>
                    <a:pt x="164572" y="194765"/>
                  </a:cubicBezTo>
                  <a:cubicBezTo>
                    <a:pt x="170741" y="194765"/>
                    <a:pt x="185883" y="195624"/>
                    <a:pt x="192052" y="195624"/>
                  </a:cubicBezTo>
                  <a:cubicBezTo>
                    <a:pt x="193454" y="195624"/>
                    <a:pt x="197099" y="195624"/>
                    <a:pt x="197099" y="189898"/>
                  </a:cubicBezTo>
                  <a:cubicBezTo>
                    <a:pt x="197099" y="186748"/>
                    <a:pt x="194015" y="186748"/>
                    <a:pt x="191491" y="186748"/>
                  </a:cubicBezTo>
                  <a:cubicBezTo>
                    <a:pt x="179994" y="186462"/>
                    <a:pt x="176349" y="183885"/>
                    <a:pt x="172143" y="173865"/>
                  </a:cubicBezTo>
                  <a:lnTo>
                    <a:pt x="132325" y="79955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2" name="Dowolny kształt: kształt 91">
              <a:extLst>
                <a:ext uri="{FF2B5EF4-FFF2-40B4-BE49-F238E27FC236}">
                  <a16:creationId xmlns:a16="http://schemas.microsoft.com/office/drawing/2014/main" id="{9FF550DF-F456-F1D8-B75B-A2EBE383942F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929589" y="7188654"/>
              <a:ext cx="122874" cy="131673"/>
            </a:xfrm>
            <a:custGeom>
              <a:avLst/>
              <a:gdLst>
                <a:gd name="connsiteX0" fmla="*/ 48745 w 122874"/>
                <a:gd name="connsiteY0" fmla="*/ 90257 h 131673"/>
                <a:gd name="connsiteX1" fmla="*/ 55419 w 122874"/>
                <a:gd name="connsiteY1" fmla="*/ 90458 h 131673"/>
                <a:gd name="connsiteX2" fmla="*/ 123137 w 122874"/>
                <a:gd name="connsiteY2" fmla="*/ 29331 h 131673"/>
                <a:gd name="connsiteX3" fmla="*/ 97424 w 122874"/>
                <a:gd name="connsiteY3" fmla="*/ 70 h 131673"/>
                <a:gd name="connsiteX4" fmla="*/ 50511 w 122874"/>
                <a:gd name="connsiteY4" fmla="*/ 50374 h 131673"/>
                <a:gd name="connsiteX5" fmla="*/ 42464 w 122874"/>
                <a:gd name="connsiteY5" fmla="*/ 75627 h 131673"/>
                <a:gd name="connsiteX6" fmla="*/ 7132 w 122874"/>
                <a:gd name="connsiteY6" fmla="*/ 47769 h 131673"/>
                <a:gd name="connsiteX7" fmla="*/ 24209 w 122874"/>
                <a:gd name="connsiteY7" fmla="*/ 7085 h 131673"/>
                <a:gd name="connsiteX8" fmla="*/ 25780 w 122874"/>
                <a:gd name="connsiteY8" fmla="*/ 4479 h 131673"/>
                <a:gd name="connsiteX9" fmla="*/ 22639 w 122874"/>
                <a:gd name="connsiteY9" fmla="*/ 2074 h 131673"/>
                <a:gd name="connsiteX10" fmla="*/ 16358 w 122874"/>
                <a:gd name="connsiteY10" fmla="*/ 6483 h 131673"/>
                <a:gd name="connsiteX11" fmla="*/ 262 w 122874"/>
                <a:gd name="connsiteY11" fmla="*/ 49773 h 131673"/>
                <a:gd name="connsiteX12" fmla="*/ 38342 w 122874"/>
                <a:gd name="connsiteY12" fmla="*/ 88654 h 131673"/>
                <a:gd name="connsiteX13" fmla="*/ 27350 w 122874"/>
                <a:gd name="connsiteY13" fmla="*/ 125330 h 131673"/>
                <a:gd name="connsiteX14" fmla="*/ 34023 w 122874"/>
                <a:gd name="connsiteY14" fmla="*/ 131744 h 131673"/>
                <a:gd name="connsiteX15" fmla="*/ 41679 w 122874"/>
                <a:gd name="connsiteY15" fmla="*/ 127334 h 131673"/>
                <a:gd name="connsiteX16" fmla="*/ 48745 w 122874"/>
                <a:gd name="connsiteY16" fmla="*/ 90257 h 131673"/>
                <a:gd name="connsiteX17" fmla="*/ 51297 w 122874"/>
                <a:gd name="connsiteY17" fmla="*/ 76629 h 131673"/>
                <a:gd name="connsiteX18" fmla="*/ 66214 w 122874"/>
                <a:gd name="connsiteY18" fmla="*/ 31535 h 131673"/>
                <a:gd name="connsiteX19" fmla="*/ 95264 w 122874"/>
                <a:gd name="connsiteY19" fmla="*/ 13698 h 131673"/>
                <a:gd name="connsiteX20" fmla="*/ 116071 w 122874"/>
                <a:gd name="connsiteY20" fmla="*/ 33339 h 131673"/>
                <a:gd name="connsiteX21" fmla="*/ 57578 w 122874"/>
                <a:gd name="connsiteY21" fmla="*/ 76829 h 131673"/>
                <a:gd name="connsiteX22" fmla="*/ 51297 w 122874"/>
                <a:gd name="connsiteY22" fmla="*/ 76629 h 13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2874" h="131673">
                  <a:moveTo>
                    <a:pt x="48745" y="90257"/>
                  </a:moveTo>
                  <a:cubicBezTo>
                    <a:pt x="50904" y="90458"/>
                    <a:pt x="53259" y="90458"/>
                    <a:pt x="55419" y="90458"/>
                  </a:cubicBezTo>
                  <a:cubicBezTo>
                    <a:pt x="90750" y="90458"/>
                    <a:pt x="123137" y="60997"/>
                    <a:pt x="123137" y="29331"/>
                  </a:cubicBezTo>
                  <a:cubicBezTo>
                    <a:pt x="123137" y="11494"/>
                    <a:pt x="112734" y="70"/>
                    <a:pt x="97424" y="70"/>
                  </a:cubicBezTo>
                  <a:cubicBezTo>
                    <a:pt x="70336" y="70"/>
                    <a:pt x="56007" y="35343"/>
                    <a:pt x="50511" y="50374"/>
                  </a:cubicBezTo>
                  <a:cubicBezTo>
                    <a:pt x="47960" y="57790"/>
                    <a:pt x="43641" y="71819"/>
                    <a:pt x="42464" y="75627"/>
                  </a:cubicBezTo>
                  <a:cubicBezTo>
                    <a:pt x="20872" y="72621"/>
                    <a:pt x="7132" y="62600"/>
                    <a:pt x="7132" y="47769"/>
                  </a:cubicBezTo>
                  <a:cubicBezTo>
                    <a:pt x="7132" y="47569"/>
                    <a:pt x="8310" y="25122"/>
                    <a:pt x="24209" y="7085"/>
                  </a:cubicBezTo>
                  <a:cubicBezTo>
                    <a:pt x="25583" y="5682"/>
                    <a:pt x="25780" y="5281"/>
                    <a:pt x="25780" y="4479"/>
                  </a:cubicBezTo>
                  <a:cubicBezTo>
                    <a:pt x="25780" y="2074"/>
                    <a:pt x="23228" y="2074"/>
                    <a:pt x="22639" y="2074"/>
                  </a:cubicBezTo>
                  <a:cubicBezTo>
                    <a:pt x="20872" y="2074"/>
                    <a:pt x="20087" y="2074"/>
                    <a:pt x="16358" y="6483"/>
                  </a:cubicBezTo>
                  <a:cubicBezTo>
                    <a:pt x="5366" y="20312"/>
                    <a:pt x="262" y="41155"/>
                    <a:pt x="262" y="49773"/>
                  </a:cubicBezTo>
                  <a:cubicBezTo>
                    <a:pt x="262" y="67610"/>
                    <a:pt x="13021" y="83042"/>
                    <a:pt x="38342" y="88654"/>
                  </a:cubicBezTo>
                  <a:cubicBezTo>
                    <a:pt x="28528" y="119719"/>
                    <a:pt x="27350" y="123527"/>
                    <a:pt x="27350" y="125330"/>
                  </a:cubicBezTo>
                  <a:cubicBezTo>
                    <a:pt x="27350" y="130742"/>
                    <a:pt x="31864" y="131744"/>
                    <a:pt x="34023" y="131744"/>
                  </a:cubicBezTo>
                  <a:cubicBezTo>
                    <a:pt x="36183" y="131744"/>
                    <a:pt x="40108" y="130341"/>
                    <a:pt x="41679" y="127334"/>
                  </a:cubicBezTo>
                  <a:cubicBezTo>
                    <a:pt x="43053" y="124328"/>
                    <a:pt x="44819" y="114107"/>
                    <a:pt x="48745" y="90257"/>
                  </a:cubicBezTo>
                  <a:close/>
                  <a:moveTo>
                    <a:pt x="51297" y="76629"/>
                  </a:moveTo>
                  <a:cubicBezTo>
                    <a:pt x="55222" y="53581"/>
                    <a:pt x="56793" y="44562"/>
                    <a:pt x="66214" y="31535"/>
                  </a:cubicBezTo>
                  <a:cubicBezTo>
                    <a:pt x="75047" y="19310"/>
                    <a:pt x="85450" y="13698"/>
                    <a:pt x="95264" y="13698"/>
                  </a:cubicBezTo>
                  <a:cubicBezTo>
                    <a:pt x="108808" y="13698"/>
                    <a:pt x="116071" y="22917"/>
                    <a:pt x="116071" y="33339"/>
                  </a:cubicBezTo>
                  <a:cubicBezTo>
                    <a:pt x="116071" y="53581"/>
                    <a:pt x="91339" y="76829"/>
                    <a:pt x="57578" y="76829"/>
                  </a:cubicBezTo>
                  <a:cubicBezTo>
                    <a:pt x="55811" y="76829"/>
                    <a:pt x="53063" y="76829"/>
                    <a:pt x="51297" y="76629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3" name="Dowolny kształt: kształt 92">
              <a:extLst>
                <a:ext uri="{FF2B5EF4-FFF2-40B4-BE49-F238E27FC236}">
                  <a16:creationId xmlns:a16="http://schemas.microsoft.com/office/drawing/2014/main" id="{7ABD46F8-98C5-7526-F46B-D3EC130FDC2C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905214" y="7361555"/>
              <a:ext cx="59474" cy="134880"/>
            </a:xfrm>
            <a:custGeom>
              <a:avLst/>
              <a:gdLst>
                <a:gd name="connsiteX0" fmla="*/ 54633 w 59474"/>
                <a:gd name="connsiteY0" fmla="*/ 7693 h 134880"/>
                <a:gd name="connsiteX1" fmla="*/ 46781 w 59474"/>
                <a:gd name="connsiteY1" fmla="*/ 77 h 134880"/>
                <a:gd name="connsiteX2" fmla="*/ 35789 w 59474"/>
                <a:gd name="connsiteY2" fmla="*/ 11100 h 134880"/>
                <a:gd name="connsiteX3" fmla="*/ 43641 w 59474"/>
                <a:gd name="connsiteY3" fmla="*/ 18716 h 134880"/>
                <a:gd name="connsiteX4" fmla="*/ 54633 w 59474"/>
                <a:gd name="connsiteY4" fmla="*/ 7693 h 134880"/>
                <a:gd name="connsiteX5" fmla="*/ 14591 w 59474"/>
                <a:gd name="connsiteY5" fmla="*/ 109505 h 134880"/>
                <a:gd name="connsiteX6" fmla="*/ 12824 w 59474"/>
                <a:gd name="connsiteY6" fmla="*/ 117922 h 134880"/>
                <a:gd name="connsiteX7" fmla="*/ 31471 w 59474"/>
                <a:gd name="connsiteY7" fmla="*/ 134958 h 134880"/>
                <a:gd name="connsiteX8" fmla="*/ 59736 w 59474"/>
                <a:gd name="connsiteY8" fmla="*/ 104294 h 134880"/>
                <a:gd name="connsiteX9" fmla="*/ 56596 w 59474"/>
                <a:gd name="connsiteY9" fmla="*/ 101689 h 134880"/>
                <a:gd name="connsiteX10" fmla="*/ 52866 w 59474"/>
                <a:gd name="connsiteY10" fmla="*/ 105096 h 134880"/>
                <a:gd name="connsiteX11" fmla="*/ 32060 w 59474"/>
                <a:gd name="connsiteY11" fmla="*/ 129346 h 134880"/>
                <a:gd name="connsiteX12" fmla="*/ 27153 w 59474"/>
                <a:gd name="connsiteY12" fmla="*/ 122332 h 134880"/>
                <a:gd name="connsiteX13" fmla="*/ 30293 w 59474"/>
                <a:gd name="connsiteY13" fmla="*/ 109505 h 134880"/>
                <a:gd name="connsiteX14" fmla="*/ 36575 w 59474"/>
                <a:gd name="connsiteY14" fmla="*/ 93472 h 134880"/>
                <a:gd name="connsiteX15" fmla="*/ 46192 w 59474"/>
                <a:gd name="connsiteY15" fmla="*/ 68019 h 134880"/>
                <a:gd name="connsiteX16" fmla="*/ 47370 w 59474"/>
                <a:gd name="connsiteY16" fmla="*/ 61605 h 134880"/>
                <a:gd name="connsiteX17" fmla="*/ 28723 w 59474"/>
                <a:gd name="connsiteY17" fmla="*/ 44570 h 134880"/>
                <a:gd name="connsiteX18" fmla="*/ 262 w 59474"/>
                <a:gd name="connsiteY18" fmla="*/ 75234 h 134880"/>
                <a:gd name="connsiteX19" fmla="*/ 3599 w 59474"/>
                <a:gd name="connsiteY19" fmla="*/ 77839 h 134880"/>
                <a:gd name="connsiteX20" fmla="*/ 7132 w 59474"/>
                <a:gd name="connsiteY20" fmla="*/ 74632 h 134880"/>
                <a:gd name="connsiteX21" fmla="*/ 28134 w 59474"/>
                <a:gd name="connsiteY21" fmla="*/ 50182 h 134880"/>
                <a:gd name="connsiteX22" fmla="*/ 33041 w 59474"/>
                <a:gd name="connsiteY22" fmla="*/ 57196 h 134880"/>
                <a:gd name="connsiteX23" fmla="*/ 26957 w 59474"/>
                <a:gd name="connsiteY23" fmla="*/ 77238 h 134880"/>
                <a:gd name="connsiteX24" fmla="*/ 14591 w 59474"/>
                <a:gd name="connsiteY24" fmla="*/ 109505 h 13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474" h="134880">
                  <a:moveTo>
                    <a:pt x="54633" y="7693"/>
                  </a:moveTo>
                  <a:cubicBezTo>
                    <a:pt x="54633" y="4487"/>
                    <a:pt x="52277" y="77"/>
                    <a:pt x="46781" y="77"/>
                  </a:cubicBezTo>
                  <a:cubicBezTo>
                    <a:pt x="41482" y="77"/>
                    <a:pt x="35789" y="5288"/>
                    <a:pt x="35789" y="11100"/>
                  </a:cubicBezTo>
                  <a:cubicBezTo>
                    <a:pt x="35789" y="14507"/>
                    <a:pt x="38341" y="18716"/>
                    <a:pt x="43641" y="18716"/>
                  </a:cubicBezTo>
                  <a:cubicBezTo>
                    <a:pt x="49333" y="18716"/>
                    <a:pt x="54633" y="13105"/>
                    <a:pt x="54633" y="7693"/>
                  </a:cubicBezTo>
                  <a:close/>
                  <a:moveTo>
                    <a:pt x="14591" y="109505"/>
                  </a:moveTo>
                  <a:cubicBezTo>
                    <a:pt x="13805" y="112110"/>
                    <a:pt x="12824" y="114515"/>
                    <a:pt x="12824" y="117922"/>
                  </a:cubicBezTo>
                  <a:cubicBezTo>
                    <a:pt x="12824" y="127342"/>
                    <a:pt x="20675" y="134958"/>
                    <a:pt x="31471" y="134958"/>
                  </a:cubicBezTo>
                  <a:cubicBezTo>
                    <a:pt x="51100" y="134958"/>
                    <a:pt x="59736" y="107300"/>
                    <a:pt x="59736" y="104294"/>
                  </a:cubicBezTo>
                  <a:cubicBezTo>
                    <a:pt x="59736" y="101689"/>
                    <a:pt x="57184" y="101689"/>
                    <a:pt x="56596" y="101689"/>
                  </a:cubicBezTo>
                  <a:cubicBezTo>
                    <a:pt x="53848" y="101689"/>
                    <a:pt x="53651" y="102891"/>
                    <a:pt x="52866" y="105096"/>
                  </a:cubicBezTo>
                  <a:cubicBezTo>
                    <a:pt x="48352" y="121129"/>
                    <a:pt x="39715" y="129346"/>
                    <a:pt x="32060" y="129346"/>
                  </a:cubicBezTo>
                  <a:cubicBezTo>
                    <a:pt x="28134" y="129346"/>
                    <a:pt x="27153" y="126741"/>
                    <a:pt x="27153" y="122332"/>
                  </a:cubicBezTo>
                  <a:cubicBezTo>
                    <a:pt x="27153" y="117722"/>
                    <a:pt x="28527" y="113914"/>
                    <a:pt x="30293" y="109505"/>
                  </a:cubicBezTo>
                  <a:cubicBezTo>
                    <a:pt x="32256" y="104094"/>
                    <a:pt x="34415" y="98682"/>
                    <a:pt x="36575" y="93472"/>
                  </a:cubicBezTo>
                  <a:cubicBezTo>
                    <a:pt x="38341" y="88662"/>
                    <a:pt x="45407" y="70424"/>
                    <a:pt x="46192" y="68019"/>
                  </a:cubicBezTo>
                  <a:cubicBezTo>
                    <a:pt x="46781" y="66015"/>
                    <a:pt x="47370" y="63610"/>
                    <a:pt x="47370" y="61605"/>
                  </a:cubicBezTo>
                  <a:cubicBezTo>
                    <a:pt x="47370" y="52186"/>
                    <a:pt x="39519" y="44570"/>
                    <a:pt x="28723" y="44570"/>
                  </a:cubicBezTo>
                  <a:cubicBezTo>
                    <a:pt x="9291" y="44570"/>
                    <a:pt x="262" y="71827"/>
                    <a:pt x="262" y="75234"/>
                  </a:cubicBezTo>
                  <a:cubicBezTo>
                    <a:pt x="262" y="77839"/>
                    <a:pt x="3010" y="77839"/>
                    <a:pt x="3599" y="77839"/>
                  </a:cubicBezTo>
                  <a:cubicBezTo>
                    <a:pt x="6347" y="77839"/>
                    <a:pt x="6543" y="76837"/>
                    <a:pt x="7132" y="74632"/>
                  </a:cubicBezTo>
                  <a:cubicBezTo>
                    <a:pt x="12235" y="57397"/>
                    <a:pt x="20872" y="50182"/>
                    <a:pt x="28134" y="50182"/>
                  </a:cubicBezTo>
                  <a:cubicBezTo>
                    <a:pt x="31275" y="50182"/>
                    <a:pt x="33041" y="51785"/>
                    <a:pt x="33041" y="57196"/>
                  </a:cubicBezTo>
                  <a:cubicBezTo>
                    <a:pt x="33041" y="61806"/>
                    <a:pt x="31864" y="64812"/>
                    <a:pt x="26957" y="77238"/>
                  </a:cubicBezTo>
                  <a:lnTo>
                    <a:pt x="14591" y="109505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12" name="Grupa 111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beta = \sum_i \dot{\tilde{K}}_i^{\dagger \varphi} \tilde{K}_i^\varphi&#10;$$&#10; \end{document}&#10;" title="IguanaTex Vector Display">
            <a:extLst>
              <a:ext uri="{FF2B5EF4-FFF2-40B4-BE49-F238E27FC236}">
                <a16:creationId xmlns:a16="http://schemas.microsoft.com/office/drawing/2014/main" id="{F915B903-5398-8376-CBEE-EADB7B9C6815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3048000" y="5245100"/>
            <a:ext cx="1587705" cy="557270"/>
            <a:chOff x="8676895" y="7058214"/>
            <a:chExt cx="1915165" cy="672206"/>
          </a:xfrm>
        </p:grpSpPr>
        <p:sp>
          <p:nvSpPr>
            <p:cNvPr id="98" name="Dowolny kształt: kształt 97">
              <a:extLst>
                <a:ext uri="{FF2B5EF4-FFF2-40B4-BE49-F238E27FC236}">
                  <a16:creationId xmlns:a16="http://schemas.microsoft.com/office/drawing/2014/main" id="{4BEEE71C-4B16-0037-1A49-7FD1C9053E1D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676895" y="7188040"/>
              <a:ext cx="153445" cy="257885"/>
            </a:xfrm>
            <a:custGeom>
              <a:avLst/>
              <a:gdLst>
                <a:gd name="connsiteX0" fmla="*/ 153645 w 153445"/>
                <a:gd name="connsiteY0" fmla="*/ 39331 h 257885"/>
                <a:gd name="connsiteX1" fmla="*/ 115363 w 153445"/>
                <a:gd name="connsiteY1" fmla="*/ 75 h 257885"/>
                <a:gd name="connsiteX2" fmla="*/ 81303 w 153445"/>
                <a:gd name="connsiteY2" fmla="*/ 12109 h 257885"/>
                <a:gd name="connsiteX3" fmla="*/ 44991 w 153445"/>
                <a:gd name="connsiteY3" fmla="*/ 73142 h 257885"/>
                <a:gd name="connsiteX4" fmla="*/ 235 w 153445"/>
                <a:gd name="connsiteY4" fmla="*/ 255095 h 257885"/>
                <a:gd name="connsiteX5" fmla="*/ 3613 w 153445"/>
                <a:gd name="connsiteY5" fmla="*/ 257960 h 257885"/>
                <a:gd name="connsiteX6" fmla="*/ 6991 w 153445"/>
                <a:gd name="connsiteY6" fmla="*/ 256527 h 257885"/>
                <a:gd name="connsiteX7" fmla="*/ 26694 w 153445"/>
                <a:gd name="connsiteY7" fmla="*/ 177443 h 257885"/>
                <a:gd name="connsiteX8" fmla="*/ 64977 w 153445"/>
                <a:gd name="connsiteY8" fmla="*/ 205237 h 257885"/>
                <a:gd name="connsiteX9" fmla="*/ 119303 w 153445"/>
                <a:gd name="connsiteY9" fmla="*/ 182600 h 257885"/>
                <a:gd name="connsiteX10" fmla="*/ 141822 w 153445"/>
                <a:gd name="connsiteY10" fmla="*/ 129877 h 257885"/>
                <a:gd name="connsiteX11" fmla="*/ 121274 w 153445"/>
                <a:gd name="connsiteY11" fmla="*/ 87183 h 257885"/>
                <a:gd name="connsiteX12" fmla="*/ 153645 w 153445"/>
                <a:gd name="connsiteY12" fmla="*/ 39331 h 257885"/>
                <a:gd name="connsiteX13" fmla="*/ 102977 w 153445"/>
                <a:gd name="connsiteY13" fmla="*/ 86896 h 257885"/>
                <a:gd name="connsiteX14" fmla="*/ 89466 w 153445"/>
                <a:gd name="connsiteY14" fmla="*/ 88902 h 257885"/>
                <a:gd name="connsiteX15" fmla="*/ 77080 w 153445"/>
                <a:gd name="connsiteY15" fmla="*/ 87756 h 257885"/>
                <a:gd name="connsiteX16" fmla="*/ 90873 w 153445"/>
                <a:gd name="connsiteY16" fmla="*/ 85463 h 257885"/>
                <a:gd name="connsiteX17" fmla="*/ 102977 w 153445"/>
                <a:gd name="connsiteY17" fmla="*/ 86896 h 257885"/>
                <a:gd name="connsiteX18" fmla="*/ 137881 w 153445"/>
                <a:gd name="connsiteY18" fmla="*/ 32740 h 257885"/>
                <a:gd name="connsiteX19" fmla="*/ 112548 w 153445"/>
                <a:gd name="connsiteY19" fmla="*/ 82312 h 257885"/>
                <a:gd name="connsiteX20" fmla="*/ 90873 w 153445"/>
                <a:gd name="connsiteY20" fmla="*/ 78873 h 257885"/>
                <a:gd name="connsiteX21" fmla="*/ 69199 w 153445"/>
                <a:gd name="connsiteY21" fmla="*/ 88042 h 257885"/>
                <a:gd name="connsiteX22" fmla="*/ 88621 w 153445"/>
                <a:gd name="connsiteY22" fmla="*/ 95206 h 257885"/>
                <a:gd name="connsiteX23" fmla="*/ 111703 w 153445"/>
                <a:gd name="connsiteY23" fmla="*/ 91481 h 257885"/>
                <a:gd name="connsiteX24" fmla="*/ 124089 w 153445"/>
                <a:gd name="connsiteY24" fmla="*/ 123860 h 257885"/>
                <a:gd name="connsiteX25" fmla="*/ 110014 w 153445"/>
                <a:gd name="connsiteY25" fmla="*/ 173145 h 257885"/>
                <a:gd name="connsiteX26" fmla="*/ 64132 w 153445"/>
                <a:gd name="connsiteY26" fmla="*/ 198933 h 257885"/>
                <a:gd name="connsiteX27" fmla="*/ 32043 w 153445"/>
                <a:gd name="connsiteY27" fmla="*/ 161969 h 257885"/>
                <a:gd name="connsiteX28" fmla="*/ 33450 w 153445"/>
                <a:gd name="connsiteY28" fmla="*/ 149362 h 257885"/>
                <a:gd name="connsiteX29" fmla="*/ 51465 w 153445"/>
                <a:gd name="connsiteY29" fmla="*/ 76867 h 257885"/>
                <a:gd name="connsiteX30" fmla="*/ 111703 w 153445"/>
                <a:gd name="connsiteY30" fmla="*/ 6665 h 257885"/>
                <a:gd name="connsiteX31" fmla="*/ 137881 w 153445"/>
                <a:gd name="connsiteY31" fmla="*/ 32740 h 257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3445" h="257885">
                  <a:moveTo>
                    <a:pt x="153645" y="39331"/>
                  </a:moveTo>
                  <a:cubicBezTo>
                    <a:pt x="153645" y="17840"/>
                    <a:pt x="138163" y="75"/>
                    <a:pt x="115363" y="75"/>
                  </a:cubicBezTo>
                  <a:cubicBezTo>
                    <a:pt x="99036" y="75"/>
                    <a:pt x="91155" y="4659"/>
                    <a:pt x="81303" y="12109"/>
                  </a:cubicBezTo>
                  <a:cubicBezTo>
                    <a:pt x="65821" y="23571"/>
                    <a:pt x="50339" y="51365"/>
                    <a:pt x="44991" y="73142"/>
                  </a:cubicBezTo>
                  <a:lnTo>
                    <a:pt x="235" y="255095"/>
                  </a:lnTo>
                  <a:cubicBezTo>
                    <a:pt x="-47" y="256241"/>
                    <a:pt x="1361" y="257960"/>
                    <a:pt x="3613" y="257960"/>
                  </a:cubicBezTo>
                  <a:cubicBezTo>
                    <a:pt x="5865" y="257960"/>
                    <a:pt x="6709" y="257387"/>
                    <a:pt x="6991" y="256527"/>
                  </a:cubicBezTo>
                  <a:lnTo>
                    <a:pt x="26694" y="177443"/>
                  </a:lnTo>
                  <a:cubicBezTo>
                    <a:pt x="32043" y="194635"/>
                    <a:pt x="44428" y="205237"/>
                    <a:pt x="64977" y="205237"/>
                  </a:cubicBezTo>
                  <a:cubicBezTo>
                    <a:pt x="85525" y="205237"/>
                    <a:pt x="106636" y="195208"/>
                    <a:pt x="119303" y="182600"/>
                  </a:cubicBezTo>
                  <a:cubicBezTo>
                    <a:pt x="132815" y="169420"/>
                    <a:pt x="141822" y="151081"/>
                    <a:pt x="141822" y="129877"/>
                  </a:cubicBezTo>
                  <a:cubicBezTo>
                    <a:pt x="141822" y="109246"/>
                    <a:pt x="131407" y="94346"/>
                    <a:pt x="121274" y="87183"/>
                  </a:cubicBezTo>
                  <a:cubicBezTo>
                    <a:pt x="137600" y="77727"/>
                    <a:pt x="153645" y="59961"/>
                    <a:pt x="153645" y="39331"/>
                  </a:cubicBezTo>
                  <a:close/>
                  <a:moveTo>
                    <a:pt x="102977" y="86896"/>
                  </a:moveTo>
                  <a:cubicBezTo>
                    <a:pt x="99318" y="88329"/>
                    <a:pt x="96221" y="88902"/>
                    <a:pt x="89466" y="88902"/>
                  </a:cubicBezTo>
                  <a:cubicBezTo>
                    <a:pt x="85525" y="88902"/>
                    <a:pt x="79895" y="89188"/>
                    <a:pt x="77080" y="87756"/>
                  </a:cubicBezTo>
                  <a:cubicBezTo>
                    <a:pt x="77643" y="84890"/>
                    <a:pt x="87777" y="85463"/>
                    <a:pt x="90873" y="85463"/>
                  </a:cubicBezTo>
                  <a:cubicBezTo>
                    <a:pt x="96784" y="85463"/>
                    <a:pt x="99318" y="85463"/>
                    <a:pt x="102977" y="86896"/>
                  </a:cubicBezTo>
                  <a:close/>
                  <a:moveTo>
                    <a:pt x="137881" y="32740"/>
                  </a:moveTo>
                  <a:cubicBezTo>
                    <a:pt x="137881" y="52798"/>
                    <a:pt x="127185" y="73429"/>
                    <a:pt x="112548" y="82312"/>
                  </a:cubicBezTo>
                  <a:cubicBezTo>
                    <a:pt x="104948" y="79446"/>
                    <a:pt x="99318" y="78873"/>
                    <a:pt x="90873" y="78873"/>
                  </a:cubicBezTo>
                  <a:cubicBezTo>
                    <a:pt x="84962" y="78873"/>
                    <a:pt x="69199" y="78587"/>
                    <a:pt x="69199" y="88042"/>
                  </a:cubicBezTo>
                  <a:cubicBezTo>
                    <a:pt x="68917" y="96065"/>
                    <a:pt x="83555" y="95206"/>
                    <a:pt x="88621" y="95206"/>
                  </a:cubicBezTo>
                  <a:cubicBezTo>
                    <a:pt x="99036" y="95206"/>
                    <a:pt x="103259" y="94919"/>
                    <a:pt x="111703" y="91481"/>
                  </a:cubicBezTo>
                  <a:cubicBezTo>
                    <a:pt x="122400" y="101796"/>
                    <a:pt x="123807" y="110679"/>
                    <a:pt x="124089" y="123860"/>
                  </a:cubicBezTo>
                  <a:cubicBezTo>
                    <a:pt x="124652" y="140479"/>
                    <a:pt x="117896" y="161969"/>
                    <a:pt x="110014" y="173145"/>
                  </a:cubicBezTo>
                  <a:cubicBezTo>
                    <a:pt x="99036" y="188618"/>
                    <a:pt x="80177" y="198933"/>
                    <a:pt x="64132" y="198933"/>
                  </a:cubicBezTo>
                  <a:cubicBezTo>
                    <a:pt x="42739" y="198933"/>
                    <a:pt x="32043" y="182314"/>
                    <a:pt x="32043" y="161969"/>
                  </a:cubicBezTo>
                  <a:cubicBezTo>
                    <a:pt x="32043" y="159104"/>
                    <a:pt x="32043" y="154806"/>
                    <a:pt x="33450" y="149362"/>
                  </a:cubicBezTo>
                  <a:lnTo>
                    <a:pt x="51465" y="76867"/>
                  </a:lnTo>
                  <a:cubicBezTo>
                    <a:pt x="57658" y="52225"/>
                    <a:pt x="77925" y="6665"/>
                    <a:pt x="111703" y="6665"/>
                  </a:cubicBezTo>
                  <a:cubicBezTo>
                    <a:pt x="128029" y="6665"/>
                    <a:pt x="137881" y="15548"/>
                    <a:pt x="137881" y="32740"/>
                  </a:cubicBez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9" name="Dowolny kształt: kształt 98">
              <a:extLst>
                <a:ext uri="{FF2B5EF4-FFF2-40B4-BE49-F238E27FC236}">
                  <a16:creationId xmlns:a16="http://schemas.microsoft.com/office/drawing/2014/main" id="{B7128004-2C06-35B5-4A2A-6A7F44ADD792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936509" y="7285177"/>
              <a:ext cx="187188" cy="67050"/>
            </a:xfrm>
            <a:custGeom>
              <a:avLst/>
              <a:gdLst>
                <a:gd name="connsiteX0" fmla="*/ 177826 w 187188"/>
                <a:gd name="connsiteY0" fmla="*/ 11536 h 67050"/>
                <a:gd name="connsiteX1" fmla="*/ 187396 w 187188"/>
                <a:gd name="connsiteY1" fmla="*/ 5806 h 67050"/>
                <a:gd name="connsiteX2" fmla="*/ 178107 w 187188"/>
                <a:gd name="connsiteY2" fmla="*/ 75 h 67050"/>
                <a:gd name="connsiteX3" fmla="*/ 9497 w 187188"/>
                <a:gd name="connsiteY3" fmla="*/ 75 h 67050"/>
                <a:gd name="connsiteX4" fmla="*/ 208 w 187188"/>
                <a:gd name="connsiteY4" fmla="*/ 5806 h 67050"/>
                <a:gd name="connsiteX5" fmla="*/ 9779 w 187188"/>
                <a:gd name="connsiteY5" fmla="*/ 11536 h 67050"/>
                <a:gd name="connsiteX6" fmla="*/ 177826 w 187188"/>
                <a:gd name="connsiteY6" fmla="*/ 11536 h 67050"/>
                <a:gd name="connsiteX7" fmla="*/ 178107 w 187188"/>
                <a:gd name="connsiteY7" fmla="*/ 67125 h 67050"/>
                <a:gd name="connsiteX8" fmla="*/ 187396 w 187188"/>
                <a:gd name="connsiteY8" fmla="*/ 61394 h 67050"/>
                <a:gd name="connsiteX9" fmla="*/ 177826 w 187188"/>
                <a:gd name="connsiteY9" fmla="*/ 55663 h 67050"/>
                <a:gd name="connsiteX10" fmla="*/ 9779 w 187188"/>
                <a:gd name="connsiteY10" fmla="*/ 55663 h 67050"/>
                <a:gd name="connsiteX11" fmla="*/ 208 w 187188"/>
                <a:gd name="connsiteY11" fmla="*/ 61394 h 67050"/>
                <a:gd name="connsiteX12" fmla="*/ 9497 w 187188"/>
                <a:gd name="connsiteY12" fmla="*/ 67125 h 67050"/>
                <a:gd name="connsiteX13" fmla="*/ 178107 w 187188"/>
                <a:gd name="connsiteY13" fmla="*/ 67125 h 6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7188" h="67050">
                  <a:moveTo>
                    <a:pt x="177826" y="11536"/>
                  </a:moveTo>
                  <a:cubicBezTo>
                    <a:pt x="182048" y="11536"/>
                    <a:pt x="187396" y="11536"/>
                    <a:pt x="187396" y="5806"/>
                  </a:cubicBezTo>
                  <a:cubicBezTo>
                    <a:pt x="187396" y="75"/>
                    <a:pt x="182048" y="75"/>
                    <a:pt x="178107" y="75"/>
                  </a:cubicBezTo>
                  <a:lnTo>
                    <a:pt x="9497" y="75"/>
                  </a:lnTo>
                  <a:cubicBezTo>
                    <a:pt x="5556" y="75"/>
                    <a:pt x="208" y="75"/>
                    <a:pt x="208" y="5806"/>
                  </a:cubicBezTo>
                  <a:cubicBezTo>
                    <a:pt x="208" y="11536"/>
                    <a:pt x="5556" y="11536"/>
                    <a:pt x="9779" y="11536"/>
                  </a:cubicBezTo>
                  <a:lnTo>
                    <a:pt x="177826" y="11536"/>
                  </a:lnTo>
                  <a:close/>
                  <a:moveTo>
                    <a:pt x="178107" y="67125"/>
                  </a:moveTo>
                  <a:cubicBezTo>
                    <a:pt x="182048" y="67125"/>
                    <a:pt x="187396" y="67125"/>
                    <a:pt x="187396" y="61394"/>
                  </a:cubicBezTo>
                  <a:cubicBezTo>
                    <a:pt x="187396" y="55663"/>
                    <a:pt x="182048" y="55663"/>
                    <a:pt x="177826" y="55663"/>
                  </a:cubicBezTo>
                  <a:lnTo>
                    <a:pt x="9779" y="55663"/>
                  </a:lnTo>
                  <a:cubicBezTo>
                    <a:pt x="5556" y="55663"/>
                    <a:pt x="208" y="55663"/>
                    <a:pt x="208" y="61394"/>
                  </a:cubicBezTo>
                  <a:cubicBezTo>
                    <a:pt x="208" y="67125"/>
                    <a:pt x="5556" y="67125"/>
                    <a:pt x="9497" y="67125"/>
                  </a:cubicBezTo>
                  <a:lnTo>
                    <a:pt x="178107" y="67125"/>
                  </a:ln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0" name="Dowolny kształt: kształt 99">
              <a:extLst>
                <a:ext uri="{FF2B5EF4-FFF2-40B4-BE49-F238E27FC236}">
                  <a16:creationId xmlns:a16="http://schemas.microsoft.com/office/drawing/2014/main" id="{858E9207-9C80-4E5F-6638-FFB043C424BE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9233632" y="7118123"/>
              <a:ext cx="374657" cy="401155"/>
            </a:xfrm>
            <a:custGeom>
              <a:avLst/>
              <a:gdLst>
                <a:gd name="connsiteX0" fmla="*/ 340816 w 374657"/>
                <a:gd name="connsiteY0" fmla="*/ 401220 h 401155"/>
                <a:gd name="connsiteX1" fmla="*/ 374876 w 374657"/>
                <a:gd name="connsiteY1" fmla="*/ 309528 h 401155"/>
                <a:gd name="connsiteX2" fmla="*/ 367839 w 374657"/>
                <a:gd name="connsiteY2" fmla="*/ 309528 h 401155"/>
                <a:gd name="connsiteX3" fmla="*/ 294653 w 374657"/>
                <a:gd name="connsiteY3" fmla="*/ 367409 h 401155"/>
                <a:gd name="connsiteX4" fmla="*/ 207111 w 374657"/>
                <a:gd name="connsiteY4" fmla="*/ 376291 h 401155"/>
                <a:gd name="connsiteX5" fmla="*/ 37375 w 374657"/>
                <a:gd name="connsiteY5" fmla="*/ 376291 h 401155"/>
                <a:gd name="connsiteX6" fmla="*/ 180651 w 374657"/>
                <a:gd name="connsiteY6" fmla="*/ 205227 h 401155"/>
                <a:gd name="connsiteX7" fmla="*/ 183184 w 374657"/>
                <a:gd name="connsiteY7" fmla="*/ 200643 h 401155"/>
                <a:gd name="connsiteX8" fmla="*/ 181214 w 374657"/>
                <a:gd name="connsiteY8" fmla="*/ 196345 h 401155"/>
                <a:gd name="connsiteX9" fmla="*/ 50042 w 374657"/>
                <a:gd name="connsiteY9" fmla="*/ 13819 h 401155"/>
                <a:gd name="connsiteX10" fmla="*/ 204296 w 374657"/>
                <a:gd name="connsiteY10" fmla="*/ 13819 h 401155"/>
                <a:gd name="connsiteX11" fmla="*/ 270163 w 374657"/>
                <a:gd name="connsiteY11" fmla="*/ 18404 h 401155"/>
                <a:gd name="connsiteX12" fmla="*/ 332090 w 374657"/>
                <a:gd name="connsiteY12" fmla="*/ 39894 h 401155"/>
                <a:gd name="connsiteX13" fmla="*/ 367839 w 374657"/>
                <a:gd name="connsiteY13" fmla="*/ 80583 h 401155"/>
                <a:gd name="connsiteX14" fmla="*/ 374876 w 374657"/>
                <a:gd name="connsiteY14" fmla="*/ 80583 h 401155"/>
                <a:gd name="connsiteX15" fmla="*/ 340816 w 374657"/>
                <a:gd name="connsiteY15" fmla="*/ 65 h 401155"/>
                <a:gd name="connsiteX16" fmla="*/ 8100 w 374657"/>
                <a:gd name="connsiteY16" fmla="*/ 65 h 401155"/>
                <a:gd name="connsiteX17" fmla="*/ 500 w 374657"/>
                <a:gd name="connsiteY17" fmla="*/ 2071 h 401155"/>
                <a:gd name="connsiteX18" fmla="*/ 219 w 374657"/>
                <a:gd name="connsiteY18" fmla="*/ 11527 h 401155"/>
                <a:gd name="connsiteX19" fmla="*/ 149125 w 374657"/>
                <a:gd name="connsiteY19" fmla="*/ 218981 h 401155"/>
                <a:gd name="connsiteX20" fmla="*/ 3315 w 374657"/>
                <a:gd name="connsiteY20" fmla="*/ 392911 h 401155"/>
                <a:gd name="connsiteX21" fmla="*/ 500 w 374657"/>
                <a:gd name="connsiteY21" fmla="*/ 398068 h 401155"/>
                <a:gd name="connsiteX22" fmla="*/ 8100 w 374657"/>
                <a:gd name="connsiteY22" fmla="*/ 401220 h 401155"/>
                <a:gd name="connsiteX23" fmla="*/ 340816 w 374657"/>
                <a:gd name="connsiteY23" fmla="*/ 401220 h 40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74657" h="401155">
                  <a:moveTo>
                    <a:pt x="340816" y="401220"/>
                  </a:moveTo>
                  <a:lnTo>
                    <a:pt x="374876" y="309528"/>
                  </a:lnTo>
                  <a:lnTo>
                    <a:pt x="367839" y="309528"/>
                  </a:lnTo>
                  <a:cubicBezTo>
                    <a:pt x="356861" y="339328"/>
                    <a:pt x="327024" y="358813"/>
                    <a:pt x="294653" y="367409"/>
                  </a:cubicBezTo>
                  <a:cubicBezTo>
                    <a:pt x="288741" y="368841"/>
                    <a:pt x="261156" y="376291"/>
                    <a:pt x="207111" y="376291"/>
                  </a:cubicBezTo>
                  <a:lnTo>
                    <a:pt x="37375" y="376291"/>
                  </a:lnTo>
                  <a:lnTo>
                    <a:pt x="180651" y="205227"/>
                  </a:lnTo>
                  <a:cubicBezTo>
                    <a:pt x="182621" y="202935"/>
                    <a:pt x="183184" y="202076"/>
                    <a:pt x="183184" y="200643"/>
                  </a:cubicBezTo>
                  <a:cubicBezTo>
                    <a:pt x="183184" y="200070"/>
                    <a:pt x="183184" y="199210"/>
                    <a:pt x="181214" y="196345"/>
                  </a:cubicBezTo>
                  <a:lnTo>
                    <a:pt x="50042" y="13819"/>
                  </a:lnTo>
                  <a:lnTo>
                    <a:pt x="204296" y="13819"/>
                  </a:lnTo>
                  <a:cubicBezTo>
                    <a:pt x="242015" y="13819"/>
                    <a:pt x="267630" y="17831"/>
                    <a:pt x="270163" y="18404"/>
                  </a:cubicBezTo>
                  <a:cubicBezTo>
                    <a:pt x="285364" y="20696"/>
                    <a:pt x="309853" y="25567"/>
                    <a:pt x="332090" y="39894"/>
                  </a:cubicBezTo>
                  <a:cubicBezTo>
                    <a:pt x="339127" y="44479"/>
                    <a:pt x="358268" y="57373"/>
                    <a:pt x="367839" y="80583"/>
                  </a:cubicBezTo>
                  <a:lnTo>
                    <a:pt x="374876" y="80583"/>
                  </a:lnTo>
                  <a:lnTo>
                    <a:pt x="340816" y="65"/>
                  </a:lnTo>
                  <a:lnTo>
                    <a:pt x="8100" y="65"/>
                  </a:lnTo>
                  <a:cubicBezTo>
                    <a:pt x="1626" y="65"/>
                    <a:pt x="1345" y="352"/>
                    <a:pt x="500" y="2071"/>
                  </a:cubicBezTo>
                  <a:cubicBezTo>
                    <a:pt x="219" y="2931"/>
                    <a:pt x="219" y="8375"/>
                    <a:pt x="219" y="11527"/>
                  </a:cubicBezTo>
                  <a:lnTo>
                    <a:pt x="149125" y="218981"/>
                  </a:lnTo>
                  <a:lnTo>
                    <a:pt x="3315" y="392911"/>
                  </a:lnTo>
                  <a:cubicBezTo>
                    <a:pt x="500" y="396349"/>
                    <a:pt x="500" y="397782"/>
                    <a:pt x="500" y="398068"/>
                  </a:cubicBezTo>
                  <a:cubicBezTo>
                    <a:pt x="500" y="401220"/>
                    <a:pt x="3033" y="401220"/>
                    <a:pt x="8100" y="401220"/>
                  </a:cubicBezTo>
                  <a:lnTo>
                    <a:pt x="340816" y="401220"/>
                  </a:ln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1" name="Dowolny kształt: kształt 100">
              <a:extLst>
                <a:ext uri="{FF2B5EF4-FFF2-40B4-BE49-F238E27FC236}">
                  <a16:creationId xmlns:a16="http://schemas.microsoft.com/office/drawing/2014/main" id="{381EEF82-92AE-8DA0-BEC7-4FA40DCDD011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9390606" y="7595432"/>
              <a:ext cx="59703" cy="134988"/>
            </a:xfrm>
            <a:custGeom>
              <a:avLst/>
              <a:gdLst>
                <a:gd name="connsiteX0" fmla="*/ 54804 w 59703"/>
                <a:gd name="connsiteY0" fmla="*/ 7708 h 134988"/>
                <a:gd name="connsiteX1" fmla="*/ 46923 w 59703"/>
                <a:gd name="connsiteY1" fmla="*/ 86 h 134988"/>
                <a:gd name="connsiteX2" fmla="*/ 35889 w 59703"/>
                <a:gd name="connsiteY2" fmla="*/ 11118 h 134988"/>
                <a:gd name="connsiteX3" fmla="*/ 43770 w 59703"/>
                <a:gd name="connsiteY3" fmla="*/ 18740 h 134988"/>
                <a:gd name="connsiteX4" fmla="*/ 54804 w 59703"/>
                <a:gd name="connsiteY4" fmla="*/ 7708 h 134988"/>
                <a:gd name="connsiteX5" fmla="*/ 14608 w 59703"/>
                <a:gd name="connsiteY5" fmla="*/ 109602 h 134988"/>
                <a:gd name="connsiteX6" fmla="*/ 12835 w 59703"/>
                <a:gd name="connsiteY6" fmla="*/ 118026 h 134988"/>
                <a:gd name="connsiteX7" fmla="*/ 31554 w 59703"/>
                <a:gd name="connsiteY7" fmla="*/ 135075 h 134988"/>
                <a:gd name="connsiteX8" fmla="*/ 59927 w 59703"/>
                <a:gd name="connsiteY8" fmla="*/ 104387 h 134988"/>
                <a:gd name="connsiteX9" fmla="*/ 56775 w 59703"/>
                <a:gd name="connsiteY9" fmla="*/ 101779 h 134988"/>
                <a:gd name="connsiteX10" fmla="*/ 53031 w 59703"/>
                <a:gd name="connsiteY10" fmla="*/ 105189 h 134988"/>
                <a:gd name="connsiteX11" fmla="*/ 32145 w 59703"/>
                <a:gd name="connsiteY11" fmla="*/ 129459 h 134988"/>
                <a:gd name="connsiteX12" fmla="*/ 27219 w 59703"/>
                <a:gd name="connsiteY12" fmla="*/ 122439 h 134988"/>
                <a:gd name="connsiteX13" fmla="*/ 30372 w 59703"/>
                <a:gd name="connsiteY13" fmla="*/ 109602 h 134988"/>
                <a:gd name="connsiteX14" fmla="*/ 36677 w 59703"/>
                <a:gd name="connsiteY14" fmla="*/ 93556 h 134988"/>
                <a:gd name="connsiteX15" fmla="*/ 46332 w 59703"/>
                <a:gd name="connsiteY15" fmla="*/ 68082 h 134988"/>
                <a:gd name="connsiteX16" fmla="*/ 47514 w 59703"/>
                <a:gd name="connsiteY16" fmla="*/ 61664 h 134988"/>
                <a:gd name="connsiteX17" fmla="*/ 28795 w 59703"/>
                <a:gd name="connsiteY17" fmla="*/ 44615 h 134988"/>
                <a:gd name="connsiteX18" fmla="*/ 224 w 59703"/>
                <a:gd name="connsiteY18" fmla="*/ 75303 h 134988"/>
                <a:gd name="connsiteX19" fmla="*/ 3574 w 59703"/>
                <a:gd name="connsiteY19" fmla="*/ 77911 h 134988"/>
                <a:gd name="connsiteX20" fmla="*/ 7121 w 59703"/>
                <a:gd name="connsiteY20" fmla="*/ 74701 h 134988"/>
                <a:gd name="connsiteX21" fmla="*/ 28204 w 59703"/>
                <a:gd name="connsiteY21" fmla="*/ 50231 h 134988"/>
                <a:gd name="connsiteX22" fmla="*/ 33130 w 59703"/>
                <a:gd name="connsiteY22" fmla="*/ 57251 h 134988"/>
                <a:gd name="connsiteX23" fmla="*/ 27022 w 59703"/>
                <a:gd name="connsiteY23" fmla="*/ 77309 h 134988"/>
                <a:gd name="connsiteX24" fmla="*/ 14608 w 59703"/>
                <a:gd name="connsiteY24" fmla="*/ 109602 h 13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703" h="134988">
                  <a:moveTo>
                    <a:pt x="54804" y="7708"/>
                  </a:moveTo>
                  <a:cubicBezTo>
                    <a:pt x="54804" y="4499"/>
                    <a:pt x="52440" y="86"/>
                    <a:pt x="46923" y="86"/>
                  </a:cubicBezTo>
                  <a:cubicBezTo>
                    <a:pt x="41603" y="86"/>
                    <a:pt x="35889" y="5301"/>
                    <a:pt x="35889" y="11118"/>
                  </a:cubicBezTo>
                  <a:cubicBezTo>
                    <a:pt x="35889" y="14528"/>
                    <a:pt x="38450" y="18740"/>
                    <a:pt x="43770" y="18740"/>
                  </a:cubicBezTo>
                  <a:cubicBezTo>
                    <a:pt x="49484" y="18740"/>
                    <a:pt x="54804" y="13124"/>
                    <a:pt x="54804" y="7708"/>
                  </a:cubicBezTo>
                  <a:close/>
                  <a:moveTo>
                    <a:pt x="14608" y="109602"/>
                  </a:moveTo>
                  <a:cubicBezTo>
                    <a:pt x="13820" y="112209"/>
                    <a:pt x="12835" y="114616"/>
                    <a:pt x="12835" y="118026"/>
                  </a:cubicBezTo>
                  <a:cubicBezTo>
                    <a:pt x="12835" y="127453"/>
                    <a:pt x="20717" y="135075"/>
                    <a:pt x="31554" y="135075"/>
                  </a:cubicBezTo>
                  <a:cubicBezTo>
                    <a:pt x="51258" y="135075"/>
                    <a:pt x="59927" y="107395"/>
                    <a:pt x="59927" y="104387"/>
                  </a:cubicBezTo>
                  <a:cubicBezTo>
                    <a:pt x="59927" y="101779"/>
                    <a:pt x="57366" y="101779"/>
                    <a:pt x="56775" y="101779"/>
                  </a:cubicBezTo>
                  <a:cubicBezTo>
                    <a:pt x="54016" y="101779"/>
                    <a:pt x="53819" y="102983"/>
                    <a:pt x="53031" y="105189"/>
                  </a:cubicBezTo>
                  <a:cubicBezTo>
                    <a:pt x="48499" y="121235"/>
                    <a:pt x="39829" y="129459"/>
                    <a:pt x="32145" y="129459"/>
                  </a:cubicBezTo>
                  <a:cubicBezTo>
                    <a:pt x="28204" y="129459"/>
                    <a:pt x="27219" y="126852"/>
                    <a:pt x="27219" y="122439"/>
                  </a:cubicBezTo>
                  <a:cubicBezTo>
                    <a:pt x="27219" y="117826"/>
                    <a:pt x="28598" y="114015"/>
                    <a:pt x="30372" y="109602"/>
                  </a:cubicBezTo>
                  <a:cubicBezTo>
                    <a:pt x="32342" y="104186"/>
                    <a:pt x="34509" y="98771"/>
                    <a:pt x="36677" y="93556"/>
                  </a:cubicBezTo>
                  <a:cubicBezTo>
                    <a:pt x="38450" y="88742"/>
                    <a:pt x="45544" y="70489"/>
                    <a:pt x="46332" y="68082"/>
                  </a:cubicBezTo>
                  <a:cubicBezTo>
                    <a:pt x="46923" y="66076"/>
                    <a:pt x="47514" y="63670"/>
                    <a:pt x="47514" y="61664"/>
                  </a:cubicBezTo>
                  <a:cubicBezTo>
                    <a:pt x="47514" y="52237"/>
                    <a:pt x="39632" y="44615"/>
                    <a:pt x="28795" y="44615"/>
                  </a:cubicBezTo>
                  <a:cubicBezTo>
                    <a:pt x="9288" y="44615"/>
                    <a:pt x="224" y="71893"/>
                    <a:pt x="224" y="75303"/>
                  </a:cubicBezTo>
                  <a:cubicBezTo>
                    <a:pt x="224" y="77911"/>
                    <a:pt x="2983" y="77911"/>
                    <a:pt x="3574" y="77911"/>
                  </a:cubicBezTo>
                  <a:cubicBezTo>
                    <a:pt x="6333" y="77911"/>
                    <a:pt x="6530" y="76908"/>
                    <a:pt x="7121" y="74701"/>
                  </a:cubicBezTo>
                  <a:cubicBezTo>
                    <a:pt x="12244" y="57452"/>
                    <a:pt x="20914" y="50231"/>
                    <a:pt x="28204" y="50231"/>
                  </a:cubicBezTo>
                  <a:cubicBezTo>
                    <a:pt x="31357" y="50231"/>
                    <a:pt x="33130" y="51835"/>
                    <a:pt x="33130" y="57251"/>
                  </a:cubicBezTo>
                  <a:cubicBezTo>
                    <a:pt x="33130" y="61864"/>
                    <a:pt x="31948" y="64873"/>
                    <a:pt x="27022" y="77309"/>
                  </a:cubicBezTo>
                  <a:lnTo>
                    <a:pt x="14608" y="109602"/>
                  </a:ln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2" name="Dowolny kształt: kształt 101">
              <a:extLst>
                <a:ext uri="{FF2B5EF4-FFF2-40B4-BE49-F238E27FC236}">
                  <a16:creationId xmlns:a16="http://schemas.microsoft.com/office/drawing/2014/main" id="{C391A2AE-AC9B-BC65-5550-729832046519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9801444" y="7058214"/>
              <a:ext cx="30118" cy="30373"/>
            </a:xfrm>
            <a:custGeom>
              <a:avLst/>
              <a:gdLst>
                <a:gd name="connsiteX0" fmla="*/ 30357 w 30118"/>
                <a:gd name="connsiteY0" fmla="*/ 15256 h 30373"/>
                <a:gd name="connsiteX1" fmla="*/ 15439 w 30118"/>
                <a:gd name="connsiteY1" fmla="*/ 70 h 30373"/>
                <a:gd name="connsiteX2" fmla="*/ 238 w 30118"/>
                <a:gd name="connsiteY2" fmla="*/ 15256 h 30373"/>
                <a:gd name="connsiteX3" fmla="*/ 15157 w 30118"/>
                <a:gd name="connsiteY3" fmla="*/ 30443 h 30373"/>
                <a:gd name="connsiteX4" fmla="*/ 30357 w 30118"/>
                <a:gd name="connsiteY4" fmla="*/ 15256 h 3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18" h="30373">
                  <a:moveTo>
                    <a:pt x="30357" y="15256"/>
                  </a:moveTo>
                  <a:cubicBezTo>
                    <a:pt x="30357" y="7520"/>
                    <a:pt x="23883" y="70"/>
                    <a:pt x="15439" y="70"/>
                  </a:cubicBezTo>
                  <a:cubicBezTo>
                    <a:pt x="5868" y="70"/>
                    <a:pt x="238" y="8093"/>
                    <a:pt x="238" y="15256"/>
                  </a:cubicBezTo>
                  <a:cubicBezTo>
                    <a:pt x="238" y="22993"/>
                    <a:pt x="6713" y="30443"/>
                    <a:pt x="15157" y="30443"/>
                  </a:cubicBezTo>
                  <a:cubicBezTo>
                    <a:pt x="24728" y="30443"/>
                    <a:pt x="30357" y="22420"/>
                    <a:pt x="30357" y="15256"/>
                  </a:cubicBez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3" name="Dowolny kształt: kształt 102">
              <a:extLst>
                <a:ext uri="{FF2B5EF4-FFF2-40B4-BE49-F238E27FC236}">
                  <a16:creationId xmlns:a16="http://schemas.microsoft.com/office/drawing/2014/main" id="{F06A96B2-6B01-8E4C-37F3-0C880016FA32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9769604" y="7126498"/>
              <a:ext cx="93734" cy="26648"/>
            </a:xfrm>
            <a:custGeom>
              <a:avLst/>
              <a:gdLst>
                <a:gd name="connsiteX0" fmla="*/ 93972 w 93734"/>
                <a:gd name="connsiteY0" fmla="*/ 4370 h 26648"/>
                <a:gd name="connsiteX1" fmla="*/ 89468 w 93734"/>
                <a:gd name="connsiteY1" fmla="*/ 72 h 26648"/>
                <a:gd name="connsiteX2" fmla="*/ 66386 w 93734"/>
                <a:gd name="connsiteY2" fmla="*/ 13826 h 26648"/>
                <a:gd name="connsiteX3" fmla="*/ 48090 w 93734"/>
                <a:gd name="connsiteY3" fmla="*/ 6663 h 26648"/>
                <a:gd name="connsiteX4" fmla="*/ 30638 w 93734"/>
                <a:gd name="connsiteY4" fmla="*/ 72 h 26648"/>
                <a:gd name="connsiteX5" fmla="*/ 237 w 93734"/>
                <a:gd name="connsiteY5" fmla="*/ 22422 h 26648"/>
                <a:gd name="connsiteX6" fmla="*/ 4741 w 93734"/>
                <a:gd name="connsiteY6" fmla="*/ 26720 h 26648"/>
                <a:gd name="connsiteX7" fmla="*/ 27823 w 93734"/>
                <a:gd name="connsiteY7" fmla="*/ 12966 h 26648"/>
                <a:gd name="connsiteX8" fmla="*/ 46119 w 93734"/>
                <a:gd name="connsiteY8" fmla="*/ 20130 h 26648"/>
                <a:gd name="connsiteX9" fmla="*/ 63572 w 93734"/>
                <a:gd name="connsiteY9" fmla="*/ 26720 h 26648"/>
                <a:gd name="connsiteX10" fmla="*/ 93972 w 93734"/>
                <a:gd name="connsiteY10" fmla="*/ 4370 h 2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734" h="26648">
                  <a:moveTo>
                    <a:pt x="93972" y="4370"/>
                  </a:moveTo>
                  <a:lnTo>
                    <a:pt x="89468" y="72"/>
                  </a:lnTo>
                  <a:cubicBezTo>
                    <a:pt x="89468" y="359"/>
                    <a:pt x="78772" y="13826"/>
                    <a:pt x="66386" y="13826"/>
                  </a:cubicBezTo>
                  <a:cubicBezTo>
                    <a:pt x="59912" y="13826"/>
                    <a:pt x="52875" y="9528"/>
                    <a:pt x="48090" y="6663"/>
                  </a:cubicBezTo>
                  <a:cubicBezTo>
                    <a:pt x="40490" y="2078"/>
                    <a:pt x="35423" y="72"/>
                    <a:pt x="30638" y="72"/>
                  </a:cubicBezTo>
                  <a:cubicBezTo>
                    <a:pt x="19941" y="72"/>
                    <a:pt x="14593" y="6376"/>
                    <a:pt x="237" y="22422"/>
                  </a:cubicBezTo>
                  <a:lnTo>
                    <a:pt x="4741" y="26720"/>
                  </a:lnTo>
                  <a:cubicBezTo>
                    <a:pt x="4741" y="26434"/>
                    <a:pt x="15438" y="12966"/>
                    <a:pt x="27823" y="12966"/>
                  </a:cubicBezTo>
                  <a:cubicBezTo>
                    <a:pt x="34297" y="12966"/>
                    <a:pt x="41334" y="17265"/>
                    <a:pt x="46119" y="20130"/>
                  </a:cubicBezTo>
                  <a:cubicBezTo>
                    <a:pt x="53720" y="24715"/>
                    <a:pt x="58786" y="26720"/>
                    <a:pt x="63572" y="26720"/>
                  </a:cubicBezTo>
                  <a:cubicBezTo>
                    <a:pt x="74268" y="26720"/>
                    <a:pt x="79616" y="20417"/>
                    <a:pt x="93972" y="4370"/>
                  </a:cubicBez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4" name="Dowolny kształt: kształt 103">
              <a:extLst>
                <a:ext uri="{FF2B5EF4-FFF2-40B4-BE49-F238E27FC236}">
                  <a16:creationId xmlns:a16="http://schemas.microsoft.com/office/drawing/2014/main" id="{5F13F3D3-6B79-7DC1-ED95-E5C9E764AF1B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9682070" y="7194631"/>
              <a:ext cx="239544" cy="195706"/>
            </a:xfrm>
            <a:custGeom>
              <a:avLst/>
              <a:gdLst>
                <a:gd name="connsiteX0" fmla="*/ 132814 w 239544"/>
                <a:gd name="connsiteY0" fmla="*/ 80019 h 195706"/>
                <a:gd name="connsiteX1" fmla="*/ 131407 w 239544"/>
                <a:gd name="connsiteY1" fmla="*/ 76008 h 195706"/>
                <a:gd name="connsiteX2" fmla="*/ 139570 w 239544"/>
                <a:gd name="connsiteY2" fmla="*/ 69417 h 195706"/>
                <a:gd name="connsiteX3" fmla="*/ 188830 w 239544"/>
                <a:gd name="connsiteY3" fmla="*/ 30734 h 195706"/>
                <a:gd name="connsiteX4" fmla="*/ 234712 w 239544"/>
                <a:gd name="connsiteY4" fmla="*/ 8957 h 195706"/>
                <a:gd name="connsiteX5" fmla="*/ 239779 w 239544"/>
                <a:gd name="connsiteY5" fmla="*/ 3227 h 195706"/>
                <a:gd name="connsiteX6" fmla="*/ 236683 w 239544"/>
                <a:gd name="connsiteY6" fmla="*/ 75 h 195706"/>
                <a:gd name="connsiteX7" fmla="*/ 216697 w 239544"/>
                <a:gd name="connsiteY7" fmla="*/ 934 h 195706"/>
                <a:gd name="connsiteX8" fmla="*/ 185452 w 239544"/>
                <a:gd name="connsiteY8" fmla="*/ 75 h 195706"/>
                <a:gd name="connsiteX9" fmla="*/ 180104 w 239544"/>
                <a:gd name="connsiteY9" fmla="*/ 5806 h 195706"/>
                <a:gd name="connsiteX10" fmla="*/ 183482 w 239544"/>
                <a:gd name="connsiteY10" fmla="*/ 8957 h 195706"/>
                <a:gd name="connsiteX11" fmla="*/ 192208 w 239544"/>
                <a:gd name="connsiteY11" fmla="*/ 14975 h 195706"/>
                <a:gd name="connsiteX12" fmla="*/ 182074 w 239544"/>
                <a:gd name="connsiteY12" fmla="*/ 28156 h 195706"/>
                <a:gd name="connsiteX13" fmla="*/ 72295 w 239544"/>
                <a:gd name="connsiteY13" fmla="*/ 114117 h 195706"/>
                <a:gd name="connsiteX14" fmla="*/ 94814 w 239544"/>
                <a:gd name="connsiteY14" fmla="*/ 22138 h 195706"/>
                <a:gd name="connsiteX15" fmla="*/ 118459 w 239544"/>
                <a:gd name="connsiteY15" fmla="*/ 8957 h 195706"/>
                <a:gd name="connsiteX16" fmla="*/ 128029 w 239544"/>
                <a:gd name="connsiteY16" fmla="*/ 3227 h 195706"/>
                <a:gd name="connsiteX17" fmla="*/ 124088 w 239544"/>
                <a:gd name="connsiteY17" fmla="*/ 75 h 195706"/>
                <a:gd name="connsiteX18" fmla="*/ 88058 w 239544"/>
                <a:gd name="connsiteY18" fmla="*/ 934 h 195706"/>
                <a:gd name="connsiteX19" fmla="*/ 51747 w 239544"/>
                <a:gd name="connsiteY19" fmla="*/ 75 h 195706"/>
                <a:gd name="connsiteX20" fmla="*/ 46117 w 239544"/>
                <a:gd name="connsiteY20" fmla="*/ 5519 h 195706"/>
                <a:gd name="connsiteX21" fmla="*/ 54280 w 239544"/>
                <a:gd name="connsiteY21" fmla="*/ 8957 h 195706"/>
                <a:gd name="connsiteX22" fmla="*/ 66384 w 239544"/>
                <a:gd name="connsiteY22" fmla="*/ 9531 h 195706"/>
                <a:gd name="connsiteX23" fmla="*/ 72576 w 239544"/>
                <a:gd name="connsiteY23" fmla="*/ 14115 h 195706"/>
                <a:gd name="connsiteX24" fmla="*/ 71451 w 239544"/>
                <a:gd name="connsiteY24" fmla="*/ 19559 h 195706"/>
                <a:gd name="connsiteX25" fmla="*/ 33731 w 239544"/>
                <a:gd name="connsiteY25" fmla="*/ 173431 h 195706"/>
                <a:gd name="connsiteX26" fmla="*/ 8116 w 239544"/>
                <a:gd name="connsiteY26" fmla="*/ 186898 h 195706"/>
                <a:gd name="connsiteX27" fmla="*/ 235 w 239544"/>
                <a:gd name="connsiteY27" fmla="*/ 192343 h 195706"/>
                <a:gd name="connsiteX28" fmla="*/ 4457 w 239544"/>
                <a:gd name="connsiteY28" fmla="*/ 195781 h 195706"/>
                <a:gd name="connsiteX29" fmla="*/ 40206 w 239544"/>
                <a:gd name="connsiteY29" fmla="*/ 194922 h 195706"/>
                <a:gd name="connsiteX30" fmla="*/ 58221 w 239544"/>
                <a:gd name="connsiteY30" fmla="*/ 195208 h 195706"/>
                <a:gd name="connsiteX31" fmla="*/ 76517 w 239544"/>
                <a:gd name="connsiteY31" fmla="*/ 195781 h 195706"/>
                <a:gd name="connsiteX32" fmla="*/ 82147 w 239544"/>
                <a:gd name="connsiteY32" fmla="*/ 190050 h 195706"/>
                <a:gd name="connsiteX33" fmla="*/ 74265 w 239544"/>
                <a:gd name="connsiteY33" fmla="*/ 186898 h 195706"/>
                <a:gd name="connsiteX34" fmla="*/ 55969 w 239544"/>
                <a:gd name="connsiteY34" fmla="*/ 181741 h 195706"/>
                <a:gd name="connsiteX35" fmla="*/ 58502 w 239544"/>
                <a:gd name="connsiteY35" fmla="*/ 169133 h 195706"/>
                <a:gd name="connsiteX36" fmla="*/ 69762 w 239544"/>
                <a:gd name="connsiteY36" fmla="*/ 124146 h 195706"/>
                <a:gd name="connsiteX37" fmla="*/ 111703 w 239544"/>
                <a:gd name="connsiteY37" fmla="*/ 90908 h 195706"/>
                <a:gd name="connsiteX38" fmla="*/ 144355 w 239544"/>
                <a:gd name="connsiteY38" fmla="*/ 167987 h 195706"/>
                <a:gd name="connsiteX39" fmla="*/ 147733 w 239544"/>
                <a:gd name="connsiteY39" fmla="*/ 178016 h 195706"/>
                <a:gd name="connsiteX40" fmla="*/ 133096 w 239544"/>
                <a:gd name="connsiteY40" fmla="*/ 186898 h 195706"/>
                <a:gd name="connsiteX41" fmla="*/ 126903 w 239544"/>
                <a:gd name="connsiteY41" fmla="*/ 192629 h 195706"/>
                <a:gd name="connsiteX42" fmla="*/ 130844 w 239544"/>
                <a:gd name="connsiteY42" fmla="*/ 195781 h 195706"/>
                <a:gd name="connsiteX43" fmla="*/ 165185 w 239544"/>
                <a:gd name="connsiteY43" fmla="*/ 194922 h 195706"/>
                <a:gd name="connsiteX44" fmla="*/ 192771 w 239544"/>
                <a:gd name="connsiteY44" fmla="*/ 195781 h 195706"/>
                <a:gd name="connsiteX45" fmla="*/ 197838 w 239544"/>
                <a:gd name="connsiteY45" fmla="*/ 190050 h 195706"/>
                <a:gd name="connsiteX46" fmla="*/ 192208 w 239544"/>
                <a:gd name="connsiteY46" fmla="*/ 186898 h 195706"/>
                <a:gd name="connsiteX47" fmla="*/ 172785 w 239544"/>
                <a:gd name="connsiteY47" fmla="*/ 174004 h 195706"/>
                <a:gd name="connsiteX48" fmla="*/ 132814 w 239544"/>
                <a:gd name="connsiteY48" fmla="*/ 80019 h 19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39544" h="195706">
                  <a:moveTo>
                    <a:pt x="132814" y="80019"/>
                  </a:moveTo>
                  <a:cubicBezTo>
                    <a:pt x="132533" y="79160"/>
                    <a:pt x="131407" y="76867"/>
                    <a:pt x="131407" y="76008"/>
                  </a:cubicBezTo>
                  <a:cubicBezTo>
                    <a:pt x="131407" y="75721"/>
                    <a:pt x="136474" y="71710"/>
                    <a:pt x="139570" y="69417"/>
                  </a:cubicBezTo>
                  <a:lnTo>
                    <a:pt x="188830" y="30734"/>
                  </a:lnTo>
                  <a:cubicBezTo>
                    <a:pt x="215290" y="10963"/>
                    <a:pt x="226268" y="9817"/>
                    <a:pt x="234712" y="8957"/>
                  </a:cubicBezTo>
                  <a:cubicBezTo>
                    <a:pt x="236964" y="8671"/>
                    <a:pt x="239779" y="8384"/>
                    <a:pt x="239779" y="3227"/>
                  </a:cubicBezTo>
                  <a:cubicBezTo>
                    <a:pt x="239779" y="2080"/>
                    <a:pt x="238935" y="75"/>
                    <a:pt x="236683" y="75"/>
                  </a:cubicBezTo>
                  <a:cubicBezTo>
                    <a:pt x="230490" y="75"/>
                    <a:pt x="223453" y="934"/>
                    <a:pt x="216697" y="934"/>
                  </a:cubicBezTo>
                  <a:cubicBezTo>
                    <a:pt x="206564" y="934"/>
                    <a:pt x="195586" y="75"/>
                    <a:pt x="185452" y="75"/>
                  </a:cubicBezTo>
                  <a:cubicBezTo>
                    <a:pt x="183482" y="75"/>
                    <a:pt x="180104" y="75"/>
                    <a:pt x="180104" y="5806"/>
                  </a:cubicBezTo>
                  <a:cubicBezTo>
                    <a:pt x="180104" y="7811"/>
                    <a:pt x="181511" y="8671"/>
                    <a:pt x="183482" y="8957"/>
                  </a:cubicBezTo>
                  <a:cubicBezTo>
                    <a:pt x="189675" y="9531"/>
                    <a:pt x="192208" y="10963"/>
                    <a:pt x="192208" y="14975"/>
                  </a:cubicBezTo>
                  <a:cubicBezTo>
                    <a:pt x="192208" y="20132"/>
                    <a:pt x="183763" y="26723"/>
                    <a:pt x="182074" y="28156"/>
                  </a:cubicBezTo>
                  <a:lnTo>
                    <a:pt x="72295" y="114117"/>
                  </a:lnTo>
                  <a:lnTo>
                    <a:pt x="94814" y="22138"/>
                  </a:lnTo>
                  <a:cubicBezTo>
                    <a:pt x="97347" y="11823"/>
                    <a:pt x="97910" y="8957"/>
                    <a:pt x="118459" y="8957"/>
                  </a:cubicBezTo>
                  <a:cubicBezTo>
                    <a:pt x="125496" y="8957"/>
                    <a:pt x="128029" y="8957"/>
                    <a:pt x="128029" y="3227"/>
                  </a:cubicBezTo>
                  <a:cubicBezTo>
                    <a:pt x="128029" y="648"/>
                    <a:pt x="125777" y="75"/>
                    <a:pt x="124088" y="75"/>
                  </a:cubicBezTo>
                  <a:cubicBezTo>
                    <a:pt x="116207" y="75"/>
                    <a:pt x="95940" y="934"/>
                    <a:pt x="88058" y="934"/>
                  </a:cubicBezTo>
                  <a:cubicBezTo>
                    <a:pt x="79895" y="934"/>
                    <a:pt x="59910" y="75"/>
                    <a:pt x="51747" y="75"/>
                  </a:cubicBezTo>
                  <a:cubicBezTo>
                    <a:pt x="49776" y="75"/>
                    <a:pt x="46117" y="75"/>
                    <a:pt x="46117" y="5519"/>
                  </a:cubicBezTo>
                  <a:cubicBezTo>
                    <a:pt x="46117" y="8957"/>
                    <a:pt x="48650" y="8957"/>
                    <a:pt x="54280" y="8957"/>
                  </a:cubicBezTo>
                  <a:cubicBezTo>
                    <a:pt x="57939" y="8957"/>
                    <a:pt x="63006" y="9244"/>
                    <a:pt x="66384" y="9531"/>
                  </a:cubicBezTo>
                  <a:cubicBezTo>
                    <a:pt x="70888" y="10104"/>
                    <a:pt x="72576" y="10963"/>
                    <a:pt x="72576" y="14115"/>
                  </a:cubicBezTo>
                  <a:cubicBezTo>
                    <a:pt x="72576" y="15261"/>
                    <a:pt x="72295" y="16121"/>
                    <a:pt x="71451" y="19559"/>
                  </a:cubicBezTo>
                  <a:lnTo>
                    <a:pt x="33731" y="173431"/>
                  </a:lnTo>
                  <a:cubicBezTo>
                    <a:pt x="30917" y="184606"/>
                    <a:pt x="30354" y="186898"/>
                    <a:pt x="8116" y="186898"/>
                  </a:cubicBezTo>
                  <a:cubicBezTo>
                    <a:pt x="3331" y="186898"/>
                    <a:pt x="235" y="186898"/>
                    <a:pt x="235" y="192343"/>
                  </a:cubicBezTo>
                  <a:cubicBezTo>
                    <a:pt x="235" y="195781"/>
                    <a:pt x="3612" y="195781"/>
                    <a:pt x="4457" y="195781"/>
                  </a:cubicBezTo>
                  <a:cubicBezTo>
                    <a:pt x="12339" y="195781"/>
                    <a:pt x="32324" y="194922"/>
                    <a:pt x="40206" y="194922"/>
                  </a:cubicBezTo>
                  <a:cubicBezTo>
                    <a:pt x="46117" y="194922"/>
                    <a:pt x="52310" y="195208"/>
                    <a:pt x="58221" y="195208"/>
                  </a:cubicBezTo>
                  <a:cubicBezTo>
                    <a:pt x="64413" y="195208"/>
                    <a:pt x="70606" y="195781"/>
                    <a:pt x="76517" y="195781"/>
                  </a:cubicBezTo>
                  <a:cubicBezTo>
                    <a:pt x="78488" y="195781"/>
                    <a:pt x="82147" y="195781"/>
                    <a:pt x="82147" y="190050"/>
                  </a:cubicBezTo>
                  <a:cubicBezTo>
                    <a:pt x="82147" y="186898"/>
                    <a:pt x="79614" y="186898"/>
                    <a:pt x="74265" y="186898"/>
                  </a:cubicBezTo>
                  <a:cubicBezTo>
                    <a:pt x="63850" y="186898"/>
                    <a:pt x="55969" y="186898"/>
                    <a:pt x="55969" y="181741"/>
                  </a:cubicBezTo>
                  <a:cubicBezTo>
                    <a:pt x="55969" y="179735"/>
                    <a:pt x="57658" y="173431"/>
                    <a:pt x="58502" y="169133"/>
                  </a:cubicBezTo>
                  <a:cubicBezTo>
                    <a:pt x="62443" y="154233"/>
                    <a:pt x="66102" y="139046"/>
                    <a:pt x="69762" y="124146"/>
                  </a:cubicBezTo>
                  <a:lnTo>
                    <a:pt x="111703" y="90908"/>
                  </a:lnTo>
                  <a:lnTo>
                    <a:pt x="144355" y="167987"/>
                  </a:lnTo>
                  <a:cubicBezTo>
                    <a:pt x="147733" y="175723"/>
                    <a:pt x="147733" y="176296"/>
                    <a:pt x="147733" y="178016"/>
                  </a:cubicBezTo>
                  <a:cubicBezTo>
                    <a:pt x="147733" y="186612"/>
                    <a:pt x="135629" y="186898"/>
                    <a:pt x="133096" y="186898"/>
                  </a:cubicBezTo>
                  <a:cubicBezTo>
                    <a:pt x="130000" y="186898"/>
                    <a:pt x="126903" y="186898"/>
                    <a:pt x="126903" y="192629"/>
                  </a:cubicBezTo>
                  <a:cubicBezTo>
                    <a:pt x="126903" y="195781"/>
                    <a:pt x="130281" y="195781"/>
                    <a:pt x="130844" y="195781"/>
                  </a:cubicBezTo>
                  <a:cubicBezTo>
                    <a:pt x="142103" y="195781"/>
                    <a:pt x="153926" y="194922"/>
                    <a:pt x="165185" y="194922"/>
                  </a:cubicBezTo>
                  <a:cubicBezTo>
                    <a:pt x="171378" y="194922"/>
                    <a:pt x="186578" y="195781"/>
                    <a:pt x="192771" y="195781"/>
                  </a:cubicBezTo>
                  <a:cubicBezTo>
                    <a:pt x="194178" y="195781"/>
                    <a:pt x="197838" y="195781"/>
                    <a:pt x="197838" y="190050"/>
                  </a:cubicBezTo>
                  <a:cubicBezTo>
                    <a:pt x="197838" y="186898"/>
                    <a:pt x="194741" y="186898"/>
                    <a:pt x="192208" y="186898"/>
                  </a:cubicBezTo>
                  <a:cubicBezTo>
                    <a:pt x="180667" y="186612"/>
                    <a:pt x="177008" y="184033"/>
                    <a:pt x="172785" y="174004"/>
                  </a:cubicBezTo>
                  <a:lnTo>
                    <a:pt x="132814" y="80019"/>
                  </a:ln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5" name="Dowolny kształt: kształt 104">
              <a:extLst>
                <a:ext uri="{FF2B5EF4-FFF2-40B4-BE49-F238E27FC236}">
                  <a16:creationId xmlns:a16="http://schemas.microsoft.com/office/drawing/2014/main" id="{7E55D076-8109-D3F0-60B3-ECE7C3787923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9945747" y="7111433"/>
              <a:ext cx="72904" cy="184130"/>
            </a:xfrm>
            <a:custGeom>
              <a:avLst/>
              <a:gdLst>
                <a:gd name="connsiteX0" fmla="*/ 39061 w 72904"/>
                <a:gd name="connsiteY0" fmla="*/ 57435 h 184130"/>
                <a:gd name="connsiteX1" fmla="*/ 49898 w 72904"/>
                <a:gd name="connsiteY1" fmla="*/ 59641 h 184130"/>
                <a:gd name="connsiteX2" fmla="*/ 64676 w 72904"/>
                <a:gd name="connsiteY2" fmla="*/ 62650 h 184130"/>
                <a:gd name="connsiteX3" fmla="*/ 73149 w 72904"/>
                <a:gd name="connsiteY3" fmla="*/ 54828 h 184130"/>
                <a:gd name="connsiteX4" fmla="*/ 64676 w 72904"/>
                <a:gd name="connsiteY4" fmla="*/ 47005 h 184130"/>
                <a:gd name="connsiteX5" fmla="*/ 49898 w 72904"/>
                <a:gd name="connsiteY5" fmla="*/ 50014 h 184130"/>
                <a:gd name="connsiteX6" fmla="*/ 39061 w 72904"/>
                <a:gd name="connsiteY6" fmla="*/ 52220 h 184130"/>
                <a:gd name="connsiteX7" fmla="*/ 41819 w 72904"/>
                <a:gd name="connsiteY7" fmla="*/ 30558 h 184130"/>
                <a:gd name="connsiteX8" fmla="*/ 44381 w 72904"/>
                <a:gd name="connsiteY8" fmla="*/ 9296 h 184130"/>
                <a:gd name="connsiteX9" fmla="*/ 36696 w 72904"/>
                <a:gd name="connsiteY9" fmla="*/ 70 h 184130"/>
                <a:gd name="connsiteX10" fmla="*/ 29012 w 72904"/>
                <a:gd name="connsiteY10" fmla="*/ 9296 h 184130"/>
                <a:gd name="connsiteX11" fmla="*/ 31770 w 72904"/>
                <a:gd name="connsiteY11" fmla="*/ 32764 h 184130"/>
                <a:gd name="connsiteX12" fmla="*/ 34332 w 72904"/>
                <a:gd name="connsiteY12" fmla="*/ 52220 h 184130"/>
                <a:gd name="connsiteX13" fmla="*/ 23495 w 72904"/>
                <a:gd name="connsiteY13" fmla="*/ 50014 h 184130"/>
                <a:gd name="connsiteX14" fmla="*/ 8717 w 72904"/>
                <a:gd name="connsiteY14" fmla="*/ 47005 h 184130"/>
                <a:gd name="connsiteX15" fmla="*/ 244 w 72904"/>
                <a:gd name="connsiteY15" fmla="*/ 54828 h 184130"/>
                <a:gd name="connsiteX16" fmla="*/ 8717 w 72904"/>
                <a:gd name="connsiteY16" fmla="*/ 62650 h 184130"/>
                <a:gd name="connsiteX17" fmla="*/ 23495 w 72904"/>
                <a:gd name="connsiteY17" fmla="*/ 59641 h 184130"/>
                <a:gd name="connsiteX18" fmla="*/ 34332 w 72904"/>
                <a:gd name="connsiteY18" fmla="*/ 57435 h 184130"/>
                <a:gd name="connsiteX19" fmla="*/ 31573 w 72904"/>
                <a:gd name="connsiteY19" fmla="*/ 73080 h 184130"/>
                <a:gd name="connsiteX20" fmla="*/ 29012 w 72904"/>
                <a:gd name="connsiteY20" fmla="*/ 97350 h 184130"/>
                <a:gd name="connsiteX21" fmla="*/ 33347 w 72904"/>
                <a:gd name="connsiteY21" fmla="*/ 181191 h 184130"/>
                <a:gd name="connsiteX22" fmla="*/ 36696 w 72904"/>
                <a:gd name="connsiteY22" fmla="*/ 184200 h 184130"/>
                <a:gd name="connsiteX23" fmla="*/ 40243 w 72904"/>
                <a:gd name="connsiteY23" fmla="*/ 180189 h 184130"/>
                <a:gd name="connsiteX24" fmla="*/ 42607 w 72904"/>
                <a:gd name="connsiteY24" fmla="*/ 150303 h 184130"/>
                <a:gd name="connsiteX25" fmla="*/ 44381 w 72904"/>
                <a:gd name="connsiteY25" fmla="*/ 97350 h 184130"/>
                <a:gd name="connsiteX26" fmla="*/ 41622 w 72904"/>
                <a:gd name="connsiteY26" fmla="*/ 72679 h 184130"/>
                <a:gd name="connsiteX27" fmla="*/ 39061 w 72904"/>
                <a:gd name="connsiteY27" fmla="*/ 57435 h 184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2904" h="184130">
                  <a:moveTo>
                    <a:pt x="39061" y="57435"/>
                  </a:moveTo>
                  <a:cubicBezTo>
                    <a:pt x="42016" y="57836"/>
                    <a:pt x="43987" y="58037"/>
                    <a:pt x="49898" y="59641"/>
                  </a:cubicBezTo>
                  <a:cubicBezTo>
                    <a:pt x="56203" y="61447"/>
                    <a:pt x="60932" y="62650"/>
                    <a:pt x="64676" y="62650"/>
                  </a:cubicBezTo>
                  <a:cubicBezTo>
                    <a:pt x="72360" y="62650"/>
                    <a:pt x="73149" y="56633"/>
                    <a:pt x="73149" y="54828"/>
                  </a:cubicBezTo>
                  <a:cubicBezTo>
                    <a:pt x="73149" y="53223"/>
                    <a:pt x="72360" y="47005"/>
                    <a:pt x="64676" y="47005"/>
                  </a:cubicBezTo>
                  <a:cubicBezTo>
                    <a:pt x="60932" y="47005"/>
                    <a:pt x="56203" y="48209"/>
                    <a:pt x="49898" y="50014"/>
                  </a:cubicBezTo>
                  <a:cubicBezTo>
                    <a:pt x="43987" y="51618"/>
                    <a:pt x="42016" y="51819"/>
                    <a:pt x="39061" y="52220"/>
                  </a:cubicBezTo>
                  <a:cubicBezTo>
                    <a:pt x="39455" y="45200"/>
                    <a:pt x="40834" y="36776"/>
                    <a:pt x="41819" y="30558"/>
                  </a:cubicBezTo>
                  <a:cubicBezTo>
                    <a:pt x="42607" y="26546"/>
                    <a:pt x="44381" y="16317"/>
                    <a:pt x="44381" y="9296"/>
                  </a:cubicBezTo>
                  <a:cubicBezTo>
                    <a:pt x="44381" y="3279"/>
                    <a:pt x="41622" y="70"/>
                    <a:pt x="36696" y="70"/>
                  </a:cubicBezTo>
                  <a:cubicBezTo>
                    <a:pt x="32558" y="70"/>
                    <a:pt x="29012" y="2276"/>
                    <a:pt x="29012" y="9296"/>
                  </a:cubicBezTo>
                  <a:cubicBezTo>
                    <a:pt x="29012" y="15916"/>
                    <a:pt x="30588" y="25944"/>
                    <a:pt x="31770" y="32764"/>
                  </a:cubicBezTo>
                  <a:cubicBezTo>
                    <a:pt x="32164" y="34970"/>
                    <a:pt x="33938" y="44799"/>
                    <a:pt x="34332" y="52220"/>
                  </a:cubicBezTo>
                  <a:cubicBezTo>
                    <a:pt x="31376" y="51819"/>
                    <a:pt x="29406" y="51618"/>
                    <a:pt x="23495" y="50014"/>
                  </a:cubicBezTo>
                  <a:cubicBezTo>
                    <a:pt x="17189" y="48209"/>
                    <a:pt x="12460" y="47005"/>
                    <a:pt x="8717" y="47005"/>
                  </a:cubicBezTo>
                  <a:cubicBezTo>
                    <a:pt x="1032" y="47005"/>
                    <a:pt x="244" y="53022"/>
                    <a:pt x="244" y="54828"/>
                  </a:cubicBezTo>
                  <a:cubicBezTo>
                    <a:pt x="244" y="56432"/>
                    <a:pt x="1032" y="62650"/>
                    <a:pt x="8717" y="62650"/>
                  </a:cubicBezTo>
                  <a:cubicBezTo>
                    <a:pt x="12460" y="62650"/>
                    <a:pt x="17189" y="61447"/>
                    <a:pt x="23495" y="59641"/>
                  </a:cubicBezTo>
                  <a:cubicBezTo>
                    <a:pt x="29406" y="58037"/>
                    <a:pt x="31376" y="57836"/>
                    <a:pt x="34332" y="57435"/>
                  </a:cubicBezTo>
                  <a:cubicBezTo>
                    <a:pt x="33938" y="62450"/>
                    <a:pt x="32558" y="68868"/>
                    <a:pt x="31573" y="73080"/>
                  </a:cubicBezTo>
                  <a:cubicBezTo>
                    <a:pt x="29012" y="85516"/>
                    <a:pt x="29012" y="86920"/>
                    <a:pt x="29012" y="97350"/>
                  </a:cubicBezTo>
                  <a:cubicBezTo>
                    <a:pt x="29012" y="136062"/>
                    <a:pt x="32755" y="177180"/>
                    <a:pt x="33347" y="181191"/>
                  </a:cubicBezTo>
                  <a:cubicBezTo>
                    <a:pt x="33544" y="182997"/>
                    <a:pt x="33938" y="184200"/>
                    <a:pt x="36696" y="184200"/>
                  </a:cubicBezTo>
                  <a:cubicBezTo>
                    <a:pt x="39652" y="184200"/>
                    <a:pt x="39849" y="182997"/>
                    <a:pt x="40243" y="180189"/>
                  </a:cubicBezTo>
                  <a:cubicBezTo>
                    <a:pt x="40243" y="179988"/>
                    <a:pt x="41819" y="162538"/>
                    <a:pt x="42607" y="150303"/>
                  </a:cubicBezTo>
                  <a:cubicBezTo>
                    <a:pt x="43593" y="132652"/>
                    <a:pt x="44381" y="115001"/>
                    <a:pt x="44381" y="97350"/>
                  </a:cubicBezTo>
                  <a:cubicBezTo>
                    <a:pt x="44381" y="86920"/>
                    <a:pt x="44381" y="85516"/>
                    <a:pt x="41622" y="72679"/>
                  </a:cubicBezTo>
                  <a:cubicBezTo>
                    <a:pt x="41228" y="70473"/>
                    <a:pt x="39455" y="62450"/>
                    <a:pt x="39061" y="57435"/>
                  </a:cubicBez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6" name="Dowolny kształt: kształt 105">
              <a:extLst>
                <a:ext uri="{FF2B5EF4-FFF2-40B4-BE49-F238E27FC236}">
                  <a16:creationId xmlns:a16="http://schemas.microsoft.com/office/drawing/2014/main" id="{875A2F69-F7CE-12AC-CA4D-B9A82F256F8D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0047383" y="7164185"/>
              <a:ext cx="123347" cy="131779"/>
            </a:xfrm>
            <a:custGeom>
              <a:avLst/>
              <a:gdLst>
                <a:gd name="connsiteX0" fmla="*/ 48916 w 123347"/>
                <a:gd name="connsiteY0" fmla="*/ 90330 h 131779"/>
                <a:gd name="connsiteX1" fmla="*/ 55616 w 123347"/>
                <a:gd name="connsiteY1" fmla="*/ 90530 h 131779"/>
                <a:gd name="connsiteX2" fmla="*/ 123595 w 123347"/>
                <a:gd name="connsiteY2" fmla="*/ 29354 h 131779"/>
                <a:gd name="connsiteX3" fmla="*/ 97782 w 123347"/>
                <a:gd name="connsiteY3" fmla="*/ 70 h 131779"/>
                <a:gd name="connsiteX4" fmla="*/ 50690 w 123347"/>
                <a:gd name="connsiteY4" fmla="*/ 50415 h 131779"/>
                <a:gd name="connsiteX5" fmla="*/ 42611 w 123347"/>
                <a:gd name="connsiteY5" fmla="*/ 75688 h 131779"/>
                <a:gd name="connsiteX6" fmla="*/ 7144 w 123347"/>
                <a:gd name="connsiteY6" fmla="*/ 47807 h 131779"/>
                <a:gd name="connsiteX7" fmla="*/ 24286 w 123347"/>
                <a:gd name="connsiteY7" fmla="*/ 7090 h 131779"/>
                <a:gd name="connsiteX8" fmla="*/ 25863 w 123347"/>
                <a:gd name="connsiteY8" fmla="*/ 4483 h 131779"/>
                <a:gd name="connsiteX9" fmla="*/ 22710 w 123347"/>
                <a:gd name="connsiteY9" fmla="*/ 2076 h 131779"/>
                <a:gd name="connsiteX10" fmla="*/ 16405 w 123347"/>
                <a:gd name="connsiteY10" fmla="*/ 6488 h 131779"/>
                <a:gd name="connsiteX11" fmla="*/ 247 w 123347"/>
                <a:gd name="connsiteY11" fmla="*/ 49813 h 131779"/>
                <a:gd name="connsiteX12" fmla="*/ 38473 w 123347"/>
                <a:gd name="connsiteY12" fmla="*/ 88725 h 131779"/>
                <a:gd name="connsiteX13" fmla="*/ 27439 w 123347"/>
                <a:gd name="connsiteY13" fmla="*/ 125431 h 131779"/>
                <a:gd name="connsiteX14" fmla="*/ 34138 w 123347"/>
                <a:gd name="connsiteY14" fmla="*/ 131849 h 131779"/>
                <a:gd name="connsiteX15" fmla="*/ 41823 w 123347"/>
                <a:gd name="connsiteY15" fmla="*/ 127437 h 131779"/>
                <a:gd name="connsiteX16" fmla="*/ 48916 w 123347"/>
                <a:gd name="connsiteY16" fmla="*/ 90330 h 131779"/>
                <a:gd name="connsiteX17" fmla="*/ 51478 w 123347"/>
                <a:gd name="connsiteY17" fmla="*/ 76691 h 131779"/>
                <a:gd name="connsiteX18" fmla="*/ 66453 w 123347"/>
                <a:gd name="connsiteY18" fmla="*/ 31561 h 131779"/>
                <a:gd name="connsiteX19" fmla="*/ 95615 w 123347"/>
                <a:gd name="connsiteY19" fmla="*/ 13709 h 131779"/>
                <a:gd name="connsiteX20" fmla="*/ 116501 w 123347"/>
                <a:gd name="connsiteY20" fmla="*/ 33366 h 131779"/>
                <a:gd name="connsiteX21" fmla="*/ 57783 w 123347"/>
                <a:gd name="connsiteY21" fmla="*/ 76891 h 131779"/>
                <a:gd name="connsiteX22" fmla="*/ 51478 w 123347"/>
                <a:gd name="connsiteY22" fmla="*/ 76691 h 13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347" h="131779">
                  <a:moveTo>
                    <a:pt x="48916" y="90330"/>
                  </a:moveTo>
                  <a:cubicBezTo>
                    <a:pt x="51084" y="90530"/>
                    <a:pt x="53448" y="90530"/>
                    <a:pt x="55616" y="90530"/>
                  </a:cubicBezTo>
                  <a:cubicBezTo>
                    <a:pt x="91083" y="90530"/>
                    <a:pt x="123595" y="61046"/>
                    <a:pt x="123595" y="29354"/>
                  </a:cubicBezTo>
                  <a:cubicBezTo>
                    <a:pt x="123595" y="11503"/>
                    <a:pt x="113151" y="70"/>
                    <a:pt x="97782" y="70"/>
                  </a:cubicBezTo>
                  <a:cubicBezTo>
                    <a:pt x="70591" y="70"/>
                    <a:pt x="56207" y="35372"/>
                    <a:pt x="50690" y="50415"/>
                  </a:cubicBezTo>
                  <a:cubicBezTo>
                    <a:pt x="48128" y="57836"/>
                    <a:pt x="43793" y="71877"/>
                    <a:pt x="42611" y="75688"/>
                  </a:cubicBezTo>
                  <a:cubicBezTo>
                    <a:pt x="20937" y="72679"/>
                    <a:pt x="7144" y="62650"/>
                    <a:pt x="7144" y="47807"/>
                  </a:cubicBezTo>
                  <a:cubicBezTo>
                    <a:pt x="7144" y="47607"/>
                    <a:pt x="8326" y="25142"/>
                    <a:pt x="24286" y="7090"/>
                  </a:cubicBezTo>
                  <a:cubicBezTo>
                    <a:pt x="25666" y="5686"/>
                    <a:pt x="25863" y="5285"/>
                    <a:pt x="25863" y="4483"/>
                  </a:cubicBezTo>
                  <a:cubicBezTo>
                    <a:pt x="25863" y="2076"/>
                    <a:pt x="23301" y="2076"/>
                    <a:pt x="22710" y="2076"/>
                  </a:cubicBezTo>
                  <a:cubicBezTo>
                    <a:pt x="20937" y="2076"/>
                    <a:pt x="20148" y="2076"/>
                    <a:pt x="16405" y="6488"/>
                  </a:cubicBezTo>
                  <a:cubicBezTo>
                    <a:pt x="5370" y="20328"/>
                    <a:pt x="247" y="41188"/>
                    <a:pt x="247" y="49813"/>
                  </a:cubicBezTo>
                  <a:cubicBezTo>
                    <a:pt x="247" y="67665"/>
                    <a:pt x="13055" y="83109"/>
                    <a:pt x="38473" y="88725"/>
                  </a:cubicBezTo>
                  <a:cubicBezTo>
                    <a:pt x="28621" y="119815"/>
                    <a:pt x="27439" y="123626"/>
                    <a:pt x="27439" y="125431"/>
                  </a:cubicBezTo>
                  <a:cubicBezTo>
                    <a:pt x="27439" y="130847"/>
                    <a:pt x="31971" y="131849"/>
                    <a:pt x="34138" y="131849"/>
                  </a:cubicBezTo>
                  <a:cubicBezTo>
                    <a:pt x="36306" y="131849"/>
                    <a:pt x="40247" y="130445"/>
                    <a:pt x="41823" y="127437"/>
                  </a:cubicBezTo>
                  <a:cubicBezTo>
                    <a:pt x="43202" y="124428"/>
                    <a:pt x="44976" y="114199"/>
                    <a:pt x="48916" y="90330"/>
                  </a:cubicBezTo>
                  <a:close/>
                  <a:moveTo>
                    <a:pt x="51478" y="76691"/>
                  </a:moveTo>
                  <a:cubicBezTo>
                    <a:pt x="55419" y="53624"/>
                    <a:pt x="56995" y="44598"/>
                    <a:pt x="66453" y="31561"/>
                  </a:cubicBezTo>
                  <a:cubicBezTo>
                    <a:pt x="75320" y="19325"/>
                    <a:pt x="85763" y="13709"/>
                    <a:pt x="95615" y="13709"/>
                  </a:cubicBezTo>
                  <a:cubicBezTo>
                    <a:pt x="109211" y="13709"/>
                    <a:pt x="116501" y="22936"/>
                    <a:pt x="116501" y="33366"/>
                  </a:cubicBezTo>
                  <a:cubicBezTo>
                    <a:pt x="116501" y="53624"/>
                    <a:pt x="91674" y="76891"/>
                    <a:pt x="57783" y="76891"/>
                  </a:cubicBezTo>
                  <a:cubicBezTo>
                    <a:pt x="56010" y="76891"/>
                    <a:pt x="53251" y="76891"/>
                    <a:pt x="51478" y="76691"/>
                  </a:cubicBez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7" name="Dowolny kształt: kształt 106">
              <a:extLst>
                <a:ext uri="{FF2B5EF4-FFF2-40B4-BE49-F238E27FC236}">
                  <a16:creationId xmlns:a16="http://schemas.microsoft.com/office/drawing/2014/main" id="{30F4ADB6-9BD1-0008-D976-497543B2A1B7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9919702" y="7337224"/>
              <a:ext cx="59703" cy="134988"/>
            </a:xfrm>
            <a:custGeom>
              <a:avLst/>
              <a:gdLst>
                <a:gd name="connsiteX0" fmla="*/ 54823 w 59703"/>
                <a:gd name="connsiteY0" fmla="*/ 7699 h 134988"/>
                <a:gd name="connsiteX1" fmla="*/ 46942 w 59703"/>
                <a:gd name="connsiteY1" fmla="*/ 77 h 134988"/>
                <a:gd name="connsiteX2" fmla="*/ 35907 w 59703"/>
                <a:gd name="connsiteY2" fmla="*/ 11109 h 134988"/>
                <a:gd name="connsiteX3" fmla="*/ 43789 w 59703"/>
                <a:gd name="connsiteY3" fmla="*/ 18731 h 134988"/>
                <a:gd name="connsiteX4" fmla="*/ 54823 w 59703"/>
                <a:gd name="connsiteY4" fmla="*/ 7699 h 134988"/>
                <a:gd name="connsiteX5" fmla="*/ 14627 w 59703"/>
                <a:gd name="connsiteY5" fmla="*/ 109593 h 134988"/>
                <a:gd name="connsiteX6" fmla="*/ 12854 w 59703"/>
                <a:gd name="connsiteY6" fmla="*/ 118017 h 134988"/>
                <a:gd name="connsiteX7" fmla="*/ 31572 w 59703"/>
                <a:gd name="connsiteY7" fmla="*/ 135066 h 134988"/>
                <a:gd name="connsiteX8" fmla="*/ 59946 w 59703"/>
                <a:gd name="connsiteY8" fmla="*/ 104378 h 134988"/>
                <a:gd name="connsiteX9" fmla="*/ 56794 w 59703"/>
                <a:gd name="connsiteY9" fmla="*/ 101770 h 134988"/>
                <a:gd name="connsiteX10" fmla="*/ 53050 w 59703"/>
                <a:gd name="connsiteY10" fmla="*/ 105180 h 134988"/>
                <a:gd name="connsiteX11" fmla="*/ 32164 w 59703"/>
                <a:gd name="connsiteY11" fmla="*/ 129450 h 134988"/>
                <a:gd name="connsiteX12" fmla="*/ 27238 w 59703"/>
                <a:gd name="connsiteY12" fmla="*/ 122430 h 134988"/>
                <a:gd name="connsiteX13" fmla="*/ 30390 w 59703"/>
                <a:gd name="connsiteY13" fmla="*/ 109593 h 134988"/>
                <a:gd name="connsiteX14" fmla="*/ 36696 w 59703"/>
                <a:gd name="connsiteY14" fmla="*/ 93547 h 134988"/>
                <a:gd name="connsiteX15" fmla="*/ 46350 w 59703"/>
                <a:gd name="connsiteY15" fmla="*/ 68073 h 134988"/>
                <a:gd name="connsiteX16" fmla="*/ 47533 w 59703"/>
                <a:gd name="connsiteY16" fmla="*/ 61655 h 134988"/>
                <a:gd name="connsiteX17" fmla="*/ 28814 w 59703"/>
                <a:gd name="connsiteY17" fmla="*/ 44606 h 134988"/>
                <a:gd name="connsiteX18" fmla="*/ 243 w 59703"/>
                <a:gd name="connsiteY18" fmla="*/ 75294 h 134988"/>
                <a:gd name="connsiteX19" fmla="*/ 3593 w 59703"/>
                <a:gd name="connsiteY19" fmla="*/ 77902 h 134988"/>
                <a:gd name="connsiteX20" fmla="*/ 7140 w 59703"/>
                <a:gd name="connsiteY20" fmla="*/ 74692 h 134988"/>
                <a:gd name="connsiteX21" fmla="*/ 28223 w 59703"/>
                <a:gd name="connsiteY21" fmla="*/ 50222 h 134988"/>
                <a:gd name="connsiteX22" fmla="*/ 33149 w 59703"/>
                <a:gd name="connsiteY22" fmla="*/ 57242 h 134988"/>
                <a:gd name="connsiteX23" fmla="*/ 27041 w 59703"/>
                <a:gd name="connsiteY23" fmla="*/ 77300 h 134988"/>
                <a:gd name="connsiteX24" fmla="*/ 14627 w 59703"/>
                <a:gd name="connsiteY24" fmla="*/ 109593 h 13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703" h="134988">
                  <a:moveTo>
                    <a:pt x="54823" y="7699"/>
                  </a:moveTo>
                  <a:cubicBezTo>
                    <a:pt x="54823" y="4490"/>
                    <a:pt x="52459" y="77"/>
                    <a:pt x="46942" y="77"/>
                  </a:cubicBezTo>
                  <a:cubicBezTo>
                    <a:pt x="41621" y="77"/>
                    <a:pt x="35907" y="5293"/>
                    <a:pt x="35907" y="11109"/>
                  </a:cubicBezTo>
                  <a:cubicBezTo>
                    <a:pt x="35907" y="14519"/>
                    <a:pt x="38469" y="18731"/>
                    <a:pt x="43789" y="18731"/>
                  </a:cubicBezTo>
                  <a:cubicBezTo>
                    <a:pt x="49503" y="18731"/>
                    <a:pt x="54823" y="13115"/>
                    <a:pt x="54823" y="7699"/>
                  </a:cubicBezTo>
                  <a:close/>
                  <a:moveTo>
                    <a:pt x="14627" y="109593"/>
                  </a:moveTo>
                  <a:cubicBezTo>
                    <a:pt x="13839" y="112200"/>
                    <a:pt x="12854" y="114607"/>
                    <a:pt x="12854" y="118017"/>
                  </a:cubicBezTo>
                  <a:cubicBezTo>
                    <a:pt x="12854" y="127444"/>
                    <a:pt x="20735" y="135066"/>
                    <a:pt x="31572" y="135066"/>
                  </a:cubicBezTo>
                  <a:cubicBezTo>
                    <a:pt x="51276" y="135066"/>
                    <a:pt x="59946" y="107386"/>
                    <a:pt x="59946" y="104378"/>
                  </a:cubicBezTo>
                  <a:cubicBezTo>
                    <a:pt x="59946" y="101770"/>
                    <a:pt x="57385" y="101770"/>
                    <a:pt x="56794" y="101770"/>
                  </a:cubicBezTo>
                  <a:cubicBezTo>
                    <a:pt x="54035" y="101770"/>
                    <a:pt x="53838" y="102974"/>
                    <a:pt x="53050" y="105180"/>
                  </a:cubicBezTo>
                  <a:cubicBezTo>
                    <a:pt x="48518" y="121226"/>
                    <a:pt x="39848" y="129450"/>
                    <a:pt x="32164" y="129450"/>
                  </a:cubicBezTo>
                  <a:cubicBezTo>
                    <a:pt x="28223" y="129450"/>
                    <a:pt x="27238" y="126843"/>
                    <a:pt x="27238" y="122430"/>
                  </a:cubicBezTo>
                  <a:cubicBezTo>
                    <a:pt x="27238" y="117817"/>
                    <a:pt x="28617" y="114006"/>
                    <a:pt x="30390" y="109593"/>
                  </a:cubicBezTo>
                  <a:cubicBezTo>
                    <a:pt x="32361" y="104177"/>
                    <a:pt x="34528" y="98762"/>
                    <a:pt x="36696" y="93547"/>
                  </a:cubicBezTo>
                  <a:cubicBezTo>
                    <a:pt x="38469" y="88733"/>
                    <a:pt x="45562" y="70480"/>
                    <a:pt x="46350" y="68073"/>
                  </a:cubicBezTo>
                  <a:cubicBezTo>
                    <a:pt x="46942" y="66068"/>
                    <a:pt x="47533" y="63661"/>
                    <a:pt x="47533" y="61655"/>
                  </a:cubicBezTo>
                  <a:cubicBezTo>
                    <a:pt x="47533" y="52228"/>
                    <a:pt x="39651" y="44606"/>
                    <a:pt x="28814" y="44606"/>
                  </a:cubicBezTo>
                  <a:cubicBezTo>
                    <a:pt x="9307" y="44606"/>
                    <a:pt x="243" y="71884"/>
                    <a:pt x="243" y="75294"/>
                  </a:cubicBezTo>
                  <a:cubicBezTo>
                    <a:pt x="243" y="77902"/>
                    <a:pt x="3002" y="77902"/>
                    <a:pt x="3593" y="77902"/>
                  </a:cubicBezTo>
                  <a:cubicBezTo>
                    <a:pt x="6351" y="77902"/>
                    <a:pt x="6548" y="76899"/>
                    <a:pt x="7140" y="74692"/>
                  </a:cubicBezTo>
                  <a:cubicBezTo>
                    <a:pt x="12263" y="57443"/>
                    <a:pt x="20932" y="50222"/>
                    <a:pt x="28223" y="50222"/>
                  </a:cubicBezTo>
                  <a:cubicBezTo>
                    <a:pt x="31375" y="50222"/>
                    <a:pt x="33149" y="51827"/>
                    <a:pt x="33149" y="57242"/>
                  </a:cubicBezTo>
                  <a:cubicBezTo>
                    <a:pt x="33149" y="61855"/>
                    <a:pt x="31967" y="64864"/>
                    <a:pt x="27041" y="77300"/>
                  </a:cubicBezTo>
                  <a:lnTo>
                    <a:pt x="14627" y="109593"/>
                  </a:ln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8" name="Dowolny kształt: kształt 107">
              <a:extLst>
                <a:ext uri="{FF2B5EF4-FFF2-40B4-BE49-F238E27FC236}">
                  <a16:creationId xmlns:a16="http://schemas.microsoft.com/office/drawing/2014/main" id="{A334436D-8A27-3DA3-2B67-21EDBB64A0F1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0294146" y="7126498"/>
              <a:ext cx="93734" cy="26648"/>
            </a:xfrm>
            <a:custGeom>
              <a:avLst/>
              <a:gdLst>
                <a:gd name="connsiteX0" fmla="*/ 93991 w 93734"/>
                <a:gd name="connsiteY0" fmla="*/ 4370 h 26648"/>
                <a:gd name="connsiteX1" fmla="*/ 89487 w 93734"/>
                <a:gd name="connsiteY1" fmla="*/ 72 h 26648"/>
                <a:gd name="connsiteX2" fmla="*/ 66405 w 93734"/>
                <a:gd name="connsiteY2" fmla="*/ 13826 h 26648"/>
                <a:gd name="connsiteX3" fmla="*/ 48108 w 93734"/>
                <a:gd name="connsiteY3" fmla="*/ 6663 h 26648"/>
                <a:gd name="connsiteX4" fmla="*/ 30656 w 93734"/>
                <a:gd name="connsiteY4" fmla="*/ 72 h 26648"/>
                <a:gd name="connsiteX5" fmla="*/ 256 w 93734"/>
                <a:gd name="connsiteY5" fmla="*/ 22422 h 26648"/>
                <a:gd name="connsiteX6" fmla="*/ 4760 w 93734"/>
                <a:gd name="connsiteY6" fmla="*/ 26720 h 26648"/>
                <a:gd name="connsiteX7" fmla="*/ 27841 w 93734"/>
                <a:gd name="connsiteY7" fmla="*/ 12966 h 26648"/>
                <a:gd name="connsiteX8" fmla="*/ 46138 w 93734"/>
                <a:gd name="connsiteY8" fmla="*/ 20130 h 26648"/>
                <a:gd name="connsiteX9" fmla="*/ 63590 w 93734"/>
                <a:gd name="connsiteY9" fmla="*/ 26720 h 26648"/>
                <a:gd name="connsiteX10" fmla="*/ 93991 w 93734"/>
                <a:gd name="connsiteY10" fmla="*/ 4370 h 2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734" h="26648">
                  <a:moveTo>
                    <a:pt x="93991" y="4370"/>
                  </a:moveTo>
                  <a:lnTo>
                    <a:pt x="89487" y="72"/>
                  </a:lnTo>
                  <a:cubicBezTo>
                    <a:pt x="89487" y="359"/>
                    <a:pt x="78790" y="13826"/>
                    <a:pt x="66405" y="13826"/>
                  </a:cubicBezTo>
                  <a:cubicBezTo>
                    <a:pt x="59931" y="13826"/>
                    <a:pt x="52894" y="9528"/>
                    <a:pt x="48108" y="6663"/>
                  </a:cubicBezTo>
                  <a:cubicBezTo>
                    <a:pt x="40508" y="2078"/>
                    <a:pt x="35442" y="72"/>
                    <a:pt x="30656" y="72"/>
                  </a:cubicBezTo>
                  <a:cubicBezTo>
                    <a:pt x="19960" y="72"/>
                    <a:pt x="14612" y="6376"/>
                    <a:pt x="256" y="22422"/>
                  </a:cubicBezTo>
                  <a:lnTo>
                    <a:pt x="4760" y="26720"/>
                  </a:lnTo>
                  <a:cubicBezTo>
                    <a:pt x="4760" y="26434"/>
                    <a:pt x="15456" y="12966"/>
                    <a:pt x="27841" y="12966"/>
                  </a:cubicBezTo>
                  <a:cubicBezTo>
                    <a:pt x="34316" y="12966"/>
                    <a:pt x="41353" y="17265"/>
                    <a:pt x="46138" y="20130"/>
                  </a:cubicBezTo>
                  <a:cubicBezTo>
                    <a:pt x="53738" y="24715"/>
                    <a:pt x="58805" y="26720"/>
                    <a:pt x="63590" y="26720"/>
                  </a:cubicBezTo>
                  <a:cubicBezTo>
                    <a:pt x="74287" y="26720"/>
                    <a:pt x="79635" y="20417"/>
                    <a:pt x="93991" y="4370"/>
                  </a:cubicBez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9" name="Dowolny kształt: kształt 108">
              <a:extLst>
                <a:ext uri="{FF2B5EF4-FFF2-40B4-BE49-F238E27FC236}">
                  <a16:creationId xmlns:a16="http://schemas.microsoft.com/office/drawing/2014/main" id="{CA5CC375-19BA-C9FD-251E-7DE293AB0180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0206612" y="7194631"/>
              <a:ext cx="239544" cy="195706"/>
            </a:xfrm>
            <a:custGeom>
              <a:avLst/>
              <a:gdLst>
                <a:gd name="connsiteX0" fmla="*/ 132833 w 239544"/>
                <a:gd name="connsiteY0" fmla="*/ 80019 h 195706"/>
                <a:gd name="connsiteX1" fmla="*/ 131426 w 239544"/>
                <a:gd name="connsiteY1" fmla="*/ 76008 h 195706"/>
                <a:gd name="connsiteX2" fmla="*/ 139589 w 239544"/>
                <a:gd name="connsiteY2" fmla="*/ 69417 h 195706"/>
                <a:gd name="connsiteX3" fmla="*/ 188849 w 239544"/>
                <a:gd name="connsiteY3" fmla="*/ 30734 h 195706"/>
                <a:gd name="connsiteX4" fmla="*/ 234731 w 239544"/>
                <a:gd name="connsiteY4" fmla="*/ 8957 h 195706"/>
                <a:gd name="connsiteX5" fmla="*/ 239798 w 239544"/>
                <a:gd name="connsiteY5" fmla="*/ 3227 h 195706"/>
                <a:gd name="connsiteX6" fmla="*/ 236701 w 239544"/>
                <a:gd name="connsiteY6" fmla="*/ 75 h 195706"/>
                <a:gd name="connsiteX7" fmla="*/ 216716 w 239544"/>
                <a:gd name="connsiteY7" fmla="*/ 934 h 195706"/>
                <a:gd name="connsiteX8" fmla="*/ 185471 w 239544"/>
                <a:gd name="connsiteY8" fmla="*/ 75 h 195706"/>
                <a:gd name="connsiteX9" fmla="*/ 180123 w 239544"/>
                <a:gd name="connsiteY9" fmla="*/ 5806 h 195706"/>
                <a:gd name="connsiteX10" fmla="*/ 183500 w 239544"/>
                <a:gd name="connsiteY10" fmla="*/ 8957 h 195706"/>
                <a:gd name="connsiteX11" fmla="*/ 192226 w 239544"/>
                <a:gd name="connsiteY11" fmla="*/ 14975 h 195706"/>
                <a:gd name="connsiteX12" fmla="*/ 182093 w 239544"/>
                <a:gd name="connsiteY12" fmla="*/ 28156 h 195706"/>
                <a:gd name="connsiteX13" fmla="*/ 72314 w 239544"/>
                <a:gd name="connsiteY13" fmla="*/ 114117 h 195706"/>
                <a:gd name="connsiteX14" fmla="*/ 94832 w 239544"/>
                <a:gd name="connsiteY14" fmla="*/ 22138 h 195706"/>
                <a:gd name="connsiteX15" fmla="*/ 118477 w 239544"/>
                <a:gd name="connsiteY15" fmla="*/ 8957 h 195706"/>
                <a:gd name="connsiteX16" fmla="*/ 128048 w 239544"/>
                <a:gd name="connsiteY16" fmla="*/ 3227 h 195706"/>
                <a:gd name="connsiteX17" fmla="*/ 124107 w 239544"/>
                <a:gd name="connsiteY17" fmla="*/ 75 h 195706"/>
                <a:gd name="connsiteX18" fmla="*/ 88077 w 239544"/>
                <a:gd name="connsiteY18" fmla="*/ 934 h 195706"/>
                <a:gd name="connsiteX19" fmla="*/ 51765 w 239544"/>
                <a:gd name="connsiteY19" fmla="*/ 75 h 195706"/>
                <a:gd name="connsiteX20" fmla="*/ 46135 w 239544"/>
                <a:gd name="connsiteY20" fmla="*/ 5519 h 195706"/>
                <a:gd name="connsiteX21" fmla="*/ 54298 w 239544"/>
                <a:gd name="connsiteY21" fmla="*/ 8957 h 195706"/>
                <a:gd name="connsiteX22" fmla="*/ 66402 w 239544"/>
                <a:gd name="connsiteY22" fmla="*/ 9531 h 195706"/>
                <a:gd name="connsiteX23" fmla="*/ 72595 w 239544"/>
                <a:gd name="connsiteY23" fmla="*/ 14115 h 195706"/>
                <a:gd name="connsiteX24" fmla="*/ 71469 w 239544"/>
                <a:gd name="connsiteY24" fmla="*/ 19559 h 195706"/>
                <a:gd name="connsiteX25" fmla="*/ 33750 w 239544"/>
                <a:gd name="connsiteY25" fmla="*/ 173431 h 195706"/>
                <a:gd name="connsiteX26" fmla="*/ 8135 w 239544"/>
                <a:gd name="connsiteY26" fmla="*/ 186898 h 195706"/>
                <a:gd name="connsiteX27" fmla="*/ 253 w 239544"/>
                <a:gd name="connsiteY27" fmla="*/ 192343 h 195706"/>
                <a:gd name="connsiteX28" fmla="*/ 4475 w 239544"/>
                <a:gd name="connsiteY28" fmla="*/ 195781 h 195706"/>
                <a:gd name="connsiteX29" fmla="*/ 40224 w 239544"/>
                <a:gd name="connsiteY29" fmla="*/ 194922 h 195706"/>
                <a:gd name="connsiteX30" fmla="*/ 58239 w 239544"/>
                <a:gd name="connsiteY30" fmla="*/ 195208 h 195706"/>
                <a:gd name="connsiteX31" fmla="*/ 76536 w 239544"/>
                <a:gd name="connsiteY31" fmla="*/ 195781 h 195706"/>
                <a:gd name="connsiteX32" fmla="*/ 82166 w 239544"/>
                <a:gd name="connsiteY32" fmla="*/ 190050 h 195706"/>
                <a:gd name="connsiteX33" fmla="*/ 74284 w 239544"/>
                <a:gd name="connsiteY33" fmla="*/ 186898 h 195706"/>
                <a:gd name="connsiteX34" fmla="*/ 55987 w 239544"/>
                <a:gd name="connsiteY34" fmla="*/ 181741 h 195706"/>
                <a:gd name="connsiteX35" fmla="*/ 58521 w 239544"/>
                <a:gd name="connsiteY35" fmla="*/ 169133 h 195706"/>
                <a:gd name="connsiteX36" fmla="*/ 69780 w 239544"/>
                <a:gd name="connsiteY36" fmla="*/ 124146 h 195706"/>
                <a:gd name="connsiteX37" fmla="*/ 111722 w 239544"/>
                <a:gd name="connsiteY37" fmla="*/ 90908 h 195706"/>
                <a:gd name="connsiteX38" fmla="*/ 144374 w 239544"/>
                <a:gd name="connsiteY38" fmla="*/ 167987 h 195706"/>
                <a:gd name="connsiteX39" fmla="*/ 147752 w 239544"/>
                <a:gd name="connsiteY39" fmla="*/ 178016 h 195706"/>
                <a:gd name="connsiteX40" fmla="*/ 133114 w 239544"/>
                <a:gd name="connsiteY40" fmla="*/ 186898 h 195706"/>
                <a:gd name="connsiteX41" fmla="*/ 126922 w 239544"/>
                <a:gd name="connsiteY41" fmla="*/ 192629 h 195706"/>
                <a:gd name="connsiteX42" fmla="*/ 130863 w 239544"/>
                <a:gd name="connsiteY42" fmla="*/ 195781 h 195706"/>
                <a:gd name="connsiteX43" fmla="*/ 165204 w 239544"/>
                <a:gd name="connsiteY43" fmla="*/ 194922 h 195706"/>
                <a:gd name="connsiteX44" fmla="*/ 192789 w 239544"/>
                <a:gd name="connsiteY44" fmla="*/ 195781 h 195706"/>
                <a:gd name="connsiteX45" fmla="*/ 197856 w 239544"/>
                <a:gd name="connsiteY45" fmla="*/ 190050 h 195706"/>
                <a:gd name="connsiteX46" fmla="*/ 192226 w 239544"/>
                <a:gd name="connsiteY46" fmla="*/ 186898 h 195706"/>
                <a:gd name="connsiteX47" fmla="*/ 172804 w 239544"/>
                <a:gd name="connsiteY47" fmla="*/ 174004 h 195706"/>
                <a:gd name="connsiteX48" fmla="*/ 132833 w 239544"/>
                <a:gd name="connsiteY48" fmla="*/ 80019 h 19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39544" h="195706">
                  <a:moveTo>
                    <a:pt x="132833" y="80019"/>
                  </a:moveTo>
                  <a:cubicBezTo>
                    <a:pt x="132552" y="79160"/>
                    <a:pt x="131426" y="76867"/>
                    <a:pt x="131426" y="76008"/>
                  </a:cubicBezTo>
                  <a:cubicBezTo>
                    <a:pt x="131426" y="75721"/>
                    <a:pt x="136492" y="71710"/>
                    <a:pt x="139589" y="69417"/>
                  </a:cubicBezTo>
                  <a:lnTo>
                    <a:pt x="188849" y="30734"/>
                  </a:lnTo>
                  <a:cubicBezTo>
                    <a:pt x="215308" y="10963"/>
                    <a:pt x="226286" y="9817"/>
                    <a:pt x="234731" y="8957"/>
                  </a:cubicBezTo>
                  <a:cubicBezTo>
                    <a:pt x="236983" y="8671"/>
                    <a:pt x="239798" y="8384"/>
                    <a:pt x="239798" y="3227"/>
                  </a:cubicBezTo>
                  <a:cubicBezTo>
                    <a:pt x="239798" y="2080"/>
                    <a:pt x="238953" y="75"/>
                    <a:pt x="236701" y="75"/>
                  </a:cubicBezTo>
                  <a:cubicBezTo>
                    <a:pt x="230509" y="75"/>
                    <a:pt x="223471" y="934"/>
                    <a:pt x="216716" y="934"/>
                  </a:cubicBezTo>
                  <a:cubicBezTo>
                    <a:pt x="206582" y="934"/>
                    <a:pt x="195604" y="75"/>
                    <a:pt x="185471" y="75"/>
                  </a:cubicBezTo>
                  <a:cubicBezTo>
                    <a:pt x="183500" y="75"/>
                    <a:pt x="180123" y="75"/>
                    <a:pt x="180123" y="5806"/>
                  </a:cubicBezTo>
                  <a:cubicBezTo>
                    <a:pt x="180123" y="7811"/>
                    <a:pt x="181530" y="8671"/>
                    <a:pt x="183500" y="8957"/>
                  </a:cubicBezTo>
                  <a:cubicBezTo>
                    <a:pt x="189693" y="9531"/>
                    <a:pt x="192226" y="10963"/>
                    <a:pt x="192226" y="14975"/>
                  </a:cubicBezTo>
                  <a:cubicBezTo>
                    <a:pt x="192226" y="20132"/>
                    <a:pt x="183782" y="26723"/>
                    <a:pt x="182093" y="28156"/>
                  </a:cubicBezTo>
                  <a:lnTo>
                    <a:pt x="72314" y="114117"/>
                  </a:lnTo>
                  <a:lnTo>
                    <a:pt x="94832" y="22138"/>
                  </a:lnTo>
                  <a:cubicBezTo>
                    <a:pt x="97366" y="11823"/>
                    <a:pt x="97929" y="8957"/>
                    <a:pt x="118477" y="8957"/>
                  </a:cubicBezTo>
                  <a:cubicBezTo>
                    <a:pt x="125514" y="8957"/>
                    <a:pt x="128048" y="8957"/>
                    <a:pt x="128048" y="3227"/>
                  </a:cubicBezTo>
                  <a:cubicBezTo>
                    <a:pt x="128048" y="648"/>
                    <a:pt x="125796" y="75"/>
                    <a:pt x="124107" y="75"/>
                  </a:cubicBezTo>
                  <a:cubicBezTo>
                    <a:pt x="116225" y="75"/>
                    <a:pt x="95958" y="934"/>
                    <a:pt x="88077" y="934"/>
                  </a:cubicBezTo>
                  <a:cubicBezTo>
                    <a:pt x="79914" y="934"/>
                    <a:pt x="59928" y="75"/>
                    <a:pt x="51765" y="75"/>
                  </a:cubicBezTo>
                  <a:cubicBezTo>
                    <a:pt x="49795" y="75"/>
                    <a:pt x="46135" y="75"/>
                    <a:pt x="46135" y="5519"/>
                  </a:cubicBezTo>
                  <a:cubicBezTo>
                    <a:pt x="46135" y="8957"/>
                    <a:pt x="48669" y="8957"/>
                    <a:pt x="54298" y="8957"/>
                  </a:cubicBezTo>
                  <a:cubicBezTo>
                    <a:pt x="57958" y="8957"/>
                    <a:pt x="63025" y="9244"/>
                    <a:pt x="66402" y="9531"/>
                  </a:cubicBezTo>
                  <a:cubicBezTo>
                    <a:pt x="70906" y="10104"/>
                    <a:pt x="72595" y="10963"/>
                    <a:pt x="72595" y="14115"/>
                  </a:cubicBezTo>
                  <a:cubicBezTo>
                    <a:pt x="72595" y="15261"/>
                    <a:pt x="72314" y="16121"/>
                    <a:pt x="71469" y="19559"/>
                  </a:cubicBezTo>
                  <a:lnTo>
                    <a:pt x="33750" y="173431"/>
                  </a:lnTo>
                  <a:cubicBezTo>
                    <a:pt x="30935" y="184606"/>
                    <a:pt x="30372" y="186898"/>
                    <a:pt x="8135" y="186898"/>
                  </a:cubicBezTo>
                  <a:cubicBezTo>
                    <a:pt x="3350" y="186898"/>
                    <a:pt x="253" y="186898"/>
                    <a:pt x="253" y="192343"/>
                  </a:cubicBezTo>
                  <a:cubicBezTo>
                    <a:pt x="253" y="195781"/>
                    <a:pt x="3631" y="195781"/>
                    <a:pt x="4475" y="195781"/>
                  </a:cubicBezTo>
                  <a:cubicBezTo>
                    <a:pt x="12357" y="195781"/>
                    <a:pt x="32343" y="194922"/>
                    <a:pt x="40224" y="194922"/>
                  </a:cubicBezTo>
                  <a:cubicBezTo>
                    <a:pt x="46135" y="194922"/>
                    <a:pt x="52328" y="195208"/>
                    <a:pt x="58239" y="195208"/>
                  </a:cubicBezTo>
                  <a:cubicBezTo>
                    <a:pt x="64432" y="195208"/>
                    <a:pt x="70625" y="195781"/>
                    <a:pt x="76536" y="195781"/>
                  </a:cubicBezTo>
                  <a:cubicBezTo>
                    <a:pt x="78506" y="195781"/>
                    <a:pt x="82166" y="195781"/>
                    <a:pt x="82166" y="190050"/>
                  </a:cubicBezTo>
                  <a:cubicBezTo>
                    <a:pt x="82166" y="186898"/>
                    <a:pt x="79632" y="186898"/>
                    <a:pt x="74284" y="186898"/>
                  </a:cubicBezTo>
                  <a:cubicBezTo>
                    <a:pt x="63869" y="186898"/>
                    <a:pt x="55987" y="186898"/>
                    <a:pt x="55987" y="181741"/>
                  </a:cubicBezTo>
                  <a:cubicBezTo>
                    <a:pt x="55987" y="179735"/>
                    <a:pt x="57676" y="173431"/>
                    <a:pt x="58521" y="169133"/>
                  </a:cubicBezTo>
                  <a:cubicBezTo>
                    <a:pt x="62462" y="154233"/>
                    <a:pt x="66121" y="139046"/>
                    <a:pt x="69780" y="124146"/>
                  </a:cubicBezTo>
                  <a:lnTo>
                    <a:pt x="111722" y="90908"/>
                  </a:lnTo>
                  <a:lnTo>
                    <a:pt x="144374" y="167987"/>
                  </a:lnTo>
                  <a:cubicBezTo>
                    <a:pt x="147752" y="175723"/>
                    <a:pt x="147752" y="176296"/>
                    <a:pt x="147752" y="178016"/>
                  </a:cubicBezTo>
                  <a:cubicBezTo>
                    <a:pt x="147752" y="186612"/>
                    <a:pt x="135648" y="186898"/>
                    <a:pt x="133114" y="186898"/>
                  </a:cubicBezTo>
                  <a:cubicBezTo>
                    <a:pt x="130018" y="186898"/>
                    <a:pt x="126922" y="186898"/>
                    <a:pt x="126922" y="192629"/>
                  </a:cubicBezTo>
                  <a:cubicBezTo>
                    <a:pt x="126922" y="195781"/>
                    <a:pt x="130300" y="195781"/>
                    <a:pt x="130863" y="195781"/>
                  </a:cubicBezTo>
                  <a:cubicBezTo>
                    <a:pt x="142122" y="195781"/>
                    <a:pt x="153944" y="194922"/>
                    <a:pt x="165204" y="194922"/>
                  </a:cubicBezTo>
                  <a:cubicBezTo>
                    <a:pt x="171397" y="194922"/>
                    <a:pt x="186597" y="195781"/>
                    <a:pt x="192789" y="195781"/>
                  </a:cubicBezTo>
                  <a:cubicBezTo>
                    <a:pt x="194197" y="195781"/>
                    <a:pt x="197856" y="195781"/>
                    <a:pt x="197856" y="190050"/>
                  </a:cubicBezTo>
                  <a:cubicBezTo>
                    <a:pt x="197856" y="186898"/>
                    <a:pt x="194760" y="186898"/>
                    <a:pt x="192226" y="186898"/>
                  </a:cubicBezTo>
                  <a:cubicBezTo>
                    <a:pt x="180686" y="186612"/>
                    <a:pt x="177026" y="184033"/>
                    <a:pt x="172804" y="174004"/>
                  </a:cubicBezTo>
                  <a:lnTo>
                    <a:pt x="132833" y="80019"/>
                  </a:ln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0" name="Dowolny kształt: kształt 109">
              <a:extLst>
                <a:ext uri="{FF2B5EF4-FFF2-40B4-BE49-F238E27FC236}">
                  <a16:creationId xmlns:a16="http://schemas.microsoft.com/office/drawing/2014/main" id="{B1156C34-6287-C666-3107-4C7B2D951490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0468713" y="7164185"/>
              <a:ext cx="123347" cy="131779"/>
            </a:xfrm>
            <a:custGeom>
              <a:avLst/>
              <a:gdLst>
                <a:gd name="connsiteX0" fmla="*/ 48931 w 123347"/>
                <a:gd name="connsiteY0" fmla="*/ 90330 h 131779"/>
                <a:gd name="connsiteX1" fmla="*/ 55631 w 123347"/>
                <a:gd name="connsiteY1" fmla="*/ 90530 h 131779"/>
                <a:gd name="connsiteX2" fmla="*/ 123609 w 123347"/>
                <a:gd name="connsiteY2" fmla="*/ 29354 h 131779"/>
                <a:gd name="connsiteX3" fmla="*/ 97797 w 123347"/>
                <a:gd name="connsiteY3" fmla="*/ 70 h 131779"/>
                <a:gd name="connsiteX4" fmla="*/ 50705 w 123347"/>
                <a:gd name="connsiteY4" fmla="*/ 50415 h 131779"/>
                <a:gd name="connsiteX5" fmla="*/ 42626 w 123347"/>
                <a:gd name="connsiteY5" fmla="*/ 75688 h 131779"/>
                <a:gd name="connsiteX6" fmla="*/ 7159 w 123347"/>
                <a:gd name="connsiteY6" fmla="*/ 47807 h 131779"/>
                <a:gd name="connsiteX7" fmla="*/ 24301 w 123347"/>
                <a:gd name="connsiteY7" fmla="*/ 7090 h 131779"/>
                <a:gd name="connsiteX8" fmla="*/ 25878 w 123347"/>
                <a:gd name="connsiteY8" fmla="*/ 4483 h 131779"/>
                <a:gd name="connsiteX9" fmla="*/ 22725 w 123347"/>
                <a:gd name="connsiteY9" fmla="*/ 2076 h 131779"/>
                <a:gd name="connsiteX10" fmla="*/ 16420 w 123347"/>
                <a:gd name="connsiteY10" fmla="*/ 6488 h 131779"/>
                <a:gd name="connsiteX11" fmla="*/ 262 w 123347"/>
                <a:gd name="connsiteY11" fmla="*/ 49813 h 131779"/>
                <a:gd name="connsiteX12" fmla="*/ 38488 w 123347"/>
                <a:gd name="connsiteY12" fmla="*/ 88725 h 131779"/>
                <a:gd name="connsiteX13" fmla="*/ 27454 w 123347"/>
                <a:gd name="connsiteY13" fmla="*/ 125431 h 131779"/>
                <a:gd name="connsiteX14" fmla="*/ 34153 w 123347"/>
                <a:gd name="connsiteY14" fmla="*/ 131849 h 131779"/>
                <a:gd name="connsiteX15" fmla="*/ 41838 w 123347"/>
                <a:gd name="connsiteY15" fmla="*/ 127437 h 131779"/>
                <a:gd name="connsiteX16" fmla="*/ 48931 w 123347"/>
                <a:gd name="connsiteY16" fmla="*/ 90330 h 131779"/>
                <a:gd name="connsiteX17" fmla="*/ 51493 w 123347"/>
                <a:gd name="connsiteY17" fmla="*/ 76691 h 131779"/>
                <a:gd name="connsiteX18" fmla="*/ 66468 w 123347"/>
                <a:gd name="connsiteY18" fmla="*/ 31561 h 131779"/>
                <a:gd name="connsiteX19" fmla="*/ 95630 w 123347"/>
                <a:gd name="connsiteY19" fmla="*/ 13709 h 131779"/>
                <a:gd name="connsiteX20" fmla="*/ 116516 w 123347"/>
                <a:gd name="connsiteY20" fmla="*/ 33366 h 131779"/>
                <a:gd name="connsiteX21" fmla="*/ 57798 w 123347"/>
                <a:gd name="connsiteY21" fmla="*/ 76891 h 131779"/>
                <a:gd name="connsiteX22" fmla="*/ 51493 w 123347"/>
                <a:gd name="connsiteY22" fmla="*/ 76691 h 13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347" h="131779">
                  <a:moveTo>
                    <a:pt x="48931" y="90330"/>
                  </a:moveTo>
                  <a:cubicBezTo>
                    <a:pt x="51099" y="90530"/>
                    <a:pt x="53463" y="90530"/>
                    <a:pt x="55631" y="90530"/>
                  </a:cubicBezTo>
                  <a:cubicBezTo>
                    <a:pt x="91098" y="90530"/>
                    <a:pt x="123609" y="61046"/>
                    <a:pt x="123609" y="29354"/>
                  </a:cubicBezTo>
                  <a:cubicBezTo>
                    <a:pt x="123609" y="11503"/>
                    <a:pt x="113166" y="70"/>
                    <a:pt x="97797" y="70"/>
                  </a:cubicBezTo>
                  <a:cubicBezTo>
                    <a:pt x="70606" y="70"/>
                    <a:pt x="56222" y="35372"/>
                    <a:pt x="50705" y="50415"/>
                  </a:cubicBezTo>
                  <a:cubicBezTo>
                    <a:pt x="48143" y="57836"/>
                    <a:pt x="43808" y="71877"/>
                    <a:pt x="42626" y="75688"/>
                  </a:cubicBezTo>
                  <a:cubicBezTo>
                    <a:pt x="20952" y="72679"/>
                    <a:pt x="7159" y="62650"/>
                    <a:pt x="7159" y="47807"/>
                  </a:cubicBezTo>
                  <a:cubicBezTo>
                    <a:pt x="7159" y="47607"/>
                    <a:pt x="8341" y="25142"/>
                    <a:pt x="24301" y="7090"/>
                  </a:cubicBezTo>
                  <a:cubicBezTo>
                    <a:pt x="25681" y="5686"/>
                    <a:pt x="25878" y="5285"/>
                    <a:pt x="25878" y="4483"/>
                  </a:cubicBezTo>
                  <a:cubicBezTo>
                    <a:pt x="25878" y="2076"/>
                    <a:pt x="23316" y="2076"/>
                    <a:pt x="22725" y="2076"/>
                  </a:cubicBezTo>
                  <a:cubicBezTo>
                    <a:pt x="20952" y="2076"/>
                    <a:pt x="20163" y="2076"/>
                    <a:pt x="16420" y="6488"/>
                  </a:cubicBezTo>
                  <a:cubicBezTo>
                    <a:pt x="5385" y="20328"/>
                    <a:pt x="262" y="41188"/>
                    <a:pt x="262" y="49813"/>
                  </a:cubicBezTo>
                  <a:cubicBezTo>
                    <a:pt x="262" y="67665"/>
                    <a:pt x="13070" y="83109"/>
                    <a:pt x="38488" y="88725"/>
                  </a:cubicBezTo>
                  <a:cubicBezTo>
                    <a:pt x="28636" y="119815"/>
                    <a:pt x="27454" y="123626"/>
                    <a:pt x="27454" y="125431"/>
                  </a:cubicBezTo>
                  <a:cubicBezTo>
                    <a:pt x="27454" y="130847"/>
                    <a:pt x="31986" y="131849"/>
                    <a:pt x="34153" y="131849"/>
                  </a:cubicBezTo>
                  <a:cubicBezTo>
                    <a:pt x="36321" y="131849"/>
                    <a:pt x="40261" y="130445"/>
                    <a:pt x="41838" y="127437"/>
                  </a:cubicBezTo>
                  <a:cubicBezTo>
                    <a:pt x="43217" y="124428"/>
                    <a:pt x="44990" y="114199"/>
                    <a:pt x="48931" y="90330"/>
                  </a:cubicBezTo>
                  <a:close/>
                  <a:moveTo>
                    <a:pt x="51493" y="76691"/>
                  </a:moveTo>
                  <a:cubicBezTo>
                    <a:pt x="55434" y="53624"/>
                    <a:pt x="57010" y="44598"/>
                    <a:pt x="66468" y="31561"/>
                  </a:cubicBezTo>
                  <a:cubicBezTo>
                    <a:pt x="75335" y="19325"/>
                    <a:pt x="85778" y="13709"/>
                    <a:pt x="95630" y="13709"/>
                  </a:cubicBezTo>
                  <a:cubicBezTo>
                    <a:pt x="109225" y="13709"/>
                    <a:pt x="116516" y="22936"/>
                    <a:pt x="116516" y="33366"/>
                  </a:cubicBezTo>
                  <a:cubicBezTo>
                    <a:pt x="116516" y="53624"/>
                    <a:pt x="91689" y="76891"/>
                    <a:pt x="57798" y="76891"/>
                  </a:cubicBezTo>
                  <a:cubicBezTo>
                    <a:pt x="56025" y="76891"/>
                    <a:pt x="53266" y="76891"/>
                    <a:pt x="51493" y="76691"/>
                  </a:cubicBez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1" name="Dowolny kształt: kształt 110">
              <a:extLst>
                <a:ext uri="{FF2B5EF4-FFF2-40B4-BE49-F238E27FC236}">
                  <a16:creationId xmlns:a16="http://schemas.microsoft.com/office/drawing/2014/main" id="{79EB03D9-9299-5117-6E52-0C450A1D8011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0444244" y="7337224"/>
              <a:ext cx="59703" cy="134988"/>
            </a:xfrm>
            <a:custGeom>
              <a:avLst/>
              <a:gdLst>
                <a:gd name="connsiteX0" fmla="*/ 54842 w 59703"/>
                <a:gd name="connsiteY0" fmla="*/ 7699 h 134988"/>
                <a:gd name="connsiteX1" fmla="*/ 46960 w 59703"/>
                <a:gd name="connsiteY1" fmla="*/ 77 h 134988"/>
                <a:gd name="connsiteX2" fmla="*/ 35926 w 59703"/>
                <a:gd name="connsiteY2" fmla="*/ 11109 h 134988"/>
                <a:gd name="connsiteX3" fmla="*/ 43807 w 59703"/>
                <a:gd name="connsiteY3" fmla="*/ 18731 h 134988"/>
                <a:gd name="connsiteX4" fmla="*/ 54842 w 59703"/>
                <a:gd name="connsiteY4" fmla="*/ 7699 h 134988"/>
                <a:gd name="connsiteX5" fmla="*/ 14646 w 59703"/>
                <a:gd name="connsiteY5" fmla="*/ 109593 h 134988"/>
                <a:gd name="connsiteX6" fmla="*/ 12872 w 59703"/>
                <a:gd name="connsiteY6" fmla="*/ 118017 h 134988"/>
                <a:gd name="connsiteX7" fmla="*/ 31591 w 59703"/>
                <a:gd name="connsiteY7" fmla="*/ 135066 h 134988"/>
                <a:gd name="connsiteX8" fmla="*/ 59965 w 59703"/>
                <a:gd name="connsiteY8" fmla="*/ 104378 h 134988"/>
                <a:gd name="connsiteX9" fmla="*/ 56812 w 59703"/>
                <a:gd name="connsiteY9" fmla="*/ 101770 h 134988"/>
                <a:gd name="connsiteX10" fmla="*/ 53068 w 59703"/>
                <a:gd name="connsiteY10" fmla="*/ 105180 h 134988"/>
                <a:gd name="connsiteX11" fmla="*/ 32182 w 59703"/>
                <a:gd name="connsiteY11" fmla="*/ 129450 h 134988"/>
                <a:gd name="connsiteX12" fmla="*/ 27256 w 59703"/>
                <a:gd name="connsiteY12" fmla="*/ 122430 h 134988"/>
                <a:gd name="connsiteX13" fmla="*/ 30409 w 59703"/>
                <a:gd name="connsiteY13" fmla="*/ 109593 h 134988"/>
                <a:gd name="connsiteX14" fmla="*/ 36714 w 59703"/>
                <a:gd name="connsiteY14" fmla="*/ 93547 h 134988"/>
                <a:gd name="connsiteX15" fmla="*/ 46369 w 59703"/>
                <a:gd name="connsiteY15" fmla="*/ 68073 h 134988"/>
                <a:gd name="connsiteX16" fmla="*/ 47551 w 59703"/>
                <a:gd name="connsiteY16" fmla="*/ 61655 h 134988"/>
                <a:gd name="connsiteX17" fmla="*/ 28832 w 59703"/>
                <a:gd name="connsiteY17" fmla="*/ 44606 h 134988"/>
                <a:gd name="connsiteX18" fmla="*/ 262 w 59703"/>
                <a:gd name="connsiteY18" fmla="*/ 75294 h 134988"/>
                <a:gd name="connsiteX19" fmla="*/ 3611 w 59703"/>
                <a:gd name="connsiteY19" fmla="*/ 77902 h 134988"/>
                <a:gd name="connsiteX20" fmla="*/ 7158 w 59703"/>
                <a:gd name="connsiteY20" fmla="*/ 74692 h 134988"/>
                <a:gd name="connsiteX21" fmla="*/ 28241 w 59703"/>
                <a:gd name="connsiteY21" fmla="*/ 50222 h 134988"/>
                <a:gd name="connsiteX22" fmla="*/ 33167 w 59703"/>
                <a:gd name="connsiteY22" fmla="*/ 57242 h 134988"/>
                <a:gd name="connsiteX23" fmla="*/ 27059 w 59703"/>
                <a:gd name="connsiteY23" fmla="*/ 77300 h 134988"/>
                <a:gd name="connsiteX24" fmla="*/ 14646 w 59703"/>
                <a:gd name="connsiteY24" fmla="*/ 109593 h 13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703" h="134988">
                  <a:moveTo>
                    <a:pt x="54842" y="7699"/>
                  </a:moveTo>
                  <a:cubicBezTo>
                    <a:pt x="54842" y="4490"/>
                    <a:pt x="52477" y="77"/>
                    <a:pt x="46960" y="77"/>
                  </a:cubicBezTo>
                  <a:cubicBezTo>
                    <a:pt x="41640" y="77"/>
                    <a:pt x="35926" y="5293"/>
                    <a:pt x="35926" y="11109"/>
                  </a:cubicBezTo>
                  <a:cubicBezTo>
                    <a:pt x="35926" y="14519"/>
                    <a:pt x="38487" y="18731"/>
                    <a:pt x="43807" y="18731"/>
                  </a:cubicBezTo>
                  <a:cubicBezTo>
                    <a:pt x="49522" y="18731"/>
                    <a:pt x="54842" y="13115"/>
                    <a:pt x="54842" y="7699"/>
                  </a:cubicBezTo>
                  <a:close/>
                  <a:moveTo>
                    <a:pt x="14646" y="109593"/>
                  </a:moveTo>
                  <a:cubicBezTo>
                    <a:pt x="13857" y="112200"/>
                    <a:pt x="12872" y="114607"/>
                    <a:pt x="12872" y="118017"/>
                  </a:cubicBezTo>
                  <a:cubicBezTo>
                    <a:pt x="12872" y="127444"/>
                    <a:pt x="20754" y="135066"/>
                    <a:pt x="31591" y="135066"/>
                  </a:cubicBezTo>
                  <a:cubicBezTo>
                    <a:pt x="51295" y="135066"/>
                    <a:pt x="59965" y="107386"/>
                    <a:pt x="59965" y="104378"/>
                  </a:cubicBezTo>
                  <a:cubicBezTo>
                    <a:pt x="59965" y="101770"/>
                    <a:pt x="57403" y="101770"/>
                    <a:pt x="56812" y="101770"/>
                  </a:cubicBezTo>
                  <a:cubicBezTo>
                    <a:pt x="54054" y="101770"/>
                    <a:pt x="53857" y="102974"/>
                    <a:pt x="53068" y="105180"/>
                  </a:cubicBezTo>
                  <a:cubicBezTo>
                    <a:pt x="48536" y="121226"/>
                    <a:pt x="39867" y="129450"/>
                    <a:pt x="32182" y="129450"/>
                  </a:cubicBezTo>
                  <a:cubicBezTo>
                    <a:pt x="28241" y="129450"/>
                    <a:pt x="27256" y="126843"/>
                    <a:pt x="27256" y="122430"/>
                  </a:cubicBezTo>
                  <a:cubicBezTo>
                    <a:pt x="27256" y="117817"/>
                    <a:pt x="28635" y="114006"/>
                    <a:pt x="30409" y="109593"/>
                  </a:cubicBezTo>
                  <a:cubicBezTo>
                    <a:pt x="32379" y="104177"/>
                    <a:pt x="34547" y="98762"/>
                    <a:pt x="36714" y="93547"/>
                  </a:cubicBezTo>
                  <a:cubicBezTo>
                    <a:pt x="38487" y="88733"/>
                    <a:pt x="45581" y="70480"/>
                    <a:pt x="46369" y="68073"/>
                  </a:cubicBezTo>
                  <a:cubicBezTo>
                    <a:pt x="46960" y="66068"/>
                    <a:pt x="47551" y="63661"/>
                    <a:pt x="47551" y="61655"/>
                  </a:cubicBezTo>
                  <a:cubicBezTo>
                    <a:pt x="47551" y="52228"/>
                    <a:pt x="39670" y="44606"/>
                    <a:pt x="28832" y="44606"/>
                  </a:cubicBezTo>
                  <a:cubicBezTo>
                    <a:pt x="9325" y="44606"/>
                    <a:pt x="262" y="71884"/>
                    <a:pt x="262" y="75294"/>
                  </a:cubicBezTo>
                  <a:cubicBezTo>
                    <a:pt x="262" y="77902"/>
                    <a:pt x="3020" y="77902"/>
                    <a:pt x="3611" y="77902"/>
                  </a:cubicBezTo>
                  <a:cubicBezTo>
                    <a:pt x="6370" y="77902"/>
                    <a:pt x="6567" y="76899"/>
                    <a:pt x="7158" y="74692"/>
                  </a:cubicBezTo>
                  <a:cubicBezTo>
                    <a:pt x="12281" y="57443"/>
                    <a:pt x="20951" y="50222"/>
                    <a:pt x="28241" y="50222"/>
                  </a:cubicBezTo>
                  <a:cubicBezTo>
                    <a:pt x="31394" y="50222"/>
                    <a:pt x="33167" y="51827"/>
                    <a:pt x="33167" y="57242"/>
                  </a:cubicBezTo>
                  <a:cubicBezTo>
                    <a:pt x="33167" y="61855"/>
                    <a:pt x="31985" y="64864"/>
                    <a:pt x="27059" y="77300"/>
                  </a:cubicBezTo>
                  <a:lnTo>
                    <a:pt x="14646" y="109593"/>
                  </a:ln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67" name="pole tekstowe 66"/>
          <p:cNvSpPr txBox="1"/>
          <p:nvPr/>
        </p:nvSpPr>
        <p:spPr>
          <a:xfrm>
            <a:off x="5308231" y="5176811"/>
            <a:ext cx="3506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prstClr val="black"/>
                </a:solidFill>
                <a:latin typeface="Calibri"/>
              </a:rPr>
              <a:t>single channel </a:t>
            </a:r>
            <a:r>
              <a:rPr lang="pl-PL" dirty="0" err="1">
                <a:solidFill>
                  <a:prstClr val="black"/>
                </a:solidFill>
                <a:latin typeface="Calibri"/>
              </a:rPr>
              <a:t>optimization</a:t>
            </a:r>
            <a:r>
              <a:rPr lang="pl-PL" dirty="0">
                <a:solidFill>
                  <a:prstClr val="black"/>
                </a:solidFill>
                <a:latin typeface="Calibri"/>
              </a:rPr>
              <a:t>! (SDP)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8" name="Obraz 67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74" t="-17210" r="-8923" b="-5852"/>
          <a:stretch/>
        </p:blipFill>
        <p:spPr>
          <a:xfrm>
            <a:off x="2460357" y="1256019"/>
            <a:ext cx="614683" cy="585412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599" dir="2700007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pic>
        <p:nvPicPr>
          <p:cNvPr id="69" name="Obraz 68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74" t="-17210" r="-8923" b="-5852"/>
          <a:stretch/>
        </p:blipFill>
        <p:spPr>
          <a:xfrm>
            <a:off x="5367962" y="1231518"/>
            <a:ext cx="614683" cy="585412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228599" dir="2700007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27000" h="63500"/>
            <a:contourClr>
              <a:srgbClr val="000000"/>
            </a:contourClr>
          </a:sp3d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6E1C44BD-A297-C6D4-6BFC-579D15A81DBA}"/>
              </a:ext>
            </a:extLst>
          </p:cNvPr>
          <p:cNvSpPr/>
          <p:nvPr/>
        </p:nvSpPr>
        <p:spPr>
          <a:xfrm>
            <a:off x="5192213" y="5750377"/>
            <a:ext cx="3770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400" dirty="0" err="1">
                <a:solidFill>
                  <a:srgbClr val="FF0000"/>
                </a:solidFill>
              </a:rPr>
              <a:t>true</a:t>
            </a:r>
            <a:r>
              <a:rPr lang="pl-PL" sz="1400" dirty="0">
                <a:solidFill>
                  <a:srgbClr val="FF0000"/>
                </a:solidFill>
              </a:rPr>
              <a:t> for </a:t>
            </a:r>
            <a:r>
              <a:rPr lang="pl-PL" sz="1400" dirty="0" err="1">
                <a:solidFill>
                  <a:srgbClr val="FF0000"/>
                </a:solidFill>
              </a:rPr>
              <a:t>generic</a:t>
            </a:r>
            <a:r>
              <a:rPr lang="pl-PL" sz="1400" dirty="0">
                <a:solidFill>
                  <a:srgbClr val="FF0000"/>
                </a:solidFill>
              </a:rPr>
              <a:t> </a:t>
            </a:r>
            <a:r>
              <a:rPr lang="pl-PL" sz="1400" dirty="0" err="1">
                <a:solidFill>
                  <a:srgbClr val="FF0000"/>
                </a:solidFill>
              </a:rPr>
              <a:t>noisy</a:t>
            </a:r>
            <a:r>
              <a:rPr lang="pl-PL" sz="1400" dirty="0">
                <a:solidFill>
                  <a:srgbClr val="FF0000"/>
                </a:solidFill>
              </a:rPr>
              <a:t> </a:t>
            </a:r>
            <a:r>
              <a:rPr lang="pl-PL" sz="1400" dirty="0" err="1">
                <a:solidFill>
                  <a:srgbClr val="FF0000"/>
                </a:solidFill>
              </a:rPr>
              <a:t>channels</a:t>
            </a:r>
            <a:endParaRPr lang="pl-PL" sz="1400" dirty="0">
              <a:solidFill>
                <a:srgbClr val="FF0000"/>
              </a:solidFill>
            </a:endParaRPr>
          </a:p>
          <a:p>
            <a:pPr algn="ctr"/>
            <a:r>
              <a:rPr lang="pl-PL" sz="1400" dirty="0">
                <a:solidFill>
                  <a:srgbClr val="FF0000"/>
                </a:solidFill>
              </a:rPr>
              <a:t>Heisenberg </a:t>
            </a:r>
            <a:r>
              <a:rPr lang="pl-PL" sz="1400" dirty="0" err="1">
                <a:solidFill>
                  <a:srgbClr val="FF0000"/>
                </a:solidFill>
              </a:rPr>
              <a:t>scaling</a:t>
            </a:r>
            <a:r>
              <a:rPr lang="pl-PL" sz="1400" dirty="0">
                <a:solidFill>
                  <a:srgbClr val="FF0000"/>
                </a:solidFill>
              </a:rPr>
              <a:t> </a:t>
            </a:r>
            <a:r>
              <a:rPr lang="pl-PL" sz="1400" dirty="0" err="1">
                <a:solidFill>
                  <a:srgbClr val="FF0000"/>
                </a:solidFill>
              </a:rPr>
              <a:t>is</a:t>
            </a:r>
            <a:r>
              <a:rPr lang="pl-PL" sz="1400" dirty="0">
                <a:solidFill>
                  <a:srgbClr val="FF0000"/>
                </a:solidFill>
              </a:rPr>
              <a:t> </a:t>
            </a:r>
            <a:r>
              <a:rPr lang="pl-PL" sz="1400" dirty="0" err="1">
                <a:solidFill>
                  <a:srgbClr val="FF0000"/>
                </a:solidFill>
              </a:rPr>
              <a:t>asymptotically</a:t>
            </a:r>
            <a:r>
              <a:rPr lang="pl-PL" sz="1400" dirty="0">
                <a:solidFill>
                  <a:srgbClr val="FF0000"/>
                </a:solidFill>
              </a:rPr>
              <a:t> </a:t>
            </a:r>
            <a:r>
              <a:rPr lang="pl-PL" sz="1400" dirty="0" err="1">
                <a:solidFill>
                  <a:srgbClr val="FF0000"/>
                </a:solidFill>
              </a:rPr>
              <a:t>lost</a:t>
            </a:r>
            <a:r>
              <a:rPr lang="pl-PL" sz="1400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4" name="Obraz 3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textcolor{red}{\beta = 0\longleftrightarrow&#10; H = i \sum_k \dot{{K}}_k^\dagger {K}_k \in \t{span}_{\mathbb{H}}\left\{K_i^\dagger K_j, \forall_{ij}  \right\}} $&#10;&#10; \end{document}&#10;" title="IguanaTex Bitmap Display">
            <a:extLst>
              <a:ext uri="{FF2B5EF4-FFF2-40B4-BE49-F238E27FC236}">
                <a16:creationId xmlns:a16="http://schemas.microsoft.com/office/drawing/2014/main" id="{E64CB912-D54C-9311-13D5-7FCED9FDBBE3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43" y="5749128"/>
            <a:ext cx="4583327" cy="417925"/>
          </a:xfrm>
          <a:prstGeom prst="rect">
            <a:avLst/>
          </a:prstGeom>
          <a:noFill/>
          <a:ln/>
          <a:effectLst/>
        </p:spPr>
      </p:pic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17415633-1A77-F67E-00CB-13B19ED2168F}"/>
              </a:ext>
            </a:extLst>
          </p:cNvPr>
          <p:cNvCxnSpPr>
            <a:cxnSpLocks/>
          </p:cNvCxnSpPr>
          <p:nvPr/>
        </p:nvCxnSpPr>
        <p:spPr>
          <a:xfrm>
            <a:off x="4607151" y="4384266"/>
            <a:ext cx="3976114" cy="3869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5F5ADF26-EB0E-00C3-4949-E27E627E6DCF}"/>
              </a:ext>
            </a:extLst>
          </p:cNvPr>
          <p:cNvCxnSpPr>
            <a:cxnSpLocks/>
          </p:cNvCxnSpPr>
          <p:nvPr/>
        </p:nvCxnSpPr>
        <p:spPr>
          <a:xfrm flipV="1">
            <a:off x="4607151" y="4383496"/>
            <a:ext cx="3853281" cy="4281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74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6BEF4E28-1567-CDAB-CDC3-7D85D3ED2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922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pl-PL" dirty="0" err="1"/>
              <a:t>Fundamental</a:t>
            </a:r>
            <a:r>
              <a:rPr lang="pl-PL" dirty="0"/>
              <a:t> </a:t>
            </a:r>
            <a:r>
              <a:rPr lang="pl-PL" dirty="0" err="1"/>
              <a:t>bound</a:t>
            </a:r>
            <a:r>
              <a:rPr lang="pl-PL" dirty="0"/>
              <a:t> for </a:t>
            </a:r>
            <a:r>
              <a:rPr lang="pl-PL" dirty="0" err="1"/>
              <a:t>lossy</a:t>
            </a:r>
            <a:r>
              <a:rPr lang="pl-PL" dirty="0"/>
              <a:t> interferometry</a:t>
            </a:r>
          </a:p>
        </p:txBody>
      </p:sp>
      <p:pic>
        <p:nvPicPr>
          <p:cNvPr id="47" name="Obraz 46" descr="TP_tmp.emf">
            <a:extLst>
              <a:ext uri="{FF2B5EF4-FFF2-40B4-BE49-F238E27FC236}">
                <a16:creationId xmlns:a16="http://schemas.microsoft.com/office/drawing/2014/main" id="{4D4BD06E-B318-6724-D8B7-26444452671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69788" y="4231796"/>
            <a:ext cx="4071093" cy="1241878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grpSp>
        <p:nvGrpSpPr>
          <p:cNvPr id="2" name="Grupa 1">
            <a:extLst>
              <a:ext uri="{FF2B5EF4-FFF2-40B4-BE49-F238E27FC236}">
                <a16:creationId xmlns:a16="http://schemas.microsoft.com/office/drawing/2014/main" id="{3E498BF8-88DC-B461-16F3-6D777EF8CE4B}"/>
              </a:ext>
            </a:extLst>
          </p:cNvPr>
          <p:cNvGrpSpPr/>
          <p:nvPr/>
        </p:nvGrpSpPr>
        <p:grpSpPr>
          <a:xfrm>
            <a:off x="2269788" y="1772816"/>
            <a:ext cx="4604423" cy="1848584"/>
            <a:chOff x="2220761" y="4365104"/>
            <a:chExt cx="3271076" cy="1330035"/>
          </a:xfrm>
        </p:grpSpPr>
        <p:grpSp>
          <p:nvGrpSpPr>
            <p:cNvPr id="4" name="Grupa 3">
              <a:extLst>
                <a:ext uri="{FF2B5EF4-FFF2-40B4-BE49-F238E27FC236}">
                  <a16:creationId xmlns:a16="http://schemas.microsoft.com/office/drawing/2014/main" id="{BA84F5D5-8A88-1D5C-F8EB-82ACE0582668}"/>
                </a:ext>
              </a:extLst>
            </p:cNvPr>
            <p:cNvGrpSpPr/>
            <p:nvPr/>
          </p:nvGrpSpPr>
          <p:grpSpPr>
            <a:xfrm>
              <a:off x="2220761" y="4653136"/>
              <a:ext cx="3271076" cy="1042003"/>
              <a:chOff x="3156865" y="1268760"/>
              <a:chExt cx="3271076" cy="1042003"/>
            </a:xfrm>
          </p:grpSpPr>
          <p:cxnSp>
            <p:nvCxnSpPr>
              <p:cNvPr id="6" name="Łącznik prosty 5">
                <a:extLst>
                  <a:ext uri="{FF2B5EF4-FFF2-40B4-BE49-F238E27FC236}">
                    <a16:creationId xmlns:a16="http://schemas.microsoft.com/office/drawing/2014/main" id="{2A9FAA6D-37E8-B530-6D4C-9D09ED202B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56865" y="1321117"/>
                <a:ext cx="479032" cy="45169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Łącznik prosty 6">
                <a:extLst>
                  <a:ext uri="{FF2B5EF4-FFF2-40B4-BE49-F238E27FC236}">
                    <a16:creationId xmlns:a16="http://schemas.microsoft.com/office/drawing/2014/main" id="{83A411D0-10F5-0882-6552-DB87B258E24D}"/>
                  </a:ext>
                </a:extLst>
              </p:cNvPr>
              <p:cNvCxnSpPr/>
              <p:nvPr/>
            </p:nvCxnSpPr>
            <p:spPr>
              <a:xfrm>
                <a:off x="4067944" y="2132856"/>
                <a:ext cx="1296144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Łącznik prosty 7">
                <a:extLst>
                  <a:ext uri="{FF2B5EF4-FFF2-40B4-BE49-F238E27FC236}">
                    <a16:creationId xmlns:a16="http://schemas.microsoft.com/office/drawing/2014/main" id="{695FD2ED-3A09-A9E3-B1F4-9843541AF987}"/>
                  </a:ext>
                </a:extLst>
              </p:cNvPr>
              <p:cNvCxnSpPr/>
              <p:nvPr/>
            </p:nvCxnSpPr>
            <p:spPr>
              <a:xfrm>
                <a:off x="4211960" y="1484784"/>
                <a:ext cx="1224136" cy="0"/>
              </a:xfrm>
              <a:prstGeom prst="line">
                <a:avLst/>
              </a:prstGeom>
              <a:ln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Prostokąt 8">
                <a:extLst>
                  <a:ext uri="{FF2B5EF4-FFF2-40B4-BE49-F238E27FC236}">
                    <a16:creationId xmlns:a16="http://schemas.microsoft.com/office/drawing/2014/main" id="{1231A135-EC57-E6B5-6DCC-71575DEB9B3E}"/>
                  </a:ext>
                </a:extLst>
              </p:cNvPr>
              <p:cNvSpPr/>
              <p:nvPr/>
            </p:nvSpPr>
            <p:spPr>
              <a:xfrm>
                <a:off x="4860032" y="1268760"/>
                <a:ext cx="504056" cy="432048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 dirty="0"/>
              </a:p>
            </p:txBody>
          </p:sp>
          <p:pic>
            <p:nvPicPr>
              <p:cNvPr id="10" name="Obraz 53" descr="TP_tmp.emf">
                <a:extLst>
                  <a:ext uri="{FF2B5EF4-FFF2-40B4-BE49-F238E27FC236}">
                    <a16:creationId xmlns:a16="http://schemas.microsoft.com/office/drawing/2014/main" id="{6327A239-E786-885E-A16A-306AA2AA8686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001865" y="1374552"/>
                <a:ext cx="167640" cy="196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" name="Łącznik prosty 10">
                <a:extLst>
                  <a:ext uri="{FF2B5EF4-FFF2-40B4-BE49-F238E27FC236}">
                    <a16:creationId xmlns:a16="http://schemas.microsoft.com/office/drawing/2014/main" id="{4703AEAC-EFC2-92DB-3DDE-A9E474093CD1}"/>
                  </a:ext>
                </a:extLst>
              </p:cNvPr>
              <p:cNvCxnSpPr/>
              <p:nvPr/>
            </p:nvCxnSpPr>
            <p:spPr>
              <a:xfrm rot="5400000" flipH="1" flipV="1">
                <a:off x="4138475" y="1980281"/>
                <a:ext cx="568980" cy="10037"/>
              </a:xfrm>
              <a:prstGeom prst="line">
                <a:avLst/>
              </a:prstGeom>
              <a:ln>
                <a:prstDash val="dash"/>
                <a:headEnd type="non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Łącznik prosty 11">
                <a:extLst>
                  <a:ext uri="{FF2B5EF4-FFF2-40B4-BE49-F238E27FC236}">
                    <a16:creationId xmlns:a16="http://schemas.microsoft.com/office/drawing/2014/main" id="{9D065D34-D304-C385-8D40-84819899A26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882854" y="1893466"/>
                <a:ext cx="545087" cy="37632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Łącznik prosty 12">
                <a:extLst>
                  <a:ext uri="{FF2B5EF4-FFF2-40B4-BE49-F238E27FC236}">
                    <a16:creationId xmlns:a16="http://schemas.microsoft.com/office/drawing/2014/main" id="{79F71227-9699-FA6C-2744-4DCA3523945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24128" y="1399189"/>
                <a:ext cx="658513" cy="46850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Łącznik prosty 13">
                <a:extLst>
                  <a:ext uri="{FF2B5EF4-FFF2-40B4-BE49-F238E27FC236}">
                    <a16:creationId xmlns:a16="http://schemas.microsoft.com/office/drawing/2014/main" id="{1E86EFB8-3D29-5A6D-5607-2D0944BBB67E}"/>
                  </a:ext>
                </a:extLst>
              </p:cNvPr>
              <p:cNvCxnSpPr/>
              <p:nvPr/>
            </p:nvCxnSpPr>
            <p:spPr>
              <a:xfrm flipV="1">
                <a:off x="5364088" y="1859789"/>
                <a:ext cx="395695" cy="27306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Prostokąt 14">
                <a:extLst>
                  <a:ext uri="{FF2B5EF4-FFF2-40B4-BE49-F238E27FC236}">
                    <a16:creationId xmlns:a16="http://schemas.microsoft.com/office/drawing/2014/main" id="{7FB3ECF3-0048-017A-B211-8C83AD44E825}"/>
                  </a:ext>
                </a:extLst>
              </p:cNvPr>
              <p:cNvSpPr/>
              <p:nvPr/>
            </p:nvSpPr>
            <p:spPr>
              <a:xfrm>
                <a:off x="5594492" y="1745252"/>
                <a:ext cx="504056" cy="144016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  <p:cxnSp>
            <p:nvCxnSpPr>
              <p:cNvPr id="16" name="Łącznik prosty 15">
                <a:extLst>
                  <a:ext uri="{FF2B5EF4-FFF2-40B4-BE49-F238E27FC236}">
                    <a16:creationId xmlns:a16="http://schemas.microsoft.com/office/drawing/2014/main" id="{A5FD97EC-E200-653E-A4E6-25FAAD5C965E}"/>
                  </a:ext>
                </a:extLst>
              </p:cNvPr>
              <p:cNvCxnSpPr/>
              <p:nvPr/>
            </p:nvCxnSpPr>
            <p:spPr>
              <a:xfrm>
                <a:off x="5436096" y="1484784"/>
                <a:ext cx="288032" cy="216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Prostokąt 16">
                <a:extLst>
                  <a:ext uri="{FF2B5EF4-FFF2-40B4-BE49-F238E27FC236}">
                    <a16:creationId xmlns:a16="http://schemas.microsoft.com/office/drawing/2014/main" id="{DBF75CC6-B0E2-089B-E7FF-958837D06A0C}"/>
                  </a:ext>
                </a:extLst>
              </p:cNvPr>
              <p:cNvSpPr/>
              <p:nvPr/>
            </p:nvSpPr>
            <p:spPr>
              <a:xfrm rot="18900000">
                <a:off x="4189060" y="1425880"/>
                <a:ext cx="504056" cy="144016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  <p:pic>
            <p:nvPicPr>
              <p:cNvPr id="18" name="Obraz 17" descr="TP_tmp.emf">
                <a:extLst>
                  <a:ext uri="{FF2B5EF4-FFF2-40B4-BE49-F238E27FC236}">
                    <a16:creationId xmlns:a16="http://schemas.microsoft.com/office/drawing/2014/main" id="{9ABCCD0E-D6FE-3ED9-6C66-4E31457BCD4B}"/>
                  </a:ext>
                </a:extLst>
              </p:cNvPr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4384550" y="1412776"/>
                <a:ext cx="114300" cy="133731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19" name="Prostokąt 18">
                <a:extLst>
                  <a:ext uri="{FF2B5EF4-FFF2-40B4-BE49-F238E27FC236}">
                    <a16:creationId xmlns:a16="http://schemas.microsoft.com/office/drawing/2014/main" id="{92EB5FEA-F74D-A18C-CB05-D994213E934F}"/>
                  </a:ext>
                </a:extLst>
              </p:cNvPr>
              <p:cNvSpPr/>
              <p:nvPr/>
            </p:nvSpPr>
            <p:spPr>
              <a:xfrm rot="18900000">
                <a:off x="4189060" y="2073952"/>
                <a:ext cx="504056" cy="144016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  <p:pic>
            <p:nvPicPr>
              <p:cNvPr id="20" name="Obraz 19" descr="TP_tmp.emf">
                <a:extLst>
                  <a:ext uri="{FF2B5EF4-FFF2-40B4-BE49-F238E27FC236}">
                    <a16:creationId xmlns:a16="http://schemas.microsoft.com/office/drawing/2014/main" id="{81AC08FB-2B6D-D92E-A0D2-7F20195EA445}"/>
                  </a:ext>
                </a:extLst>
              </p:cNvPr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4384550" y="2060848"/>
                <a:ext cx="114300" cy="133731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21" name="Łącznik prosty 20">
                <a:extLst>
                  <a:ext uri="{FF2B5EF4-FFF2-40B4-BE49-F238E27FC236}">
                    <a16:creationId xmlns:a16="http://schemas.microsoft.com/office/drawing/2014/main" id="{0F4595CB-D54D-B486-321E-4F05B389D479}"/>
                  </a:ext>
                </a:extLst>
              </p:cNvPr>
              <p:cNvCxnSpPr/>
              <p:nvPr/>
            </p:nvCxnSpPr>
            <p:spPr>
              <a:xfrm flipH="1" flipV="1">
                <a:off x="3722614" y="1893466"/>
                <a:ext cx="345330" cy="23939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Łącznik prosty 21">
                <a:extLst>
                  <a:ext uri="{FF2B5EF4-FFF2-40B4-BE49-F238E27FC236}">
                    <a16:creationId xmlns:a16="http://schemas.microsoft.com/office/drawing/2014/main" id="{9115A399-D44B-889A-AEA2-59B566719140}"/>
                  </a:ext>
                </a:extLst>
              </p:cNvPr>
              <p:cNvCxnSpPr/>
              <p:nvPr/>
            </p:nvCxnSpPr>
            <p:spPr>
              <a:xfrm flipV="1">
                <a:off x="3635896" y="1484784"/>
                <a:ext cx="576064" cy="38291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Łącznik prosty 22">
                <a:extLst>
                  <a:ext uri="{FF2B5EF4-FFF2-40B4-BE49-F238E27FC236}">
                    <a16:creationId xmlns:a16="http://schemas.microsoft.com/office/drawing/2014/main" id="{5B0B6490-DBEE-F8A7-29C3-0017F1E631C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18042" y="1916832"/>
                <a:ext cx="410884" cy="39393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" name="Prostokąt 23">
                <a:extLst>
                  <a:ext uri="{FF2B5EF4-FFF2-40B4-BE49-F238E27FC236}">
                    <a16:creationId xmlns:a16="http://schemas.microsoft.com/office/drawing/2014/main" id="{70AAA2DB-FDF6-6D23-D68C-8215E736F5DE}"/>
                  </a:ext>
                </a:extLst>
              </p:cNvPr>
              <p:cNvSpPr/>
              <p:nvPr/>
            </p:nvSpPr>
            <p:spPr>
              <a:xfrm>
                <a:off x="3419872" y="1772816"/>
                <a:ext cx="504056" cy="144016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/>
              </a:p>
            </p:txBody>
          </p:sp>
        </p:grpSp>
        <p:cxnSp>
          <p:nvCxnSpPr>
            <p:cNvPr id="5" name="Łącznik prosty 4">
              <a:extLst>
                <a:ext uri="{FF2B5EF4-FFF2-40B4-BE49-F238E27FC236}">
                  <a16:creationId xmlns:a16="http://schemas.microsoft.com/office/drawing/2014/main" id="{B4FA5470-95F3-2EBF-2C0D-B1A644D9ECA0}"/>
                </a:ext>
              </a:extLst>
            </p:cNvPr>
            <p:cNvCxnSpPr/>
            <p:nvPr/>
          </p:nvCxnSpPr>
          <p:spPr>
            <a:xfrm rot="5400000" flipH="1">
              <a:off x="3223433" y="4633551"/>
              <a:ext cx="545451" cy="8557"/>
            </a:xfrm>
            <a:prstGeom prst="line">
              <a:avLst/>
            </a:prstGeom>
            <a:ln>
              <a:prstDash val="dash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Owal 24">
            <a:extLst>
              <a:ext uri="{FF2B5EF4-FFF2-40B4-BE49-F238E27FC236}">
                <a16:creationId xmlns:a16="http://schemas.microsoft.com/office/drawing/2014/main" id="{F702AC9B-D038-27A0-11CB-079C429EDF73}"/>
              </a:ext>
            </a:extLst>
          </p:cNvPr>
          <p:cNvSpPr/>
          <p:nvPr/>
        </p:nvSpPr>
        <p:spPr>
          <a:xfrm>
            <a:off x="1004769" y="1880250"/>
            <a:ext cx="1049503" cy="20162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Schemat blokowy: opóźnienie 25">
            <a:extLst>
              <a:ext uri="{FF2B5EF4-FFF2-40B4-BE49-F238E27FC236}">
                <a16:creationId xmlns:a16="http://schemas.microsoft.com/office/drawing/2014/main" id="{A69E7167-B2BE-01FE-EDDA-F8FB388F09C2}"/>
              </a:ext>
            </a:extLst>
          </p:cNvPr>
          <p:cNvSpPr/>
          <p:nvPr/>
        </p:nvSpPr>
        <p:spPr>
          <a:xfrm>
            <a:off x="7114576" y="2016792"/>
            <a:ext cx="694665" cy="1800197"/>
          </a:xfrm>
          <a:prstGeom prst="flowChartDelay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A323E765-3A55-5E32-8E52-DF78875927BC}"/>
              </a:ext>
            </a:extLst>
          </p:cNvPr>
          <p:cNvSpPr txBox="1"/>
          <p:nvPr/>
        </p:nvSpPr>
        <p:spPr>
          <a:xfrm rot="16200000">
            <a:off x="617715" y="2701127"/>
            <a:ext cx="184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N </a:t>
            </a:r>
            <a:r>
              <a:rPr lang="pl-PL" dirty="0" err="1"/>
              <a:t>photon</a:t>
            </a:r>
            <a:r>
              <a:rPr lang="pl-PL" dirty="0"/>
              <a:t> </a:t>
            </a:r>
            <a:r>
              <a:rPr lang="pl-PL" dirty="0" err="1"/>
              <a:t>state</a:t>
            </a:r>
            <a:endParaRPr lang="pl-PL" dirty="0"/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8B8C6D4B-2527-E7A3-6345-8C8457B9DDC2}"/>
              </a:ext>
            </a:extLst>
          </p:cNvPr>
          <p:cNvSpPr txBox="1"/>
          <p:nvPr/>
        </p:nvSpPr>
        <p:spPr>
          <a:xfrm rot="16200000">
            <a:off x="6536862" y="2679474"/>
            <a:ext cx="1694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Measurement</a:t>
            </a:r>
            <a:endParaRPr lang="pl-PL" dirty="0"/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5EE123DB-F858-1820-FDF3-EBAB2DB11768}"/>
              </a:ext>
            </a:extLst>
          </p:cNvPr>
          <p:cNvSpPr txBox="1"/>
          <p:nvPr/>
        </p:nvSpPr>
        <p:spPr>
          <a:xfrm>
            <a:off x="1702316" y="5780389"/>
            <a:ext cx="535932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400" dirty="0" err="1">
                <a:solidFill>
                  <a:prstClr val="black"/>
                </a:solidFill>
                <a:latin typeface="Calibri"/>
              </a:rPr>
              <a:t>Valid</a:t>
            </a:r>
            <a:r>
              <a:rPr lang="pl-PL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2400" dirty="0" err="1">
                <a:solidFill>
                  <a:prstClr val="black"/>
                </a:solidFill>
                <a:latin typeface="Calibri"/>
              </a:rPr>
              <a:t>also</a:t>
            </a:r>
            <a:r>
              <a:rPr lang="pl-PL" sz="2400" dirty="0">
                <a:solidFill>
                  <a:prstClr val="black"/>
                </a:solidFill>
                <a:latin typeface="Calibri"/>
              </a:rPr>
              <a:t> for </a:t>
            </a:r>
            <a:r>
              <a:rPr lang="pl-PL" sz="2400" dirty="0" err="1">
                <a:solidFill>
                  <a:prstClr val="black"/>
                </a:solidFill>
                <a:latin typeface="Calibri"/>
              </a:rPr>
              <a:t>adaptive</a:t>
            </a:r>
            <a:r>
              <a:rPr lang="pl-PL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2400" dirty="0" err="1">
                <a:solidFill>
                  <a:prstClr val="black"/>
                </a:solidFill>
                <a:latin typeface="Calibri"/>
              </a:rPr>
              <a:t>protocols</a:t>
            </a:r>
            <a:r>
              <a:rPr lang="pl-PL" sz="2400" dirty="0">
                <a:solidFill>
                  <a:prstClr val="black"/>
                </a:solidFill>
                <a:latin typeface="Calibri"/>
              </a:rPr>
              <a:t>. </a:t>
            </a:r>
            <a:br>
              <a:rPr lang="pl-PL" sz="2400" dirty="0">
                <a:solidFill>
                  <a:prstClr val="black"/>
                </a:solidFill>
                <a:latin typeface="Calibri"/>
              </a:rPr>
            </a:br>
            <a:r>
              <a:rPr lang="pl-PL" sz="2400" dirty="0">
                <a:solidFill>
                  <a:prstClr val="black"/>
                </a:solidFill>
                <a:latin typeface="Calibri"/>
              </a:rPr>
              <a:t>Quantum Error </a:t>
            </a:r>
            <a:r>
              <a:rPr lang="pl-PL" sz="2400" dirty="0" err="1">
                <a:solidFill>
                  <a:prstClr val="black"/>
                </a:solidFill>
                <a:latin typeface="Calibri"/>
              </a:rPr>
              <a:t>Correction</a:t>
            </a:r>
            <a:r>
              <a:rPr lang="pl-PL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2400" dirty="0" err="1">
                <a:solidFill>
                  <a:prstClr val="black"/>
                </a:solidFill>
                <a:latin typeface="Calibri"/>
              </a:rPr>
              <a:t>will</a:t>
            </a:r>
            <a:r>
              <a:rPr lang="pl-PL" sz="2400" dirty="0">
                <a:solidFill>
                  <a:prstClr val="black"/>
                </a:solidFill>
                <a:latin typeface="Calibri"/>
              </a:rPr>
              <a:t> not </a:t>
            </a:r>
            <a:r>
              <a:rPr lang="pl-PL" sz="2400" dirty="0" err="1">
                <a:solidFill>
                  <a:prstClr val="black"/>
                </a:solidFill>
                <a:latin typeface="Calibri"/>
              </a:rPr>
              <a:t>help</a:t>
            </a:r>
            <a:r>
              <a:rPr lang="pl-PL" sz="2400" dirty="0">
                <a:solidFill>
                  <a:prstClr val="black"/>
                </a:solidFill>
                <a:latin typeface="Calibri"/>
              </a:rPr>
              <a:t>!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05333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>
          <a:xfrm>
            <a:off x="220855" y="107142"/>
            <a:ext cx="8604448" cy="1052736"/>
          </a:xfrm>
          <a:prstGeom prst="rect">
            <a:avLst/>
          </a:prstGeom>
        </p:spPr>
        <p:txBody>
          <a:bodyPr vert="horz" rtlCol="0" anchor="ctr">
            <a:normAutofit fontScale="9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>
              <a:spcBef>
                <a:spcPct val="0"/>
              </a:spcBef>
              <a:buNone/>
              <a:defRPr kumimoji="0" sz="41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b="0" dirty="0">
                <a:solidFill>
                  <a:schemeClr val="tx1"/>
                </a:solidFill>
                <a:latin typeface="Lucida Sans" panose="020B0602030504020204" pitchFamily="34" charset="0"/>
              </a:rPr>
              <a:t>Good News: </a:t>
            </a:r>
            <a:r>
              <a:rPr lang="pl-PL" b="0" dirty="0" err="1">
                <a:solidFill>
                  <a:schemeClr val="tx1"/>
                </a:solidFill>
                <a:latin typeface="Lucida Sans" panose="020B0602030504020204" pitchFamily="34" charset="0"/>
              </a:rPr>
              <a:t>Saturating</a:t>
            </a:r>
            <a:r>
              <a:rPr lang="pl-PL" b="0" dirty="0">
                <a:solidFill>
                  <a:schemeClr val="tx1"/>
                </a:solidFill>
                <a:latin typeface="Lucida Sans" panose="020B0602030504020204" pitchFamily="34" charset="0"/>
              </a:rPr>
              <a:t> the </a:t>
            </a:r>
            <a:r>
              <a:rPr lang="pl-PL" b="0" dirty="0" err="1">
                <a:solidFill>
                  <a:schemeClr val="tx1"/>
                </a:solidFill>
                <a:latin typeface="Lucida Sans" panose="020B0602030504020204" pitchFamily="34" charset="0"/>
              </a:rPr>
              <a:t>fundamental</a:t>
            </a:r>
            <a:r>
              <a:rPr lang="pl-PL" b="0" dirty="0">
                <a:solidFill>
                  <a:schemeClr val="tx1"/>
                </a:solidFill>
                <a:latin typeface="Lucida Sans" panose="020B0602030504020204" pitchFamily="34" charset="0"/>
              </a:rPr>
              <a:t> </a:t>
            </a:r>
            <a:r>
              <a:rPr lang="pl-PL" b="0" dirty="0" err="1">
                <a:solidFill>
                  <a:schemeClr val="tx1"/>
                </a:solidFill>
                <a:latin typeface="Lucida Sans" panose="020B0602030504020204" pitchFamily="34" charset="0"/>
              </a:rPr>
              <a:t>bounds</a:t>
            </a:r>
            <a:r>
              <a:rPr lang="pl-PL" b="0" dirty="0">
                <a:solidFill>
                  <a:schemeClr val="tx1"/>
                </a:solidFill>
                <a:latin typeface="Lucida Sans" panose="020B0602030504020204" pitchFamily="34" charset="0"/>
              </a:rPr>
              <a:t> </a:t>
            </a:r>
            <a:r>
              <a:rPr lang="pl-PL" b="0" dirty="0" err="1">
                <a:solidFill>
                  <a:schemeClr val="tx1"/>
                </a:solidFill>
                <a:latin typeface="Lucida Sans" panose="020B0602030504020204" pitchFamily="34" charset="0"/>
              </a:rPr>
              <a:t>is</a:t>
            </a:r>
            <a:r>
              <a:rPr lang="pl-PL" b="0" dirty="0">
                <a:solidFill>
                  <a:schemeClr val="tx1"/>
                </a:solidFill>
                <a:latin typeface="Lucida Sans" panose="020B0602030504020204" pitchFamily="34" charset="0"/>
              </a:rPr>
              <a:t> </a:t>
            </a:r>
            <a:r>
              <a:rPr lang="pl-PL" b="0" dirty="0" err="1">
                <a:solidFill>
                  <a:schemeClr val="tx1"/>
                </a:solidFill>
                <a:latin typeface="Lucida Sans" panose="020B0602030504020204" pitchFamily="34" charset="0"/>
              </a:rPr>
              <a:t>simple</a:t>
            </a:r>
            <a:r>
              <a:rPr lang="pl-PL" b="0" dirty="0">
                <a:solidFill>
                  <a:schemeClr val="tx1"/>
                </a:solidFill>
                <a:latin typeface="Lucida Sans" panose="020B0602030504020204" pitchFamily="34" charset="0"/>
              </a:rPr>
              <a:t>!</a:t>
            </a:r>
            <a:endParaRPr lang="en-US" sz="37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anose="020B0602030504020204" pitchFamily="34" charset="0"/>
            </a:endParaRPr>
          </a:p>
        </p:txBody>
      </p:sp>
      <p:pic>
        <p:nvPicPr>
          <p:cNvPr id="6" name="Obraz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456" t="-11329" r="-3456" b="-11329"/>
          <a:stretch>
            <a:fillRect/>
          </a:stretch>
        </p:blipFill>
        <p:spPr bwMode="auto">
          <a:xfrm>
            <a:off x="611560" y="1340768"/>
            <a:ext cx="2227310" cy="77950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1" name="Prostokąt 30"/>
          <p:cNvSpPr/>
          <p:nvPr/>
        </p:nvSpPr>
        <p:spPr>
          <a:xfrm>
            <a:off x="467544" y="4437112"/>
            <a:ext cx="828092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Weak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l-P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squezing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+ </a:t>
            </a:r>
            <a:r>
              <a:rPr kumimoji="0" lang="pl-P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simple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l-P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measurement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+ </a:t>
            </a:r>
            <a:r>
              <a:rPr kumimoji="0" lang="pl-P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simple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l-P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estimator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= </a:t>
            </a:r>
            <a:r>
              <a:rPr kumimoji="0" lang="pl-P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optimal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l-PL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strategy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Prostokąt 42"/>
          <p:cNvSpPr/>
          <p:nvPr/>
        </p:nvSpPr>
        <p:spPr>
          <a:xfrm>
            <a:off x="251520" y="2060848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fundamental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bound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lossy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interferometer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Prostokąt 45"/>
          <p:cNvSpPr/>
          <p:nvPr/>
        </p:nvSpPr>
        <p:spPr>
          <a:xfrm>
            <a:off x="467544" y="1196752"/>
            <a:ext cx="2736304" cy="15841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upa 58"/>
          <p:cNvGrpSpPr/>
          <p:nvPr/>
        </p:nvGrpSpPr>
        <p:grpSpPr>
          <a:xfrm>
            <a:off x="3419872" y="1196752"/>
            <a:ext cx="5544616" cy="3975541"/>
            <a:chOff x="3419872" y="1196752"/>
            <a:chExt cx="5544616" cy="3975541"/>
          </a:xfrm>
        </p:grpSpPr>
        <p:cxnSp>
          <p:nvCxnSpPr>
            <p:cNvPr id="10" name="Łącznik prosty 9"/>
            <p:cNvCxnSpPr/>
            <p:nvPr/>
          </p:nvCxnSpPr>
          <p:spPr>
            <a:xfrm>
              <a:off x="4860032" y="1772816"/>
              <a:ext cx="36004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y 10"/>
            <p:cNvCxnSpPr/>
            <p:nvPr/>
          </p:nvCxnSpPr>
          <p:spPr>
            <a:xfrm>
              <a:off x="5652120" y="2420888"/>
              <a:ext cx="1296144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Łącznik prosty 11"/>
            <p:cNvCxnSpPr/>
            <p:nvPr/>
          </p:nvCxnSpPr>
          <p:spPr>
            <a:xfrm>
              <a:off x="5796136" y="1772816"/>
              <a:ext cx="1224136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Prostokąt 12"/>
            <p:cNvSpPr/>
            <p:nvPr/>
          </p:nvSpPr>
          <p:spPr>
            <a:xfrm>
              <a:off x="6444208" y="1556792"/>
              <a:ext cx="504056" cy="432048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4" name="Obraz 53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586041" y="1662584"/>
              <a:ext cx="167640" cy="196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5" name="Łącznik prosty 14"/>
            <p:cNvCxnSpPr/>
            <p:nvPr/>
          </p:nvCxnSpPr>
          <p:spPr>
            <a:xfrm rot="5400000" flipH="1">
              <a:off x="5743713" y="1537207"/>
              <a:ext cx="545451" cy="8557"/>
            </a:xfrm>
            <a:prstGeom prst="line">
              <a:avLst/>
            </a:prstGeom>
            <a:ln>
              <a:prstDash val="dash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Łącznik prosty 15"/>
            <p:cNvCxnSpPr/>
            <p:nvPr/>
          </p:nvCxnSpPr>
          <p:spPr>
            <a:xfrm rot="5400000" flipH="1" flipV="1">
              <a:off x="5722651" y="2268313"/>
              <a:ext cx="568980" cy="10037"/>
            </a:xfrm>
            <a:prstGeom prst="line">
              <a:avLst/>
            </a:prstGeom>
            <a:ln>
              <a:prstDash val="dash"/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Łącznik prosty 16"/>
            <p:cNvCxnSpPr/>
            <p:nvPr/>
          </p:nvCxnSpPr>
          <p:spPr>
            <a:xfrm flipH="1" flipV="1">
              <a:off x="7467030" y="2181498"/>
              <a:ext cx="345330" cy="23939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Łącznik prosty 17"/>
            <p:cNvCxnSpPr/>
            <p:nvPr/>
          </p:nvCxnSpPr>
          <p:spPr>
            <a:xfrm flipV="1">
              <a:off x="7308304" y="1772816"/>
              <a:ext cx="504056" cy="3829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Łącznik prosty 18"/>
            <p:cNvCxnSpPr/>
            <p:nvPr/>
          </p:nvCxnSpPr>
          <p:spPr>
            <a:xfrm flipV="1">
              <a:off x="6948264" y="2147821"/>
              <a:ext cx="395695" cy="27306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Prostokąt 19"/>
            <p:cNvSpPr/>
            <p:nvPr/>
          </p:nvSpPr>
          <p:spPr>
            <a:xfrm>
              <a:off x="7178668" y="2033284"/>
              <a:ext cx="504056" cy="14401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1" name="Łącznik prosty 20"/>
            <p:cNvCxnSpPr/>
            <p:nvPr/>
          </p:nvCxnSpPr>
          <p:spPr>
            <a:xfrm>
              <a:off x="7020272" y="1772816"/>
              <a:ext cx="288032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Prostokąt 21"/>
            <p:cNvSpPr/>
            <p:nvPr/>
          </p:nvSpPr>
          <p:spPr>
            <a:xfrm rot="18900000">
              <a:off x="5773236" y="1713912"/>
              <a:ext cx="504056" cy="14401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3" name="Obraz 22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968726" y="1700808"/>
              <a:ext cx="114300" cy="133731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24" name="Prostokąt 23"/>
            <p:cNvSpPr/>
            <p:nvPr/>
          </p:nvSpPr>
          <p:spPr>
            <a:xfrm rot="18900000">
              <a:off x="5773236" y="2361984"/>
              <a:ext cx="504056" cy="14401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5" name="Obraz 24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968726" y="2348880"/>
              <a:ext cx="114300" cy="133731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26" name="Łącznik prosty 25"/>
            <p:cNvCxnSpPr/>
            <p:nvPr/>
          </p:nvCxnSpPr>
          <p:spPr>
            <a:xfrm flipH="1" flipV="1">
              <a:off x="5306790" y="2181498"/>
              <a:ext cx="345330" cy="23939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Łącznik prosty 26"/>
            <p:cNvCxnSpPr/>
            <p:nvPr/>
          </p:nvCxnSpPr>
          <p:spPr>
            <a:xfrm flipV="1">
              <a:off x="5220072" y="1772816"/>
              <a:ext cx="576064" cy="3829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Łącznik prosty 27"/>
            <p:cNvCxnSpPr/>
            <p:nvPr/>
          </p:nvCxnSpPr>
          <p:spPr>
            <a:xfrm flipV="1">
              <a:off x="4932040" y="2204864"/>
              <a:ext cx="281062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Prostokąt 28"/>
            <p:cNvSpPr/>
            <p:nvPr/>
          </p:nvSpPr>
          <p:spPr>
            <a:xfrm>
              <a:off x="5004048" y="2060848"/>
              <a:ext cx="504056" cy="14401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Elipsa 37"/>
            <p:cNvSpPr/>
            <p:nvPr/>
          </p:nvSpPr>
          <p:spPr>
            <a:xfrm>
              <a:off x="3635896" y="2420888"/>
              <a:ext cx="792088" cy="216024"/>
            </a:xfrm>
            <a:prstGeom prst="ellipse">
              <a:avLst/>
            </a:prstGeom>
            <a:solidFill>
              <a:srgbClr val="FFFF00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Elipsa 38"/>
            <p:cNvSpPr/>
            <p:nvPr/>
          </p:nvSpPr>
          <p:spPr>
            <a:xfrm>
              <a:off x="3851920" y="1484784"/>
              <a:ext cx="432048" cy="432048"/>
            </a:xfrm>
            <a:prstGeom prst="ellipse">
              <a:avLst/>
            </a:prstGeom>
            <a:solidFill>
              <a:srgbClr val="FFFF00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0" name="Obraz 39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/>
            <a:stretch>
              <a:fillRect/>
            </a:stretch>
          </p:blipFill>
          <p:spPr bwMode="auto">
            <a:xfrm>
              <a:off x="4427984" y="1556792"/>
              <a:ext cx="381586" cy="34915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1" name="Obraz 40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 cstate="print"/>
            <a:stretch>
              <a:fillRect/>
            </a:stretch>
          </p:blipFill>
          <p:spPr bwMode="auto">
            <a:xfrm>
              <a:off x="4427984" y="2348880"/>
              <a:ext cx="318624" cy="34915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2" name="Obraz 41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228184" y="2996952"/>
              <a:ext cx="2540720" cy="787974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34" name="Schemat blokowy: opóźnienie 33"/>
            <p:cNvSpPr/>
            <p:nvPr/>
          </p:nvSpPr>
          <p:spPr>
            <a:xfrm>
              <a:off x="7943524" y="2276872"/>
              <a:ext cx="577850" cy="488950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Schemat blokowy: opóźnienie 34"/>
            <p:cNvSpPr/>
            <p:nvPr/>
          </p:nvSpPr>
          <p:spPr>
            <a:xfrm>
              <a:off x="7943524" y="1484784"/>
              <a:ext cx="577850" cy="488950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6" name="Obraz 81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8015532" y="2420888"/>
              <a:ext cx="280988" cy="179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Obraz 84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015532" y="1628800"/>
              <a:ext cx="280712" cy="178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Prostokąt 43"/>
            <p:cNvSpPr/>
            <p:nvPr/>
          </p:nvSpPr>
          <p:spPr>
            <a:xfrm>
              <a:off x="3419872" y="3140968"/>
              <a:ext cx="5400600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Simple </a:t>
              </a:r>
              <a:r>
                <a:rPr kumimoji="0" lang="pl-PL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estimator</a:t>
              </a:r>
              <a:r>
                <a:rPr kumimoji="0" lang="pl-P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pl-PL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based</a:t>
              </a:r>
              <a:r>
                <a:rPr kumimoji="0" lang="pl-P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br>
                <a:rPr kumimoji="0" lang="pl-P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pl-P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on  </a:t>
              </a:r>
              <a:r>
                <a:rPr kumimoji="0" lang="pl-PL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</a:t>
              </a:r>
              <a:r>
                <a:rPr kumimoji="0" lang="pl-PL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r>
                <a:rPr kumimoji="0" lang="pl-P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  <a:r>
                <a:rPr kumimoji="0" lang="pl-PL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n</a:t>
              </a:r>
              <a:r>
                <a:rPr kumimoji="0" lang="pl-PL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r>
                <a:rPr kumimoji="0" lang="pl-P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pl-PL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measurement</a:t>
              </a:r>
              <a:r>
                <a:rPr kumimoji="0" lang="pl-P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C. </a:t>
              </a:r>
              <a:r>
                <a:rPr kumimoji="0" lang="pl-PL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Caves</a:t>
              </a:r>
              <a:r>
                <a:rPr kumimoji="0" lang="pl-P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 </a:t>
              </a:r>
              <a:r>
                <a:rPr kumimoji="0" lang="pl-PL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Phys</a:t>
              </a:r>
              <a:r>
                <a:rPr kumimoji="0" lang="pl-P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 </a:t>
              </a:r>
              <a:r>
                <a:rPr kumimoji="0" lang="pl-PL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Rev</a:t>
              </a:r>
              <a:r>
                <a:rPr kumimoji="0" lang="pl-P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D </a:t>
              </a:r>
              <a:r>
                <a:rPr kumimoji="0" lang="pl-PL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23</a:t>
              </a:r>
              <a:r>
                <a:rPr kumimoji="0" lang="pl-P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 1693 (1981)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pl-P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Prostokąt 44"/>
            <p:cNvSpPr/>
            <p:nvPr/>
          </p:nvSpPr>
          <p:spPr>
            <a:xfrm>
              <a:off x="3563888" y="2780928"/>
              <a:ext cx="18728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For </a:t>
              </a:r>
              <a:r>
                <a:rPr kumimoji="0" lang="pl-PL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strong</a:t>
              </a:r>
              <a:r>
                <a:rPr kumimoji="0" lang="pl-P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pl-PL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beams</a:t>
              </a:r>
              <a:r>
                <a:rPr kumimoji="0" lang="pl-P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: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Prostokąt 46"/>
            <p:cNvSpPr/>
            <p:nvPr/>
          </p:nvSpPr>
          <p:spPr>
            <a:xfrm>
              <a:off x="3491880" y="1196752"/>
              <a:ext cx="5472608" cy="316835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9" name="pole tekstowe 48"/>
          <p:cNvSpPr txBox="1"/>
          <p:nvPr/>
        </p:nvSpPr>
        <p:spPr>
          <a:xfrm>
            <a:off x="0" y="3861048"/>
            <a:ext cx="5056077" cy="282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Prostokąt 47"/>
          <p:cNvSpPr/>
          <p:nvPr/>
        </p:nvSpPr>
        <p:spPr>
          <a:xfrm>
            <a:off x="611560" y="5589240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Analogous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behaviour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Ramsey interferometry – spin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squeezed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states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saturate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asymptotically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the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fundamental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bound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Prostokąt 49"/>
          <p:cNvSpPr/>
          <p:nvPr/>
        </p:nvSpPr>
        <p:spPr>
          <a:xfrm>
            <a:off x="179512" y="6165304"/>
            <a:ext cx="8964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S. 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Huelga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et al. 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Phys.Rev.Lett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79, 3865 (1997)</a:t>
            </a:r>
            <a:b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Ulam-Orgikh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M.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Kitagawa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Phys. Rev. A 64 052106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(2001)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B. M. Escher, R. L. de Matos Filho, L. Davidovich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Nature Phys.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t>7, 406–411 (2011)</a:t>
            </a: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wal 2">
            <a:extLst>
              <a:ext uri="{FF2B5EF4-FFF2-40B4-BE49-F238E27FC236}">
                <a16:creationId xmlns:a16="http://schemas.microsoft.com/office/drawing/2014/main" id="{86A8F324-63A1-F32B-9087-A0C16F775FB5}"/>
              </a:ext>
            </a:extLst>
          </p:cNvPr>
          <p:cNvSpPr/>
          <p:nvPr/>
        </p:nvSpPr>
        <p:spPr>
          <a:xfrm>
            <a:off x="1403648" y="1340768"/>
            <a:ext cx="1092972" cy="395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8" grpId="0"/>
      <p:bldP spid="50" grpId="0"/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9554" y="116632"/>
            <a:ext cx="9468544" cy="1143000"/>
          </a:xfrm>
        </p:spPr>
        <p:txBody>
          <a:bodyPr>
            <a:normAutofit fontScale="90000"/>
          </a:bodyPr>
          <a:lstStyle/>
          <a:p>
            <a:r>
              <a:rPr lang="pl-PL" dirty="0" err="1"/>
              <a:t>Squeezed</a:t>
            </a:r>
            <a:r>
              <a:rPr lang="pl-PL" dirty="0"/>
              <a:t> </a:t>
            </a:r>
            <a:r>
              <a:rPr lang="pl-PL" dirty="0" err="1"/>
              <a:t>states</a:t>
            </a:r>
            <a:r>
              <a:rPr lang="pl-PL" dirty="0"/>
              <a:t> in </a:t>
            </a:r>
            <a:r>
              <a:rPr lang="pl-PL" dirty="0" err="1"/>
              <a:t>gravitational</a:t>
            </a:r>
            <a:r>
              <a:rPr lang="pl-PL" dirty="0"/>
              <a:t> </a:t>
            </a:r>
            <a:r>
              <a:rPr lang="pl-PL" dirty="0" err="1"/>
              <a:t>wave</a:t>
            </a:r>
            <a:r>
              <a:rPr lang="pl-PL" dirty="0"/>
              <a:t> </a:t>
            </a:r>
            <a:r>
              <a:rPr lang="pl-PL" dirty="0" err="1"/>
              <a:t>detectors</a:t>
            </a:r>
            <a:endParaRPr lang="en-GB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3131840" cy="187910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708" y="1340768"/>
            <a:ext cx="3544069" cy="1917967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628213" y="2721781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</a:b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</a:b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Phys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. 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Rev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. 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Lett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123, 231107 (2019) 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</a:b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753616" y="1363299"/>
            <a:ext cx="893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VIRGO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683568" y="1340768"/>
            <a:ext cx="867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LIGO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4581135" y="329116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Phys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. 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Rev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. 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Lett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123, 231108 (2019)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3326" y="3709529"/>
            <a:ext cx="3887809" cy="2280350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683568" y="6170074"/>
            <a:ext cx="796279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35% 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reduction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in 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noise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thanks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to 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squeezing</a:t>
            </a: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639468" y="6523464"/>
            <a:ext cx="868506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~100 `quantum’ 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photons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provides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the same 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imprivement</a:t>
            </a:r>
            <a:r>
              <a:rPr kumimoji="0" lang="pl-PL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as 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10</a:t>
            </a:r>
            <a:r>
              <a:rPr kumimoji="0" lang="pl-PL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20</a:t>
            </a:r>
            <a:r>
              <a:rPr kumimoji="0" lang="pl-PL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 `</a:t>
            </a:r>
            <a:r>
              <a:rPr kumimoji="0" lang="pl-PL" sz="1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classical</a:t>
            </a:r>
            <a:r>
              <a:rPr kumimoji="0" lang="pl-PL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’ </a:t>
            </a:r>
            <a:r>
              <a:rPr kumimoji="0" lang="pl-PL" sz="1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photons</a:t>
            </a: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71719" y="3664761"/>
            <a:ext cx="3328045" cy="2459146"/>
          </a:xfrm>
          <a:prstGeom prst="rect">
            <a:avLst/>
          </a:prstGeom>
        </p:spPr>
      </p:pic>
      <p:sp>
        <p:nvSpPr>
          <p:cNvPr id="20" name="Prostokąt 19"/>
          <p:cNvSpPr/>
          <p:nvPr/>
        </p:nvSpPr>
        <p:spPr>
          <a:xfrm>
            <a:off x="4577378" y="6193993"/>
            <a:ext cx="43749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 dirty="0" err="1">
                <a:solidFill>
                  <a:prstClr val="black"/>
                </a:solidFill>
                <a:latin typeface="Lucida Sans Unicode"/>
              </a:rPr>
              <a:t>equivalent</a:t>
            </a:r>
            <a:r>
              <a:rPr lang="pl-PL" sz="1400" dirty="0">
                <a:solidFill>
                  <a:prstClr val="black"/>
                </a:solidFill>
                <a:latin typeface="Lucida Sans Unicode"/>
              </a:rPr>
              <a:t> to </a:t>
            </a:r>
            <a:r>
              <a:rPr lang="pl-PL" sz="1400" dirty="0" err="1">
                <a:solidFill>
                  <a:prstClr val="black"/>
                </a:solidFill>
                <a:latin typeface="Lucida Sans Unicode"/>
              </a:rPr>
              <a:t>an</a:t>
            </a:r>
            <a:r>
              <a:rPr lang="pl-PL" sz="1400" dirty="0">
                <a:solidFill>
                  <a:prstClr val="black"/>
                </a:solidFill>
                <a:latin typeface="Lucida Sans Unicode"/>
              </a:rPr>
              <a:t> </a:t>
            </a:r>
            <a:r>
              <a:rPr lang="pl-PL" sz="1400" dirty="0" err="1">
                <a:solidFill>
                  <a:prstClr val="black"/>
                </a:solidFill>
                <a:latin typeface="Lucida Sans Unicode"/>
              </a:rPr>
              <a:t>increase</a:t>
            </a:r>
            <a:r>
              <a:rPr lang="pl-PL" sz="1400" dirty="0">
                <a:solidFill>
                  <a:prstClr val="black"/>
                </a:solidFill>
                <a:latin typeface="Lucida Sans Unicode"/>
              </a:rPr>
              <a:t> of laser </a:t>
            </a:r>
            <a:r>
              <a:rPr lang="pl-PL" sz="1400" dirty="0" err="1">
                <a:solidFill>
                  <a:prstClr val="black"/>
                </a:solidFill>
                <a:latin typeface="Lucida Sans Unicode"/>
              </a:rPr>
              <a:t>power</a:t>
            </a:r>
            <a:r>
              <a:rPr lang="pl-PL" sz="1400" dirty="0">
                <a:solidFill>
                  <a:prstClr val="black"/>
                </a:solidFill>
                <a:latin typeface="Lucida Sans Unicode"/>
              </a:rPr>
              <a:t> by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85%!</a:t>
            </a:r>
          </a:p>
        </p:txBody>
      </p:sp>
      <p:cxnSp>
        <p:nvCxnSpPr>
          <p:cNvPr id="27" name="Łącznik prosty ze strzałką 26"/>
          <p:cNvCxnSpPr/>
          <p:nvPr/>
        </p:nvCxnSpPr>
        <p:spPr>
          <a:xfrm>
            <a:off x="3203848" y="4797152"/>
            <a:ext cx="0" cy="36004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0" name="Grupa 149" descr="\documentclass{article}\pagestyle{empty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usepackage{xcolor}&#10;\begin{document}&#10;$$&#10;\color{red} \sqrt{1-\eta}&#10;$$&#10; \end{document}&#10;" title="IguanaTex Vector Display">
            <a:extLst>
              <a:ext uri="{FF2B5EF4-FFF2-40B4-BE49-F238E27FC236}">
                <a16:creationId xmlns:a16="http://schemas.microsoft.com/office/drawing/2014/main" id="{0F64A895-6748-CF01-CF5D-9B64966CAFC9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335384" y="4797152"/>
            <a:ext cx="687828" cy="360040"/>
            <a:chOff x="10041617" y="7698005"/>
            <a:chExt cx="969943" cy="539886"/>
          </a:xfrm>
        </p:grpSpPr>
        <p:sp>
          <p:nvSpPr>
            <p:cNvPr id="144" name="Dowolny kształt: kształt 143">
              <a:extLst>
                <a:ext uri="{FF2B5EF4-FFF2-40B4-BE49-F238E27FC236}">
                  <a16:creationId xmlns:a16="http://schemas.microsoft.com/office/drawing/2014/main" id="{FB67531C-8760-9AAA-F559-5E7FDA9DFD29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0041617" y="7698005"/>
              <a:ext cx="280684" cy="539886"/>
            </a:xfrm>
            <a:custGeom>
              <a:avLst/>
              <a:gdLst>
                <a:gd name="connsiteX0" fmla="*/ 97069 w 280684"/>
                <a:gd name="connsiteY0" fmla="*/ 539952 h 539886"/>
                <a:gd name="connsiteX1" fmla="*/ 110024 w 280684"/>
                <a:gd name="connsiteY1" fmla="*/ 530954 h 539886"/>
                <a:gd name="connsiteX2" fmla="*/ 278743 w 280684"/>
                <a:gd name="connsiteY2" fmla="*/ 17162 h 539886"/>
                <a:gd name="connsiteX3" fmla="*/ 280902 w 280684"/>
                <a:gd name="connsiteY3" fmla="*/ 9064 h 539886"/>
                <a:gd name="connsiteX4" fmla="*/ 274733 w 280684"/>
                <a:gd name="connsiteY4" fmla="*/ 66 h 539886"/>
                <a:gd name="connsiteX5" fmla="*/ 267947 w 280684"/>
                <a:gd name="connsiteY5" fmla="*/ 9064 h 539886"/>
                <a:gd name="connsiteX6" fmla="*/ 108790 w 280684"/>
                <a:gd name="connsiteY6" fmla="*/ 493162 h 539886"/>
                <a:gd name="connsiteX7" fmla="*/ 43091 w 280684"/>
                <a:gd name="connsiteY7" fmla="*/ 270009 h 539886"/>
                <a:gd name="connsiteX8" fmla="*/ 217 w 280684"/>
                <a:gd name="connsiteY8" fmla="*/ 318149 h 539886"/>
                <a:gd name="connsiteX9" fmla="*/ 4844 w 280684"/>
                <a:gd name="connsiteY9" fmla="*/ 325348 h 539886"/>
                <a:gd name="connsiteX10" fmla="*/ 26744 w 280684"/>
                <a:gd name="connsiteY10" fmla="*/ 301053 h 539886"/>
                <a:gd name="connsiteX11" fmla="*/ 97069 w 280684"/>
                <a:gd name="connsiteY11" fmla="*/ 539952 h 539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0684" h="539886">
                  <a:moveTo>
                    <a:pt x="97069" y="539952"/>
                  </a:moveTo>
                  <a:cubicBezTo>
                    <a:pt x="106631" y="539952"/>
                    <a:pt x="106939" y="539503"/>
                    <a:pt x="110024" y="530954"/>
                  </a:cubicBezTo>
                  <a:lnTo>
                    <a:pt x="278743" y="17162"/>
                  </a:lnTo>
                  <a:cubicBezTo>
                    <a:pt x="280902" y="11314"/>
                    <a:pt x="280902" y="10414"/>
                    <a:pt x="280902" y="9064"/>
                  </a:cubicBezTo>
                  <a:cubicBezTo>
                    <a:pt x="280902" y="4115"/>
                    <a:pt x="278434" y="66"/>
                    <a:pt x="274733" y="66"/>
                  </a:cubicBezTo>
                  <a:cubicBezTo>
                    <a:pt x="270723" y="66"/>
                    <a:pt x="269490" y="4115"/>
                    <a:pt x="267947" y="9064"/>
                  </a:cubicBezTo>
                  <a:lnTo>
                    <a:pt x="108790" y="493162"/>
                  </a:lnTo>
                  <a:lnTo>
                    <a:pt x="43091" y="270009"/>
                  </a:lnTo>
                  <a:lnTo>
                    <a:pt x="217" y="318149"/>
                  </a:lnTo>
                  <a:lnTo>
                    <a:pt x="4844" y="325348"/>
                  </a:lnTo>
                  <a:lnTo>
                    <a:pt x="26744" y="301053"/>
                  </a:lnTo>
                  <a:lnTo>
                    <a:pt x="97069" y="53995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FF0000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5" name="Dowolny kształt: kształt 144">
              <a:extLst>
                <a:ext uri="{FF2B5EF4-FFF2-40B4-BE49-F238E27FC236}">
                  <a16:creationId xmlns:a16="http://schemas.microsoft.com/office/drawing/2014/main" id="{054B613B-8FDA-1413-957E-F19500010015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0316134" y="7698006"/>
              <a:ext cx="695426" cy="17995"/>
            </a:xfrm>
            <a:custGeom>
              <a:avLst/>
              <a:gdLst>
                <a:gd name="connsiteX0" fmla="*/ 0 w 695426"/>
                <a:gd name="connsiteY0" fmla="*/ 0 h 17995"/>
                <a:gd name="connsiteX1" fmla="*/ 695427 w 695426"/>
                <a:gd name="connsiteY1" fmla="*/ 0 h 17995"/>
                <a:gd name="connsiteX2" fmla="*/ 695427 w 695426"/>
                <a:gd name="connsiteY2" fmla="*/ 17995 h 17995"/>
                <a:gd name="connsiteX3" fmla="*/ 0 w 695426"/>
                <a:gd name="connsiteY3" fmla="*/ 17995 h 17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426" h="17995">
                  <a:moveTo>
                    <a:pt x="0" y="0"/>
                  </a:moveTo>
                  <a:lnTo>
                    <a:pt x="695427" y="0"/>
                  </a:lnTo>
                  <a:lnTo>
                    <a:pt x="695427" y="17995"/>
                  </a:lnTo>
                  <a:lnTo>
                    <a:pt x="0" y="17995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FF0000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7" name="Dowolny kształt: kształt 146">
              <a:extLst>
                <a:ext uri="{FF2B5EF4-FFF2-40B4-BE49-F238E27FC236}">
                  <a16:creationId xmlns:a16="http://schemas.microsoft.com/office/drawing/2014/main" id="{DBE1A3AC-AE30-7628-6F0C-C4655F447764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0343585" y="7811753"/>
              <a:ext cx="101786" cy="299636"/>
            </a:xfrm>
            <a:custGeom>
              <a:avLst/>
              <a:gdLst>
                <a:gd name="connsiteX0" fmla="*/ 63459 w 101786"/>
                <a:gd name="connsiteY0" fmla="*/ 11772 h 299636"/>
                <a:gd name="connsiteX1" fmla="*/ 56364 w 101786"/>
                <a:gd name="connsiteY1" fmla="*/ 75 h 299636"/>
                <a:gd name="connsiteX2" fmla="*/ 227 w 101786"/>
                <a:gd name="connsiteY2" fmla="*/ 28869 h 299636"/>
                <a:gd name="connsiteX3" fmla="*/ 227 w 101786"/>
                <a:gd name="connsiteY3" fmla="*/ 42816 h 299636"/>
                <a:gd name="connsiteX4" fmla="*/ 40634 w 101786"/>
                <a:gd name="connsiteY4" fmla="*/ 31118 h 299636"/>
                <a:gd name="connsiteX5" fmla="*/ 40634 w 101786"/>
                <a:gd name="connsiteY5" fmla="*/ 264169 h 299636"/>
                <a:gd name="connsiteX6" fmla="*/ 11948 w 101786"/>
                <a:gd name="connsiteY6" fmla="*/ 285765 h 299636"/>
                <a:gd name="connsiteX7" fmla="*/ 2078 w 101786"/>
                <a:gd name="connsiteY7" fmla="*/ 285765 h 299636"/>
                <a:gd name="connsiteX8" fmla="*/ 2078 w 101786"/>
                <a:gd name="connsiteY8" fmla="*/ 299712 h 299636"/>
                <a:gd name="connsiteX9" fmla="*/ 52046 w 101786"/>
                <a:gd name="connsiteY9" fmla="*/ 298362 h 299636"/>
                <a:gd name="connsiteX10" fmla="*/ 102014 w 101786"/>
                <a:gd name="connsiteY10" fmla="*/ 299712 h 299636"/>
                <a:gd name="connsiteX11" fmla="*/ 102014 w 101786"/>
                <a:gd name="connsiteY11" fmla="*/ 285765 h 299636"/>
                <a:gd name="connsiteX12" fmla="*/ 92144 w 101786"/>
                <a:gd name="connsiteY12" fmla="*/ 285765 h 299636"/>
                <a:gd name="connsiteX13" fmla="*/ 63459 w 101786"/>
                <a:gd name="connsiteY13" fmla="*/ 264169 h 299636"/>
                <a:gd name="connsiteX14" fmla="*/ 63459 w 101786"/>
                <a:gd name="connsiteY14" fmla="*/ 11772 h 299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786" h="299636">
                  <a:moveTo>
                    <a:pt x="63459" y="11772"/>
                  </a:moveTo>
                  <a:cubicBezTo>
                    <a:pt x="63459" y="975"/>
                    <a:pt x="63459" y="75"/>
                    <a:pt x="56364" y="75"/>
                  </a:cubicBezTo>
                  <a:cubicBezTo>
                    <a:pt x="37241" y="28869"/>
                    <a:pt x="10098" y="28869"/>
                    <a:pt x="227" y="28869"/>
                  </a:cubicBezTo>
                  <a:lnTo>
                    <a:pt x="227" y="42816"/>
                  </a:lnTo>
                  <a:cubicBezTo>
                    <a:pt x="6396" y="42816"/>
                    <a:pt x="24595" y="42816"/>
                    <a:pt x="40634" y="31118"/>
                  </a:cubicBezTo>
                  <a:lnTo>
                    <a:pt x="40634" y="264169"/>
                  </a:lnTo>
                  <a:cubicBezTo>
                    <a:pt x="40634" y="280366"/>
                    <a:pt x="39708" y="285765"/>
                    <a:pt x="11948" y="285765"/>
                  </a:cubicBezTo>
                  <a:lnTo>
                    <a:pt x="2078" y="285765"/>
                  </a:lnTo>
                  <a:lnTo>
                    <a:pt x="2078" y="299712"/>
                  </a:lnTo>
                  <a:cubicBezTo>
                    <a:pt x="12874" y="298362"/>
                    <a:pt x="39708" y="298362"/>
                    <a:pt x="52046" y="298362"/>
                  </a:cubicBezTo>
                  <a:cubicBezTo>
                    <a:pt x="64384" y="298362"/>
                    <a:pt x="91219" y="298362"/>
                    <a:pt x="102014" y="299712"/>
                  </a:cubicBezTo>
                  <a:lnTo>
                    <a:pt x="102014" y="285765"/>
                  </a:lnTo>
                  <a:lnTo>
                    <a:pt x="92144" y="285765"/>
                  </a:lnTo>
                  <a:cubicBezTo>
                    <a:pt x="64384" y="285765"/>
                    <a:pt x="63459" y="280816"/>
                    <a:pt x="63459" y="264169"/>
                  </a:cubicBezTo>
                  <a:lnTo>
                    <a:pt x="63459" y="1177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FF0000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8" name="Dowolny kształt: kształt 147">
              <a:extLst>
                <a:ext uri="{FF2B5EF4-FFF2-40B4-BE49-F238E27FC236}">
                  <a16:creationId xmlns:a16="http://schemas.microsoft.com/office/drawing/2014/main" id="{D9A25297-176C-EBD8-FFCA-C73C7BAACC69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0564499" y="7989915"/>
              <a:ext cx="188459" cy="17996"/>
            </a:xfrm>
            <a:custGeom>
              <a:avLst/>
              <a:gdLst>
                <a:gd name="connsiteX0" fmla="*/ 177899 w 188459"/>
                <a:gd name="connsiteY0" fmla="*/ 18071 h 17996"/>
                <a:gd name="connsiteX1" fmla="*/ 188694 w 188459"/>
                <a:gd name="connsiteY1" fmla="*/ 9073 h 17996"/>
                <a:gd name="connsiteX2" fmla="*/ 177899 w 188459"/>
                <a:gd name="connsiteY2" fmla="*/ 75 h 17996"/>
                <a:gd name="connsiteX3" fmla="*/ 11030 w 188459"/>
                <a:gd name="connsiteY3" fmla="*/ 75 h 17996"/>
                <a:gd name="connsiteX4" fmla="*/ 235 w 188459"/>
                <a:gd name="connsiteY4" fmla="*/ 9073 h 17996"/>
                <a:gd name="connsiteX5" fmla="*/ 11030 w 188459"/>
                <a:gd name="connsiteY5" fmla="*/ 18071 h 17996"/>
                <a:gd name="connsiteX6" fmla="*/ 177899 w 188459"/>
                <a:gd name="connsiteY6" fmla="*/ 18071 h 17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459" h="17996">
                  <a:moveTo>
                    <a:pt x="177899" y="18071"/>
                  </a:moveTo>
                  <a:cubicBezTo>
                    <a:pt x="183142" y="18071"/>
                    <a:pt x="188694" y="18071"/>
                    <a:pt x="188694" y="9073"/>
                  </a:cubicBezTo>
                  <a:cubicBezTo>
                    <a:pt x="188694" y="75"/>
                    <a:pt x="183142" y="75"/>
                    <a:pt x="177899" y="75"/>
                  </a:cubicBezTo>
                  <a:lnTo>
                    <a:pt x="11030" y="75"/>
                  </a:lnTo>
                  <a:cubicBezTo>
                    <a:pt x="5787" y="75"/>
                    <a:pt x="235" y="75"/>
                    <a:pt x="235" y="9073"/>
                  </a:cubicBezTo>
                  <a:cubicBezTo>
                    <a:pt x="235" y="18071"/>
                    <a:pt x="5787" y="18071"/>
                    <a:pt x="11030" y="18071"/>
                  </a:cubicBezTo>
                  <a:lnTo>
                    <a:pt x="177899" y="18071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FF0000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9" name="Dowolny kształt: kształt 148">
              <a:extLst>
                <a:ext uri="{FF2B5EF4-FFF2-40B4-BE49-F238E27FC236}">
                  <a16:creationId xmlns:a16="http://schemas.microsoft.com/office/drawing/2014/main" id="{C62C9714-781F-696A-DDE2-54AC032D9DC7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0856287" y="7912531"/>
              <a:ext cx="144043" cy="296037"/>
            </a:xfrm>
            <a:custGeom>
              <a:avLst/>
              <a:gdLst>
                <a:gd name="connsiteX0" fmla="*/ 141821 w 144043"/>
                <a:gd name="connsiteY0" fmla="*/ 74309 h 296037"/>
                <a:gd name="connsiteX1" fmla="*/ 144288 w 144043"/>
                <a:gd name="connsiteY1" fmla="*/ 48215 h 296037"/>
                <a:gd name="connsiteX2" fmla="*/ 108817 w 144043"/>
                <a:gd name="connsiteY2" fmla="*/ 75 h 296037"/>
                <a:gd name="connsiteX3" fmla="*/ 61008 w 144043"/>
                <a:gd name="connsiteY3" fmla="*/ 39217 h 296037"/>
                <a:gd name="connsiteX4" fmla="*/ 32631 w 144043"/>
                <a:gd name="connsiteY4" fmla="*/ 75 h 296037"/>
                <a:gd name="connsiteX5" fmla="*/ 9806 w 144043"/>
                <a:gd name="connsiteY5" fmla="*/ 25719 h 296037"/>
                <a:gd name="connsiteX6" fmla="*/ 245 w 144043"/>
                <a:gd name="connsiteY6" fmla="*/ 69360 h 296037"/>
                <a:gd name="connsiteX7" fmla="*/ 3946 w 144043"/>
                <a:gd name="connsiteY7" fmla="*/ 73859 h 296037"/>
                <a:gd name="connsiteX8" fmla="*/ 9189 w 144043"/>
                <a:gd name="connsiteY8" fmla="*/ 63511 h 296037"/>
                <a:gd name="connsiteX9" fmla="*/ 31706 w 144043"/>
                <a:gd name="connsiteY9" fmla="*/ 9973 h 296037"/>
                <a:gd name="connsiteX10" fmla="*/ 41268 w 144043"/>
                <a:gd name="connsiteY10" fmla="*/ 30668 h 296037"/>
                <a:gd name="connsiteX11" fmla="*/ 36333 w 144043"/>
                <a:gd name="connsiteY11" fmla="*/ 68460 h 296037"/>
                <a:gd name="connsiteX12" fmla="*/ 18443 w 144043"/>
                <a:gd name="connsiteY12" fmla="*/ 172388 h 296037"/>
                <a:gd name="connsiteX13" fmla="*/ 15667 w 144043"/>
                <a:gd name="connsiteY13" fmla="*/ 191734 h 296037"/>
                <a:gd name="connsiteX14" fmla="*/ 24612 w 144043"/>
                <a:gd name="connsiteY14" fmla="*/ 203882 h 296037"/>
                <a:gd name="connsiteX15" fmla="*/ 36024 w 144043"/>
                <a:gd name="connsiteY15" fmla="*/ 191285 h 296037"/>
                <a:gd name="connsiteX16" fmla="*/ 41885 w 144043"/>
                <a:gd name="connsiteY16" fmla="*/ 157992 h 296037"/>
                <a:gd name="connsiteX17" fmla="*/ 48670 w 144043"/>
                <a:gd name="connsiteY17" fmla="*/ 117500 h 296037"/>
                <a:gd name="connsiteX18" fmla="*/ 53914 w 144043"/>
                <a:gd name="connsiteY18" fmla="*/ 87356 h 296037"/>
                <a:gd name="connsiteX19" fmla="*/ 57307 w 144043"/>
                <a:gd name="connsiteY19" fmla="*/ 67111 h 296037"/>
                <a:gd name="connsiteX20" fmla="*/ 78281 w 144043"/>
                <a:gd name="connsiteY20" fmla="*/ 25719 h 296037"/>
                <a:gd name="connsiteX21" fmla="*/ 107892 w 144043"/>
                <a:gd name="connsiteY21" fmla="*/ 9973 h 296037"/>
                <a:gd name="connsiteX22" fmla="*/ 124548 w 144043"/>
                <a:gd name="connsiteY22" fmla="*/ 41466 h 296037"/>
                <a:gd name="connsiteX23" fmla="*/ 121463 w 144043"/>
                <a:gd name="connsiteY23" fmla="*/ 69810 h 296037"/>
                <a:gd name="connsiteX24" fmla="*/ 86301 w 144043"/>
                <a:gd name="connsiteY24" fmla="*/ 276767 h 296037"/>
                <a:gd name="connsiteX25" fmla="*/ 85375 w 144043"/>
                <a:gd name="connsiteY25" fmla="*/ 283965 h 296037"/>
                <a:gd name="connsiteX26" fmla="*/ 94012 w 144043"/>
                <a:gd name="connsiteY26" fmla="*/ 296112 h 296037"/>
                <a:gd name="connsiteX27" fmla="*/ 106658 w 144043"/>
                <a:gd name="connsiteY27" fmla="*/ 278116 h 296037"/>
                <a:gd name="connsiteX28" fmla="*/ 141821 w 144043"/>
                <a:gd name="connsiteY28" fmla="*/ 74309 h 296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4043" h="296037">
                  <a:moveTo>
                    <a:pt x="141821" y="74309"/>
                  </a:moveTo>
                  <a:cubicBezTo>
                    <a:pt x="143363" y="66211"/>
                    <a:pt x="144288" y="60362"/>
                    <a:pt x="144288" y="48215"/>
                  </a:cubicBezTo>
                  <a:cubicBezTo>
                    <a:pt x="144288" y="18971"/>
                    <a:pt x="131950" y="75"/>
                    <a:pt x="108817" y="75"/>
                  </a:cubicBezTo>
                  <a:cubicBezTo>
                    <a:pt x="84450" y="75"/>
                    <a:pt x="68411" y="23470"/>
                    <a:pt x="61008" y="39217"/>
                  </a:cubicBezTo>
                  <a:cubicBezTo>
                    <a:pt x="59466" y="13572"/>
                    <a:pt x="46511" y="75"/>
                    <a:pt x="32631" y="75"/>
                  </a:cubicBezTo>
                  <a:cubicBezTo>
                    <a:pt x="18443" y="75"/>
                    <a:pt x="12582" y="17621"/>
                    <a:pt x="9806" y="25719"/>
                  </a:cubicBezTo>
                  <a:cubicBezTo>
                    <a:pt x="4254" y="41016"/>
                    <a:pt x="245" y="68010"/>
                    <a:pt x="245" y="69360"/>
                  </a:cubicBezTo>
                  <a:cubicBezTo>
                    <a:pt x="245" y="73859"/>
                    <a:pt x="3329" y="73859"/>
                    <a:pt x="3946" y="73859"/>
                  </a:cubicBezTo>
                  <a:cubicBezTo>
                    <a:pt x="7030" y="73859"/>
                    <a:pt x="7339" y="73409"/>
                    <a:pt x="9189" y="63511"/>
                  </a:cubicBezTo>
                  <a:cubicBezTo>
                    <a:pt x="14433" y="31568"/>
                    <a:pt x="20602" y="9973"/>
                    <a:pt x="31706" y="9973"/>
                  </a:cubicBezTo>
                  <a:cubicBezTo>
                    <a:pt x="36949" y="9973"/>
                    <a:pt x="41268" y="13572"/>
                    <a:pt x="41268" y="30668"/>
                  </a:cubicBezTo>
                  <a:cubicBezTo>
                    <a:pt x="41268" y="40116"/>
                    <a:pt x="40342" y="45065"/>
                    <a:pt x="36333" y="68460"/>
                  </a:cubicBezTo>
                  <a:lnTo>
                    <a:pt x="18443" y="172388"/>
                  </a:lnTo>
                  <a:cubicBezTo>
                    <a:pt x="17517" y="179137"/>
                    <a:pt x="15667" y="189485"/>
                    <a:pt x="15667" y="191734"/>
                  </a:cubicBezTo>
                  <a:cubicBezTo>
                    <a:pt x="15667" y="199833"/>
                    <a:pt x="19985" y="203882"/>
                    <a:pt x="24612" y="203882"/>
                  </a:cubicBezTo>
                  <a:cubicBezTo>
                    <a:pt x="28313" y="203882"/>
                    <a:pt x="33865" y="200283"/>
                    <a:pt x="36024" y="191285"/>
                  </a:cubicBezTo>
                  <a:cubicBezTo>
                    <a:pt x="36333" y="190385"/>
                    <a:pt x="40034" y="169239"/>
                    <a:pt x="41885" y="157992"/>
                  </a:cubicBezTo>
                  <a:lnTo>
                    <a:pt x="48670" y="117500"/>
                  </a:lnTo>
                  <a:cubicBezTo>
                    <a:pt x="50521" y="107602"/>
                    <a:pt x="52372" y="97704"/>
                    <a:pt x="53914" y="87356"/>
                  </a:cubicBezTo>
                  <a:cubicBezTo>
                    <a:pt x="54531" y="84657"/>
                    <a:pt x="56998" y="69810"/>
                    <a:pt x="57307" y="67111"/>
                  </a:cubicBezTo>
                  <a:cubicBezTo>
                    <a:pt x="58232" y="63061"/>
                    <a:pt x="67794" y="37867"/>
                    <a:pt x="78281" y="25719"/>
                  </a:cubicBezTo>
                  <a:cubicBezTo>
                    <a:pt x="85067" y="18521"/>
                    <a:pt x="94629" y="9973"/>
                    <a:pt x="107892" y="9973"/>
                  </a:cubicBezTo>
                  <a:cubicBezTo>
                    <a:pt x="121155" y="9973"/>
                    <a:pt x="124548" y="25269"/>
                    <a:pt x="124548" y="41466"/>
                  </a:cubicBezTo>
                  <a:cubicBezTo>
                    <a:pt x="124548" y="43716"/>
                    <a:pt x="124548" y="51814"/>
                    <a:pt x="121463" y="69810"/>
                  </a:cubicBezTo>
                  <a:lnTo>
                    <a:pt x="86301" y="276767"/>
                  </a:lnTo>
                  <a:cubicBezTo>
                    <a:pt x="85375" y="282165"/>
                    <a:pt x="85375" y="283065"/>
                    <a:pt x="85375" y="283965"/>
                  </a:cubicBezTo>
                  <a:cubicBezTo>
                    <a:pt x="85375" y="290714"/>
                    <a:pt x="88768" y="296112"/>
                    <a:pt x="94012" y="296112"/>
                  </a:cubicBezTo>
                  <a:cubicBezTo>
                    <a:pt x="103573" y="296112"/>
                    <a:pt x="105733" y="283065"/>
                    <a:pt x="106658" y="278116"/>
                  </a:cubicBezTo>
                  <a:lnTo>
                    <a:pt x="141821" y="74309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FF0000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 dirty="0"/>
            </a:p>
          </p:txBody>
        </p:sp>
      </p:grpSp>
    </p:spTree>
    <p:extLst>
      <p:ext uri="{BB962C8B-B14F-4D97-AF65-F5344CB8AC3E}">
        <p14:creationId xmlns:p14="http://schemas.microsoft.com/office/powerpoint/2010/main" val="215759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 animBg="1"/>
      <p:bldP spid="17" grpId="0" animBg="1"/>
      <p:bldP spid="2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 descr="Obraz zawierający emotikona, uśmieszek, clipart, żółty&#10;&#10;Opis wygenerowany automatycznie">
            <a:extLst>
              <a:ext uri="{FF2B5EF4-FFF2-40B4-BE49-F238E27FC236}">
                <a16:creationId xmlns:a16="http://schemas.microsoft.com/office/drawing/2014/main" id="{D321B8D5-1CAE-1DFA-9BE7-FF8BE391307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722" y="4117704"/>
            <a:ext cx="597813" cy="597813"/>
          </a:xfrm>
          <a:prstGeom prst="rect">
            <a:avLst/>
          </a:prstGeom>
        </p:spPr>
      </p:pic>
      <p:sp>
        <p:nvSpPr>
          <p:cNvPr id="34" name="Prostokąt 33">
            <a:extLst>
              <a:ext uri="{FF2B5EF4-FFF2-40B4-BE49-F238E27FC236}">
                <a16:creationId xmlns:a16="http://schemas.microsoft.com/office/drawing/2014/main" id="{481F61DC-C374-667D-0232-3DAB92D69D66}"/>
              </a:ext>
            </a:extLst>
          </p:cNvPr>
          <p:cNvSpPr/>
          <p:nvPr/>
        </p:nvSpPr>
        <p:spPr>
          <a:xfrm>
            <a:off x="303905" y="4713904"/>
            <a:ext cx="8521790" cy="729967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731567" y="196117"/>
            <a:ext cx="8363272" cy="1143000"/>
          </a:xfrm>
        </p:spPr>
        <p:txBody>
          <a:bodyPr>
            <a:noAutofit/>
          </a:bodyPr>
          <a:lstStyle/>
          <a:p>
            <a:r>
              <a:rPr lang="pl-PL" sz="3200" dirty="0" err="1"/>
              <a:t>When</a:t>
            </a:r>
            <a:r>
              <a:rPr lang="pl-PL" sz="3200" dirty="0"/>
              <a:t> Heisenberg </a:t>
            </a:r>
            <a:r>
              <a:rPr lang="pl-PL" sz="3200" dirty="0" err="1"/>
              <a:t>scaling</a:t>
            </a:r>
            <a:r>
              <a:rPr lang="pl-PL" sz="3200" dirty="0"/>
              <a:t> </a:t>
            </a:r>
            <a:r>
              <a:rPr lang="pl-PL" sz="3200" dirty="0" err="1"/>
              <a:t>is</a:t>
            </a:r>
            <a:r>
              <a:rPr lang="pl-PL" sz="3200" dirty="0"/>
              <a:t> </a:t>
            </a:r>
            <a:r>
              <a:rPr lang="pl-PL" sz="3200" dirty="0" err="1"/>
              <a:t>possible</a:t>
            </a:r>
            <a:r>
              <a:rPr lang="pl-PL" sz="3200" dirty="0"/>
              <a:t>…. </a:t>
            </a:r>
            <a:endParaRPr lang="en-GB" sz="3200" dirty="0"/>
          </a:p>
        </p:txBody>
      </p:sp>
      <p:sp>
        <p:nvSpPr>
          <p:cNvPr id="63" name="Prostokąt 62"/>
          <p:cNvSpPr/>
          <p:nvPr/>
        </p:nvSpPr>
        <p:spPr>
          <a:xfrm>
            <a:off x="2495382" y="6309320"/>
            <a:ext cx="646154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endParaRPr lang="pl-PL" sz="1400" b="1" dirty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79" name="Prostokąt 78"/>
          <p:cNvSpPr/>
          <p:nvPr/>
        </p:nvSpPr>
        <p:spPr>
          <a:xfrm>
            <a:off x="395536" y="1400151"/>
            <a:ext cx="8496943" cy="1008112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Obraz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45463"/>
            <a:ext cx="7961129" cy="518000"/>
          </a:xfrm>
          <a:prstGeom prst="rect">
            <a:avLst/>
          </a:prstGeom>
          <a:noFill/>
          <a:ln/>
          <a:effectLst/>
        </p:spPr>
      </p:pic>
      <p:sp>
        <p:nvSpPr>
          <p:cNvPr id="4" name="Prostokąt 3"/>
          <p:cNvSpPr/>
          <p:nvPr/>
        </p:nvSpPr>
        <p:spPr>
          <a:xfrm>
            <a:off x="2212710" y="5475756"/>
            <a:ext cx="68821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v-SE" sz="12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W. Dür, M. Skotiniotis, F. Fröwis, and B. K</a:t>
            </a:r>
            <a:r>
              <a:rPr lang="pl-PL" sz="12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r</a:t>
            </a:r>
            <a:r>
              <a:rPr lang="sv-SE" sz="12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aus</a:t>
            </a:r>
            <a:r>
              <a:rPr lang="pl-PL" sz="12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 </a:t>
            </a:r>
            <a:r>
              <a:rPr lang="pl-PL" sz="1200" dirty="0" err="1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Phys</a:t>
            </a:r>
            <a:r>
              <a:rPr lang="pl-PL" sz="12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. </a:t>
            </a:r>
            <a:r>
              <a:rPr lang="pl-PL" sz="1200" dirty="0" err="1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Rev</a:t>
            </a:r>
            <a:r>
              <a:rPr lang="pl-PL" sz="12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. </a:t>
            </a:r>
            <a:r>
              <a:rPr lang="pl-PL" sz="1200" dirty="0" err="1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Lett</a:t>
            </a:r>
            <a:r>
              <a:rPr lang="pl-PL" sz="12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. 112, 080801 (2014)</a:t>
            </a:r>
          </a:p>
          <a:p>
            <a:pPr algn="r"/>
            <a:r>
              <a:rPr lang="pl-PL" sz="12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 </a:t>
            </a:r>
            <a:r>
              <a:rPr lang="pl-PL" sz="1200" dirty="0" err="1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G.Arrad</a:t>
            </a:r>
            <a:r>
              <a:rPr lang="pl-PL" sz="12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 Y. </a:t>
            </a:r>
            <a:r>
              <a:rPr lang="pl-PL" sz="1200" dirty="0" err="1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Vinkler</a:t>
            </a:r>
            <a:r>
              <a:rPr lang="pl-PL" sz="12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, D. </a:t>
            </a:r>
            <a:r>
              <a:rPr lang="pl-PL" sz="1200" dirty="0" err="1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Aharonov</a:t>
            </a:r>
            <a:r>
              <a:rPr lang="pl-PL" sz="12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, and A. </a:t>
            </a:r>
            <a:r>
              <a:rPr lang="pl-PL" sz="1200" dirty="0" err="1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Retzker</a:t>
            </a:r>
            <a:r>
              <a:rPr lang="pl-PL" sz="12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 </a:t>
            </a:r>
            <a:r>
              <a:rPr lang="pl-PL" sz="1200" dirty="0" err="1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Phys</a:t>
            </a:r>
            <a:r>
              <a:rPr lang="pl-PL" sz="12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. </a:t>
            </a:r>
            <a:r>
              <a:rPr lang="pl-PL" sz="1200" dirty="0" err="1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Rev</a:t>
            </a:r>
            <a:r>
              <a:rPr lang="pl-PL" sz="12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. </a:t>
            </a:r>
            <a:r>
              <a:rPr lang="pl-PL" sz="1200" dirty="0" err="1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Lett</a:t>
            </a:r>
            <a:r>
              <a:rPr lang="pl-PL" sz="12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. 112, 150801 (2014) </a:t>
            </a:r>
          </a:p>
          <a:p>
            <a:pPr algn="r"/>
            <a:r>
              <a:rPr lang="pl-PL" sz="12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E. Kessler et al. </a:t>
            </a:r>
            <a:r>
              <a:rPr lang="pl-PL" sz="1200" dirty="0" err="1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Phys</a:t>
            </a:r>
            <a:r>
              <a:rPr lang="pl-PL" sz="12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. </a:t>
            </a:r>
            <a:r>
              <a:rPr lang="pl-PL" sz="1200" dirty="0" err="1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Rev</a:t>
            </a:r>
            <a:r>
              <a:rPr lang="pl-PL" sz="12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. </a:t>
            </a:r>
            <a:r>
              <a:rPr lang="pl-PL" sz="1200" dirty="0" err="1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Lett</a:t>
            </a:r>
            <a:r>
              <a:rPr lang="pl-PL" sz="12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. 112, 150802 (2014)</a:t>
            </a:r>
          </a:p>
          <a:p>
            <a:pPr algn="r"/>
            <a:r>
              <a:rPr lang="pl-PL" sz="12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P. </a:t>
            </a:r>
            <a:r>
              <a:rPr lang="pl-PL" sz="1200" dirty="0" err="1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Sekatski</a:t>
            </a:r>
            <a:r>
              <a:rPr lang="pl-PL" sz="12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, M. </a:t>
            </a:r>
            <a:r>
              <a:rPr lang="pl-PL" sz="1200" dirty="0" err="1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Skotiniotis</a:t>
            </a:r>
            <a:r>
              <a:rPr lang="pl-PL" sz="12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, J. </a:t>
            </a:r>
            <a:r>
              <a:rPr lang="pl-PL" sz="1200" dirty="0" err="1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Kolodynski</a:t>
            </a:r>
            <a:r>
              <a:rPr lang="pl-PL" sz="12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, W. Dur, Quantum 1, 27 (2017)</a:t>
            </a:r>
            <a:endParaRPr lang="pl-PL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pl-PL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RDD, J. Czajkowski, P. </a:t>
            </a:r>
            <a:r>
              <a:rPr lang="pl-PL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Sekatski</a:t>
            </a:r>
            <a:r>
              <a:rPr lang="pl-PL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,, </a:t>
            </a:r>
            <a:r>
              <a:rPr lang="pl-PL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</a:t>
            </a:r>
            <a:r>
              <a:rPr lang="pl-PL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</a:t>
            </a:r>
            <a:r>
              <a:rPr lang="pl-PL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X  7, 041009 (2017)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Zhou, M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Zhang, J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Preskill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Jiang,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Commun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9, 78 (2018)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pl-PL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Zhou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L. </a:t>
            </a:r>
            <a:r>
              <a:rPr lang="pl-PL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Jiang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PRX Quantum 2, 010343 (2021)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318306" y="4713904"/>
            <a:ext cx="8633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Idea: </a:t>
            </a:r>
            <a:r>
              <a:rPr lang="pl-PL" sz="20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we </a:t>
            </a:r>
            <a:r>
              <a:rPr lang="pl-PL" sz="20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can</a:t>
            </a:r>
            <a:r>
              <a:rPr lang="pl-PL" sz="20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correct</a:t>
            </a:r>
            <a:r>
              <a:rPr lang="pl-PL" sz="20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all</a:t>
            </a:r>
            <a:r>
              <a:rPr lang="pl-PL" sz="20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the </a:t>
            </a:r>
            <a:r>
              <a:rPr lang="pl-PL" sz="20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noise</a:t>
            </a:r>
            <a:r>
              <a:rPr lang="pl-PL" sz="20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while</a:t>
            </a:r>
            <a:r>
              <a:rPr lang="pl-PL" sz="20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still</a:t>
            </a:r>
            <a:r>
              <a:rPr lang="pl-PL" sz="20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some</a:t>
            </a:r>
            <a:r>
              <a:rPr lang="pl-PL" sz="20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part of the </a:t>
            </a:r>
            <a:r>
              <a:rPr lang="pl-PL" sz="20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unitary</a:t>
            </a:r>
            <a:r>
              <a:rPr lang="pl-PL" sz="20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parameter</a:t>
            </a:r>
            <a:r>
              <a:rPr lang="pl-PL" sz="20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encoding</a:t>
            </a:r>
            <a:r>
              <a:rPr lang="pl-PL" sz="20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remains</a:t>
            </a:r>
            <a:r>
              <a:rPr lang="pl-PL" sz="20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intact</a:t>
            </a:r>
            <a:r>
              <a:rPr lang="pl-PL" sz="20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– Quantum Error </a:t>
            </a:r>
            <a:r>
              <a:rPr lang="pl-PL" sz="20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Correction</a:t>
            </a:r>
            <a:r>
              <a:rPr lang="pl-PL" sz="20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inspired</a:t>
            </a:r>
            <a:r>
              <a:rPr lang="pl-PL" sz="20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2000" dirty="0" err="1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protocols</a:t>
            </a:r>
            <a:r>
              <a:rPr lang="pl-PL" sz="20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!</a:t>
            </a:r>
            <a:endParaRPr lang="en-US" sz="2000" dirty="0">
              <a:solidFill>
                <a:prstClr val="black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43" name="Obraz 4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77058"/>
            <a:ext cx="3404571" cy="248571"/>
          </a:xfrm>
          <a:prstGeom prst="rect">
            <a:avLst/>
          </a:prstGeom>
          <a:noFill/>
          <a:ln/>
          <a:effectLst/>
        </p:spPr>
      </p:pic>
      <p:pic>
        <p:nvPicPr>
          <p:cNvPr id="40" name="Obraz 3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18" y="4398031"/>
            <a:ext cx="745862" cy="212276"/>
          </a:xfrm>
          <a:prstGeom prst="rect">
            <a:avLst/>
          </a:prstGeom>
          <a:noFill/>
          <a:ln/>
          <a:effectLst/>
        </p:spPr>
      </p:pic>
      <p:pic>
        <p:nvPicPr>
          <p:cNvPr id="44" name="Obraz 4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370" y="4327440"/>
            <a:ext cx="1178674" cy="353459"/>
          </a:xfrm>
          <a:prstGeom prst="rect">
            <a:avLst/>
          </a:prstGeom>
          <a:noFill/>
          <a:ln/>
          <a:effectLst/>
        </p:spPr>
      </p:pic>
      <p:pic>
        <p:nvPicPr>
          <p:cNvPr id="45" name="Obraz 4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691" y="3746641"/>
            <a:ext cx="3417291" cy="250266"/>
          </a:xfrm>
          <a:prstGeom prst="rect">
            <a:avLst/>
          </a:prstGeom>
          <a:noFill/>
          <a:ln/>
          <a:effectLst/>
        </p:spPr>
      </p:pic>
      <p:pic>
        <p:nvPicPr>
          <p:cNvPr id="46" name="Obraz 4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372" y="4367614"/>
            <a:ext cx="747956" cy="285499"/>
          </a:xfrm>
          <a:prstGeom prst="rect">
            <a:avLst/>
          </a:prstGeom>
          <a:noFill/>
          <a:ln/>
          <a:effectLst/>
        </p:spPr>
      </p:pic>
      <p:pic>
        <p:nvPicPr>
          <p:cNvPr id="60" name="Obraz 5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24" y="4297023"/>
            <a:ext cx="998968" cy="297138"/>
          </a:xfrm>
          <a:prstGeom prst="rect">
            <a:avLst/>
          </a:prstGeom>
          <a:noFill/>
          <a:ln/>
          <a:effectLst/>
        </p:spPr>
      </p:pic>
      <p:grpSp>
        <p:nvGrpSpPr>
          <p:cNvPr id="6" name="Grupa 5"/>
          <p:cNvGrpSpPr/>
          <p:nvPr/>
        </p:nvGrpSpPr>
        <p:grpSpPr>
          <a:xfrm>
            <a:off x="967661" y="2609022"/>
            <a:ext cx="2246591" cy="1145778"/>
            <a:chOff x="887011" y="3394604"/>
            <a:chExt cx="2246591" cy="1145778"/>
          </a:xfrm>
        </p:grpSpPr>
        <p:grpSp>
          <p:nvGrpSpPr>
            <p:cNvPr id="42" name="Grupa 41"/>
            <p:cNvGrpSpPr/>
            <p:nvPr/>
          </p:nvGrpSpPr>
          <p:grpSpPr>
            <a:xfrm>
              <a:off x="887011" y="3394604"/>
              <a:ext cx="2246591" cy="1145778"/>
              <a:chOff x="723239" y="3400375"/>
              <a:chExt cx="2246591" cy="1145778"/>
            </a:xfrm>
          </p:grpSpPr>
          <p:sp>
            <p:nvSpPr>
              <p:cNvPr id="26" name="Elipsa 25"/>
              <p:cNvSpPr/>
              <p:nvPr/>
            </p:nvSpPr>
            <p:spPr>
              <a:xfrm>
                <a:off x="723239" y="3683956"/>
                <a:ext cx="769188" cy="76918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468000" h="468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8" name="Obraz 17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4607" y="3400375"/>
                <a:ext cx="109880" cy="107943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29" name="Obraz 28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2005" y="4407897"/>
                <a:ext cx="148442" cy="138256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30" name="Obraz 29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5052" y="3599689"/>
                <a:ext cx="148752" cy="138515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33" name="Elipsa 32"/>
              <p:cNvSpPr/>
              <p:nvPr/>
            </p:nvSpPr>
            <p:spPr>
              <a:xfrm>
                <a:off x="2395285" y="3683212"/>
                <a:ext cx="546653" cy="76993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468630" h="46863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Łuk 34"/>
              <p:cNvSpPr/>
              <p:nvPr/>
            </p:nvSpPr>
            <p:spPr bwMode="auto">
              <a:xfrm>
                <a:off x="769388" y="3551587"/>
                <a:ext cx="676889" cy="199085"/>
              </a:xfrm>
              <a:prstGeom prst="arc">
                <a:avLst>
                  <a:gd name="adj1" fmla="val 8176016"/>
                  <a:gd name="adj2" fmla="val 2201711"/>
                </a:avLst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3" name="Obraz 22"/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3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07462" y="3496500"/>
                <a:ext cx="93393" cy="129414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39" name="Łącznik prosty ze strzałką 38"/>
              <p:cNvCxnSpPr/>
              <p:nvPr/>
            </p:nvCxnSpPr>
            <p:spPr>
              <a:xfrm flipV="1">
                <a:off x="2648756" y="4031120"/>
                <a:ext cx="321074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" name="Obraz 4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4178" y="3997699"/>
              <a:ext cx="131763" cy="132992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" name="Grupa 6"/>
          <p:cNvGrpSpPr/>
          <p:nvPr/>
        </p:nvGrpSpPr>
        <p:grpSpPr>
          <a:xfrm>
            <a:off x="5372730" y="2443291"/>
            <a:ext cx="2471019" cy="1145778"/>
            <a:chOff x="5292080" y="3228873"/>
            <a:chExt cx="2471019" cy="1145778"/>
          </a:xfrm>
        </p:grpSpPr>
        <p:grpSp>
          <p:nvGrpSpPr>
            <p:cNvPr id="2" name="Grupa 1"/>
            <p:cNvGrpSpPr/>
            <p:nvPr/>
          </p:nvGrpSpPr>
          <p:grpSpPr>
            <a:xfrm>
              <a:off x="5292080" y="3228873"/>
              <a:ext cx="2471019" cy="1145778"/>
              <a:chOff x="5292080" y="3228873"/>
              <a:chExt cx="2471019" cy="1145778"/>
            </a:xfrm>
          </p:grpSpPr>
          <p:sp>
            <p:nvSpPr>
              <p:cNvPr id="48" name="Elipsa 47"/>
              <p:cNvSpPr/>
              <p:nvPr/>
            </p:nvSpPr>
            <p:spPr>
              <a:xfrm>
                <a:off x="5292080" y="3512454"/>
                <a:ext cx="769188" cy="76918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468000" h="468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9" name="Obraz 48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3448" y="3228873"/>
                <a:ext cx="109880" cy="107943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50" name="Obraz 49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10846" y="4236395"/>
                <a:ext cx="148442" cy="138256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51" name="Obraz 50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23893" y="3428187"/>
                <a:ext cx="148752" cy="138515"/>
              </a:xfrm>
              <a:prstGeom prst="rect">
                <a:avLst/>
              </a:prstGeom>
              <a:noFill/>
              <a:ln/>
              <a:effectLst/>
            </p:spPr>
          </p:pic>
          <p:sp>
            <p:nvSpPr>
              <p:cNvPr id="53" name="Elipsa 52"/>
              <p:cNvSpPr/>
              <p:nvPr/>
            </p:nvSpPr>
            <p:spPr>
              <a:xfrm rot="5400000">
                <a:off x="7104807" y="3489355"/>
                <a:ext cx="546653" cy="76993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468630" h="46863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Łuk 53"/>
              <p:cNvSpPr/>
              <p:nvPr/>
            </p:nvSpPr>
            <p:spPr bwMode="auto">
              <a:xfrm>
                <a:off x="5338229" y="3380085"/>
                <a:ext cx="676889" cy="199085"/>
              </a:xfrm>
              <a:prstGeom prst="arc">
                <a:avLst>
                  <a:gd name="adj1" fmla="val 8176016"/>
                  <a:gd name="adj2" fmla="val 2201711"/>
                </a:avLst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5" name="Obraz 54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3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76303" y="3324998"/>
                <a:ext cx="93393" cy="129414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56" name="Łącznik prosty ze strzałką 55"/>
              <p:cNvCxnSpPr/>
              <p:nvPr/>
            </p:nvCxnSpPr>
            <p:spPr>
              <a:xfrm rot="5400000" flipV="1">
                <a:off x="7200530" y="3755823"/>
                <a:ext cx="321074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6" name="Obraz 35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3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187" y="3775049"/>
              <a:ext cx="131763" cy="132992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32" name="Obraz 31" descr="Obraz zawierający emotikona, uśmieszek, clipart, uśmiech&#10;&#10;Opis wygenerowany automatycznie">
            <a:extLst>
              <a:ext uri="{FF2B5EF4-FFF2-40B4-BE49-F238E27FC236}">
                <a16:creationId xmlns:a16="http://schemas.microsoft.com/office/drawing/2014/main" id="{4F6CFE74-63BD-73CC-0C2E-88F1912EEE57}"/>
              </a:ext>
            </a:extLst>
          </p:cNvPr>
          <p:cNvPicPr>
            <a:picLocks noChangeAspect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1770" r="51573" b="18579"/>
          <a:stretch/>
        </p:blipFill>
        <p:spPr>
          <a:xfrm>
            <a:off x="8128793" y="4117704"/>
            <a:ext cx="501978" cy="56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23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5040" y="6350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l-PL" sz="4000" dirty="0"/>
              <a:t>,,</a:t>
            </a:r>
            <a:r>
              <a:rPr lang="pl-PL" sz="4000" dirty="0" err="1"/>
              <a:t>Classical</a:t>
            </a:r>
            <a:r>
              <a:rPr lang="pl-PL" sz="4000" dirty="0"/>
              <a:t>’’ interferometry</a:t>
            </a:r>
            <a:endParaRPr lang="en-US" sz="4000" dirty="0"/>
          </a:p>
        </p:txBody>
      </p:sp>
      <p:pic>
        <p:nvPicPr>
          <p:cNvPr id="4" name="Obraz 3" descr="mzcounts.tif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3644900" y="3659357"/>
            <a:ext cx="5499100" cy="3198643"/>
          </a:xfrm>
          <a:prstGeom prst="rect">
            <a:avLst/>
          </a:prstGeom>
        </p:spPr>
      </p:pic>
      <p:cxnSp>
        <p:nvCxnSpPr>
          <p:cNvPr id="6" name="Łącznik prosty 5"/>
          <p:cNvCxnSpPr/>
          <p:nvPr/>
        </p:nvCxnSpPr>
        <p:spPr>
          <a:xfrm>
            <a:off x="2740001" y="1962150"/>
            <a:ext cx="1387499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>
            <a:off x="2740001" y="3429000"/>
            <a:ext cx="1387499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Prostokąt 7"/>
          <p:cNvSpPr/>
          <p:nvPr/>
        </p:nvSpPr>
        <p:spPr>
          <a:xfrm>
            <a:off x="2971800" y="1739900"/>
            <a:ext cx="800100" cy="57785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cxnSp>
        <p:nvCxnSpPr>
          <p:cNvPr id="9" name="Łącznik prosty 8"/>
          <p:cNvCxnSpPr/>
          <p:nvPr/>
        </p:nvCxnSpPr>
        <p:spPr>
          <a:xfrm rot="10800000">
            <a:off x="1692251" y="2705100"/>
            <a:ext cx="1047750" cy="723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1666851" y="1962150"/>
            <a:ext cx="1073150" cy="742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 flipV="1">
            <a:off x="587351" y="2705100"/>
            <a:ext cx="1073150" cy="742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rostokąt 11"/>
          <p:cNvSpPr/>
          <p:nvPr/>
        </p:nvSpPr>
        <p:spPr>
          <a:xfrm>
            <a:off x="1317502" y="2584450"/>
            <a:ext cx="755650" cy="22225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cxnSp>
        <p:nvCxnSpPr>
          <p:cNvPr id="13" name="Łącznik prosty 12"/>
          <p:cNvCxnSpPr/>
          <p:nvPr/>
        </p:nvCxnSpPr>
        <p:spPr>
          <a:xfrm rot="10800000">
            <a:off x="5194300" y="2673350"/>
            <a:ext cx="1047750" cy="723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 rot="10800000">
            <a:off x="4127500" y="1962150"/>
            <a:ext cx="1047750" cy="723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Obraz 5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3257649" y="1917700"/>
            <a:ext cx="167640" cy="19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Łącznik prosty 15"/>
          <p:cNvCxnSpPr/>
          <p:nvPr/>
        </p:nvCxnSpPr>
        <p:spPr>
          <a:xfrm flipV="1">
            <a:off x="5168900" y="1930400"/>
            <a:ext cx="1073150" cy="742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Obraz 16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482600" y="2895600"/>
            <a:ext cx="381586" cy="349151"/>
          </a:xfrm>
          <a:prstGeom prst="rect">
            <a:avLst/>
          </a:prstGeom>
          <a:noFill/>
          <a:ln/>
          <a:effectLst/>
        </p:spPr>
      </p:pic>
      <p:cxnSp>
        <p:nvCxnSpPr>
          <p:cNvPr id="18" name="Łącznik prosty 17"/>
          <p:cNvCxnSpPr/>
          <p:nvPr/>
        </p:nvCxnSpPr>
        <p:spPr>
          <a:xfrm flipV="1">
            <a:off x="4127500" y="2673350"/>
            <a:ext cx="1073150" cy="742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Prostokąt 18"/>
          <p:cNvSpPr/>
          <p:nvPr/>
        </p:nvSpPr>
        <p:spPr>
          <a:xfrm>
            <a:off x="4819551" y="2552700"/>
            <a:ext cx="755650" cy="22225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0" name="Schemat blokowy: opóźnienie 19"/>
          <p:cNvSpPr/>
          <p:nvPr/>
        </p:nvSpPr>
        <p:spPr>
          <a:xfrm>
            <a:off x="6623213" y="1708150"/>
            <a:ext cx="577850" cy="488950"/>
          </a:xfrm>
          <a:prstGeom prst="flowChartDelay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1" name="Schemat blokowy: opóźnienie 20"/>
          <p:cNvSpPr/>
          <p:nvPr/>
        </p:nvSpPr>
        <p:spPr>
          <a:xfrm>
            <a:off x="6623213" y="3130550"/>
            <a:ext cx="577850" cy="488950"/>
          </a:xfrm>
          <a:prstGeom prst="flowChartDelay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grpSp>
        <p:nvGrpSpPr>
          <p:cNvPr id="3" name="Grupa 86"/>
          <p:cNvGrpSpPr>
            <a:grpSpLocks/>
          </p:cNvGrpSpPr>
          <p:nvPr/>
        </p:nvGrpSpPr>
        <p:grpSpPr bwMode="auto">
          <a:xfrm>
            <a:off x="6737350" y="1841500"/>
            <a:ext cx="280988" cy="1601788"/>
            <a:chOff x="7664804" y="2540000"/>
            <a:chExt cx="279993" cy="1601412"/>
          </a:xfrm>
        </p:grpSpPr>
        <p:pic>
          <p:nvPicPr>
            <p:cNvPr id="23" name="Obraz 81" descr="TP_tmp.emf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7664804" y="3962400"/>
              <a:ext cx="279993" cy="179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Obraz 84" descr="TP_tmp.emf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7664942" y="2540000"/>
              <a:ext cx="279718" cy="178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5" name="Łącznik prosty 24"/>
          <p:cNvCxnSpPr/>
          <p:nvPr/>
        </p:nvCxnSpPr>
        <p:spPr>
          <a:xfrm>
            <a:off x="6223000" y="1930400"/>
            <a:ext cx="400050" cy="222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25"/>
          <p:cNvCxnSpPr/>
          <p:nvPr/>
        </p:nvCxnSpPr>
        <p:spPr>
          <a:xfrm flipV="1">
            <a:off x="6223000" y="3375025"/>
            <a:ext cx="400050" cy="222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ze strzałką 38"/>
          <p:cNvCxnSpPr/>
          <p:nvPr/>
        </p:nvCxnSpPr>
        <p:spPr>
          <a:xfrm rot="5400000">
            <a:off x="4861719" y="6028531"/>
            <a:ext cx="400050" cy="1588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upa 46"/>
          <p:cNvGrpSpPr/>
          <p:nvPr/>
        </p:nvGrpSpPr>
        <p:grpSpPr bwMode="auto">
          <a:xfrm>
            <a:off x="6722330" y="1295400"/>
            <a:ext cx="2055465" cy="1756109"/>
            <a:chOff x="6750318" y="1295400"/>
            <a:chExt cx="2055465" cy="1756109"/>
          </a:xfrm>
        </p:grpSpPr>
        <p:pic>
          <p:nvPicPr>
            <p:cNvPr id="37" name="Obraz 36" descr="TP_tmp.emf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1" cstate="print"/>
            <a:stretch>
              <a:fillRect/>
            </a:stretch>
          </p:blipFill>
          <p:spPr bwMode="auto">
            <a:xfrm>
              <a:off x="6783245" y="1295400"/>
              <a:ext cx="2022538" cy="26664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5" name="Obraz 44" descr="TP_tmp.emf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2" cstate="print"/>
            <a:stretch>
              <a:fillRect/>
            </a:stretch>
          </p:blipFill>
          <p:spPr bwMode="auto">
            <a:xfrm>
              <a:off x="6750318" y="2762250"/>
              <a:ext cx="1999492" cy="289259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22" name="Grupa 35"/>
          <p:cNvGrpSpPr/>
          <p:nvPr/>
        </p:nvGrpSpPr>
        <p:grpSpPr>
          <a:xfrm>
            <a:off x="336332" y="4138861"/>
            <a:ext cx="3097418" cy="891325"/>
            <a:chOff x="364751" y="4014963"/>
            <a:chExt cx="3097418" cy="891325"/>
          </a:xfrm>
        </p:grpSpPr>
        <p:sp>
          <p:nvSpPr>
            <p:cNvPr id="43" name="pole tekstowe 42"/>
            <p:cNvSpPr txBox="1"/>
            <p:nvPr/>
          </p:nvSpPr>
          <p:spPr>
            <a:xfrm>
              <a:off x="364751" y="4014963"/>
              <a:ext cx="30243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000" dirty="0" err="1"/>
                <a:t>reasonable</a:t>
              </a:r>
              <a:r>
                <a:rPr lang="pl-PL" sz="2000" dirty="0"/>
                <a:t> </a:t>
              </a:r>
              <a:r>
                <a:rPr lang="pl-PL" sz="2000" dirty="0" err="1"/>
                <a:t>estimator</a:t>
              </a:r>
              <a:endParaRPr lang="pl-PL" sz="2000" dirty="0">
                <a:solidFill>
                  <a:srgbClr val="000000"/>
                </a:solidFill>
                <a:latin typeface="Times New Roman"/>
              </a:endParaRPr>
            </a:p>
          </p:txBody>
        </p:sp>
        <p:pic>
          <p:nvPicPr>
            <p:cNvPr id="44" name="Obraz 43" descr="TP_tmp.emf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3" cstate="print"/>
            <a:stretch>
              <a:fillRect/>
            </a:stretch>
          </p:blipFill>
          <p:spPr bwMode="auto">
            <a:xfrm>
              <a:off x="463285" y="4422991"/>
              <a:ext cx="2998884" cy="483297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57" name="Grupa 56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ngle n_1 - n_2 \rangle = |\alpha|^2 \cos\varphi$&#10;\end{document}&#10;" title="IguanaTex Vector Display">
            <a:extLst>
              <a:ext uri="{FF2B5EF4-FFF2-40B4-BE49-F238E27FC236}">
                <a16:creationId xmlns:a16="http://schemas.microsoft.com/office/drawing/2014/main" id="{8BF0F05C-6B41-2D9F-7F99-851F67EF503C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737158" y="3752850"/>
            <a:ext cx="2394300" cy="266700"/>
            <a:chOff x="1404274" y="4765986"/>
            <a:chExt cx="1168485" cy="130157"/>
          </a:xfrm>
        </p:grpSpPr>
        <p:sp>
          <p:nvSpPr>
            <p:cNvPr id="35" name="Dowolny kształt: kształt 34">
              <a:extLst>
                <a:ext uri="{FF2B5EF4-FFF2-40B4-BE49-F238E27FC236}">
                  <a16:creationId xmlns:a16="http://schemas.microsoft.com/office/drawing/2014/main" id="{DDEA6A43-C97E-A037-685E-F4764ABCCF1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404274" y="4775369"/>
              <a:ext cx="28140" cy="120774"/>
            </a:xfrm>
            <a:custGeom>
              <a:avLst/>
              <a:gdLst>
                <a:gd name="connsiteX0" fmla="*/ 27586 w 28140"/>
                <a:gd name="connsiteY0" fmla="*/ 4652 h 120774"/>
                <a:gd name="connsiteX1" fmla="*/ 28217 w 28140"/>
                <a:gd name="connsiteY1" fmla="*/ 2478 h 120774"/>
                <a:gd name="connsiteX2" fmla="*/ 25693 w 28140"/>
                <a:gd name="connsiteY2" fmla="*/ 63 h 120774"/>
                <a:gd name="connsiteX3" fmla="*/ 22791 w 28140"/>
                <a:gd name="connsiteY3" fmla="*/ 2841 h 120774"/>
                <a:gd name="connsiteX4" fmla="*/ 708 w 28140"/>
                <a:gd name="connsiteY4" fmla="*/ 58276 h 120774"/>
                <a:gd name="connsiteX5" fmla="*/ 77 w 28140"/>
                <a:gd name="connsiteY5" fmla="*/ 60450 h 120774"/>
                <a:gd name="connsiteX6" fmla="*/ 708 w 28140"/>
                <a:gd name="connsiteY6" fmla="*/ 62503 h 120774"/>
                <a:gd name="connsiteX7" fmla="*/ 22791 w 28140"/>
                <a:gd name="connsiteY7" fmla="*/ 117939 h 120774"/>
                <a:gd name="connsiteX8" fmla="*/ 25693 w 28140"/>
                <a:gd name="connsiteY8" fmla="*/ 120837 h 120774"/>
                <a:gd name="connsiteX9" fmla="*/ 28217 w 28140"/>
                <a:gd name="connsiteY9" fmla="*/ 118422 h 120774"/>
                <a:gd name="connsiteX10" fmla="*/ 27586 w 28140"/>
                <a:gd name="connsiteY10" fmla="*/ 116489 h 120774"/>
                <a:gd name="connsiteX11" fmla="*/ 5250 w 28140"/>
                <a:gd name="connsiteY11" fmla="*/ 60450 h 120774"/>
                <a:gd name="connsiteX12" fmla="*/ 27586 w 28140"/>
                <a:gd name="connsiteY12" fmla="*/ 4652 h 12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40" h="120774">
                  <a:moveTo>
                    <a:pt x="27586" y="4652"/>
                  </a:moveTo>
                  <a:cubicBezTo>
                    <a:pt x="28217" y="3324"/>
                    <a:pt x="28217" y="3082"/>
                    <a:pt x="28217" y="2478"/>
                  </a:cubicBezTo>
                  <a:cubicBezTo>
                    <a:pt x="28217" y="1150"/>
                    <a:pt x="27081" y="63"/>
                    <a:pt x="25693" y="63"/>
                  </a:cubicBezTo>
                  <a:cubicBezTo>
                    <a:pt x="24557" y="63"/>
                    <a:pt x="23674" y="667"/>
                    <a:pt x="22791" y="2841"/>
                  </a:cubicBezTo>
                  <a:lnTo>
                    <a:pt x="708" y="58276"/>
                  </a:lnTo>
                  <a:cubicBezTo>
                    <a:pt x="455" y="59001"/>
                    <a:pt x="77" y="59725"/>
                    <a:pt x="77" y="60450"/>
                  </a:cubicBezTo>
                  <a:cubicBezTo>
                    <a:pt x="77" y="60812"/>
                    <a:pt x="77" y="61054"/>
                    <a:pt x="708" y="62503"/>
                  </a:cubicBezTo>
                  <a:lnTo>
                    <a:pt x="22791" y="117939"/>
                  </a:lnTo>
                  <a:cubicBezTo>
                    <a:pt x="23295" y="119267"/>
                    <a:pt x="23926" y="120837"/>
                    <a:pt x="25693" y="120837"/>
                  </a:cubicBezTo>
                  <a:cubicBezTo>
                    <a:pt x="27081" y="120837"/>
                    <a:pt x="28217" y="119750"/>
                    <a:pt x="28217" y="118422"/>
                  </a:cubicBezTo>
                  <a:cubicBezTo>
                    <a:pt x="28217" y="118059"/>
                    <a:pt x="28217" y="117818"/>
                    <a:pt x="27586" y="116489"/>
                  </a:cubicBezTo>
                  <a:lnTo>
                    <a:pt x="5250" y="60450"/>
                  </a:lnTo>
                  <a:lnTo>
                    <a:pt x="27586" y="4652"/>
                  </a:lnTo>
                  <a:close/>
                </a:path>
              </a:pathLst>
            </a:custGeom>
            <a:solidFill>
              <a:srgbClr val="000000"/>
            </a:solidFill>
            <a:ln w="12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6" name="Dowolny kształt: kształt 35">
              <a:extLst>
                <a:ext uri="{FF2B5EF4-FFF2-40B4-BE49-F238E27FC236}">
                  <a16:creationId xmlns:a16="http://schemas.microsoft.com/office/drawing/2014/main" id="{C8295D4D-8783-9E61-25F9-660E9D71EAA0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443126" y="4812568"/>
              <a:ext cx="68394" cy="54710"/>
            </a:xfrm>
            <a:custGeom>
              <a:avLst/>
              <a:gdLst>
                <a:gd name="connsiteX0" fmla="*/ 7526 w 68394"/>
                <a:gd name="connsiteY0" fmla="*/ 46319 h 54710"/>
                <a:gd name="connsiteX1" fmla="*/ 6390 w 68394"/>
                <a:gd name="connsiteY1" fmla="*/ 51513 h 54710"/>
                <a:gd name="connsiteX2" fmla="*/ 10050 w 68394"/>
                <a:gd name="connsiteY2" fmla="*/ 54774 h 54710"/>
                <a:gd name="connsiteX3" fmla="*/ 14719 w 68394"/>
                <a:gd name="connsiteY3" fmla="*/ 51392 h 54710"/>
                <a:gd name="connsiteX4" fmla="*/ 17116 w 68394"/>
                <a:gd name="connsiteY4" fmla="*/ 42455 h 54710"/>
                <a:gd name="connsiteX5" fmla="*/ 19892 w 68394"/>
                <a:gd name="connsiteY5" fmla="*/ 31585 h 54710"/>
                <a:gd name="connsiteX6" fmla="*/ 22037 w 68394"/>
                <a:gd name="connsiteY6" fmla="*/ 23493 h 54710"/>
                <a:gd name="connsiteX7" fmla="*/ 23678 w 68394"/>
                <a:gd name="connsiteY7" fmla="*/ 17454 h 54710"/>
                <a:gd name="connsiteX8" fmla="*/ 44247 w 68394"/>
                <a:gd name="connsiteY8" fmla="*/ 2720 h 54710"/>
                <a:gd name="connsiteX9" fmla="*/ 51061 w 68394"/>
                <a:gd name="connsiteY9" fmla="*/ 11174 h 54710"/>
                <a:gd name="connsiteX10" fmla="*/ 42859 w 68394"/>
                <a:gd name="connsiteY10" fmla="*/ 39314 h 54710"/>
                <a:gd name="connsiteX11" fmla="*/ 41597 w 68394"/>
                <a:gd name="connsiteY11" fmla="*/ 44870 h 54710"/>
                <a:gd name="connsiteX12" fmla="*/ 51944 w 68394"/>
                <a:gd name="connsiteY12" fmla="*/ 54774 h 54710"/>
                <a:gd name="connsiteX13" fmla="*/ 68475 w 68394"/>
                <a:gd name="connsiteY13" fmla="*/ 36174 h 54710"/>
                <a:gd name="connsiteX14" fmla="*/ 66961 w 68394"/>
                <a:gd name="connsiteY14" fmla="*/ 34967 h 54710"/>
                <a:gd name="connsiteX15" fmla="*/ 65068 w 68394"/>
                <a:gd name="connsiteY15" fmla="*/ 37141 h 54710"/>
                <a:gd name="connsiteX16" fmla="*/ 52197 w 68394"/>
                <a:gd name="connsiteY16" fmla="*/ 52117 h 54710"/>
                <a:gd name="connsiteX17" fmla="*/ 49168 w 68394"/>
                <a:gd name="connsiteY17" fmla="*/ 48131 h 54710"/>
                <a:gd name="connsiteX18" fmla="*/ 51440 w 68394"/>
                <a:gd name="connsiteY18" fmla="*/ 39556 h 54710"/>
                <a:gd name="connsiteX19" fmla="*/ 59137 w 68394"/>
                <a:gd name="connsiteY19" fmla="*/ 12986 h 54710"/>
                <a:gd name="connsiteX20" fmla="*/ 44625 w 68394"/>
                <a:gd name="connsiteY20" fmla="*/ 63 h 54710"/>
                <a:gd name="connsiteX21" fmla="*/ 24940 w 68394"/>
                <a:gd name="connsiteY21" fmla="*/ 10570 h 54710"/>
                <a:gd name="connsiteX22" fmla="*/ 13330 w 68394"/>
                <a:gd name="connsiteY22" fmla="*/ 63 h 54710"/>
                <a:gd name="connsiteX23" fmla="*/ 3866 w 68394"/>
                <a:gd name="connsiteY23" fmla="*/ 6947 h 54710"/>
                <a:gd name="connsiteX24" fmla="*/ 81 w 68394"/>
                <a:gd name="connsiteY24" fmla="*/ 18662 h 54710"/>
                <a:gd name="connsiteX25" fmla="*/ 1595 w 68394"/>
                <a:gd name="connsiteY25" fmla="*/ 19870 h 54710"/>
                <a:gd name="connsiteX26" fmla="*/ 3740 w 68394"/>
                <a:gd name="connsiteY26" fmla="*/ 17092 h 54710"/>
                <a:gd name="connsiteX27" fmla="*/ 12952 w 68394"/>
                <a:gd name="connsiteY27" fmla="*/ 2720 h 54710"/>
                <a:gd name="connsiteX28" fmla="*/ 16864 w 68394"/>
                <a:gd name="connsiteY28" fmla="*/ 8275 h 54710"/>
                <a:gd name="connsiteX29" fmla="*/ 14845 w 68394"/>
                <a:gd name="connsiteY29" fmla="*/ 18420 h 54710"/>
                <a:gd name="connsiteX30" fmla="*/ 7526 w 68394"/>
                <a:gd name="connsiteY30" fmla="*/ 46319 h 5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8394" h="54710">
                  <a:moveTo>
                    <a:pt x="7526" y="46319"/>
                  </a:moveTo>
                  <a:cubicBezTo>
                    <a:pt x="7147" y="48131"/>
                    <a:pt x="6390" y="50909"/>
                    <a:pt x="6390" y="51513"/>
                  </a:cubicBezTo>
                  <a:cubicBezTo>
                    <a:pt x="6390" y="53687"/>
                    <a:pt x="8157" y="54774"/>
                    <a:pt x="10050" y="54774"/>
                  </a:cubicBezTo>
                  <a:cubicBezTo>
                    <a:pt x="11564" y="54774"/>
                    <a:pt x="13835" y="53807"/>
                    <a:pt x="14719" y="51392"/>
                  </a:cubicBezTo>
                  <a:cubicBezTo>
                    <a:pt x="14845" y="51150"/>
                    <a:pt x="16359" y="45474"/>
                    <a:pt x="17116" y="42455"/>
                  </a:cubicBezTo>
                  <a:lnTo>
                    <a:pt x="19892" y="31585"/>
                  </a:lnTo>
                  <a:cubicBezTo>
                    <a:pt x="20649" y="28928"/>
                    <a:pt x="21407" y="26271"/>
                    <a:pt x="22037" y="23493"/>
                  </a:cubicBezTo>
                  <a:cubicBezTo>
                    <a:pt x="22542" y="21440"/>
                    <a:pt x="23552" y="17937"/>
                    <a:pt x="23678" y="17454"/>
                  </a:cubicBezTo>
                  <a:cubicBezTo>
                    <a:pt x="25571" y="13710"/>
                    <a:pt x="32259" y="2720"/>
                    <a:pt x="44247" y="2720"/>
                  </a:cubicBezTo>
                  <a:cubicBezTo>
                    <a:pt x="49925" y="2720"/>
                    <a:pt x="51061" y="7188"/>
                    <a:pt x="51061" y="11174"/>
                  </a:cubicBezTo>
                  <a:cubicBezTo>
                    <a:pt x="51061" y="18662"/>
                    <a:pt x="44878" y="34121"/>
                    <a:pt x="42859" y="39314"/>
                  </a:cubicBezTo>
                  <a:cubicBezTo>
                    <a:pt x="41723" y="42092"/>
                    <a:pt x="41597" y="43542"/>
                    <a:pt x="41597" y="44870"/>
                  </a:cubicBezTo>
                  <a:cubicBezTo>
                    <a:pt x="41597" y="50546"/>
                    <a:pt x="46013" y="54774"/>
                    <a:pt x="51944" y="54774"/>
                  </a:cubicBezTo>
                  <a:cubicBezTo>
                    <a:pt x="63806" y="54774"/>
                    <a:pt x="68475" y="37141"/>
                    <a:pt x="68475" y="36174"/>
                  </a:cubicBezTo>
                  <a:cubicBezTo>
                    <a:pt x="68475" y="34967"/>
                    <a:pt x="67339" y="34967"/>
                    <a:pt x="66961" y="34967"/>
                  </a:cubicBezTo>
                  <a:cubicBezTo>
                    <a:pt x="65699" y="34967"/>
                    <a:pt x="65699" y="35329"/>
                    <a:pt x="65068" y="37141"/>
                  </a:cubicBezTo>
                  <a:cubicBezTo>
                    <a:pt x="62544" y="45353"/>
                    <a:pt x="58380" y="52117"/>
                    <a:pt x="52197" y="52117"/>
                  </a:cubicBezTo>
                  <a:cubicBezTo>
                    <a:pt x="50051" y="52117"/>
                    <a:pt x="49168" y="50909"/>
                    <a:pt x="49168" y="48131"/>
                  </a:cubicBezTo>
                  <a:cubicBezTo>
                    <a:pt x="49168" y="45112"/>
                    <a:pt x="50304" y="42213"/>
                    <a:pt x="51440" y="39556"/>
                  </a:cubicBezTo>
                  <a:cubicBezTo>
                    <a:pt x="53837" y="33155"/>
                    <a:pt x="59137" y="19870"/>
                    <a:pt x="59137" y="12986"/>
                  </a:cubicBezTo>
                  <a:cubicBezTo>
                    <a:pt x="59137" y="4894"/>
                    <a:pt x="53711" y="63"/>
                    <a:pt x="44625" y="63"/>
                  </a:cubicBezTo>
                  <a:cubicBezTo>
                    <a:pt x="33268" y="63"/>
                    <a:pt x="27085" y="7792"/>
                    <a:pt x="24940" y="10570"/>
                  </a:cubicBezTo>
                  <a:cubicBezTo>
                    <a:pt x="24309" y="3807"/>
                    <a:pt x="19135" y="63"/>
                    <a:pt x="13330" y="63"/>
                  </a:cubicBezTo>
                  <a:cubicBezTo>
                    <a:pt x="7526" y="63"/>
                    <a:pt x="5128" y="4773"/>
                    <a:pt x="3866" y="6947"/>
                  </a:cubicBezTo>
                  <a:cubicBezTo>
                    <a:pt x="1847" y="11053"/>
                    <a:pt x="81" y="18179"/>
                    <a:pt x="81" y="18662"/>
                  </a:cubicBezTo>
                  <a:cubicBezTo>
                    <a:pt x="81" y="19870"/>
                    <a:pt x="1342" y="19870"/>
                    <a:pt x="1595" y="19870"/>
                  </a:cubicBezTo>
                  <a:cubicBezTo>
                    <a:pt x="2857" y="19870"/>
                    <a:pt x="2983" y="19749"/>
                    <a:pt x="3740" y="17092"/>
                  </a:cubicBezTo>
                  <a:cubicBezTo>
                    <a:pt x="5885" y="8517"/>
                    <a:pt x="8409" y="2720"/>
                    <a:pt x="12952" y="2720"/>
                  </a:cubicBezTo>
                  <a:cubicBezTo>
                    <a:pt x="15476" y="2720"/>
                    <a:pt x="16864" y="4290"/>
                    <a:pt x="16864" y="8275"/>
                  </a:cubicBezTo>
                  <a:cubicBezTo>
                    <a:pt x="16864" y="10812"/>
                    <a:pt x="16485" y="12140"/>
                    <a:pt x="14845" y="18420"/>
                  </a:cubicBezTo>
                  <a:lnTo>
                    <a:pt x="7526" y="46319"/>
                  </a:lnTo>
                  <a:close/>
                </a:path>
              </a:pathLst>
            </a:custGeom>
            <a:solidFill>
              <a:srgbClr val="000000"/>
            </a:solidFill>
            <a:ln w="12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8" name="Dowolny kształt: kształt 37">
              <a:extLst>
                <a:ext uri="{FF2B5EF4-FFF2-40B4-BE49-F238E27FC236}">
                  <a16:creationId xmlns:a16="http://schemas.microsoft.com/office/drawing/2014/main" id="{004D573E-7570-D450-4DFE-BA220BDA95D9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524838" y="4827930"/>
              <a:ext cx="32152" cy="56135"/>
            </a:xfrm>
            <a:custGeom>
              <a:avLst/>
              <a:gdLst>
                <a:gd name="connsiteX0" fmla="*/ 20050 w 32152"/>
                <a:gd name="connsiteY0" fmla="*/ 2431 h 56135"/>
                <a:gd name="connsiteX1" fmla="*/ 17400 w 32152"/>
                <a:gd name="connsiteY1" fmla="*/ 64 h 56135"/>
                <a:gd name="connsiteX2" fmla="*/ 87 w 32152"/>
                <a:gd name="connsiteY2" fmla="*/ 5475 h 56135"/>
                <a:gd name="connsiteX3" fmla="*/ 87 w 32152"/>
                <a:gd name="connsiteY3" fmla="*/ 8518 h 56135"/>
                <a:gd name="connsiteX4" fmla="*/ 12895 w 32152"/>
                <a:gd name="connsiteY4" fmla="*/ 6151 h 56135"/>
                <a:gd name="connsiteX5" fmla="*/ 12895 w 32152"/>
                <a:gd name="connsiteY5" fmla="*/ 49268 h 56135"/>
                <a:gd name="connsiteX6" fmla="*/ 4062 w 32152"/>
                <a:gd name="connsiteY6" fmla="*/ 53157 h 56135"/>
                <a:gd name="connsiteX7" fmla="*/ 705 w 32152"/>
                <a:gd name="connsiteY7" fmla="*/ 53157 h 56135"/>
                <a:gd name="connsiteX8" fmla="*/ 705 w 32152"/>
                <a:gd name="connsiteY8" fmla="*/ 56200 h 56135"/>
                <a:gd name="connsiteX9" fmla="*/ 16428 w 32152"/>
                <a:gd name="connsiteY9" fmla="*/ 55862 h 56135"/>
                <a:gd name="connsiteX10" fmla="*/ 32240 w 32152"/>
                <a:gd name="connsiteY10" fmla="*/ 56200 h 56135"/>
                <a:gd name="connsiteX11" fmla="*/ 32240 w 32152"/>
                <a:gd name="connsiteY11" fmla="*/ 53157 h 56135"/>
                <a:gd name="connsiteX12" fmla="*/ 28883 w 32152"/>
                <a:gd name="connsiteY12" fmla="*/ 53157 h 56135"/>
                <a:gd name="connsiteX13" fmla="*/ 20050 w 32152"/>
                <a:gd name="connsiteY13" fmla="*/ 49268 h 56135"/>
                <a:gd name="connsiteX14" fmla="*/ 20050 w 32152"/>
                <a:gd name="connsiteY14" fmla="*/ 2431 h 5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152" h="56135">
                  <a:moveTo>
                    <a:pt x="20050" y="2431"/>
                  </a:moveTo>
                  <a:cubicBezTo>
                    <a:pt x="20050" y="149"/>
                    <a:pt x="19873" y="64"/>
                    <a:pt x="17400" y="64"/>
                  </a:cubicBezTo>
                  <a:cubicBezTo>
                    <a:pt x="11746" y="5390"/>
                    <a:pt x="3708" y="5475"/>
                    <a:pt x="87" y="5475"/>
                  </a:cubicBezTo>
                  <a:lnTo>
                    <a:pt x="87" y="8518"/>
                  </a:lnTo>
                  <a:cubicBezTo>
                    <a:pt x="2207" y="8518"/>
                    <a:pt x="8036" y="8518"/>
                    <a:pt x="12895" y="6151"/>
                  </a:cubicBezTo>
                  <a:lnTo>
                    <a:pt x="12895" y="49268"/>
                  </a:lnTo>
                  <a:cubicBezTo>
                    <a:pt x="12895" y="52058"/>
                    <a:pt x="12895" y="53157"/>
                    <a:pt x="4062" y="53157"/>
                  </a:cubicBezTo>
                  <a:lnTo>
                    <a:pt x="705" y="53157"/>
                  </a:lnTo>
                  <a:lnTo>
                    <a:pt x="705" y="56200"/>
                  </a:lnTo>
                  <a:cubicBezTo>
                    <a:pt x="2295" y="56116"/>
                    <a:pt x="13160" y="55862"/>
                    <a:pt x="16428" y="55862"/>
                  </a:cubicBezTo>
                  <a:cubicBezTo>
                    <a:pt x="19166" y="55862"/>
                    <a:pt x="30296" y="56116"/>
                    <a:pt x="32240" y="56200"/>
                  </a:cubicBezTo>
                  <a:lnTo>
                    <a:pt x="32240" y="53157"/>
                  </a:lnTo>
                  <a:lnTo>
                    <a:pt x="28883" y="53157"/>
                  </a:lnTo>
                  <a:cubicBezTo>
                    <a:pt x="20050" y="53157"/>
                    <a:pt x="20050" y="52058"/>
                    <a:pt x="20050" y="49268"/>
                  </a:cubicBezTo>
                  <a:lnTo>
                    <a:pt x="20050" y="2431"/>
                  </a:lnTo>
                  <a:close/>
                </a:path>
              </a:pathLst>
            </a:custGeom>
            <a:solidFill>
              <a:srgbClr val="000000"/>
            </a:solidFill>
            <a:ln w="12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0" name="Dowolny kształt: kształt 39">
              <a:extLst>
                <a:ext uri="{FF2B5EF4-FFF2-40B4-BE49-F238E27FC236}">
                  <a16:creationId xmlns:a16="http://schemas.microsoft.com/office/drawing/2014/main" id="{ACFABB10-454A-6C68-A458-6C886D5A4F69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610335" y="4833341"/>
              <a:ext cx="77101" cy="4830"/>
            </a:xfrm>
            <a:custGeom>
              <a:avLst/>
              <a:gdLst>
                <a:gd name="connsiteX0" fmla="*/ 72778 w 77101"/>
                <a:gd name="connsiteY0" fmla="*/ 4894 h 4830"/>
                <a:gd name="connsiteX1" fmla="*/ 77195 w 77101"/>
                <a:gd name="connsiteY1" fmla="*/ 2478 h 4830"/>
                <a:gd name="connsiteX2" fmla="*/ 72778 w 77101"/>
                <a:gd name="connsiteY2" fmla="*/ 63 h 4830"/>
                <a:gd name="connsiteX3" fmla="*/ 4510 w 77101"/>
                <a:gd name="connsiteY3" fmla="*/ 63 h 4830"/>
                <a:gd name="connsiteX4" fmla="*/ 93 w 77101"/>
                <a:gd name="connsiteY4" fmla="*/ 2478 h 4830"/>
                <a:gd name="connsiteX5" fmla="*/ 4510 w 77101"/>
                <a:gd name="connsiteY5" fmla="*/ 4894 h 4830"/>
                <a:gd name="connsiteX6" fmla="*/ 72778 w 77101"/>
                <a:gd name="connsiteY6" fmla="*/ 4894 h 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101" h="4830">
                  <a:moveTo>
                    <a:pt x="72778" y="4894"/>
                  </a:moveTo>
                  <a:cubicBezTo>
                    <a:pt x="74923" y="4894"/>
                    <a:pt x="77195" y="4894"/>
                    <a:pt x="77195" y="2478"/>
                  </a:cubicBezTo>
                  <a:cubicBezTo>
                    <a:pt x="77195" y="63"/>
                    <a:pt x="74923" y="63"/>
                    <a:pt x="72778" y="63"/>
                  </a:cubicBezTo>
                  <a:lnTo>
                    <a:pt x="4510" y="63"/>
                  </a:lnTo>
                  <a:cubicBezTo>
                    <a:pt x="2365" y="63"/>
                    <a:pt x="93" y="63"/>
                    <a:pt x="93" y="2478"/>
                  </a:cubicBezTo>
                  <a:cubicBezTo>
                    <a:pt x="93" y="4894"/>
                    <a:pt x="2365" y="4894"/>
                    <a:pt x="4510" y="4894"/>
                  </a:cubicBezTo>
                  <a:lnTo>
                    <a:pt x="72778" y="4894"/>
                  </a:lnTo>
                  <a:close/>
                </a:path>
              </a:pathLst>
            </a:custGeom>
            <a:solidFill>
              <a:srgbClr val="000000"/>
            </a:solidFill>
            <a:ln w="12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1" name="Dowolny kształt: kształt 40">
              <a:extLst>
                <a:ext uri="{FF2B5EF4-FFF2-40B4-BE49-F238E27FC236}">
                  <a16:creationId xmlns:a16="http://schemas.microsoft.com/office/drawing/2014/main" id="{37C8B48F-9C0D-250F-537A-0C578F076FF9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729709" y="4812568"/>
              <a:ext cx="68394" cy="54710"/>
            </a:xfrm>
            <a:custGeom>
              <a:avLst/>
              <a:gdLst>
                <a:gd name="connsiteX0" fmla="*/ 7548 w 68394"/>
                <a:gd name="connsiteY0" fmla="*/ 46319 h 54710"/>
                <a:gd name="connsiteX1" fmla="*/ 6413 w 68394"/>
                <a:gd name="connsiteY1" fmla="*/ 51513 h 54710"/>
                <a:gd name="connsiteX2" fmla="*/ 10072 w 68394"/>
                <a:gd name="connsiteY2" fmla="*/ 54774 h 54710"/>
                <a:gd name="connsiteX3" fmla="*/ 14741 w 68394"/>
                <a:gd name="connsiteY3" fmla="*/ 51392 h 54710"/>
                <a:gd name="connsiteX4" fmla="*/ 17139 w 68394"/>
                <a:gd name="connsiteY4" fmla="*/ 42455 h 54710"/>
                <a:gd name="connsiteX5" fmla="*/ 19915 w 68394"/>
                <a:gd name="connsiteY5" fmla="*/ 31585 h 54710"/>
                <a:gd name="connsiteX6" fmla="*/ 22060 w 68394"/>
                <a:gd name="connsiteY6" fmla="*/ 23493 h 54710"/>
                <a:gd name="connsiteX7" fmla="*/ 23701 w 68394"/>
                <a:gd name="connsiteY7" fmla="*/ 17454 h 54710"/>
                <a:gd name="connsiteX8" fmla="*/ 44269 w 68394"/>
                <a:gd name="connsiteY8" fmla="*/ 2720 h 54710"/>
                <a:gd name="connsiteX9" fmla="*/ 51084 w 68394"/>
                <a:gd name="connsiteY9" fmla="*/ 11174 h 54710"/>
                <a:gd name="connsiteX10" fmla="*/ 42881 w 68394"/>
                <a:gd name="connsiteY10" fmla="*/ 39314 h 54710"/>
                <a:gd name="connsiteX11" fmla="*/ 41619 w 68394"/>
                <a:gd name="connsiteY11" fmla="*/ 44870 h 54710"/>
                <a:gd name="connsiteX12" fmla="*/ 51967 w 68394"/>
                <a:gd name="connsiteY12" fmla="*/ 54774 h 54710"/>
                <a:gd name="connsiteX13" fmla="*/ 68498 w 68394"/>
                <a:gd name="connsiteY13" fmla="*/ 36174 h 54710"/>
                <a:gd name="connsiteX14" fmla="*/ 66983 w 68394"/>
                <a:gd name="connsiteY14" fmla="*/ 34967 h 54710"/>
                <a:gd name="connsiteX15" fmla="*/ 65091 w 68394"/>
                <a:gd name="connsiteY15" fmla="*/ 37141 h 54710"/>
                <a:gd name="connsiteX16" fmla="*/ 52219 w 68394"/>
                <a:gd name="connsiteY16" fmla="*/ 52117 h 54710"/>
                <a:gd name="connsiteX17" fmla="*/ 49191 w 68394"/>
                <a:gd name="connsiteY17" fmla="*/ 48131 h 54710"/>
                <a:gd name="connsiteX18" fmla="*/ 51462 w 68394"/>
                <a:gd name="connsiteY18" fmla="*/ 39556 h 54710"/>
                <a:gd name="connsiteX19" fmla="*/ 59160 w 68394"/>
                <a:gd name="connsiteY19" fmla="*/ 12986 h 54710"/>
                <a:gd name="connsiteX20" fmla="*/ 44648 w 68394"/>
                <a:gd name="connsiteY20" fmla="*/ 63 h 54710"/>
                <a:gd name="connsiteX21" fmla="*/ 24962 w 68394"/>
                <a:gd name="connsiteY21" fmla="*/ 10570 h 54710"/>
                <a:gd name="connsiteX22" fmla="*/ 13353 w 68394"/>
                <a:gd name="connsiteY22" fmla="*/ 63 h 54710"/>
                <a:gd name="connsiteX23" fmla="*/ 3889 w 68394"/>
                <a:gd name="connsiteY23" fmla="*/ 6947 h 54710"/>
                <a:gd name="connsiteX24" fmla="*/ 103 w 68394"/>
                <a:gd name="connsiteY24" fmla="*/ 18662 h 54710"/>
                <a:gd name="connsiteX25" fmla="*/ 1617 w 68394"/>
                <a:gd name="connsiteY25" fmla="*/ 19870 h 54710"/>
                <a:gd name="connsiteX26" fmla="*/ 3763 w 68394"/>
                <a:gd name="connsiteY26" fmla="*/ 17092 h 54710"/>
                <a:gd name="connsiteX27" fmla="*/ 12974 w 68394"/>
                <a:gd name="connsiteY27" fmla="*/ 2720 h 54710"/>
                <a:gd name="connsiteX28" fmla="*/ 16886 w 68394"/>
                <a:gd name="connsiteY28" fmla="*/ 8275 h 54710"/>
                <a:gd name="connsiteX29" fmla="*/ 14867 w 68394"/>
                <a:gd name="connsiteY29" fmla="*/ 18420 h 54710"/>
                <a:gd name="connsiteX30" fmla="*/ 7548 w 68394"/>
                <a:gd name="connsiteY30" fmla="*/ 46319 h 5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8394" h="54710">
                  <a:moveTo>
                    <a:pt x="7548" y="46319"/>
                  </a:moveTo>
                  <a:cubicBezTo>
                    <a:pt x="7170" y="48131"/>
                    <a:pt x="6413" y="50909"/>
                    <a:pt x="6413" y="51513"/>
                  </a:cubicBezTo>
                  <a:cubicBezTo>
                    <a:pt x="6413" y="53687"/>
                    <a:pt x="8179" y="54774"/>
                    <a:pt x="10072" y="54774"/>
                  </a:cubicBezTo>
                  <a:cubicBezTo>
                    <a:pt x="11586" y="54774"/>
                    <a:pt x="13858" y="53807"/>
                    <a:pt x="14741" y="51392"/>
                  </a:cubicBezTo>
                  <a:cubicBezTo>
                    <a:pt x="14867" y="51150"/>
                    <a:pt x="16382" y="45474"/>
                    <a:pt x="17139" y="42455"/>
                  </a:cubicBezTo>
                  <a:lnTo>
                    <a:pt x="19915" y="31585"/>
                  </a:lnTo>
                  <a:cubicBezTo>
                    <a:pt x="20672" y="28928"/>
                    <a:pt x="21429" y="26271"/>
                    <a:pt x="22060" y="23493"/>
                  </a:cubicBezTo>
                  <a:cubicBezTo>
                    <a:pt x="22565" y="21440"/>
                    <a:pt x="23574" y="17937"/>
                    <a:pt x="23701" y="17454"/>
                  </a:cubicBezTo>
                  <a:cubicBezTo>
                    <a:pt x="25593" y="13710"/>
                    <a:pt x="32281" y="2720"/>
                    <a:pt x="44269" y="2720"/>
                  </a:cubicBezTo>
                  <a:cubicBezTo>
                    <a:pt x="49948" y="2720"/>
                    <a:pt x="51084" y="7188"/>
                    <a:pt x="51084" y="11174"/>
                  </a:cubicBezTo>
                  <a:cubicBezTo>
                    <a:pt x="51084" y="18662"/>
                    <a:pt x="44900" y="34121"/>
                    <a:pt x="42881" y="39314"/>
                  </a:cubicBezTo>
                  <a:cubicBezTo>
                    <a:pt x="41746" y="42092"/>
                    <a:pt x="41619" y="43542"/>
                    <a:pt x="41619" y="44870"/>
                  </a:cubicBezTo>
                  <a:cubicBezTo>
                    <a:pt x="41619" y="50546"/>
                    <a:pt x="46036" y="54774"/>
                    <a:pt x="51967" y="54774"/>
                  </a:cubicBezTo>
                  <a:cubicBezTo>
                    <a:pt x="63829" y="54774"/>
                    <a:pt x="68498" y="37141"/>
                    <a:pt x="68498" y="36174"/>
                  </a:cubicBezTo>
                  <a:cubicBezTo>
                    <a:pt x="68498" y="34967"/>
                    <a:pt x="67362" y="34967"/>
                    <a:pt x="66983" y="34967"/>
                  </a:cubicBezTo>
                  <a:cubicBezTo>
                    <a:pt x="65721" y="34967"/>
                    <a:pt x="65721" y="35329"/>
                    <a:pt x="65091" y="37141"/>
                  </a:cubicBezTo>
                  <a:cubicBezTo>
                    <a:pt x="62567" y="45353"/>
                    <a:pt x="58403" y="52117"/>
                    <a:pt x="52219" y="52117"/>
                  </a:cubicBezTo>
                  <a:cubicBezTo>
                    <a:pt x="50074" y="52117"/>
                    <a:pt x="49191" y="50909"/>
                    <a:pt x="49191" y="48131"/>
                  </a:cubicBezTo>
                  <a:cubicBezTo>
                    <a:pt x="49191" y="45112"/>
                    <a:pt x="50326" y="42213"/>
                    <a:pt x="51462" y="39556"/>
                  </a:cubicBezTo>
                  <a:cubicBezTo>
                    <a:pt x="53860" y="33155"/>
                    <a:pt x="59160" y="19870"/>
                    <a:pt x="59160" y="12986"/>
                  </a:cubicBezTo>
                  <a:cubicBezTo>
                    <a:pt x="59160" y="4894"/>
                    <a:pt x="53734" y="63"/>
                    <a:pt x="44648" y="63"/>
                  </a:cubicBezTo>
                  <a:cubicBezTo>
                    <a:pt x="33291" y="63"/>
                    <a:pt x="27108" y="7792"/>
                    <a:pt x="24962" y="10570"/>
                  </a:cubicBezTo>
                  <a:cubicBezTo>
                    <a:pt x="24331" y="3807"/>
                    <a:pt x="19158" y="63"/>
                    <a:pt x="13353" y="63"/>
                  </a:cubicBezTo>
                  <a:cubicBezTo>
                    <a:pt x="7548" y="63"/>
                    <a:pt x="5151" y="4773"/>
                    <a:pt x="3889" y="6947"/>
                  </a:cubicBezTo>
                  <a:cubicBezTo>
                    <a:pt x="1870" y="11053"/>
                    <a:pt x="103" y="18179"/>
                    <a:pt x="103" y="18662"/>
                  </a:cubicBezTo>
                  <a:cubicBezTo>
                    <a:pt x="103" y="19870"/>
                    <a:pt x="1365" y="19870"/>
                    <a:pt x="1617" y="19870"/>
                  </a:cubicBezTo>
                  <a:cubicBezTo>
                    <a:pt x="2879" y="19870"/>
                    <a:pt x="3006" y="19749"/>
                    <a:pt x="3763" y="17092"/>
                  </a:cubicBezTo>
                  <a:cubicBezTo>
                    <a:pt x="5908" y="8517"/>
                    <a:pt x="8432" y="2720"/>
                    <a:pt x="12974" y="2720"/>
                  </a:cubicBezTo>
                  <a:cubicBezTo>
                    <a:pt x="15498" y="2720"/>
                    <a:pt x="16886" y="4290"/>
                    <a:pt x="16886" y="8275"/>
                  </a:cubicBezTo>
                  <a:cubicBezTo>
                    <a:pt x="16886" y="10812"/>
                    <a:pt x="16508" y="12140"/>
                    <a:pt x="14867" y="18420"/>
                  </a:cubicBezTo>
                  <a:lnTo>
                    <a:pt x="7548" y="46319"/>
                  </a:lnTo>
                  <a:close/>
                </a:path>
              </a:pathLst>
            </a:custGeom>
            <a:solidFill>
              <a:srgbClr val="000000"/>
            </a:solidFill>
            <a:ln w="12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2" name="Dowolny kształt: kształt 41">
              <a:extLst>
                <a:ext uri="{FF2B5EF4-FFF2-40B4-BE49-F238E27FC236}">
                  <a16:creationId xmlns:a16="http://schemas.microsoft.com/office/drawing/2014/main" id="{58519279-D52E-5F28-A0D0-3F818B1D907B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807358" y="4827930"/>
              <a:ext cx="39042" cy="56135"/>
            </a:xfrm>
            <a:custGeom>
              <a:avLst/>
              <a:gdLst>
                <a:gd name="connsiteX0" fmla="*/ 39152 w 39042"/>
                <a:gd name="connsiteY0" fmla="*/ 40814 h 56135"/>
                <a:gd name="connsiteX1" fmla="*/ 36149 w 39042"/>
                <a:gd name="connsiteY1" fmla="*/ 40814 h 56135"/>
                <a:gd name="connsiteX2" fmla="*/ 33852 w 39042"/>
                <a:gd name="connsiteY2" fmla="*/ 48507 h 56135"/>
                <a:gd name="connsiteX3" fmla="*/ 25107 w 39042"/>
                <a:gd name="connsiteY3" fmla="*/ 49014 h 56135"/>
                <a:gd name="connsiteX4" fmla="*/ 8854 w 39042"/>
                <a:gd name="connsiteY4" fmla="*/ 49014 h 56135"/>
                <a:gd name="connsiteX5" fmla="*/ 26521 w 39042"/>
                <a:gd name="connsiteY5" fmla="*/ 34811 h 56135"/>
                <a:gd name="connsiteX6" fmla="*/ 39152 w 39042"/>
                <a:gd name="connsiteY6" fmla="*/ 16550 h 56135"/>
                <a:gd name="connsiteX7" fmla="*/ 18482 w 39042"/>
                <a:gd name="connsiteY7" fmla="*/ 64 h 56135"/>
                <a:gd name="connsiteX8" fmla="*/ 109 w 39042"/>
                <a:gd name="connsiteY8" fmla="*/ 15197 h 56135"/>
                <a:gd name="connsiteX9" fmla="*/ 4791 w 39042"/>
                <a:gd name="connsiteY9" fmla="*/ 19932 h 56135"/>
                <a:gd name="connsiteX10" fmla="*/ 9472 w 39042"/>
                <a:gd name="connsiteY10" fmla="*/ 15451 h 56135"/>
                <a:gd name="connsiteX11" fmla="*/ 4261 w 39042"/>
                <a:gd name="connsiteY11" fmla="*/ 10970 h 56135"/>
                <a:gd name="connsiteX12" fmla="*/ 17157 w 39042"/>
                <a:gd name="connsiteY12" fmla="*/ 3108 h 56135"/>
                <a:gd name="connsiteX13" fmla="*/ 30584 w 39042"/>
                <a:gd name="connsiteY13" fmla="*/ 16550 h 56135"/>
                <a:gd name="connsiteX14" fmla="*/ 22281 w 39042"/>
                <a:gd name="connsiteY14" fmla="*/ 32782 h 56135"/>
                <a:gd name="connsiteX15" fmla="*/ 993 w 39042"/>
                <a:gd name="connsiteY15" fmla="*/ 52903 h 56135"/>
                <a:gd name="connsiteX16" fmla="*/ 109 w 39042"/>
                <a:gd name="connsiteY16" fmla="*/ 56200 h 56135"/>
                <a:gd name="connsiteX17" fmla="*/ 36502 w 39042"/>
                <a:gd name="connsiteY17" fmla="*/ 56200 h 56135"/>
                <a:gd name="connsiteX18" fmla="*/ 39152 w 39042"/>
                <a:gd name="connsiteY18" fmla="*/ 40814 h 5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9042" h="56135">
                  <a:moveTo>
                    <a:pt x="39152" y="40814"/>
                  </a:moveTo>
                  <a:lnTo>
                    <a:pt x="36149" y="40814"/>
                  </a:lnTo>
                  <a:cubicBezTo>
                    <a:pt x="35884" y="42673"/>
                    <a:pt x="35000" y="47661"/>
                    <a:pt x="33852" y="48507"/>
                  </a:cubicBezTo>
                  <a:cubicBezTo>
                    <a:pt x="33145" y="49014"/>
                    <a:pt x="26344" y="49014"/>
                    <a:pt x="25107" y="49014"/>
                  </a:cubicBezTo>
                  <a:lnTo>
                    <a:pt x="8854" y="49014"/>
                  </a:lnTo>
                  <a:cubicBezTo>
                    <a:pt x="18129" y="41152"/>
                    <a:pt x="21221" y="38785"/>
                    <a:pt x="26521" y="34811"/>
                  </a:cubicBezTo>
                  <a:cubicBezTo>
                    <a:pt x="33057" y="29823"/>
                    <a:pt x="39152" y="24581"/>
                    <a:pt x="39152" y="16550"/>
                  </a:cubicBezTo>
                  <a:cubicBezTo>
                    <a:pt x="39152" y="6320"/>
                    <a:pt x="29789" y="64"/>
                    <a:pt x="18482" y="64"/>
                  </a:cubicBezTo>
                  <a:cubicBezTo>
                    <a:pt x="7529" y="64"/>
                    <a:pt x="109" y="7419"/>
                    <a:pt x="109" y="15197"/>
                  </a:cubicBezTo>
                  <a:cubicBezTo>
                    <a:pt x="109" y="19509"/>
                    <a:pt x="3907" y="19932"/>
                    <a:pt x="4791" y="19932"/>
                  </a:cubicBezTo>
                  <a:cubicBezTo>
                    <a:pt x="6911" y="19932"/>
                    <a:pt x="9472" y="18494"/>
                    <a:pt x="9472" y="15451"/>
                  </a:cubicBezTo>
                  <a:cubicBezTo>
                    <a:pt x="9472" y="13929"/>
                    <a:pt x="8854" y="10970"/>
                    <a:pt x="4261" y="10970"/>
                  </a:cubicBezTo>
                  <a:cubicBezTo>
                    <a:pt x="6999" y="4968"/>
                    <a:pt x="13006" y="3108"/>
                    <a:pt x="17157" y="3108"/>
                  </a:cubicBezTo>
                  <a:cubicBezTo>
                    <a:pt x="25991" y="3108"/>
                    <a:pt x="30584" y="9702"/>
                    <a:pt x="30584" y="16550"/>
                  </a:cubicBezTo>
                  <a:cubicBezTo>
                    <a:pt x="30584" y="23905"/>
                    <a:pt x="25107" y="29739"/>
                    <a:pt x="22281" y="32782"/>
                  </a:cubicBezTo>
                  <a:lnTo>
                    <a:pt x="993" y="52903"/>
                  </a:lnTo>
                  <a:cubicBezTo>
                    <a:pt x="109" y="53664"/>
                    <a:pt x="109" y="53833"/>
                    <a:pt x="109" y="56200"/>
                  </a:cubicBezTo>
                  <a:lnTo>
                    <a:pt x="36502" y="56200"/>
                  </a:lnTo>
                  <a:lnTo>
                    <a:pt x="39152" y="40814"/>
                  </a:lnTo>
                  <a:close/>
                </a:path>
              </a:pathLst>
            </a:custGeom>
            <a:solidFill>
              <a:srgbClr val="000000"/>
            </a:solidFill>
            <a:ln w="12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6" name="Dowolny kształt: kształt 45">
              <a:extLst>
                <a:ext uri="{FF2B5EF4-FFF2-40B4-BE49-F238E27FC236}">
                  <a16:creationId xmlns:a16="http://schemas.microsoft.com/office/drawing/2014/main" id="{1C63C807-307B-186E-BFB1-491D8F329915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865343" y="4775369"/>
              <a:ext cx="28140" cy="120774"/>
            </a:xfrm>
            <a:custGeom>
              <a:avLst/>
              <a:gdLst>
                <a:gd name="connsiteX0" fmla="*/ 27623 w 28140"/>
                <a:gd name="connsiteY0" fmla="*/ 62503 h 120774"/>
                <a:gd name="connsiteX1" fmla="*/ 28254 w 28140"/>
                <a:gd name="connsiteY1" fmla="*/ 60450 h 120774"/>
                <a:gd name="connsiteX2" fmla="*/ 27623 w 28140"/>
                <a:gd name="connsiteY2" fmla="*/ 58397 h 120774"/>
                <a:gd name="connsiteX3" fmla="*/ 5540 w 28140"/>
                <a:gd name="connsiteY3" fmla="*/ 2841 h 120774"/>
                <a:gd name="connsiteX4" fmla="*/ 2637 w 28140"/>
                <a:gd name="connsiteY4" fmla="*/ 63 h 120774"/>
                <a:gd name="connsiteX5" fmla="*/ 114 w 28140"/>
                <a:gd name="connsiteY5" fmla="*/ 2478 h 120774"/>
                <a:gd name="connsiteX6" fmla="*/ 745 w 28140"/>
                <a:gd name="connsiteY6" fmla="*/ 4411 h 120774"/>
                <a:gd name="connsiteX7" fmla="*/ 23080 w 28140"/>
                <a:gd name="connsiteY7" fmla="*/ 60450 h 120774"/>
                <a:gd name="connsiteX8" fmla="*/ 745 w 28140"/>
                <a:gd name="connsiteY8" fmla="*/ 116248 h 120774"/>
                <a:gd name="connsiteX9" fmla="*/ 114 w 28140"/>
                <a:gd name="connsiteY9" fmla="*/ 118422 h 120774"/>
                <a:gd name="connsiteX10" fmla="*/ 2637 w 28140"/>
                <a:gd name="connsiteY10" fmla="*/ 120837 h 120774"/>
                <a:gd name="connsiteX11" fmla="*/ 5287 w 28140"/>
                <a:gd name="connsiteY11" fmla="*/ 118422 h 120774"/>
                <a:gd name="connsiteX12" fmla="*/ 27623 w 28140"/>
                <a:gd name="connsiteY12" fmla="*/ 62503 h 12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40" h="120774">
                  <a:moveTo>
                    <a:pt x="27623" y="62503"/>
                  </a:moveTo>
                  <a:cubicBezTo>
                    <a:pt x="28254" y="61054"/>
                    <a:pt x="28254" y="60812"/>
                    <a:pt x="28254" y="60450"/>
                  </a:cubicBezTo>
                  <a:cubicBezTo>
                    <a:pt x="28254" y="60088"/>
                    <a:pt x="28254" y="59846"/>
                    <a:pt x="27623" y="58397"/>
                  </a:cubicBezTo>
                  <a:lnTo>
                    <a:pt x="5540" y="2841"/>
                  </a:lnTo>
                  <a:cubicBezTo>
                    <a:pt x="4783" y="787"/>
                    <a:pt x="4026" y="63"/>
                    <a:pt x="2637" y="63"/>
                  </a:cubicBezTo>
                  <a:cubicBezTo>
                    <a:pt x="1249" y="63"/>
                    <a:pt x="114" y="1150"/>
                    <a:pt x="114" y="2478"/>
                  </a:cubicBezTo>
                  <a:cubicBezTo>
                    <a:pt x="114" y="2841"/>
                    <a:pt x="114" y="3082"/>
                    <a:pt x="745" y="4411"/>
                  </a:cubicBezTo>
                  <a:lnTo>
                    <a:pt x="23080" y="60450"/>
                  </a:lnTo>
                  <a:lnTo>
                    <a:pt x="745" y="116248"/>
                  </a:lnTo>
                  <a:cubicBezTo>
                    <a:pt x="114" y="117576"/>
                    <a:pt x="114" y="117818"/>
                    <a:pt x="114" y="118422"/>
                  </a:cubicBezTo>
                  <a:cubicBezTo>
                    <a:pt x="114" y="119750"/>
                    <a:pt x="1249" y="120837"/>
                    <a:pt x="2637" y="120837"/>
                  </a:cubicBezTo>
                  <a:cubicBezTo>
                    <a:pt x="4278" y="120837"/>
                    <a:pt x="4783" y="119629"/>
                    <a:pt x="5287" y="118422"/>
                  </a:cubicBezTo>
                  <a:lnTo>
                    <a:pt x="27623" y="62503"/>
                  </a:lnTo>
                  <a:close/>
                </a:path>
              </a:pathLst>
            </a:custGeom>
            <a:solidFill>
              <a:srgbClr val="000000"/>
            </a:solidFill>
            <a:ln w="12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8" name="Dowolny kształt: kształt 47">
              <a:extLst>
                <a:ext uri="{FF2B5EF4-FFF2-40B4-BE49-F238E27FC236}">
                  <a16:creationId xmlns:a16="http://schemas.microsoft.com/office/drawing/2014/main" id="{466BEE1E-5947-966D-84FD-F8446599F5D6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949595" y="4821626"/>
              <a:ext cx="83915" cy="28261"/>
            </a:xfrm>
            <a:custGeom>
              <a:avLst/>
              <a:gdLst>
                <a:gd name="connsiteX0" fmla="*/ 79746 w 83915"/>
                <a:gd name="connsiteY0" fmla="*/ 4894 h 28261"/>
                <a:gd name="connsiteX1" fmla="*/ 84036 w 83915"/>
                <a:gd name="connsiteY1" fmla="*/ 2478 h 28261"/>
                <a:gd name="connsiteX2" fmla="*/ 79872 w 83915"/>
                <a:gd name="connsiteY2" fmla="*/ 63 h 28261"/>
                <a:gd name="connsiteX3" fmla="*/ 4285 w 83915"/>
                <a:gd name="connsiteY3" fmla="*/ 63 h 28261"/>
                <a:gd name="connsiteX4" fmla="*/ 120 w 83915"/>
                <a:gd name="connsiteY4" fmla="*/ 2478 h 28261"/>
                <a:gd name="connsiteX5" fmla="*/ 4411 w 83915"/>
                <a:gd name="connsiteY5" fmla="*/ 4894 h 28261"/>
                <a:gd name="connsiteX6" fmla="*/ 79746 w 83915"/>
                <a:gd name="connsiteY6" fmla="*/ 4894 h 28261"/>
                <a:gd name="connsiteX7" fmla="*/ 79872 w 83915"/>
                <a:gd name="connsiteY7" fmla="*/ 28324 h 28261"/>
                <a:gd name="connsiteX8" fmla="*/ 84036 w 83915"/>
                <a:gd name="connsiteY8" fmla="*/ 25908 h 28261"/>
                <a:gd name="connsiteX9" fmla="*/ 79746 w 83915"/>
                <a:gd name="connsiteY9" fmla="*/ 23493 h 28261"/>
                <a:gd name="connsiteX10" fmla="*/ 4411 w 83915"/>
                <a:gd name="connsiteY10" fmla="*/ 23493 h 28261"/>
                <a:gd name="connsiteX11" fmla="*/ 120 w 83915"/>
                <a:gd name="connsiteY11" fmla="*/ 25908 h 28261"/>
                <a:gd name="connsiteX12" fmla="*/ 4285 w 83915"/>
                <a:gd name="connsiteY12" fmla="*/ 28324 h 28261"/>
                <a:gd name="connsiteX13" fmla="*/ 79872 w 83915"/>
                <a:gd name="connsiteY13" fmla="*/ 28324 h 28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3915" h="28261">
                  <a:moveTo>
                    <a:pt x="79746" y="4894"/>
                  </a:moveTo>
                  <a:cubicBezTo>
                    <a:pt x="81638" y="4894"/>
                    <a:pt x="84036" y="4894"/>
                    <a:pt x="84036" y="2478"/>
                  </a:cubicBezTo>
                  <a:cubicBezTo>
                    <a:pt x="84036" y="63"/>
                    <a:pt x="81638" y="63"/>
                    <a:pt x="79872" y="63"/>
                  </a:cubicBezTo>
                  <a:lnTo>
                    <a:pt x="4285" y="63"/>
                  </a:lnTo>
                  <a:cubicBezTo>
                    <a:pt x="2518" y="63"/>
                    <a:pt x="120" y="63"/>
                    <a:pt x="120" y="2478"/>
                  </a:cubicBezTo>
                  <a:cubicBezTo>
                    <a:pt x="120" y="4894"/>
                    <a:pt x="2518" y="4894"/>
                    <a:pt x="4411" y="4894"/>
                  </a:cubicBezTo>
                  <a:lnTo>
                    <a:pt x="79746" y="4894"/>
                  </a:lnTo>
                  <a:close/>
                  <a:moveTo>
                    <a:pt x="79872" y="28324"/>
                  </a:moveTo>
                  <a:cubicBezTo>
                    <a:pt x="81638" y="28324"/>
                    <a:pt x="84036" y="28324"/>
                    <a:pt x="84036" y="25908"/>
                  </a:cubicBezTo>
                  <a:cubicBezTo>
                    <a:pt x="84036" y="23493"/>
                    <a:pt x="81638" y="23493"/>
                    <a:pt x="79746" y="23493"/>
                  </a:cubicBezTo>
                  <a:lnTo>
                    <a:pt x="4411" y="23493"/>
                  </a:lnTo>
                  <a:cubicBezTo>
                    <a:pt x="2518" y="23493"/>
                    <a:pt x="120" y="23493"/>
                    <a:pt x="120" y="25908"/>
                  </a:cubicBezTo>
                  <a:cubicBezTo>
                    <a:pt x="120" y="28324"/>
                    <a:pt x="2518" y="28324"/>
                    <a:pt x="4285" y="28324"/>
                  </a:cubicBezTo>
                  <a:lnTo>
                    <a:pt x="79872" y="28324"/>
                  </a:lnTo>
                  <a:close/>
                </a:path>
              </a:pathLst>
            </a:custGeom>
            <a:solidFill>
              <a:srgbClr val="000000"/>
            </a:solidFill>
            <a:ln w="12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9" name="Dowolny kształt: kształt 48">
              <a:extLst>
                <a:ext uri="{FF2B5EF4-FFF2-40B4-BE49-F238E27FC236}">
                  <a16:creationId xmlns:a16="http://schemas.microsoft.com/office/drawing/2014/main" id="{CF21039C-CD22-3A1E-102C-586C26F9F9B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090744" y="4775369"/>
              <a:ext cx="5047" cy="120774"/>
            </a:xfrm>
            <a:custGeom>
              <a:avLst/>
              <a:gdLst>
                <a:gd name="connsiteX0" fmla="*/ 5178 w 5047"/>
                <a:gd name="connsiteY0" fmla="*/ 4411 h 120774"/>
                <a:gd name="connsiteX1" fmla="*/ 2655 w 5047"/>
                <a:gd name="connsiteY1" fmla="*/ 63 h 120774"/>
                <a:gd name="connsiteX2" fmla="*/ 131 w 5047"/>
                <a:gd name="connsiteY2" fmla="*/ 4411 h 120774"/>
                <a:gd name="connsiteX3" fmla="*/ 131 w 5047"/>
                <a:gd name="connsiteY3" fmla="*/ 116489 h 120774"/>
                <a:gd name="connsiteX4" fmla="*/ 2655 w 5047"/>
                <a:gd name="connsiteY4" fmla="*/ 120837 h 120774"/>
                <a:gd name="connsiteX5" fmla="*/ 5178 w 5047"/>
                <a:gd name="connsiteY5" fmla="*/ 116489 h 120774"/>
                <a:gd name="connsiteX6" fmla="*/ 5178 w 5047"/>
                <a:gd name="connsiteY6" fmla="*/ 4411 h 12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" h="120774">
                  <a:moveTo>
                    <a:pt x="5178" y="4411"/>
                  </a:moveTo>
                  <a:cubicBezTo>
                    <a:pt x="5178" y="2237"/>
                    <a:pt x="5178" y="63"/>
                    <a:pt x="2655" y="63"/>
                  </a:cubicBezTo>
                  <a:cubicBezTo>
                    <a:pt x="131" y="63"/>
                    <a:pt x="131" y="2237"/>
                    <a:pt x="131" y="4411"/>
                  </a:cubicBezTo>
                  <a:lnTo>
                    <a:pt x="131" y="116489"/>
                  </a:lnTo>
                  <a:cubicBezTo>
                    <a:pt x="131" y="118663"/>
                    <a:pt x="131" y="120837"/>
                    <a:pt x="2655" y="120837"/>
                  </a:cubicBezTo>
                  <a:cubicBezTo>
                    <a:pt x="5178" y="120837"/>
                    <a:pt x="5178" y="118663"/>
                    <a:pt x="5178" y="116489"/>
                  </a:cubicBezTo>
                  <a:lnTo>
                    <a:pt x="5178" y="4411"/>
                  </a:lnTo>
                  <a:close/>
                </a:path>
              </a:pathLst>
            </a:custGeom>
            <a:solidFill>
              <a:srgbClr val="000000"/>
            </a:solidFill>
            <a:ln w="12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0" name="Dowolny kształt: kształt 49">
              <a:extLst>
                <a:ext uri="{FF2B5EF4-FFF2-40B4-BE49-F238E27FC236}">
                  <a16:creationId xmlns:a16="http://schemas.microsoft.com/office/drawing/2014/main" id="{25F22413-7C4B-6B2A-2089-B955C9B82121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115954" y="4812568"/>
              <a:ext cx="70792" cy="54710"/>
            </a:xfrm>
            <a:custGeom>
              <a:avLst/>
              <a:gdLst>
                <a:gd name="connsiteX0" fmla="*/ 55152 w 70792"/>
                <a:gd name="connsiteY0" fmla="*/ 24942 h 54710"/>
                <a:gd name="connsiteX1" fmla="*/ 34078 w 70792"/>
                <a:gd name="connsiteY1" fmla="*/ 63 h 54710"/>
                <a:gd name="connsiteX2" fmla="*/ 134 w 70792"/>
                <a:gd name="connsiteY2" fmla="*/ 34363 h 54710"/>
                <a:gd name="connsiteX3" fmla="*/ 20576 w 70792"/>
                <a:gd name="connsiteY3" fmla="*/ 54774 h 54710"/>
                <a:gd name="connsiteX4" fmla="*/ 47202 w 70792"/>
                <a:gd name="connsiteY4" fmla="*/ 44629 h 54710"/>
                <a:gd name="connsiteX5" fmla="*/ 58685 w 70792"/>
                <a:gd name="connsiteY5" fmla="*/ 54774 h 54710"/>
                <a:gd name="connsiteX6" fmla="*/ 69285 w 70792"/>
                <a:gd name="connsiteY6" fmla="*/ 46199 h 54710"/>
                <a:gd name="connsiteX7" fmla="*/ 67771 w 70792"/>
                <a:gd name="connsiteY7" fmla="*/ 44991 h 54710"/>
                <a:gd name="connsiteX8" fmla="*/ 66130 w 70792"/>
                <a:gd name="connsiteY8" fmla="*/ 46199 h 54710"/>
                <a:gd name="connsiteX9" fmla="*/ 59064 w 70792"/>
                <a:gd name="connsiteY9" fmla="*/ 52117 h 54710"/>
                <a:gd name="connsiteX10" fmla="*/ 55152 w 70792"/>
                <a:gd name="connsiteY10" fmla="*/ 39798 h 54710"/>
                <a:gd name="connsiteX11" fmla="*/ 56414 w 70792"/>
                <a:gd name="connsiteY11" fmla="*/ 35570 h 54710"/>
                <a:gd name="connsiteX12" fmla="*/ 70926 w 70792"/>
                <a:gd name="connsiteY12" fmla="*/ 7188 h 54710"/>
                <a:gd name="connsiteX13" fmla="*/ 69411 w 70792"/>
                <a:gd name="connsiteY13" fmla="*/ 5981 h 54710"/>
                <a:gd name="connsiteX14" fmla="*/ 67519 w 70792"/>
                <a:gd name="connsiteY14" fmla="*/ 8517 h 54710"/>
                <a:gd name="connsiteX15" fmla="*/ 55152 w 70792"/>
                <a:gd name="connsiteY15" fmla="*/ 32430 h 54710"/>
                <a:gd name="connsiteX16" fmla="*/ 55152 w 70792"/>
                <a:gd name="connsiteY16" fmla="*/ 24942 h 54710"/>
                <a:gd name="connsiteX17" fmla="*/ 46697 w 70792"/>
                <a:gd name="connsiteY17" fmla="*/ 41488 h 54710"/>
                <a:gd name="connsiteX18" fmla="*/ 20829 w 70792"/>
                <a:gd name="connsiteY18" fmla="*/ 52117 h 54710"/>
                <a:gd name="connsiteX19" fmla="*/ 9472 w 70792"/>
                <a:gd name="connsiteY19" fmla="*/ 38952 h 54710"/>
                <a:gd name="connsiteX20" fmla="*/ 16791 w 70792"/>
                <a:gd name="connsiteY20" fmla="*/ 13831 h 54710"/>
                <a:gd name="connsiteX21" fmla="*/ 33952 w 70792"/>
                <a:gd name="connsiteY21" fmla="*/ 2720 h 54710"/>
                <a:gd name="connsiteX22" fmla="*/ 46445 w 70792"/>
                <a:gd name="connsiteY22" fmla="*/ 27962 h 54710"/>
                <a:gd name="connsiteX23" fmla="*/ 46697 w 70792"/>
                <a:gd name="connsiteY23" fmla="*/ 41488 h 5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0792" h="54710">
                  <a:moveTo>
                    <a:pt x="55152" y="24942"/>
                  </a:moveTo>
                  <a:cubicBezTo>
                    <a:pt x="55152" y="5981"/>
                    <a:pt x="43416" y="63"/>
                    <a:pt x="34078" y="63"/>
                  </a:cubicBezTo>
                  <a:cubicBezTo>
                    <a:pt x="16791" y="63"/>
                    <a:pt x="134" y="17334"/>
                    <a:pt x="134" y="34363"/>
                  </a:cubicBezTo>
                  <a:cubicBezTo>
                    <a:pt x="134" y="45595"/>
                    <a:pt x="7705" y="54774"/>
                    <a:pt x="20576" y="54774"/>
                  </a:cubicBezTo>
                  <a:cubicBezTo>
                    <a:pt x="28526" y="54774"/>
                    <a:pt x="37612" y="51996"/>
                    <a:pt x="47202" y="44629"/>
                  </a:cubicBezTo>
                  <a:cubicBezTo>
                    <a:pt x="48843" y="51030"/>
                    <a:pt x="53007" y="54774"/>
                    <a:pt x="58685" y="54774"/>
                  </a:cubicBezTo>
                  <a:cubicBezTo>
                    <a:pt x="65373" y="54774"/>
                    <a:pt x="69285" y="48131"/>
                    <a:pt x="69285" y="46199"/>
                  </a:cubicBezTo>
                  <a:cubicBezTo>
                    <a:pt x="69285" y="45353"/>
                    <a:pt x="68528" y="44991"/>
                    <a:pt x="67771" y="44991"/>
                  </a:cubicBezTo>
                  <a:cubicBezTo>
                    <a:pt x="66888" y="44991"/>
                    <a:pt x="66509" y="45353"/>
                    <a:pt x="66130" y="46199"/>
                  </a:cubicBezTo>
                  <a:cubicBezTo>
                    <a:pt x="63859" y="52117"/>
                    <a:pt x="59316" y="52117"/>
                    <a:pt x="59064" y="52117"/>
                  </a:cubicBezTo>
                  <a:cubicBezTo>
                    <a:pt x="55152" y="52117"/>
                    <a:pt x="55152" y="42696"/>
                    <a:pt x="55152" y="39798"/>
                  </a:cubicBezTo>
                  <a:cubicBezTo>
                    <a:pt x="55152" y="37261"/>
                    <a:pt x="55152" y="37020"/>
                    <a:pt x="56414" y="35570"/>
                  </a:cubicBezTo>
                  <a:cubicBezTo>
                    <a:pt x="68276" y="21319"/>
                    <a:pt x="70926" y="7309"/>
                    <a:pt x="70926" y="7188"/>
                  </a:cubicBezTo>
                  <a:cubicBezTo>
                    <a:pt x="70926" y="6947"/>
                    <a:pt x="70799" y="5981"/>
                    <a:pt x="69411" y="5981"/>
                  </a:cubicBezTo>
                  <a:cubicBezTo>
                    <a:pt x="68149" y="5981"/>
                    <a:pt x="68149" y="6343"/>
                    <a:pt x="67519" y="8517"/>
                  </a:cubicBezTo>
                  <a:cubicBezTo>
                    <a:pt x="65247" y="16126"/>
                    <a:pt x="61083" y="25305"/>
                    <a:pt x="55152" y="32430"/>
                  </a:cubicBezTo>
                  <a:lnTo>
                    <a:pt x="55152" y="24942"/>
                  </a:lnTo>
                  <a:close/>
                  <a:moveTo>
                    <a:pt x="46697" y="41488"/>
                  </a:moveTo>
                  <a:cubicBezTo>
                    <a:pt x="35593" y="50788"/>
                    <a:pt x="25876" y="52117"/>
                    <a:pt x="20829" y="52117"/>
                  </a:cubicBezTo>
                  <a:cubicBezTo>
                    <a:pt x="13257" y="52117"/>
                    <a:pt x="9472" y="46682"/>
                    <a:pt x="9472" y="38952"/>
                  </a:cubicBezTo>
                  <a:cubicBezTo>
                    <a:pt x="9472" y="33034"/>
                    <a:pt x="12752" y="19991"/>
                    <a:pt x="16791" y="13831"/>
                  </a:cubicBezTo>
                  <a:cubicBezTo>
                    <a:pt x="22721" y="5015"/>
                    <a:pt x="29536" y="2720"/>
                    <a:pt x="33952" y="2720"/>
                  </a:cubicBezTo>
                  <a:cubicBezTo>
                    <a:pt x="46445" y="2720"/>
                    <a:pt x="46445" y="18541"/>
                    <a:pt x="46445" y="27962"/>
                  </a:cubicBezTo>
                  <a:cubicBezTo>
                    <a:pt x="46445" y="32430"/>
                    <a:pt x="46445" y="39435"/>
                    <a:pt x="46697" y="41488"/>
                  </a:cubicBezTo>
                  <a:close/>
                </a:path>
              </a:pathLst>
            </a:custGeom>
            <a:solidFill>
              <a:srgbClr val="000000"/>
            </a:solidFill>
            <a:ln w="12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1" name="Dowolny kształt: kształt 50">
              <a:extLst>
                <a:ext uri="{FF2B5EF4-FFF2-40B4-BE49-F238E27FC236}">
                  <a16:creationId xmlns:a16="http://schemas.microsoft.com/office/drawing/2014/main" id="{25302B56-4FCC-951E-00D1-8E61ED703B85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2206987" y="4775369"/>
              <a:ext cx="5047" cy="120774"/>
            </a:xfrm>
            <a:custGeom>
              <a:avLst/>
              <a:gdLst>
                <a:gd name="connsiteX0" fmla="*/ 5188 w 5047"/>
                <a:gd name="connsiteY0" fmla="*/ 4411 h 120774"/>
                <a:gd name="connsiteX1" fmla="*/ 2664 w 5047"/>
                <a:gd name="connsiteY1" fmla="*/ 63 h 120774"/>
                <a:gd name="connsiteX2" fmla="*/ 140 w 5047"/>
                <a:gd name="connsiteY2" fmla="*/ 4411 h 120774"/>
                <a:gd name="connsiteX3" fmla="*/ 140 w 5047"/>
                <a:gd name="connsiteY3" fmla="*/ 116489 h 120774"/>
                <a:gd name="connsiteX4" fmla="*/ 2664 w 5047"/>
                <a:gd name="connsiteY4" fmla="*/ 120837 h 120774"/>
                <a:gd name="connsiteX5" fmla="*/ 5188 w 5047"/>
                <a:gd name="connsiteY5" fmla="*/ 116489 h 120774"/>
                <a:gd name="connsiteX6" fmla="*/ 5188 w 5047"/>
                <a:gd name="connsiteY6" fmla="*/ 4411 h 12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" h="120774">
                  <a:moveTo>
                    <a:pt x="5188" y="4411"/>
                  </a:moveTo>
                  <a:cubicBezTo>
                    <a:pt x="5188" y="2237"/>
                    <a:pt x="5188" y="63"/>
                    <a:pt x="2664" y="63"/>
                  </a:cubicBezTo>
                  <a:cubicBezTo>
                    <a:pt x="140" y="63"/>
                    <a:pt x="140" y="2237"/>
                    <a:pt x="140" y="4411"/>
                  </a:cubicBezTo>
                  <a:lnTo>
                    <a:pt x="140" y="116489"/>
                  </a:lnTo>
                  <a:cubicBezTo>
                    <a:pt x="140" y="118663"/>
                    <a:pt x="140" y="120837"/>
                    <a:pt x="2664" y="120837"/>
                  </a:cubicBezTo>
                  <a:cubicBezTo>
                    <a:pt x="5188" y="120837"/>
                    <a:pt x="5188" y="118663"/>
                    <a:pt x="5188" y="116489"/>
                  </a:cubicBezTo>
                  <a:lnTo>
                    <a:pt x="5188" y="4411"/>
                  </a:lnTo>
                  <a:close/>
                </a:path>
              </a:pathLst>
            </a:custGeom>
            <a:solidFill>
              <a:srgbClr val="000000"/>
            </a:solidFill>
            <a:ln w="12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2" name="Dowolny kształt: kształt 51">
              <a:extLst>
                <a:ext uri="{FF2B5EF4-FFF2-40B4-BE49-F238E27FC236}">
                  <a16:creationId xmlns:a16="http://schemas.microsoft.com/office/drawing/2014/main" id="{AC0B8247-BAE1-973E-DAD5-9969E095DA70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2232588" y="4765986"/>
              <a:ext cx="39042" cy="56135"/>
            </a:xfrm>
            <a:custGeom>
              <a:avLst/>
              <a:gdLst>
                <a:gd name="connsiteX0" fmla="*/ 39186 w 39042"/>
                <a:gd name="connsiteY0" fmla="*/ 40808 h 56135"/>
                <a:gd name="connsiteX1" fmla="*/ 36182 w 39042"/>
                <a:gd name="connsiteY1" fmla="*/ 40808 h 56135"/>
                <a:gd name="connsiteX2" fmla="*/ 33886 w 39042"/>
                <a:gd name="connsiteY2" fmla="*/ 48502 h 56135"/>
                <a:gd name="connsiteX3" fmla="*/ 25141 w 39042"/>
                <a:gd name="connsiteY3" fmla="*/ 49009 h 56135"/>
                <a:gd name="connsiteX4" fmla="*/ 8888 w 39042"/>
                <a:gd name="connsiteY4" fmla="*/ 49009 h 56135"/>
                <a:gd name="connsiteX5" fmla="*/ 26554 w 39042"/>
                <a:gd name="connsiteY5" fmla="*/ 34806 h 56135"/>
                <a:gd name="connsiteX6" fmla="*/ 39186 w 39042"/>
                <a:gd name="connsiteY6" fmla="*/ 16545 h 56135"/>
                <a:gd name="connsiteX7" fmla="*/ 18516 w 39042"/>
                <a:gd name="connsiteY7" fmla="*/ 59 h 56135"/>
                <a:gd name="connsiteX8" fmla="*/ 143 w 39042"/>
                <a:gd name="connsiteY8" fmla="*/ 15192 h 56135"/>
                <a:gd name="connsiteX9" fmla="*/ 4824 w 39042"/>
                <a:gd name="connsiteY9" fmla="*/ 19927 h 56135"/>
                <a:gd name="connsiteX10" fmla="*/ 9506 w 39042"/>
                <a:gd name="connsiteY10" fmla="*/ 15446 h 56135"/>
                <a:gd name="connsiteX11" fmla="*/ 4294 w 39042"/>
                <a:gd name="connsiteY11" fmla="*/ 10965 h 56135"/>
                <a:gd name="connsiteX12" fmla="*/ 17191 w 39042"/>
                <a:gd name="connsiteY12" fmla="*/ 3103 h 56135"/>
                <a:gd name="connsiteX13" fmla="*/ 30617 w 39042"/>
                <a:gd name="connsiteY13" fmla="*/ 16545 h 56135"/>
                <a:gd name="connsiteX14" fmla="*/ 22314 w 39042"/>
                <a:gd name="connsiteY14" fmla="*/ 32777 h 56135"/>
                <a:gd name="connsiteX15" fmla="*/ 1026 w 39042"/>
                <a:gd name="connsiteY15" fmla="*/ 52898 h 56135"/>
                <a:gd name="connsiteX16" fmla="*/ 143 w 39042"/>
                <a:gd name="connsiteY16" fmla="*/ 56195 h 56135"/>
                <a:gd name="connsiteX17" fmla="*/ 36536 w 39042"/>
                <a:gd name="connsiteY17" fmla="*/ 56195 h 56135"/>
                <a:gd name="connsiteX18" fmla="*/ 39186 w 39042"/>
                <a:gd name="connsiteY18" fmla="*/ 40808 h 5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9042" h="56135">
                  <a:moveTo>
                    <a:pt x="39186" y="40808"/>
                  </a:moveTo>
                  <a:lnTo>
                    <a:pt x="36182" y="40808"/>
                  </a:lnTo>
                  <a:cubicBezTo>
                    <a:pt x="35917" y="42668"/>
                    <a:pt x="35034" y="47656"/>
                    <a:pt x="33886" y="48502"/>
                  </a:cubicBezTo>
                  <a:cubicBezTo>
                    <a:pt x="33179" y="49009"/>
                    <a:pt x="26377" y="49009"/>
                    <a:pt x="25141" y="49009"/>
                  </a:cubicBezTo>
                  <a:lnTo>
                    <a:pt x="8888" y="49009"/>
                  </a:lnTo>
                  <a:cubicBezTo>
                    <a:pt x="18163" y="41147"/>
                    <a:pt x="21254" y="38779"/>
                    <a:pt x="26554" y="34806"/>
                  </a:cubicBezTo>
                  <a:cubicBezTo>
                    <a:pt x="33091" y="29818"/>
                    <a:pt x="39186" y="24576"/>
                    <a:pt x="39186" y="16545"/>
                  </a:cubicBezTo>
                  <a:cubicBezTo>
                    <a:pt x="39186" y="6315"/>
                    <a:pt x="29822" y="59"/>
                    <a:pt x="18516" y="59"/>
                  </a:cubicBezTo>
                  <a:cubicBezTo>
                    <a:pt x="7563" y="59"/>
                    <a:pt x="143" y="7414"/>
                    <a:pt x="143" y="15192"/>
                  </a:cubicBezTo>
                  <a:cubicBezTo>
                    <a:pt x="143" y="19504"/>
                    <a:pt x="3941" y="19927"/>
                    <a:pt x="4824" y="19927"/>
                  </a:cubicBezTo>
                  <a:cubicBezTo>
                    <a:pt x="6944" y="19927"/>
                    <a:pt x="9506" y="18489"/>
                    <a:pt x="9506" y="15446"/>
                  </a:cubicBezTo>
                  <a:cubicBezTo>
                    <a:pt x="9506" y="13924"/>
                    <a:pt x="8888" y="10965"/>
                    <a:pt x="4294" y="10965"/>
                  </a:cubicBezTo>
                  <a:cubicBezTo>
                    <a:pt x="7033" y="4963"/>
                    <a:pt x="13039" y="3103"/>
                    <a:pt x="17191" y="3103"/>
                  </a:cubicBezTo>
                  <a:cubicBezTo>
                    <a:pt x="26024" y="3103"/>
                    <a:pt x="30617" y="9697"/>
                    <a:pt x="30617" y="16545"/>
                  </a:cubicBezTo>
                  <a:cubicBezTo>
                    <a:pt x="30617" y="23900"/>
                    <a:pt x="25141" y="29733"/>
                    <a:pt x="22314" y="32777"/>
                  </a:cubicBezTo>
                  <a:lnTo>
                    <a:pt x="1026" y="52898"/>
                  </a:lnTo>
                  <a:cubicBezTo>
                    <a:pt x="143" y="53659"/>
                    <a:pt x="143" y="53828"/>
                    <a:pt x="143" y="56195"/>
                  </a:cubicBezTo>
                  <a:lnTo>
                    <a:pt x="36536" y="56195"/>
                  </a:lnTo>
                  <a:lnTo>
                    <a:pt x="39186" y="40808"/>
                  </a:lnTo>
                  <a:close/>
                </a:path>
              </a:pathLst>
            </a:custGeom>
            <a:solidFill>
              <a:srgbClr val="000000"/>
            </a:solidFill>
            <a:ln w="12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3" name="Dowolny kształt: kształt 52">
              <a:extLst>
                <a:ext uri="{FF2B5EF4-FFF2-40B4-BE49-F238E27FC236}">
                  <a16:creationId xmlns:a16="http://schemas.microsoft.com/office/drawing/2014/main" id="{79A516E7-749B-D145-0AE3-D7BDAEC94434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2308954" y="4811843"/>
              <a:ext cx="48078" cy="55435"/>
            </a:xfrm>
            <a:custGeom>
              <a:avLst/>
              <a:gdLst>
                <a:gd name="connsiteX0" fmla="*/ 10623 w 48078"/>
                <a:gd name="connsiteY0" fmla="*/ 27841 h 55435"/>
                <a:gd name="connsiteX1" fmla="*/ 27658 w 48078"/>
                <a:gd name="connsiteY1" fmla="*/ 3082 h 55435"/>
                <a:gd name="connsiteX2" fmla="*/ 41160 w 48078"/>
                <a:gd name="connsiteY2" fmla="*/ 7551 h 55435"/>
                <a:gd name="connsiteX3" fmla="*/ 35229 w 48078"/>
                <a:gd name="connsiteY3" fmla="*/ 13106 h 55435"/>
                <a:gd name="connsiteX4" fmla="*/ 41034 w 48078"/>
                <a:gd name="connsiteY4" fmla="*/ 18662 h 55435"/>
                <a:gd name="connsiteX5" fmla="*/ 46839 w 48078"/>
                <a:gd name="connsiteY5" fmla="*/ 12986 h 55435"/>
                <a:gd name="connsiteX6" fmla="*/ 27532 w 48078"/>
                <a:gd name="connsiteY6" fmla="*/ 63 h 55435"/>
                <a:gd name="connsiteX7" fmla="*/ 149 w 48078"/>
                <a:gd name="connsiteY7" fmla="*/ 28082 h 55435"/>
                <a:gd name="connsiteX8" fmla="*/ 27280 w 48078"/>
                <a:gd name="connsiteY8" fmla="*/ 55498 h 55435"/>
                <a:gd name="connsiteX9" fmla="*/ 48227 w 48078"/>
                <a:gd name="connsiteY9" fmla="*/ 39798 h 55435"/>
                <a:gd name="connsiteX10" fmla="*/ 46586 w 48078"/>
                <a:gd name="connsiteY10" fmla="*/ 38590 h 55435"/>
                <a:gd name="connsiteX11" fmla="*/ 44946 w 48078"/>
                <a:gd name="connsiteY11" fmla="*/ 39798 h 55435"/>
                <a:gd name="connsiteX12" fmla="*/ 28415 w 48078"/>
                <a:gd name="connsiteY12" fmla="*/ 52479 h 55435"/>
                <a:gd name="connsiteX13" fmla="*/ 10623 w 48078"/>
                <a:gd name="connsiteY13" fmla="*/ 27841 h 5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078" h="55435">
                  <a:moveTo>
                    <a:pt x="10623" y="27841"/>
                  </a:moveTo>
                  <a:cubicBezTo>
                    <a:pt x="10623" y="8155"/>
                    <a:pt x="20970" y="3082"/>
                    <a:pt x="27658" y="3082"/>
                  </a:cubicBezTo>
                  <a:cubicBezTo>
                    <a:pt x="28794" y="3082"/>
                    <a:pt x="36744" y="3203"/>
                    <a:pt x="41160" y="7551"/>
                  </a:cubicBezTo>
                  <a:cubicBezTo>
                    <a:pt x="35987" y="7913"/>
                    <a:pt x="35229" y="11536"/>
                    <a:pt x="35229" y="13106"/>
                  </a:cubicBezTo>
                  <a:cubicBezTo>
                    <a:pt x="35229" y="16247"/>
                    <a:pt x="37501" y="18662"/>
                    <a:pt x="41034" y="18662"/>
                  </a:cubicBezTo>
                  <a:cubicBezTo>
                    <a:pt x="44315" y="18662"/>
                    <a:pt x="46839" y="16609"/>
                    <a:pt x="46839" y="12986"/>
                  </a:cubicBezTo>
                  <a:cubicBezTo>
                    <a:pt x="46839" y="4773"/>
                    <a:pt x="37248" y="63"/>
                    <a:pt x="27532" y="63"/>
                  </a:cubicBezTo>
                  <a:cubicBezTo>
                    <a:pt x="11758" y="63"/>
                    <a:pt x="149" y="13106"/>
                    <a:pt x="149" y="28082"/>
                  </a:cubicBezTo>
                  <a:cubicBezTo>
                    <a:pt x="149" y="43542"/>
                    <a:pt x="12642" y="55498"/>
                    <a:pt x="27280" y="55498"/>
                  </a:cubicBezTo>
                  <a:cubicBezTo>
                    <a:pt x="44189" y="55498"/>
                    <a:pt x="48227" y="41005"/>
                    <a:pt x="48227" y="39798"/>
                  </a:cubicBezTo>
                  <a:cubicBezTo>
                    <a:pt x="48227" y="38590"/>
                    <a:pt x="46965" y="38590"/>
                    <a:pt x="46586" y="38590"/>
                  </a:cubicBezTo>
                  <a:cubicBezTo>
                    <a:pt x="45451" y="38590"/>
                    <a:pt x="45198" y="39073"/>
                    <a:pt x="44946" y="39798"/>
                  </a:cubicBezTo>
                  <a:cubicBezTo>
                    <a:pt x="41287" y="51030"/>
                    <a:pt x="33084" y="52479"/>
                    <a:pt x="28415" y="52479"/>
                  </a:cubicBezTo>
                  <a:cubicBezTo>
                    <a:pt x="21727" y="52479"/>
                    <a:pt x="10623" y="47286"/>
                    <a:pt x="10623" y="27841"/>
                  </a:cubicBezTo>
                  <a:close/>
                </a:path>
              </a:pathLst>
            </a:custGeom>
            <a:solidFill>
              <a:srgbClr val="000000"/>
            </a:solidFill>
            <a:ln w="12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4" name="Dowolny kształt: kształt 53">
              <a:extLst>
                <a:ext uri="{FF2B5EF4-FFF2-40B4-BE49-F238E27FC236}">
                  <a16:creationId xmlns:a16="http://schemas.microsoft.com/office/drawing/2014/main" id="{71214EA9-3BB6-5D4A-AAB2-EF745E31B64D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2364281" y="4811843"/>
              <a:ext cx="55901" cy="55435"/>
            </a:xfrm>
            <a:custGeom>
              <a:avLst/>
              <a:gdLst>
                <a:gd name="connsiteX0" fmla="*/ 56055 w 55901"/>
                <a:gd name="connsiteY0" fmla="*/ 28324 h 55435"/>
                <a:gd name="connsiteX1" fmla="*/ 28167 w 55901"/>
                <a:gd name="connsiteY1" fmla="*/ 63 h 55435"/>
                <a:gd name="connsiteX2" fmla="*/ 153 w 55901"/>
                <a:gd name="connsiteY2" fmla="*/ 28324 h 55435"/>
                <a:gd name="connsiteX3" fmla="*/ 28041 w 55901"/>
                <a:gd name="connsiteY3" fmla="*/ 55498 h 55435"/>
                <a:gd name="connsiteX4" fmla="*/ 56055 w 55901"/>
                <a:gd name="connsiteY4" fmla="*/ 28324 h 55435"/>
                <a:gd name="connsiteX5" fmla="*/ 28167 w 55901"/>
                <a:gd name="connsiteY5" fmla="*/ 52479 h 55435"/>
                <a:gd name="connsiteX6" fmla="*/ 13782 w 55901"/>
                <a:gd name="connsiteY6" fmla="*/ 44387 h 55435"/>
                <a:gd name="connsiteX7" fmla="*/ 10627 w 55901"/>
                <a:gd name="connsiteY7" fmla="*/ 27358 h 55435"/>
                <a:gd name="connsiteX8" fmla="*/ 13656 w 55901"/>
                <a:gd name="connsiteY8" fmla="*/ 10812 h 55435"/>
                <a:gd name="connsiteX9" fmla="*/ 28041 w 55901"/>
                <a:gd name="connsiteY9" fmla="*/ 2720 h 55435"/>
                <a:gd name="connsiteX10" fmla="*/ 42300 w 55901"/>
                <a:gd name="connsiteY10" fmla="*/ 10570 h 55435"/>
                <a:gd name="connsiteX11" fmla="*/ 45581 w 55901"/>
                <a:gd name="connsiteY11" fmla="*/ 27358 h 55435"/>
                <a:gd name="connsiteX12" fmla="*/ 42805 w 55901"/>
                <a:gd name="connsiteY12" fmla="*/ 43542 h 55435"/>
                <a:gd name="connsiteX13" fmla="*/ 28167 w 55901"/>
                <a:gd name="connsiteY13" fmla="*/ 52479 h 5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901" h="55435">
                  <a:moveTo>
                    <a:pt x="56055" y="28324"/>
                  </a:moveTo>
                  <a:cubicBezTo>
                    <a:pt x="56055" y="12865"/>
                    <a:pt x="43436" y="63"/>
                    <a:pt x="28167" y="63"/>
                  </a:cubicBezTo>
                  <a:cubicBezTo>
                    <a:pt x="12394" y="63"/>
                    <a:pt x="153" y="13227"/>
                    <a:pt x="153" y="28324"/>
                  </a:cubicBezTo>
                  <a:cubicBezTo>
                    <a:pt x="153" y="43904"/>
                    <a:pt x="13277" y="55498"/>
                    <a:pt x="28041" y="55498"/>
                  </a:cubicBezTo>
                  <a:cubicBezTo>
                    <a:pt x="43310" y="55498"/>
                    <a:pt x="56055" y="43662"/>
                    <a:pt x="56055" y="28324"/>
                  </a:cubicBezTo>
                  <a:close/>
                  <a:moveTo>
                    <a:pt x="28167" y="52479"/>
                  </a:moveTo>
                  <a:cubicBezTo>
                    <a:pt x="22741" y="52479"/>
                    <a:pt x="17189" y="49943"/>
                    <a:pt x="13782" y="44387"/>
                  </a:cubicBezTo>
                  <a:cubicBezTo>
                    <a:pt x="10627" y="39073"/>
                    <a:pt x="10627" y="31706"/>
                    <a:pt x="10627" y="27358"/>
                  </a:cubicBezTo>
                  <a:cubicBezTo>
                    <a:pt x="10627" y="22648"/>
                    <a:pt x="10627" y="16126"/>
                    <a:pt x="13656" y="10812"/>
                  </a:cubicBezTo>
                  <a:cubicBezTo>
                    <a:pt x="17063" y="5256"/>
                    <a:pt x="22994" y="2720"/>
                    <a:pt x="28041" y="2720"/>
                  </a:cubicBezTo>
                  <a:cubicBezTo>
                    <a:pt x="33593" y="2720"/>
                    <a:pt x="39020" y="5377"/>
                    <a:pt x="42300" y="10570"/>
                  </a:cubicBezTo>
                  <a:cubicBezTo>
                    <a:pt x="45581" y="15763"/>
                    <a:pt x="45581" y="22768"/>
                    <a:pt x="45581" y="27358"/>
                  </a:cubicBezTo>
                  <a:cubicBezTo>
                    <a:pt x="45581" y="31706"/>
                    <a:pt x="45581" y="38227"/>
                    <a:pt x="42805" y="43542"/>
                  </a:cubicBezTo>
                  <a:cubicBezTo>
                    <a:pt x="40029" y="48976"/>
                    <a:pt x="34477" y="52479"/>
                    <a:pt x="28167" y="52479"/>
                  </a:cubicBezTo>
                  <a:close/>
                </a:path>
              </a:pathLst>
            </a:custGeom>
            <a:solidFill>
              <a:srgbClr val="000000"/>
            </a:solidFill>
            <a:ln w="12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5" name="Dowolny kształt: kształt 54">
              <a:extLst>
                <a:ext uri="{FF2B5EF4-FFF2-40B4-BE49-F238E27FC236}">
                  <a16:creationId xmlns:a16="http://schemas.microsoft.com/office/drawing/2014/main" id="{0200CA1D-FA20-7F0A-BCE0-F4A5A772F1E2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2428007" y="4811843"/>
              <a:ext cx="41263" cy="55435"/>
            </a:xfrm>
            <a:custGeom>
              <a:avLst/>
              <a:gdLst>
                <a:gd name="connsiteX0" fmla="*/ 22241 w 41263"/>
                <a:gd name="connsiteY0" fmla="*/ 30739 h 55435"/>
                <a:gd name="connsiteX1" fmla="*/ 35365 w 41263"/>
                <a:gd name="connsiteY1" fmla="*/ 41851 h 55435"/>
                <a:gd name="connsiteX2" fmla="*/ 21106 w 41263"/>
                <a:gd name="connsiteY2" fmla="*/ 52841 h 55435"/>
                <a:gd name="connsiteX3" fmla="*/ 3565 w 41263"/>
                <a:gd name="connsiteY3" fmla="*/ 35691 h 55435"/>
                <a:gd name="connsiteX4" fmla="*/ 1799 w 41263"/>
                <a:gd name="connsiteY4" fmla="*/ 33638 h 55435"/>
                <a:gd name="connsiteX5" fmla="*/ 158 w 41263"/>
                <a:gd name="connsiteY5" fmla="*/ 36657 h 55435"/>
                <a:gd name="connsiteX6" fmla="*/ 158 w 41263"/>
                <a:gd name="connsiteY6" fmla="*/ 52600 h 55435"/>
                <a:gd name="connsiteX7" fmla="*/ 1546 w 41263"/>
                <a:gd name="connsiteY7" fmla="*/ 55498 h 55435"/>
                <a:gd name="connsiteX8" fmla="*/ 4701 w 41263"/>
                <a:gd name="connsiteY8" fmla="*/ 53083 h 55435"/>
                <a:gd name="connsiteX9" fmla="*/ 7225 w 41263"/>
                <a:gd name="connsiteY9" fmla="*/ 50305 h 55435"/>
                <a:gd name="connsiteX10" fmla="*/ 21106 w 41263"/>
                <a:gd name="connsiteY10" fmla="*/ 55498 h 55435"/>
                <a:gd name="connsiteX11" fmla="*/ 41422 w 41263"/>
                <a:gd name="connsiteY11" fmla="*/ 38711 h 55435"/>
                <a:gd name="connsiteX12" fmla="*/ 36122 w 41263"/>
                <a:gd name="connsiteY12" fmla="*/ 27237 h 55435"/>
                <a:gd name="connsiteX13" fmla="*/ 21737 w 41263"/>
                <a:gd name="connsiteY13" fmla="*/ 21440 h 55435"/>
                <a:gd name="connsiteX14" fmla="*/ 6215 w 41263"/>
                <a:gd name="connsiteY14" fmla="*/ 11536 h 55435"/>
                <a:gd name="connsiteX15" fmla="*/ 20349 w 41263"/>
                <a:gd name="connsiteY15" fmla="*/ 2357 h 55435"/>
                <a:gd name="connsiteX16" fmla="*/ 35113 w 41263"/>
                <a:gd name="connsiteY16" fmla="*/ 16971 h 55435"/>
                <a:gd name="connsiteX17" fmla="*/ 36627 w 41263"/>
                <a:gd name="connsiteY17" fmla="*/ 18058 h 55435"/>
                <a:gd name="connsiteX18" fmla="*/ 38267 w 41263"/>
                <a:gd name="connsiteY18" fmla="*/ 15160 h 55435"/>
                <a:gd name="connsiteX19" fmla="*/ 38267 w 41263"/>
                <a:gd name="connsiteY19" fmla="*/ 2961 h 55435"/>
                <a:gd name="connsiteX20" fmla="*/ 36879 w 41263"/>
                <a:gd name="connsiteY20" fmla="*/ 63 h 55435"/>
                <a:gd name="connsiteX21" fmla="*/ 34356 w 41263"/>
                <a:gd name="connsiteY21" fmla="*/ 1512 h 55435"/>
                <a:gd name="connsiteX22" fmla="*/ 32210 w 41263"/>
                <a:gd name="connsiteY22" fmla="*/ 3444 h 55435"/>
                <a:gd name="connsiteX23" fmla="*/ 20349 w 41263"/>
                <a:gd name="connsiteY23" fmla="*/ 63 h 55435"/>
                <a:gd name="connsiteX24" fmla="*/ 158 w 41263"/>
                <a:gd name="connsiteY24" fmla="*/ 14918 h 55435"/>
                <a:gd name="connsiteX25" fmla="*/ 5584 w 41263"/>
                <a:gd name="connsiteY25" fmla="*/ 25184 h 55435"/>
                <a:gd name="connsiteX26" fmla="*/ 22241 w 41263"/>
                <a:gd name="connsiteY26" fmla="*/ 30739 h 5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263" h="55435">
                  <a:moveTo>
                    <a:pt x="22241" y="30739"/>
                  </a:moveTo>
                  <a:cubicBezTo>
                    <a:pt x="25018" y="31223"/>
                    <a:pt x="35365" y="33155"/>
                    <a:pt x="35365" y="41851"/>
                  </a:cubicBezTo>
                  <a:cubicBezTo>
                    <a:pt x="35365" y="48010"/>
                    <a:pt x="30948" y="52841"/>
                    <a:pt x="21106" y="52841"/>
                  </a:cubicBezTo>
                  <a:cubicBezTo>
                    <a:pt x="10506" y="52841"/>
                    <a:pt x="5963" y="45957"/>
                    <a:pt x="3565" y="35691"/>
                  </a:cubicBezTo>
                  <a:cubicBezTo>
                    <a:pt x="3187" y="34121"/>
                    <a:pt x="3061" y="33638"/>
                    <a:pt x="1799" y="33638"/>
                  </a:cubicBezTo>
                  <a:cubicBezTo>
                    <a:pt x="158" y="33638"/>
                    <a:pt x="158" y="34483"/>
                    <a:pt x="158" y="36657"/>
                  </a:cubicBezTo>
                  <a:lnTo>
                    <a:pt x="158" y="52600"/>
                  </a:lnTo>
                  <a:cubicBezTo>
                    <a:pt x="158" y="54653"/>
                    <a:pt x="158" y="55498"/>
                    <a:pt x="1546" y="55498"/>
                  </a:cubicBezTo>
                  <a:cubicBezTo>
                    <a:pt x="2177" y="55498"/>
                    <a:pt x="2304" y="55377"/>
                    <a:pt x="4701" y="53083"/>
                  </a:cubicBezTo>
                  <a:cubicBezTo>
                    <a:pt x="4953" y="52841"/>
                    <a:pt x="4953" y="52600"/>
                    <a:pt x="7225" y="50305"/>
                  </a:cubicBezTo>
                  <a:cubicBezTo>
                    <a:pt x="12777" y="55377"/>
                    <a:pt x="18456" y="55498"/>
                    <a:pt x="21106" y="55498"/>
                  </a:cubicBezTo>
                  <a:cubicBezTo>
                    <a:pt x="35617" y="55498"/>
                    <a:pt x="41422" y="47406"/>
                    <a:pt x="41422" y="38711"/>
                  </a:cubicBezTo>
                  <a:cubicBezTo>
                    <a:pt x="41422" y="32310"/>
                    <a:pt x="37636" y="28686"/>
                    <a:pt x="36122" y="27237"/>
                  </a:cubicBezTo>
                  <a:cubicBezTo>
                    <a:pt x="31958" y="23372"/>
                    <a:pt x="27037" y="22406"/>
                    <a:pt x="21737" y="21440"/>
                  </a:cubicBezTo>
                  <a:cubicBezTo>
                    <a:pt x="14670" y="20111"/>
                    <a:pt x="6215" y="18541"/>
                    <a:pt x="6215" y="11536"/>
                  </a:cubicBezTo>
                  <a:cubicBezTo>
                    <a:pt x="6215" y="7309"/>
                    <a:pt x="9496" y="2357"/>
                    <a:pt x="20349" y="2357"/>
                  </a:cubicBezTo>
                  <a:cubicBezTo>
                    <a:pt x="34229" y="2357"/>
                    <a:pt x="34860" y="13227"/>
                    <a:pt x="35113" y="16971"/>
                  </a:cubicBezTo>
                  <a:cubicBezTo>
                    <a:pt x="35239" y="18058"/>
                    <a:pt x="36375" y="18058"/>
                    <a:pt x="36627" y="18058"/>
                  </a:cubicBezTo>
                  <a:cubicBezTo>
                    <a:pt x="38267" y="18058"/>
                    <a:pt x="38267" y="17454"/>
                    <a:pt x="38267" y="15160"/>
                  </a:cubicBezTo>
                  <a:lnTo>
                    <a:pt x="38267" y="2961"/>
                  </a:lnTo>
                  <a:cubicBezTo>
                    <a:pt x="38267" y="908"/>
                    <a:pt x="38267" y="63"/>
                    <a:pt x="36879" y="63"/>
                  </a:cubicBezTo>
                  <a:cubicBezTo>
                    <a:pt x="36248" y="63"/>
                    <a:pt x="35996" y="63"/>
                    <a:pt x="34356" y="1512"/>
                  </a:cubicBezTo>
                  <a:cubicBezTo>
                    <a:pt x="33977" y="1995"/>
                    <a:pt x="32715" y="3082"/>
                    <a:pt x="32210" y="3444"/>
                  </a:cubicBezTo>
                  <a:cubicBezTo>
                    <a:pt x="27415" y="63"/>
                    <a:pt x="22241" y="63"/>
                    <a:pt x="20349" y="63"/>
                  </a:cubicBezTo>
                  <a:cubicBezTo>
                    <a:pt x="4953" y="63"/>
                    <a:pt x="158" y="8155"/>
                    <a:pt x="158" y="14918"/>
                  </a:cubicBezTo>
                  <a:cubicBezTo>
                    <a:pt x="158" y="19145"/>
                    <a:pt x="2177" y="22527"/>
                    <a:pt x="5584" y="25184"/>
                  </a:cubicBezTo>
                  <a:cubicBezTo>
                    <a:pt x="9622" y="28324"/>
                    <a:pt x="13156" y="29049"/>
                    <a:pt x="22241" y="30739"/>
                  </a:cubicBezTo>
                  <a:close/>
                </a:path>
              </a:pathLst>
            </a:custGeom>
            <a:solidFill>
              <a:srgbClr val="000000"/>
            </a:solidFill>
            <a:ln w="12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6" name="Dowolny kształt: kształt 55">
              <a:extLst>
                <a:ext uri="{FF2B5EF4-FFF2-40B4-BE49-F238E27FC236}">
                  <a16:creationId xmlns:a16="http://schemas.microsoft.com/office/drawing/2014/main" id="{8D672981-2EDD-32EF-4915-2EF951ACB24B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2500958" y="4812568"/>
              <a:ext cx="71801" cy="79711"/>
            </a:xfrm>
            <a:custGeom>
              <a:avLst/>
              <a:gdLst>
                <a:gd name="connsiteX0" fmla="*/ 15307 w 71801"/>
                <a:gd name="connsiteY0" fmla="*/ 73977 h 79711"/>
                <a:gd name="connsiteX1" fmla="*/ 14676 w 71801"/>
                <a:gd name="connsiteY1" fmla="*/ 76392 h 79711"/>
                <a:gd name="connsiteX2" fmla="*/ 18335 w 71801"/>
                <a:gd name="connsiteY2" fmla="*/ 79774 h 79711"/>
                <a:gd name="connsiteX3" fmla="*/ 23004 w 71801"/>
                <a:gd name="connsiteY3" fmla="*/ 76634 h 79711"/>
                <a:gd name="connsiteX4" fmla="*/ 27421 w 71801"/>
                <a:gd name="connsiteY4" fmla="*/ 54532 h 79711"/>
                <a:gd name="connsiteX5" fmla="*/ 31585 w 71801"/>
                <a:gd name="connsiteY5" fmla="*/ 54774 h 79711"/>
                <a:gd name="connsiteX6" fmla="*/ 71965 w 71801"/>
                <a:gd name="connsiteY6" fmla="*/ 16730 h 79711"/>
                <a:gd name="connsiteX7" fmla="*/ 57580 w 71801"/>
                <a:gd name="connsiteY7" fmla="*/ 63 h 79711"/>
                <a:gd name="connsiteX8" fmla="*/ 24140 w 71801"/>
                <a:gd name="connsiteY8" fmla="*/ 47044 h 79711"/>
                <a:gd name="connsiteX9" fmla="*/ 3445 w 71801"/>
                <a:gd name="connsiteY9" fmla="*/ 29169 h 79711"/>
                <a:gd name="connsiteX10" fmla="*/ 13919 w 71801"/>
                <a:gd name="connsiteY10" fmla="*/ 4169 h 79711"/>
                <a:gd name="connsiteX11" fmla="*/ 14928 w 71801"/>
                <a:gd name="connsiteY11" fmla="*/ 2599 h 79711"/>
                <a:gd name="connsiteX12" fmla="*/ 13414 w 71801"/>
                <a:gd name="connsiteY12" fmla="*/ 1391 h 79711"/>
                <a:gd name="connsiteX13" fmla="*/ 164 w 71801"/>
                <a:gd name="connsiteY13" fmla="*/ 30498 h 79711"/>
                <a:gd name="connsiteX14" fmla="*/ 21995 w 71801"/>
                <a:gd name="connsiteY14" fmla="*/ 53687 h 79711"/>
                <a:gd name="connsiteX15" fmla="*/ 15307 w 71801"/>
                <a:gd name="connsiteY15" fmla="*/ 73977 h 79711"/>
                <a:gd name="connsiteX16" fmla="*/ 32721 w 71801"/>
                <a:gd name="connsiteY16" fmla="*/ 47769 h 79711"/>
                <a:gd name="connsiteX17" fmla="*/ 30449 w 71801"/>
                <a:gd name="connsiteY17" fmla="*/ 47648 h 79711"/>
                <a:gd name="connsiteX18" fmla="*/ 28809 w 71801"/>
                <a:gd name="connsiteY18" fmla="*/ 47165 h 79711"/>
                <a:gd name="connsiteX19" fmla="*/ 31333 w 71801"/>
                <a:gd name="connsiteY19" fmla="*/ 34121 h 79711"/>
                <a:gd name="connsiteX20" fmla="*/ 56318 w 71801"/>
                <a:gd name="connsiteY20" fmla="*/ 7068 h 79711"/>
                <a:gd name="connsiteX21" fmla="*/ 68432 w 71801"/>
                <a:gd name="connsiteY21" fmla="*/ 19387 h 79711"/>
                <a:gd name="connsiteX22" fmla="*/ 32721 w 71801"/>
                <a:gd name="connsiteY22" fmla="*/ 47769 h 79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1801" h="79711">
                  <a:moveTo>
                    <a:pt x="15307" y="73977"/>
                  </a:moveTo>
                  <a:cubicBezTo>
                    <a:pt x="14802" y="75547"/>
                    <a:pt x="14676" y="75788"/>
                    <a:pt x="14676" y="76392"/>
                  </a:cubicBezTo>
                  <a:cubicBezTo>
                    <a:pt x="14676" y="79049"/>
                    <a:pt x="17073" y="79774"/>
                    <a:pt x="18335" y="79774"/>
                  </a:cubicBezTo>
                  <a:cubicBezTo>
                    <a:pt x="18966" y="79774"/>
                    <a:pt x="21742" y="79412"/>
                    <a:pt x="23004" y="76634"/>
                  </a:cubicBezTo>
                  <a:cubicBezTo>
                    <a:pt x="23383" y="75668"/>
                    <a:pt x="24014" y="71682"/>
                    <a:pt x="27421" y="54532"/>
                  </a:cubicBezTo>
                  <a:cubicBezTo>
                    <a:pt x="28556" y="54653"/>
                    <a:pt x="29440" y="54774"/>
                    <a:pt x="31585" y="54774"/>
                  </a:cubicBezTo>
                  <a:cubicBezTo>
                    <a:pt x="52532" y="54774"/>
                    <a:pt x="71965" y="35812"/>
                    <a:pt x="71965" y="16730"/>
                  </a:cubicBezTo>
                  <a:cubicBezTo>
                    <a:pt x="71965" y="7309"/>
                    <a:pt x="67044" y="63"/>
                    <a:pt x="57580" y="63"/>
                  </a:cubicBezTo>
                  <a:cubicBezTo>
                    <a:pt x="39282" y="63"/>
                    <a:pt x="31711" y="23493"/>
                    <a:pt x="24140" y="47044"/>
                  </a:cubicBezTo>
                  <a:cubicBezTo>
                    <a:pt x="10511" y="44629"/>
                    <a:pt x="3445" y="37865"/>
                    <a:pt x="3445" y="29169"/>
                  </a:cubicBezTo>
                  <a:cubicBezTo>
                    <a:pt x="3445" y="25788"/>
                    <a:pt x="6347" y="12503"/>
                    <a:pt x="13919" y="4169"/>
                  </a:cubicBezTo>
                  <a:cubicBezTo>
                    <a:pt x="14928" y="3082"/>
                    <a:pt x="14928" y="2841"/>
                    <a:pt x="14928" y="2599"/>
                  </a:cubicBezTo>
                  <a:cubicBezTo>
                    <a:pt x="14928" y="2116"/>
                    <a:pt x="14676" y="1391"/>
                    <a:pt x="13414" y="1391"/>
                  </a:cubicBezTo>
                  <a:cubicBezTo>
                    <a:pt x="9880" y="1391"/>
                    <a:pt x="164" y="18904"/>
                    <a:pt x="164" y="30498"/>
                  </a:cubicBezTo>
                  <a:cubicBezTo>
                    <a:pt x="164" y="41851"/>
                    <a:pt x="8492" y="50667"/>
                    <a:pt x="21995" y="53687"/>
                  </a:cubicBezTo>
                  <a:lnTo>
                    <a:pt x="15307" y="73977"/>
                  </a:lnTo>
                  <a:close/>
                  <a:moveTo>
                    <a:pt x="32721" y="47769"/>
                  </a:moveTo>
                  <a:cubicBezTo>
                    <a:pt x="31711" y="47769"/>
                    <a:pt x="31459" y="47769"/>
                    <a:pt x="30449" y="47648"/>
                  </a:cubicBezTo>
                  <a:cubicBezTo>
                    <a:pt x="28935" y="47648"/>
                    <a:pt x="28809" y="47527"/>
                    <a:pt x="28809" y="47165"/>
                  </a:cubicBezTo>
                  <a:cubicBezTo>
                    <a:pt x="28809" y="46923"/>
                    <a:pt x="30954" y="35933"/>
                    <a:pt x="31333" y="34121"/>
                  </a:cubicBezTo>
                  <a:cubicBezTo>
                    <a:pt x="35244" y="18662"/>
                    <a:pt x="45087" y="7068"/>
                    <a:pt x="56318" y="7068"/>
                  </a:cubicBezTo>
                  <a:cubicBezTo>
                    <a:pt x="65025" y="7068"/>
                    <a:pt x="68432" y="13589"/>
                    <a:pt x="68432" y="19387"/>
                  </a:cubicBezTo>
                  <a:cubicBezTo>
                    <a:pt x="68432" y="33034"/>
                    <a:pt x="52154" y="47769"/>
                    <a:pt x="32721" y="47769"/>
                  </a:cubicBezTo>
                  <a:close/>
                </a:path>
              </a:pathLst>
            </a:custGeom>
            <a:solidFill>
              <a:srgbClr val="000000"/>
            </a:solidFill>
            <a:ln w="12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DF3BD641-E45C-0858-85FE-D49A70BEC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464" y="162929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err="1"/>
              <a:t>Fundamental</a:t>
            </a:r>
            <a:r>
              <a:rPr lang="pl-PL" dirty="0"/>
              <a:t> </a:t>
            </a:r>
            <a:r>
              <a:rPr lang="pl-PL" dirty="0" err="1"/>
              <a:t>bounds</a:t>
            </a:r>
            <a:br>
              <a:rPr lang="pl-PL" dirty="0"/>
            </a:br>
            <a:r>
              <a:rPr lang="pl-PL" sz="2700" dirty="0" err="1"/>
              <a:t>latest</a:t>
            </a:r>
            <a:r>
              <a:rPr lang="pl-PL" sz="2700" dirty="0"/>
              <a:t> </a:t>
            </a:r>
            <a:r>
              <a:rPr lang="pl-PL" sz="2700" dirty="0" err="1"/>
              <a:t>developments</a:t>
            </a:r>
            <a:endParaRPr lang="pl-PL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3FFFF94F-36DE-6DEB-C2F7-D2B302096A21}"/>
              </a:ext>
            </a:extLst>
          </p:cNvPr>
          <p:cNvSpPr/>
          <p:nvPr/>
        </p:nvSpPr>
        <p:spPr>
          <a:xfrm>
            <a:off x="4434259" y="1386605"/>
            <a:ext cx="4552347" cy="216172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upa 3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alpha = \sum_i \dot{\tilde{K}}_i^{\dagger \varphi} \dot{\tilde{K}}_i^\varphi&#10;$$&#10; \end{document}&#10;" title="IguanaTex Vector Display">
            <a:extLst>
              <a:ext uri="{FF2B5EF4-FFF2-40B4-BE49-F238E27FC236}">
                <a16:creationId xmlns:a16="http://schemas.microsoft.com/office/drawing/2014/main" id="{97950A76-785A-1413-3C8B-18A71C437C91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013897" y="2691545"/>
            <a:ext cx="1214063" cy="426551"/>
            <a:chOff x="6140746" y="7082769"/>
            <a:chExt cx="1911717" cy="671666"/>
          </a:xfrm>
        </p:grpSpPr>
        <p:sp>
          <p:nvSpPr>
            <p:cNvPr id="5" name="Dowolny kształt: kształt 4">
              <a:extLst>
                <a:ext uri="{FF2B5EF4-FFF2-40B4-BE49-F238E27FC236}">
                  <a16:creationId xmlns:a16="http://schemas.microsoft.com/office/drawing/2014/main" id="{AF23819C-93BF-508D-4BF9-DFC96FA03F77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6140746" y="7288076"/>
              <a:ext cx="157308" cy="129698"/>
            </a:xfrm>
            <a:custGeom>
              <a:avLst/>
              <a:gdLst>
                <a:gd name="connsiteX0" fmla="*/ 122457 w 157308"/>
                <a:gd name="connsiteY0" fmla="*/ 59054 h 129698"/>
                <a:gd name="connsiteX1" fmla="*/ 75629 w 157308"/>
                <a:gd name="connsiteY1" fmla="*/ 75 h 129698"/>
                <a:gd name="connsiteX2" fmla="*/ 199 w 157308"/>
                <a:gd name="connsiteY2" fmla="*/ 81387 h 129698"/>
                <a:gd name="connsiteX3" fmla="*/ 45625 w 157308"/>
                <a:gd name="connsiteY3" fmla="*/ 129773 h 129698"/>
                <a:gd name="connsiteX4" fmla="*/ 104791 w 157308"/>
                <a:gd name="connsiteY4" fmla="*/ 105723 h 129698"/>
                <a:gd name="connsiteX5" fmla="*/ 130308 w 157308"/>
                <a:gd name="connsiteY5" fmla="*/ 129773 h 129698"/>
                <a:gd name="connsiteX6" fmla="*/ 153862 w 157308"/>
                <a:gd name="connsiteY6" fmla="*/ 109445 h 129698"/>
                <a:gd name="connsiteX7" fmla="*/ 150497 w 157308"/>
                <a:gd name="connsiteY7" fmla="*/ 106582 h 129698"/>
                <a:gd name="connsiteX8" fmla="*/ 146852 w 157308"/>
                <a:gd name="connsiteY8" fmla="*/ 109445 h 129698"/>
                <a:gd name="connsiteX9" fmla="*/ 131149 w 157308"/>
                <a:gd name="connsiteY9" fmla="*/ 123474 h 129698"/>
                <a:gd name="connsiteX10" fmla="*/ 122457 w 157308"/>
                <a:gd name="connsiteY10" fmla="*/ 94271 h 129698"/>
                <a:gd name="connsiteX11" fmla="*/ 125261 w 157308"/>
                <a:gd name="connsiteY11" fmla="*/ 84250 h 129698"/>
                <a:gd name="connsiteX12" fmla="*/ 157507 w 157308"/>
                <a:gd name="connsiteY12" fmla="*/ 16967 h 129698"/>
                <a:gd name="connsiteX13" fmla="*/ 154143 w 157308"/>
                <a:gd name="connsiteY13" fmla="*/ 14104 h 129698"/>
                <a:gd name="connsiteX14" fmla="*/ 149936 w 157308"/>
                <a:gd name="connsiteY14" fmla="*/ 20116 h 129698"/>
                <a:gd name="connsiteX15" fmla="*/ 122457 w 157308"/>
                <a:gd name="connsiteY15" fmla="*/ 76806 h 129698"/>
                <a:gd name="connsiteX16" fmla="*/ 122457 w 157308"/>
                <a:gd name="connsiteY16" fmla="*/ 59054 h 129698"/>
                <a:gd name="connsiteX17" fmla="*/ 103669 w 157308"/>
                <a:gd name="connsiteY17" fmla="*/ 98279 h 129698"/>
                <a:gd name="connsiteX18" fmla="*/ 46186 w 157308"/>
                <a:gd name="connsiteY18" fmla="*/ 123474 h 129698"/>
                <a:gd name="connsiteX19" fmla="*/ 20949 w 157308"/>
                <a:gd name="connsiteY19" fmla="*/ 92266 h 129698"/>
                <a:gd name="connsiteX20" fmla="*/ 37213 w 157308"/>
                <a:gd name="connsiteY20" fmla="*/ 32714 h 129698"/>
                <a:gd name="connsiteX21" fmla="*/ 75348 w 157308"/>
                <a:gd name="connsiteY21" fmla="*/ 6374 h 129698"/>
                <a:gd name="connsiteX22" fmla="*/ 103108 w 157308"/>
                <a:gd name="connsiteY22" fmla="*/ 66212 h 129698"/>
                <a:gd name="connsiteX23" fmla="*/ 103669 w 157308"/>
                <a:gd name="connsiteY23" fmla="*/ 98279 h 129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7308" h="129698">
                  <a:moveTo>
                    <a:pt x="122457" y="59054"/>
                  </a:moveTo>
                  <a:cubicBezTo>
                    <a:pt x="122457" y="14104"/>
                    <a:pt x="96379" y="75"/>
                    <a:pt x="75629" y="75"/>
                  </a:cubicBezTo>
                  <a:cubicBezTo>
                    <a:pt x="37213" y="75"/>
                    <a:pt x="199" y="41017"/>
                    <a:pt x="199" y="81387"/>
                  </a:cubicBezTo>
                  <a:cubicBezTo>
                    <a:pt x="199" y="108013"/>
                    <a:pt x="17023" y="129773"/>
                    <a:pt x="45625" y="129773"/>
                  </a:cubicBezTo>
                  <a:cubicBezTo>
                    <a:pt x="63291" y="129773"/>
                    <a:pt x="83480" y="123188"/>
                    <a:pt x="104791" y="105723"/>
                  </a:cubicBezTo>
                  <a:cubicBezTo>
                    <a:pt x="108436" y="120897"/>
                    <a:pt x="117690" y="129773"/>
                    <a:pt x="130308" y="129773"/>
                  </a:cubicBezTo>
                  <a:cubicBezTo>
                    <a:pt x="145170" y="129773"/>
                    <a:pt x="153862" y="114026"/>
                    <a:pt x="153862" y="109445"/>
                  </a:cubicBezTo>
                  <a:cubicBezTo>
                    <a:pt x="153862" y="107441"/>
                    <a:pt x="152180" y="106582"/>
                    <a:pt x="150497" y="106582"/>
                  </a:cubicBezTo>
                  <a:cubicBezTo>
                    <a:pt x="148534" y="106582"/>
                    <a:pt x="147693" y="107441"/>
                    <a:pt x="146852" y="109445"/>
                  </a:cubicBezTo>
                  <a:cubicBezTo>
                    <a:pt x="141805" y="123474"/>
                    <a:pt x="131710" y="123474"/>
                    <a:pt x="131149" y="123474"/>
                  </a:cubicBezTo>
                  <a:cubicBezTo>
                    <a:pt x="122457" y="123474"/>
                    <a:pt x="122457" y="101142"/>
                    <a:pt x="122457" y="94271"/>
                  </a:cubicBezTo>
                  <a:cubicBezTo>
                    <a:pt x="122457" y="88258"/>
                    <a:pt x="122457" y="87685"/>
                    <a:pt x="125261" y="84250"/>
                  </a:cubicBezTo>
                  <a:cubicBezTo>
                    <a:pt x="151619" y="50465"/>
                    <a:pt x="157507" y="17253"/>
                    <a:pt x="157507" y="16967"/>
                  </a:cubicBezTo>
                  <a:cubicBezTo>
                    <a:pt x="157507" y="16394"/>
                    <a:pt x="157227" y="14104"/>
                    <a:pt x="154143" y="14104"/>
                  </a:cubicBezTo>
                  <a:cubicBezTo>
                    <a:pt x="151338" y="14104"/>
                    <a:pt x="151338" y="14963"/>
                    <a:pt x="149936" y="20116"/>
                  </a:cubicBezTo>
                  <a:cubicBezTo>
                    <a:pt x="144889" y="38154"/>
                    <a:pt x="135636" y="59913"/>
                    <a:pt x="122457" y="76806"/>
                  </a:cubicBezTo>
                  <a:lnTo>
                    <a:pt x="122457" y="59054"/>
                  </a:lnTo>
                  <a:close/>
                  <a:moveTo>
                    <a:pt x="103669" y="98279"/>
                  </a:moveTo>
                  <a:cubicBezTo>
                    <a:pt x="78993" y="120325"/>
                    <a:pt x="57402" y="123474"/>
                    <a:pt x="46186" y="123474"/>
                  </a:cubicBezTo>
                  <a:cubicBezTo>
                    <a:pt x="29361" y="123474"/>
                    <a:pt x="20949" y="110590"/>
                    <a:pt x="20949" y="92266"/>
                  </a:cubicBezTo>
                  <a:cubicBezTo>
                    <a:pt x="20949" y="78237"/>
                    <a:pt x="28240" y="47316"/>
                    <a:pt x="37213" y="32714"/>
                  </a:cubicBezTo>
                  <a:cubicBezTo>
                    <a:pt x="50392" y="11813"/>
                    <a:pt x="65534" y="6374"/>
                    <a:pt x="75348" y="6374"/>
                  </a:cubicBezTo>
                  <a:cubicBezTo>
                    <a:pt x="103108" y="6374"/>
                    <a:pt x="103108" y="43880"/>
                    <a:pt x="103108" y="66212"/>
                  </a:cubicBezTo>
                  <a:cubicBezTo>
                    <a:pt x="103108" y="76806"/>
                    <a:pt x="103108" y="93412"/>
                    <a:pt x="103669" y="98279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" name="Dowolny kształt: kształt 5">
              <a:extLst>
                <a:ext uri="{FF2B5EF4-FFF2-40B4-BE49-F238E27FC236}">
                  <a16:creationId xmlns:a16="http://schemas.microsoft.com/office/drawing/2014/main" id="{B6DFAA4E-3F28-6542-8367-078B727A2CA6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6403256" y="7309549"/>
              <a:ext cx="186470" cy="66996"/>
            </a:xfrm>
            <a:custGeom>
              <a:avLst/>
              <a:gdLst>
                <a:gd name="connsiteX0" fmla="*/ 177145 w 186470"/>
                <a:gd name="connsiteY0" fmla="*/ 11527 h 66996"/>
                <a:gd name="connsiteX1" fmla="*/ 186679 w 186470"/>
                <a:gd name="connsiteY1" fmla="*/ 5801 h 66996"/>
                <a:gd name="connsiteX2" fmla="*/ 177426 w 186470"/>
                <a:gd name="connsiteY2" fmla="*/ 75 h 66996"/>
                <a:gd name="connsiteX3" fmla="*/ 9462 w 186470"/>
                <a:gd name="connsiteY3" fmla="*/ 75 h 66996"/>
                <a:gd name="connsiteX4" fmla="*/ 208 w 186470"/>
                <a:gd name="connsiteY4" fmla="*/ 5801 h 66996"/>
                <a:gd name="connsiteX5" fmla="*/ 9742 w 186470"/>
                <a:gd name="connsiteY5" fmla="*/ 11527 h 66996"/>
                <a:gd name="connsiteX6" fmla="*/ 177145 w 186470"/>
                <a:gd name="connsiteY6" fmla="*/ 11527 h 66996"/>
                <a:gd name="connsiteX7" fmla="*/ 177426 w 186470"/>
                <a:gd name="connsiteY7" fmla="*/ 67071 h 66996"/>
                <a:gd name="connsiteX8" fmla="*/ 186679 w 186470"/>
                <a:gd name="connsiteY8" fmla="*/ 61345 h 66996"/>
                <a:gd name="connsiteX9" fmla="*/ 177145 w 186470"/>
                <a:gd name="connsiteY9" fmla="*/ 55619 h 66996"/>
                <a:gd name="connsiteX10" fmla="*/ 9742 w 186470"/>
                <a:gd name="connsiteY10" fmla="*/ 55619 h 66996"/>
                <a:gd name="connsiteX11" fmla="*/ 208 w 186470"/>
                <a:gd name="connsiteY11" fmla="*/ 61345 h 66996"/>
                <a:gd name="connsiteX12" fmla="*/ 9462 w 186470"/>
                <a:gd name="connsiteY12" fmla="*/ 67071 h 66996"/>
                <a:gd name="connsiteX13" fmla="*/ 177426 w 186470"/>
                <a:gd name="connsiteY13" fmla="*/ 67071 h 66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6470" h="66996">
                  <a:moveTo>
                    <a:pt x="177145" y="11527"/>
                  </a:moveTo>
                  <a:cubicBezTo>
                    <a:pt x="181351" y="11527"/>
                    <a:pt x="186679" y="11527"/>
                    <a:pt x="186679" y="5801"/>
                  </a:cubicBezTo>
                  <a:cubicBezTo>
                    <a:pt x="186679" y="75"/>
                    <a:pt x="181351" y="75"/>
                    <a:pt x="177426" y="75"/>
                  </a:cubicBezTo>
                  <a:lnTo>
                    <a:pt x="9462" y="75"/>
                  </a:lnTo>
                  <a:cubicBezTo>
                    <a:pt x="5536" y="75"/>
                    <a:pt x="208" y="75"/>
                    <a:pt x="208" y="5801"/>
                  </a:cubicBezTo>
                  <a:cubicBezTo>
                    <a:pt x="208" y="11527"/>
                    <a:pt x="5536" y="11527"/>
                    <a:pt x="9742" y="11527"/>
                  </a:cubicBezTo>
                  <a:lnTo>
                    <a:pt x="177145" y="11527"/>
                  </a:lnTo>
                  <a:close/>
                  <a:moveTo>
                    <a:pt x="177426" y="67071"/>
                  </a:moveTo>
                  <a:cubicBezTo>
                    <a:pt x="181351" y="67071"/>
                    <a:pt x="186679" y="67071"/>
                    <a:pt x="186679" y="61345"/>
                  </a:cubicBezTo>
                  <a:cubicBezTo>
                    <a:pt x="186679" y="55619"/>
                    <a:pt x="181351" y="55619"/>
                    <a:pt x="177145" y="55619"/>
                  </a:cubicBezTo>
                  <a:lnTo>
                    <a:pt x="9742" y="55619"/>
                  </a:lnTo>
                  <a:cubicBezTo>
                    <a:pt x="5536" y="55619"/>
                    <a:pt x="208" y="55619"/>
                    <a:pt x="208" y="61345"/>
                  </a:cubicBezTo>
                  <a:cubicBezTo>
                    <a:pt x="208" y="67071"/>
                    <a:pt x="5536" y="67071"/>
                    <a:pt x="9462" y="67071"/>
                  </a:cubicBezTo>
                  <a:lnTo>
                    <a:pt x="177426" y="67071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" name="Dowolny kształt: kształt 6">
              <a:extLst>
                <a:ext uri="{FF2B5EF4-FFF2-40B4-BE49-F238E27FC236}">
                  <a16:creationId xmlns:a16="http://schemas.microsoft.com/office/drawing/2014/main" id="{914C9637-EB49-6EE2-9FA7-EFAA1C38B235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6699241" y="7142629"/>
              <a:ext cx="373221" cy="400833"/>
            </a:xfrm>
            <a:custGeom>
              <a:avLst/>
              <a:gdLst>
                <a:gd name="connsiteX0" fmla="*/ 339511 w 373221"/>
                <a:gd name="connsiteY0" fmla="*/ 400898 h 400833"/>
                <a:gd name="connsiteX1" fmla="*/ 373441 w 373221"/>
                <a:gd name="connsiteY1" fmla="*/ 309279 h 400833"/>
                <a:gd name="connsiteX2" fmla="*/ 366430 w 373221"/>
                <a:gd name="connsiteY2" fmla="*/ 309279 h 400833"/>
                <a:gd name="connsiteX3" fmla="*/ 293525 w 373221"/>
                <a:gd name="connsiteY3" fmla="*/ 367114 h 400833"/>
                <a:gd name="connsiteX4" fmla="*/ 206318 w 373221"/>
                <a:gd name="connsiteY4" fmla="*/ 375989 h 400833"/>
                <a:gd name="connsiteX5" fmla="*/ 37232 w 373221"/>
                <a:gd name="connsiteY5" fmla="*/ 375989 h 400833"/>
                <a:gd name="connsiteX6" fmla="*/ 179960 w 373221"/>
                <a:gd name="connsiteY6" fmla="*/ 205063 h 400833"/>
                <a:gd name="connsiteX7" fmla="*/ 182483 w 373221"/>
                <a:gd name="connsiteY7" fmla="*/ 200482 h 400833"/>
                <a:gd name="connsiteX8" fmla="*/ 180521 w 373221"/>
                <a:gd name="connsiteY8" fmla="*/ 196187 h 400833"/>
                <a:gd name="connsiteX9" fmla="*/ 49851 w 373221"/>
                <a:gd name="connsiteY9" fmla="*/ 13808 h 400833"/>
                <a:gd name="connsiteX10" fmla="*/ 203514 w 373221"/>
                <a:gd name="connsiteY10" fmla="*/ 13808 h 400833"/>
                <a:gd name="connsiteX11" fmla="*/ 269129 w 373221"/>
                <a:gd name="connsiteY11" fmla="*/ 18389 h 400833"/>
                <a:gd name="connsiteX12" fmla="*/ 330819 w 373221"/>
                <a:gd name="connsiteY12" fmla="*/ 39862 h 400833"/>
                <a:gd name="connsiteX13" fmla="*/ 366430 w 373221"/>
                <a:gd name="connsiteY13" fmla="*/ 80518 h 400833"/>
                <a:gd name="connsiteX14" fmla="*/ 373441 w 373221"/>
                <a:gd name="connsiteY14" fmla="*/ 80518 h 400833"/>
                <a:gd name="connsiteX15" fmla="*/ 339511 w 373221"/>
                <a:gd name="connsiteY15" fmla="*/ 65 h 400833"/>
                <a:gd name="connsiteX16" fmla="*/ 8070 w 373221"/>
                <a:gd name="connsiteY16" fmla="*/ 65 h 400833"/>
                <a:gd name="connsiteX17" fmla="*/ 499 w 373221"/>
                <a:gd name="connsiteY17" fmla="*/ 2069 h 400833"/>
                <a:gd name="connsiteX18" fmla="*/ 219 w 373221"/>
                <a:gd name="connsiteY18" fmla="*/ 11518 h 400833"/>
                <a:gd name="connsiteX19" fmla="*/ 148554 w 373221"/>
                <a:gd name="connsiteY19" fmla="*/ 218806 h 400833"/>
                <a:gd name="connsiteX20" fmla="*/ 3303 w 373221"/>
                <a:gd name="connsiteY20" fmla="*/ 392595 h 400833"/>
                <a:gd name="connsiteX21" fmla="*/ 499 w 373221"/>
                <a:gd name="connsiteY21" fmla="*/ 397749 h 400833"/>
                <a:gd name="connsiteX22" fmla="*/ 8070 w 373221"/>
                <a:gd name="connsiteY22" fmla="*/ 400898 h 400833"/>
                <a:gd name="connsiteX23" fmla="*/ 339511 w 373221"/>
                <a:gd name="connsiteY23" fmla="*/ 400898 h 400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73221" h="400833">
                  <a:moveTo>
                    <a:pt x="339511" y="400898"/>
                  </a:moveTo>
                  <a:lnTo>
                    <a:pt x="373441" y="309279"/>
                  </a:lnTo>
                  <a:lnTo>
                    <a:pt x="366430" y="309279"/>
                  </a:lnTo>
                  <a:cubicBezTo>
                    <a:pt x="355495" y="339056"/>
                    <a:pt x="325771" y="358525"/>
                    <a:pt x="293525" y="367114"/>
                  </a:cubicBezTo>
                  <a:cubicBezTo>
                    <a:pt x="287636" y="368545"/>
                    <a:pt x="260156" y="375989"/>
                    <a:pt x="206318" y="375989"/>
                  </a:cubicBezTo>
                  <a:lnTo>
                    <a:pt x="37232" y="375989"/>
                  </a:lnTo>
                  <a:lnTo>
                    <a:pt x="179960" y="205063"/>
                  </a:lnTo>
                  <a:cubicBezTo>
                    <a:pt x="181923" y="202772"/>
                    <a:pt x="182483" y="201913"/>
                    <a:pt x="182483" y="200482"/>
                  </a:cubicBezTo>
                  <a:cubicBezTo>
                    <a:pt x="182483" y="199909"/>
                    <a:pt x="182483" y="199050"/>
                    <a:pt x="180521" y="196187"/>
                  </a:cubicBezTo>
                  <a:lnTo>
                    <a:pt x="49851" y="13808"/>
                  </a:lnTo>
                  <a:lnTo>
                    <a:pt x="203514" y="13808"/>
                  </a:lnTo>
                  <a:cubicBezTo>
                    <a:pt x="241088" y="13808"/>
                    <a:pt x="266606" y="17816"/>
                    <a:pt x="269129" y="18389"/>
                  </a:cubicBezTo>
                  <a:cubicBezTo>
                    <a:pt x="284271" y="20680"/>
                    <a:pt x="308667" y="25547"/>
                    <a:pt x="330819" y="39862"/>
                  </a:cubicBezTo>
                  <a:cubicBezTo>
                    <a:pt x="337829" y="44443"/>
                    <a:pt x="356897" y="57327"/>
                    <a:pt x="366430" y="80518"/>
                  </a:cubicBezTo>
                  <a:lnTo>
                    <a:pt x="373441" y="80518"/>
                  </a:lnTo>
                  <a:lnTo>
                    <a:pt x="339511" y="65"/>
                  </a:lnTo>
                  <a:lnTo>
                    <a:pt x="8070" y="65"/>
                  </a:lnTo>
                  <a:cubicBezTo>
                    <a:pt x="1621" y="65"/>
                    <a:pt x="1340" y="352"/>
                    <a:pt x="499" y="2069"/>
                  </a:cubicBezTo>
                  <a:cubicBezTo>
                    <a:pt x="219" y="2928"/>
                    <a:pt x="219" y="8368"/>
                    <a:pt x="219" y="11518"/>
                  </a:cubicBezTo>
                  <a:lnTo>
                    <a:pt x="148554" y="218806"/>
                  </a:lnTo>
                  <a:lnTo>
                    <a:pt x="3303" y="392595"/>
                  </a:lnTo>
                  <a:cubicBezTo>
                    <a:pt x="499" y="396031"/>
                    <a:pt x="499" y="397463"/>
                    <a:pt x="499" y="397749"/>
                  </a:cubicBezTo>
                  <a:cubicBezTo>
                    <a:pt x="499" y="400898"/>
                    <a:pt x="3023" y="400898"/>
                    <a:pt x="8070" y="400898"/>
                  </a:cubicBezTo>
                  <a:lnTo>
                    <a:pt x="339511" y="400898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 dirty="0"/>
            </a:p>
          </p:txBody>
        </p:sp>
        <p:sp>
          <p:nvSpPr>
            <p:cNvPr id="8" name="Dowolny kształt: kształt 7">
              <a:extLst>
                <a:ext uri="{FF2B5EF4-FFF2-40B4-BE49-F238E27FC236}">
                  <a16:creationId xmlns:a16="http://schemas.microsoft.com/office/drawing/2014/main" id="{14B8D233-1FAB-FC30-4C67-04A954AB60B4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6855613" y="7619555"/>
              <a:ext cx="59474" cy="134880"/>
            </a:xfrm>
            <a:custGeom>
              <a:avLst/>
              <a:gdLst>
                <a:gd name="connsiteX0" fmla="*/ 54595 w 59474"/>
                <a:gd name="connsiteY0" fmla="*/ 7702 h 134880"/>
                <a:gd name="connsiteX1" fmla="*/ 46744 w 59474"/>
                <a:gd name="connsiteY1" fmla="*/ 86 h 134880"/>
                <a:gd name="connsiteX2" fmla="*/ 35752 w 59474"/>
                <a:gd name="connsiteY2" fmla="*/ 11109 h 134880"/>
                <a:gd name="connsiteX3" fmla="*/ 43603 w 59474"/>
                <a:gd name="connsiteY3" fmla="*/ 18725 h 134880"/>
                <a:gd name="connsiteX4" fmla="*/ 54595 w 59474"/>
                <a:gd name="connsiteY4" fmla="*/ 7702 h 134880"/>
                <a:gd name="connsiteX5" fmla="*/ 14553 w 59474"/>
                <a:gd name="connsiteY5" fmla="*/ 109514 h 134880"/>
                <a:gd name="connsiteX6" fmla="*/ 12787 w 59474"/>
                <a:gd name="connsiteY6" fmla="*/ 117931 h 134880"/>
                <a:gd name="connsiteX7" fmla="*/ 31434 w 59474"/>
                <a:gd name="connsiteY7" fmla="*/ 134967 h 134880"/>
                <a:gd name="connsiteX8" fmla="*/ 59699 w 59474"/>
                <a:gd name="connsiteY8" fmla="*/ 104303 h 134880"/>
                <a:gd name="connsiteX9" fmla="*/ 56558 w 59474"/>
                <a:gd name="connsiteY9" fmla="*/ 101698 h 134880"/>
                <a:gd name="connsiteX10" fmla="*/ 52829 w 59474"/>
                <a:gd name="connsiteY10" fmla="*/ 105105 h 134880"/>
                <a:gd name="connsiteX11" fmla="*/ 32023 w 59474"/>
                <a:gd name="connsiteY11" fmla="*/ 129355 h 134880"/>
                <a:gd name="connsiteX12" fmla="*/ 27116 w 59474"/>
                <a:gd name="connsiteY12" fmla="*/ 122341 h 134880"/>
                <a:gd name="connsiteX13" fmla="*/ 30256 w 59474"/>
                <a:gd name="connsiteY13" fmla="*/ 109514 h 134880"/>
                <a:gd name="connsiteX14" fmla="*/ 36537 w 59474"/>
                <a:gd name="connsiteY14" fmla="*/ 93481 h 134880"/>
                <a:gd name="connsiteX15" fmla="*/ 46155 w 59474"/>
                <a:gd name="connsiteY15" fmla="*/ 68028 h 134880"/>
                <a:gd name="connsiteX16" fmla="*/ 47333 w 59474"/>
                <a:gd name="connsiteY16" fmla="*/ 61614 h 134880"/>
                <a:gd name="connsiteX17" fmla="*/ 28686 w 59474"/>
                <a:gd name="connsiteY17" fmla="*/ 44579 h 134880"/>
                <a:gd name="connsiteX18" fmla="*/ 224 w 59474"/>
                <a:gd name="connsiteY18" fmla="*/ 75243 h 134880"/>
                <a:gd name="connsiteX19" fmla="*/ 3561 w 59474"/>
                <a:gd name="connsiteY19" fmla="*/ 77848 h 134880"/>
                <a:gd name="connsiteX20" fmla="*/ 7094 w 59474"/>
                <a:gd name="connsiteY20" fmla="*/ 74641 h 134880"/>
                <a:gd name="connsiteX21" fmla="*/ 28097 w 59474"/>
                <a:gd name="connsiteY21" fmla="*/ 50191 h 134880"/>
                <a:gd name="connsiteX22" fmla="*/ 33004 w 59474"/>
                <a:gd name="connsiteY22" fmla="*/ 57205 h 134880"/>
                <a:gd name="connsiteX23" fmla="*/ 26919 w 59474"/>
                <a:gd name="connsiteY23" fmla="*/ 77247 h 134880"/>
                <a:gd name="connsiteX24" fmla="*/ 14553 w 59474"/>
                <a:gd name="connsiteY24" fmla="*/ 109514 h 13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474" h="134880">
                  <a:moveTo>
                    <a:pt x="54595" y="7702"/>
                  </a:moveTo>
                  <a:cubicBezTo>
                    <a:pt x="54595" y="4496"/>
                    <a:pt x="52240" y="86"/>
                    <a:pt x="46744" y="86"/>
                  </a:cubicBezTo>
                  <a:cubicBezTo>
                    <a:pt x="41444" y="86"/>
                    <a:pt x="35752" y="5297"/>
                    <a:pt x="35752" y="11109"/>
                  </a:cubicBezTo>
                  <a:cubicBezTo>
                    <a:pt x="35752" y="14516"/>
                    <a:pt x="38304" y="18725"/>
                    <a:pt x="43603" y="18725"/>
                  </a:cubicBezTo>
                  <a:cubicBezTo>
                    <a:pt x="49296" y="18725"/>
                    <a:pt x="54595" y="13114"/>
                    <a:pt x="54595" y="7702"/>
                  </a:cubicBezTo>
                  <a:close/>
                  <a:moveTo>
                    <a:pt x="14553" y="109514"/>
                  </a:moveTo>
                  <a:cubicBezTo>
                    <a:pt x="13768" y="112119"/>
                    <a:pt x="12787" y="114524"/>
                    <a:pt x="12787" y="117931"/>
                  </a:cubicBezTo>
                  <a:cubicBezTo>
                    <a:pt x="12787" y="127351"/>
                    <a:pt x="20638" y="134967"/>
                    <a:pt x="31434" y="134967"/>
                  </a:cubicBezTo>
                  <a:cubicBezTo>
                    <a:pt x="51062" y="134967"/>
                    <a:pt x="59699" y="107309"/>
                    <a:pt x="59699" y="104303"/>
                  </a:cubicBezTo>
                  <a:cubicBezTo>
                    <a:pt x="59699" y="101698"/>
                    <a:pt x="57147" y="101698"/>
                    <a:pt x="56558" y="101698"/>
                  </a:cubicBezTo>
                  <a:cubicBezTo>
                    <a:pt x="53810" y="101698"/>
                    <a:pt x="53614" y="102900"/>
                    <a:pt x="52829" y="105105"/>
                  </a:cubicBezTo>
                  <a:cubicBezTo>
                    <a:pt x="48314" y="121138"/>
                    <a:pt x="39678" y="129355"/>
                    <a:pt x="32023" y="129355"/>
                  </a:cubicBezTo>
                  <a:cubicBezTo>
                    <a:pt x="28097" y="129355"/>
                    <a:pt x="27116" y="126750"/>
                    <a:pt x="27116" y="122341"/>
                  </a:cubicBezTo>
                  <a:cubicBezTo>
                    <a:pt x="27116" y="117731"/>
                    <a:pt x="28490" y="113923"/>
                    <a:pt x="30256" y="109514"/>
                  </a:cubicBezTo>
                  <a:cubicBezTo>
                    <a:pt x="32219" y="104103"/>
                    <a:pt x="34378" y="98691"/>
                    <a:pt x="36537" y="93481"/>
                  </a:cubicBezTo>
                  <a:cubicBezTo>
                    <a:pt x="38304" y="88671"/>
                    <a:pt x="45370" y="70433"/>
                    <a:pt x="46155" y="68028"/>
                  </a:cubicBezTo>
                  <a:cubicBezTo>
                    <a:pt x="46744" y="66024"/>
                    <a:pt x="47333" y="63619"/>
                    <a:pt x="47333" y="61614"/>
                  </a:cubicBezTo>
                  <a:cubicBezTo>
                    <a:pt x="47333" y="52195"/>
                    <a:pt x="39481" y="44579"/>
                    <a:pt x="28686" y="44579"/>
                  </a:cubicBezTo>
                  <a:cubicBezTo>
                    <a:pt x="9254" y="44579"/>
                    <a:pt x="224" y="71836"/>
                    <a:pt x="224" y="75243"/>
                  </a:cubicBezTo>
                  <a:cubicBezTo>
                    <a:pt x="224" y="77848"/>
                    <a:pt x="2972" y="77848"/>
                    <a:pt x="3561" y="77848"/>
                  </a:cubicBezTo>
                  <a:cubicBezTo>
                    <a:pt x="6309" y="77848"/>
                    <a:pt x="6506" y="76846"/>
                    <a:pt x="7094" y="74641"/>
                  </a:cubicBezTo>
                  <a:cubicBezTo>
                    <a:pt x="12198" y="57406"/>
                    <a:pt x="20834" y="50191"/>
                    <a:pt x="28097" y="50191"/>
                  </a:cubicBezTo>
                  <a:cubicBezTo>
                    <a:pt x="31238" y="50191"/>
                    <a:pt x="33004" y="51794"/>
                    <a:pt x="33004" y="57205"/>
                  </a:cubicBezTo>
                  <a:cubicBezTo>
                    <a:pt x="33004" y="61815"/>
                    <a:pt x="31826" y="64821"/>
                    <a:pt x="26919" y="77247"/>
                  </a:cubicBezTo>
                  <a:lnTo>
                    <a:pt x="14553" y="109514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" name="Dowolny kształt: kształt 9">
              <a:extLst>
                <a:ext uri="{FF2B5EF4-FFF2-40B4-BE49-F238E27FC236}">
                  <a16:creationId xmlns:a16="http://schemas.microsoft.com/office/drawing/2014/main" id="{665AE92D-8B54-0C35-359E-ABD2230AA55A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7264876" y="7082769"/>
              <a:ext cx="30003" cy="30348"/>
            </a:xfrm>
            <a:custGeom>
              <a:avLst/>
              <a:gdLst>
                <a:gd name="connsiteX0" fmla="*/ 30242 w 30003"/>
                <a:gd name="connsiteY0" fmla="*/ 15244 h 30348"/>
                <a:gd name="connsiteX1" fmla="*/ 15381 w 30003"/>
                <a:gd name="connsiteY1" fmla="*/ 70 h 30348"/>
                <a:gd name="connsiteX2" fmla="*/ 239 w 30003"/>
                <a:gd name="connsiteY2" fmla="*/ 15244 h 30348"/>
                <a:gd name="connsiteX3" fmla="*/ 15100 w 30003"/>
                <a:gd name="connsiteY3" fmla="*/ 30419 h 30348"/>
                <a:gd name="connsiteX4" fmla="*/ 30242 w 30003"/>
                <a:gd name="connsiteY4" fmla="*/ 15244 h 30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03" h="30348">
                  <a:moveTo>
                    <a:pt x="30242" y="15244"/>
                  </a:moveTo>
                  <a:cubicBezTo>
                    <a:pt x="30242" y="7514"/>
                    <a:pt x="23793" y="70"/>
                    <a:pt x="15381" y="70"/>
                  </a:cubicBezTo>
                  <a:cubicBezTo>
                    <a:pt x="5847" y="70"/>
                    <a:pt x="239" y="8087"/>
                    <a:pt x="239" y="15244"/>
                  </a:cubicBezTo>
                  <a:cubicBezTo>
                    <a:pt x="239" y="22975"/>
                    <a:pt x="6688" y="30419"/>
                    <a:pt x="15100" y="30419"/>
                  </a:cubicBezTo>
                  <a:cubicBezTo>
                    <a:pt x="24634" y="30419"/>
                    <a:pt x="30242" y="22402"/>
                    <a:pt x="30242" y="15244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" name="Dowolny kształt: kształt 10">
              <a:extLst>
                <a:ext uri="{FF2B5EF4-FFF2-40B4-BE49-F238E27FC236}">
                  <a16:creationId xmlns:a16="http://schemas.microsoft.com/office/drawing/2014/main" id="{0E7F2C93-3092-4486-D400-A17051902A6E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7233159" y="7150998"/>
              <a:ext cx="93375" cy="26626"/>
            </a:xfrm>
            <a:custGeom>
              <a:avLst/>
              <a:gdLst>
                <a:gd name="connsiteX0" fmla="*/ 93613 w 93375"/>
                <a:gd name="connsiteY0" fmla="*/ 4367 h 26626"/>
                <a:gd name="connsiteX1" fmla="*/ 89126 w 93375"/>
                <a:gd name="connsiteY1" fmla="*/ 72 h 26626"/>
                <a:gd name="connsiteX2" fmla="*/ 66133 w 93375"/>
                <a:gd name="connsiteY2" fmla="*/ 13815 h 26626"/>
                <a:gd name="connsiteX3" fmla="*/ 47907 w 93375"/>
                <a:gd name="connsiteY3" fmla="*/ 6657 h 26626"/>
                <a:gd name="connsiteX4" fmla="*/ 30521 w 93375"/>
                <a:gd name="connsiteY4" fmla="*/ 72 h 26626"/>
                <a:gd name="connsiteX5" fmla="*/ 237 w 93375"/>
                <a:gd name="connsiteY5" fmla="*/ 22404 h 26626"/>
                <a:gd name="connsiteX6" fmla="*/ 4724 w 93375"/>
                <a:gd name="connsiteY6" fmla="*/ 26699 h 26626"/>
                <a:gd name="connsiteX7" fmla="*/ 27717 w 93375"/>
                <a:gd name="connsiteY7" fmla="*/ 12956 h 26626"/>
                <a:gd name="connsiteX8" fmla="*/ 45944 w 93375"/>
                <a:gd name="connsiteY8" fmla="*/ 20114 h 26626"/>
                <a:gd name="connsiteX9" fmla="*/ 63329 w 93375"/>
                <a:gd name="connsiteY9" fmla="*/ 26699 h 26626"/>
                <a:gd name="connsiteX10" fmla="*/ 93613 w 93375"/>
                <a:gd name="connsiteY10" fmla="*/ 4367 h 2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375" h="26626">
                  <a:moveTo>
                    <a:pt x="93613" y="4367"/>
                  </a:moveTo>
                  <a:lnTo>
                    <a:pt x="89126" y="72"/>
                  </a:lnTo>
                  <a:cubicBezTo>
                    <a:pt x="89126" y="359"/>
                    <a:pt x="78471" y="13815"/>
                    <a:pt x="66133" y="13815"/>
                  </a:cubicBezTo>
                  <a:cubicBezTo>
                    <a:pt x="59684" y="13815"/>
                    <a:pt x="52674" y="9520"/>
                    <a:pt x="47907" y="6657"/>
                  </a:cubicBezTo>
                  <a:cubicBezTo>
                    <a:pt x="40336" y="2076"/>
                    <a:pt x="35288" y="72"/>
                    <a:pt x="30521" y="72"/>
                  </a:cubicBezTo>
                  <a:cubicBezTo>
                    <a:pt x="19866" y="72"/>
                    <a:pt x="14538" y="6371"/>
                    <a:pt x="237" y="22404"/>
                  </a:cubicBezTo>
                  <a:lnTo>
                    <a:pt x="4724" y="26699"/>
                  </a:lnTo>
                  <a:cubicBezTo>
                    <a:pt x="4724" y="26413"/>
                    <a:pt x="15379" y="12956"/>
                    <a:pt x="27717" y="12956"/>
                  </a:cubicBezTo>
                  <a:cubicBezTo>
                    <a:pt x="34167" y="12956"/>
                    <a:pt x="41177" y="17251"/>
                    <a:pt x="45944" y="20114"/>
                  </a:cubicBezTo>
                  <a:cubicBezTo>
                    <a:pt x="53515" y="24695"/>
                    <a:pt x="58562" y="26699"/>
                    <a:pt x="63329" y="26699"/>
                  </a:cubicBezTo>
                  <a:cubicBezTo>
                    <a:pt x="73984" y="26699"/>
                    <a:pt x="79312" y="20400"/>
                    <a:pt x="93613" y="4367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1" name="Dowolny kształt: kształt 40">
              <a:extLst>
                <a:ext uri="{FF2B5EF4-FFF2-40B4-BE49-F238E27FC236}">
                  <a16:creationId xmlns:a16="http://schemas.microsoft.com/office/drawing/2014/main" id="{D1248BA3-DFCB-E2CD-2771-72D1EB980FCB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7145960" y="7219076"/>
              <a:ext cx="238626" cy="195549"/>
            </a:xfrm>
            <a:custGeom>
              <a:avLst/>
              <a:gdLst>
                <a:gd name="connsiteX0" fmla="*/ 132307 w 238626"/>
                <a:gd name="connsiteY0" fmla="*/ 79955 h 195549"/>
                <a:gd name="connsiteX1" fmla="*/ 130905 w 238626"/>
                <a:gd name="connsiteY1" fmla="*/ 75947 h 195549"/>
                <a:gd name="connsiteX2" fmla="*/ 139036 w 238626"/>
                <a:gd name="connsiteY2" fmla="*/ 69362 h 195549"/>
                <a:gd name="connsiteX3" fmla="*/ 188108 w 238626"/>
                <a:gd name="connsiteY3" fmla="*/ 30710 h 195549"/>
                <a:gd name="connsiteX4" fmla="*/ 233814 w 238626"/>
                <a:gd name="connsiteY4" fmla="*/ 8950 h 195549"/>
                <a:gd name="connsiteX5" fmla="*/ 238861 w 238626"/>
                <a:gd name="connsiteY5" fmla="*/ 3224 h 195549"/>
                <a:gd name="connsiteX6" fmla="*/ 235777 w 238626"/>
                <a:gd name="connsiteY6" fmla="*/ 75 h 195549"/>
                <a:gd name="connsiteX7" fmla="*/ 215868 w 238626"/>
                <a:gd name="connsiteY7" fmla="*/ 934 h 195549"/>
                <a:gd name="connsiteX8" fmla="*/ 184743 w 238626"/>
                <a:gd name="connsiteY8" fmla="*/ 75 h 195549"/>
                <a:gd name="connsiteX9" fmla="*/ 179415 w 238626"/>
                <a:gd name="connsiteY9" fmla="*/ 5801 h 195549"/>
                <a:gd name="connsiteX10" fmla="*/ 182780 w 238626"/>
                <a:gd name="connsiteY10" fmla="*/ 8950 h 195549"/>
                <a:gd name="connsiteX11" fmla="*/ 191472 w 238626"/>
                <a:gd name="connsiteY11" fmla="*/ 14963 h 195549"/>
                <a:gd name="connsiteX12" fmla="*/ 181378 w 238626"/>
                <a:gd name="connsiteY12" fmla="*/ 28133 h 195549"/>
                <a:gd name="connsiteX13" fmla="*/ 72019 w 238626"/>
                <a:gd name="connsiteY13" fmla="*/ 114026 h 195549"/>
                <a:gd name="connsiteX14" fmla="*/ 94452 w 238626"/>
                <a:gd name="connsiteY14" fmla="*/ 22121 h 195549"/>
                <a:gd name="connsiteX15" fmla="*/ 118006 w 238626"/>
                <a:gd name="connsiteY15" fmla="*/ 8950 h 195549"/>
                <a:gd name="connsiteX16" fmla="*/ 127540 w 238626"/>
                <a:gd name="connsiteY16" fmla="*/ 3224 h 195549"/>
                <a:gd name="connsiteX17" fmla="*/ 123614 w 238626"/>
                <a:gd name="connsiteY17" fmla="*/ 75 h 195549"/>
                <a:gd name="connsiteX18" fmla="*/ 87722 w 238626"/>
                <a:gd name="connsiteY18" fmla="*/ 934 h 195549"/>
                <a:gd name="connsiteX19" fmla="*/ 51549 w 238626"/>
                <a:gd name="connsiteY19" fmla="*/ 75 h 195549"/>
                <a:gd name="connsiteX20" fmla="*/ 45941 w 238626"/>
                <a:gd name="connsiteY20" fmla="*/ 5515 h 195549"/>
                <a:gd name="connsiteX21" fmla="*/ 54073 w 238626"/>
                <a:gd name="connsiteY21" fmla="*/ 8950 h 195549"/>
                <a:gd name="connsiteX22" fmla="*/ 66130 w 238626"/>
                <a:gd name="connsiteY22" fmla="*/ 9523 h 195549"/>
                <a:gd name="connsiteX23" fmla="*/ 72299 w 238626"/>
                <a:gd name="connsiteY23" fmla="*/ 14104 h 195549"/>
                <a:gd name="connsiteX24" fmla="*/ 71178 w 238626"/>
                <a:gd name="connsiteY24" fmla="*/ 19544 h 195549"/>
                <a:gd name="connsiteX25" fmla="*/ 33603 w 238626"/>
                <a:gd name="connsiteY25" fmla="*/ 173292 h 195549"/>
                <a:gd name="connsiteX26" fmla="*/ 8086 w 238626"/>
                <a:gd name="connsiteY26" fmla="*/ 186748 h 195549"/>
                <a:gd name="connsiteX27" fmla="*/ 235 w 238626"/>
                <a:gd name="connsiteY27" fmla="*/ 192188 h 195549"/>
                <a:gd name="connsiteX28" fmla="*/ 4441 w 238626"/>
                <a:gd name="connsiteY28" fmla="*/ 195624 h 195549"/>
                <a:gd name="connsiteX29" fmla="*/ 40053 w 238626"/>
                <a:gd name="connsiteY29" fmla="*/ 194765 h 195549"/>
                <a:gd name="connsiteX30" fmla="*/ 57999 w 238626"/>
                <a:gd name="connsiteY30" fmla="*/ 195051 h 195549"/>
                <a:gd name="connsiteX31" fmla="*/ 76225 w 238626"/>
                <a:gd name="connsiteY31" fmla="*/ 195624 h 195549"/>
                <a:gd name="connsiteX32" fmla="*/ 81833 w 238626"/>
                <a:gd name="connsiteY32" fmla="*/ 189898 h 195549"/>
                <a:gd name="connsiteX33" fmla="*/ 73982 w 238626"/>
                <a:gd name="connsiteY33" fmla="*/ 186748 h 195549"/>
                <a:gd name="connsiteX34" fmla="*/ 55755 w 238626"/>
                <a:gd name="connsiteY34" fmla="*/ 181595 h 195549"/>
                <a:gd name="connsiteX35" fmla="*/ 58279 w 238626"/>
                <a:gd name="connsiteY35" fmla="*/ 168997 h 195549"/>
                <a:gd name="connsiteX36" fmla="*/ 69495 w 238626"/>
                <a:gd name="connsiteY36" fmla="*/ 124047 h 195549"/>
                <a:gd name="connsiteX37" fmla="*/ 111276 w 238626"/>
                <a:gd name="connsiteY37" fmla="*/ 90835 h 195549"/>
                <a:gd name="connsiteX38" fmla="*/ 143803 w 238626"/>
                <a:gd name="connsiteY38" fmla="*/ 167852 h 195549"/>
                <a:gd name="connsiteX39" fmla="*/ 147168 w 238626"/>
                <a:gd name="connsiteY39" fmla="*/ 177873 h 195549"/>
                <a:gd name="connsiteX40" fmla="*/ 132587 w 238626"/>
                <a:gd name="connsiteY40" fmla="*/ 186748 h 195549"/>
                <a:gd name="connsiteX41" fmla="*/ 126418 w 238626"/>
                <a:gd name="connsiteY41" fmla="*/ 192475 h 195549"/>
                <a:gd name="connsiteX42" fmla="*/ 130344 w 238626"/>
                <a:gd name="connsiteY42" fmla="*/ 195624 h 195549"/>
                <a:gd name="connsiteX43" fmla="*/ 164553 w 238626"/>
                <a:gd name="connsiteY43" fmla="*/ 194765 h 195549"/>
                <a:gd name="connsiteX44" fmla="*/ 192033 w 238626"/>
                <a:gd name="connsiteY44" fmla="*/ 195624 h 195549"/>
                <a:gd name="connsiteX45" fmla="*/ 197081 w 238626"/>
                <a:gd name="connsiteY45" fmla="*/ 189898 h 195549"/>
                <a:gd name="connsiteX46" fmla="*/ 191472 w 238626"/>
                <a:gd name="connsiteY46" fmla="*/ 186748 h 195549"/>
                <a:gd name="connsiteX47" fmla="*/ 172124 w 238626"/>
                <a:gd name="connsiteY47" fmla="*/ 173865 h 195549"/>
                <a:gd name="connsiteX48" fmla="*/ 132307 w 238626"/>
                <a:gd name="connsiteY48" fmla="*/ 79955 h 19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38626" h="195549">
                  <a:moveTo>
                    <a:pt x="132307" y="79955"/>
                  </a:moveTo>
                  <a:cubicBezTo>
                    <a:pt x="132026" y="79096"/>
                    <a:pt x="130905" y="76806"/>
                    <a:pt x="130905" y="75947"/>
                  </a:cubicBezTo>
                  <a:cubicBezTo>
                    <a:pt x="130905" y="75660"/>
                    <a:pt x="135952" y="71652"/>
                    <a:pt x="139036" y="69362"/>
                  </a:cubicBezTo>
                  <a:lnTo>
                    <a:pt x="188108" y="30710"/>
                  </a:lnTo>
                  <a:cubicBezTo>
                    <a:pt x="214466" y="10954"/>
                    <a:pt x="225402" y="9809"/>
                    <a:pt x="233814" y="8950"/>
                  </a:cubicBezTo>
                  <a:cubicBezTo>
                    <a:pt x="236057" y="8664"/>
                    <a:pt x="238861" y="8378"/>
                    <a:pt x="238861" y="3224"/>
                  </a:cubicBezTo>
                  <a:cubicBezTo>
                    <a:pt x="238861" y="2079"/>
                    <a:pt x="238020" y="75"/>
                    <a:pt x="235777" y="75"/>
                  </a:cubicBezTo>
                  <a:cubicBezTo>
                    <a:pt x="229608" y="75"/>
                    <a:pt x="222598" y="934"/>
                    <a:pt x="215868" y="934"/>
                  </a:cubicBezTo>
                  <a:cubicBezTo>
                    <a:pt x="205773" y="934"/>
                    <a:pt x="194837" y="75"/>
                    <a:pt x="184743" y="75"/>
                  </a:cubicBezTo>
                  <a:cubicBezTo>
                    <a:pt x="182780" y="75"/>
                    <a:pt x="179415" y="75"/>
                    <a:pt x="179415" y="5801"/>
                  </a:cubicBezTo>
                  <a:cubicBezTo>
                    <a:pt x="179415" y="7805"/>
                    <a:pt x="180817" y="8664"/>
                    <a:pt x="182780" y="8950"/>
                  </a:cubicBezTo>
                  <a:cubicBezTo>
                    <a:pt x="188949" y="9523"/>
                    <a:pt x="191472" y="10954"/>
                    <a:pt x="191472" y="14963"/>
                  </a:cubicBezTo>
                  <a:cubicBezTo>
                    <a:pt x="191472" y="20116"/>
                    <a:pt x="183060" y="26701"/>
                    <a:pt x="181378" y="28133"/>
                  </a:cubicBezTo>
                  <a:lnTo>
                    <a:pt x="72019" y="114026"/>
                  </a:lnTo>
                  <a:lnTo>
                    <a:pt x="94452" y="22121"/>
                  </a:lnTo>
                  <a:cubicBezTo>
                    <a:pt x="96975" y="11813"/>
                    <a:pt x="97536" y="8950"/>
                    <a:pt x="118006" y="8950"/>
                  </a:cubicBezTo>
                  <a:cubicBezTo>
                    <a:pt x="125016" y="8950"/>
                    <a:pt x="127540" y="8950"/>
                    <a:pt x="127540" y="3224"/>
                  </a:cubicBezTo>
                  <a:cubicBezTo>
                    <a:pt x="127540" y="647"/>
                    <a:pt x="125296" y="75"/>
                    <a:pt x="123614" y="75"/>
                  </a:cubicBezTo>
                  <a:cubicBezTo>
                    <a:pt x="115763" y="75"/>
                    <a:pt x="95573" y="934"/>
                    <a:pt x="87722" y="934"/>
                  </a:cubicBezTo>
                  <a:cubicBezTo>
                    <a:pt x="79590" y="934"/>
                    <a:pt x="59681" y="75"/>
                    <a:pt x="51549" y="75"/>
                  </a:cubicBezTo>
                  <a:cubicBezTo>
                    <a:pt x="49586" y="75"/>
                    <a:pt x="45941" y="75"/>
                    <a:pt x="45941" y="5515"/>
                  </a:cubicBezTo>
                  <a:cubicBezTo>
                    <a:pt x="45941" y="8950"/>
                    <a:pt x="48465" y="8950"/>
                    <a:pt x="54073" y="8950"/>
                  </a:cubicBezTo>
                  <a:cubicBezTo>
                    <a:pt x="57718" y="8950"/>
                    <a:pt x="62766" y="9237"/>
                    <a:pt x="66130" y="9523"/>
                  </a:cubicBezTo>
                  <a:cubicBezTo>
                    <a:pt x="70617" y="10096"/>
                    <a:pt x="72299" y="10954"/>
                    <a:pt x="72299" y="14104"/>
                  </a:cubicBezTo>
                  <a:cubicBezTo>
                    <a:pt x="72299" y="15249"/>
                    <a:pt x="72019" y="16108"/>
                    <a:pt x="71178" y="19544"/>
                  </a:cubicBezTo>
                  <a:lnTo>
                    <a:pt x="33603" y="173292"/>
                  </a:lnTo>
                  <a:cubicBezTo>
                    <a:pt x="30799" y="184458"/>
                    <a:pt x="30238" y="186748"/>
                    <a:pt x="8086" y="186748"/>
                  </a:cubicBezTo>
                  <a:cubicBezTo>
                    <a:pt x="3319" y="186748"/>
                    <a:pt x="235" y="186748"/>
                    <a:pt x="235" y="192188"/>
                  </a:cubicBezTo>
                  <a:cubicBezTo>
                    <a:pt x="235" y="195624"/>
                    <a:pt x="3600" y="195624"/>
                    <a:pt x="4441" y="195624"/>
                  </a:cubicBezTo>
                  <a:cubicBezTo>
                    <a:pt x="12292" y="195624"/>
                    <a:pt x="32201" y="194765"/>
                    <a:pt x="40053" y="194765"/>
                  </a:cubicBezTo>
                  <a:cubicBezTo>
                    <a:pt x="45941" y="194765"/>
                    <a:pt x="52110" y="195051"/>
                    <a:pt x="57999" y="195051"/>
                  </a:cubicBezTo>
                  <a:cubicBezTo>
                    <a:pt x="64168" y="195051"/>
                    <a:pt x="70337" y="195624"/>
                    <a:pt x="76225" y="195624"/>
                  </a:cubicBezTo>
                  <a:cubicBezTo>
                    <a:pt x="78188" y="195624"/>
                    <a:pt x="81833" y="195624"/>
                    <a:pt x="81833" y="189898"/>
                  </a:cubicBezTo>
                  <a:cubicBezTo>
                    <a:pt x="81833" y="186748"/>
                    <a:pt x="79310" y="186748"/>
                    <a:pt x="73982" y="186748"/>
                  </a:cubicBezTo>
                  <a:cubicBezTo>
                    <a:pt x="63607" y="186748"/>
                    <a:pt x="55755" y="186748"/>
                    <a:pt x="55755" y="181595"/>
                  </a:cubicBezTo>
                  <a:cubicBezTo>
                    <a:pt x="55755" y="179591"/>
                    <a:pt x="57438" y="173292"/>
                    <a:pt x="58279" y="168997"/>
                  </a:cubicBezTo>
                  <a:cubicBezTo>
                    <a:pt x="62205" y="154109"/>
                    <a:pt x="65850" y="138935"/>
                    <a:pt x="69495" y="124047"/>
                  </a:cubicBezTo>
                  <a:lnTo>
                    <a:pt x="111276" y="90835"/>
                  </a:lnTo>
                  <a:lnTo>
                    <a:pt x="143803" y="167852"/>
                  </a:lnTo>
                  <a:cubicBezTo>
                    <a:pt x="147168" y="175582"/>
                    <a:pt x="147168" y="176155"/>
                    <a:pt x="147168" y="177873"/>
                  </a:cubicBezTo>
                  <a:cubicBezTo>
                    <a:pt x="147168" y="186462"/>
                    <a:pt x="135111" y="186748"/>
                    <a:pt x="132587" y="186748"/>
                  </a:cubicBezTo>
                  <a:cubicBezTo>
                    <a:pt x="129502" y="186748"/>
                    <a:pt x="126418" y="186748"/>
                    <a:pt x="126418" y="192475"/>
                  </a:cubicBezTo>
                  <a:cubicBezTo>
                    <a:pt x="126418" y="195624"/>
                    <a:pt x="129783" y="195624"/>
                    <a:pt x="130344" y="195624"/>
                  </a:cubicBezTo>
                  <a:cubicBezTo>
                    <a:pt x="141560" y="195624"/>
                    <a:pt x="153337" y="194765"/>
                    <a:pt x="164553" y="194765"/>
                  </a:cubicBezTo>
                  <a:cubicBezTo>
                    <a:pt x="170722" y="194765"/>
                    <a:pt x="185864" y="195624"/>
                    <a:pt x="192033" y="195624"/>
                  </a:cubicBezTo>
                  <a:cubicBezTo>
                    <a:pt x="193435" y="195624"/>
                    <a:pt x="197081" y="195624"/>
                    <a:pt x="197081" y="189898"/>
                  </a:cubicBezTo>
                  <a:cubicBezTo>
                    <a:pt x="197081" y="186748"/>
                    <a:pt x="193996" y="186748"/>
                    <a:pt x="191472" y="186748"/>
                  </a:cubicBezTo>
                  <a:cubicBezTo>
                    <a:pt x="179976" y="186462"/>
                    <a:pt x="176330" y="183885"/>
                    <a:pt x="172124" y="173865"/>
                  </a:cubicBezTo>
                  <a:lnTo>
                    <a:pt x="132307" y="79955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2" name="Dowolny kształt: kształt 41">
              <a:extLst>
                <a:ext uri="{FF2B5EF4-FFF2-40B4-BE49-F238E27FC236}">
                  <a16:creationId xmlns:a16="http://schemas.microsoft.com/office/drawing/2014/main" id="{09B16102-7A1F-838C-CF7E-6136AC58CF68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7408627" y="7135945"/>
              <a:ext cx="72625" cy="183982"/>
            </a:xfrm>
            <a:custGeom>
              <a:avLst/>
              <a:gdLst>
                <a:gd name="connsiteX0" fmla="*/ 38912 w 72625"/>
                <a:gd name="connsiteY0" fmla="*/ 57389 h 183982"/>
                <a:gd name="connsiteX1" fmla="*/ 49708 w 72625"/>
                <a:gd name="connsiteY1" fmla="*/ 59594 h 183982"/>
                <a:gd name="connsiteX2" fmla="*/ 64429 w 72625"/>
                <a:gd name="connsiteY2" fmla="*/ 62600 h 183982"/>
                <a:gd name="connsiteX3" fmla="*/ 72869 w 72625"/>
                <a:gd name="connsiteY3" fmla="*/ 54784 h 183982"/>
                <a:gd name="connsiteX4" fmla="*/ 64429 w 72625"/>
                <a:gd name="connsiteY4" fmla="*/ 46967 h 183982"/>
                <a:gd name="connsiteX5" fmla="*/ 49708 w 72625"/>
                <a:gd name="connsiteY5" fmla="*/ 49974 h 183982"/>
                <a:gd name="connsiteX6" fmla="*/ 38912 w 72625"/>
                <a:gd name="connsiteY6" fmla="*/ 52178 h 183982"/>
                <a:gd name="connsiteX7" fmla="*/ 41660 w 72625"/>
                <a:gd name="connsiteY7" fmla="*/ 30533 h 183982"/>
                <a:gd name="connsiteX8" fmla="*/ 44212 w 72625"/>
                <a:gd name="connsiteY8" fmla="*/ 9289 h 183982"/>
                <a:gd name="connsiteX9" fmla="*/ 36557 w 72625"/>
                <a:gd name="connsiteY9" fmla="*/ 70 h 183982"/>
                <a:gd name="connsiteX10" fmla="*/ 28902 w 72625"/>
                <a:gd name="connsiteY10" fmla="*/ 9289 h 183982"/>
                <a:gd name="connsiteX11" fmla="*/ 31650 w 72625"/>
                <a:gd name="connsiteY11" fmla="*/ 32738 h 183982"/>
                <a:gd name="connsiteX12" fmla="*/ 34201 w 72625"/>
                <a:gd name="connsiteY12" fmla="*/ 52178 h 183982"/>
                <a:gd name="connsiteX13" fmla="*/ 23406 w 72625"/>
                <a:gd name="connsiteY13" fmla="*/ 49974 h 183982"/>
                <a:gd name="connsiteX14" fmla="*/ 8684 w 72625"/>
                <a:gd name="connsiteY14" fmla="*/ 46967 h 183982"/>
                <a:gd name="connsiteX15" fmla="*/ 244 w 72625"/>
                <a:gd name="connsiteY15" fmla="*/ 54784 h 183982"/>
                <a:gd name="connsiteX16" fmla="*/ 8684 w 72625"/>
                <a:gd name="connsiteY16" fmla="*/ 62600 h 183982"/>
                <a:gd name="connsiteX17" fmla="*/ 23406 w 72625"/>
                <a:gd name="connsiteY17" fmla="*/ 59594 h 183982"/>
                <a:gd name="connsiteX18" fmla="*/ 34201 w 72625"/>
                <a:gd name="connsiteY18" fmla="*/ 57389 h 183982"/>
                <a:gd name="connsiteX19" fmla="*/ 31453 w 72625"/>
                <a:gd name="connsiteY19" fmla="*/ 73022 h 183982"/>
                <a:gd name="connsiteX20" fmla="*/ 28902 w 72625"/>
                <a:gd name="connsiteY20" fmla="*/ 97272 h 183982"/>
                <a:gd name="connsiteX21" fmla="*/ 33220 w 72625"/>
                <a:gd name="connsiteY21" fmla="*/ 181046 h 183982"/>
                <a:gd name="connsiteX22" fmla="*/ 36557 w 72625"/>
                <a:gd name="connsiteY22" fmla="*/ 184052 h 183982"/>
                <a:gd name="connsiteX23" fmla="*/ 40090 w 72625"/>
                <a:gd name="connsiteY23" fmla="*/ 180044 h 183982"/>
                <a:gd name="connsiteX24" fmla="*/ 42445 w 72625"/>
                <a:gd name="connsiteY24" fmla="*/ 150182 h 183982"/>
                <a:gd name="connsiteX25" fmla="*/ 44212 w 72625"/>
                <a:gd name="connsiteY25" fmla="*/ 97272 h 183982"/>
                <a:gd name="connsiteX26" fmla="*/ 41464 w 72625"/>
                <a:gd name="connsiteY26" fmla="*/ 72621 h 183982"/>
                <a:gd name="connsiteX27" fmla="*/ 38912 w 72625"/>
                <a:gd name="connsiteY27" fmla="*/ 57389 h 183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2625" h="183982">
                  <a:moveTo>
                    <a:pt x="38912" y="57389"/>
                  </a:moveTo>
                  <a:cubicBezTo>
                    <a:pt x="41856" y="57790"/>
                    <a:pt x="43819" y="57990"/>
                    <a:pt x="49708" y="59594"/>
                  </a:cubicBezTo>
                  <a:cubicBezTo>
                    <a:pt x="55989" y="61397"/>
                    <a:pt x="60700" y="62600"/>
                    <a:pt x="64429" y="62600"/>
                  </a:cubicBezTo>
                  <a:cubicBezTo>
                    <a:pt x="72084" y="62600"/>
                    <a:pt x="72869" y="56587"/>
                    <a:pt x="72869" y="54784"/>
                  </a:cubicBezTo>
                  <a:cubicBezTo>
                    <a:pt x="72869" y="53180"/>
                    <a:pt x="72084" y="46967"/>
                    <a:pt x="64429" y="46967"/>
                  </a:cubicBezTo>
                  <a:cubicBezTo>
                    <a:pt x="60700" y="46967"/>
                    <a:pt x="55989" y="48170"/>
                    <a:pt x="49708" y="49974"/>
                  </a:cubicBezTo>
                  <a:cubicBezTo>
                    <a:pt x="43819" y="51577"/>
                    <a:pt x="41856" y="51777"/>
                    <a:pt x="38912" y="52178"/>
                  </a:cubicBezTo>
                  <a:cubicBezTo>
                    <a:pt x="39305" y="45164"/>
                    <a:pt x="40679" y="36746"/>
                    <a:pt x="41660" y="30533"/>
                  </a:cubicBezTo>
                  <a:cubicBezTo>
                    <a:pt x="42445" y="26525"/>
                    <a:pt x="44212" y="16304"/>
                    <a:pt x="44212" y="9289"/>
                  </a:cubicBezTo>
                  <a:cubicBezTo>
                    <a:pt x="44212" y="3277"/>
                    <a:pt x="41464" y="70"/>
                    <a:pt x="36557" y="70"/>
                  </a:cubicBezTo>
                  <a:cubicBezTo>
                    <a:pt x="32435" y="70"/>
                    <a:pt x="28902" y="2274"/>
                    <a:pt x="28902" y="9289"/>
                  </a:cubicBezTo>
                  <a:cubicBezTo>
                    <a:pt x="28902" y="15903"/>
                    <a:pt x="30472" y="25924"/>
                    <a:pt x="31650" y="32738"/>
                  </a:cubicBezTo>
                  <a:cubicBezTo>
                    <a:pt x="32042" y="34942"/>
                    <a:pt x="33809" y="44763"/>
                    <a:pt x="34201" y="52178"/>
                  </a:cubicBezTo>
                  <a:cubicBezTo>
                    <a:pt x="31257" y="51777"/>
                    <a:pt x="29294" y="51577"/>
                    <a:pt x="23406" y="49974"/>
                  </a:cubicBezTo>
                  <a:cubicBezTo>
                    <a:pt x="17124" y="48170"/>
                    <a:pt x="12414" y="46967"/>
                    <a:pt x="8684" y="46967"/>
                  </a:cubicBezTo>
                  <a:cubicBezTo>
                    <a:pt x="1029" y="46967"/>
                    <a:pt x="244" y="52980"/>
                    <a:pt x="244" y="54784"/>
                  </a:cubicBezTo>
                  <a:cubicBezTo>
                    <a:pt x="244" y="56387"/>
                    <a:pt x="1029" y="62600"/>
                    <a:pt x="8684" y="62600"/>
                  </a:cubicBezTo>
                  <a:cubicBezTo>
                    <a:pt x="12414" y="62600"/>
                    <a:pt x="17124" y="61397"/>
                    <a:pt x="23406" y="59594"/>
                  </a:cubicBezTo>
                  <a:cubicBezTo>
                    <a:pt x="29294" y="57990"/>
                    <a:pt x="31257" y="57790"/>
                    <a:pt x="34201" y="57389"/>
                  </a:cubicBezTo>
                  <a:cubicBezTo>
                    <a:pt x="33809" y="62399"/>
                    <a:pt x="32435" y="68813"/>
                    <a:pt x="31453" y="73022"/>
                  </a:cubicBezTo>
                  <a:cubicBezTo>
                    <a:pt x="28902" y="85447"/>
                    <a:pt x="28902" y="86850"/>
                    <a:pt x="28902" y="97272"/>
                  </a:cubicBezTo>
                  <a:cubicBezTo>
                    <a:pt x="28902" y="135952"/>
                    <a:pt x="32631" y="177038"/>
                    <a:pt x="33220" y="181046"/>
                  </a:cubicBezTo>
                  <a:cubicBezTo>
                    <a:pt x="33416" y="182850"/>
                    <a:pt x="33809" y="184052"/>
                    <a:pt x="36557" y="184052"/>
                  </a:cubicBezTo>
                  <a:cubicBezTo>
                    <a:pt x="39501" y="184052"/>
                    <a:pt x="39697" y="182850"/>
                    <a:pt x="40090" y="180044"/>
                  </a:cubicBezTo>
                  <a:cubicBezTo>
                    <a:pt x="40090" y="179844"/>
                    <a:pt x="41660" y="162407"/>
                    <a:pt x="42445" y="150182"/>
                  </a:cubicBezTo>
                  <a:cubicBezTo>
                    <a:pt x="43427" y="132545"/>
                    <a:pt x="44212" y="114909"/>
                    <a:pt x="44212" y="97272"/>
                  </a:cubicBezTo>
                  <a:cubicBezTo>
                    <a:pt x="44212" y="86850"/>
                    <a:pt x="44212" y="85447"/>
                    <a:pt x="41464" y="72621"/>
                  </a:cubicBezTo>
                  <a:cubicBezTo>
                    <a:pt x="41071" y="70416"/>
                    <a:pt x="39305" y="62399"/>
                    <a:pt x="38912" y="57389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0" name="Dowolny kształt: kształt 49">
              <a:extLst>
                <a:ext uri="{FF2B5EF4-FFF2-40B4-BE49-F238E27FC236}">
                  <a16:creationId xmlns:a16="http://schemas.microsoft.com/office/drawing/2014/main" id="{B24E2770-F418-FD99-9460-988A3A6A7001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7509873" y="7188654"/>
              <a:ext cx="122874" cy="131673"/>
            </a:xfrm>
            <a:custGeom>
              <a:avLst/>
              <a:gdLst>
                <a:gd name="connsiteX0" fmla="*/ 48730 w 122874"/>
                <a:gd name="connsiteY0" fmla="*/ 90257 h 131673"/>
                <a:gd name="connsiteX1" fmla="*/ 55404 w 122874"/>
                <a:gd name="connsiteY1" fmla="*/ 90458 h 131673"/>
                <a:gd name="connsiteX2" fmla="*/ 123122 w 122874"/>
                <a:gd name="connsiteY2" fmla="*/ 29331 h 131673"/>
                <a:gd name="connsiteX3" fmla="*/ 97409 w 122874"/>
                <a:gd name="connsiteY3" fmla="*/ 70 h 131673"/>
                <a:gd name="connsiteX4" fmla="*/ 50497 w 122874"/>
                <a:gd name="connsiteY4" fmla="*/ 50374 h 131673"/>
                <a:gd name="connsiteX5" fmla="*/ 42449 w 122874"/>
                <a:gd name="connsiteY5" fmla="*/ 75627 h 131673"/>
                <a:gd name="connsiteX6" fmla="*/ 7118 w 122874"/>
                <a:gd name="connsiteY6" fmla="*/ 47769 h 131673"/>
                <a:gd name="connsiteX7" fmla="*/ 24194 w 122874"/>
                <a:gd name="connsiteY7" fmla="*/ 7085 h 131673"/>
                <a:gd name="connsiteX8" fmla="*/ 25765 w 122874"/>
                <a:gd name="connsiteY8" fmla="*/ 4479 h 131673"/>
                <a:gd name="connsiteX9" fmla="*/ 22624 w 122874"/>
                <a:gd name="connsiteY9" fmla="*/ 2074 h 131673"/>
                <a:gd name="connsiteX10" fmla="*/ 16343 w 122874"/>
                <a:gd name="connsiteY10" fmla="*/ 6483 h 131673"/>
                <a:gd name="connsiteX11" fmla="*/ 248 w 122874"/>
                <a:gd name="connsiteY11" fmla="*/ 49773 h 131673"/>
                <a:gd name="connsiteX12" fmla="*/ 38327 w 122874"/>
                <a:gd name="connsiteY12" fmla="*/ 88654 h 131673"/>
                <a:gd name="connsiteX13" fmla="*/ 27335 w 122874"/>
                <a:gd name="connsiteY13" fmla="*/ 125330 h 131673"/>
                <a:gd name="connsiteX14" fmla="*/ 34009 w 122874"/>
                <a:gd name="connsiteY14" fmla="*/ 131744 h 131673"/>
                <a:gd name="connsiteX15" fmla="*/ 41664 w 122874"/>
                <a:gd name="connsiteY15" fmla="*/ 127334 h 131673"/>
                <a:gd name="connsiteX16" fmla="*/ 48730 w 122874"/>
                <a:gd name="connsiteY16" fmla="*/ 90257 h 131673"/>
                <a:gd name="connsiteX17" fmla="*/ 51282 w 122874"/>
                <a:gd name="connsiteY17" fmla="*/ 76629 h 131673"/>
                <a:gd name="connsiteX18" fmla="*/ 66199 w 122874"/>
                <a:gd name="connsiteY18" fmla="*/ 31535 h 131673"/>
                <a:gd name="connsiteX19" fmla="*/ 95250 w 122874"/>
                <a:gd name="connsiteY19" fmla="*/ 13698 h 131673"/>
                <a:gd name="connsiteX20" fmla="*/ 116056 w 122874"/>
                <a:gd name="connsiteY20" fmla="*/ 33339 h 131673"/>
                <a:gd name="connsiteX21" fmla="*/ 57563 w 122874"/>
                <a:gd name="connsiteY21" fmla="*/ 76829 h 131673"/>
                <a:gd name="connsiteX22" fmla="*/ 51282 w 122874"/>
                <a:gd name="connsiteY22" fmla="*/ 76629 h 13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2874" h="131673">
                  <a:moveTo>
                    <a:pt x="48730" y="90257"/>
                  </a:moveTo>
                  <a:cubicBezTo>
                    <a:pt x="50889" y="90458"/>
                    <a:pt x="53245" y="90458"/>
                    <a:pt x="55404" y="90458"/>
                  </a:cubicBezTo>
                  <a:cubicBezTo>
                    <a:pt x="90735" y="90458"/>
                    <a:pt x="123122" y="60997"/>
                    <a:pt x="123122" y="29331"/>
                  </a:cubicBezTo>
                  <a:cubicBezTo>
                    <a:pt x="123122" y="11494"/>
                    <a:pt x="112719" y="70"/>
                    <a:pt x="97409" y="70"/>
                  </a:cubicBezTo>
                  <a:cubicBezTo>
                    <a:pt x="70321" y="70"/>
                    <a:pt x="55993" y="35343"/>
                    <a:pt x="50497" y="50374"/>
                  </a:cubicBezTo>
                  <a:cubicBezTo>
                    <a:pt x="47945" y="57790"/>
                    <a:pt x="43627" y="71819"/>
                    <a:pt x="42449" y="75627"/>
                  </a:cubicBezTo>
                  <a:cubicBezTo>
                    <a:pt x="20858" y="72621"/>
                    <a:pt x="7118" y="62600"/>
                    <a:pt x="7118" y="47769"/>
                  </a:cubicBezTo>
                  <a:cubicBezTo>
                    <a:pt x="7118" y="47569"/>
                    <a:pt x="8295" y="25122"/>
                    <a:pt x="24194" y="7085"/>
                  </a:cubicBezTo>
                  <a:cubicBezTo>
                    <a:pt x="25568" y="5682"/>
                    <a:pt x="25765" y="5281"/>
                    <a:pt x="25765" y="4479"/>
                  </a:cubicBezTo>
                  <a:cubicBezTo>
                    <a:pt x="25765" y="2074"/>
                    <a:pt x="23213" y="2074"/>
                    <a:pt x="22624" y="2074"/>
                  </a:cubicBezTo>
                  <a:cubicBezTo>
                    <a:pt x="20858" y="2074"/>
                    <a:pt x="20072" y="2074"/>
                    <a:pt x="16343" y="6483"/>
                  </a:cubicBezTo>
                  <a:cubicBezTo>
                    <a:pt x="5351" y="20312"/>
                    <a:pt x="248" y="41155"/>
                    <a:pt x="248" y="49773"/>
                  </a:cubicBezTo>
                  <a:cubicBezTo>
                    <a:pt x="248" y="67610"/>
                    <a:pt x="13006" y="83042"/>
                    <a:pt x="38327" y="88654"/>
                  </a:cubicBezTo>
                  <a:cubicBezTo>
                    <a:pt x="28513" y="119719"/>
                    <a:pt x="27335" y="123527"/>
                    <a:pt x="27335" y="125330"/>
                  </a:cubicBezTo>
                  <a:cubicBezTo>
                    <a:pt x="27335" y="130742"/>
                    <a:pt x="31849" y="131744"/>
                    <a:pt x="34009" y="131744"/>
                  </a:cubicBezTo>
                  <a:cubicBezTo>
                    <a:pt x="36168" y="131744"/>
                    <a:pt x="40093" y="130341"/>
                    <a:pt x="41664" y="127334"/>
                  </a:cubicBezTo>
                  <a:cubicBezTo>
                    <a:pt x="43038" y="124328"/>
                    <a:pt x="44804" y="114107"/>
                    <a:pt x="48730" y="90257"/>
                  </a:cubicBezTo>
                  <a:close/>
                  <a:moveTo>
                    <a:pt x="51282" y="76629"/>
                  </a:moveTo>
                  <a:cubicBezTo>
                    <a:pt x="55207" y="53581"/>
                    <a:pt x="56778" y="44562"/>
                    <a:pt x="66199" y="31535"/>
                  </a:cubicBezTo>
                  <a:cubicBezTo>
                    <a:pt x="75032" y="19310"/>
                    <a:pt x="85435" y="13698"/>
                    <a:pt x="95250" y="13698"/>
                  </a:cubicBezTo>
                  <a:cubicBezTo>
                    <a:pt x="108793" y="13698"/>
                    <a:pt x="116056" y="22917"/>
                    <a:pt x="116056" y="33339"/>
                  </a:cubicBezTo>
                  <a:cubicBezTo>
                    <a:pt x="116056" y="53581"/>
                    <a:pt x="91324" y="76829"/>
                    <a:pt x="57563" y="76829"/>
                  </a:cubicBezTo>
                  <a:cubicBezTo>
                    <a:pt x="55796" y="76829"/>
                    <a:pt x="53048" y="76829"/>
                    <a:pt x="51282" y="76629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1" name="Dowolny kształt: kształt 50">
              <a:extLst>
                <a:ext uri="{FF2B5EF4-FFF2-40B4-BE49-F238E27FC236}">
                  <a16:creationId xmlns:a16="http://schemas.microsoft.com/office/drawing/2014/main" id="{9E5D5CF4-6E12-2619-33E1-925940D73602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7382682" y="7361555"/>
              <a:ext cx="59474" cy="134880"/>
            </a:xfrm>
            <a:custGeom>
              <a:avLst/>
              <a:gdLst>
                <a:gd name="connsiteX0" fmla="*/ 54614 w 59474"/>
                <a:gd name="connsiteY0" fmla="*/ 7693 h 134880"/>
                <a:gd name="connsiteX1" fmla="*/ 46763 w 59474"/>
                <a:gd name="connsiteY1" fmla="*/ 77 h 134880"/>
                <a:gd name="connsiteX2" fmla="*/ 35771 w 59474"/>
                <a:gd name="connsiteY2" fmla="*/ 11100 h 134880"/>
                <a:gd name="connsiteX3" fmla="*/ 43622 w 59474"/>
                <a:gd name="connsiteY3" fmla="*/ 18716 h 134880"/>
                <a:gd name="connsiteX4" fmla="*/ 54614 w 59474"/>
                <a:gd name="connsiteY4" fmla="*/ 7693 h 134880"/>
                <a:gd name="connsiteX5" fmla="*/ 14572 w 59474"/>
                <a:gd name="connsiteY5" fmla="*/ 109505 h 134880"/>
                <a:gd name="connsiteX6" fmla="*/ 12805 w 59474"/>
                <a:gd name="connsiteY6" fmla="*/ 117922 h 134880"/>
                <a:gd name="connsiteX7" fmla="*/ 31453 w 59474"/>
                <a:gd name="connsiteY7" fmla="*/ 134958 h 134880"/>
                <a:gd name="connsiteX8" fmla="*/ 59718 w 59474"/>
                <a:gd name="connsiteY8" fmla="*/ 104294 h 134880"/>
                <a:gd name="connsiteX9" fmla="*/ 56577 w 59474"/>
                <a:gd name="connsiteY9" fmla="*/ 101689 h 134880"/>
                <a:gd name="connsiteX10" fmla="*/ 52848 w 59474"/>
                <a:gd name="connsiteY10" fmla="*/ 105096 h 134880"/>
                <a:gd name="connsiteX11" fmla="*/ 32041 w 59474"/>
                <a:gd name="connsiteY11" fmla="*/ 129346 h 134880"/>
                <a:gd name="connsiteX12" fmla="*/ 27134 w 59474"/>
                <a:gd name="connsiteY12" fmla="*/ 122332 h 134880"/>
                <a:gd name="connsiteX13" fmla="*/ 30275 w 59474"/>
                <a:gd name="connsiteY13" fmla="*/ 109505 h 134880"/>
                <a:gd name="connsiteX14" fmla="*/ 36556 w 59474"/>
                <a:gd name="connsiteY14" fmla="*/ 93472 h 134880"/>
                <a:gd name="connsiteX15" fmla="*/ 46174 w 59474"/>
                <a:gd name="connsiteY15" fmla="*/ 68019 h 134880"/>
                <a:gd name="connsiteX16" fmla="*/ 47352 w 59474"/>
                <a:gd name="connsiteY16" fmla="*/ 61605 h 134880"/>
                <a:gd name="connsiteX17" fmla="*/ 28705 w 59474"/>
                <a:gd name="connsiteY17" fmla="*/ 44570 h 134880"/>
                <a:gd name="connsiteX18" fmla="*/ 243 w 59474"/>
                <a:gd name="connsiteY18" fmla="*/ 75234 h 134880"/>
                <a:gd name="connsiteX19" fmla="*/ 3580 w 59474"/>
                <a:gd name="connsiteY19" fmla="*/ 77839 h 134880"/>
                <a:gd name="connsiteX20" fmla="*/ 7113 w 59474"/>
                <a:gd name="connsiteY20" fmla="*/ 74632 h 134880"/>
                <a:gd name="connsiteX21" fmla="*/ 28116 w 59474"/>
                <a:gd name="connsiteY21" fmla="*/ 50182 h 134880"/>
                <a:gd name="connsiteX22" fmla="*/ 33023 w 59474"/>
                <a:gd name="connsiteY22" fmla="*/ 57196 h 134880"/>
                <a:gd name="connsiteX23" fmla="*/ 26938 w 59474"/>
                <a:gd name="connsiteY23" fmla="*/ 77238 h 134880"/>
                <a:gd name="connsiteX24" fmla="*/ 14572 w 59474"/>
                <a:gd name="connsiteY24" fmla="*/ 109505 h 13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474" h="134880">
                  <a:moveTo>
                    <a:pt x="54614" y="7693"/>
                  </a:moveTo>
                  <a:cubicBezTo>
                    <a:pt x="54614" y="4487"/>
                    <a:pt x="52259" y="77"/>
                    <a:pt x="46763" y="77"/>
                  </a:cubicBezTo>
                  <a:cubicBezTo>
                    <a:pt x="41463" y="77"/>
                    <a:pt x="35771" y="5288"/>
                    <a:pt x="35771" y="11100"/>
                  </a:cubicBezTo>
                  <a:cubicBezTo>
                    <a:pt x="35771" y="14507"/>
                    <a:pt x="38322" y="18716"/>
                    <a:pt x="43622" y="18716"/>
                  </a:cubicBezTo>
                  <a:cubicBezTo>
                    <a:pt x="49314" y="18716"/>
                    <a:pt x="54614" y="13105"/>
                    <a:pt x="54614" y="7693"/>
                  </a:cubicBezTo>
                  <a:close/>
                  <a:moveTo>
                    <a:pt x="14572" y="109505"/>
                  </a:moveTo>
                  <a:cubicBezTo>
                    <a:pt x="13787" y="112110"/>
                    <a:pt x="12805" y="114515"/>
                    <a:pt x="12805" y="117922"/>
                  </a:cubicBezTo>
                  <a:cubicBezTo>
                    <a:pt x="12805" y="127342"/>
                    <a:pt x="20657" y="134958"/>
                    <a:pt x="31453" y="134958"/>
                  </a:cubicBezTo>
                  <a:cubicBezTo>
                    <a:pt x="51081" y="134958"/>
                    <a:pt x="59718" y="107300"/>
                    <a:pt x="59718" y="104294"/>
                  </a:cubicBezTo>
                  <a:cubicBezTo>
                    <a:pt x="59718" y="101689"/>
                    <a:pt x="57166" y="101689"/>
                    <a:pt x="56577" y="101689"/>
                  </a:cubicBezTo>
                  <a:cubicBezTo>
                    <a:pt x="53829" y="101689"/>
                    <a:pt x="53633" y="102891"/>
                    <a:pt x="52848" y="105096"/>
                  </a:cubicBezTo>
                  <a:cubicBezTo>
                    <a:pt x="48333" y="121129"/>
                    <a:pt x="39696" y="129346"/>
                    <a:pt x="32041" y="129346"/>
                  </a:cubicBezTo>
                  <a:cubicBezTo>
                    <a:pt x="28116" y="129346"/>
                    <a:pt x="27134" y="126741"/>
                    <a:pt x="27134" y="122332"/>
                  </a:cubicBezTo>
                  <a:cubicBezTo>
                    <a:pt x="27134" y="117722"/>
                    <a:pt x="28508" y="113914"/>
                    <a:pt x="30275" y="109505"/>
                  </a:cubicBezTo>
                  <a:cubicBezTo>
                    <a:pt x="32238" y="104094"/>
                    <a:pt x="34397" y="98682"/>
                    <a:pt x="36556" y="93472"/>
                  </a:cubicBezTo>
                  <a:cubicBezTo>
                    <a:pt x="38322" y="88662"/>
                    <a:pt x="45389" y="70424"/>
                    <a:pt x="46174" y="68019"/>
                  </a:cubicBezTo>
                  <a:cubicBezTo>
                    <a:pt x="46763" y="66015"/>
                    <a:pt x="47352" y="63610"/>
                    <a:pt x="47352" y="61605"/>
                  </a:cubicBezTo>
                  <a:cubicBezTo>
                    <a:pt x="47352" y="52186"/>
                    <a:pt x="39500" y="44570"/>
                    <a:pt x="28705" y="44570"/>
                  </a:cubicBezTo>
                  <a:cubicBezTo>
                    <a:pt x="9272" y="44570"/>
                    <a:pt x="243" y="71827"/>
                    <a:pt x="243" y="75234"/>
                  </a:cubicBezTo>
                  <a:cubicBezTo>
                    <a:pt x="243" y="77839"/>
                    <a:pt x="2991" y="77839"/>
                    <a:pt x="3580" y="77839"/>
                  </a:cubicBezTo>
                  <a:cubicBezTo>
                    <a:pt x="6328" y="77839"/>
                    <a:pt x="6524" y="76837"/>
                    <a:pt x="7113" y="74632"/>
                  </a:cubicBezTo>
                  <a:cubicBezTo>
                    <a:pt x="12217" y="57397"/>
                    <a:pt x="20853" y="50182"/>
                    <a:pt x="28116" y="50182"/>
                  </a:cubicBezTo>
                  <a:cubicBezTo>
                    <a:pt x="31256" y="50182"/>
                    <a:pt x="33023" y="51785"/>
                    <a:pt x="33023" y="57196"/>
                  </a:cubicBezTo>
                  <a:cubicBezTo>
                    <a:pt x="33023" y="61806"/>
                    <a:pt x="31845" y="64812"/>
                    <a:pt x="26938" y="77238"/>
                  </a:cubicBezTo>
                  <a:lnTo>
                    <a:pt x="14572" y="109505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5" name="Dowolny kształt: kształt 54">
              <a:extLst>
                <a:ext uri="{FF2B5EF4-FFF2-40B4-BE49-F238E27FC236}">
                  <a16:creationId xmlns:a16="http://schemas.microsoft.com/office/drawing/2014/main" id="{F9633508-457E-A5A5-9BF0-3C7B88BB9215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7787409" y="7082769"/>
              <a:ext cx="30003" cy="30348"/>
            </a:xfrm>
            <a:custGeom>
              <a:avLst/>
              <a:gdLst>
                <a:gd name="connsiteX0" fmla="*/ 30261 w 30003"/>
                <a:gd name="connsiteY0" fmla="*/ 15244 h 30348"/>
                <a:gd name="connsiteX1" fmla="*/ 15399 w 30003"/>
                <a:gd name="connsiteY1" fmla="*/ 70 h 30348"/>
                <a:gd name="connsiteX2" fmla="*/ 257 w 30003"/>
                <a:gd name="connsiteY2" fmla="*/ 15244 h 30348"/>
                <a:gd name="connsiteX3" fmla="*/ 15119 w 30003"/>
                <a:gd name="connsiteY3" fmla="*/ 30419 h 30348"/>
                <a:gd name="connsiteX4" fmla="*/ 30261 w 30003"/>
                <a:gd name="connsiteY4" fmla="*/ 15244 h 30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03" h="30348">
                  <a:moveTo>
                    <a:pt x="30261" y="15244"/>
                  </a:moveTo>
                  <a:cubicBezTo>
                    <a:pt x="30261" y="7514"/>
                    <a:pt x="23811" y="70"/>
                    <a:pt x="15399" y="70"/>
                  </a:cubicBezTo>
                  <a:cubicBezTo>
                    <a:pt x="5865" y="70"/>
                    <a:pt x="257" y="8087"/>
                    <a:pt x="257" y="15244"/>
                  </a:cubicBezTo>
                  <a:cubicBezTo>
                    <a:pt x="257" y="22975"/>
                    <a:pt x="6706" y="30419"/>
                    <a:pt x="15119" y="30419"/>
                  </a:cubicBezTo>
                  <a:cubicBezTo>
                    <a:pt x="24653" y="30419"/>
                    <a:pt x="30261" y="22402"/>
                    <a:pt x="30261" y="15244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6" name="Dowolny kształt: kształt 55">
              <a:extLst>
                <a:ext uri="{FF2B5EF4-FFF2-40B4-BE49-F238E27FC236}">
                  <a16:creationId xmlns:a16="http://schemas.microsoft.com/office/drawing/2014/main" id="{674DC72A-DD24-8290-AB52-77321D6594B2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7755691" y="7150998"/>
              <a:ext cx="93375" cy="26626"/>
            </a:xfrm>
            <a:custGeom>
              <a:avLst/>
              <a:gdLst>
                <a:gd name="connsiteX0" fmla="*/ 93632 w 93375"/>
                <a:gd name="connsiteY0" fmla="*/ 4367 h 26626"/>
                <a:gd name="connsiteX1" fmla="*/ 89145 w 93375"/>
                <a:gd name="connsiteY1" fmla="*/ 72 h 26626"/>
                <a:gd name="connsiteX2" fmla="*/ 66152 w 93375"/>
                <a:gd name="connsiteY2" fmla="*/ 13815 h 26626"/>
                <a:gd name="connsiteX3" fmla="*/ 47925 w 93375"/>
                <a:gd name="connsiteY3" fmla="*/ 6657 h 26626"/>
                <a:gd name="connsiteX4" fmla="*/ 30540 w 93375"/>
                <a:gd name="connsiteY4" fmla="*/ 72 h 26626"/>
                <a:gd name="connsiteX5" fmla="*/ 256 w 93375"/>
                <a:gd name="connsiteY5" fmla="*/ 22404 h 26626"/>
                <a:gd name="connsiteX6" fmla="*/ 4742 w 93375"/>
                <a:gd name="connsiteY6" fmla="*/ 26699 h 26626"/>
                <a:gd name="connsiteX7" fmla="*/ 27736 w 93375"/>
                <a:gd name="connsiteY7" fmla="*/ 12956 h 26626"/>
                <a:gd name="connsiteX8" fmla="*/ 45962 w 93375"/>
                <a:gd name="connsiteY8" fmla="*/ 20114 h 26626"/>
                <a:gd name="connsiteX9" fmla="*/ 63348 w 93375"/>
                <a:gd name="connsiteY9" fmla="*/ 26699 h 26626"/>
                <a:gd name="connsiteX10" fmla="*/ 93632 w 93375"/>
                <a:gd name="connsiteY10" fmla="*/ 4367 h 2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375" h="26626">
                  <a:moveTo>
                    <a:pt x="93632" y="4367"/>
                  </a:moveTo>
                  <a:lnTo>
                    <a:pt x="89145" y="72"/>
                  </a:lnTo>
                  <a:cubicBezTo>
                    <a:pt x="89145" y="359"/>
                    <a:pt x="78490" y="13815"/>
                    <a:pt x="66152" y="13815"/>
                  </a:cubicBezTo>
                  <a:cubicBezTo>
                    <a:pt x="59702" y="13815"/>
                    <a:pt x="52692" y="9520"/>
                    <a:pt x="47925" y="6657"/>
                  </a:cubicBezTo>
                  <a:cubicBezTo>
                    <a:pt x="40354" y="2076"/>
                    <a:pt x="35307" y="72"/>
                    <a:pt x="30540" y="72"/>
                  </a:cubicBezTo>
                  <a:cubicBezTo>
                    <a:pt x="19884" y="72"/>
                    <a:pt x="14557" y="6371"/>
                    <a:pt x="256" y="22404"/>
                  </a:cubicBezTo>
                  <a:lnTo>
                    <a:pt x="4742" y="26699"/>
                  </a:lnTo>
                  <a:cubicBezTo>
                    <a:pt x="4742" y="26413"/>
                    <a:pt x="15398" y="12956"/>
                    <a:pt x="27736" y="12956"/>
                  </a:cubicBezTo>
                  <a:cubicBezTo>
                    <a:pt x="34185" y="12956"/>
                    <a:pt x="41195" y="17251"/>
                    <a:pt x="45962" y="20114"/>
                  </a:cubicBezTo>
                  <a:cubicBezTo>
                    <a:pt x="53533" y="24695"/>
                    <a:pt x="58581" y="26699"/>
                    <a:pt x="63348" y="26699"/>
                  </a:cubicBezTo>
                  <a:cubicBezTo>
                    <a:pt x="74003" y="26699"/>
                    <a:pt x="79331" y="20400"/>
                    <a:pt x="93632" y="4367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7" name="Dowolny kształt: kształt 56">
              <a:extLst>
                <a:ext uri="{FF2B5EF4-FFF2-40B4-BE49-F238E27FC236}">
                  <a16:creationId xmlns:a16="http://schemas.microsoft.com/office/drawing/2014/main" id="{380639EF-0FE9-1424-749A-37E4EFD7446B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7668492" y="7219076"/>
              <a:ext cx="238626" cy="195549"/>
            </a:xfrm>
            <a:custGeom>
              <a:avLst/>
              <a:gdLst>
                <a:gd name="connsiteX0" fmla="*/ 132325 w 238626"/>
                <a:gd name="connsiteY0" fmla="*/ 79955 h 195549"/>
                <a:gd name="connsiteX1" fmla="*/ 130923 w 238626"/>
                <a:gd name="connsiteY1" fmla="*/ 75947 h 195549"/>
                <a:gd name="connsiteX2" fmla="*/ 139055 w 238626"/>
                <a:gd name="connsiteY2" fmla="*/ 69362 h 195549"/>
                <a:gd name="connsiteX3" fmla="*/ 188126 w 238626"/>
                <a:gd name="connsiteY3" fmla="*/ 30710 h 195549"/>
                <a:gd name="connsiteX4" fmla="*/ 233833 w 238626"/>
                <a:gd name="connsiteY4" fmla="*/ 8950 h 195549"/>
                <a:gd name="connsiteX5" fmla="*/ 238880 w 238626"/>
                <a:gd name="connsiteY5" fmla="*/ 3224 h 195549"/>
                <a:gd name="connsiteX6" fmla="*/ 235795 w 238626"/>
                <a:gd name="connsiteY6" fmla="*/ 75 h 195549"/>
                <a:gd name="connsiteX7" fmla="*/ 215886 w 238626"/>
                <a:gd name="connsiteY7" fmla="*/ 934 h 195549"/>
                <a:gd name="connsiteX8" fmla="*/ 184761 w 238626"/>
                <a:gd name="connsiteY8" fmla="*/ 75 h 195549"/>
                <a:gd name="connsiteX9" fmla="*/ 179434 w 238626"/>
                <a:gd name="connsiteY9" fmla="*/ 5801 h 195549"/>
                <a:gd name="connsiteX10" fmla="*/ 182798 w 238626"/>
                <a:gd name="connsiteY10" fmla="*/ 8950 h 195549"/>
                <a:gd name="connsiteX11" fmla="*/ 191491 w 238626"/>
                <a:gd name="connsiteY11" fmla="*/ 14963 h 195549"/>
                <a:gd name="connsiteX12" fmla="*/ 181396 w 238626"/>
                <a:gd name="connsiteY12" fmla="*/ 28133 h 195549"/>
                <a:gd name="connsiteX13" fmla="*/ 72038 w 238626"/>
                <a:gd name="connsiteY13" fmla="*/ 114026 h 195549"/>
                <a:gd name="connsiteX14" fmla="*/ 94470 w 238626"/>
                <a:gd name="connsiteY14" fmla="*/ 22121 h 195549"/>
                <a:gd name="connsiteX15" fmla="*/ 118024 w 238626"/>
                <a:gd name="connsiteY15" fmla="*/ 8950 h 195549"/>
                <a:gd name="connsiteX16" fmla="*/ 127558 w 238626"/>
                <a:gd name="connsiteY16" fmla="*/ 3224 h 195549"/>
                <a:gd name="connsiteX17" fmla="*/ 123632 w 238626"/>
                <a:gd name="connsiteY17" fmla="*/ 75 h 195549"/>
                <a:gd name="connsiteX18" fmla="*/ 87740 w 238626"/>
                <a:gd name="connsiteY18" fmla="*/ 934 h 195549"/>
                <a:gd name="connsiteX19" fmla="*/ 51568 w 238626"/>
                <a:gd name="connsiteY19" fmla="*/ 75 h 195549"/>
                <a:gd name="connsiteX20" fmla="*/ 45960 w 238626"/>
                <a:gd name="connsiteY20" fmla="*/ 5515 h 195549"/>
                <a:gd name="connsiteX21" fmla="*/ 54092 w 238626"/>
                <a:gd name="connsiteY21" fmla="*/ 8950 h 195549"/>
                <a:gd name="connsiteX22" fmla="*/ 66149 w 238626"/>
                <a:gd name="connsiteY22" fmla="*/ 9523 h 195549"/>
                <a:gd name="connsiteX23" fmla="*/ 72318 w 238626"/>
                <a:gd name="connsiteY23" fmla="*/ 14104 h 195549"/>
                <a:gd name="connsiteX24" fmla="*/ 71196 w 238626"/>
                <a:gd name="connsiteY24" fmla="*/ 19544 h 195549"/>
                <a:gd name="connsiteX25" fmla="*/ 33622 w 238626"/>
                <a:gd name="connsiteY25" fmla="*/ 173292 h 195549"/>
                <a:gd name="connsiteX26" fmla="*/ 8105 w 238626"/>
                <a:gd name="connsiteY26" fmla="*/ 186748 h 195549"/>
                <a:gd name="connsiteX27" fmla="*/ 253 w 238626"/>
                <a:gd name="connsiteY27" fmla="*/ 192188 h 195549"/>
                <a:gd name="connsiteX28" fmla="*/ 4459 w 238626"/>
                <a:gd name="connsiteY28" fmla="*/ 195624 h 195549"/>
                <a:gd name="connsiteX29" fmla="*/ 40071 w 238626"/>
                <a:gd name="connsiteY29" fmla="*/ 194765 h 195549"/>
                <a:gd name="connsiteX30" fmla="*/ 58017 w 238626"/>
                <a:gd name="connsiteY30" fmla="*/ 195051 h 195549"/>
                <a:gd name="connsiteX31" fmla="*/ 76244 w 238626"/>
                <a:gd name="connsiteY31" fmla="*/ 195624 h 195549"/>
                <a:gd name="connsiteX32" fmla="*/ 81852 w 238626"/>
                <a:gd name="connsiteY32" fmla="*/ 189898 h 195549"/>
                <a:gd name="connsiteX33" fmla="*/ 74000 w 238626"/>
                <a:gd name="connsiteY33" fmla="*/ 186748 h 195549"/>
                <a:gd name="connsiteX34" fmla="*/ 55774 w 238626"/>
                <a:gd name="connsiteY34" fmla="*/ 181595 h 195549"/>
                <a:gd name="connsiteX35" fmla="*/ 58298 w 238626"/>
                <a:gd name="connsiteY35" fmla="*/ 168997 h 195549"/>
                <a:gd name="connsiteX36" fmla="*/ 69514 w 238626"/>
                <a:gd name="connsiteY36" fmla="*/ 124047 h 195549"/>
                <a:gd name="connsiteX37" fmla="*/ 111295 w 238626"/>
                <a:gd name="connsiteY37" fmla="*/ 90835 h 195549"/>
                <a:gd name="connsiteX38" fmla="*/ 143822 w 238626"/>
                <a:gd name="connsiteY38" fmla="*/ 167852 h 195549"/>
                <a:gd name="connsiteX39" fmla="*/ 147187 w 238626"/>
                <a:gd name="connsiteY39" fmla="*/ 177873 h 195549"/>
                <a:gd name="connsiteX40" fmla="*/ 132606 w 238626"/>
                <a:gd name="connsiteY40" fmla="*/ 186748 h 195549"/>
                <a:gd name="connsiteX41" fmla="*/ 126437 w 238626"/>
                <a:gd name="connsiteY41" fmla="*/ 192475 h 195549"/>
                <a:gd name="connsiteX42" fmla="*/ 130362 w 238626"/>
                <a:gd name="connsiteY42" fmla="*/ 195624 h 195549"/>
                <a:gd name="connsiteX43" fmla="*/ 164572 w 238626"/>
                <a:gd name="connsiteY43" fmla="*/ 194765 h 195549"/>
                <a:gd name="connsiteX44" fmla="*/ 192052 w 238626"/>
                <a:gd name="connsiteY44" fmla="*/ 195624 h 195549"/>
                <a:gd name="connsiteX45" fmla="*/ 197099 w 238626"/>
                <a:gd name="connsiteY45" fmla="*/ 189898 h 195549"/>
                <a:gd name="connsiteX46" fmla="*/ 191491 w 238626"/>
                <a:gd name="connsiteY46" fmla="*/ 186748 h 195549"/>
                <a:gd name="connsiteX47" fmla="*/ 172143 w 238626"/>
                <a:gd name="connsiteY47" fmla="*/ 173865 h 195549"/>
                <a:gd name="connsiteX48" fmla="*/ 132325 w 238626"/>
                <a:gd name="connsiteY48" fmla="*/ 79955 h 19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38626" h="195549">
                  <a:moveTo>
                    <a:pt x="132325" y="79955"/>
                  </a:moveTo>
                  <a:cubicBezTo>
                    <a:pt x="132045" y="79096"/>
                    <a:pt x="130923" y="76806"/>
                    <a:pt x="130923" y="75947"/>
                  </a:cubicBezTo>
                  <a:cubicBezTo>
                    <a:pt x="130923" y="75660"/>
                    <a:pt x="135970" y="71652"/>
                    <a:pt x="139055" y="69362"/>
                  </a:cubicBezTo>
                  <a:lnTo>
                    <a:pt x="188126" y="30710"/>
                  </a:lnTo>
                  <a:cubicBezTo>
                    <a:pt x="214484" y="10954"/>
                    <a:pt x="225420" y="9809"/>
                    <a:pt x="233833" y="8950"/>
                  </a:cubicBezTo>
                  <a:cubicBezTo>
                    <a:pt x="236076" y="8664"/>
                    <a:pt x="238880" y="8378"/>
                    <a:pt x="238880" y="3224"/>
                  </a:cubicBezTo>
                  <a:cubicBezTo>
                    <a:pt x="238880" y="2079"/>
                    <a:pt x="238039" y="75"/>
                    <a:pt x="235795" y="75"/>
                  </a:cubicBezTo>
                  <a:cubicBezTo>
                    <a:pt x="229626" y="75"/>
                    <a:pt x="222616" y="934"/>
                    <a:pt x="215886" y="934"/>
                  </a:cubicBezTo>
                  <a:cubicBezTo>
                    <a:pt x="205792" y="934"/>
                    <a:pt x="194856" y="75"/>
                    <a:pt x="184761" y="75"/>
                  </a:cubicBezTo>
                  <a:cubicBezTo>
                    <a:pt x="182798" y="75"/>
                    <a:pt x="179434" y="75"/>
                    <a:pt x="179434" y="5801"/>
                  </a:cubicBezTo>
                  <a:cubicBezTo>
                    <a:pt x="179434" y="7805"/>
                    <a:pt x="180836" y="8664"/>
                    <a:pt x="182798" y="8950"/>
                  </a:cubicBezTo>
                  <a:cubicBezTo>
                    <a:pt x="188967" y="9523"/>
                    <a:pt x="191491" y="10954"/>
                    <a:pt x="191491" y="14963"/>
                  </a:cubicBezTo>
                  <a:cubicBezTo>
                    <a:pt x="191491" y="20116"/>
                    <a:pt x="183079" y="26701"/>
                    <a:pt x="181396" y="28133"/>
                  </a:cubicBezTo>
                  <a:lnTo>
                    <a:pt x="72038" y="114026"/>
                  </a:lnTo>
                  <a:lnTo>
                    <a:pt x="94470" y="22121"/>
                  </a:lnTo>
                  <a:cubicBezTo>
                    <a:pt x="96994" y="11813"/>
                    <a:pt x="97555" y="8950"/>
                    <a:pt x="118024" y="8950"/>
                  </a:cubicBezTo>
                  <a:cubicBezTo>
                    <a:pt x="125035" y="8950"/>
                    <a:pt x="127558" y="8950"/>
                    <a:pt x="127558" y="3224"/>
                  </a:cubicBezTo>
                  <a:cubicBezTo>
                    <a:pt x="127558" y="647"/>
                    <a:pt x="125315" y="75"/>
                    <a:pt x="123632" y="75"/>
                  </a:cubicBezTo>
                  <a:cubicBezTo>
                    <a:pt x="115781" y="75"/>
                    <a:pt x="95592" y="934"/>
                    <a:pt x="87740" y="934"/>
                  </a:cubicBezTo>
                  <a:cubicBezTo>
                    <a:pt x="79609" y="934"/>
                    <a:pt x="59700" y="75"/>
                    <a:pt x="51568" y="75"/>
                  </a:cubicBezTo>
                  <a:cubicBezTo>
                    <a:pt x="49605" y="75"/>
                    <a:pt x="45960" y="75"/>
                    <a:pt x="45960" y="5515"/>
                  </a:cubicBezTo>
                  <a:cubicBezTo>
                    <a:pt x="45960" y="8950"/>
                    <a:pt x="48483" y="8950"/>
                    <a:pt x="54092" y="8950"/>
                  </a:cubicBezTo>
                  <a:cubicBezTo>
                    <a:pt x="57737" y="8950"/>
                    <a:pt x="62784" y="9237"/>
                    <a:pt x="66149" y="9523"/>
                  </a:cubicBezTo>
                  <a:cubicBezTo>
                    <a:pt x="70636" y="10096"/>
                    <a:pt x="72318" y="10954"/>
                    <a:pt x="72318" y="14104"/>
                  </a:cubicBezTo>
                  <a:cubicBezTo>
                    <a:pt x="72318" y="15249"/>
                    <a:pt x="72038" y="16108"/>
                    <a:pt x="71196" y="19544"/>
                  </a:cubicBezTo>
                  <a:lnTo>
                    <a:pt x="33622" y="173292"/>
                  </a:lnTo>
                  <a:cubicBezTo>
                    <a:pt x="30818" y="184458"/>
                    <a:pt x="30257" y="186748"/>
                    <a:pt x="8105" y="186748"/>
                  </a:cubicBezTo>
                  <a:cubicBezTo>
                    <a:pt x="3338" y="186748"/>
                    <a:pt x="253" y="186748"/>
                    <a:pt x="253" y="192188"/>
                  </a:cubicBezTo>
                  <a:cubicBezTo>
                    <a:pt x="253" y="195624"/>
                    <a:pt x="3618" y="195624"/>
                    <a:pt x="4459" y="195624"/>
                  </a:cubicBezTo>
                  <a:cubicBezTo>
                    <a:pt x="12311" y="195624"/>
                    <a:pt x="32220" y="194765"/>
                    <a:pt x="40071" y="194765"/>
                  </a:cubicBezTo>
                  <a:cubicBezTo>
                    <a:pt x="45960" y="194765"/>
                    <a:pt x="52129" y="195051"/>
                    <a:pt x="58017" y="195051"/>
                  </a:cubicBezTo>
                  <a:cubicBezTo>
                    <a:pt x="64186" y="195051"/>
                    <a:pt x="70355" y="195624"/>
                    <a:pt x="76244" y="195624"/>
                  </a:cubicBezTo>
                  <a:cubicBezTo>
                    <a:pt x="78207" y="195624"/>
                    <a:pt x="81852" y="195624"/>
                    <a:pt x="81852" y="189898"/>
                  </a:cubicBezTo>
                  <a:cubicBezTo>
                    <a:pt x="81852" y="186748"/>
                    <a:pt x="79328" y="186748"/>
                    <a:pt x="74000" y="186748"/>
                  </a:cubicBezTo>
                  <a:cubicBezTo>
                    <a:pt x="63625" y="186748"/>
                    <a:pt x="55774" y="186748"/>
                    <a:pt x="55774" y="181595"/>
                  </a:cubicBezTo>
                  <a:cubicBezTo>
                    <a:pt x="55774" y="179591"/>
                    <a:pt x="57456" y="173292"/>
                    <a:pt x="58298" y="168997"/>
                  </a:cubicBezTo>
                  <a:cubicBezTo>
                    <a:pt x="62223" y="154109"/>
                    <a:pt x="65869" y="138935"/>
                    <a:pt x="69514" y="124047"/>
                  </a:cubicBezTo>
                  <a:lnTo>
                    <a:pt x="111295" y="90835"/>
                  </a:lnTo>
                  <a:lnTo>
                    <a:pt x="143822" y="167852"/>
                  </a:lnTo>
                  <a:cubicBezTo>
                    <a:pt x="147187" y="175582"/>
                    <a:pt x="147187" y="176155"/>
                    <a:pt x="147187" y="177873"/>
                  </a:cubicBezTo>
                  <a:cubicBezTo>
                    <a:pt x="147187" y="186462"/>
                    <a:pt x="135129" y="186748"/>
                    <a:pt x="132606" y="186748"/>
                  </a:cubicBezTo>
                  <a:cubicBezTo>
                    <a:pt x="129521" y="186748"/>
                    <a:pt x="126437" y="186748"/>
                    <a:pt x="126437" y="192475"/>
                  </a:cubicBezTo>
                  <a:cubicBezTo>
                    <a:pt x="126437" y="195624"/>
                    <a:pt x="129801" y="195624"/>
                    <a:pt x="130362" y="195624"/>
                  </a:cubicBezTo>
                  <a:cubicBezTo>
                    <a:pt x="141579" y="195624"/>
                    <a:pt x="153356" y="194765"/>
                    <a:pt x="164572" y="194765"/>
                  </a:cubicBezTo>
                  <a:cubicBezTo>
                    <a:pt x="170741" y="194765"/>
                    <a:pt x="185883" y="195624"/>
                    <a:pt x="192052" y="195624"/>
                  </a:cubicBezTo>
                  <a:cubicBezTo>
                    <a:pt x="193454" y="195624"/>
                    <a:pt x="197099" y="195624"/>
                    <a:pt x="197099" y="189898"/>
                  </a:cubicBezTo>
                  <a:cubicBezTo>
                    <a:pt x="197099" y="186748"/>
                    <a:pt x="194015" y="186748"/>
                    <a:pt x="191491" y="186748"/>
                  </a:cubicBezTo>
                  <a:cubicBezTo>
                    <a:pt x="179994" y="186462"/>
                    <a:pt x="176349" y="183885"/>
                    <a:pt x="172143" y="173865"/>
                  </a:cubicBezTo>
                  <a:lnTo>
                    <a:pt x="132325" y="79955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8" name="Dowolny kształt: kształt 57">
              <a:extLst>
                <a:ext uri="{FF2B5EF4-FFF2-40B4-BE49-F238E27FC236}">
                  <a16:creationId xmlns:a16="http://schemas.microsoft.com/office/drawing/2014/main" id="{3178FADF-20ED-44B8-F865-2E6208900987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7929589" y="7188654"/>
              <a:ext cx="122874" cy="131673"/>
            </a:xfrm>
            <a:custGeom>
              <a:avLst/>
              <a:gdLst>
                <a:gd name="connsiteX0" fmla="*/ 48745 w 122874"/>
                <a:gd name="connsiteY0" fmla="*/ 90257 h 131673"/>
                <a:gd name="connsiteX1" fmla="*/ 55419 w 122874"/>
                <a:gd name="connsiteY1" fmla="*/ 90458 h 131673"/>
                <a:gd name="connsiteX2" fmla="*/ 123137 w 122874"/>
                <a:gd name="connsiteY2" fmla="*/ 29331 h 131673"/>
                <a:gd name="connsiteX3" fmla="*/ 97424 w 122874"/>
                <a:gd name="connsiteY3" fmla="*/ 70 h 131673"/>
                <a:gd name="connsiteX4" fmla="*/ 50511 w 122874"/>
                <a:gd name="connsiteY4" fmla="*/ 50374 h 131673"/>
                <a:gd name="connsiteX5" fmla="*/ 42464 w 122874"/>
                <a:gd name="connsiteY5" fmla="*/ 75627 h 131673"/>
                <a:gd name="connsiteX6" fmla="*/ 7132 w 122874"/>
                <a:gd name="connsiteY6" fmla="*/ 47769 h 131673"/>
                <a:gd name="connsiteX7" fmla="*/ 24209 w 122874"/>
                <a:gd name="connsiteY7" fmla="*/ 7085 h 131673"/>
                <a:gd name="connsiteX8" fmla="*/ 25780 w 122874"/>
                <a:gd name="connsiteY8" fmla="*/ 4479 h 131673"/>
                <a:gd name="connsiteX9" fmla="*/ 22639 w 122874"/>
                <a:gd name="connsiteY9" fmla="*/ 2074 h 131673"/>
                <a:gd name="connsiteX10" fmla="*/ 16358 w 122874"/>
                <a:gd name="connsiteY10" fmla="*/ 6483 h 131673"/>
                <a:gd name="connsiteX11" fmla="*/ 262 w 122874"/>
                <a:gd name="connsiteY11" fmla="*/ 49773 h 131673"/>
                <a:gd name="connsiteX12" fmla="*/ 38342 w 122874"/>
                <a:gd name="connsiteY12" fmla="*/ 88654 h 131673"/>
                <a:gd name="connsiteX13" fmla="*/ 27350 w 122874"/>
                <a:gd name="connsiteY13" fmla="*/ 125330 h 131673"/>
                <a:gd name="connsiteX14" fmla="*/ 34023 w 122874"/>
                <a:gd name="connsiteY14" fmla="*/ 131744 h 131673"/>
                <a:gd name="connsiteX15" fmla="*/ 41679 w 122874"/>
                <a:gd name="connsiteY15" fmla="*/ 127334 h 131673"/>
                <a:gd name="connsiteX16" fmla="*/ 48745 w 122874"/>
                <a:gd name="connsiteY16" fmla="*/ 90257 h 131673"/>
                <a:gd name="connsiteX17" fmla="*/ 51297 w 122874"/>
                <a:gd name="connsiteY17" fmla="*/ 76629 h 131673"/>
                <a:gd name="connsiteX18" fmla="*/ 66214 w 122874"/>
                <a:gd name="connsiteY18" fmla="*/ 31535 h 131673"/>
                <a:gd name="connsiteX19" fmla="*/ 95264 w 122874"/>
                <a:gd name="connsiteY19" fmla="*/ 13698 h 131673"/>
                <a:gd name="connsiteX20" fmla="*/ 116071 w 122874"/>
                <a:gd name="connsiteY20" fmla="*/ 33339 h 131673"/>
                <a:gd name="connsiteX21" fmla="*/ 57578 w 122874"/>
                <a:gd name="connsiteY21" fmla="*/ 76829 h 131673"/>
                <a:gd name="connsiteX22" fmla="*/ 51297 w 122874"/>
                <a:gd name="connsiteY22" fmla="*/ 76629 h 13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2874" h="131673">
                  <a:moveTo>
                    <a:pt x="48745" y="90257"/>
                  </a:moveTo>
                  <a:cubicBezTo>
                    <a:pt x="50904" y="90458"/>
                    <a:pt x="53259" y="90458"/>
                    <a:pt x="55419" y="90458"/>
                  </a:cubicBezTo>
                  <a:cubicBezTo>
                    <a:pt x="90750" y="90458"/>
                    <a:pt x="123137" y="60997"/>
                    <a:pt x="123137" y="29331"/>
                  </a:cubicBezTo>
                  <a:cubicBezTo>
                    <a:pt x="123137" y="11494"/>
                    <a:pt x="112734" y="70"/>
                    <a:pt x="97424" y="70"/>
                  </a:cubicBezTo>
                  <a:cubicBezTo>
                    <a:pt x="70336" y="70"/>
                    <a:pt x="56007" y="35343"/>
                    <a:pt x="50511" y="50374"/>
                  </a:cubicBezTo>
                  <a:cubicBezTo>
                    <a:pt x="47960" y="57790"/>
                    <a:pt x="43641" y="71819"/>
                    <a:pt x="42464" y="75627"/>
                  </a:cubicBezTo>
                  <a:cubicBezTo>
                    <a:pt x="20872" y="72621"/>
                    <a:pt x="7132" y="62600"/>
                    <a:pt x="7132" y="47769"/>
                  </a:cubicBezTo>
                  <a:cubicBezTo>
                    <a:pt x="7132" y="47569"/>
                    <a:pt x="8310" y="25122"/>
                    <a:pt x="24209" y="7085"/>
                  </a:cubicBezTo>
                  <a:cubicBezTo>
                    <a:pt x="25583" y="5682"/>
                    <a:pt x="25780" y="5281"/>
                    <a:pt x="25780" y="4479"/>
                  </a:cubicBezTo>
                  <a:cubicBezTo>
                    <a:pt x="25780" y="2074"/>
                    <a:pt x="23228" y="2074"/>
                    <a:pt x="22639" y="2074"/>
                  </a:cubicBezTo>
                  <a:cubicBezTo>
                    <a:pt x="20872" y="2074"/>
                    <a:pt x="20087" y="2074"/>
                    <a:pt x="16358" y="6483"/>
                  </a:cubicBezTo>
                  <a:cubicBezTo>
                    <a:pt x="5366" y="20312"/>
                    <a:pt x="262" y="41155"/>
                    <a:pt x="262" y="49773"/>
                  </a:cubicBezTo>
                  <a:cubicBezTo>
                    <a:pt x="262" y="67610"/>
                    <a:pt x="13021" y="83042"/>
                    <a:pt x="38342" y="88654"/>
                  </a:cubicBezTo>
                  <a:cubicBezTo>
                    <a:pt x="28528" y="119719"/>
                    <a:pt x="27350" y="123527"/>
                    <a:pt x="27350" y="125330"/>
                  </a:cubicBezTo>
                  <a:cubicBezTo>
                    <a:pt x="27350" y="130742"/>
                    <a:pt x="31864" y="131744"/>
                    <a:pt x="34023" y="131744"/>
                  </a:cubicBezTo>
                  <a:cubicBezTo>
                    <a:pt x="36183" y="131744"/>
                    <a:pt x="40108" y="130341"/>
                    <a:pt x="41679" y="127334"/>
                  </a:cubicBezTo>
                  <a:cubicBezTo>
                    <a:pt x="43053" y="124328"/>
                    <a:pt x="44819" y="114107"/>
                    <a:pt x="48745" y="90257"/>
                  </a:cubicBezTo>
                  <a:close/>
                  <a:moveTo>
                    <a:pt x="51297" y="76629"/>
                  </a:moveTo>
                  <a:cubicBezTo>
                    <a:pt x="55222" y="53581"/>
                    <a:pt x="56793" y="44562"/>
                    <a:pt x="66214" y="31535"/>
                  </a:cubicBezTo>
                  <a:cubicBezTo>
                    <a:pt x="75047" y="19310"/>
                    <a:pt x="85450" y="13698"/>
                    <a:pt x="95264" y="13698"/>
                  </a:cubicBezTo>
                  <a:cubicBezTo>
                    <a:pt x="108808" y="13698"/>
                    <a:pt x="116071" y="22917"/>
                    <a:pt x="116071" y="33339"/>
                  </a:cubicBezTo>
                  <a:cubicBezTo>
                    <a:pt x="116071" y="53581"/>
                    <a:pt x="91339" y="76829"/>
                    <a:pt x="57578" y="76829"/>
                  </a:cubicBezTo>
                  <a:cubicBezTo>
                    <a:pt x="55811" y="76829"/>
                    <a:pt x="53063" y="76829"/>
                    <a:pt x="51297" y="76629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2" name="Dowolny kształt: kształt 61">
              <a:extLst>
                <a:ext uri="{FF2B5EF4-FFF2-40B4-BE49-F238E27FC236}">
                  <a16:creationId xmlns:a16="http://schemas.microsoft.com/office/drawing/2014/main" id="{CB3A6AC0-A2EE-0CF6-CC0F-FE5DCBF658B7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7905214" y="7361555"/>
              <a:ext cx="59474" cy="134880"/>
            </a:xfrm>
            <a:custGeom>
              <a:avLst/>
              <a:gdLst>
                <a:gd name="connsiteX0" fmla="*/ 54633 w 59474"/>
                <a:gd name="connsiteY0" fmla="*/ 7693 h 134880"/>
                <a:gd name="connsiteX1" fmla="*/ 46781 w 59474"/>
                <a:gd name="connsiteY1" fmla="*/ 77 h 134880"/>
                <a:gd name="connsiteX2" fmla="*/ 35789 w 59474"/>
                <a:gd name="connsiteY2" fmla="*/ 11100 h 134880"/>
                <a:gd name="connsiteX3" fmla="*/ 43641 w 59474"/>
                <a:gd name="connsiteY3" fmla="*/ 18716 h 134880"/>
                <a:gd name="connsiteX4" fmla="*/ 54633 w 59474"/>
                <a:gd name="connsiteY4" fmla="*/ 7693 h 134880"/>
                <a:gd name="connsiteX5" fmla="*/ 14591 w 59474"/>
                <a:gd name="connsiteY5" fmla="*/ 109505 h 134880"/>
                <a:gd name="connsiteX6" fmla="*/ 12824 w 59474"/>
                <a:gd name="connsiteY6" fmla="*/ 117922 h 134880"/>
                <a:gd name="connsiteX7" fmla="*/ 31471 w 59474"/>
                <a:gd name="connsiteY7" fmla="*/ 134958 h 134880"/>
                <a:gd name="connsiteX8" fmla="*/ 59736 w 59474"/>
                <a:gd name="connsiteY8" fmla="*/ 104294 h 134880"/>
                <a:gd name="connsiteX9" fmla="*/ 56596 w 59474"/>
                <a:gd name="connsiteY9" fmla="*/ 101689 h 134880"/>
                <a:gd name="connsiteX10" fmla="*/ 52866 w 59474"/>
                <a:gd name="connsiteY10" fmla="*/ 105096 h 134880"/>
                <a:gd name="connsiteX11" fmla="*/ 32060 w 59474"/>
                <a:gd name="connsiteY11" fmla="*/ 129346 h 134880"/>
                <a:gd name="connsiteX12" fmla="*/ 27153 w 59474"/>
                <a:gd name="connsiteY12" fmla="*/ 122332 h 134880"/>
                <a:gd name="connsiteX13" fmla="*/ 30293 w 59474"/>
                <a:gd name="connsiteY13" fmla="*/ 109505 h 134880"/>
                <a:gd name="connsiteX14" fmla="*/ 36575 w 59474"/>
                <a:gd name="connsiteY14" fmla="*/ 93472 h 134880"/>
                <a:gd name="connsiteX15" fmla="*/ 46192 w 59474"/>
                <a:gd name="connsiteY15" fmla="*/ 68019 h 134880"/>
                <a:gd name="connsiteX16" fmla="*/ 47370 w 59474"/>
                <a:gd name="connsiteY16" fmla="*/ 61605 h 134880"/>
                <a:gd name="connsiteX17" fmla="*/ 28723 w 59474"/>
                <a:gd name="connsiteY17" fmla="*/ 44570 h 134880"/>
                <a:gd name="connsiteX18" fmla="*/ 262 w 59474"/>
                <a:gd name="connsiteY18" fmla="*/ 75234 h 134880"/>
                <a:gd name="connsiteX19" fmla="*/ 3599 w 59474"/>
                <a:gd name="connsiteY19" fmla="*/ 77839 h 134880"/>
                <a:gd name="connsiteX20" fmla="*/ 7132 w 59474"/>
                <a:gd name="connsiteY20" fmla="*/ 74632 h 134880"/>
                <a:gd name="connsiteX21" fmla="*/ 28134 w 59474"/>
                <a:gd name="connsiteY21" fmla="*/ 50182 h 134880"/>
                <a:gd name="connsiteX22" fmla="*/ 33041 w 59474"/>
                <a:gd name="connsiteY22" fmla="*/ 57196 h 134880"/>
                <a:gd name="connsiteX23" fmla="*/ 26957 w 59474"/>
                <a:gd name="connsiteY23" fmla="*/ 77238 h 134880"/>
                <a:gd name="connsiteX24" fmla="*/ 14591 w 59474"/>
                <a:gd name="connsiteY24" fmla="*/ 109505 h 13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474" h="134880">
                  <a:moveTo>
                    <a:pt x="54633" y="7693"/>
                  </a:moveTo>
                  <a:cubicBezTo>
                    <a:pt x="54633" y="4487"/>
                    <a:pt x="52277" y="77"/>
                    <a:pt x="46781" y="77"/>
                  </a:cubicBezTo>
                  <a:cubicBezTo>
                    <a:pt x="41482" y="77"/>
                    <a:pt x="35789" y="5288"/>
                    <a:pt x="35789" y="11100"/>
                  </a:cubicBezTo>
                  <a:cubicBezTo>
                    <a:pt x="35789" y="14507"/>
                    <a:pt x="38341" y="18716"/>
                    <a:pt x="43641" y="18716"/>
                  </a:cubicBezTo>
                  <a:cubicBezTo>
                    <a:pt x="49333" y="18716"/>
                    <a:pt x="54633" y="13105"/>
                    <a:pt x="54633" y="7693"/>
                  </a:cubicBezTo>
                  <a:close/>
                  <a:moveTo>
                    <a:pt x="14591" y="109505"/>
                  </a:moveTo>
                  <a:cubicBezTo>
                    <a:pt x="13805" y="112110"/>
                    <a:pt x="12824" y="114515"/>
                    <a:pt x="12824" y="117922"/>
                  </a:cubicBezTo>
                  <a:cubicBezTo>
                    <a:pt x="12824" y="127342"/>
                    <a:pt x="20675" y="134958"/>
                    <a:pt x="31471" y="134958"/>
                  </a:cubicBezTo>
                  <a:cubicBezTo>
                    <a:pt x="51100" y="134958"/>
                    <a:pt x="59736" y="107300"/>
                    <a:pt x="59736" y="104294"/>
                  </a:cubicBezTo>
                  <a:cubicBezTo>
                    <a:pt x="59736" y="101689"/>
                    <a:pt x="57184" y="101689"/>
                    <a:pt x="56596" y="101689"/>
                  </a:cubicBezTo>
                  <a:cubicBezTo>
                    <a:pt x="53848" y="101689"/>
                    <a:pt x="53651" y="102891"/>
                    <a:pt x="52866" y="105096"/>
                  </a:cubicBezTo>
                  <a:cubicBezTo>
                    <a:pt x="48352" y="121129"/>
                    <a:pt x="39715" y="129346"/>
                    <a:pt x="32060" y="129346"/>
                  </a:cubicBezTo>
                  <a:cubicBezTo>
                    <a:pt x="28134" y="129346"/>
                    <a:pt x="27153" y="126741"/>
                    <a:pt x="27153" y="122332"/>
                  </a:cubicBezTo>
                  <a:cubicBezTo>
                    <a:pt x="27153" y="117722"/>
                    <a:pt x="28527" y="113914"/>
                    <a:pt x="30293" y="109505"/>
                  </a:cubicBezTo>
                  <a:cubicBezTo>
                    <a:pt x="32256" y="104094"/>
                    <a:pt x="34415" y="98682"/>
                    <a:pt x="36575" y="93472"/>
                  </a:cubicBezTo>
                  <a:cubicBezTo>
                    <a:pt x="38341" y="88662"/>
                    <a:pt x="45407" y="70424"/>
                    <a:pt x="46192" y="68019"/>
                  </a:cubicBezTo>
                  <a:cubicBezTo>
                    <a:pt x="46781" y="66015"/>
                    <a:pt x="47370" y="63610"/>
                    <a:pt x="47370" y="61605"/>
                  </a:cubicBezTo>
                  <a:cubicBezTo>
                    <a:pt x="47370" y="52186"/>
                    <a:pt x="39519" y="44570"/>
                    <a:pt x="28723" y="44570"/>
                  </a:cubicBezTo>
                  <a:cubicBezTo>
                    <a:pt x="9291" y="44570"/>
                    <a:pt x="262" y="71827"/>
                    <a:pt x="262" y="75234"/>
                  </a:cubicBezTo>
                  <a:cubicBezTo>
                    <a:pt x="262" y="77839"/>
                    <a:pt x="3010" y="77839"/>
                    <a:pt x="3599" y="77839"/>
                  </a:cubicBezTo>
                  <a:cubicBezTo>
                    <a:pt x="6347" y="77839"/>
                    <a:pt x="6543" y="76837"/>
                    <a:pt x="7132" y="74632"/>
                  </a:cubicBezTo>
                  <a:cubicBezTo>
                    <a:pt x="12235" y="57397"/>
                    <a:pt x="20872" y="50182"/>
                    <a:pt x="28134" y="50182"/>
                  </a:cubicBezTo>
                  <a:cubicBezTo>
                    <a:pt x="31275" y="50182"/>
                    <a:pt x="33041" y="51785"/>
                    <a:pt x="33041" y="57196"/>
                  </a:cubicBezTo>
                  <a:cubicBezTo>
                    <a:pt x="33041" y="61806"/>
                    <a:pt x="31864" y="64812"/>
                    <a:pt x="26957" y="77238"/>
                  </a:cubicBezTo>
                  <a:lnTo>
                    <a:pt x="14591" y="109505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63" name="Grupa 62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beta = \sum_i \dot{\tilde{K}}_i^{\dagger \varphi} \tilde{K}_i^\varphi&#10;$$&#10; \end{document}&#10;" title="IguanaTex Vector Display">
            <a:extLst>
              <a:ext uri="{FF2B5EF4-FFF2-40B4-BE49-F238E27FC236}">
                <a16:creationId xmlns:a16="http://schemas.microsoft.com/office/drawing/2014/main" id="{4BEA9798-F163-0AEF-FF37-471C9F746E3E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6741146" y="2685232"/>
            <a:ext cx="1280790" cy="449546"/>
            <a:chOff x="8676895" y="7058214"/>
            <a:chExt cx="1915165" cy="672206"/>
          </a:xfrm>
        </p:grpSpPr>
        <p:sp>
          <p:nvSpPr>
            <p:cNvPr id="64" name="Dowolny kształt: kształt 63">
              <a:extLst>
                <a:ext uri="{FF2B5EF4-FFF2-40B4-BE49-F238E27FC236}">
                  <a16:creationId xmlns:a16="http://schemas.microsoft.com/office/drawing/2014/main" id="{A0E66D5B-E173-F839-A0D8-B9CCAE99D005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8676895" y="7188040"/>
              <a:ext cx="153445" cy="257885"/>
            </a:xfrm>
            <a:custGeom>
              <a:avLst/>
              <a:gdLst>
                <a:gd name="connsiteX0" fmla="*/ 153645 w 153445"/>
                <a:gd name="connsiteY0" fmla="*/ 39331 h 257885"/>
                <a:gd name="connsiteX1" fmla="*/ 115363 w 153445"/>
                <a:gd name="connsiteY1" fmla="*/ 75 h 257885"/>
                <a:gd name="connsiteX2" fmla="*/ 81303 w 153445"/>
                <a:gd name="connsiteY2" fmla="*/ 12109 h 257885"/>
                <a:gd name="connsiteX3" fmla="*/ 44991 w 153445"/>
                <a:gd name="connsiteY3" fmla="*/ 73142 h 257885"/>
                <a:gd name="connsiteX4" fmla="*/ 235 w 153445"/>
                <a:gd name="connsiteY4" fmla="*/ 255095 h 257885"/>
                <a:gd name="connsiteX5" fmla="*/ 3613 w 153445"/>
                <a:gd name="connsiteY5" fmla="*/ 257960 h 257885"/>
                <a:gd name="connsiteX6" fmla="*/ 6991 w 153445"/>
                <a:gd name="connsiteY6" fmla="*/ 256527 h 257885"/>
                <a:gd name="connsiteX7" fmla="*/ 26694 w 153445"/>
                <a:gd name="connsiteY7" fmla="*/ 177443 h 257885"/>
                <a:gd name="connsiteX8" fmla="*/ 64977 w 153445"/>
                <a:gd name="connsiteY8" fmla="*/ 205237 h 257885"/>
                <a:gd name="connsiteX9" fmla="*/ 119303 w 153445"/>
                <a:gd name="connsiteY9" fmla="*/ 182600 h 257885"/>
                <a:gd name="connsiteX10" fmla="*/ 141822 w 153445"/>
                <a:gd name="connsiteY10" fmla="*/ 129877 h 257885"/>
                <a:gd name="connsiteX11" fmla="*/ 121274 w 153445"/>
                <a:gd name="connsiteY11" fmla="*/ 87183 h 257885"/>
                <a:gd name="connsiteX12" fmla="*/ 153645 w 153445"/>
                <a:gd name="connsiteY12" fmla="*/ 39331 h 257885"/>
                <a:gd name="connsiteX13" fmla="*/ 102977 w 153445"/>
                <a:gd name="connsiteY13" fmla="*/ 86896 h 257885"/>
                <a:gd name="connsiteX14" fmla="*/ 89466 w 153445"/>
                <a:gd name="connsiteY14" fmla="*/ 88902 h 257885"/>
                <a:gd name="connsiteX15" fmla="*/ 77080 w 153445"/>
                <a:gd name="connsiteY15" fmla="*/ 87756 h 257885"/>
                <a:gd name="connsiteX16" fmla="*/ 90873 w 153445"/>
                <a:gd name="connsiteY16" fmla="*/ 85463 h 257885"/>
                <a:gd name="connsiteX17" fmla="*/ 102977 w 153445"/>
                <a:gd name="connsiteY17" fmla="*/ 86896 h 257885"/>
                <a:gd name="connsiteX18" fmla="*/ 137881 w 153445"/>
                <a:gd name="connsiteY18" fmla="*/ 32740 h 257885"/>
                <a:gd name="connsiteX19" fmla="*/ 112548 w 153445"/>
                <a:gd name="connsiteY19" fmla="*/ 82312 h 257885"/>
                <a:gd name="connsiteX20" fmla="*/ 90873 w 153445"/>
                <a:gd name="connsiteY20" fmla="*/ 78873 h 257885"/>
                <a:gd name="connsiteX21" fmla="*/ 69199 w 153445"/>
                <a:gd name="connsiteY21" fmla="*/ 88042 h 257885"/>
                <a:gd name="connsiteX22" fmla="*/ 88621 w 153445"/>
                <a:gd name="connsiteY22" fmla="*/ 95206 h 257885"/>
                <a:gd name="connsiteX23" fmla="*/ 111703 w 153445"/>
                <a:gd name="connsiteY23" fmla="*/ 91481 h 257885"/>
                <a:gd name="connsiteX24" fmla="*/ 124089 w 153445"/>
                <a:gd name="connsiteY24" fmla="*/ 123860 h 257885"/>
                <a:gd name="connsiteX25" fmla="*/ 110014 w 153445"/>
                <a:gd name="connsiteY25" fmla="*/ 173145 h 257885"/>
                <a:gd name="connsiteX26" fmla="*/ 64132 w 153445"/>
                <a:gd name="connsiteY26" fmla="*/ 198933 h 257885"/>
                <a:gd name="connsiteX27" fmla="*/ 32043 w 153445"/>
                <a:gd name="connsiteY27" fmla="*/ 161969 h 257885"/>
                <a:gd name="connsiteX28" fmla="*/ 33450 w 153445"/>
                <a:gd name="connsiteY28" fmla="*/ 149362 h 257885"/>
                <a:gd name="connsiteX29" fmla="*/ 51465 w 153445"/>
                <a:gd name="connsiteY29" fmla="*/ 76867 h 257885"/>
                <a:gd name="connsiteX30" fmla="*/ 111703 w 153445"/>
                <a:gd name="connsiteY30" fmla="*/ 6665 h 257885"/>
                <a:gd name="connsiteX31" fmla="*/ 137881 w 153445"/>
                <a:gd name="connsiteY31" fmla="*/ 32740 h 257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3445" h="257885">
                  <a:moveTo>
                    <a:pt x="153645" y="39331"/>
                  </a:moveTo>
                  <a:cubicBezTo>
                    <a:pt x="153645" y="17840"/>
                    <a:pt x="138163" y="75"/>
                    <a:pt x="115363" y="75"/>
                  </a:cubicBezTo>
                  <a:cubicBezTo>
                    <a:pt x="99036" y="75"/>
                    <a:pt x="91155" y="4659"/>
                    <a:pt x="81303" y="12109"/>
                  </a:cubicBezTo>
                  <a:cubicBezTo>
                    <a:pt x="65821" y="23571"/>
                    <a:pt x="50339" y="51365"/>
                    <a:pt x="44991" y="73142"/>
                  </a:cubicBezTo>
                  <a:lnTo>
                    <a:pt x="235" y="255095"/>
                  </a:lnTo>
                  <a:cubicBezTo>
                    <a:pt x="-47" y="256241"/>
                    <a:pt x="1361" y="257960"/>
                    <a:pt x="3613" y="257960"/>
                  </a:cubicBezTo>
                  <a:cubicBezTo>
                    <a:pt x="5865" y="257960"/>
                    <a:pt x="6709" y="257387"/>
                    <a:pt x="6991" y="256527"/>
                  </a:cubicBezTo>
                  <a:lnTo>
                    <a:pt x="26694" y="177443"/>
                  </a:lnTo>
                  <a:cubicBezTo>
                    <a:pt x="32043" y="194635"/>
                    <a:pt x="44428" y="205237"/>
                    <a:pt x="64977" y="205237"/>
                  </a:cubicBezTo>
                  <a:cubicBezTo>
                    <a:pt x="85525" y="205237"/>
                    <a:pt x="106636" y="195208"/>
                    <a:pt x="119303" y="182600"/>
                  </a:cubicBezTo>
                  <a:cubicBezTo>
                    <a:pt x="132815" y="169420"/>
                    <a:pt x="141822" y="151081"/>
                    <a:pt x="141822" y="129877"/>
                  </a:cubicBezTo>
                  <a:cubicBezTo>
                    <a:pt x="141822" y="109246"/>
                    <a:pt x="131407" y="94346"/>
                    <a:pt x="121274" y="87183"/>
                  </a:cubicBezTo>
                  <a:cubicBezTo>
                    <a:pt x="137600" y="77727"/>
                    <a:pt x="153645" y="59961"/>
                    <a:pt x="153645" y="39331"/>
                  </a:cubicBezTo>
                  <a:close/>
                  <a:moveTo>
                    <a:pt x="102977" y="86896"/>
                  </a:moveTo>
                  <a:cubicBezTo>
                    <a:pt x="99318" y="88329"/>
                    <a:pt x="96221" y="88902"/>
                    <a:pt x="89466" y="88902"/>
                  </a:cubicBezTo>
                  <a:cubicBezTo>
                    <a:pt x="85525" y="88902"/>
                    <a:pt x="79895" y="89188"/>
                    <a:pt x="77080" y="87756"/>
                  </a:cubicBezTo>
                  <a:cubicBezTo>
                    <a:pt x="77643" y="84890"/>
                    <a:pt x="87777" y="85463"/>
                    <a:pt x="90873" y="85463"/>
                  </a:cubicBezTo>
                  <a:cubicBezTo>
                    <a:pt x="96784" y="85463"/>
                    <a:pt x="99318" y="85463"/>
                    <a:pt x="102977" y="86896"/>
                  </a:cubicBezTo>
                  <a:close/>
                  <a:moveTo>
                    <a:pt x="137881" y="32740"/>
                  </a:moveTo>
                  <a:cubicBezTo>
                    <a:pt x="137881" y="52798"/>
                    <a:pt x="127185" y="73429"/>
                    <a:pt x="112548" y="82312"/>
                  </a:cubicBezTo>
                  <a:cubicBezTo>
                    <a:pt x="104948" y="79446"/>
                    <a:pt x="99318" y="78873"/>
                    <a:pt x="90873" y="78873"/>
                  </a:cubicBezTo>
                  <a:cubicBezTo>
                    <a:pt x="84962" y="78873"/>
                    <a:pt x="69199" y="78587"/>
                    <a:pt x="69199" y="88042"/>
                  </a:cubicBezTo>
                  <a:cubicBezTo>
                    <a:pt x="68917" y="96065"/>
                    <a:pt x="83555" y="95206"/>
                    <a:pt x="88621" y="95206"/>
                  </a:cubicBezTo>
                  <a:cubicBezTo>
                    <a:pt x="99036" y="95206"/>
                    <a:pt x="103259" y="94919"/>
                    <a:pt x="111703" y="91481"/>
                  </a:cubicBezTo>
                  <a:cubicBezTo>
                    <a:pt x="122400" y="101796"/>
                    <a:pt x="123807" y="110679"/>
                    <a:pt x="124089" y="123860"/>
                  </a:cubicBezTo>
                  <a:cubicBezTo>
                    <a:pt x="124652" y="140479"/>
                    <a:pt x="117896" y="161969"/>
                    <a:pt x="110014" y="173145"/>
                  </a:cubicBezTo>
                  <a:cubicBezTo>
                    <a:pt x="99036" y="188618"/>
                    <a:pt x="80177" y="198933"/>
                    <a:pt x="64132" y="198933"/>
                  </a:cubicBezTo>
                  <a:cubicBezTo>
                    <a:pt x="42739" y="198933"/>
                    <a:pt x="32043" y="182314"/>
                    <a:pt x="32043" y="161969"/>
                  </a:cubicBezTo>
                  <a:cubicBezTo>
                    <a:pt x="32043" y="159104"/>
                    <a:pt x="32043" y="154806"/>
                    <a:pt x="33450" y="149362"/>
                  </a:cubicBezTo>
                  <a:lnTo>
                    <a:pt x="51465" y="76867"/>
                  </a:lnTo>
                  <a:cubicBezTo>
                    <a:pt x="57658" y="52225"/>
                    <a:pt x="77925" y="6665"/>
                    <a:pt x="111703" y="6665"/>
                  </a:cubicBezTo>
                  <a:cubicBezTo>
                    <a:pt x="128029" y="6665"/>
                    <a:pt x="137881" y="15548"/>
                    <a:pt x="137881" y="32740"/>
                  </a:cubicBez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1" name="Dowolny kształt: kształt 100">
              <a:extLst>
                <a:ext uri="{FF2B5EF4-FFF2-40B4-BE49-F238E27FC236}">
                  <a16:creationId xmlns:a16="http://schemas.microsoft.com/office/drawing/2014/main" id="{EED5AAED-4B80-6AC6-F1AA-6A861AED9449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8936509" y="7285177"/>
              <a:ext cx="187188" cy="67050"/>
            </a:xfrm>
            <a:custGeom>
              <a:avLst/>
              <a:gdLst>
                <a:gd name="connsiteX0" fmla="*/ 177826 w 187188"/>
                <a:gd name="connsiteY0" fmla="*/ 11536 h 67050"/>
                <a:gd name="connsiteX1" fmla="*/ 187396 w 187188"/>
                <a:gd name="connsiteY1" fmla="*/ 5806 h 67050"/>
                <a:gd name="connsiteX2" fmla="*/ 178107 w 187188"/>
                <a:gd name="connsiteY2" fmla="*/ 75 h 67050"/>
                <a:gd name="connsiteX3" fmla="*/ 9497 w 187188"/>
                <a:gd name="connsiteY3" fmla="*/ 75 h 67050"/>
                <a:gd name="connsiteX4" fmla="*/ 208 w 187188"/>
                <a:gd name="connsiteY4" fmla="*/ 5806 h 67050"/>
                <a:gd name="connsiteX5" fmla="*/ 9779 w 187188"/>
                <a:gd name="connsiteY5" fmla="*/ 11536 h 67050"/>
                <a:gd name="connsiteX6" fmla="*/ 177826 w 187188"/>
                <a:gd name="connsiteY6" fmla="*/ 11536 h 67050"/>
                <a:gd name="connsiteX7" fmla="*/ 178107 w 187188"/>
                <a:gd name="connsiteY7" fmla="*/ 67125 h 67050"/>
                <a:gd name="connsiteX8" fmla="*/ 187396 w 187188"/>
                <a:gd name="connsiteY8" fmla="*/ 61394 h 67050"/>
                <a:gd name="connsiteX9" fmla="*/ 177826 w 187188"/>
                <a:gd name="connsiteY9" fmla="*/ 55663 h 67050"/>
                <a:gd name="connsiteX10" fmla="*/ 9779 w 187188"/>
                <a:gd name="connsiteY10" fmla="*/ 55663 h 67050"/>
                <a:gd name="connsiteX11" fmla="*/ 208 w 187188"/>
                <a:gd name="connsiteY11" fmla="*/ 61394 h 67050"/>
                <a:gd name="connsiteX12" fmla="*/ 9497 w 187188"/>
                <a:gd name="connsiteY12" fmla="*/ 67125 h 67050"/>
                <a:gd name="connsiteX13" fmla="*/ 178107 w 187188"/>
                <a:gd name="connsiteY13" fmla="*/ 67125 h 6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7188" h="67050">
                  <a:moveTo>
                    <a:pt x="177826" y="11536"/>
                  </a:moveTo>
                  <a:cubicBezTo>
                    <a:pt x="182048" y="11536"/>
                    <a:pt x="187396" y="11536"/>
                    <a:pt x="187396" y="5806"/>
                  </a:cubicBezTo>
                  <a:cubicBezTo>
                    <a:pt x="187396" y="75"/>
                    <a:pt x="182048" y="75"/>
                    <a:pt x="178107" y="75"/>
                  </a:cubicBezTo>
                  <a:lnTo>
                    <a:pt x="9497" y="75"/>
                  </a:lnTo>
                  <a:cubicBezTo>
                    <a:pt x="5556" y="75"/>
                    <a:pt x="208" y="75"/>
                    <a:pt x="208" y="5806"/>
                  </a:cubicBezTo>
                  <a:cubicBezTo>
                    <a:pt x="208" y="11536"/>
                    <a:pt x="5556" y="11536"/>
                    <a:pt x="9779" y="11536"/>
                  </a:cubicBezTo>
                  <a:lnTo>
                    <a:pt x="177826" y="11536"/>
                  </a:lnTo>
                  <a:close/>
                  <a:moveTo>
                    <a:pt x="178107" y="67125"/>
                  </a:moveTo>
                  <a:cubicBezTo>
                    <a:pt x="182048" y="67125"/>
                    <a:pt x="187396" y="67125"/>
                    <a:pt x="187396" y="61394"/>
                  </a:cubicBezTo>
                  <a:cubicBezTo>
                    <a:pt x="187396" y="55663"/>
                    <a:pt x="182048" y="55663"/>
                    <a:pt x="177826" y="55663"/>
                  </a:cubicBezTo>
                  <a:lnTo>
                    <a:pt x="9779" y="55663"/>
                  </a:lnTo>
                  <a:cubicBezTo>
                    <a:pt x="5556" y="55663"/>
                    <a:pt x="208" y="55663"/>
                    <a:pt x="208" y="61394"/>
                  </a:cubicBezTo>
                  <a:cubicBezTo>
                    <a:pt x="208" y="67125"/>
                    <a:pt x="5556" y="67125"/>
                    <a:pt x="9497" y="67125"/>
                  </a:cubicBezTo>
                  <a:lnTo>
                    <a:pt x="178107" y="67125"/>
                  </a:ln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2" name="Dowolny kształt: kształt 101">
              <a:extLst>
                <a:ext uri="{FF2B5EF4-FFF2-40B4-BE49-F238E27FC236}">
                  <a16:creationId xmlns:a16="http://schemas.microsoft.com/office/drawing/2014/main" id="{6222AAA3-6113-25F6-DE54-18A891BE80C4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9233632" y="7118123"/>
              <a:ext cx="374657" cy="401155"/>
            </a:xfrm>
            <a:custGeom>
              <a:avLst/>
              <a:gdLst>
                <a:gd name="connsiteX0" fmla="*/ 340816 w 374657"/>
                <a:gd name="connsiteY0" fmla="*/ 401220 h 401155"/>
                <a:gd name="connsiteX1" fmla="*/ 374876 w 374657"/>
                <a:gd name="connsiteY1" fmla="*/ 309528 h 401155"/>
                <a:gd name="connsiteX2" fmla="*/ 367839 w 374657"/>
                <a:gd name="connsiteY2" fmla="*/ 309528 h 401155"/>
                <a:gd name="connsiteX3" fmla="*/ 294653 w 374657"/>
                <a:gd name="connsiteY3" fmla="*/ 367409 h 401155"/>
                <a:gd name="connsiteX4" fmla="*/ 207111 w 374657"/>
                <a:gd name="connsiteY4" fmla="*/ 376291 h 401155"/>
                <a:gd name="connsiteX5" fmla="*/ 37375 w 374657"/>
                <a:gd name="connsiteY5" fmla="*/ 376291 h 401155"/>
                <a:gd name="connsiteX6" fmla="*/ 180651 w 374657"/>
                <a:gd name="connsiteY6" fmla="*/ 205227 h 401155"/>
                <a:gd name="connsiteX7" fmla="*/ 183184 w 374657"/>
                <a:gd name="connsiteY7" fmla="*/ 200643 h 401155"/>
                <a:gd name="connsiteX8" fmla="*/ 181214 w 374657"/>
                <a:gd name="connsiteY8" fmla="*/ 196345 h 401155"/>
                <a:gd name="connsiteX9" fmla="*/ 50042 w 374657"/>
                <a:gd name="connsiteY9" fmla="*/ 13819 h 401155"/>
                <a:gd name="connsiteX10" fmla="*/ 204296 w 374657"/>
                <a:gd name="connsiteY10" fmla="*/ 13819 h 401155"/>
                <a:gd name="connsiteX11" fmla="*/ 270163 w 374657"/>
                <a:gd name="connsiteY11" fmla="*/ 18404 h 401155"/>
                <a:gd name="connsiteX12" fmla="*/ 332090 w 374657"/>
                <a:gd name="connsiteY12" fmla="*/ 39894 h 401155"/>
                <a:gd name="connsiteX13" fmla="*/ 367839 w 374657"/>
                <a:gd name="connsiteY13" fmla="*/ 80583 h 401155"/>
                <a:gd name="connsiteX14" fmla="*/ 374876 w 374657"/>
                <a:gd name="connsiteY14" fmla="*/ 80583 h 401155"/>
                <a:gd name="connsiteX15" fmla="*/ 340816 w 374657"/>
                <a:gd name="connsiteY15" fmla="*/ 65 h 401155"/>
                <a:gd name="connsiteX16" fmla="*/ 8100 w 374657"/>
                <a:gd name="connsiteY16" fmla="*/ 65 h 401155"/>
                <a:gd name="connsiteX17" fmla="*/ 500 w 374657"/>
                <a:gd name="connsiteY17" fmla="*/ 2071 h 401155"/>
                <a:gd name="connsiteX18" fmla="*/ 219 w 374657"/>
                <a:gd name="connsiteY18" fmla="*/ 11527 h 401155"/>
                <a:gd name="connsiteX19" fmla="*/ 149125 w 374657"/>
                <a:gd name="connsiteY19" fmla="*/ 218981 h 401155"/>
                <a:gd name="connsiteX20" fmla="*/ 3315 w 374657"/>
                <a:gd name="connsiteY20" fmla="*/ 392911 h 401155"/>
                <a:gd name="connsiteX21" fmla="*/ 500 w 374657"/>
                <a:gd name="connsiteY21" fmla="*/ 398068 h 401155"/>
                <a:gd name="connsiteX22" fmla="*/ 8100 w 374657"/>
                <a:gd name="connsiteY22" fmla="*/ 401220 h 401155"/>
                <a:gd name="connsiteX23" fmla="*/ 340816 w 374657"/>
                <a:gd name="connsiteY23" fmla="*/ 401220 h 40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74657" h="401155">
                  <a:moveTo>
                    <a:pt x="340816" y="401220"/>
                  </a:moveTo>
                  <a:lnTo>
                    <a:pt x="374876" y="309528"/>
                  </a:lnTo>
                  <a:lnTo>
                    <a:pt x="367839" y="309528"/>
                  </a:lnTo>
                  <a:cubicBezTo>
                    <a:pt x="356861" y="339328"/>
                    <a:pt x="327024" y="358813"/>
                    <a:pt x="294653" y="367409"/>
                  </a:cubicBezTo>
                  <a:cubicBezTo>
                    <a:pt x="288741" y="368841"/>
                    <a:pt x="261156" y="376291"/>
                    <a:pt x="207111" y="376291"/>
                  </a:cubicBezTo>
                  <a:lnTo>
                    <a:pt x="37375" y="376291"/>
                  </a:lnTo>
                  <a:lnTo>
                    <a:pt x="180651" y="205227"/>
                  </a:lnTo>
                  <a:cubicBezTo>
                    <a:pt x="182621" y="202935"/>
                    <a:pt x="183184" y="202076"/>
                    <a:pt x="183184" y="200643"/>
                  </a:cubicBezTo>
                  <a:cubicBezTo>
                    <a:pt x="183184" y="200070"/>
                    <a:pt x="183184" y="199210"/>
                    <a:pt x="181214" y="196345"/>
                  </a:cubicBezTo>
                  <a:lnTo>
                    <a:pt x="50042" y="13819"/>
                  </a:lnTo>
                  <a:lnTo>
                    <a:pt x="204296" y="13819"/>
                  </a:lnTo>
                  <a:cubicBezTo>
                    <a:pt x="242015" y="13819"/>
                    <a:pt x="267630" y="17831"/>
                    <a:pt x="270163" y="18404"/>
                  </a:cubicBezTo>
                  <a:cubicBezTo>
                    <a:pt x="285364" y="20696"/>
                    <a:pt x="309853" y="25567"/>
                    <a:pt x="332090" y="39894"/>
                  </a:cubicBezTo>
                  <a:cubicBezTo>
                    <a:pt x="339127" y="44479"/>
                    <a:pt x="358268" y="57373"/>
                    <a:pt x="367839" y="80583"/>
                  </a:cubicBezTo>
                  <a:lnTo>
                    <a:pt x="374876" y="80583"/>
                  </a:lnTo>
                  <a:lnTo>
                    <a:pt x="340816" y="65"/>
                  </a:lnTo>
                  <a:lnTo>
                    <a:pt x="8100" y="65"/>
                  </a:lnTo>
                  <a:cubicBezTo>
                    <a:pt x="1626" y="65"/>
                    <a:pt x="1345" y="352"/>
                    <a:pt x="500" y="2071"/>
                  </a:cubicBezTo>
                  <a:cubicBezTo>
                    <a:pt x="219" y="2931"/>
                    <a:pt x="219" y="8375"/>
                    <a:pt x="219" y="11527"/>
                  </a:cubicBezTo>
                  <a:lnTo>
                    <a:pt x="149125" y="218981"/>
                  </a:lnTo>
                  <a:lnTo>
                    <a:pt x="3315" y="392911"/>
                  </a:lnTo>
                  <a:cubicBezTo>
                    <a:pt x="500" y="396349"/>
                    <a:pt x="500" y="397782"/>
                    <a:pt x="500" y="398068"/>
                  </a:cubicBezTo>
                  <a:cubicBezTo>
                    <a:pt x="500" y="401220"/>
                    <a:pt x="3033" y="401220"/>
                    <a:pt x="8100" y="401220"/>
                  </a:cubicBezTo>
                  <a:lnTo>
                    <a:pt x="340816" y="401220"/>
                  </a:ln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6" name="Dowolny kształt: kształt 105">
              <a:extLst>
                <a:ext uri="{FF2B5EF4-FFF2-40B4-BE49-F238E27FC236}">
                  <a16:creationId xmlns:a16="http://schemas.microsoft.com/office/drawing/2014/main" id="{DD8A1222-4802-C5BF-706B-15A2AA6A747E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9390606" y="7595432"/>
              <a:ext cx="59703" cy="134988"/>
            </a:xfrm>
            <a:custGeom>
              <a:avLst/>
              <a:gdLst>
                <a:gd name="connsiteX0" fmla="*/ 54804 w 59703"/>
                <a:gd name="connsiteY0" fmla="*/ 7708 h 134988"/>
                <a:gd name="connsiteX1" fmla="*/ 46923 w 59703"/>
                <a:gd name="connsiteY1" fmla="*/ 86 h 134988"/>
                <a:gd name="connsiteX2" fmla="*/ 35889 w 59703"/>
                <a:gd name="connsiteY2" fmla="*/ 11118 h 134988"/>
                <a:gd name="connsiteX3" fmla="*/ 43770 w 59703"/>
                <a:gd name="connsiteY3" fmla="*/ 18740 h 134988"/>
                <a:gd name="connsiteX4" fmla="*/ 54804 w 59703"/>
                <a:gd name="connsiteY4" fmla="*/ 7708 h 134988"/>
                <a:gd name="connsiteX5" fmla="*/ 14608 w 59703"/>
                <a:gd name="connsiteY5" fmla="*/ 109602 h 134988"/>
                <a:gd name="connsiteX6" fmla="*/ 12835 w 59703"/>
                <a:gd name="connsiteY6" fmla="*/ 118026 h 134988"/>
                <a:gd name="connsiteX7" fmla="*/ 31554 w 59703"/>
                <a:gd name="connsiteY7" fmla="*/ 135075 h 134988"/>
                <a:gd name="connsiteX8" fmla="*/ 59927 w 59703"/>
                <a:gd name="connsiteY8" fmla="*/ 104387 h 134988"/>
                <a:gd name="connsiteX9" fmla="*/ 56775 w 59703"/>
                <a:gd name="connsiteY9" fmla="*/ 101779 h 134988"/>
                <a:gd name="connsiteX10" fmla="*/ 53031 w 59703"/>
                <a:gd name="connsiteY10" fmla="*/ 105189 h 134988"/>
                <a:gd name="connsiteX11" fmla="*/ 32145 w 59703"/>
                <a:gd name="connsiteY11" fmla="*/ 129459 h 134988"/>
                <a:gd name="connsiteX12" fmla="*/ 27219 w 59703"/>
                <a:gd name="connsiteY12" fmla="*/ 122439 h 134988"/>
                <a:gd name="connsiteX13" fmla="*/ 30372 w 59703"/>
                <a:gd name="connsiteY13" fmla="*/ 109602 h 134988"/>
                <a:gd name="connsiteX14" fmla="*/ 36677 w 59703"/>
                <a:gd name="connsiteY14" fmla="*/ 93556 h 134988"/>
                <a:gd name="connsiteX15" fmla="*/ 46332 w 59703"/>
                <a:gd name="connsiteY15" fmla="*/ 68082 h 134988"/>
                <a:gd name="connsiteX16" fmla="*/ 47514 w 59703"/>
                <a:gd name="connsiteY16" fmla="*/ 61664 h 134988"/>
                <a:gd name="connsiteX17" fmla="*/ 28795 w 59703"/>
                <a:gd name="connsiteY17" fmla="*/ 44615 h 134988"/>
                <a:gd name="connsiteX18" fmla="*/ 224 w 59703"/>
                <a:gd name="connsiteY18" fmla="*/ 75303 h 134988"/>
                <a:gd name="connsiteX19" fmla="*/ 3574 w 59703"/>
                <a:gd name="connsiteY19" fmla="*/ 77911 h 134988"/>
                <a:gd name="connsiteX20" fmla="*/ 7121 w 59703"/>
                <a:gd name="connsiteY20" fmla="*/ 74701 h 134988"/>
                <a:gd name="connsiteX21" fmla="*/ 28204 w 59703"/>
                <a:gd name="connsiteY21" fmla="*/ 50231 h 134988"/>
                <a:gd name="connsiteX22" fmla="*/ 33130 w 59703"/>
                <a:gd name="connsiteY22" fmla="*/ 57251 h 134988"/>
                <a:gd name="connsiteX23" fmla="*/ 27022 w 59703"/>
                <a:gd name="connsiteY23" fmla="*/ 77309 h 134988"/>
                <a:gd name="connsiteX24" fmla="*/ 14608 w 59703"/>
                <a:gd name="connsiteY24" fmla="*/ 109602 h 13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703" h="134988">
                  <a:moveTo>
                    <a:pt x="54804" y="7708"/>
                  </a:moveTo>
                  <a:cubicBezTo>
                    <a:pt x="54804" y="4499"/>
                    <a:pt x="52440" y="86"/>
                    <a:pt x="46923" y="86"/>
                  </a:cubicBezTo>
                  <a:cubicBezTo>
                    <a:pt x="41603" y="86"/>
                    <a:pt x="35889" y="5301"/>
                    <a:pt x="35889" y="11118"/>
                  </a:cubicBezTo>
                  <a:cubicBezTo>
                    <a:pt x="35889" y="14528"/>
                    <a:pt x="38450" y="18740"/>
                    <a:pt x="43770" y="18740"/>
                  </a:cubicBezTo>
                  <a:cubicBezTo>
                    <a:pt x="49484" y="18740"/>
                    <a:pt x="54804" y="13124"/>
                    <a:pt x="54804" y="7708"/>
                  </a:cubicBezTo>
                  <a:close/>
                  <a:moveTo>
                    <a:pt x="14608" y="109602"/>
                  </a:moveTo>
                  <a:cubicBezTo>
                    <a:pt x="13820" y="112209"/>
                    <a:pt x="12835" y="114616"/>
                    <a:pt x="12835" y="118026"/>
                  </a:cubicBezTo>
                  <a:cubicBezTo>
                    <a:pt x="12835" y="127453"/>
                    <a:pt x="20717" y="135075"/>
                    <a:pt x="31554" y="135075"/>
                  </a:cubicBezTo>
                  <a:cubicBezTo>
                    <a:pt x="51258" y="135075"/>
                    <a:pt x="59927" y="107395"/>
                    <a:pt x="59927" y="104387"/>
                  </a:cubicBezTo>
                  <a:cubicBezTo>
                    <a:pt x="59927" y="101779"/>
                    <a:pt x="57366" y="101779"/>
                    <a:pt x="56775" y="101779"/>
                  </a:cubicBezTo>
                  <a:cubicBezTo>
                    <a:pt x="54016" y="101779"/>
                    <a:pt x="53819" y="102983"/>
                    <a:pt x="53031" y="105189"/>
                  </a:cubicBezTo>
                  <a:cubicBezTo>
                    <a:pt x="48499" y="121235"/>
                    <a:pt x="39829" y="129459"/>
                    <a:pt x="32145" y="129459"/>
                  </a:cubicBezTo>
                  <a:cubicBezTo>
                    <a:pt x="28204" y="129459"/>
                    <a:pt x="27219" y="126852"/>
                    <a:pt x="27219" y="122439"/>
                  </a:cubicBezTo>
                  <a:cubicBezTo>
                    <a:pt x="27219" y="117826"/>
                    <a:pt x="28598" y="114015"/>
                    <a:pt x="30372" y="109602"/>
                  </a:cubicBezTo>
                  <a:cubicBezTo>
                    <a:pt x="32342" y="104186"/>
                    <a:pt x="34509" y="98771"/>
                    <a:pt x="36677" y="93556"/>
                  </a:cubicBezTo>
                  <a:cubicBezTo>
                    <a:pt x="38450" y="88742"/>
                    <a:pt x="45544" y="70489"/>
                    <a:pt x="46332" y="68082"/>
                  </a:cubicBezTo>
                  <a:cubicBezTo>
                    <a:pt x="46923" y="66076"/>
                    <a:pt x="47514" y="63670"/>
                    <a:pt x="47514" y="61664"/>
                  </a:cubicBezTo>
                  <a:cubicBezTo>
                    <a:pt x="47514" y="52237"/>
                    <a:pt x="39632" y="44615"/>
                    <a:pt x="28795" y="44615"/>
                  </a:cubicBezTo>
                  <a:cubicBezTo>
                    <a:pt x="9288" y="44615"/>
                    <a:pt x="224" y="71893"/>
                    <a:pt x="224" y="75303"/>
                  </a:cubicBezTo>
                  <a:cubicBezTo>
                    <a:pt x="224" y="77911"/>
                    <a:pt x="2983" y="77911"/>
                    <a:pt x="3574" y="77911"/>
                  </a:cubicBezTo>
                  <a:cubicBezTo>
                    <a:pt x="6333" y="77911"/>
                    <a:pt x="6530" y="76908"/>
                    <a:pt x="7121" y="74701"/>
                  </a:cubicBezTo>
                  <a:cubicBezTo>
                    <a:pt x="12244" y="57452"/>
                    <a:pt x="20914" y="50231"/>
                    <a:pt x="28204" y="50231"/>
                  </a:cubicBezTo>
                  <a:cubicBezTo>
                    <a:pt x="31357" y="50231"/>
                    <a:pt x="33130" y="51835"/>
                    <a:pt x="33130" y="57251"/>
                  </a:cubicBezTo>
                  <a:cubicBezTo>
                    <a:pt x="33130" y="61864"/>
                    <a:pt x="31948" y="64873"/>
                    <a:pt x="27022" y="77309"/>
                  </a:cubicBezTo>
                  <a:lnTo>
                    <a:pt x="14608" y="109602"/>
                  </a:ln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7" name="Dowolny kształt: kształt 106">
              <a:extLst>
                <a:ext uri="{FF2B5EF4-FFF2-40B4-BE49-F238E27FC236}">
                  <a16:creationId xmlns:a16="http://schemas.microsoft.com/office/drawing/2014/main" id="{FBC2B81B-2783-EFF6-B33B-C53658F83049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9801444" y="7058214"/>
              <a:ext cx="30118" cy="30373"/>
            </a:xfrm>
            <a:custGeom>
              <a:avLst/>
              <a:gdLst>
                <a:gd name="connsiteX0" fmla="*/ 30357 w 30118"/>
                <a:gd name="connsiteY0" fmla="*/ 15256 h 30373"/>
                <a:gd name="connsiteX1" fmla="*/ 15439 w 30118"/>
                <a:gd name="connsiteY1" fmla="*/ 70 h 30373"/>
                <a:gd name="connsiteX2" fmla="*/ 238 w 30118"/>
                <a:gd name="connsiteY2" fmla="*/ 15256 h 30373"/>
                <a:gd name="connsiteX3" fmla="*/ 15157 w 30118"/>
                <a:gd name="connsiteY3" fmla="*/ 30443 h 30373"/>
                <a:gd name="connsiteX4" fmla="*/ 30357 w 30118"/>
                <a:gd name="connsiteY4" fmla="*/ 15256 h 3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18" h="30373">
                  <a:moveTo>
                    <a:pt x="30357" y="15256"/>
                  </a:moveTo>
                  <a:cubicBezTo>
                    <a:pt x="30357" y="7520"/>
                    <a:pt x="23883" y="70"/>
                    <a:pt x="15439" y="70"/>
                  </a:cubicBezTo>
                  <a:cubicBezTo>
                    <a:pt x="5868" y="70"/>
                    <a:pt x="238" y="8093"/>
                    <a:pt x="238" y="15256"/>
                  </a:cubicBezTo>
                  <a:cubicBezTo>
                    <a:pt x="238" y="22993"/>
                    <a:pt x="6713" y="30443"/>
                    <a:pt x="15157" y="30443"/>
                  </a:cubicBezTo>
                  <a:cubicBezTo>
                    <a:pt x="24728" y="30443"/>
                    <a:pt x="30357" y="22420"/>
                    <a:pt x="30357" y="15256"/>
                  </a:cubicBez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9" name="Dowolny kształt: kształt 108">
              <a:extLst>
                <a:ext uri="{FF2B5EF4-FFF2-40B4-BE49-F238E27FC236}">
                  <a16:creationId xmlns:a16="http://schemas.microsoft.com/office/drawing/2014/main" id="{3E283B47-E39C-FC3B-B5D4-9E490B17976A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9769604" y="7126498"/>
              <a:ext cx="93734" cy="26648"/>
            </a:xfrm>
            <a:custGeom>
              <a:avLst/>
              <a:gdLst>
                <a:gd name="connsiteX0" fmla="*/ 93972 w 93734"/>
                <a:gd name="connsiteY0" fmla="*/ 4370 h 26648"/>
                <a:gd name="connsiteX1" fmla="*/ 89468 w 93734"/>
                <a:gd name="connsiteY1" fmla="*/ 72 h 26648"/>
                <a:gd name="connsiteX2" fmla="*/ 66386 w 93734"/>
                <a:gd name="connsiteY2" fmla="*/ 13826 h 26648"/>
                <a:gd name="connsiteX3" fmla="*/ 48090 w 93734"/>
                <a:gd name="connsiteY3" fmla="*/ 6663 h 26648"/>
                <a:gd name="connsiteX4" fmla="*/ 30638 w 93734"/>
                <a:gd name="connsiteY4" fmla="*/ 72 h 26648"/>
                <a:gd name="connsiteX5" fmla="*/ 237 w 93734"/>
                <a:gd name="connsiteY5" fmla="*/ 22422 h 26648"/>
                <a:gd name="connsiteX6" fmla="*/ 4741 w 93734"/>
                <a:gd name="connsiteY6" fmla="*/ 26720 h 26648"/>
                <a:gd name="connsiteX7" fmla="*/ 27823 w 93734"/>
                <a:gd name="connsiteY7" fmla="*/ 12966 h 26648"/>
                <a:gd name="connsiteX8" fmla="*/ 46119 w 93734"/>
                <a:gd name="connsiteY8" fmla="*/ 20130 h 26648"/>
                <a:gd name="connsiteX9" fmla="*/ 63572 w 93734"/>
                <a:gd name="connsiteY9" fmla="*/ 26720 h 26648"/>
                <a:gd name="connsiteX10" fmla="*/ 93972 w 93734"/>
                <a:gd name="connsiteY10" fmla="*/ 4370 h 2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734" h="26648">
                  <a:moveTo>
                    <a:pt x="93972" y="4370"/>
                  </a:moveTo>
                  <a:lnTo>
                    <a:pt x="89468" y="72"/>
                  </a:lnTo>
                  <a:cubicBezTo>
                    <a:pt x="89468" y="359"/>
                    <a:pt x="78772" y="13826"/>
                    <a:pt x="66386" y="13826"/>
                  </a:cubicBezTo>
                  <a:cubicBezTo>
                    <a:pt x="59912" y="13826"/>
                    <a:pt x="52875" y="9528"/>
                    <a:pt x="48090" y="6663"/>
                  </a:cubicBezTo>
                  <a:cubicBezTo>
                    <a:pt x="40490" y="2078"/>
                    <a:pt x="35423" y="72"/>
                    <a:pt x="30638" y="72"/>
                  </a:cubicBezTo>
                  <a:cubicBezTo>
                    <a:pt x="19941" y="72"/>
                    <a:pt x="14593" y="6376"/>
                    <a:pt x="237" y="22422"/>
                  </a:cubicBezTo>
                  <a:lnTo>
                    <a:pt x="4741" y="26720"/>
                  </a:lnTo>
                  <a:cubicBezTo>
                    <a:pt x="4741" y="26434"/>
                    <a:pt x="15438" y="12966"/>
                    <a:pt x="27823" y="12966"/>
                  </a:cubicBezTo>
                  <a:cubicBezTo>
                    <a:pt x="34297" y="12966"/>
                    <a:pt x="41334" y="17265"/>
                    <a:pt x="46119" y="20130"/>
                  </a:cubicBezTo>
                  <a:cubicBezTo>
                    <a:pt x="53720" y="24715"/>
                    <a:pt x="58786" y="26720"/>
                    <a:pt x="63572" y="26720"/>
                  </a:cubicBezTo>
                  <a:cubicBezTo>
                    <a:pt x="74268" y="26720"/>
                    <a:pt x="79616" y="20417"/>
                    <a:pt x="93972" y="4370"/>
                  </a:cubicBez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0" name="Dowolny kształt: kształt 109">
              <a:extLst>
                <a:ext uri="{FF2B5EF4-FFF2-40B4-BE49-F238E27FC236}">
                  <a16:creationId xmlns:a16="http://schemas.microsoft.com/office/drawing/2014/main" id="{C5F05D19-124F-5679-8A4F-25782B7BBE18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9682070" y="7194631"/>
              <a:ext cx="239544" cy="195706"/>
            </a:xfrm>
            <a:custGeom>
              <a:avLst/>
              <a:gdLst>
                <a:gd name="connsiteX0" fmla="*/ 132814 w 239544"/>
                <a:gd name="connsiteY0" fmla="*/ 80019 h 195706"/>
                <a:gd name="connsiteX1" fmla="*/ 131407 w 239544"/>
                <a:gd name="connsiteY1" fmla="*/ 76008 h 195706"/>
                <a:gd name="connsiteX2" fmla="*/ 139570 w 239544"/>
                <a:gd name="connsiteY2" fmla="*/ 69417 h 195706"/>
                <a:gd name="connsiteX3" fmla="*/ 188830 w 239544"/>
                <a:gd name="connsiteY3" fmla="*/ 30734 h 195706"/>
                <a:gd name="connsiteX4" fmla="*/ 234712 w 239544"/>
                <a:gd name="connsiteY4" fmla="*/ 8957 h 195706"/>
                <a:gd name="connsiteX5" fmla="*/ 239779 w 239544"/>
                <a:gd name="connsiteY5" fmla="*/ 3227 h 195706"/>
                <a:gd name="connsiteX6" fmla="*/ 236683 w 239544"/>
                <a:gd name="connsiteY6" fmla="*/ 75 h 195706"/>
                <a:gd name="connsiteX7" fmla="*/ 216697 w 239544"/>
                <a:gd name="connsiteY7" fmla="*/ 934 h 195706"/>
                <a:gd name="connsiteX8" fmla="*/ 185452 w 239544"/>
                <a:gd name="connsiteY8" fmla="*/ 75 h 195706"/>
                <a:gd name="connsiteX9" fmla="*/ 180104 w 239544"/>
                <a:gd name="connsiteY9" fmla="*/ 5806 h 195706"/>
                <a:gd name="connsiteX10" fmla="*/ 183482 w 239544"/>
                <a:gd name="connsiteY10" fmla="*/ 8957 h 195706"/>
                <a:gd name="connsiteX11" fmla="*/ 192208 w 239544"/>
                <a:gd name="connsiteY11" fmla="*/ 14975 h 195706"/>
                <a:gd name="connsiteX12" fmla="*/ 182074 w 239544"/>
                <a:gd name="connsiteY12" fmla="*/ 28156 h 195706"/>
                <a:gd name="connsiteX13" fmla="*/ 72295 w 239544"/>
                <a:gd name="connsiteY13" fmla="*/ 114117 h 195706"/>
                <a:gd name="connsiteX14" fmla="*/ 94814 w 239544"/>
                <a:gd name="connsiteY14" fmla="*/ 22138 h 195706"/>
                <a:gd name="connsiteX15" fmla="*/ 118459 w 239544"/>
                <a:gd name="connsiteY15" fmla="*/ 8957 h 195706"/>
                <a:gd name="connsiteX16" fmla="*/ 128029 w 239544"/>
                <a:gd name="connsiteY16" fmla="*/ 3227 h 195706"/>
                <a:gd name="connsiteX17" fmla="*/ 124088 w 239544"/>
                <a:gd name="connsiteY17" fmla="*/ 75 h 195706"/>
                <a:gd name="connsiteX18" fmla="*/ 88058 w 239544"/>
                <a:gd name="connsiteY18" fmla="*/ 934 h 195706"/>
                <a:gd name="connsiteX19" fmla="*/ 51747 w 239544"/>
                <a:gd name="connsiteY19" fmla="*/ 75 h 195706"/>
                <a:gd name="connsiteX20" fmla="*/ 46117 w 239544"/>
                <a:gd name="connsiteY20" fmla="*/ 5519 h 195706"/>
                <a:gd name="connsiteX21" fmla="*/ 54280 w 239544"/>
                <a:gd name="connsiteY21" fmla="*/ 8957 h 195706"/>
                <a:gd name="connsiteX22" fmla="*/ 66384 w 239544"/>
                <a:gd name="connsiteY22" fmla="*/ 9531 h 195706"/>
                <a:gd name="connsiteX23" fmla="*/ 72576 w 239544"/>
                <a:gd name="connsiteY23" fmla="*/ 14115 h 195706"/>
                <a:gd name="connsiteX24" fmla="*/ 71451 w 239544"/>
                <a:gd name="connsiteY24" fmla="*/ 19559 h 195706"/>
                <a:gd name="connsiteX25" fmla="*/ 33731 w 239544"/>
                <a:gd name="connsiteY25" fmla="*/ 173431 h 195706"/>
                <a:gd name="connsiteX26" fmla="*/ 8116 w 239544"/>
                <a:gd name="connsiteY26" fmla="*/ 186898 h 195706"/>
                <a:gd name="connsiteX27" fmla="*/ 235 w 239544"/>
                <a:gd name="connsiteY27" fmla="*/ 192343 h 195706"/>
                <a:gd name="connsiteX28" fmla="*/ 4457 w 239544"/>
                <a:gd name="connsiteY28" fmla="*/ 195781 h 195706"/>
                <a:gd name="connsiteX29" fmla="*/ 40206 w 239544"/>
                <a:gd name="connsiteY29" fmla="*/ 194922 h 195706"/>
                <a:gd name="connsiteX30" fmla="*/ 58221 w 239544"/>
                <a:gd name="connsiteY30" fmla="*/ 195208 h 195706"/>
                <a:gd name="connsiteX31" fmla="*/ 76517 w 239544"/>
                <a:gd name="connsiteY31" fmla="*/ 195781 h 195706"/>
                <a:gd name="connsiteX32" fmla="*/ 82147 w 239544"/>
                <a:gd name="connsiteY32" fmla="*/ 190050 h 195706"/>
                <a:gd name="connsiteX33" fmla="*/ 74265 w 239544"/>
                <a:gd name="connsiteY33" fmla="*/ 186898 h 195706"/>
                <a:gd name="connsiteX34" fmla="*/ 55969 w 239544"/>
                <a:gd name="connsiteY34" fmla="*/ 181741 h 195706"/>
                <a:gd name="connsiteX35" fmla="*/ 58502 w 239544"/>
                <a:gd name="connsiteY35" fmla="*/ 169133 h 195706"/>
                <a:gd name="connsiteX36" fmla="*/ 69762 w 239544"/>
                <a:gd name="connsiteY36" fmla="*/ 124146 h 195706"/>
                <a:gd name="connsiteX37" fmla="*/ 111703 w 239544"/>
                <a:gd name="connsiteY37" fmla="*/ 90908 h 195706"/>
                <a:gd name="connsiteX38" fmla="*/ 144355 w 239544"/>
                <a:gd name="connsiteY38" fmla="*/ 167987 h 195706"/>
                <a:gd name="connsiteX39" fmla="*/ 147733 w 239544"/>
                <a:gd name="connsiteY39" fmla="*/ 178016 h 195706"/>
                <a:gd name="connsiteX40" fmla="*/ 133096 w 239544"/>
                <a:gd name="connsiteY40" fmla="*/ 186898 h 195706"/>
                <a:gd name="connsiteX41" fmla="*/ 126903 w 239544"/>
                <a:gd name="connsiteY41" fmla="*/ 192629 h 195706"/>
                <a:gd name="connsiteX42" fmla="*/ 130844 w 239544"/>
                <a:gd name="connsiteY42" fmla="*/ 195781 h 195706"/>
                <a:gd name="connsiteX43" fmla="*/ 165185 w 239544"/>
                <a:gd name="connsiteY43" fmla="*/ 194922 h 195706"/>
                <a:gd name="connsiteX44" fmla="*/ 192771 w 239544"/>
                <a:gd name="connsiteY44" fmla="*/ 195781 h 195706"/>
                <a:gd name="connsiteX45" fmla="*/ 197838 w 239544"/>
                <a:gd name="connsiteY45" fmla="*/ 190050 h 195706"/>
                <a:gd name="connsiteX46" fmla="*/ 192208 w 239544"/>
                <a:gd name="connsiteY46" fmla="*/ 186898 h 195706"/>
                <a:gd name="connsiteX47" fmla="*/ 172785 w 239544"/>
                <a:gd name="connsiteY47" fmla="*/ 174004 h 195706"/>
                <a:gd name="connsiteX48" fmla="*/ 132814 w 239544"/>
                <a:gd name="connsiteY48" fmla="*/ 80019 h 19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39544" h="195706">
                  <a:moveTo>
                    <a:pt x="132814" y="80019"/>
                  </a:moveTo>
                  <a:cubicBezTo>
                    <a:pt x="132533" y="79160"/>
                    <a:pt x="131407" y="76867"/>
                    <a:pt x="131407" y="76008"/>
                  </a:cubicBezTo>
                  <a:cubicBezTo>
                    <a:pt x="131407" y="75721"/>
                    <a:pt x="136474" y="71710"/>
                    <a:pt x="139570" y="69417"/>
                  </a:cubicBezTo>
                  <a:lnTo>
                    <a:pt x="188830" y="30734"/>
                  </a:lnTo>
                  <a:cubicBezTo>
                    <a:pt x="215290" y="10963"/>
                    <a:pt x="226268" y="9817"/>
                    <a:pt x="234712" y="8957"/>
                  </a:cubicBezTo>
                  <a:cubicBezTo>
                    <a:pt x="236964" y="8671"/>
                    <a:pt x="239779" y="8384"/>
                    <a:pt x="239779" y="3227"/>
                  </a:cubicBezTo>
                  <a:cubicBezTo>
                    <a:pt x="239779" y="2080"/>
                    <a:pt x="238935" y="75"/>
                    <a:pt x="236683" y="75"/>
                  </a:cubicBezTo>
                  <a:cubicBezTo>
                    <a:pt x="230490" y="75"/>
                    <a:pt x="223453" y="934"/>
                    <a:pt x="216697" y="934"/>
                  </a:cubicBezTo>
                  <a:cubicBezTo>
                    <a:pt x="206564" y="934"/>
                    <a:pt x="195586" y="75"/>
                    <a:pt x="185452" y="75"/>
                  </a:cubicBezTo>
                  <a:cubicBezTo>
                    <a:pt x="183482" y="75"/>
                    <a:pt x="180104" y="75"/>
                    <a:pt x="180104" y="5806"/>
                  </a:cubicBezTo>
                  <a:cubicBezTo>
                    <a:pt x="180104" y="7811"/>
                    <a:pt x="181511" y="8671"/>
                    <a:pt x="183482" y="8957"/>
                  </a:cubicBezTo>
                  <a:cubicBezTo>
                    <a:pt x="189675" y="9531"/>
                    <a:pt x="192208" y="10963"/>
                    <a:pt x="192208" y="14975"/>
                  </a:cubicBezTo>
                  <a:cubicBezTo>
                    <a:pt x="192208" y="20132"/>
                    <a:pt x="183763" y="26723"/>
                    <a:pt x="182074" y="28156"/>
                  </a:cubicBezTo>
                  <a:lnTo>
                    <a:pt x="72295" y="114117"/>
                  </a:lnTo>
                  <a:lnTo>
                    <a:pt x="94814" y="22138"/>
                  </a:lnTo>
                  <a:cubicBezTo>
                    <a:pt x="97347" y="11823"/>
                    <a:pt x="97910" y="8957"/>
                    <a:pt x="118459" y="8957"/>
                  </a:cubicBezTo>
                  <a:cubicBezTo>
                    <a:pt x="125496" y="8957"/>
                    <a:pt x="128029" y="8957"/>
                    <a:pt x="128029" y="3227"/>
                  </a:cubicBezTo>
                  <a:cubicBezTo>
                    <a:pt x="128029" y="648"/>
                    <a:pt x="125777" y="75"/>
                    <a:pt x="124088" y="75"/>
                  </a:cubicBezTo>
                  <a:cubicBezTo>
                    <a:pt x="116207" y="75"/>
                    <a:pt x="95940" y="934"/>
                    <a:pt x="88058" y="934"/>
                  </a:cubicBezTo>
                  <a:cubicBezTo>
                    <a:pt x="79895" y="934"/>
                    <a:pt x="59910" y="75"/>
                    <a:pt x="51747" y="75"/>
                  </a:cubicBezTo>
                  <a:cubicBezTo>
                    <a:pt x="49776" y="75"/>
                    <a:pt x="46117" y="75"/>
                    <a:pt x="46117" y="5519"/>
                  </a:cubicBezTo>
                  <a:cubicBezTo>
                    <a:pt x="46117" y="8957"/>
                    <a:pt x="48650" y="8957"/>
                    <a:pt x="54280" y="8957"/>
                  </a:cubicBezTo>
                  <a:cubicBezTo>
                    <a:pt x="57939" y="8957"/>
                    <a:pt x="63006" y="9244"/>
                    <a:pt x="66384" y="9531"/>
                  </a:cubicBezTo>
                  <a:cubicBezTo>
                    <a:pt x="70888" y="10104"/>
                    <a:pt x="72576" y="10963"/>
                    <a:pt x="72576" y="14115"/>
                  </a:cubicBezTo>
                  <a:cubicBezTo>
                    <a:pt x="72576" y="15261"/>
                    <a:pt x="72295" y="16121"/>
                    <a:pt x="71451" y="19559"/>
                  </a:cubicBezTo>
                  <a:lnTo>
                    <a:pt x="33731" y="173431"/>
                  </a:lnTo>
                  <a:cubicBezTo>
                    <a:pt x="30917" y="184606"/>
                    <a:pt x="30354" y="186898"/>
                    <a:pt x="8116" y="186898"/>
                  </a:cubicBezTo>
                  <a:cubicBezTo>
                    <a:pt x="3331" y="186898"/>
                    <a:pt x="235" y="186898"/>
                    <a:pt x="235" y="192343"/>
                  </a:cubicBezTo>
                  <a:cubicBezTo>
                    <a:pt x="235" y="195781"/>
                    <a:pt x="3612" y="195781"/>
                    <a:pt x="4457" y="195781"/>
                  </a:cubicBezTo>
                  <a:cubicBezTo>
                    <a:pt x="12339" y="195781"/>
                    <a:pt x="32324" y="194922"/>
                    <a:pt x="40206" y="194922"/>
                  </a:cubicBezTo>
                  <a:cubicBezTo>
                    <a:pt x="46117" y="194922"/>
                    <a:pt x="52310" y="195208"/>
                    <a:pt x="58221" y="195208"/>
                  </a:cubicBezTo>
                  <a:cubicBezTo>
                    <a:pt x="64413" y="195208"/>
                    <a:pt x="70606" y="195781"/>
                    <a:pt x="76517" y="195781"/>
                  </a:cubicBezTo>
                  <a:cubicBezTo>
                    <a:pt x="78488" y="195781"/>
                    <a:pt x="82147" y="195781"/>
                    <a:pt x="82147" y="190050"/>
                  </a:cubicBezTo>
                  <a:cubicBezTo>
                    <a:pt x="82147" y="186898"/>
                    <a:pt x="79614" y="186898"/>
                    <a:pt x="74265" y="186898"/>
                  </a:cubicBezTo>
                  <a:cubicBezTo>
                    <a:pt x="63850" y="186898"/>
                    <a:pt x="55969" y="186898"/>
                    <a:pt x="55969" y="181741"/>
                  </a:cubicBezTo>
                  <a:cubicBezTo>
                    <a:pt x="55969" y="179735"/>
                    <a:pt x="57658" y="173431"/>
                    <a:pt x="58502" y="169133"/>
                  </a:cubicBezTo>
                  <a:cubicBezTo>
                    <a:pt x="62443" y="154233"/>
                    <a:pt x="66102" y="139046"/>
                    <a:pt x="69762" y="124146"/>
                  </a:cubicBezTo>
                  <a:lnTo>
                    <a:pt x="111703" y="90908"/>
                  </a:lnTo>
                  <a:lnTo>
                    <a:pt x="144355" y="167987"/>
                  </a:lnTo>
                  <a:cubicBezTo>
                    <a:pt x="147733" y="175723"/>
                    <a:pt x="147733" y="176296"/>
                    <a:pt x="147733" y="178016"/>
                  </a:cubicBezTo>
                  <a:cubicBezTo>
                    <a:pt x="147733" y="186612"/>
                    <a:pt x="135629" y="186898"/>
                    <a:pt x="133096" y="186898"/>
                  </a:cubicBezTo>
                  <a:cubicBezTo>
                    <a:pt x="130000" y="186898"/>
                    <a:pt x="126903" y="186898"/>
                    <a:pt x="126903" y="192629"/>
                  </a:cubicBezTo>
                  <a:cubicBezTo>
                    <a:pt x="126903" y="195781"/>
                    <a:pt x="130281" y="195781"/>
                    <a:pt x="130844" y="195781"/>
                  </a:cubicBezTo>
                  <a:cubicBezTo>
                    <a:pt x="142103" y="195781"/>
                    <a:pt x="153926" y="194922"/>
                    <a:pt x="165185" y="194922"/>
                  </a:cubicBezTo>
                  <a:cubicBezTo>
                    <a:pt x="171378" y="194922"/>
                    <a:pt x="186578" y="195781"/>
                    <a:pt x="192771" y="195781"/>
                  </a:cubicBezTo>
                  <a:cubicBezTo>
                    <a:pt x="194178" y="195781"/>
                    <a:pt x="197838" y="195781"/>
                    <a:pt x="197838" y="190050"/>
                  </a:cubicBezTo>
                  <a:cubicBezTo>
                    <a:pt x="197838" y="186898"/>
                    <a:pt x="194741" y="186898"/>
                    <a:pt x="192208" y="186898"/>
                  </a:cubicBezTo>
                  <a:cubicBezTo>
                    <a:pt x="180667" y="186612"/>
                    <a:pt x="177008" y="184033"/>
                    <a:pt x="172785" y="174004"/>
                  </a:cubicBezTo>
                  <a:lnTo>
                    <a:pt x="132814" y="80019"/>
                  </a:ln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1" name="Dowolny kształt: kształt 110">
              <a:extLst>
                <a:ext uri="{FF2B5EF4-FFF2-40B4-BE49-F238E27FC236}">
                  <a16:creationId xmlns:a16="http://schemas.microsoft.com/office/drawing/2014/main" id="{2619E7FE-D534-1E2D-5A9D-886EBC675BD6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9945747" y="7111433"/>
              <a:ext cx="72904" cy="184130"/>
            </a:xfrm>
            <a:custGeom>
              <a:avLst/>
              <a:gdLst>
                <a:gd name="connsiteX0" fmla="*/ 39061 w 72904"/>
                <a:gd name="connsiteY0" fmla="*/ 57435 h 184130"/>
                <a:gd name="connsiteX1" fmla="*/ 49898 w 72904"/>
                <a:gd name="connsiteY1" fmla="*/ 59641 h 184130"/>
                <a:gd name="connsiteX2" fmla="*/ 64676 w 72904"/>
                <a:gd name="connsiteY2" fmla="*/ 62650 h 184130"/>
                <a:gd name="connsiteX3" fmla="*/ 73149 w 72904"/>
                <a:gd name="connsiteY3" fmla="*/ 54828 h 184130"/>
                <a:gd name="connsiteX4" fmla="*/ 64676 w 72904"/>
                <a:gd name="connsiteY4" fmla="*/ 47005 h 184130"/>
                <a:gd name="connsiteX5" fmla="*/ 49898 w 72904"/>
                <a:gd name="connsiteY5" fmla="*/ 50014 h 184130"/>
                <a:gd name="connsiteX6" fmla="*/ 39061 w 72904"/>
                <a:gd name="connsiteY6" fmla="*/ 52220 h 184130"/>
                <a:gd name="connsiteX7" fmla="*/ 41819 w 72904"/>
                <a:gd name="connsiteY7" fmla="*/ 30558 h 184130"/>
                <a:gd name="connsiteX8" fmla="*/ 44381 w 72904"/>
                <a:gd name="connsiteY8" fmla="*/ 9296 h 184130"/>
                <a:gd name="connsiteX9" fmla="*/ 36696 w 72904"/>
                <a:gd name="connsiteY9" fmla="*/ 70 h 184130"/>
                <a:gd name="connsiteX10" fmla="*/ 29012 w 72904"/>
                <a:gd name="connsiteY10" fmla="*/ 9296 h 184130"/>
                <a:gd name="connsiteX11" fmla="*/ 31770 w 72904"/>
                <a:gd name="connsiteY11" fmla="*/ 32764 h 184130"/>
                <a:gd name="connsiteX12" fmla="*/ 34332 w 72904"/>
                <a:gd name="connsiteY12" fmla="*/ 52220 h 184130"/>
                <a:gd name="connsiteX13" fmla="*/ 23495 w 72904"/>
                <a:gd name="connsiteY13" fmla="*/ 50014 h 184130"/>
                <a:gd name="connsiteX14" fmla="*/ 8717 w 72904"/>
                <a:gd name="connsiteY14" fmla="*/ 47005 h 184130"/>
                <a:gd name="connsiteX15" fmla="*/ 244 w 72904"/>
                <a:gd name="connsiteY15" fmla="*/ 54828 h 184130"/>
                <a:gd name="connsiteX16" fmla="*/ 8717 w 72904"/>
                <a:gd name="connsiteY16" fmla="*/ 62650 h 184130"/>
                <a:gd name="connsiteX17" fmla="*/ 23495 w 72904"/>
                <a:gd name="connsiteY17" fmla="*/ 59641 h 184130"/>
                <a:gd name="connsiteX18" fmla="*/ 34332 w 72904"/>
                <a:gd name="connsiteY18" fmla="*/ 57435 h 184130"/>
                <a:gd name="connsiteX19" fmla="*/ 31573 w 72904"/>
                <a:gd name="connsiteY19" fmla="*/ 73080 h 184130"/>
                <a:gd name="connsiteX20" fmla="*/ 29012 w 72904"/>
                <a:gd name="connsiteY20" fmla="*/ 97350 h 184130"/>
                <a:gd name="connsiteX21" fmla="*/ 33347 w 72904"/>
                <a:gd name="connsiteY21" fmla="*/ 181191 h 184130"/>
                <a:gd name="connsiteX22" fmla="*/ 36696 w 72904"/>
                <a:gd name="connsiteY22" fmla="*/ 184200 h 184130"/>
                <a:gd name="connsiteX23" fmla="*/ 40243 w 72904"/>
                <a:gd name="connsiteY23" fmla="*/ 180189 h 184130"/>
                <a:gd name="connsiteX24" fmla="*/ 42607 w 72904"/>
                <a:gd name="connsiteY24" fmla="*/ 150303 h 184130"/>
                <a:gd name="connsiteX25" fmla="*/ 44381 w 72904"/>
                <a:gd name="connsiteY25" fmla="*/ 97350 h 184130"/>
                <a:gd name="connsiteX26" fmla="*/ 41622 w 72904"/>
                <a:gd name="connsiteY26" fmla="*/ 72679 h 184130"/>
                <a:gd name="connsiteX27" fmla="*/ 39061 w 72904"/>
                <a:gd name="connsiteY27" fmla="*/ 57435 h 184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2904" h="184130">
                  <a:moveTo>
                    <a:pt x="39061" y="57435"/>
                  </a:moveTo>
                  <a:cubicBezTo>
                    <a:pt x="42016" y="57836"/>
                    <a:pt x="43987" y="58037"/>
                    <a:pt x="49898" y="59641"/>
                  </a:cubicBezTo>
                  <a:cubicBezTo>
                    <a:pt x="56203" y="61447"/>
                    <a:pt x="60932" y="62650"/>
                    <a:pt x="64676" y="62650"/>
                  </a:cubicBezTo>
                  <a:cubicBezTo>
                    <a:pt x="72360" y="62650"/>
                    <a:pt x="73149" y="56633"/>
                    <a:pt x="73149" y="54828"/>
                  </a:cubicBezTo>
                  <a:cubicBezTo>
                    <a:pt x="73149" y="53223"/>
                    <a:pt x="72360" y="47005"/>
                    <a:pt x="64676" y="47005"/>
                  </a:cubicBezTo>
                  <a:cubicBezTo>
                    <a:pt x="60932" y="47005"/>
                    <a:pt x="56203" y="48209"/>
                    <a:pt x="49898" y="50014"/>
                  </a:cubicBezTo>
                  <a:cubicBezTo>
                    <a:pt x="43987" y="51618"/>
                    <a:pt x="42016" y="51819"/>
                    <a:pt x="39061" y="52220"/>
                  </a:cubicBezTo>
                  <a:cubicBezTo>
                    <a:pt x="39455" y="45200"/>
                    <a:pt x="40834" y="36776"/>
                    <a:pt x="41819" y="30558"/>
                  </a:cubicBezTo>
                  <a:cubicBezTo>
                    <a:pt x="42607" y="26546"/>
                    <a:pt x="44381" y="16317"/>
                    <a:pt x="44381" y="9296"/>
                  </a:cubicBezTo>
                  <a:cubicBezTo>
                    <a:pt x="44381" y="3279"/>
                    <a:pt x="41622" y="70"/>
                    <a:pt x="36696" y="70"/>
                  </a:cubicBezTo>
                  <a:cubicBezTo>
                    <a:pt x="32558" y="70"/>
                    <a:pt x="29012" y="2276"/>
                    <a:pt x="29012" y="9296"/>
                  </a:cubicBezTo>
                  <a:cubicBezTo>
                    <a:pt x="29012" y="15916"/>
                    <a:pt x="30588" y="25944"/>
                    <a:pt x="31770" y="32764"/>
                  </a:cubicBezTo>
                  <a:cubicBezTo>
                    <a:pt x="32164" y="34970"/>
                    <a:pt x="33938" y="44799"/>
                    <a:pt x="34332" y="52220"/>
                  </a:cubicBezTo>
                  <a:cubicBezTo>
                    <a:pt x="31376" y="51819"/>
                    <a:pt x="29406" y="51618"/>
                    <a:pt x="23495" y="50014"/>
                  </a:cubicBezTo>
                  <a:cubicBezTo>
                    <a:pt x="17189" y="48209"/>
                    <a:pt x="12460" y="47005"/>
                    <a:pt x="8717" y="47005"/>
                  </a:cubicBezTo>
                  <a:cubicBezTo>
                    <a:pt x="1032" y="47005"/>
                    <a:pt x="244" y="53022"/>
                    <a:pt x="244" y="54828"/>
                  </a:cubicBezTo>
                  <a:cubicBezTo>
                    <a:pt x="244" y="56432"/>
                    <a:pt x="1032" y="62650"/>
                    <a:pt x="8717" y="62650"/>
                  </a:cubicBezTo>
                  <a:cubicBezTo>
                    <a:pt x="12460" y="62650"/>
                    <a:pt x="17189" y="61447"/>
                    <a:pt x="23495" y="59641"/>
                  </a:cubicBezTo>
                  <a:cubicBezTo>
                    <a:pt x="29406" y="58037"/>
                    <a:pt x="31376" y="57836"/>
                    <a:pt x="34332" y="57435"/>
                  </a:cubicBezTo>
                  <a:cubicBezTo>
                    <a:pt x="33938" y="62450"/>
                    <a:pt x="32558" y="68868"/>
                    <a:pt x="31573" y="73080"/>
                  </a:cubicBezTo>
                  <a:cubicBezTo>
                    <a:pt x="29012" y="85516"/>
                    <a:pt x="29012" y="86920"/>
                    <a:pt x="29012" y="97350"/>
                  </a:cubicBezTo>
                  <a:cubicBezTo>
                    <a:pt x="29012" y="136062"/>
                    <a:pt x="32755" y="177180"/>
                    <a:pt x="33347" y="181191"/>
                  </a:cubicBezTo>
                  <a:cubicBezTo>
                    <a:pt x="33544" y="182997"/>
                    <a:pt x="33938" y="184200"/>
                    <a:pt x="36696" y="184200"/>
                  </a:cubicBezTo>
                  <a:cubicBezTo>
                    <a:pt x="39652" y="184200"/>
                    <a:pt x="39849" y="182997"/>
                    <a:pt x="40243" y="180189"/>
                  </a:cubicBezTo>
                  <a:cubicBezTo>
                    <a:pt x="40243" y="179988"/>
                    <a:pt x="41819" y="162538"/>
                    <a:pt x="42607" y="150303"/>
                  </a:cubicBezTo>
                  <a:cubicBezTo>
                    <a:pt x="43593" y="132652"/>
                    <a:pt x="44381" y="115001"/>
                    <a:pt x="44381" y="97350"/>
                  </a:cubicBezTo>
                  <a:cubicBezTo>
                    <a:pt x="44381" y="86920"/>
                    <a:pt x="44381" y="85516"/>
                    <a:pt x="41622" y="72679"/>
                  </a:cubicBezTo>
                  <a:cubicBezTo>
                    <a:pt x="41228" y="70473"/>
                    <a:pt x="39455" y="62450"/>
                    <a:pt x="39061" y="57435"/>
                  </a:cubicBez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2" name="Dowolny kształt: kształt 111">
              <a:extLst>
                <a:ext uri="{FF2B5EF4-FFF2-40B4-BE49-F238E27FC236}">
                  <a16:creationId xmlns:a16="http://schemas.microsoft.com/office/drawing/2014/main" id="{3DED4204-74D3-5F12-E8A6-932CF1C0AE6B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0047383" y="7164185"/>
              <a:ext cx="123347" cy="131779"/>
            </a:xfrm>
            <a:custGeom>
              <a:avLst/>
              <a:gdLst>
                <a:gd name="connsiteX0" fmla="*/ 48916 w 123347"/>
                <a:gd name="connsiteY0" fmla="*/ 90330 h 131779"/>
                <a:gd name="connsiteX1" fmla="*/ 55616 w 123347"/>
                <a:gd name="connsiteY1" fmla="*/ 90530 h 131779"/>
                <a:gd name="connsiteX2" fmla="*/ 123595 w 123347"/>
                <a:gd name="connsiteY2" fmla="*/ 29354 h 131779"/>
                <a:gd name="connsiteX3" fmla="*/ 97782 w 123347"/>
                <a:gd name="connsiteY3" fmla="*/ 70 h 131779"/>
                <a:gd name="connsiteX4" fmla="*/ 50690 w 123347"/>
                <a:gd name="connsiteY4" fmla="*/ 50415 h 131779"/>
                <a:gd name="connsiteX5" fmla="*/ 42611 w 123347"/>
                <a:gd name="connsiteY5" fmla="*/ 75688 h 131779"/>
                <a:gd name="connsiteX6" fmla="*/ 7144 w 123347"/>
                <a:gd name="connsiteY6" fmla="*/ 47807 h 131779"/>
                <a:gd name="connsiteX7" fmla="*/ 24286 w 123347"/>
                <a:gd name="connsiteY7" fmla="*/ 7090 h 131779"/>
                <a:gd name="connsiteX8" fmla="*/ 25863 w 123347"/>
                <a:gd name="connsiteY8" fmla="*/ 4483 h 131779"/>
                <a:gd name="connsiteX9" fmla="*/ 22710 w 123347"/>
                <a:gd name="connsiteY9" fmla="*/ 2076 h 131779"/>
                <a:gd name="connsiteX10" fmla="*/ 16405 w 123347"/>
                <a:gd name="connsiteY10" fmla="*/ 6488 h 131779"/>
                <a:gd name="connsiteX11" fmla="*/ 247 w 123347"/>
                <a:gd name="connsiteY11" fmla="*/ 49813 h 131779"/>
                <a:gd name="connsiteX12" fmla="*/ 38473 w 123347"/>
                <a:gd name="connsiteY12" fmla="*/ 88725 h 131779"/>
                <a:gd name="connsiteX13" fmla="*/ 27439 w 123347"/>
                <a:gd name="connsiteY13" fmla="*/ 125431 h 131779"/>
                <a:gd name="connsiteX14" fmla="*/ 34138 w 123347"/>
                <a:gd name="connsiteY14" fmla="*/ 131849 h 131779"/>
                <a:gd name="connsiteX15" fmla="*/ 41823 w 123347"/>
                <a:gd name="connsiteY15" fmla="*/ 127437 h 131779"/>
                <a:gd name="connsiteX16" fmla="*/ 48916 w 123347"/>
                <a:gd name="connsiteY16" fmla="*/ 90330 h 131779"/>
                <a:gd name="connsiteX17" fmla="*/ 51478 w 123347"/>
                <a:gd name="connsiteY17" fmla="*/ 76691 h 131779"/>
                <a:gd name="connsiteX18" fmla="*/ 66453 w 123347"/>
                <a:gd name="connsiteY18" fmla="*/ 31561 h 131779"/>
                <a:gd name="connsiteX19" fmla="*/ 95615 w 123347"/>
                <a:gd name="connsiteY19" fmla="*/ 13709 h 131779"/>
                <a:gd name="connsiteX20" fmla="*/ 116501 w 123347"/>
                <a:gd name="connsiteY20" fmla="*/ 33366 h 131779"/>
                <a:gd name="connsiteX21" fmla="*/ 57783 w 123347"/>
                <a:gd name="connsiteY21" fmla="*/ 76891 h 131779"/>
                <a:gd name="connsiteX22" fmla="*/ 51478 w 123347"/>
                <a:gd name="connsiteY22" fmla="*/ 76691 h 13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347" h="131779">
                  <a:moveTo>
                    <a:pt x="48916" y="90330"/>
                  </a:moveTo>
                  <a:cubicBezTo>
                    <a:pt x="51084" y="90530"/>
                    <a:pt x="53448" y="90530"/>
                    <a:pt x="55616" y="90530"/>
                  </a:cubicBezTo>
                  <a:cubicBezTo>
                    <a:pt x="91083" y="90530"/>
                    <a:pt x="123595" y="61046"/>
                    <a:pt x="123595" y="29354"/>
                  </a:cubicBezTo>
                  <a:cubicBezTo>
                    <a:pt x="123595" y="11503"/>
                    <a:pt x="113151" y="70"/>
                    <a:pt x="97782" y="70"/>
                  </a:cubicBezTo>
                  <a:cubicBezTo>
                    <a:pt x="70591" y="70"/>
                    <a:pt x="56207" y="35372"/>
                    <a:pt x="50690" y="50415"/>
                  </a:cubicBezTo>
                  <a:cubicBezTo>
                    <a:pt x="48128" y="57836"/>
                    <a:pt x="43793" y="71877"/>
                    <a:pt x="42611" y="75688"/>
                  </a:cubicBezTo>
                  <a:cubicBezTo>
                    <a:pt x="20937" y="72679"/>
                    <a:pt x="7144" y="62650"/>
                    <a:pt x="7144" y="47807"/>
                  </a:cubicBezTo>
                  <a:cubicBezTo>
                    <a:pt x="7144" y="47607"/>
                    <a:pt x="8326" y="25142"/>
                    <a:pt x="24286" y="7090"/>
                  </a:cubicBezTo>
                  <a:cubicBezTo>
                    <a:pt x="25666" y="5686"/>
                    <a:pt x="25863" y="5285"/>
                    <a:pt x="25863" y="4483"/>
                  </a:cubicBezTo>
                  <a:cubicBezTo>
                    <a:pt x="25863" y="2076"/>
                    <a:pt x="23301" y="2076"/>
                    <a:pt x="22710" y="2076"/>
                  </a:cubicBezTo>
                  <a:cubicBezTo>
                    <a:pt x="20937" y="2076"/>
                    <a:pt x="20148" y="2076"/>
                    <a:pt x="16405" y="6488"/>
                  </a:cubicBezTo>
                  <a:cubicBezTo>
                    <a:pt x="5370" y="20328"/>
                    <a:pt x="247" y="41188"/>
                    <a:pt x="247" y="49813"/>
                  </a:cubicBezTo>
                  <a:cubicBezTo>
                    <a:pt x="247" y="67665"/>
                    <a:pt x="13055" y="83109"/>
                    <a:pt x="38473" y="88725"/>
                  </a:cubicBezTo>
                  <a:cubicBezTo>
                    <a:pt x="28621" y="119815"/>
                    <a:pt x="27439" y="123626"/>
                    <a:pt x="27439" y="125431"/>
                  </a:cubicBezTo>
                  <a:cubicBezTo>
                    <a:pt x="27439" y="130847"/>
                    <a:pt x="31971" y="131849"/>
                    <a:pt x="34138" y="131849"/>
                  </a:cubicBezTo>
                  <a:cubicBezTo>
                    <a:pt x="36306" y="131849"/>
                    <a:pt x="40247" y="130445"/>
                    <a:pt x="41823" y="127437"/>
                  </a:cubicBezTo>
                  <a:cubicBezTo>
                    <a:pt x="43202" y="124428"/>
                    <a:pt x="44976" y="114199"/>
                    <a:pt x="48916" y="90330"/>
                  </a:cubicBezTo>
                  <a:close/>
                  <a:moveTo>
                    <a:pt x="51478" y="76691"/>
                  </a:moveTo>
                  <a:cubicBezTo>
                    <a:pt x="55419" y="53624"/>
                    <a:pt x="56995" y="44598"/>
                    <a:pt x="66453" y="31561"/>
                  </a:cubicBezTo>
                  <a:cubicBezTo>
                    <a:pt x="75320" y="19325"/>
                    <a:pt x="85763" y="13709"/>
                    <a:pt x="95615" y="13709"/>
                  </a:cubicBezTo>
                  <a:cubicBezTo>
                    <a:pt x="109211" y="13709"/>
                    <a:pt x="116501" y="22936"/>
                    <a:pt x="116501" y="33366"/>
                  </a:cubicBezTo>
                  <a:cubicBezTo>
                    <a:pt x="116501" y="53624"/>
                    <a:pt x="91674" y="76891"/>
                    <a:pt x="57783" y="76891"/>
                  </a:cubicBezTo>
                  <a:cubicBezTo>
                    <a:pt x="56010" y="76891"/>
                    <a:pt x="53251" y="76891"/>
                    <a:pt x="51478" y="76691"/>
                  </a:cubicBez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4" name="Dowolny kształt: kształt 113">
              <a:extLst>
                <a:ext uri="{FF2B5EF4-FFF2-40B4-BE49-F238E27FC236}">
                  <a16:creationId xmlns:a16="http://schemas.microsoft.com/office/drawing/2014/main" id="{40473FBA-86C3-3EE7-10EC-1D4D8FA4E3C8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9919702" y="7337224"/>
              <a:ext cx="59703" cy="134988"/>
            </a:xfrm>
            <a:custGeom>
              <a:avLst/>
              <a:gdLst>
                <a:gd name="connsiteX0" fmla="*/ 54823 w 59703"/>
                <a:gd name="connsiteY0" fmla="*/ 7699 h 134988"/>
                <a:gd name="connsiteX1" fmla="*/ 46942 w 59703"/>
                <a:gd name="connsiteY1" fmla="*/ 77 h 134988"/>
                <a:gd name="connsiteX2" fmla="*/ 35907 w 59703"/>
                <a:gd name="connsiteY2" fmla="*/ 11109 h 134988"/>
                <a:gd name="connsiteX3" fmla="*/ 43789 w 59703"/>
                <a:gd name="connsiteY3" fmla="*/ 18731 h 134988"/>
                <a:gd name="connsiteX4" fmla="*/ 54823 w 59703"/>
                <a:gd name="connsiteY4" fmla="*/ 7699 h 134988"/>
                <a:gd name="connsiteX5" fmla="*/ 14627 w 59703"/>
                <a:gd name="connsiteY5" fmla="*/ 109593 h 134988"/>
                <a:gd name="connsiteX6" fmla="*/ 12854 w 59703"/>
                <a:gd name="connsiteY6" fmla="*/ 118017 h 134988"/>
                <a:gd name="connsiteX7" fmla="*/ 31572 w 59703"/>
                <a:gd name="connsiteY7" fmla="*/ 135066 h 134988"/>
                <a:gd name="connsiteX8" fmla="*/ 59946 w 59703"/>
                <a:gd name="connsiteY8" fmla="*/ 104378 h 134988"/>
                <a:gd name="connsiteX9" fmla="*/ 56794 w 59703"/>
                <a:gd name="connsiteY9" fmla="*/ 101770 h 134988"/>
                <a:gd name="connsiteX10" fmla="*/ 53050 w 59703"/>
                <a:gd name="connsiteY10" fmla="*/ 105180 h 134988"/>
                <a:gd name="connsiteX11" fmla="*/ 32164 w 59703"/>
                <a:gd name="connsiteY11" fmla="*/ 129450 h 134988"/>
                <a:gd name="connsiteX12" fmla="*/ 27238 w 59703"/>
                <a:gd name="connsiteY12" fmla="*/ 122430 h 134988"/>
                <a:gd name="connsiteX13" fmla="*/ 30390 w 59703"/>
                <a:gd name="connsiteY13" fmla="*/ 109593 h 134988"/>
                <a:gd name="connsiteX14" fmla="*/ 36696 w 59703"/>
                <a:gd name="connsiteY14" fmla="*/ 93547 h 134988"/>
                <a:gd name="connsiteX15" fmla="*/ 46350 w 59703"/>
                <a:gd name="connsiteY15" fmla="*/ 68073 h 134988"/>
                <a:gd name="connsiteX16" fmla="*/ 47533 w 59703"/>
                <a:gd name="connsiteY16" fmla="*/ 61655 h 134988"/>
                <a:gd name="connsiteX17" fmla="*/ 28814 w 59703"/>
                <a:gd name="connsiteY17" fmla="*/ 44606 h 134988"/>
                <a:gd name="connsiteX18" fmla="*/ 243 w 59703"/>
                <a:gd name="connsiteY18" fmla="*/ 75294 h 134988"/>
                <a:gd name="connsiteX19" fmla="*/ 3593 w 59703"/>
                <a:gd name="connsiteY19" fmla="*/ 77902 h 134988"/>
                <a:gd name="connsiteX20" fmla="*/ 7140 w 59703"/>
                <a:gd name="connsiteY20" fmla="*/ 74692 h 134988"/>
                <a:gd name="connsiteX21" fmla="*/ 28223 w 59703"/>
                <a:gd name="connsiteY21" fmla="*/ 50222 h 134988"/>
                <a:gd name="connsiteX22" fmla="*/ 33149 w 59703"/>
                <a:gd name="connsiteY22" fmla="*/ 57242 h 134988"/>
                <a:gd name="connsiteX23" fmla="*/ 27041 w 59703"/>
                <a:gd name="connsiteY23" fmla="*/ 77300 h 134988"/>
                <a:gd name="connsiteX24" fmla="*/ 14627 w 59703"/>
                <a:gd name="connsiteY24" fmla="*/ 109593 h 13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703" h="134988">
                  <a:moveTo>
                    <a:pt x="54823" y="7699"/>
                  </a:moveTo>
                  <a:cubicBezTo>
                    <a:pt x="54823" y="4490"/>
                    <a:pt x="52459" y="77"/>
                    <a:pt x="46942" y="77"/>
                  </a:cubicBezTo>
                  <a:cubicBezTo>
                    <a:pt x="41621" y="77"/>
                    <a:pt x="35907" y="5293"/>
                    <a:pt x="35907" y="11109"/>
                  </a:cubicBezTo>
                  <a:cubicBezTo>
                    <a:pt x="35907" y="14519"/>
                    <a:pt x="38469" y="18731"/>
                    <a:pt x="43789" y="18731"/>
                  </a:cubicBezTo>
                  <a:cubicBezTo>
                    <a:pt x="49503" y="18731"/>
                    <a:pt x="54823" y="13115"/>
                    <a:pt x="54823" y="7699"/>
                  </a:cubicBezTo>
                  <a:close/>
                  <a:moveTo>
                    <a:pt x="14627" y="109593"/>
                  </a:moveTo>
                  <a:cubicBezTo>
                    <a:pt x="13839" y="112200"/>
                    <a:pt x="12854" y="114607"/>
                    <a:pt x="12854" y="118017"/>
                  </a:cubicBezTo>
                  <a:cubicBezTo>
                    <a:pt x="12854" y="127444"/>
                    <a:pt x="20735" y="135066"/>
                    <a:pt x="31572" y="135066"/>
                  </a:cubicBezTo>
                  <a:cubicBezTo>
                    <a:pt x="51276" y="135066"/>
                    <a:pt x="59946" y="107386"/>
                    <a:pt x="59946" y="104378"/>
                  </a:cubicBezTo>
                  <a:cubicBezTo>
                    <a:pt x="59946" y="101770"/>
                    <a:pt x="57385" y="101770"/>
                    <a:pt x="56794" y="101770"/>
                  </a:cubicBezTo>
                  <a:cubicBezTo>
                    <a:pt x="54035" y="101770"/>
                    <a:pt x="53838" y="102974"/>
                    <a:pt x="53050" y="105180"/>
                  </a:cubicBezTo>
                  <a:cubicBezTo>
                    <a:pt x="48518" y="121226"/>
                    <a:pt x="39848" y="129450"/>
                    <a:pt x="32164" y="129450"/>
                  </a:cubicBezTo>
                  <a:cubicBezTo>
                    <a:pt x="28223" y="129450"/>
                    <a:pt x="27238" y="126843"/>
                    <a:pt x="27238" y="122430"/>
                  </a:cubicBezTo>
                  <a:cubicBezTo>
                    <a:pt x="27238" y="117817"/>
                    <a:pt x="28617" y="114006"/>
                    <a:pt x="30390" y="109593"/>
                  </a:cubicBezTo>
                  <a:cubicBezTo>
                    <a:pt x="32361" y="104177"/>
                    <a:pt x="34528" y="98762"/>
                    <a:pt x="36696" y="93547"/>
                  </a:cubicBezTo>
                  <a:cubicBezTo>
                    <a:pt x="38469" y="88733"/>
                    <a:pt x="45562" y="70480"/>
                    <a:pt x="46350" y="68073"/>
                  </a:cubicBezTo>
                  <a:cubicBezTo>
                    <a:pt x="46942" y="66068"/>
                    <a:pt x="47533" y="63661"/>
                    <a:pt x="47533" y="61655"/>
                  </a:cubicBezTo>
                  <a:cubicBezTo>
                    <a:pt x="47533" y="52228"/>
                    <a:pt x="39651" y="44606"/>
                    <a:pt x="28814" y="44606"/>
                  </a:cubicBezTo>
                  <a:cubicBezTo>
                    <a:pt x="9307" y="44606"/>
                    <a:pt x="243" y="71884"/>
                    <a:pt x="243" y="75294"/>
                  </a:cubicBezTo>
                  <a:cubicBezTo>
                    <a:pt x="243" y="77902"/>
                    <a:pt x="3002" y="77902"/>
                    <a:pt x="3593" y="77902"/>
                  </a:cubicBezTo>
                  <a:cubicBezTo>
                    <a:pt x="6351" y="77902"/>
                    <a:pt x="6548" y="76899"/>
                    <a:pt x="7140" y="74692"/>
                  </a:cubicBezTo>
                  <a:cubicBezTo>
                    <a:pt x="12263" y="57443"/>
                    <a:pt x="20932" y="50222"/>
                    <a:pt x="28223" y="50222"/>
                  </a:cubicBezTo>
                  <a:cubicBezTo>
                    <a:pt x="31375" y="50222"/>
                    <a:pt x="33149" y="51827"/>
                    <a:pt x="33149" y="57242"/>
                  </a:cubicBezTo>
                  <a:cubicBezTo>
                    <a:pt x="33149" y="61855"/>
                    <a:pt x="31967" y="64864"/>
                    <a:pt x="27041" y="77300"/>
                  </a:cubicBezTo>
                  <a:lnTo>
                    <a:pt x="14627" y="109593"/>
                  </a:ln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6" name="Dowolny kształt: kształt 115">
              <a:extLst>
                <a:ext uri="{FF2B5EF4-FFF2-40B4-BE49-F238E27FC236}">
                  <a16:creationId xmlns:a16="http://schemas.microsoft.com/office/drawing/2014/main" id="{85D722D8-30B2-3CF2-26CD-C143BB60E934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0294146" y="7126498"/>
              <a:ext cx="93734" cy="26648"/>
            </a:xfrm>
            <a:custGeom>
              <a:avLst/>
              <a:gdLst>
                <a:gd name="connsiteX0" fmla="*/ 93991 w 93734"/>
                <a:gd name="connsiteY0" fmla="*/ 4370 h 26648"/>
                <a:gd name="connsiteX1" fmla="*/ 89487 w 93734"/>
                <a:gd name="connsiteY1" fmla="*/ 72 h 26648"/>
                <a:gd name="connsiteX2" fmla="*/ 66405 w 93734"/>
                <a:gd name="connsiteY2" fmla="*/ 13826 h 26648"/>
                <a:gd name="connsiteX3" fmla="*/ 48108 w 93734"/>
                <a:gd name="connsiteY3" fmla="*/ 6663 h 26648"/>
                <a:gd name="connsiteX4" fmla="*/ 30656 w 93734"/>
                <a:gd name="connsiteY4" fmla="*/ 72 h 26648"/>
                <a:gd name="connsiteX5" fmla="*/ 256 w 93734"/>
                <a:gd name="connsiteY5" fmla="*/ 22422 h 26648"/>
                <a:gd name="connsiteX6" fmla="*/ 4760 w 93734"/>
                <a:gd name="connsiteY6" fmla="*/ 26720 h 26648"/>
                <a:gd name="connsiteX7" fmla="*/ 27841 w 93734"/>
                <a:gd name="connsiteY7" fmla="*/ 12966 h 26648"/>
                <a:gd name="connsiteX8" fmla="*/ 46138 w 93734"/>
                <a:gd name="connsiteY8" fmla="*/ 20130 h 26648"/>
                <a:gd name="connsiteX9" fmla="*/ 63590 w 93734"/>
                <a:gd name="connsiteY9" fmla="*/ 26720 h 26648"/>
                <a:gd name="connsiteX10" fmla="*/ 93991 w 93734"/>
                <a:gd name="connsiteY10" fmla="*/ 4370 h 2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734" h="26648">
                  <a:moveTo>
                    <a:pt x="93991" y="4370"/>
                  </a:moveTo>
                  <a:lnTo>
                    <a:pt x="89487" y="72"/>
                  </a:lnTo>
                  <a:cubicBezTo>
                    <a:pt x="89487" y="359"/>
                    <a:pt x="78790" y="13826"/>
                    <a:pt x="66405" y="13826"/>
                  </a:cubicBezTo>
                  <a:cubicBezTo>
                    <a:pt x="59931" y="13826"/>
                    <a:pt x="52894" y="9528"/>
                    <a:pt x="48108" y="6663"/>
                  </a:cubicBezTo>
                  <a:cubicBezTo>
                    <a:pt x="40508" y="2078"/>
                    <a:pt x="35442" y="72"/>
                    <a:pt x="30656" y="72"/>
                  </a:cubicBezTo>
                  <a:cubicBezTo>
                    <a:pt x="19960" y="72"/>
                    <a:pt x="14612" y="6376"/>
                    <a:pt x="256" y="22422"/>
                  </a:cubicBezTo>
                  <a:lnTo>
                    <a:pt x="4760" y="26720"/>
                  </a:lnTo>
                  <a:cubicBezTo>
                    <a:pt x="4760" y="26434"/>
                    <a:pt x="15456" y="12966"/>
                    <a:pt x="27841" y="12966"/>
                  </a:cubicBezTo>
                  <a:cubicBezTo>
                    <a:pt x="34316" y="12966"/>
                    <a:pt x="41353" y="17265"/>
                    <a:pt x="46138" y="20130"/>
                  </a:cubicBezTo>
                  <a:cubicBezTo>
                    <a:pt x="53738" y="24715"/>
                    <a:pt x="58805" y="26720"/>
                    <a:pt x="63590" y="26720"/>
                  </a:cubicBezTo>
                  <a:cubicBezTo>
                    <a:pt x="74287" y="26720"/>
                    <a:pt x="79635" y="20417"/>
                    <a:pt x="93991" y="4370"/>
                  </a:cubicBez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9" name="Dowolny kształt: kształt 118">
              <a:extLst>
                <a:ext uri="{FF2B5EF4-FFF2-40B4-BE49-F238E27FC236}">
                  <a16:creationId xmlns:a16="http://schemas.microsoft.com/office/drawing/2014/main" id="{2B69F194-2D1C-A067-C257-4D5BECE3FDCD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0206612" y="7194631"/>
              <a:ext cx="239544" cy="195706"/>
            </a:xfrm>
            <a:custGeom>
              <a:avLst/>
              <a:gdLst>
                <a:gd name="connsiteX0" fmla="*/ 132833 w 239544"/>
                <a:gd name="connsiteY0" fmla="*/ 80019 h 195706"/>
                <a:gd name="connsiteX1" fmla="*/ 131426 w 239544"/>
                <a:gd name="connsiteY1" fmla="*/ 76008 h 195706"/>
                <a:gd name="connsiteX2" fmla="*/ 139589 w 239544"/>
                <a:gd name="connsiteY2" fmla="*/ 69417 h 195706"/>
                <a:gd name="connsiteX3" fmla="*/ 188849 w 239544"/>
                <a:gd name="connsiteY3" fmla="*/ 30734 h 195706"/>
                <a:gd name="connsiteX4" fmla="*/ 234731 w 239544"/>
                <a:gd name="connsiteY4" fmla="*/ 8957 h 195706"/>
                <a:gd name="connsiteX5" fmla="*/ 239798 w 239544"/>
                <a:gd name="connsiteY5" fmla="*/ 3227 h 195706"/>
                <a:gd name="connsiteX6" fmla="*/ 236701 w 239544"/>
                <a:gd name="connsiteY6" fmla="*/ 75 h 195706"/>
                <a:gd name="connsiteX7" fmla="*/ 216716 w 239544"/>
                <a:gd name="connsiteY7" fmla="*/ 934 h 195706"/>
                <a:gd name="connsiteX8" fmla="*/ 185471 w 239544"/>
                <a:gd name="connsiteY8" fmla="*/ 75 h 195706"/>
                <a:gd name="connsiteX9" fmla="*/ 180123 w 239544"/>
                <a:gd name="connsiteY9" fmla="*/ 5806 h 195706"/>
                <a:gd name="connsiteX10" fmla="*/ 183500 w 239544"/>
                <a:gd name="connsiteY10" fmla="*/ 8957 h 195706"/>
                <a:gd name="connsiteX11" fmla="*/ 192226 w 239544"/>
                <a:gd name="connsiteY11" fmla="*/ 14975 h 195706"/>
                <a:gd name="connsiteX12" fmla="*/ 182093 w 239544"/>
                <a:gd name="connsiteY12" fmla="*/ 28156 h 195706"/>
                <a:gd name="connsiteX13" fmla="*/ 72314 w 239544"/>
                <a:gd name="connsiteY13" fmla="*/ 114117 h 195706"/>
                <a:gd name="connsiteX14" fmla="*/ 94832 w 239544"/>
                <a:gd name="connsiteY14" fmla="*/ 22138 h 195706"/>
                <a:gd name="connsiteX15" fmla="*/ 118477 w 239544"/>
                <a:gd name="connsiteY15" fmla="*/ 8957 h 195706"/>
                <a:gd name="connsiteX16" fmla="*/ 128048 w 239544"/>
                <a:gd name="connsiteY16" fmla="*/ 3227 h 195706"/>
                <a:gd name="connsiteX17" fmla="*/ 124107 w 239544"/>
                <a:gd name="connsiteY17" fmla="*/ 75 h 195706"/>
                <a:gd name="connsiteX18" fmla="*/ 88077 w 239544"/>
                <a:gd name="connsiteY18" fmla="*/ 934 h 195706"/>
                <a:gd name="connsiteX19" fmla="*/ 51765 w 239544"/>
                <a:gd name="connsiteY19" fmla="*/ 75 h 195706"/>
                <a:gd name="connsiteX20" fmla="*/ 46135 w 239544"/>
                <a:gd name="connsiteY20" fmla="*/ 5519 h 195706"/>
                <a:gd name="connsiteX21" fmla="*/ 54298 w 239544"/>
                <a:gd name="connsiteY21" fmla="*/ 8957 h 195706"/>
                <a:gd name="connsiteX22" fmla="*/ 66402 w 239544"/>
                <a:gd name="connsiteY22" fmla="*/ 9531 h 195706"/>
                <a:gd name="connsiteX23" fmla="*/ 72595 w 239544"/>
                <a:gd name="connsiteY23" fmla="*/ 14115 h 195706"/>
                <a:gd name="connsiteX24" fmla="*/ 71469 w 239544"/>
                <a:gd name="connsiteY24" fmla="*/ 19559 h 195706"/>
                <a:gd name="connsiteX25" fmla="*/ 33750 w 239544"/>
                <a:gd name="connsiteY25" fmla="*/ 173431 h 195706"/>
                <a:gd name="connsiteX26" fmla="*/ 8135 w 239544"/>
                <a:gd name="connsiteY26" fmla="*/ 186898 h 195706"/>
                <a:gd name="connsiteX27" fmla="*/ 253 w 239544"/>
                <a:gd name="connsiteY27" fmla="*/ 192343 h 195706"/>
                <a:gd name="connsiteX28" fmla="*/ 4475 w 239544"/>
                <a:gd name="connsiteY28" fmla="*/ 195781 h 195706"/>
                <a:gd name="connsiteX29" fmla="*/ 40224 w 239544"/>
                <a:gd name="connsiteY29" fmla="*/ 194922 h 195706"/>
                <a:gd name="connsiteX30" fmla="*/ 58239 w 239544"/>
                <a:gd name="connsiteY30" fmla="*/ 195208 h 195706"/>
                <a:gd name="connsiteX31" fmla="*/ 76536 w 239544"/>
                <a:gd name="connsiteY31" fmla="*/ 195781 h 195706"/>
                <a:gd name="connsiteX32" fmla="*/ 82166 w 239544"/>
                <a:gd name="connsiteY32" fmla="*/ 190050 h 195706"/>
                <a:gd name="connsiteX33" fmla="*/ 74284 w 239544"/>
                <a:gd name="connsiteY33" fmla="*/ 186898 h 195706"/>
                <a:gd name="connsiteX34" fmla="*/ 55987 w 239544"/>
                <a:gd name="connsiteY34" fmla="*/ 181741 h 195706"/>
                <a:gd name="connsiteX35" fmla="*/ 58521 w 239544"/>
                <a:gd name="connsiteY35" fmla="*/ 169133 h 195706"/>
                <a:gd name="connsiteX36" fmla="*/ 69780 w 239544"/>
                <a:gd name="connsiteY36" fmla="*/ 124146 h 195706"/>
                <a:gd name="connsiteX37" fmla="*/ 111722 w 239544"/>
                <a:gd name="connsiteY37" fmla="*/ 90908 h 195706"/>
                <a:gd name="connsiteX38" fmla="*/ 144374 w 239544"/>
                <a:gd name="connsiteY38" fmla="*/ 167987 h 195706"/>
                <a:gd name="connsiteX39" fmla="*/ 147752 w 239544"/>
                <a:gd name="connsiteY39" fmla="*/ 178016 h 195706"/>
                <a:gd name="connsiteX40" fmla="*/ 133114 w 239544"/>
                <a:gd name="connsiteY40" fmla="*/ 186898 h 195706"/>
                <a:gd name="connsiteX41" fmla="*/ 126922 w 239544"/>
                <a:gd name="connsiteY41" fmla="*/ 192629 h 195706"/>
                <a:gd name="connsiteX42" fmla="*/ 130863 w 239544"/>
                <a:gd name="connsiteY42" fmla="*/ 195781 h 195706"/>
                <a:gd name="connsiteX43" fmla="*/ 165204 w 239544"/>
                <a:gd name="connsiteY43" fmla="*/ 194922 h 195706"/>
                <a:gd name="connsiteX44" fmla="*/ 192789 w 239544"/>
                <a:gd name="connsiteY44" fmla="*/ 195781 h 195706"/>
                <a:gd name="connsiteX45" fmla="*/ 197856 w 239544"/>
                <a:gd name="connsiteY45" fmla="*/ 190050 h 195706"/>
                <a:gd name="connsiteX46" fmla="*/ 192226 w 239544"/>
                <a:gd name="connsiteY46" fmla="*/ 186898 h 195706"/>
                <a:gd name="connsiteX47" fmla="*/ 172804 w 239544"/>
                <a:gd name="connsiteY47" fmla="*/ 174004 h 195706"/>
                <a:gd name="connsiteX48" fmla="*/ 132833 w 239544"/>
                <a:gd name="connsiteY48" fmla="*/ 80019 h 19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39544" h="195706">
                  <a:moveTo>
                    <a:pt x="132833" y="80019"/>
                  </a:moveTo>
                  <a:cubicBezTo>
                    <a:pt x="132552" y="79160"/>
                    <a:pt x="131426" y="76867"/>
                    <a:pt x="131426" y="76008"/>
                  </a:cubicBezTo>
                  <a:cubicBezTo>
                    <a:pt x="131426" y="75721"/>
                    <a:pt x="136492" y="71710"/>
                    <a:pt x="139589" y="69417"/>
                  </a:cubicBezTo>
                  <a:lnTo>
                    <a:pt x="188849" y="30734"/>
                  </a:lnTo>
                  <a:cubicBezTo>
                    <a:pt x="215308" y="10963"/>
                    <a:pt x="226286" y="9817"/>
                    <a:pt x="234731" y="8957"/>
                  </a:cubicBezTo>
                  <a:cubicBezTo>
                    <a:pt x="236983" y="8671"/>
                    <a:pt x="239798" y="8384"/>
                    <a:pt x="239798" y="3227"/>
                  </a:cubicBezTo>
                  <a:cubicBezTo>
                    <a:pt x="239798" y="2080"/>
                    <a:pt x="238953" y="75"/>
                    <a:pt x="236701" y="75"/>
                  </a:cubicBezTo>
                  <a:cubicBezTo>
                    <a:pt x="230509" y="75"/>
                    <a:pt x="223471" y="934"/>
                    <a:pt x="216716" y="934"/>
                  </a:cubicBezTo>
                  <a:cubicBezTo>
                    <a:pt x="206582" y="934"/>
                    <a:pt x="195604" y="75"/>
                    <a:pt x="185471" y="75"/>
                  </a:cubicBezTo>
                  <a:cubicBezTo>
                    <a:pt x="183500" y="75"/>
                    <a:pt x="180123" y="75"/>
                    <a:pt x="180123" y="5806"/>
                  </a:cubicBezTo>
                  <a:cubicBezTo>
                    <a:pt x="180123" y="7811"/>
                    <a:pt x="181530" y="8671"/>
                    <a:pt x="183500" y="8957"/>
                  </a:cubicBezTo>
                  <a:cubicBezTo>
                    <a:pt x="189693" y="9531"/>
                    <a:pt x="192226" y="10963"/>
                    <a:pt x="192226" y="14975"/>
                  </a:cubicBezTo>
                  <a:cubicBezTo>
                    <a:pt x="192226" y="20132"/>
                    <a:pt x="183782" y="26723"/>
                    <a:pt x="182093" y="28156"/>
                  </a:cubicBezTo>
                  <a:lnTo>
                    <a:pt x="72314" y="114117"/>
                  </a:lnTo>
                  <a:lnTo>
                    <a:pt x="94832" y="22138"/>
                  </a:lnTo>
                  <a:cubicBezTo>
                    <a:pt x="97366" y="11823"/>
                    <a:pt x="97929" y="8957"/>
                    <a:pt x="118477" y="8957"/>
                  </a:cubicBezTo>
                  <a:cubicBezTo>
                    <a:pt x="125514" y="8957"/>
                    <a:pt x="128048" y="8957"/>
                    <a:pt x="128048" y="3227"/>
                  </a:cubicBezTo>
                  <a:cubicBezTo>
                    <a:pt x="128048" y="648"/>
                    <a:pt x="125796" y="75"/>
                    <a:pt x="124107" y="75"/>
                  </a:cubicBezTo>
                  <a:cubicBezTo>
                    <a:pt x="116225" y="75"/>
                    <a:pt x="95958" y="934"/>
                    <a:pt x="88077" y="934"/>
                  </a:cubicBezTo>
                  <a:cubicBezTo>
                    <a:pt x="79914" y="934"/>
                    <a:pt x="59928" y="75"/>
                    <a:pt x="51765" y="75"/>
                  </a:cubicBezTo>
                  <a:cubicBezTo>
                    <a:pt x="49795" y="75"/>
                    <a:pt x="46135" y="75"/>
                    <a:pt x="46135" y="5519"/>
                  </a:cubicBezTo>
                  <a:cubicBezTo>
                    <a:pt x="46135" y="8957"/>
                    <a:pt x="48669" y="8957"/>
                    <a:pt x="54298" y="8957"/>
                  </a:cubicBezTo>
                  <a:cubicBezTo>
                    <a:pt x="57958" y="8957"/>
                    <a:pt x="63025" y="9244"/>
                    <a:pt x="66402" y="9531"/>
                  </a:cubicBezTo>
                  <a:cubicBezTo>
                    <a:pt x="70906" y="10104"/>
                    <a:pt x="72595" y="10963"/>
                    <a:pt x="72595" y="14115"/>
                  </a:cubicBezTo>
                  <a:cubicBezTo>
                    <a:pt x="72595" y="15261"/>
                    <a:pt x="72314" y="16121"/>
                    <a:pt x="71469" y="19559"/>
                  </a:cubicBezTo>
                  <a:lnTo>
                    <a:pt x="33750" y="173431"/>
                  </a:lnTo>
                  <a:cubicBezTo>
                    <a:pt x="30935" y="184606"/>
                    <a:pt x="30372" y="186898"/>
                    <a:pt x="8135" y="186898"/>
                  </a:cubicBezTo>
                  <a:cubicBezTo>
                    <a:pt x="3350" y="186898"/>
                    <a:pt x="253" y="186898"/>
                    <a:pt x="253" y="192343"/>
                  </a:cubicBezTo>
                  <a:cubicBezTo>
                    <a:pt x="253" y="195781"/>
                    <a:pt x="3631" y="195781"/>
                    <a:pt x="4475" y="195781"/>
                  </a:cubicBezTo>
                  <a:cubicBezTo>
                    <a:pt x="12357" y="195781"/>
                    <a:pt x="32343" y="194922"/>
                    <a:pt x="40224" y="194922"/>
                  </a:cubicBezTo>
                  <a:cubicBezTo>
                    <a:pt x="46135" y="194922"/>
                    <a:pt x="52328" y="195208"/>
                    <a:pt x="58239" y="195208"/>
                  </a:cubicBezTo>
                  <a:cubicBezTo>
                    <a:pt x="64432" y="195208"/>
                    <a:pt x="70625" y="195781"/>
                    <a:pt x="76536" y="195781"/>
                  </a:cubicBezTo>
                  <a:cubicBezTo>
                    <a:pt x="78506" y="195781"/>
                    <a:pt x="82166" y="195781"/>
                    <a:pt x="82166" y="190050"/>
                  </a:cubicBezTo>
                  <a:cubicBezTo>
                    <a:pt x="82166" y="186898"/>
                    <a:pt x="79632" y="186898"/>
                    <a:pt x="74284" y="186898"/>
                  </a:cubicBezTo>
                  <a:cubicBezTo>
                    <a:pt x="63869" y="186898"/>
                    <a:pt x="55987" y="186898"/>
                    <a:pt x="55987" y="181741"/>
                  </a:cubicBezTo>
                  <a:cubicBezTo>
                    <a:pt x="55987" y="179735"/>
                    <a:pt x="57676" y="173431"/>
                    <a:pt x="58521" y="169133"/>
                  </a:cubicBezTo>
                  <a:cubicBezTo>
                    <a:pt x="62462" y="154233"/>
                    <a:pt x="66121" y="139046"/>
                    <a:pt x="69780" y="124146"/>
                  </a:cubicBezTo>
                  <a:lnTo>
                    <a:pt x="111722" y="90908"/>
                  </a:lnTo>
                  <a:lnTo>
                    <a:pt x="144374" y="167987"/>
                  </a:lnTo>
                  <a:cubicBezTo>
                    <a:pt x="147752" y="175723"/>
                    <a:pt x="147752" y="176296"/>
                    <a:pt x="147752" y="178016"/>
                  </a:cubicBezTo>
                  <a:cubicBezTo>
                    <a:pt x="147752" y="186612"/>
                    <a:pt x="135648" y="186898"/>
                    <a:pt x="133114" y="186898"/>
                  </a:cubicBezTo>
                  <a:cubicBezTo>
                    <a:pt x="130018" y="186898"/>
                    <a:pt x="126922" y="186898"/>
                    <a:pt x="126922" y="192629"/>
                  </a:cubicBezTo>
                  <a:cubicBezTo>
                    <a:pt x="126922" y="195781"/>
                    <a:pt x="130300" y="195781"/>
                    <a:pt x="130863" y="195781"/>
                  </a:cubicBezTo>
                  <a:cubicBezTo>
                    <a:pt x="142122" y="195781"/>
                    <a:pt x="153944" y="194922"/>
                    <a:pt x="165204" y="194922"/>
                  </a:cubicBezTo>
                  <a:cubicBezTo>
                    <a:pt x="171397" y="194922"/>
                    <a:pt x="186597" y="195781"/>
                    <a:pt x="192789" y="195781"/>
                  </a:cubicBezTo>
                  <a:cubicBezTo>
                    <a:pt x="194197" y="195781"/>
                    <a:pt x="197856" y="195781"/>
                    <a:pt x="197856" y="190050"/>
                  </a:cubicBezTo>
                  <a:cubicBezTo>
                    <a:pt x="197856" y="186898"/>
                    <a:pt x="194760" y="186898"/>
                    <a:pt x="192226" y="186898"/>
                  </a:cubicBezTo>
                  <a:cubicBezTo>
                    <a:pt x="180686" y="186612"/>
                    <a:pt x="177026" y="184033"/>
                    <a:pt x="172804" y="174004"/>
                  </a:cubicBezTo>
                  <a:lnTo>
                    <a:pt x="132833" y="80019"/>
                  </a:ln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0" name="Dowolny kształt: kształt 119">
              <a:extLst>
                <a:ext uri="{FF2B5EF4-FFF2-40B4-BE49-F238E27FC236}">
                  <a16:creationId xmlns:a16="http://schemas.microsoft.com/office/drawing/2014/main" id="{CD7B7367-BBD4-40E9-608D-BE296AE804D2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0468713" y="7164185"/>
              <a:ext cx="123347" cy="131779"/>
            </a:xfrm>
            <a:custGeom>
              <a:avLst/>
              <a:gdLst>
                <a:gd name="connsiteX0" fmla="*/ 48931 w 123347"/>
                <a:gd name="connsiteY0" fmla="*/ 90330 h 131779"/>
                <a:gd name="connsiteX1" fmla="*/ 55631 w 123347"/>
                <a:gd name="connsiteY1" fmla="*/ 90530 h 131779"/>
                <a:gd name="connsiteX2" fmla="*/ 123609 w 123347"/>
                <a:gd name="connsiteY2" fmla="*/ 29354 h 131779"/>
                <a:gd name="connsiteX3" fmla="*/ 97797 w 123347"/>
                <a:gd name="connsiteY3" fmla="*/ 70 h 131779"/>
                <a:gd name="connsiteX4" fmla="*/ 50705 w 123347"/>
                <a:gd name="connsiteY4" fmla="*/ 50415 h 131779"/>
                <a:gd name="connsiteX5" fmla="*/ 42626 w 123347"/>
                <a:gd name="connsiteY5" fmla="*/ 75688 h 131779"/>
                <a:gd name="connsiteX6" fmla="*/ 7159 w 123347"/>
                <a:gd name="connsiteY6" fmla="*/ 47807 h 131779"/>
                <a:gd name="connsiteX7" fmla="*/ 24301 w 123347"/>
                <a:gd name="connsiteY7" fmla="*/ 7090 h 131779"/>
                <a:gd name="connsiteX8" fmla="*/ 25878 w 123347"/>
                <a:gd name="connsiteY8" fmla="*/ 4483 h 131779"/>
                <a:gd name="connsiteX9" fmla="*/ 22725 w 123347"/>
                <a:gd name="connsiteY9" fmla="*/ 2076 h 131779"/>
                <a:gd name="connsiteX10" fmla="*/ 16420 w 123347"/>
                <a:gd name="connsiteY10" fmla="*/ 6488 h 131779"/>
                <a:gd name="connsiteX11" fmla="*/ 262 w 123347"/>
                <a:gd name="connsiteY11" fmla="*/ 49813 h 131779"/>
                <a:gd name="connsiteX12" fmla="*/ 38488 w 123347"/>
                <a:gd name="connsiteY12" fmla="*/ 88725 h 131779"/>
                <a:gd name="connsiteX13" fmla="*/ 27454 w 123347"/>
                <a:gd name="connsiteY13" fmla="*/ 125431 h 131779"/>
                <a:gd name="connsiteX14" fmla="*/ 34153 w 123347"/>
                <a:gd name="connsiteY14" fmla="*/ 131849 h 131779"/>
                <a:gd name="connsiteX15" fmla="*/ 41838 w 123347"/>
                <a:gd name="connsiteY15" fmla="*/ 127437 h 131779"/>
                <a:gd name="connsiteX16" fmla="*/ 48931 w 123347"/>
                <a:gd name="connsiteY16" fmla="*/ 90330 h 131779"/>
                <a:gd name="connsiteX17" fmla="*/ 51493 w 123347"/>
                <a:gd name="connsiteY17" fmla="*/ 76691 h 131779"/>
                <a:gd name="connsiteX18" fmla="*/ 66468 w 123347"/>
                <a:gd name="connsiteY18" fmla="*/ 31561 h 131779"/>
                <a:gd name="connsiteX19" fmla="*/ 95630 w 123347"/>
                <a:gd name="connsiteY19" fmla="*/ 13709 h 131779"/>
                <a:gd name="connsiteX20" fmla="*/ 116516 w 123347"/>
                <a:gd name="connsiteY20" fmla="*/ 33366 h 131779"/>
                <a:gd name="connsiteX21" fmla="*/ 57798 w 123347"/>
                <a:gd name="connsiteY21" fmla="*/ 76891 h 131779"/>
                <a:gd name="connsiteX22" fmla="*/ 51493 w 123347"/>
                <a:gd name="connsiteY22" fmla="*/ 76691 h 13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3347" h="131779">
                  <a:moveTo>
                    <a:pt x="48931" y="90330"/>
                  </a:moveTo>
                  <a:cubicBezTo>
                    <a:pt x="51099" y="90530"/>
                    <a:pt x="53463" y="90530"/>
                    <a:pt x="55631" y="90530"/>
                  </a:cubicBezTo>
                  <a:cubicBezTo>
                    <a:pt x="91098" y="90530"/>
                    <a:pt x="123609" y="61046"/>
                    <a:pt x="123609" y="29354"/>
                  </a:cubicBezTo>
                  <a:cubicBezTo>
                    <a:pt x="123609" y="11503"/>
                    <a:pt x="113166" y="70"/>
                    <a:pt x="97797" y="70"/>
                  </a:cubicBezTo>
                  <a:cubicBezTo>
                    <a:pt x="70606" y="70"/>
                    <a:pt x="56222" y="35372"/>
                    <a:pt x="50705" y="50415"/>
                  </a:cubicBezTo>
                  <a:cubicBezTo>
                    <a:pt x="48143" y="57836"/>
                    <a:pt x="43808" y="71877"/>
                    <a:pt x="42626" y="75688"/>
                  </a:cubicBezTo>
                  <a:cubicBezTo>
                    <a:pt x="20952" y="72679"/>
                    <a:pt x="7159" y="62650"/>
                    <a:pt x="7159" y="47807"/>
                  </a:cubicBezTo>
                  <a:cubicBezTo>
                    <a:pt x="7159" y="47607"/>
                    <a:pt x="8341" y="25142"/>
                    <a:pt x="24301" y="7090"/>
                  </a:cubicBezTo>
                  <a:cubicBezTo>
                    <a:pt x="25681" y="5686"/>
                    <a:pt x="25878" y="5285"/>
                    <a:pt x="25878" y="4483"/>
                  </a:cubicBezTo>
                  <a:cubicBezTo>
                    <a:pt x="25878" y="2076"/>
                    <a:pt x="23316" y="2076"/>
                    <a:pt x="22725" y="2076"/>
                  </a:cubicBezTo>
                  <a:cubicBezTo>
                    <a:pt x="20952" y="2076"/>
                    <a:pt x="20163" y="2076"/>
                    <a:pt x="16420" y="6488"/>
                  </a:cubicBezTo>
                  <a:cubicBezTo>
                    <a:pt x="5385" y="20328"/>
                    <a:pt x="262" y="41188"/>
                    <a:pt x="262" y="49813"/>
                  </a:cubicBezTo>
                  <a:cubicBezTo>
                    <a:pt x="262" y="67665"/>
                    <a:pt x="13070" y="83109"/>
                    <a:pt x="38488" y="88725"/>
                  </a:cubicBezTo>
                  <a:cubicBezTo>
                    <a:pt x="28636" y="119815"/>
                    <a:pt x="27454" y="123626"/>
                    <a:pt x="27454" y="125431"/>
                  </a:cubicBezTo>
                  <a:cubicBezTo>
                    <a:pt x="27454" y="130847"/>
                    <a:pt x="31986" y="131849"/>
                    <a:pt x="34153" y="131849"/>
                  </a:cubicBezTo>
                  <a:cubicBezTo>
                    <a:pt x="36321" y="131849"/>
                    <a:pt x="40261" y="130445"/>
                    <a:pt x="41838" y="127437"/>
                  </a:cubicBezTo>
                  <a:cubicBezTo>
                    <a:pt x="43217" y="124428"/>
                    <a:pt x="44990" y="114199"/>
                    <a:pt x="48931" y="90330"/>
                  </a:cubicBezTo>
                  <a:close/>
                  <a:moveTo>
                    <a:pt x="51493" y="76691"/>
                  </a:moveTo>
                  <a:cubicBezTo>
                    <a:pt x="55434" y="53624"/>
                    <a:pt x="57010" y="44598"/>
                    <a:pt x="66468" y="31561"/>
                  </a:cubicBezTo>
                  <a:cubicBezTo>
                    <a:pt x="75335" y="19325"/>
                    <a:pt x="85778" y="13709"/>
                    <a:pt x="95630" y="13709"/>
                  </a:cubicBezTo>
                  <a:cubicBezTo>
                    <a:pt x="109225" y="13709"/>
                    <a:pt x="116516" y="22936"/>
                    <a:pt x="116516" y="33366"/>
                  </a:cubicBezTo>
                  <a:cubicBezTo>
                    <a:pt x="116516" y="53624"/>
                    <a:pt x="91689" y="76891"/>
                    <a:pt x="57798" y="76891"/>
                  </a:cubicBezTo>
                  <a:cubicBezTo>
                    <a:pt x="56025" y="76891"/>
                    <a:pt x="53266" y="76891"/>
                    <a:pt x="51493" y="76691"/>
                  </a:cubicBez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1" name="Dowolny kształt: kształt 120">
              <a:extLst>
                <a:ext uri="{FF2B5EF4-FFF2-40B4-BE49-F238E27FC236}">
                  <a16:creationId xmlns:a16="http://schemas.microsoft.com/office/drawing/2014/main" id="{E01F6BB2-70C7-AC04-B75C-5AB25F5BB649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0444244" y="7337224"/>
              <a:ext cx="59703" cy="134988"/>
            </a:xfrm>
            <a:custGeom>
              <a:avLst/>
              <a:gdLst>
                <a:gd name="connsiteX0" fmla="*/ 54842 w 59703"/>
                <a:gd name="connsiteY0" fmla="*/ 7699 h 134988"/>
                <a:gd name="connsiteX1" fmla="*/ 46960 w 59703"/>
                <a:gd name="connsiteY1" fmla="*/ 77 h 134988"/>
                <a:gd name="connsiteX2" fmla="*/ 35926 w 59703"/>
                <a:gd name="connsiteY2" fmla="*/ 11109 h 134988"/>
                <a:gd name="connsiteX3" fmla="*/ 43807 w 59703"/>
                <a:gd name="connsiteY3" fmla="*/ 18731 h 134988"/>
                <a:gd name="connsiteX4" fmla="*/ 54842 w 59703"/>
                <a:gd name="connsiteY4" fmla="*/ 7699 h 134988"/>
                <a:gd name="connsiteX5" fmla="*/ 14646 w 59703"/>
                <a:gd name="connsiteY5" fmla="*/ 109593 h 134988"/>
                <a:gd name="connsiteX6" fmla="*/ 12872 w 59703"/>
                <a:gd name="connsiteY6" fmla="*/ 118017 h 134988"/>
                <a:gd name="connsiteX7" fmla="*/ 31591 w 59703"/>
                <a:gd name="connsiteY7" fmla="*/ 135066 h 134988"/>
                <a:gd name="connsiteX8" fmla="*/ 59965 w 59703"/>
                <a:gd name="connsiteY8" fmla="*/ 104378 h 134988"/>
                <a:gd name="connsiteX9" fmla="*/ 56812 w 59703"/>
                <a:gd name="connsiteY9" fmla="*/ 101770 h 134988"/>
                <a:gd name="connsiteX10" fmla="*/ 53068 w 59703"/>
                <a:gd name="connsiteY10" fmla="*/ 105180 h 134988"/>
                <a:gd name="connsiteX11" fmla="*/ 32182 w 59703"/>
                <a:gd name="connsiteY11" fmla="*/ 129450 h 134988"/>
                <a:gd name="connsiteX12" fmla="*/ 27256 w 59703"/>
                <a:gd name="connsiteY12" fmla="*/ 122430 h 134988"/>
                <a:gd name="connsiteX13" fmla="*/ 30409 w 59703"/>
                <a:gd name="connsiteY13" fmla="*/ 109593 h 134988"/>
                <a:gd name="connsiteX14" fmla="*/ 36714 w 59703"/>
                <a:gd name="connsiteY14" fmla="*/ 93547 h 134988"/>
                <a:gd name="connsiteX15" fmla="*/ 46369 w 59703"/>
                <a:gd name="connsiteY15" fmla="*/ 68073 h 134988"/>
                <a:gd name="connsiteX16" fmla="*/ 47551 w 59703"/>
                <a:gd name="connsiteY16" fmla="*/ 61655 h 134988"/>
                <a:gd name="connsiteX17" fmla="*/ 28832 w 59703"/>
                <a:gd name="connsiteY17" fmla="*/ 44606 h 134988"/>
                <a:gd name="connsiteX18" fmla="*/ 262 w 59703"/>
                <a:gd name="connsiteY18" fmla="*/ 75294 h 134988"/>
                <a:gd name="connsiteX19" fmla="*/ 3611 w 59703"/>
                <a:gd name="connsiteY19" fmla="*/ 77902 h 134988"/>
                <a:gd name="connsiteX20" fmla="*/ 7158 w 59703"/>
                <a:gd name="connsiteY20" fmla="*/ 74692 h 134988"/>
                <a:gd name="connsiteX21" fmla="*/ 28241 w 59703"/>
                <a:gd name="connsiteY21" fmla="*/ 50222 h 134988"/>
                <a:gd name="connsiteX22" fmla="*/ 33167 w 59703"/>
                <a:gd name="connsiteY22" fmla="*/ 57242 h 134988"/>
                <a:gd name="connsiteX23" fmla="*/ 27059 w 59703"/>
                <a:gd name="connsiteY23" fmla="*/ 77300 h 134988"/>
                <a:gd name="connsiteX24" fmla="*/ 14646 w 59703"/>
                <a:gd name="connsiteY24" fmla="*/ 109593 h 13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703" h="134988">
                  <a:moveTo>
                    <a:pt x="54842" y="7699"/>
                  </a:moveTo>
                  <a:cubicBezTo>
                    <a:pt x="54842" y="4490"/>
                    <a:pt x="52477" y="77"/>
                    <a:pt x="46960" y="77"/>
                  </a:cubicBezTo>
                  <a:cubicBezTo>
                    <a:pt x="41640" y="77"/>
                    <a:pt x="35926" y="5293"/>
                    <a:pt x="35926" y="11109"/>
                  </a:cubicBezTo>
                  <a:cubicBezTo>
                    <a:pt x="35926" y="14519"/>
                    <a:pt x="38487" y="18731"/>
                    <a:pt x="43807" y="18731"/>
                  </a:cubicBezTo>
                  <a:cubicBezTo>
                    <a:pt x="49522" y="18731"/>
                    <a:pt x="54842" y="13115"/>
                    <a:pt x="54842" y="7699"/>
                  </a:cubicBezTo>
                  <a:close/>
                  <a:moveTo>
                    <a:pt x="14646" y="109593"/>
                  </a:moveTo>
                  <a:cubicBezTo>
                    <a:pt x="13857" y="112200"/>
                    <a:pt x="12872" y="114607"/>
                    <a:pt x="12872" y="118017"/>
                  </a:cubicBezTo>
                  <a:cubicBezTo>
                    <a:pt x="12872" y="127444"/>
                    <a:pt x="20754" y="135066"/>
                    <a:pt x="31591" y="135066"/>
                  </a:cubicBezTo>
                  <a:cubicBezTo>
                    <a:pt x="51295" y="135066"/>
                    <a:pt x="59965" y="107386"/>
                    <a:pt x="59965" y="104378"/>
                  </a:cubicBezTo>
                  <a:cubicBezTo>
                    <a:pt x="59965" y="101770"/>
                    <a:pt x="57403" y="101770"/>
                    <a:pt x="56812" y="101770"/>
                  </a:cubicBezTo>
                  <a:cubicBezTo>
                    <a:pt x="54054" y="101770"/>
                    <a:pt x="53857" y="102974"/>
                    <a:pt x="53068" y="105180"/>
                  </a:cubicBezTo>
                  <a:cubicBezTo>
                    <a:pt x="48536" y="121226"/>
                    <a:pt x="39867" y="129450"/>
                    <a:pt x="32182" y="129450"/>
                  </a:cubicBezTo>
                  <a:cubicBezTo>
                    <a:pt x="28241" y="129450"/>
                    <a:pt x="27256" y="126843"/>
                    <a:pt x="27256" y="122430"/>
                  </a:cubicBezTo>
                  <a:cubicBezTo>
                    <a:pt x="27256" y="117817"/>
                    <a:pt x="28635" y="114006"/>
                    <a:pt x="30409" y="109593"/>
                  </a:cubicBezTo>
                  <a:cubicBezTo>
                    <a:pt x="32379" y="104177"/>
                    <a:pt x="34547" y="98762"/>
                    <a:pt x="36714" y="93547"/>
                  </a:cubicBezTo>
                  <a:cubicBezTo>
                    <a:pt x="38487" y="88733"/>
                    <a:pt x="45581" y="70480"/>
                    <a:pt x="46369" y="68073"/>
                  </a:cubicBezTo>
                  <a:cubicBezTo>
                    <a:pt x="46960" y="66068"/>
                    <a:pt x="47551" y="63661"/>
                    <a:pt x="47551" y="61655"/>
                  </a:cubicBezTo>
                  <a:cubicBezTo>
                    <a:pt x="47551" y="52228"/>
                    <a:pt x="39670" y="44606"/>
                    <a:pt x="28832" y="44606"/>
                  </a:cubicBezTo>
                  <a:cubicBezTo>
                    <a:pt x="9325" y="44606"/>
                    <a:pt x="262" y="71884"/>
                    <a:pt x="262" y="75294"/>
                  </a:cubicBezTo>
                  <a:cubicBezTo>
                    <a:pt x="262" y="77902"/>
                    <a:pt x="3020" y="77902"/>
                    <a:pt x="3611" y="77902"/>
                  </a:cubicBezTo>
                  <a:cubicBezTo>
                    <a:pt x="6370" y="77902"/>
                    <a:pt x="6567" y="76899"/>
                    <a:pt x="7158" y="74692"/>
                  </a:cubicBezTo>
                  <a:cubicBezTo>
                    <a:pt x="12281" y="57443"/>
                    <a:pt x="20951" y="50222"/>
                    <a:pt x="28241" y="50222"/>
                  </a:cubicBezTo>
                  <a:cubicBezTo>
                    <a:pt x="31394" y="50222"/>
                    <a:pt x="33167" y="51827"/>
                    <a:pt x="33167" y="57242"/>
                  </a:cubicBezTo>
                  <a:cubicBezTo>
                    <a:pt x="33167" y="61855"/>
                    <a:pt x="31985" y="64864"/>
                    <a:pt x="27059" y="77300"/>
                  </a:cubicBezTo>
                  <a:lnTo>
                    <a:pt x="14646" y="109593"/>
                  </a:lnTo>
                  <a:close/>
                </a:path>
              </a:pathLst>
            </a:custGeom>
            <a:solidFill>
              <a:srgbClr val="000000"/>
            </a:solidFill>
            <a:ln w="28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22" name="Grupa 121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F^{(n+1)} \leq F^{(n)} +  4 \min_{\tilde{K}^{(n)}_k} \| \alpha\| + 2 \| \beta \| \sqrt{F^{(n)}}  &#10;$$&#10; \end{document}&#10;" title="IguanaTex Vector Display">
            <a:extLst>
              <a:ext uri="{FF2B5EF4-FFF2-40B4-BE49-F238E27FC236}">
                <a16:creationId xmlns:a16="http://schemas.microsoft.com/office/drawing/2014/main" id="{62FC3DE2-27D5-F1FA-CA9C-A79670EDD582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4573177" y="2066401"/>
            <a:ext cx="4274146" cy="572253"/>
            <a:chOff x="5807302" y="5881006"/>
            <a:chExt cx="4971676" cy="665643"/>
          </a:xfrm>
        </p:grpSpPr>
        <p:sp>
          <p:nvSpPr>
            <p:cNvPr id="123" name="Dowolny kształt: kształt 122">
              <a:extLst>
                <a:ext uri="{FF2B5EF4-FFF2-40B4-BE49-F238E27FC236}">
                  <a16:creationId xmlns:a16="http://schemas.microsoft.com/office/drawing/2014/main" id="{58FC45EB-34AE-8192-248D-40A3952CC8AF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807302" y="6005148"/>
              <a:ext cx="196819" cy="200623"/>
            </a:xfrm>
            <a:custGeom>
              <a:avLst/>
              <a:gdLst>
                <a:gd name="connsiteX0" fmla="*/ 73524 w 196819"/>
                <a:gd name="connsiteY0" fmla="*/ 104812 h 200623"/>
                <a:gd name="connsiteX1" fmla="*/ 100384 w 196819"/>
                <a:gd name="connsiteY1" fmla="*/ 104812 h 200623"/>
                <a:gd name="connsiteX2" fmla="*/ 123368 w 196819"/>
                <a:gd name="connsiteY2" fmla="*/ 118089 h 200623"/>
                <a:gd name="connsiteX3" fmla="*/ 121429 w 196819"/>
                <a:gd name="connsiteY3" fmla="*/ 132545 h 200623"/>
                <a:gd name="connsiteX4" fmla="*/ 120599 w 196819"/>
                <a:gd name="connsiteY4" fmla="*/ 135791 h 200623"/>
                <a:gd name="connsiteX5" fmla="*/ 123922 w 196819"/>
                <a:gd name="connsiteY5" fmla="*/ 139331 h 200623"/>
                <a:gd name="connsiteX6" fmla="*/ 128075 w 196819"/>
                <a:gd name="connsiteY6" fmla="*/ 133135 h 200623"/>
                <a:gd name="connsiteX7" fmla="*/ 143305 w 196819"/>
                <a:gd name="connsiteY7" fmla="*/ 69113 h 200623"/>
                <a:gd name="connsiteX8" fmla="*/ 144136 w 196819"/>
                <a:gd name="connsiteY8" fmla="*/ 64392 h 200623"/>
                <a:gd name="connsiteX9" fmla="*/ 140813 w 196819"/>
                <a:gd name="connsiteY9" fmla="*/ 61147 h 200623"/>
                <a:gd name="connsiteX10" fmla="*/ 136659 w 196819"/>
                <a:gd name="connsiteY10" fmla="*/ 67343 h 200623"/>
                <a:gd name="connsiteX11" fmla="*/ 100938 w 196819"/>
                <a:gd name="connsiteY11" fmla="*/ 95666 h 200623"/>
                <a:gd name="connsiteX12" fmla="*/ 75740 w 196819"/>
                <a:gd name="connsiteY12" fmla="*/ 95666 h 200623"/>
                <a:gd name="connsiteX13" fmla="*/ 93462 w 196819"/>
                <a:gd name="connsiteY13" fmla="*/ 20727 h 200623"/>
                <a:gd name="connsiteX14" fmla="*/ 108415 w 196819"/>
                <a:gd name="connsiteY14" fmla="*/ 9221 h 200623"/>
                <a:gd name="connsiteX15" fmla="*/ 144967 w 196819"/>
                <a:gd name="connsiteY15" fmla="*/ 9221 h 200623"/>
                <a:gd name="connsiteX16" fmla="*/ 185395 w 196819"/>
                <a:gd name="connsiteY16" fmla="*/ 41675 h 200623"/>
                <a:gd name="connsiteX17" fmla="*/ 184564 w 196819"/>
                <a:gd name="connsiteY17" fmla="*/ 57607 h 200623"/>
                <a:gd name="connsiteX18" fmla="*/ 184010 w 196819"/>
                <a:gd name="connsiteY18" fmla="*/ 62917 h 200623"/>
                <a:gd name="connsiteX19" fmla="*/ 187333 w 196819"/>
                <a:gd name="connsiteY19" fmla="*/ 66458 h 200623"/>
                <a:gd name="connsiteX20" fmla="*/ 191210 w 196819"/>
                <a:gd name="connsiteY20" fmla="*/ 59082 h 200623"/>
                <a:gd name="connsiteX21" fmla="*/ 196748 w 196819"/>
                <a:gd name="connsiteY21" fmla="*/ 8041 h 200623"/>
                <a:gd name="connsiteX22" fmla="*/ 189272 w 196819"/>
                <a:gd name="connsiteY22" fmla="*/ 75 h 200623"/>
                <a:gd name="connsiteX23" fmla="*/ 53587 w 196819"/>
                <a:gd name="connsiteY23" fmla="*/ 75 h 200623"/>
                <a:gd name="connsiteX24" fmla="*/ 45280 w 196819"/>
                <a:gd name="connsiteY24" fmla="*/ 5975 h 200623"/>
                <a:gd name="connsiteX25" fmla="*/ 53033 w 196819"/>
                <a:gd name="connsiteY25" fmla="*/ 9221 h 200623"/>
                <a:gd name="connsiteX26" fmla="*/ 71032 w 196819"/>
                <a:gd name="connsiteY26" fmla="*/ 14531 h 200623"/>
                <a:gd name="connsiteX27" fmla="*/ 69648 w 196819"/>
                <a:gd name="connsiteY27" fmla="*/ 21612 h 200623"/>
                <a:gd name="connsiteX28" fmla="*/ 33096 w 196819"/>
                <a:gd name="connsiteY28" fmla="*/ 177686 h 200623"/>
                <a:gd name="connsiteX29" fmla="*/ 7897 w 196819"/>
                <a:gd name="connsiteY29" fmla="*/ 191552 h 200623"/>
                <a:gd name="connsiteX30" fmla="*/ 144 w 196819"/>
                <a:gd name="connsiteY30" fmla="*/ 197158 h 200623"/>
                <a:gd name="connsiteX31" fmla="*/ 4298 w 196819"/>
                <a:gd name="connsiteY31" fmla="*/ 200699 h 200623"/>
                <a:gd name="connsiteX32" fmla="*/ 40849 w 196819"/>
                <a:gd name="connsiteY32" fmla="*/ 199813 h 200623"/>
                <a:gd name="connsiteX33" fmla="*/ 82109 w 196819"/>
                <a:gd name="connsiteY33" fmla="*/ 200699 h 200623"/>
                <a:gd name="connsiteX34" fmla="*/ 87924 w 196819"/>
                <a:gd name="connsiteY34" fmla="*/ 195093 h 200623"/>
                <a:gd name="connsiteX35" fmla="*/ 86262 w 196819"/>
                <a:gd name="connsiteY35" fmla="*/ 191847 h 200623"/>
                <a:gd name="connsiteX36" fmla="*/ 78509 w 196819"/>
                <a:gd name="connsiteY36" fmla="*/ 191552 h 200623"/>
                <a:gd name="connsiteX37" fmla="*/ 64110 w 196819"/>
                <a:gd name="connsiteY37" fmla="*/ 190962 h 200623"/>
                <a:gd name="connsiteX38" fmla="*/ 55249 w 196819"/>
                <a:gd name="connsiteY38" fmla="*/ 185062 h 200623"/>
                <a:gd name="connsiteX39" fmla="*/ 56356 w 196819"/>
                <a:gd name="connsiteY39" fmla="*/ 178276 h 200623"/>
                <a:gd name="connsiteX40" fmla="*/ 73524 w 196819"/>
                <a:gd name="connsiteY40" fmla="*/ 104812 h 20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96819" h="200623">
                  <a:moveTo>
                    <a:pt x="73524" y="104812"/>
                  </a:moveTo>
                  <a:lnTo>
                    <a:pt x="100384" y="104812"/>
                  </a:lnTo>
                  <a:cubicBezTo>
                    <a:pt x="121153" y="104812"/>
                    <a:pt x="123368" y="109533"/>
                    <a:pt x="123368" y="118089"/>
                  </a:cubicBezTo>
                  <a:cubicBezTo>
                    <a:pt x="123368" y="120154"/>
                    <a:pt x="123368" y="123694"/>
                    <a:pt x="121429" y="132545"/>
                  </a:cubicBezTo>
                  <a:cubicBezTo>
                    <a:pt x="120876" y="134021"/>
                    <a:pt x="120599" y="135201"/>
                    <a:pt x="120599" y="135791"/>
                  </a:cubicBezTo>
                  <a:cubicBezTo>
                    <a:pt x="120599" y="138151"/>
                    <a:pt x="122260" y="139331"/>
                    <a:pt x="123922" y="139331"/>
                  </a:cubicBezTo>
                  <a:cubicBezTo>
                    <a:pt x="126691" y="139331"/>
                    <a:pt x="126691" y="138446"/>
                    <a:pt x="128075" y="133135"/>
                  </a:cubicBezTo>
                  <a:lnTo>
                    <a:pt x="143305" y="69113"/>
                  </a:lnTo>
                  <a:cubicBezTo>
                    <a:pt x="144136" y="65867"/>
                    <a:pt x="144136" y="65277"/>
                    <a:pt x="144136" y="64392"/>
                  </a:cubicBezTo>
                  <a:cubicBezTo>
                    <a:pt x="144136" y="63802"/>
                    <a:pt x="143582" y="61147"/>
                    <a:pt x="140813" y="61147"/>
                  </a:cubicBezTo>
                  <a:cubicBezTo>
                    <a:pt x="138044" y="61147"/>
                    <a:pt x="137767" y="62622"/>
                    <a:pt x="136659" y="67343"/>
                  </a:cubicBezTo>
                  <a:cubicBezTo>
                    <a:pt x="130844" y="90355"/>
                    <a:pt x="124475" y="95666"/>
                    <a:pt x="100938" y="95666"/>
                  </a:cubicBezTo>
                  <a:lnTo>
                    <a:pt x="75740" y="95666"/>
                  </a:lnTo>
                  <a:lnTo>
                    <a:pt x="93462" y="20727"/>
                  </a:lnTo>
                  <a:cubicBezTo>
                    <a:pt x="95954" y="10401"/>
                    <a:pt x="96231" y="9221"/>
                    <a:pt x="108415" y="9221"/>
                  </a:cubicBezTo>
                  <a:lnTo>
                    <a:pt x="144967" y="9221"/>
                  </a:lnTo>
                  <a:cubicBezTo>
                    <a:pt x="179026" y="9221"/>
                    <a:pt x="185395" y="18957"/>
                    <a:pt x="185395" y="41675"/>
                  </a:cubicBezTo>
                  <a:cubicBezTo>
                    <a:pt x="185395" y="48460"/>
                    <a:pt x="185395" y="49641"/>
                    <a:pt x="184564" y="57607"/>
                  </a:cubicBezTo>
                  <a:cubicBezTo>
                    <a:pt x="184010" y="61442"/>
                    <a:pt x="184010" y="62032"/>
                    <a:pt x="184010" y="62917"/>
                  </a:cubicBezTo>
                  <a:cubicBezTo>
                    <a:pt x="184010" y="64392"/>
                    <a:pt x="184841" y="66458"/>
                    <a:pt x="187333" y="66458"/>
                  </a:cubicBezTo>
                  <a:cubicBezTo>
                    <a:pt x="190379" y="66458"/>
                    <a:pt x="190656" y="64687"/>
                    <a:pt x="191210" y="59082"/>
                  </a:cubicBezTo>
                  <a:lnTo>
                    <a:pt x="196748" y="8041"/>
                  </a:lnTo>
                  <a:cubicBezTo>
                    <a:pt x="197579" y="75"/>
                    <a:pt x="196194" y="75"/>
                    <a:pt x="189272" y="75"/>
                  </a:cubicBezTo>
                  <a:lnTo>
                    <a:pt x="53587" y="75"/>
                  </a:lnTo>
                  <a:cubicBezTo>
                    <a:pt x="48049" y="75"/>
                    <a:pt x="45280" y="75"/>
                    <a:pt x="45280" y="5975"/>
                  </a:cubicBezTo>
                  <a:cubicBezTo>
                    <a:pt x="45280" y="9221"/>
                    <a:pt x="47772" y="9221"/>
                    <a:pt x="53033" y="9221"/>
                  </a:cubicBezTo>
                  <a:cubicBezTo>
                    <a:pt x="63279" y="9221"/>
                    <a:pt x="71032" y="9221"/>
                    <a:pt x="71032" y="14531"/>
                  </a:cubicBezTo>
                  <a:cubicBezTo>
                    <a:pt x="71032" y="15712"/>
                    <a:pt x="71032" y="16302"/>
                    <a:pt x="69648" y="21612"/>
                  </a:cubicBezTo>
                  <a:lnTo>
                    <a:pt x="33096" y="177686"/>
                  </a:lnTo>
                  <a:cubicBezTo>
                    <a:pt x="30327" y="189192"/>
                    <a:pt x="29773" y="191552"/>
                    <a:pt x="7897" y="191552"/>
                  </a:cubicBezTo>
                  <a:cubicBezTo>
                    <a:pt x="3190" y="191552"/>
                    <a:pt x="144" y="191552"/>
                    <a:pt x="144" y="197158"/>
                  </a:cubicBezTo>
                  <a:cubicBezTo>
                    <a:pt x="144" y="200699"/>
                    <a:pt x="3467" y="200699"/>
                    <a:pt x="4298" y="200699"/>
                  </a:cubicBezTo>
                  <a:cubicBezTo>
                    <a:pt x="12328" y="200699"/>
                    <a:pt x="32819" y="199813"/>
                    <a:pt x="40849" y="199813"/>
                  </a:cubicBezTo>
                  <a:cubicBezTo>
                    <a:pt x="49987" y="199813"/>
                    <a:pt x="72971" y="200699"/>
                    <a:pt x="82109" y="200699"/>
                  </a:cubicBezTo>
                  <a:cubicBezTo>
                    <a:pt x="84601" y="200699"/>
                    <a:pt x="87924" y="200699"/>
                    <a:pt x="87924" y="195093"/>
                  </a:cubicBezTo>
                  <a:cubicBezTo>
                    <a:pt x="87924" y="192733"/>
                    <a:pt x="86262" y="192142"/>
                    <a:pt x="86262" y="191847"/>
                  </a:cubicBezTo>
                  <a:cubicBezTo>
                    <a:pt x="85431" y="191552"/>
                    <a:pt x="84878" y="191552"/>
                    <a:pt x="78509" y="191552"/>
                  </a:cubicBezTo>
                  <a:cubicBezTo>
                    <a:pt x="72417" y="191552"/>
                    <a:pt x="71032" y="191552"/>
                    <a:pt x="64110" y="190962"/>
                  </a:cubicBezTo>
                  <a:cubicBezTo>
                    <a:pt x="56079" y="190077"/>
                    <a:pt x="55249" y="188897"/>
                    <a:pt x="55249" y="185062"/>
                  </a:cubicBezTo>
                  <a:cubicBezTo>
                    <a:pt x="55249" y="184472"/>
                    <a:pt x="55249" y="182701"/>
                    <a:pt x="56356" y="178276"/>
                  </a:cubicBezTo>
                  <a:lnTo>
                    <a:pt x="73524" y="104812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4" name="Dowolny kształt: kształt 123">
              <a:extLst>
                <a:ext uri="{FF2B5EF4-FFF2-40B4-BE49-F238E27FC236}">
                  <a16:creationId xmlns:a16="http://schemas.microsoft.com/office/drawing/2014/main" id="{A119A5F1-1C10-BE0B-1D56-FC63B7B0A441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035597" y="5929061"/>
              <a:ext cx="50397" cy="206317"/>
            </a:xfrm>
            <a:custGeom>
              <a:avLst/>
              <a:gdLst>
                <a:gd name="connsiteX0" fmla="*/ 46672 w 50397"/>
                <a:gd name="connsiteY0" fmla="*/ 71 h 206317"/>
                <a:gd name="connsiteX1" fmla="*/ 152 w 50397"/>
                <a:gd name="connsiteY1" fmla="*/ 103126 h 206317"/>
                <a:gd name="connsiteX2" fmla="*/ 46672 w 50397"/>
                <a:gd name="connsiteY2" fmla="*/ 206389 h 206317"/>
                <a:gd name="connsiteX3" fmla="*/ 50549 w 50397"/>
                <a:gd name="connsiteY3" fmla="*/ 203910 h 206317"/>
                <a:gd name="connsiteX4" fmla="*/ 48611 w 50397"/>
                <a:gd name="connsiteY4" fmla="*/ 200812 h 206317"/>
                <a:gd name="connsiteX5" fmla="*/ 13333 w 50397"/>
                <a:gd name="connsiteY5" fmla="*/ 103333 h 206317"/>
                <a:gd name="connsiteX6" fmla="*/ 49192 w 50397"/>
                <a:gd name="connsiteY6" fmla="*/ 5027 h 206317"/>
                <a:gd name="connsiteX7" fmla="*/ 50549 w 50397"/>
                <a:gd name="connsiteY7" fmla="*/ 2549 h 206317"/>
                <a:gd name="connsiteX8" fmla="*/ 46672 w 50397"/>
                <a:gd name="connsiteY8" fmla="*/ 71 h 20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397" h="206317">
                  <a:moveTo>
                    <a:pt x="46672" y="71"/>
                  </a:moveTo>
                  <a:cubicBezTo>
                    <a:pt x="9844" y="27745"/>
                    <a:pt x="152" y="71528"/>
                    <a:pt x="152" y="103126"/>
                  </a:cubicBezTo>
                  <a:cubicBezTo>
                    <a:pt x="152" y="132246"/>
                    <a:pt x="8293" y="177475"/>
                    <a:pt x="46672" y="206389"/>
                  </a:cubicBezTo>
                  <a:cubicBezTo>
                    <a:pt x="48223" y="206389"/>
                    <a:pt x="50549" y="206389"/>
                    <a:pt x="50549" y="203910"/>
                  </a:cubicBezTo>
                  <a:cubicBezTo>
                    <a:pt x="50549" y="202671"/>
                    <a:pt x="49967" y="202258"/>
                    <a:pt x="48611" y="200812"/>
                  </a:cubicBezTo>
                  <a:cubicBezTo>
                    <a:pt x="22830" y="176029"/>
                    <a:pt x="13333" y="140920"/>
                    <a:pt x="13333" y="103333"/>
                  </a:cubicBezTo>
                  <a:cubicBezTo>
                    <a:pt x="13333" y="47571"/>
                    <a:pt x="33298" y="20310"/>
                    <a:pt x="49192" y="5027"/>
                  </a:cubicBezTo>
                  <a:cubicBezTo>
                    <a:pt x="49967" y="4201"/>
                    <a:pt x="50549" y="3581"/>
                    <a:pt x="50549" y="2549"/>
                  </a:cubicBezTo>
                  <a:cubicBezTo>
                    <a:pt x="50549" y="71"/>
                    <a:pt x="48223" y="71"/>
                    <a:pt x="46672" y="71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5" name="Dowolny kształt: kształt 124">
              <a:extLst>
                <a:ext uri="{FF2B5EF4-FFF2-40B4-BE49-F238E27FC236}">
                  <a16:creationId xmlns:a16="http://schemas.microsoft.com/office/drawing/2014/main" id="{9A49F328-1B39-B124-CE43-7DFCF52A33EE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108951" y="5992877"/>
              <a:ext cx="118433" cy="93142"/>
            </a:xfrm>
            <a:custGeom>
              <a:avLst/>
              <a:gdLst>
                <a:gd name="connsiteX0" fmla="*/ 14693 w 118433"/>
                <a:gd name="connsiteY0" fmla="*/ 78137 h 93142"/>
                <a:gd name="connsiteX1" fmla="*/ 12754 w 118433"/>
                <a:gd name="connsiteY1" fmla="*/ 86604 h 93142"/>
                <a:gd name="connsiteX2" fmla="*/ 19345 w 118433"/>
                <a:gd name="connsiteY2" fmla="*/ 93213 h 93142"/>
                <a:gd name="connsiteX3" fmla="*/ 26904 w 118433"/>
                <a:gd name="connsiteY3" fmla="*/ 88670 h 93142"/>
                <a:gd name="connsiteX4" fmla="*/ 30393 w 118433"/>
                <a:gd name="connsiteY4" fmla="*/ 75865 h 93142"/>
                <a:gd name="connsiteX5" fmla="*/ 34658 w 118433"/>
                <a:gd name="connsiteY5" fmla="*/ 57278 h 93142"/>
                <a:gd name="connsiteX6" fmla="*/ 37953 w 118433"/>
                <a:gd name="connsiteY6" fmla="*/ 43441 h 93142"/>
                <a:gd name="connsiteX7" fmla="*/ 46094 w 118433"/>
                <a:gd name="connsiteY7" fmla="*/ 24854 h 93142"/>
                <a:gd name="connsiteX8" fmla="*/ 75169 w 118433"/>
                <a:gd name="connsiteY8" fmla="*/ 5853 h 93142"/>
                <a:gd name="connsiteX9" fmla="*/ 86605 w 118433"/>
                <a:gd name="connsiteY9" fmla="*/ 20310 h 93142"/>
                <a:gd name="connsiteX10" fmla="*/ 75169 w 118433"/>
                <a:gd name="connsiteY10" fmla="*/ 64300 h 93142"/>
                <a:gd name="connsiteX11" fmla="*/ 72262 w 118433"/>
                <a:gd name="connsiteY11" fmla="*/ 75452 h 93142"/>
                <a:gd name="connsiteX12" fmla="*/ 90676 w 118433"/>
                <a:gd name="connsiteY12" fmla="*/ 93213 h 93142"/>
                <a:gd name="connsiteX13" fmla="*/ 118588 w 118433"/>
                <a:gd name="connsiteY13" fmla="*/ 61615 h 93142"/>
                <a:gd name="connsiteX14" fmla="*/ 115487 w 118433"/>
                <a:gd name="connsiteY14" fmla="*/ 58930 h 93142"/>
                <a:gd name="connsiteX15" fmla="*/ 111804 w 118433"/>
                <a:gd name="connsiteY15" fmla="*/ 62441 h 93142"/>
                <a:gd name="connsiteX16" fmla="*/ 91257 w 118433"/>
                <a:gd name="connsiteY16" fmla="*/ 87430 h 93142"/>
                <a:gd name="connsiteX17" fmla="*/ 86412 w 118433"/>
                <a:gd name="connsiteY17" fmla="*/ 80202 h 93142"/>
                <a:gd name="connsiteX18" fmla="*/ 90870 w 118433"/>
                <a:gd name="connsiteY18" fmla="*/ 63474 h 93142"/>
                <a:gd name="connsiteX19" fmla="*/ 101143 w 118433"/>
                <a:gd name="connsiteY19" fmla="*/ 23614 h 93142"/>
                <a:gd name="connsiteX20" fmla="*/ 75944 w 118433"/>
                <a:gd name="connsiteY20" fmla="*/ 71 h 93142"/>
                <a:gd name="connsiteX21" fmla="*/ 43186 w 118433"/>
                <a:gd name="connsiteY21" fmla="*/ 18864 h 93142"/>
                <a:gd name="connsiteX22" fmla="*/ 22446 w 118433"/>
                <a:gd name="connsiteY22" fmla="*/ 71 h 93142"/>
                <a:gd name="connsiteX23" fmla="*/ 7133 w 118433"/>
                <a:gd name="connsiteY23" fmla="*/ 11223 h 93142"/>
                <a:gd name="connsiteX24" fmla="*/ 155 w 118433"/>
                <a:gd name="connsiteY24" fmla="*/ 31669 h 93142"/>
                <a:gd name="connsiteX25" fmla="*/ 3450 w 118433"/>
                <a:gd name="connsiteY25" fmla="*/ 34354 h 93142"/>
                <a:gd name="connsiteX26" fmla="*/ 7714 w 118433"/>
                <a:gd name="connsiteY26" fmla="*/ 28158 h 93142"/>
                <a:gd name="connsiteX27" fmla="*/ 21864 w 118433"/>
                <a:gd name="connsiteY27" fmla="*/ 5853 h 93142"/>
                <a:gd name="connsiteX28" fmla="*/ 28261 w 118433"/>
                <a:gd name="connsiteY28" fmla="*/ 15973 h 93142"/>
                <a:gd name="connsiteX29" fmla="*/ 25160 w 118433"/>
                <a:gd name="connsiteY29" fmla="*/ 33115 h 93142"/>
                <a:gd name="connsiteX30" fmla="*/ 20895 w 118433"/>
                <a:gd name="connsiteY30" fmla="*/ 51702 h 93142"/>
                <a:gd name="connsiteX31" fmla="*/ 14693 w 118433"/>
                <a:gd name="connsiteY31" fmla="*/ 78137 h 93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8433" h="93142">
                  <a:moveTo>
                    <a:pt x="14693" y="78137"/>
                  </a:moveTo>
                  <a:cubicBezTo>
                    <a:pt x="13917" y="80822"/>
                    <a:pt x="12754" y="85985"/>
                    <a:pt x="12754" y="86604"/>
                  </a:cubicBezTo>
                  <a:cubicBezTo>
                    <a:pt x="12754" y="91148"/>
                    <a:pt x="16243" y="93213"/>
                    <a:pt x="19345" y="93213"/>
                  </a:cubicBezTo>
                  <a:cubicBezTo>
                    <a:pt x="22834" y="93213"/>
                    <a:pt x="25935" y="90528"/>
                    <a:pt x="26904" y="88670"/>
                  </a:cubicBezTo>
                  <a:cubicBezTo>
                    <a:pt x="27873" y="86811"/>
                    <a:pt x="29424" y="80202"/>
                    <a:pt x="30393" y="75865"/>
                  </a:cubicBezTo>
                  <a:cubicBezTo>
                    <a:pt x="31362" y="71941"/>
                    <a:pt x="33495" y="62441"/>
                    <a:pt x="34658" y="57278"/>
                  </a:cubicBezTo>
                  <a:cubicBezTo>
                    <a:pt x="35821" y="52734"/>
                    <a:pt x="36984" y="48191"/>
                    <a:pt x="37953" y="43441"/>
                  </a:cubicBezTo>
                  <a:cubicBezTo>
                    <a:pt x="40085" y="34973"/>
                    <a:pt x="40473" y="33321"/>
                    <a:pt x="46094" y="24854"/>
                  </a:cubicBezTo>
                  <a:cubicBezTo>
                    <a:pt x="51521" y="16593"/>
                    <a:pt x="60631" y="5853"/>
                    <a:pt x="75169" y="5853"/>
                  </a:cubicBezTo>
                  <a:cubicBezTo>
                    <a:pt x="86412" y="5853"/>
                    <a:pt x="86605" y="16386"/>
                    <a:pt x="86605" y="20310"/>
                  </a:cubicBezTo>
                  <a:cubicBezTo>
                    <a:pt x="86605" y="32701"/>
                    <a:pt x="78270" y="55626"/>
                    <a:pt x="75169" y="64300"/>
                  </a:cubicBezTo>
                  <a:cubicBezTo>
                    <a:pt x="73037" y="70082"/>
                    <a:pt x="72262" y="71941"/>
                    <a:pt x="72262" y="75452"/>
                  </a:cubicBezTo>
                  <a:cubicBezTo>
                    <a:pt x="72262" y="86398"/>
                    <a:pt x="80790" y="93213"/>
                    <a:pt x="90676" y="93213"/>
                  </a:cubicBezTo>
                  <a:cubicBezTo>
                    <a:pt x="110059" y="93213"/>
                    <a:pt x="118588" y="64713"/>
                    <a:pt x="118588" y="61615"/>
                  </a:cubicBezTo>
                  <a:cubicBezTo>
                    <a:pt x="118588" y="58930"/>
                    <a:pt x="116068" y="58930"/>
                    <a:pt x="115487" y="58930"/>
                  </a:cubicBezTo>
                  <a:cubicBezTo>
                    <a:pt x="112773" y="58930"/>
                    <a:pt x="112579" y="60169"/>
                    <a:pt x="111804" y="62441"/>
                  </a:cubicBezTo>
                  <a:cubicBezTo>
                    <a:pt x="107346" y="78963"/>
                    <a:pt x="99011" y="87430"/>
                    <a:pt x="91257" y="87430"/>
                  </a:cubicBezTo>
                  <a:cubicBezTo>
                    <a:pt x="87187" y="87430"/>
                    <a:pt x="86412" y="84539"/>
                    <a:pt x="86412" y="80202"/>
                  </a:cubicBezTo>
                  <a:cubicBezTo>
                    <a:pt x="86412" y="75452"/>
                    <a:pt x="87381" y="72767"/>
                    <a:pt x="90870" y="63474"/>
                  </a:cubicBezTo>
                  <a:cubicBezTo>
                    <a:pt x="93196" y="57071"/>
                    <a:pt x="101143" y="35180"/>
                    <a:pt x="101143" y="23614"/>
                  </a:cubicBezTo>
                  <a:cubicBezTo>
                    <a:pt x="101143" y="3582"/>
                    <a:pt x="86218" y="71"/>
                    <a:pt x="75944" y="71"/>
                  </a:cubicBezTo>
                  <a:cubicBezTo>
                    <a:pt x="59856" y="71"/>
                    <a:pt x="49001" y="10603"/>
                    <a:pt x="43186" y="18864"/>
                  </a:cubicBezTo>
                  <a:cubicBezTo>
                    <a:pt x="41829" y="4614"/>
                    <a:pt x="30393" y="71"/>
                    <a:pt x="22446" y="71"/>
                  </a:cubicBezTo>
                  <a:cubicBezTo>
                    <a:pt x="14111" y="71"/>
                    <a:pt x="9653" y="6473"/>
                    <a:pt x="7133" y="11223"/>
                  </a:cubicBezTo>
                  <a:cubicBezTo>
                    <a:pt x="2869" y="18864"/>
                    <a:pt x="155" y="30636"/>
                    <a:pt x="155" y="31669"/>
                  </a:cubicBezTo>
                  <a:cubicBezTo>
                    <a:pt x="155" y="34354"/>
                    <a:pt x="2869" y="34354"/>
                    <a:pt x="3450" y="34354"/>
                  </a:cubicBezTo>
                  <a:cubicBezTo>
                    <a:pt x="6164" y="34354"/>
                    <a:pt x="6358" y="33734"/>
                    <a:pt x="7714" y="28158"/>
                  </a:cubicBezTo>
                  <a:cubicBezTo>
                    <a:pt x="10622" y="15973"/>
                    <a:pt x="14305" y="5853"/>
                    <a:pt x="21864" y="5853"/>
                  </a:cubicBezTo>
                  <a:cubicBezTo>
                    <a:pt x="26904" y="5853"/>
                    <a:pt x="28261" y="10397"/>
                    <a:pt x="28261" y="15973"/>
                  </a:cubicBezTo>
                  <a:cubicBezTo>
                    <a:pt x="28261" y="19897"/>
                    <a:pt x="26516" y="27538"/>
                    <a:pt x="25160" y="33115"/>
                  </a:cubicBezTo>
                  <a:cubicBezTo>
                    <a:pt x="23803" y="38691"/>
                    <a:pt x="21864" y="47158"/>
                    <a:pt x="20895" y="51702"/>
                  </a:cubicBezTo>
                  <a:lnTo>
                    <a:pt x="14693" y="78137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6" name="Dowolny kształt: kształt 125">
              <a:extLst>
                <a:ext uri="{FF2B5EF4-FFF2-40B4-BE49-F238E27FC236}">
                  <a16:creationId xmlns:a16="http://schemas.microsoft.com/office/drawing/2014/main" id="{D911CA08-B1EF-B179-D00D-CAAD30F020B0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250293" y="5956116"/>
              <a:ext cx="142662" cy="152208"/>
            </a:xfrm>
            <a:custGeom>
              <a:avLst/>
              <a:gdLst>
                <a:gd name="connsiteX0" fmla="*/ 76337 w 142662"/>
                <a:gd name="connsiteY0" fmla="*/ 81235 h 152208"/>
                <a:gd name="connsiteX1" fmla="*/ 135651 w 142662"/>
                <a:gd name="connsiteY1" fmla="*/ 81235 h 152208"/>
                <a:gd name="connsiteX2" fmla="*/ 142823 w 142662"/>
                <a:gd name="connsiteY2" fmla="*/ 76278 h 152208"/>
                <a:gd name="connsiteX3" fmla="*/ 135651 w 142662"/>
                <a:gd name="connsiteY3" fmla="*/ 71115 h 152208"/>
                <a:gd name="connsiteX4" fmla="*/ 76337 w 142662"/>
                <a:gd name="connsiteY4" fmla="*/ 71115 h 152208"/>
                <a:gd name="connsiteX5" fmla="*/ 76337 w 142662"/>
                <a:gd name="connsiteY5" fmla="*/ 7712 h 152208"/>
                <a:gd name="connsiteX6" fmla="*/ 71685 w 142662"/>
                <a:gd name="connsiteY6" fmla="*/ 71 h 152208"/>
                <a:gd name="connsiteX7" fmla="*/ 66839 w 142662"/>
                <a:gd name="connsiteY7" fmla="*/ 7712 h 152208"/>
                <a:gd name="connsiteX8" fmla="*/ 66839 w 142662"/>
                <a:gd name="connsiteY8" fmla="*/ 71115 h 152208"/>
                <a:gd name="connsiteX9" fmla="*/ 7332 w 142662"/>
                <a:gd name="connsiteY9" fmla="*/ 71115 h 152208"/>
                <a:gd name="connsiteX10" fmla="*/ 160 w 142662"/>
                <a:gd name="connsiteY10" fmla="*/ 76072 h 152208"/>
                <a:gd name="connsiteX11" fmla="*/ 7332 w 142662"/>
                <a:gd name="connsiteY11" fmla="*/ 81235 h 152208"/>
                <a:gd name="connsiteX12" fmla="*/ 66839 w 142662"/>
                <a:gd name="connsiteY12" fmla="*/ 81235 h 152208"/>
                <a:gd name="connsiteX13" fmla="*/ 66839 w 142662"/>
                <a:gd name="connsiteY13" fmla="*/ 144638 h 152208"/>
                <a:gd name="connsiteX14" fmla="*/ 71491 w 142662"/>
                <a:gd name="connsiteY14" fmla="*/ 152279 h 152208"/>
                <a:gd name="connsiteX15" fmla="*/ 76337 w 142662"/>
                <a:gd name="connsiteY15" fmla="*/ 144638 h 152208"/>
                <a:gd name="connsiteX16" fmla="*/ 76337 w 142662"/>
                <a:gd name="connsiteY16" fmla="*/ 81235 h 15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2662" h="152208">
                  <a:moveTo>
                    <a:pt x="76337" y="81235"/>
                  </a:moveTo>
                  <a:lnTo>
                    <a:pt x="135651" y="81235"/>
                  </a:lnTo>
                  <a:cubicBezTo>
                    <a:pt x="138170" y="81235"/>
                    <a:pt x="142823" y="81235"/>
                    <a:pt x="142823" y="76278"/>
                  </a:cubicBezTo>
                  <a:cubicBezTo>
                    <a:pt x="142823" y="71115"/>
                    <a:pt x="138364" y="71115"/>
                    <a:pt x="135651" y="71115"/>
                  </a:cubicBezTo>
                  <a:lnTo>
                    <a:pt x="76337" y="71115"/>
                  </a:lnTo>
                  <a:lnTo>
                    <a:pt x="76337" y="7712"/>
                  </a:lnTo>
                  <a:cubicBezTo>
                    <a:pt x="76337" y="5027"/>
                    <a:pt x="76337" y="71"/>
                    <a:pt x="71685" y="71"/>
                  </a:cubicBezTo>
                  <a:cubicBezTo>
                    <a:pt x="66839" y="71"/>
                    <a:pt x="66839" y="4821"/>
                    <a:pt x="66839" y="7712"/>
                  </a:cubicBezTo>
                  <a:lnTo>
                    <a:pt x="66839" y="71115"/>
                  </a:lnTo>
                  <a:lnTo>
                    <a:pt x="7332" y="71115"/>
                  </a:lnTo>
                  <a:cubicBezTo>
                    <a:pt x="4812" y="71115"/>
                    <a:pt x="160" y="71115"/>
                    <a:pt x="160" y="76072"/>
                  </a:cubicBezTo>
                  <a:cubicBezTo>
                    <a:pt x="160" y="81235"/>
                    <a:pt x="4618" y="81235"/>
                    <a:pt x="7332" y="81235"/>
                  </a:cubicBezTo>
                  <a:lnTo>
                    <a:pt x="66839" y="81235"/>
                  </a:lnTo>
                  <a:lnTo>
                    <a:pt x="66839" y="144638"/>
                  </a:lnTo>
                  <a:cubicBezTo>
                    <a:pt x="66839" y="147323"/>
                    <a:pt x="66839" y="152279"/>
                    <a:pt x="71491" y="152279"/>
                  </a:cubicBezTo>
                  <a:cubicBezTo>
                    <a:pt x="76337" y="152279"/>
                    <a:pt x="76337" y="147529"/>
                    <a:pt x="76337" y="144638"/>
                  </a:cubicBezTo>
                  <a:lnTo>
                    <a:pt x="76337" y="81235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7" name="Dowolny kształt: kształt 126">
              <a:extLst>
                <a:ext uri="{FF2B5EF4-FFF2-40B4-BE49-F238E27FC236}">
                  <a16:creationId xmlns:a16="http://schemas.microsoft.com/office/drawing/2014/main" id="{2D1AB105-4E22-26D4-06EF-0B3DE808C3DB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427844" y="5946822"/>
              <a:ext cx="70556" cy="137132"/>
            </a:xfrm>
            <a:custGeom>
              <a:avLst/>
              <a:gdLst>
                <a:gd name="connsiteX0" fmla="*/ 43973 w 70556"/>
                <a:gd name="connsiteY0" fmla="*/ 5853 h 137132"/>
                <a:gd name="connsiteX1" fmla="*/ 38158 w 70556"/>
                <a:gd name="connsiteY1" fmla="*/ 71 h 137132"/>
                <a:gd name="connsiteX2" fmla="*/ 166 w 70556"/>
                <a:gd name="connsiteY2" fmla="*/ 13288 h 137132"/>
                <a:gd name="connsiteX3" fmla="*/ 166 w 70556"/>
                <a:gd name="connsiteY3" fmla="*/ 20723 h 137132"/>
                <a:gd name="connsiteX4" fmla="*/ 28272 w 70556"/>
                <a:gd name="connsiteY4" fmla="*/ 14940 h 137132"/>
                <a:gd name="connsiteX5" fmla="*/ 28272 w 70556"/>
                <a:gd name="connsiteY5" fmla="*/ 120268 h 137132"/>
                <a:gd name="connsiteX6" fmla="*/ 8889 w 70556"/>
                <a:gd name="connsiteY6" fmla="*/ 129768 h 137132"/>
                <a:gd name="connsiteX7" fmla="*/ 1523 w 70556"/>
                <a:gd name="connsiteY7" fmla="*/ 129768 h 137132"/>
                <a:gd name="connsiteX8" fmla="*/ 1523 w 70556"/>
                <a:gd name="connsiteY8" fmla="*/ 137203 h 137132"/>
                <a:gd name="connsiteX9" fmla="*/ 36025 w 70556"/>
                <a:gd name="connsiteY9" fmla="*/ 136377 h 137132"/>
                <a:gd name="connsiteX10" fmla="*/ 70722 w 70556"/>
                <a:gd name="connsiteY10" fmla="*/ 137203 h 137132"/>
                <a:gd name="connsiteX11" fmla="*/ 70722 w 70556"/>
                <a:gd name="connsiteY11" fmla="*/ 129768 h 137132"/>
                <a:gd name="connsiteX12" fmla="*/ 63356 w 70556"/>
                <a:gd name="connsiteY12" fmla="*/ 129768 h 137132"/>
                <a:gd name="connsiteX13" fmla="*/ 43973 w 70556"/>
                <a:gd name="connsiteY13" fmla="*/ 120268 h 137132"/>
                <a:gd name="connsiteX14" fmla="*/ 43973 w 70556"/>
                <a:gd name="connsiteY14" fmla="*/ 5853 h 137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0556" h="137132">
                  <a:moveTo>
                    <a:pt x="43973" y="5853"/>
                  </a:moveTo>
                  <a:cubicBezTo>
                    <a:pt x="43973" y="277"/>
                    <a:pt x="43585" y="71"/>
                    <a:pt x="38158" y="71"/>
                  </a:cubicBezTo>
                  <a:cubicBezTo>
                    <a:pt x="25752" y="13082"/>
                    <a:pt x="8113" y="13288"/>
                    <a:pt x="166" y="13288"/>
                  </a:cubicBezTo>
                  <a:lnTo>
                    <a:pt x="166" y="20723"/>
                  </a:lnTo>
                  <a:cubicBezTo>
                    <a:pt x="4818" y="20723"/>
                    <a:pt x="17611" y="20723"/>
                    <a:pt x="28272" y="14940"/>
                  </a:cubicBezTo>
                  <a:lnTo>
                    <a:pt x="28272" y="120268"/>
                  </a:lnTo>
                  <a:cubicBezTo>
                    <a:pt x="28272" y="127083"/>
                    <a:pt x="28272" y="129768"/>
                    <a:pt x="8889" y="129768"/>
                  </a:cubicBezTo>
                  <a:lnTo>
                    <a:pt x="1523" y="129768"/>
                  </a:lnTo>
                  <a:lnTo>
                    <a:pt x="1523" y="137203"/>
                  </a:lnTo>
                  <a:cubicBezTo>
                    <a:pt x="5012" y="136996"/>
                    <a:pt x="28854" y="136377"/>
                    <a:pt x="36025" y="136377"/>
                  </a:cubicBezTo>
                  <a:cubicBezTo>
                    <a:pt x="42034" y="136377"/>
                    <a:pt x="66458" y="136996"/>
                    <a:pt x="70722" y="137203"/>
                  </a:cubicBezTo>
                  <a:lnTo>
                    <a:pt x="70722" y="129768"/>
                  </a:lnTo>
                  <a:lnTo>
                    <a:pt x="63356" y="129768"/>
                  </a:lnTo>
                  <a:cubicBezTo>
                    <a:pt x="43973" y="129768"/>
                    <a:pt x="43973" y="127083"/>
                    <a:pt x="43973" y="120268"/>
                  </a:cubicBezTo>
                  <a:lnTo>
                    <a:pt x="43973" y="5853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8" name="Dowolny kształt: kształt 127">
              <a:extLst>
                <a:ext uri="{FF2B5EF4-FFF2-40B4-BE49-F238E27FC236}">
                  <a16:creationId xmlns:a16="http://schemas.microsoft.com/office/drawing/2014/main" id="{E4FD8081-DCC4-9E2C-6FC7-545D75311F0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530857" y="5929061"/>
              <a:ext cx="50203" cy="206317"/>
            </a:xfrm>
            <a:custGeom>
              <a:avLst/>
              <a:gdLst>
                <a:gd name="connsiteX0" fmla="*/ 3853 w 50203"/>
                <a:gd name="connsiteY0" fmla="*/ 71 h 206317"/>
                <a:gd name="connsiteX1" fmla="*/ 170 w 50203"/>
                <a:gd name="connsiteY1" fmla="*/ 2549 h 206317"/>
                <a:gd name="connsiteX2" fmla="*/ 1914 w 50203"/>
                <a:gd name="connsiteY2" fmla="*/ 5647 h 206317"/>
                <a:gd name="connsiteX3" fmla="*/ 37192 w 50203"/>
                <a:gd name="connsiteY3" fmla="*/ 103126 h 206317"/>
                <a:gd name="connsiteX4" fmla="*/ 3659 w 50203"/>
                <a:gd name="connsiteY4" fmla="*/ 199160 h 206317"/>
                <a:gd name="connsiteX5" fmla="*/ 170 w 50203"/>
                <a:gd name="connsiteY5" fmla="*/ 203910 h 206317"/>
                <a:gd name="connsiteX6" fmla="*/ 2690 w 50203"/>
                <a:gd name="connsiteY6" fmla="*/ 206389 h 206317"/>
                <a:gd name="connsiteX7" fmla="*/ 36223 w 50203"/>
                <a:gd name="connsiteY7" fmla="*/ 166942 h 206317"/>
                <a:gd name="connsiteX8" fmla="*/ 50373 w 50203"/>
                <a:gd name="connsiteY8" fmla="*/ 103333 h 206317"/>
                <a:gd name="connsiteX9" fmla="*/ 3853 w 50203"/>
                <a:gd name="connsiteY9" fmla="*/ 71 h 20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03" h="206317">
                  <a:moveTo>
                    <a:pt x="3853" y="71"/>
                  </a:moveTo>
                  <a:cubicBezTo>
                    <a:pt x="2496" y="71"/>
                    <a:pt x="170" y="71"/>
                    <a:pt x="170" y="2549"/>
                  </a:cubicBezTo>
                  <a:cubicBezTo>
                    <a:pt x="170" y="3581"/>
                    <a:pt x="751" y="4201"/>
                    <a:pt x="1914" y="5647"/>
                  </a:cubicBezTo>
                  <a:cubicBezTo>
                    <a:pt x="18584" y="21962"/>
                    <a:pt x="37192" y="49843"/>
                    <a:pt x="37192" y="103126"/>
                  </a:cubicBezTo>
                  <a:cubicBezTo>
                    <a:pt x="37192" y="146290"/>
                    <a:pt x="24593" y="178921"/>
                    <a:pt x="3659" y="199160"/>
                  </a:cubicBezTo>
                  <a:cubicBezTo>
                    <a:pt x="364" y="202671"/>
                    <a:pt x="170" y="202878"/>
                    <a:pt x="170" y="203910"/>
                  </a:cubicBezTo>
                  <a:cubicBezTo>
                    <a:pt x="170" y="204943"/>
                    <a:pt x="751" y="206389"/>
                    <a:pt x="2690" y="206389"/>
                  </a:cubicBezTo>
                  <a:cubicBezTo>
                    <a:pt x="5016" y="206389"/>
                    <a:pt x="23430" y="192758"/>
                    <a:pt x="36223" y="166942"/>
                  </a:cubicBezTo>
                  <a:cubicBezTo>
                    <a:pt x="44752" y="149801"/>
                    <a:pt x="50373" y="127496"/>
                    <a:pt x="50373" y="103333"/>
                  </a:cubicBezTo>
                  <a:cubicBezTo>
                    <a:pt x="50373" y="74213"/>
                    <a:pt x="42232" y="28984"/>
                    <a:pt x="3853" y="71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9" name="Dowolny kształt: kształt 128">
              <a:extLst>
                <a:ext uri="{FF2B5EF4-FFF2-40B4-BE49-F238E27FC236}">
                  <a16:creationId xmlns:a16="http://schemas.microsoft.com/office/drawing/2014/main" id="{8FAB0515-E07F-592B-0EC5-42D6A3140BE5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717374" y="6018130"/>
              <a:ext cx="169190" cy="228062"/>
            </a:xfrm>
            <a:custGeom>
              <a:avLst/>
              <a:gdLst>
                <a:gd name="connsiteX0" fmla="*/ 164105 w 169190"/>
                <a:gd name="connsiteY0" fmla="*/ 12466 h 228062"/>
                <a:gd name="connsiteX1" fmla="*/ 169367 w 169190"/>
                <a:gd name="connsiteY1" fmla="*/ 5975 h 228062"/>
                <a:gd name="connsiteX2" fmla="*/ 163829 w 169190"/>
                <a:gd name="connsiteY2" fmla="*/ 75 h 228062"/>
                <a:gd name="connsiteX3" fmla="*/ 158844 w 169190"/>
                <a:gd name="connsiteY3" fmla="*/ 1845 h 228062"/>
                <a:gd name="connsiteX4" fmla="*/ 5714 w 169190"/>
                <a:gd name="connsiteY4" fmla="*/ 78849 h 228062"/>
                <a:gd name="connsiteX5" fmla="*/ 176 w 169190"/>
                <a:gd name="connsiteY5" fmla="*/ 85635 h 228062"/>
                <a:gd name="connsiteX6" fmla="*/ 5714 w 169190"/>
                <a:gd name="connsiteY6" fmla="*/ 92126 h 228062"/>
                <a:gd name="connsiteX7" fmla="*/ 158844 w 169190"/>
                <a:gd name="connsiteY7" fmla="*/ 168835 h 228062"/>
                <a:gd name="connsiteX8" fmla="*/ 163829 w 169190"/>
                <a:gd name="connsiteY8" fmla="*/ 170900 h 228062"/>
                <a:gd name="connsiteX9" fmla="*/ 169367 w 169190"/>
                <a:gd name="connsiteY9" fmla="*/ 164999 h 228062"/>
                <a:gd name="connsiteX10" fmla="*/ 163552 w 169190"/>
                <a:gd name="connsiteY10" fmla="*/ 158213 h 228062"/>
                <a:gd name="connsiteX11" fmla="*/ 18729 w 169190"/>
                <a:gd name="connsiteY11" fmla="*/ 85635 h 228062"/>
                <a:gd name="connsiteX12" fmla="*/ 164105 w 169190"/>
                <a:gd name="connsiteY12" fmla="*/ 12466 h 228062"/>
                <a:gd name="connsiteX13" fmla="*/ 159675 w 169190"/>
                <a:gd name="connsiteY13" fmla="*/ 228137 h 228062"/>
                <a:gd name="connsiteX14" fmla="*/ 169367 w 169190"/>
                <a:gd name="connsiteY14" fmla="*/ 222236 h 228062"/>
                <a:gd name="connsiteX15" fmla="*/ 159398 w 169190"/>
                <a:gd name="connsiteY15" fmla="*/ 216335 h 228062"/>
                <a:gd name="connsiteX16" fmla="*/ 10145 w 169190"/>
                <a:gd name="connsiteY16" fmla="*/ 216335 h 228062"/>
                <a:gd name="connsiteX17" fmla="*/ 176 w 169190"/>
                <a:gd name="connsiteY17" fmla="*/ 222236 h 228062"/>
                <a:gd name="connsiteX18" fmla="*/ 9868 w 169190"/>
                <a:gd name="connsiteY18" fmla="*/ 228137 h 228062"/>
                <a:gd name="connsiteX19" fmla="*/ 159675 w 169190"/>
                <a:gd name="connsiteY19" fmla="*/ 228137 h 228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9190" h="228062">
                  <a:moveTo>
                    <a:pt x="164105" y="12466"/>
                  </a:moveTo>
                  <a:cubicBezTo>
                    <a:pt x="167151" y="10991"/>
                    <a:pt x="169367" y="9516"/>
                    <a:pt x="169367" y="5975"/>
                  </a:cubicBezTo>
                  <a:cubicBezTo>
                    <a:pt x="169367" y="2730"/>
                    <a:pt x="167151" y="75"/>
                    <a:pt x="163829" y="75"/>
                  </a:cubicBezTo>
                  <a:cubicBezTo>
                    <a:pt x="162444" y="75"/>
                    <a:pt x="159952" y="1255"/>
                    <a:pt x="158844" y="1845"/>
                  </a:cubicBezTo>
                  <a:lnTo>
                    <a:pt x="5714" y="78849"/>
                  </a:lnTo>
                  <a:cubicBezTo>
                    <a:pt x="1007" y="81209"/>
                    <a:pt x="176" y="83275"/>
                    <a:pt x="176" y="85635"/>
                  </a:cubicBezTo>
                  <a:cubicBezTo>
                    <a:pt x="176" y="88290"/>
                    <a:pt x="1838" y="90355"/>
                    <a:pt x="5714" y="92126"/>
                  </a:cubicBezTo>
                  <a:lnTo>
                    <a:pt x="158844" y="168835"/>
                  </a:lnTo>
                  <a:cubicBezTo>
                    <a:pt x="162444" y="170900"/>
                    <a:pt x="162998" y="170900"/>
                    <a:pt x="163829" y="170900"/>
                  </a:cubicBezTo>
                  <a:cubicBezTo>
                    <a:pt x="166875" y="170900"/>
                    <a:pt x="169367" y="168245"/>
                    <a:pt x="169367" y="164999"/>
                  </a:cubicBezTo>
                  <a:cubicBezTo>
                    <a:pt x="169367" y="162344"/>
                    <a:pt x="168259" y="160574"/>
                    <a:pt x="163552" y="158213"/>
                  </a:cubicBezTo>
                  <a:lnTo>
                    <a:pt x="18729" y="85635"/>
                  </a:lnTo>
                  <a:lnTo>
                    <a:pt x="164105" y="12466"/>
                  </a:lnTo>
                  <a:close/>
                  <a:moveTo>
                    <a:pt x="159675" y="228137"/>
                  </a:moveTo>
                  <a:cubicBezTo>
                    <a:pt x="164382" y="228137"/>
                    <a:pt x="169367" y="228137"/>
                    <a:pt x="169367" y="222236"/>
                  </a:cubicBezTo>
                  <a:cubicBezTo>
                    <a:pt x="169367" y="216335"/>
                    <a:pt x="163552" y="216335"/>
                    <a:pt x="159398" y="216335"/>
                  </a:cubicBezTo>
                  <a:lnTo>
                    <a:pt x="10145" y="216335"/>
                  </a:lnTo>
                  <a:cubicBezTo>
                    <a:pt x="5991" y="216335"/>
                    <a:pt x="176" y="216335"/>
                    <a:pt x="176" y="222236"/>
                  </a:cubicBezTo>
                  <a:cubicBezTo>
                    <a:pt x="176" y="228137"/>
                    <a:pt x="5161" y="228137"/>
                    <a:pt x="9868" y="228137"/>
                  </a:cubicBezTo>
                  <a:lnTo>
                    <a:pt x="159675" y="228137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0" name="Dowolny kształt: kształt 129">
              <a:extLst>
                <a:ext uri="{FF2B5EF4-FFF2-40B4-BE49-F238E27FC236}">
                  <a16:creationId xmlns:a16="http://schemas.microsoft.com/office/drawing/2014/main" id="{17DFBF3A-EA7C-6573-8739-CB87FD8A783E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997203" y="6005148"/>
              <a:ext cx="196819" cy="200623"/>
            </a:xfrm>
            <a:custGeom>
              <a:avLst/>
              <a:gdLst>
                <a:gd name="connsiteX0" fmla="*/ 73567 w 196819"/>
                <a:gd name="connsiteY0" fmla="*/ 104812 h 200623"/>
                <a:gd name="connsiteX1" fmla="*/ 100427 w 196819"/>
                <a:gd name="connsiteY1" fmla="*/ 104812 h 200623"/>
                <a:gd name="connsiteX2" fmla="*/ 123411 w 196819"/>
                <a:gd name="connsiteY2" fmla="*/ 118089 h 200623"/>
                <a:gd name="connsiteX3" fmla="*/ 121472 w 196819"/>
                <a:gd name="connsiteY3" fmla="*/ 132545 h 200623"/>
                <a:gd name="connsiteX4" fmla="*/ 120642 w 196819"/>
                <a:gd name="connsiteY4" fmla="*/ 135791 h 200623"/>
                <a:gd name="connsiteX5" fmla="*/ 123964 w 196819"/>
                <a:gd name="connsiteY5" fmla="*/ 139331 h 200623"/>
                <a:gd name="connsiteX6" fmla="*/ 128118 w 196819"/>
                <a:gd name="connsiteY6" fmla="*/ 133135 h 200623"/>
                <a:gd name="connsiteX7" fmla="*/ 143348 w 196819"/>
                <a:gd name="connsiteY7" fmla="*/ 69113 h 200623"/>
                <a:gd name="connsiteX8" fmla="*/ 144179 w 196819"/>
                <a:gd name="connsiteY8" fmla="*/ 64392 h 200623"/>
                <a:gd name="connsiteX9" fmla="*/ 140856 w 196819"/>
                <a:gd name="connsiteY9" fmla="*/ 61147 h 200623"/>
                <a:gd name="connsiteX10" fmla="*/ 136702 w 196819"/>
                <a:gd name="connsiteY10" fmla="*/ 67343 h 200623"/>
                <a:gd name="connsiteX11" fmla="*/ 100981 w 196819"/>
                <a:gd name="connsiteY11" fmla="*/ 95666 h 200623"/>
                <a:gd name="connsiteX12" fmla="*/ 75783 w 196819"/>
                <a:gd name="connsiteY12" fmla="*/ 95666 h 200623"/>
                <a:gd name="connsiteX13" fmla="*/ 93505 w 196819"/>
                <a:gd name="connsiteY13" fmla="*/ 20727 h 200623"/>
                <a:gd name="connsiteX14" fmla="*/ 108458 w 196819"/>
                <a:gd name="connsiteY14" fmla="*/ 9221 h 200623"/>
                <a:gd name="connsiteX15" fmla="*/ 145009 w 196819"/>
                <a:gd name="connsiteY15" fmla="*/ 9221 h 200623"/>
                <a:gd name="connsiteX16" fmla="*/ 185438 w 196819"/>
                <a:gd name="connsiteY16" fmla="*/ 41675 h 200623"/>
                <a:gd name="connsiteX17" fmla="*/ 184607 w 196819"/>
                <a:gd name="connsiteY17" fmla="*/ 57607 h 200623"/>
                <a:gd name="connsiteX18" fmla="*/ 184053 w 196819"/>
                <a:gd name="connsiteY18" fmla="*/ 62917 h 200623"/>
                <a:gd name="connsiteX19" fmla="*/ 187376 w 196819"/>
                <a:gd name="connsiteY19" fmla="*/ 66458 h 200623"/>
                <a:gd name="connsiteX20" fmla="*/ 191253 w 196819"/>
                <a:gd name="connsiteY20" fmla="*/ 59082 h 200623"/>
                <a:gd name="connsiteX21" fmla="*/ 196791 w 196819"/>
                <a:gd name="connsiteY21" fmla="*/ 8041 h 200623"/>
                <a:gd name="connsiteX22" fmla="*/ 189315 w 196819"/>
                <a:gd name="connsiteY22" fmla="*/ 75 h 200623"/>
                <a:gd name="connsiteX23" fmla="*/ 53630 w 196819"/>
                <a:gd name="connsiteY23" fmla="*/ 75 h 200623"/>
                <a:gd name="connsiteX24" fmla="*/ 45323 w 196819"/>
                <a:gd name="connsiteY24" fmla="*/ 5975 h 200623"/>
                <a:gd name="connsiteX25" fmla="*/ 53076 w 196819"/>
                <a:gd name="connsiteY25" fmla="*/ 9221 h 200623"/>
                <a:gd name="connsiteX26" fmla="*/ 71075 w 196819"/>
                <a:gd name="connsiteY26" fmla="*/ 14531 h 200623"/>
                <a:gd name="connsiteX27" fmla="*/ 69691 w 196819"/>
                <a:gd name="connsiteY27" fmla="*/ 21612 h 200623"/>
                <a:gd name="connsiteX28" fmla="*/ 33139 w 196819"/>
                <a:gd name="connsiteY28" fmla="*/ 177686 h 200623"/>
                <a:gd name="connsiteX29" fmla="*/ 7940 w 196819"/>
                <a:gd name="connsiteY29" fmla="*/ 191552 h 200623"/>
                <a:gd name="connsiteX30" fmla="*/ 187 w 196819"/>
                <a:gd name="connsiteY30" fmla="*/ 197158 h 200623"/>
                <a:gd name="connsiteX31" fmla="*/ 4340 w 196819"/>
                <a:gd name="connsiteY31" fmla="*/ 200699 h 200623"/>
                <a:gd name="connsiteX32" fmla="*/ 40892 w 196819"/>
                <a:gd name="connsiteY32" fmla="*/ 199813 h 200623"/>
                <a:gd name="connsiteX33" fmla="*/ 82151 w 196819"/>
                <a:gd name="connsiteY33" fmla="*/ 200699 h 200623"/>
                <a:gd name="connsiteX34" fmla="*/ 87966 w 196819"/>
                <a:gd name="connsiteY34" fmla="*/ 195093 h 200623"/>
                <a:gd name="connsiteX35" fmla="*/ 86305 w 196819"/>
                <a:gd name="connsiteY35" fmla="*/ 191847 h 200623"/>
                <a:gd name="connsiteX36" fmla="*/ 78552 w 196819"/>
                <a:gd name="connsiteY36" fmla="*/ 191552 h 200623"/>
                <a:gd name="connsiteX37" fmla="*/ 64152 w 196819"/>
                <a:gd name="connsiteY37" fmla="*/ 190962 h 200623"/>
                <a:gd name="connsiteX38" fmla="*/ 55291 w 196819"/>
                <a:gd name="connsiteY38" fmla="*/ 185062 h 200623"/>
                <a:gd name="connsiteX39" fmla="*/ 56399 w 196819"/>
                <a:gd name="connsiteY39" fmla="*/ 178276 h 200623"/>
                <a:gd name="connsiteX40" fmla="*/ 73567 w 196819"/>
                <a:gd name="connsiteY40" fmla="*/ 104812 h 20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96819" h="200623">
                  <a:moveTo>
                    <a:pt x="73567" y="104812"/>
                  </a:moveTo>
                  <a:lnTo>
                    <a:pt x="100427" y="104812"/>
                  </a:lnTo>
                  <a:cubicBezTo>
                    <a:pt x="121195" y="104812"/>
                    <a:pt x="123411" y="109533"/>
                    <a:pt x="123411" y="118089"/>
                  </a:cubicBezTo>
                  <a:cubicBezTo>
                    <a:pt x="123411" y="120154"/>
                    <a:pt x="123411" y="123694"/>
                    <a:pt x="121472" y="132545"/>
                  </a:cubicBezTo>
                  <a:cubicBezTo>
                    <a:pt x="120918" y="134021"/>
                    <a:pt x="120642" y="135201"/>
                    <a:pt x="120642" y="135791"/>
                  </a:cubicBezTo>
                  <a:cubicBezTo>
                    <a:pt x="120642" y="138151"/>
                    <a:pt x="122303" y="139331"/>
                    <a:pt x="123964" y="139331"/>
                  </a:cubicBezTo>
                  <a:cubicBezTo>
                    <a:pt x="126733" y="139331"/>
                    <a:pt x="126733" y="138446"/>
                    <a:pt x="128118" y="133135"/>
                  </a:cubicBezTo>
                  <a:lnTo>
                    <a:pt x="143348" y="69113"/>
                  </a:lnTo>
                  <a:cubicBezTo>
                    <a:pt x="144179" y="65867"/>
                    <a:pt x="144179" y="65277"/>
                    <a:pt x="144179" y="64392"/>
                  </a:cubicBezTo>
                  <a:cubicBezTo>
                    <a:pt x="144179" y="63802"/>
                    <a:pt x="143625" y="61147"/>
                    <a:pt x="140856" y="61147"/>
                  </a:cubicBezTo>
                  <a:cubicBezTo>
                    <a:pt x="138087" y="61147"/>
                    <a:pt x="137810" y="62622"/>
                    <a:pt x="136702" y="67343"/>
                  </a:cubicBezTo>
                  <a:cubicBezTo>
                    <a:pt x="130887" y="90355"/>
                    <a:pt x="124518" y="95666"/>
                    <a:pt x="100981" y="95666"/>
                  </a:cubicBezTo>
                  <a:lnTo>
                    <a:pt x="75783" y="95666"/>
                  </a:lnTo>
                  <a:lnTo>
                    <a:pt x="93505" y="20727"/>
                  </a:lnTo>
                  <a:cubicBezTo>
                    <a:pt x="95997" y="10401"/>
                    <a:pt x="96274" y="9221"/>
                    <a:pt x="108458" y="9221"/>
                  </a:cubicBezTo>
                  <a:lnTo>
                    <a:pt x="145009" y="9221"/>
                  </a:lnTo>
                  <a:cubicBezTo>
                    <a:pt x="179069" y="9221"/>
                    <a:pt x="185438" y="18957"/>
                    <a:pt x="185438" y="41675"/>
                  </a:cubicBezTo>
                  <a:cubicBezTo>
                    <a:pt x="185438" y="48460"/>
                    <a:pt x="185438" y="49641"/>
                    <a:pt x="184607" y="57607"/>
                  </a:cubicBezTo>
                  <a:cubicBezTo>
                    <a:pt x="184053" y="61442"/>
                    <a:pt x="184053" y="62032"/>
                    <a:pt x="184053" y="62917"/>
                  </a:cubicBezTo>
                  <a:cubicBezTo>
                    <a:pt x="184053" y="64392"/>
                    <a:pt x="184884" y="66458"/>
                    <a:pt x="187376" y="66458"/>
                  </a:cubicBezTo>
                  <a:cubicBezTo>
                    <a:pt x="190422" y="66458"/>
                    <a:pt x="190699" y="64687"/>
                    <a:pt x="191253" y="59082"/>
                  </a:cubicBezTo>
                  <a:lnTo>
                    <a:pt x="196791" y="8041"/>
                  </a:lnTo>
                  <a:cubicBezTo>
                    <a:pt x="197622" y="75"/>
                    <a:pt x="196237" y="75"/>
                    <a:pt x="189315" y="75"/>
                  </a:cubicBezTo>
                  <a:lnTo>
                    <a:pt x="53630" y="75"/>
                  </a:lnTo>
                  <a:cubicBezTo>
                    <a:pt x="48092" y="75"/>
                    <a:pt x="45323" y="75"/>
                    <a:pt x="45323" y="5975"/>
                  </a:cubicBezTo>
                  <a:cubicBezTo>
                    <a:pt x="45323" y="9221"/>
                    <a:pt x="47815" y="9221"/>
                    <a:pt x="53076" y="9221"/>
                  </a:cubicBezTo>
                  <a:cubicBezTo>
                    <a:pt x="63322" y="9221"/>
                    <a:pt x="71075" y="9221"/>
                    <a:pt x="71075" y="14531"/>
                  </a:cubicBezTo>
                  <a:cubicBezTo>
                    <a:pt x="71075" y="15712"/>
                    <a:pt x="71075" y="16302"/>
                    <a:pt x="69691" y="21612"/>
                  </a:cubicBezTo>
                  <a:lnTo>
                    <a:pt x="33139" y="177686"/>
                  </a:lnTo>
                  <a:cubicBezTo>
                    <a:pt x="30370" y="189192"/>
                    <a:pt x="29816" y="191552"/>
                    <a:pt x="7940" y="191552"/>
                  </a:cubicBezTo>
                  <a:cubicBezTo>
                    <a:pt x="3233" y="191552"/>
                    <a:pt x="187" y="191552"/>
                    <a:pt x="187" y="197158"/>
                  </a:cubicBezTo>
                  <a:cubicBezTo>
                    <a:pt x="187" y="200699"/>
                    <a:pt x="3510" y="200699"/>
                    <a:pt x="4340" y="200699"/>
                  </a:cubicBezTo>
                  <a:cubicBezTo>
                    <a:pt x="12371" y="200699"/>
                    <a:pt x="32862" y="199813"/>
                    <a:pt x="40892" y="199813"/>
                  </a:cubicBezTo>
                  <a:cubicBezTo>
                    <a:pt x="50030" y="199813"/>
                    <a:pt x="73013" y="200699"/>
                    <a:pt x="82151" y="200699"/>
                  </a:cubicBezTo>
                  <a:cubicBezTo>
                    <a:pt x="84644" y="200699"/>
                    <a:pt x="87966" y="200699"/>
                    <a:pt x="87966" y="195093"/>
                  </a:cubicBezTo>
                  <a:cubicBezTo>
                    <a:pt x="87966" y="192733"/>
                    <a:pt x="86305" y="192142"/>
                    <a:pt x="86305" y="191847"/>
                  </a:cubicBezTo>
                  <a:cubicBezTo>
                    <a:pt x="85474" y="191552"/>
                    <a:pt x="84920" y="191552"/>
                    <a:pt x="78552" y="191552"/>
                  </a:cubicBezTo>
                  <a:cubicBezTo>
                    <a:pt x="72460" y="191552"/>
                    <a:pt x="71075" y="191552"/>
                    <a:pt x="64152" y="190962"/>
                  </a:cubicBezTo>
                  <a:cubicBezTo>
                    <a:pt x="56122" y="190077"/>
                    <a:pt x="55291" y="188897"/>
                    <a:pt x="55291" y="185062"/>
                  </a:cubicBezTo>
                  <a:cubicBezTo>
                    <a:pt x="55291" y="184472"/>
                    <a:pt x="55291" y="182701"/>
                    <a:pt x="56399" y="178276"/>
                  </a:cubicBezTo>
                  <a:lnTo>
                    <a:pt x="73567" y="104812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1" name="Dowolny kształt: kształt 130">
              <a:extLst>
                <a:ext uri="{FF2B5EF4-FFF2-40B4-BE49-F238E27FC236}">
                  <a16:creationId xmlns:a16="http://schemas.microsoft.com/office/drawing/2014/main" id="{0EFA73F9-0A25-BDE0-9799-23DC4B9C800C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225499" y="5929061"/>
              <a:ext cx="50397" cy="206317"/>
            </a:xfrm>
            <a:custGeom>
              <a:avLst/>
              <a:gdLst>
                <a:gd name="connsiteX0" fmla="*/ 46715 w 50397"/>
                <a:gd name="connsiteY0" fmla="*/ 71 h 206317"/>
                <a:gd name="connsiteX1" fmla="*/ 195 w 50397"/>
                <a:gd name="connsiteY1" fmla="*/ 103126 h 206317"/>
                <a:gd name="connsiteX2" fmla="*/ 46715 w 50397"/>
                <a:gd name="connsiteY2" fmla="*/ 206389 h 206317"/>
                <a:gd name="connsiteX3" fmla="*/ 50592 w 50397"/>
                <a:gd name="connsiteY3" fmla="*/ 203910 h 206317"/>
                <a:gd name="connsiteX4" fmla="*/ 48653 w 50397"/>
                <a:gd name="connsiteY4" fmla="*/ 200812 h 206317"/>
                <a:gd name="connsiteX5" fmla="*/ 13375 w 50397"/>
                <a:gd name="connsiteY5" fmla="*/ 103333 h 206317"/>
                <a:gd name="connsiteX6" fmla="*/ 49235 w 50397"/>
                <a:gd name="connsiteY6" fmla="*/ 5027 h 206317"/>
                <a:gd name="connsiteX7" fmla="*/ 50592 w 50397"/>
                <a:gd name="connsiteY7" fmla="*/ 2549 h 206317"/>
                <a:gd name="connsiteX8" fmla="*/ 46715 w 50397"/>
                <a:gd name="connsiteY8" fmla="*/ 71 h 20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397" h="206317">
                  <a:moveTo>
                    <a:pt x="46715" y="71"/>
                  </a:moveTo>
                  <a:cubicBezTo>
                    <a:pt x="9886" y="27745"/>
                    <a:pt x="195" y="71528"/>
                    <a:pt x="195" y="103126"/>
                  </a:cubicBezTo>
                  <a:cubicBezTo>
                    <a:pt x="195" y="132246"/>
                    <a:pt x="8336" y="177475"/>
                    <a:pt x="46715" y="206389"/>
                  </a:cubicBezTo>
                  <a:cubicBezTo>
                    <a:pt x="48266" y="206389"/>
                    <a:pt x="50592" y="206389"/>
                    <a:pt x="50592" y="203910"/>
                  </a:cubicBezTo>
                  <a:cubicBezTo>
                    <a:pt x="50592" y="202671"/>
                    <a:pt x="50010" y="202258"/>
                    <a:pt x="48653" y="200812"/>
                  </a:cubicBezTo>
                  <a:cubicBezTo>
                    <a:pt x="22873" y="176029"/>
                    <a:pt x="13375" y="140920"/>
                    <a:pt x="13375" y="103333"/>
                  </a:cubicBezTo>
                  <a:cubicBezTo>
                    <a:pt x="13375" y="47571"/>
                    <a:pt x="33340" y="20310"/>
                    <a:pt x="49235" y="5027"/>
                  </a:cubicBezTo>
                  <a:cubicBezTo>
                    <a:pt x="50010" y="4201"/>
                    <a:pt x="50592" y="3581"/>
                    <a:pt x="50592" y="2549"/>
                  </a:cubicBezTo>
                  <a:cubicBezTo>
                    <a:pt x="50592" y="71"/>
                    <a:pt x="48266" y="71"/>
                    <a:pt x="46715" y="71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2" name="Dowolny kształt: kształt 131">
              <a:extLst>
                <a:ext uri="{FF2B5EF4-FFF2-40B4-BE49-F238E27FC236}">
                  <a16:creationId xmlns:a16="http://schemas.microsoft.com/office/drawing/2014/main" id="{CB675A79-B65E-38DC-1ECD-53E1D50D07B1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298852" y="5992877"/>
              <a:ext cx="118433" cy="93142"/>
            </a:xfrm>
            <a:custGeom>
              <a:avLst/>
              <a:gdLst>
                <a:gd name="connsiteX0" fmla="*/ 14735 w 118433"/>
                <a:gd name="connsiteY0" fmla="*/ 78137 h 93142"/>
                <a:gd name="connsiteX1" fmla="*/ 12797 w 118433"/>
                <a:gd name="connsiteY1" fmla="*/ 86604 h 93142"/>
                <a:gd name="connsiteX2" fmla="*/ 19387 w 118433"/>
                <a:gd name="connsiteY2" fmla="*/ 93213 h 93142"/>
                <a:gd name="connsiteX3" fmla="*/ 26947 w 118433"/>
                <a:gd name="connsiteY3" fmla="*/ 88670 h 93142"/>
                <a:gd name="connsiteX4" fmla="*/ 30436 w 118433"/>
                <a:gd name="connsiteY4" fmla="*/ 75865 h 93142"/>
                <a:gd name="connsiteX5" fmla="*/ 34700 w 118433"/>
                <a:gd name="connsiteY5" fmla="*/ 57278 h 93142"/>
                <a:gd name="connsiteX6" fmla="*/ 37996 w 118433"/>
                <a:gd name="connsiteY6" fmla="*/ 43441 h 93142"/>
                <a:gd name="connsiteX7" fmla="*/ 46137 w 118433"/>
                <a:gd name="connsiteY7" fmla="*/ 24854 h 93142"/>
                <a:gd name="connsiteX8" fmla="*/ 75212 w 118433"/>
                <a:gd name="connsiteY8" fmla="*/ 5853 h 93142"/>
                <a:gd name="connsiteX9" fmla="*/ 86648 w 118433"/>
                <a:gd name="connsiteY9" fmla="*/ 20310 h 93142"/>
                <a:gd name="connsiteX10" fmla="*/ 75212 w 118433"/>
                <a:gd name="connsiteY10" fmla="*/ 64300 h 93142"/>
                <a:gd name="connsiteX11" fmla="*/ 72304 w 118433"/>
                <a:gd name="connsiteY11" fmla="*/ 75452 h 93142"/>
                <a:gd name="connsiteX12" fmla="*/ 90719 w 118433"/>
                <a:gd name="connsiteY12" fmla="*/ 93213 h 93142"/>
                <a:gd name="connsiteX13" fmla="*/ 118631 w 118433"/>
                <a:gd name="connsiteY13" fmla="*/ 61615 h 93142"/>
                <a:gd name="connsiteX14" fmla="*/ 115530 w 118433"/>
                <a:gd name="connsiteY14" fmla="*/ 58930 h 93142"/>
                <a:gd name="connsiteX15" fmla="*/ 111847 w 118433"/>
                <a:gd name="connsiteY15" fmla="*/ 62441 h 93142"/>
                <a:gd name="connsiteX16" fmla="*/ 91300 w 118433"/>
                <a:gd name="connsiteY16" fmla="*/ 87430 h 93142"/>
                <a:gd name="connsiteX17" fmla="*/ 86454 w 118433"/>
                <a:gd name="connsiteY17" fmla="*/ 80202 h 93142"/>
                <a:gd name="connsiteX18" fmla="*/ 90913 w 118433"/>
                <a:gd name="connsiteY18" fmla="*/ 63474 h 93142"/>
                <a:gd name="connsiteX19" fmla="*/ 101186 w 118433"/>
                <a:gd name="connsiteY19" fmla="*/ 23614 h 93142"/>
                <a:gd name="connsiteX20" fmla="*/ 75987 w 118433"/>
                <a:gd name="connsiteY20" fmla="*/ 71 h 93142"/>
                <a:gd name="connsiteX21" fmla="*/ 43229 w 118433"/>
                <a:gd name="connsiteY21" fmla="*/ 18864 h 93142"/>
                <a:gd name="connsiteX22" fmla="*/ 22489 w 118433"/>
                <a:gd name="connsiteY22" fmla="*/ 71 h 93142"/>
                <a:gd name="connsiteX23" fmla="*/ 7176 w 118433"/>
                <a:gd name="connsiteY23" fmla="*/ 11223 h 93142"/>
                <a:gd name="connsiteX24" fmla="*/ 198 w 118433"/>
                <a:gd name="connsiteY24" fmla="*/ 31669 h 93142"/>
                <a:gd name="connsiteX25" fmla="*/ 3493 w 118433"/>
                <a:gd name="connsiteY25" fmla="*/ 34354 h 93142"/>
                <a:gd name="connsiteX26" fmla="*/ 7757 w 118433"/>
                <a:gd name="connsiteY26" fmla="*/ 28158 h 93142"/>
                <a:gd name="connsiteX27" fmla="*/ 21907 w 118433"/>
                <a:gd name="connsiteY27" fmla="*/ 5853 h 93142"/>
                <a:gd name="connsiteX28" fmla="*/ 28304 w 118433"/>
                <a:gd name="connsiteY28" fmla="*/ 15973 h 93142"/>
                <a:gd name="connsiteX29" fmla="*/ 25202 w 118433"/>
                <a:gd name="connsiteY29" fmla="*/ 33115 h 93142"/>
                <a:gd name="connsiteX30" fmla="*/ 20938 w 118433"/>
                <a:gd name="connsiteY30" fmla="*/ 51702 h 93142"/>
                <a:gd name="connsiteX31" fmla="*/ 14735 w 118433"/>
                <a:gd name="connsiteY31" fmla="*/ 78137 h 93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8433" h="93142">
                  <a:moveTo>
                    <a:pt x="14735" y="78137"/>
                  </a:moveTo>
                  <a:cubicBezTo>
                    <a:pt x="13960" y="80822"/>
                    <a:pt x="12797" y="85985"/>
                    <a:pt x="12797" y="86604"/>
                  </a:cubicBezTo>
                  <a:cubicBezTo>
                    <a:pt x="12797" y="91148"/>
                    <a:pt x="16286" y="93213"/>
                    <a:pt x="19387" y="93213"/>
                  </a:cubicBezTo>
                  <a:cubicBezTo>
                    <a:pt x="22876" y="93213"/>
                    <a:pt x="25978" y="90528"/>
                    <a:pt x="26947" y="88670"/>
                  </a:cubicBezTo>
                  <a:cubicBezTo>
                    <a:pt x="27916" y="86811"/>
                    <a:pt x="29467" y="80202"/>
                    <a:pt x="30436" y="75865"/>
                  </a:cubicBezTo>
                  <a:cubicBezTo>
                    <a:pt x="31405" y="71941"/>
                    <a:pt x="33537" y="62441"/>
                    <a:pt x="34700" y="57278"/>
                  </a:cubicBezTo>
                  <a:cubicBezTo>
                    <a:pt x="35863" y="52734"/>
                    <a:pt x="37026" y="48191"/>
                    <a:pt x="37996" y="43441"/>
                  </a:cubicBezTo>
                  <a:cubicBezTo>
                    <a:pt x="40128" y="34973"/>
                    <a:pt x="40515" y="33321"/>
                    <a:pt x="46137" y="24854"/>
                  </a:cubicBezTo>
                  <a:cubicBezTo>
                    <a:pt x="51564" y="16593"/>
                    <a:pt x="60674" y="5853"/>
                    <a:pt x="75212" y="5853"/>
                  </a:cubicBezTo>
                  <a:cubicBezTo>
                    <a:pt x="86454" y="5853"/>
                    <a:pt x="86648" y="16386"/>
                    <a:pt x="86648" y="20310"/>
                  </a:cubicBezTo>
                  <a:cubicBezTo>
                    <a:pt x="86648" y="32701"/>
                    <a:pt x="78313" y="55626"/>
                    <a:pt x="75212" y="64300"/>
                  </a:cubicBezTo>
                  <a:cubicBezTo>
                    <a:pt x="73080" y="70082"/>
                    <a:pt x="72304" y="71941"/>
                    <a:pt x="72304" y="75452"/>
                  </a:cubicBezTo>
                  <a:cubicBezTo>
                    <a:pt x="72304" y="86398"/>
                    <a:pt x="80833" y="93213"/>
                    <a:pt x="90719" y="93213"/>
                  </a:cubicBezTo>
                  <a:cubicBezTo>
                    <a:pt x="110102" y="93213"/>
                    <a:pt x="118631" y="64713"/>
                    <a:pt x="118631" y="61615"/>
                  </a:cubicBezTo>
                  <a:cubicBezTo>
                    <a:pt x="118631" y="58930"/>
                    <a:pt x="116111" y="58930"/>
                    <a:pt x="115530" y="58930"/>
                  </a:cubicBezTo>
                  <a:cubicBezTo>
                    <a:pt x="112816" y="58930"/>
                    <a:pt x="112622" y="60169"/>
                    <a:pt x="111847" y="62441"/>
                  </a:cubicBezTo>
                  <a:cubicBezTo>
                    <a:pt x="107389" y="78963"/>
                    <a:pt x="99054" y="87430"/>
                    <a:pt x="91300" y="87430"/>
                  </a:cubicBezTo>
                  <a:cubicBezTo>
                    <a:pt x="87230" y="87430"/>
                    <a:pt x="86454" y="84539"/>
                    <a:pt x="86454" y="80202"/>
                  </a:cubicBezTo>
                  <a:cubicBezTo>
                    <a:pt x="86454" y="75452"/>
                    <a:pt x="87424" y="72767"/>
                    <a:pt x="90913" y="63474"/>
                  </a:cubicBezTo>
                  <a:cubicBezTo>
                    <a:pt x="93239" y="57071"/>
                    <a:pt x="101186" y="35180"/>
                    <a:pt x="101186" y="23614"/>
                  </a:cubicBezTo>
                  <a:cubicBezTo>
                    <a:pt x="101186" y="3582"/>
                    <a:pt x="86261" y="71"/>
                    <a:pt x="75987" y="71"/>
                  </a:cubicBezTo>
                  <a:cubicBezTo>
                    <a:pt x="59899" y="71"/>
                    <a:pt x="49044" y="10603"/>
                    <a:pt x="43229" y="18864"/>
                  </a:cubicBezTo>
                  <a:cubicBezTo>
                    <a:pt x="41872" y="4614"/>
                    <a:pt x="30436" y="71"/>
                    <a:pt x="22489" y="71"/>
                  </a:cubicBezTo>
                  <a:cubicBezTo>
                    <a:pt x="14154" y="71"/>
                    <a:pt x="9696" y="6473"/>
                    <a:pt x="7176" y="11223"/>
                  </a:cubicBezTo>
                  <a:cubicBezTo>
                    <a:pt x="2911" y="18864"/>
                    <a:pt x="198" y="30636"/>
                    <a:pt x="198" y="31669"/>
                  </a:cubicBezTo>
                  <a:cubicBezTo>
                    <a:pt x="198" y="34354"/>
                    <a:pt x="2911" y="34354"/>
                    <a:pt x="3493" y="34354"/>
                  </a:cubicBezTo>
                  <a:cubicBezTo>
                    <a:pt x="6207" y="34354"/>
                    <a:pt x="6400" y="33734"/>
                    <a:pt x="7757" y="28158"/>
                  </a:cubicBezTo>
                  <a:cubicBezTo>
                    <a:pt x="10665" y="15973"/>
                    <a:pt x="14348" y="5853"/>
                    <a:pt x="21907" y="5853"/>
                  </a:cubicBezTo>
                  <a:cubicBezTo>
                    <a:pt x="26947" y="5853"/>
                    <a:pt x="28304" y="10397"/>
                    <a:pt x="28304" y="15973"/>
                  </a:cubicBezTo>
                  <a:cubicBezTo>
                    <a:pt x="28304" y="19897"/>
                    <a:pt x="26559" y="27538"/>
                    <a:pt x="25202" y="33115"/>
                  </a:cubicBezTo>
                  <a:cubicBezTo>
                    <a:pt x="23846" y="38691"/>
                    <a:pt x="21907" y="47158"/>
                    <a:pt x="20938" y="51702"/>
                  </a:cubicBezTo>
                  <a:lnTo>
                    <a:pt x="14735" y="78137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3" name="Dowolny kształt: kształt 132">
              <a:extLst>
                <a:ext uri="{FF2B5EF4-FFF2-40B4-BE49-F238E27FC236}">
                  <a16:creationId xmlns:a16="http://schemas.microsoft.com/office/drawing/2014/main" id="{197CB975-2CF7-0B37-7FED-7A5D3E801349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440388" y="5929061"/>
              <a:ext cx="50203" cy="206317"/>
            </a:xfrm>
            <a:custGeom>
              <a:avLst/>
              <a:gdLst>
                <a:gd name="connsiteX0" fmla="*/ 3886 w 50203"/>
                <a:gd name="connsiteY0" fmla="*/ 71 h 206317"/>
                <a:gd name="connsiteX1" fmla="*/ 203 w 50203"/>
                <a:gd name="connsiteY1" fmla="*/ 2549 h 206317"/>
                <a:gd name="connsiteX2" fmla="*/ 1947 w 50203"/>
                <a:gd name="connsiteY2" fmla="*/ 5647 h 206317"/>
                <a:gd name="connsiteX3" fmla="*/ 37225 w 50203"/>
                <a:gd name="connsiteY3" fmla="*/ 103126 h 206317"/>
                <a:gd name="connsiteX4" fmla="*/ 3692 w 50203"/>
                <a:gd name="connsiteY4" fmla="*/ 199160 h 206317"/>
                <a:gd name="connsiteX5" fmla="*/ 203 w 50203"/>
                <a:gd name="connsiteY5" fmla="*/ 203910 h 206317"/>
                <a:gd name="connsiteX6" fmla="*/ 2722 w 50203"/>
                <a:gd name="connsiteY6" fmla="*/ 206389 h 206317"/>
                <a:gd name="connsiteX7" fmla="*/ 36256 w 50203"/>
                <a:gd name="connsiteY7" fmla="*/ 166942 h 206317"/>
                <a:gd name="connsiteX8" fmla="*/ 50406 w 50203"/>
                <a:gd name="connsiteY8" fmla="*/ 103333 h 206317"/>
                <a:gd name="connsiteX9" fmla="*/ 3886 w 50203"/>
                <a:gd name="connsiteY9" fmla="*/ 71 h 20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03" h="206317">
                  <a:moveTo>
                    <a:pt x="3886" y="71"/>
                  </a:moveTo>
                  <a:cubicBezTo>
                    <a:pt x="2529" y="71"/>
                    <a:pt x="203" y="71"/>
                    <a:pt x="203" y="2549"/>
                  </a:cubicBezTo>
                  <a:cubicBezTo>
                    <a:pt x="203" y="3581"/>
                    <a:pt x="784" y="4201"/>
                    <a:pt x="1947" y="5647"/>
                  </a:cubicBezTo>
                  <a:cubicBezTo>
                    <a:pt x="18617" y="21962"/>
                    <a:pt x="37225" y="49843"/>
                    <a:pt x="37225" y="103126"/>
                  </a:cubicBezTo>
                  <a:cubicBezTo>
                    <a:pt x="37225" y="146290"/>
                    <a:pt x="24626" y="178921"/>
                    <a:pt x="3692" y="199160"/>
                  </a:cubicBezTo>
                  <a:cubicBezTo>
                    <a:pt x="396" y="202671"/>
                    <a:pt x="203" y="202878"/>
                    <a:pt x="203" y="203910"/>
                  </a:cubicBezTo>
                  <a:cubicBezTo>
                    <a:pt x="203" y="204943"/>
                    <a:pt x="784" y="206389"/>
                    <a:pt x="2722" y="206389"/>
                  </a:cubicBezTo>
                  <a:cubicBezTo>
                    <a:pt x="5049" y="206389"/>
                    <a:pt x="23463" y="192758"/>
                    <a:pt x="36256" y="166942"/>
                  </a:cubicBezTo>
                  <a:cubicBezTo>
                    <a:pt x="44785" y="149801"/>
                    <a:pt x="50406" y="127496"/>
                    <a:pt x="50406" y="103333"/>
                  </a:cubicBezTo>
                  <a:cubicBezTo>
                    <a:pt x="50406" y="74213"/>
                    <a:pt x="42265" y="28984"/>
                    <a:pt x="3886" y="71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4" name="Dowolny kształt: kształt 133">
              <a:extLst>
                <a:ext uri="{FF2B5EF4-FFF2-40B4-BE49-F238E27FC236}">
                  <a16:creationId xmlns:a16="http://schemas.microsoft.com/office/drawing/2014/main" id="{CC9D6AEA-91C4-096A-871C-E0AC698164CF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604046" y="6033766"/>
              <a:ext cx="184143" cy="196493"/>
            </a:xfrm>
            <a:custGeom>
              <a:avLst/>
              <a:gdLst>
                <a:gd name="connsiteX0" fmla="*/ 97957 w 184143"/>
                <a:gd name="connsiteY0" fmla="*/ 104222 h 196493"/>
                <a:gd name="connsiteX1" fmla="*/ 175214 w 184143"/>
                <a:gd name="connsiteY1" fmla="*/ 104222 h 196493"/>
                <a:gd name="connsiteX2" fmla="*/ 184352 w 184143"/>
                <a:gd name="connsiteY2" fmla="*/ 98321 h 196493"/>
                <a:gd name="connsiteX3" fmla="*/ 175214 w 184143"/>
                <a:gd name="connsiteY3" fmla="*/ 92421 h 196493"/>
                <a:gd name="connsiteX4" fmla="*/ 97957 w 184143"/>
                <a:gd name="connsiteY4" fmla="*/ 92421 h 196493"/>
                <a:gd name="connsiteX5" fmla="*/ 97957 w 184143"/>
                <a:gd name="connsiteY5" fmla="*/ 9811 h 196493"/>
                <a:gd name="connsiteX6" fmla="*/ 92419 w 184143"/>
                <a:gd name="connsiteY6" fmla="*/ 75 h 196493"/>
                <a:gd name="connsiteX7" fmla="*/ 86880 w 184143"/>
                <a:gd name="connsiteY7" fmla="*/ 9811 h 196493"/>
                <a:gd name="connsiteX8" fmla="*/ 86880 w 184143"/>
                <a:gd name="connsiteY8" fmla="*/ 92421 h 196493"/>
                <a:gd name="connsiteX9" fmla="*/ 9346 w 184143"/>
                <a:gd name="connsiteY9" fmla="*/ 92421 h 196493"/>
                <a:gd name="connsiteX10" fmla="*/ 208 w 184143"/>
                <a:gd name="connsiteY10" fmla="*/ 98321 h 196493"/>
                <a:gd name="connsiteX11" fmla="*/ 9346 w 184143"/>
                <a:gd name="connsiteY11" fmla="*/ 104222 h 196493"/>
                <a:gd name="connsiteX12" fmla="*/ 86880 w 184143"/>
                <a:gd name="connsiteY12" fmla="*/ 104222 h 196493"/>
                <a:gd name="connsiteX13" fmla="*/ 86880 w 184143"/>
                <a:gd name="connsiteY13" fmla="*/ 186832 h 196493"/>
                <a:gd name="connsiteX14" fmla="*/ 92419 w 184143"/>
                <a:gd name="connsiteY14" fmla="*/ 196568 h 196493"/>
                <a:gd name="connsiteX15" fmla="*/ 97957 w 184143"/>
                <a:gd name="connsiteY15" fmla="*/ 186832 h 196493"/>
                <a:gd name="connsiteX16" fmla="*/ 97957 w 184143"/>
                <a:gd name="connsiteY16" fmla="*/ 104222 h 19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4143" h="196493">
                  <a:moveTo>
                    <a:pt x="97957" y="104222"/>
                  </a:moveTo>
                  <a:lnTo>
                    <a:pt x="175214" y="104222"/>
                  </a:lnTo>
                  <a:cubicBezTo>
                    <a:pt x="179091" y="104222"/>
                    <a:pt x="184352" y="104222"/>
                    <a:pt x="184352" y="98321"/>
                  </a:cubicBezTo>
                  <a:cubicBezTo>
                    <a:pt x="184352" y="92421"/>
                    <a:pt x="179091" y="92421"/>
                    <a:pt x="175214" y="92421"/>
                  </a:cubicBezTo>
                  <a:lnTo>
                    <a:pt x="97957" y="92421"/>
                  </a:lnTo>
                  <a:lnTo>
                    <a:pt x="97957" y="9811"/>
                  </a:lnTo>
                  <a:cubicBezTo>
                    <a:pt x="97957" y="5680"/>
                    <a:pt x="97957" y="75"/>
                    <a:pt x="92419" y="75"/>
                  </a:cubicBezTo>
                  <a:cubicBezTo>
                    <a:pt x="86880" y="75"/>
                    <a:pt x="86880" y="5680"/>
                    <a:pt x="86880" y="9811"/>
                  </a:cubicBezTo>
                  <a:lnTo>
                    <a:pt x="86880" y="92421"/>
                  </a:lnTo>
                  <a:lnTo>
                    <a:pt x="9346" y="92421"/>
                  </a:lnTo>
                  <a:cubicBezTo>
                    <a:pt x="5470" y="92421"/>
                    <a:pt x="208" y="92421"/>
                    <a:pt x="208" y="98321"/>
                  </a:cubicBezTo>
                  <a:cubicBezTo>
                    <a:pt x="208" y="104222"/>
                    <a:pt x="5470" y="104222"/>
                    <a:pt x="9346" y="104222"/>
                  </a:cubicBezTo>
                  <a:lnTo>
                    <a:pt x="86880" y="104222"/>
                  </a:lnTo>
                  <a:lnTo>
                    <a:pt x="86880" y="186832"/>
                  </a:lnTo>
                  <a:cubicBezTo>
                    <a:pt x="86880" y="190962"/>
                    <a:pt x="86880" y="196568"/>
                    <a:pt x="92419" y="196568"/>
                  </a:cubicBezTo>
                  <a:cubicBezTo>
                    <a:pt x="97957" y="196568"/>
                    <a:pt x="97957" y="190962"/>
                    <a:pt x="97957" y="186832"/>
                  </a:cubicBezTo>
                  <a:lnTo>
                    <a:pt x="97957" y="104222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5" name="Dowolny kształt: kształt 134">
              <a:extLst>
                <a:ext uri="{FF2B5EF4-FFF2-40B4-BE49-F238E27FC236}">
                  <a16:creationId xmlns:a16="http://schemas.microsoft.com/office/drawing/2014/main" id="{4480B047-2525-304D-2767-7A2234E78822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873199" y="6006033"/>
              <a:ext cx="122669" cy="199738"/>
            </a:xfrm>
            <a:custGeom>
              <a:avLst/>
              <a:gdLst>
                <a:gd name="connsiteX0" fmla="*/ 73876 w 122669"/>
                <a:gd name="connsiteY0" fmla="*/ 151133 h 199738"/>
                <a:gd name="connsiteX1" fmla="*/ 73876 w 122669"/>
                <a:gd name="connsiteY1" fmla="*/ 176801 h 199738"/>
                <a:gd name="connsiteX2" fmla="*/ 52831 w 122669"/>
                <a:gd name="connsiteY2" fmla="*/ 190667 h 199738"/>
                <a:gd name="connsiteX3" fmla="*/ 47016 w 122669"/>
                <a:gd name="connsiteY3" fmla="*/ 190667 h 199738"/>
                <a:gd name="connsiteX4" fmla="*/ 47016 w 122669"/>
                <a:gd name="connsiteY4" fmla="*/ 199813 h 199738"/>
                <a:gd name="connsiteX5" fmla="*/ 84398 w 122669"/>
                <a:gd name="connsiteY5" fmla="*/ 198928 h 199738"/>
                <a:gd name="connsiteX6" fmla="*/ 122058 w 122669"/>
                <a:gd name="connsiteY6" fmla="*/ 199813 h 199738"/>
                <a:gd name="connsiteX7" fmla="*/ 122058 w 122669"/>
                <a:gd name="connsiteY7" fmla="*/ 190667 h 199738"/>
                <a:gd name="connsiteX8" fmla="*/ 116243 w 122669"/>
                <a:gd name="connsiteY8" fmla="*/ 190667 h 199738"/>
                <a:gd name="connsiteX9" fmla="*/ 95198 w 122669"/>
                <a:gd name="connsiteY9" fmla="*/ 176801 h 199738"/>
                <a:gd name="connsiteX10" fmla="*/ 95198 w 122669"/>
                <a:gd name="connsiteY10" fmla="*/ 151133 h 199738"/>
                <a:gd name="connsiteX11" fmla="*/ 122888 w 122669"/>
                <a:gd name="connsiteY11" fmla="*/ 151133 h 199738"/>
                <a:gd name="connsiteX12" fmla="*/ 122888 w 122669"/>
                <a:gd name="connsiteY12" fmla="*/ 141987 h 199738"/>
                <a:gd name="connsiteX13" fmla="*/ 95198 w 122669"/>
                <a:gd name="connsiteY13" fmla="*/ 141987 h 199738"/>
                <a:gd name="connsiteX14" fmla="*/ 95198 w 122669"/>
                <a:gd name="connsiteY14" fmla="*/ 7746 h 199738"/>
                <a:gd name="connsiteX15" fmla="*/ 90767 w 122669"/>
                <a:gd name="connsiteY15" fmla="*/ 75 h 199738"/>
                <a:gd name="connsiteX16" fmla="*/ 85229 w 122669"/>
                <a:gd name="connsiteY16" fmla="*/ 3615 h 199738"/>
                <a:gd name="connsiteX17" fmla="*/ 218 w 122669"/>
                <a:gd name="connsiteY17" fmla="*/ 141987 h 199738"/>
                <a:gd name="connsiteX18" fmla="*/ 218 w 122669"/>
                <a:gd name="connsiteY18" fmla="*/ 151133 h 199738"/>
                <a:gd name="connsiteX19" fmla="*/ 73876 w 122669"/>
                <a:gd name="connsiteY19" fmla="*/ 151133 h 199738"/>
                <a:gd name="connsiteX20" fmla="*/ 75537 w 122669"/>
                <a:gd name="connsiteY20" fmla="*/ 141987 h 199738"/>
                <a:gd name="connsiteX21" fmla="*/ 7972 w 122669"/>
                <a:gd name="connsiteY21" fmla="*/ 141987 h 199738"/>
                <a:gd name="connsiteX22" fmla="*/ 75537 w 122669"/>
                <a:gd name="connsiteY22" fmla="*/ 31938 h 199738"/>
                <a:gd name="connsiteX23" fmla="*/ 75537 w 122669"/>
                <a:gd name="connsiteY23" fmla="*/ 141987 h 199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2669" h="199738">
                  <a:moveTo>
                    <a:pt x="73876" y="151133"/>
                  </a:moveTo>
                  <a:lnTo>
                    <a:pt x="73876" y="176801"/>
                  </a:lnTo>
                  <a:cubicBezTo>
                    <a:pt x="73876" y="187422"/>
                    <a:pt x="73322" y="190667"/>
                    <a:pt x="52831" y="190667"/>
                  </a:cubicBezTo>
                  <a:lnTo>
                    <a:pt x="47016" y="190667"/>
                  </a:lnTo>
                  <a:lnTo>
                    <a:pt x="47016" y="199813"/>
                  </a:lnTo>
                  <a:cubicBezTo>
                    <a:pt x="58369" y="198928"/>
                    <a:pt x="72768" y="198928"/>
                    <a:pt x="84398" y="198928"/>
                  </a:cubicBezTo>
                  <a:cubicBezTo>
                    <a:pt x="96028" y="198928"/>
                    <a:pt x="110704" y="198928"/>
                    <a:pt x="122058" y="199813"/>
                  </a:cubicBezTo>
                  <a:lnTo>
                    <a:pt x="122058" y="190667"/>
                  </a:lnTo>
                  <a:lnTo>
                    <a:pt x="116243" y="190667"/>
                  </a:lnTo>
                  <a:cubicBezTo>
                    <a:pt x="95751" y="190667"/>
                    <a:pt x="95198" y="187422"/>
                    <a:pt x="95198" y="176801"/>
                  </a:cubicBezTo>
                  <a:lnTo>
                    <a:pt x="95198" y="151133"/>
                  </a:lnTo>
                  <a:lnTo>
                    <a:pt x="122888" y="151133"/>
                  </a:lnTo>
                  <a:lnTo>
                    <a:pt x="122888" y="141987"/>
                  </a:lnTo>
                  <a:lnTo>
                    <a:pt x="95198" y="141987"/>
                  </a:lnTo>
                  <a:lnTo>
                    <a:pt x="95198" y="7746"/>
                  </a:lnTo>
                  <a:cubicBezTo>
                    <a:pt x="95198" y="1845"/>
                    <a:pt x="95198" y="75"/>
                    <a:pt x="90767" y="75"/>
                  </a:cubicBezTo>
                  <a:cubicBezTo>
                    <a:pt x="88275" y="75"/>
                    <a:pt x="87444" y="75"/>
                    <a:pt x="85229" y="3615"/>
                  </a:cubicBezTo>
                  <a:lnTo>
                    <a:pt x="218" y="141987"/>
                  </a:lnTo>
                  <a:lnTo>
                    <a:pt x="218" y="151133"/>
                  </a:lnTo>
                  <a:lnTo>
                    <a:pt x="73876" y="151133"/>
                  </a:lnTo>
                  <a:close/>
                  <a:moveTo>
                    <a:pt x="75537" y="141987"/>
                  </a:moveTo>
                  <a:lnTo>
                    <a:pt x="7972" y="141987"/>
                  </a:lnTo>
                  <a:lnTo>
                    <a:pt x="75537" y="31938"/>
                  </a:lnTo>
                  <a:lnTo>
                    <a:pt x="75537" y="141987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6" name="Dowolny kształt: kształt 135">
              <a:extLst>
                <a:ext uri="{FF2B5EF4-FFF2-40B4-BE49-F238E27FC236}">
                  <a16:creationId xmlns:a16="http://schemas.microsoft.com/office/drawing/2014/main" id="{91517FA2-C846-81EC-E824-360B469F7F14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8070870" y="6075366"/>
              <a:ext cx="216264" cy="130405"/>
            </a:xfrm>
            <a:custGeom>
              <a:avLst/>
              <a:gdLst>
                <a:gd name="connsiteX0" fmla="*/ 21824 w 216264"/>
                <a:gd name="connsiteY0" fmla="*/ 28988 h 130405"/>
                <a:gd name="connsiteX1" fmla="*/ 21824 w 216264"/>
                <a:gd name="connsiteY1" fmla="*/ 108058 h 130405"/>
                <a:gd name="connsiteX2" fmla="*/ 225 w 216264"/>
                <a:gd name="connsiteY2" fmla="*/ 121334 h 130405"/>
                <a:gd name="connsiteX3" fmla="*/ 225 w 216264"/>
                <a:gd name="connsiteY3" fmla="*/ 130480 h 130405"/>
                <a:gd name="connsiteX4" fmla="*/ 31516 w 216264"/>
                <a:gd name="connsiteY4" fmla="*/ 129595 h 130405"/>
                <a:gd name="connsiteX5" fmla="*/ 62530 w 216264"/>
                <a:gd name="connsiteY5" fmla="*/ 130480 h 130405"/>
                <a:gd name="connsiteX6" fmla="*/ 62530 w 216264"/>
                <a:gd name="connsiteY6" fmla="*/ 121334 h 130405"/>
                <a:gd name="connsiteX7" fmla="*/ 40931 w 216264"/>
                <a:gd name="connsiteY7" fmla="*/ 108058 h 130405"/>
                <a:gd name="connsiteX8" fmla="*/ 40931 w 216264"/>
                <a:gd name="connsiteY8" fmla="*/ 53771 h 130405"/>
                <a:gd name="connsiteX9" fmla="*/ 78313 w 216264"/>
                <a:gd name="connsiteY9" fmla="*/ 6565 h 130405"/>
                <a:gd name="connsiteX10" fmla="*/ 98805 w 216264"/>
                <a:gd name="connsiteY10" fmla="*/ 39314 h 130405"/>
                <a:gd name="connsiteX11" fmla="*/ 98805 w 216264"/>
                <a:gd name="connsiteY11" fmla="*/ 108058 h 130405"/>
                <a:gd name="connsiteX12" fmla="*/ 77206 w 216264"/>
                <a:gd name="connsiteY12" fmla="*/ 121334 h 130405"/>
                <a:gd name="connsiteX13" fmla="*/ 77206 w 216264"/>
                <a:gd name="connsiteY13" fmla="*/ 130480 h 130405"/>
                <a:gd name="connsiteX14" fmla="*/ 108496 w 216264"/>
                <a:gd name="connsiteY14" fmla="*/ 129595 h 130405"/>
                <a:gd name="connsiteX15" fmla="*/ 139510 w 216264"/>
                <a:gd name="connsiteY15" fmla="*/ 130480 h 130405"/>
                <a:gd name="connsiteX16" fmla="*/ 139510 w 216264"/>
                <a:gd name="connsiteY16" fmla="*/ 121334 h 130405"/>
                <a:gd name="connsiteX17" fmla="*/ 117911 w 216264"/>
                <a:gd name="connsiteY17" fmla="*/ 108058 h 130405"/>
                <a:gd name="connsiteX18" fmla="*/ 117911 w 216264"/>
                <a:gd name="connsiteY18" fmla="*/ 53771 h 130405"/>
                <a:gd name="connsiteX19" fmla="*/ 155294 w 216264"/>
                <a:gd name="connsiteY19" fmla="*/ 6565 h 130405"/>
                <a:gd name="connsiteX20" fmla="*/ 175785 w 216264"/>
                <a:gd name="connsiteY20" fmla="*/ 39314 h 130405"/>
                <a:gd name="connsiteX21" fmla="*/ 175785 w 216264"/>
                <a:gd name="connsiteY21" fmla="*/ 108058 h 130405"/>
                <a:gd name="connsiteX22" fmla="*/ 154186 w 216264"/>
                <a:gd name="connsiteY22" fmla="*/ 121334 h 130405"/>
                <a:gd name="connsiteX23" fmla="*/ 154186 w 216264"/>
                <a:gd name="connsiteY23" fmla="*/ 130480 h 130405"/>
                <a:gd name="connsiteX24" fmla="*/ 185477 w 216264"/>
                <a:gd name="connsiteY24" fmla="*/ 129595 h 130405"/>
                <a:gd name="connsiteX25" fmla="*/ 216490 w 216264"/>
                <a:gd name="connsiteY25" fmla="*/ 130480 h 130405"/>
                <a:gd name="connsiteX26" fmla="*/ 216490 w 216264"/>
                <a:gd name="connsiteY26" fmla="*/ 121334 h 130405"/>
                <a:gd name="connsiteX27" fmla="*/ 194891 w 216264"/>
                <a:gd name="connsiteY27" fmla="*/ 112483 h 130405"/>
                <a:gd name="connsiteX28" fmla="*/ 194891 w 216264"/>
                <a:gd name="connsiteY28" fmla="*/ 56131 h 130405"/>
                <a:gd name="connsiteX29" fmla="*/ 186307 w 216264"/>
                <a:gd name="connsiteY29" fmla="*/ 10991 h 130405"/>
                <a:gd name="connsiteX30" fmla="*/ 157232 w 216264"/>
                <a:gd name="connsiteY30" fmla="*/ 75 h 130405"/>
                <a:gd name="connsiteX31" fmla="*/ 117080 w 216264"/>
                <a:gd name="connsiteY31" fmla="*/ 28988 h 130405"/>
                <a:gd name="connsiteX32" fmla="*/ 80252 w 216264"/>
                <a:gd name="connsiteY32" fmla="*/ 75 h 130405"/>
                <a:gd name="connsiteX33" fmla="*/ 39269 w 216264"/>
                <a:gd name="connsiteY33" fmla="*/ 31053 h 130405"/>
                <a:gd name="connsiteX34" fmla="*/ 39269 w 216264"/>
                <a:gd name="connsiteY34" fmla="*/ 75 h 130405"/>
                <a:gd name="connsiteX35" fmla="*/ 225 w 216264"/>
                <a:gd name="connsiteY35" fmla="*/ 3320 h 130405"/>
                <a:gd name="connsiteX36" fmla="*/ 225 w 216264"/>
                <a:gd name="connsiteY36" fmla="*/ 12466 h 130405"/>
                <a:gd name="connsiteX37" fmla="*/ 21824 w 216264"/>
                <a:gd name="connsiteY37" fmla="*/ 28988 h 13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16264" h="130405">
                  <a:moveTo>
                    <a:pt x="21824" y="28988"/>
                  </a:moveTo>
                  <a:lnTo>
                    <a:pt x="21824" y="108058"/>
                  </a:lnTo>
                  <a:cubicBezTo>
                    <a:pt x="21824" y="121334"/>
                    <a:pt x="18778" y="121334"/>
                    <a:pt x="225" y="121334"/>
                  </a:cubicBezTo>
                  <a:lnTo>
                    <a:pt x="225" y="130480"/>
                  </a:lnTo>
                  <a:cubicBezTo>
                    <a:pt x="9917" y="130185"/>
                    <a:pt x="24040" y="129595"/>
                    <a:pt x="31516" y="129595"/>
                  </a:cubicBezTo>
                  <a:cubicBezTo>
                    <a:pt x="38716" y="129595"/>
                    <a:pt x="53115" y="130185"/>
                    <a:pt x="62530" y="130480"/>
                  </a:cubicBezTo>
                  <a:lnTo>
                    <a:pt x="62530" y="121334"/>
                  </a:lnTo>
                  <a:cubicBezTo>
                    <a:pt x="43977" y="121334"/>
                    <a:pt x="40931" y="121334"/>
                    <a:pt x="40931" y="108058"/>
                  </a:cubicBezTo>
                  <a:lnTo>
                    <a:pt x="40931" y="53771"/>
                  </a:lnTo>
                  <a:cubicBezTo>
                    <a:pt x="40931" y="23087"/>
                    <a:pt x="60591" y="6565"/>
                    <a:pt x="78313" y="6565"/>
                  </a:cubicBezTo>
                  <a:cubicBezTo>
                    <a:pt x="95759" y="6565"/>
                    <a:pt x="98805" y="22497"/>
                    <a:pt x="98805" y="39314"/>
                  </a:cubicBezTo>
                  <a:lnTo>
                    <a:pt x="98805" y="108058"/>
                  </a:lnTo>
                  <a:cubicBezTo>
                    <a:pt x="98805" y="121334"/>
                    <a:pt x="95759" y="121334"/>
                    <a:pt x="77206" y="121334"/>
                  </a:cubicBezTo>
                  <a:lnTo>
                    <a:pt x="77206" y="130480"/>
                  </a:lnTo>
                  <a:cubicBezTo>
                    <a:pt x="86898" y="130185"/>
                    <a:pt x="101020" y="129595"/>
                    <a:pt x="108496" y="129595"/>
                  </a:cubicBezTo>
                  <a:cubicBezTo>
                    <a:pt x="115696" y="129595"/>
                    <a:pt x="130095" y="130185"/>
                    <a:pt x="139510" y="130480"/>
                  </a:cubicBezTo>
                  <a:lnTo>
                    <a:pt x="139510" y="121334"/>
                  </a:lnTo>
                  <a:cubicBezTo>
                    <a:pt x="120957" y="121334"/>
                    <a:pt x="117911" y="121334"/>
                    <a:pt x="117911" y="108058"/>
                  </a:cubicBezTo>
                  <a:lnTo>
                    <a:pt x="117911" y="53771"/>
                  </a:lnTo>
                  <a:cubicBezTo>
                    <a:pt x="117911" y="23087"/>
                    <a:pt x="137572" y="6565"/>
                    <a:pt x="155294" y="6565"/>
                  </a:cubicBezTo>
                  <a:cubicBezTo>
                    <a:pt x="172739" y="6565"/>
                    <a:pt x="175785" y="22497"/>
                    <a:pt x="175785" y="39314"/>
                  </a:cubicBezTo>
                  <a:lnTo>
                    <a:pt x="175785" y="108058"/>
                  </a:lnTo>
                  <a:cubicBezTo>
                    <a:pt x="175785" y="121334"/>
                    <a:pt x="172739" y="121334"/>
                    <a:pt x="154186" y="121334"/>
                  </a:cubicBezTo>
                  <a:lnTo>
                    <a:pt x="154186" y="130480"/>
                  </a:lnTo>
                  <a:cubicBezTo>
                    <a:pt x="163878" y="130185"/>
                    <a:pt x="178000" y="129595"/>
                    <a:pt x="185477" y="129595"/>
                  </a:cubicBezTo>
                  <a:cubicBezTo>
                    <a:pt x="192676" y="129595"/>
                    <a:pt x="207075" y="130185"/>
                    <a:pt x="216490" y="130480"/>
                  </a:cubicBezTo>
                  <a:lnTo>
                    <a:pt x="216490" y="121334"/>
                  </a:lnTo>
                  <a:cubicBezTo>
                    <a:pt x="202091" y="121334"/>
                    <a:pt x="195168" y="121334"/>
                    <a:pt x="194891" y="112483"/>
                  </a:cubicBezTo>
                  <a:lnTo>
                    <a:pt x="194891" y="56131"/>
                  </a:lnTo>
                  <a:cubicBezTo>
                    <a:pt x="194891" y="30758"/>
                    <a:pt x="194891" y="21612"/>
                    <a:pt x="186307" y="10991"/>
                  </a:cubicBezTo>
                  <a:cubicBezTo>
                    <a:pt x="182431" y="5975"/>
                    <a:pt x="173293" y="75"/>
                    <a:pt x="157232" y="75"/>
                  </a:cubicBezTo>
                  <a:cubicBezTo>
                    <a:pt x="133972" y="75"/>
                    <a:pt x="121788" y="17777"/>
                    <a:pt x="117080" y="28988"/>
                  </a:cubicBezTo>
                  <a:cubicBezTo>
                    <a:pt x="113204" y="3320"/>
                    <a:pt x="92713" y="75"/>
                    <a:pt x="80252" y="75"/>
                  </a:cubicBezTo>
                  <a:cubicBezTo>
                    <a:pt x="60038" y="75"/>
                    <a:pt x="47023" y="12761"/>
                    <a:pt x="39269" y="31053"/>
                  </a:cubicBezTo>
                  <a:lnTo>
                    <a:pt x="39269" y="75"/>
                  </a:lnTo>
                  <a:lnTo>
                    <a:pt x="225" y="3320"/>
                  </a:lnTo>
                  <a:lnTo>
                    <a:pt x="225" y="12466"/>
                  </a:lnTo>
                  <a:cubicBezTo>
                    <a:pt x="19609" y="12466"/>
                    <a:pt x="21824" y="14531"/>
                    <a:pt x="21824" y="28988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7" name="Dowolny kształt: kształt 136">
              <a:extLst>
                <a:ext uri="{FF2B5EF4-FFF2-40B4-BE49-F238E27FC236}">
                  <a16:creationId xmlns:a16="http://schemas.microsoft.com/office/drawing/2014/main" id="{050FA65D-C537-F2D7-73EC-53E7BF7A2BCE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8301904" y="6008393"/>
              <a:ext cx="59258" cy="197378"/>
            </a:xfrm>
            <a:custGeom>
              <a:avLst/>
              <a:gdLst>
                <a:gd name="connsiteX0" fmla="*/ 40108 w 59258"/>
                <a:gd name="connsiteY0" fmla="*/ 67048 h 197378"/>
                <a:gd name="connsiteX1" fmla="*/ 1341 w 59258"/>
                <a:gd name="connsiteY1" fmla="*/ 70293 h 197378"/>
                <a:gd name="connsiteX2" fmla="*/ 1341 w 59258"/>
                <a:gd name="connsiteY2" fmla="*/ 79439 h 197378"/>
                <a:gd name="connsiteX3" fmla="*/ 21833 w 59258"/>
                <a:gd name="connsiteY3" fmla="*/ 95666 h 197378"/>
                <a:gd name="connsiteX4" fmla="*/ 21833 w 59258"/>
                <a:gd name="connsiteY4" fmla="*/ 175030 h 197378"/>
                <a:gd name="connsiteX5" fmla="*/ 234 w 59258"/>
                <a:gd name="connsiteY5" fmla="*/ 188307 h 197378"/>
                <a:gd name="connsiteX6" fmla="*/ 234 w 59258"/>
                <a:gd name="connsiteY6" fmla="*/ 197453 h 197378"/>
                <a:gd name="connsiteX7" fmla="*/ 30694 w 59258"/>
                <a:gd name="connsiteY7" fmla="*/ 196568 h 197378"/>
                <a:gd name="connsiteX8" fmla="*/ 59492 w 59258"/>
                <a:gd name="connsiteY8" fmla="*/ 197453 h 197378"/>
                <a:gd name="connsiteX9" fmla="*/ 59492 w 59258"/>
                <a:gd name="connsiteY9" fmla="*/ 188307 h 197378"/>
                <a:gd name="connsiteX10" fmla="*/ 40108 w 59258"/>
                <a:gd name="connsiteY10" fmla="*/ 175326 h 197378"/>
                <a:gd name="connsiteX11" fmla="*/ 40108 w 59258"/>
                <a:gd name="connsiteY11" fmla="*/ 67048 h 197378"/>
                <a:gd name="connsiteX12" fmla="*/ 41216 w 59258"/>
                <a:gd name="connsiteY12" fmla="*/ 15712 h 197378"/>
                <a:gd name="connsiteX13" fmla="*/ 26540 w 59258"/>
                <a:gd name="connsiteY13" fmla="*/ 75 h 197378"/>
                <a:gd name="connsiteX14" fmla="*/ 11864 w 59258"/>
                <a:gd name="connsiteY14" fmla="*/ 15712 h 197378"/>
                <a:gd name="connsiteX15" fmla="*/ 26540 w 59258"/>
                <a:gd name="connsiteY15" fmla="*/ 31348 h 197378"/>
                <a:gd name="connsiteX16" fmla="*/ 41216 w 59258"/>
                <a:gd name="connsiteY16" fmla="*/ 15712 h 19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258" h="197378">
                  <a:moveTo>
                    <a:pt x="40108" y="67048"/>
                  </a:moveTo>
                  <a:lnTo>
                    <a:pt x="1341" y="70293"/>
                  </a:lnTo>
                  <a:lnTo>
                    <a:pt x="1341" y="79439"/>
                  </a:lnTo>
                  <a:cubicBezTo>
                    <a:pt x="19340" y="79439"/>
                    <a:pt x="21833" y="81209"/>
                    <a:pt x="21833" y="95666"/>
                  </a:cubicBezTo>
                  <a:lnTo>
                    <a:pt x="21833" y="175030"/>
                  </a:lnTo>
                  <a:cubicBezTo>
                    <a:pt x="21833" y="188307"/>
                    <a:pt x="18787" y="188307"/>
                    <a:pt x="234" y="188307"/>
                  </a:cubicBezTo>
                  <a:lnTo>
                    <a:pt x="234" y="197453"/>
                  </a:lnTo>
                  <a:cubicBezTo>
                    <a:pt x="9095" y="197158"/>
                    <a:pt x="24048" y="196568"/>
                    <a:pt x="30694" y="196568"/>
                  </a:cubicBezTo>
                  <a:cubicBezTo>
                    <a:pt x="40385" y="196568"/>
                    <a:pt x="50077" y="197158"/>
                    <a:pt x="59492" y="197453"/>
                  </a:cubicBezTo>
                  <a:lnTo>
                    <a:pt x="59492" y="188307"/>
                  </a:lnTo>
                  <a:cubicBezTo>
                    <a:pt x="41216" y="188307"/>
                    <a:pt x="40108" y="186832"/>
                    <a:pt x="40108" y="175326"/>
                  </a:cubicBezTo>
                  <a:lnTo>
                    <a:pt x="40108" y="67048"/>
                  </a:lnTo>
                  <a:close/>
                  <a:moveTo>
                    <a:pt x="41216" y="15712"/>
                  </a:moveTo>
                  <a:cubicBezTo>
                    <a:pt x="41216" y="6270"/>
                    <a:pt x="34293" y="75"/>
                    <a:pt x="26540" y="75"/>
                  </a:cubicBezTo>
                  <a:cubicBezTo>
                    <a:pt x="17956" y="75"/>
                    <a:pt x="11864" y="8041"/>
                    <a:pt x="11864" y="15712"/>
                  </a:cubicBezTo>
                  <a:cubicBezTo>
                    <a:pt x="11864" y="23678"/>
                    <a:pt x="17956" y="31348"/>
                    <a:pt x="26540" y="31348"/>
                  </a:cubicBezTo>
                  <a:cubicBezTo>
                    <a:pt x="34293" y="31348"/>
                    <a:pt x="41216" y="25153"/>
                    <a:pt x="41216" y="15712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8" name="Dowolny kształt: kształt 137">
              <a:extLst>
                <a:ext uri="{FF2B5EF4-FFF2-40B4-BE49-F238E27FC236}">
                  <a16:creationId xmlns:a16="http://schemas.microsoft.com/office/drawing/2014/main" id="{7BC12323-B525-661B-7964-5779A796FC39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378546" y="6075366"/>
              <a:ext cx="139284" cy="130405"/>
            </a:xfrm>
            <a:custGeom>
              <a:avLst/>
              <a:gdLst>
                <a:gd name="connsiteX0" fmla="*/ 21835 w 139284"/>
                <a:gd name="connsiteY0" fmla="*/ 28988 h 130405"/>
                <a:gd name="connsiteX1" fmla="*/ 21835 w 139284"/>
                <a:gd name="connsiteY1" fmla="*/ 108058 h 130405"/>
                <a:gd name="connsiteX2" fmla="*/ 237 w 139284"/>
                <a:gd name="connsiteY2" fmla="*/ 121334 h 130405"/>
                <a:gd name="connsiteX3" fmla="*/ 237 w 139284"/>
                <a:gd name="connsiteY3" fmla="*/ 130480 h 130405"/>
                <a:gd name="connsiteX4" fmla="*/ 31527 w 139284"/>
                <a:gd name="connsiteY4" fmla="*/ 129595 h 130405"/>
                <a:gd name="connsiteX5" fmla="*/ 62541 w 139284"/>
                <a:gd name="connsiteY5" fmla="*/ 130480 h 130405"/>
                <a:gd name="connsiteX6" fmla="*/ 62541 w 139284"/>
                <a:gd name="connsiteY6" fmla="*/ 121334 h 130405"/>
                <a:gd name="connsiteX7" fmla="*/ 40942 w 139284"/>
                <a:gd name="connsiteY7" fmla="*/ 108058 h 130405"/>
                <a:gd name="connsiteX8" fmla="*/ 40942 w 139284"/>
                <a:gd name="connsiteY8" fmla="*/ 53771 h 130405"/>
                <a:gd name="connsiteX9" fmla="*/ 78324 w 139284"/>
                <a:gd name="connsiteY9" fmla="*/ 6565 h 130405"/>
                <a:gd name="connsiteX10" fmla="*/ 98816 w 139284"/>
                <a:gd name="connsiteY10" fmla="*/ 39314 h 130405"/>
                <a:gd name="connsiteX11" fmla="*/ 98816 w 139284"/>
                <a:gd name="connsiteY11" fmla="*/ 108058 h 130405"/>
                <a:gd name="connsiteX12" fmla="*/ 77217 w 139284"/>
                <a:gd name="connsiteY12" fmla="*/ 121334 h 130405"/>
                <a:gd name="connsiteX13" fmla="*/ 77217 w 139284"/>
                <a:gd name="connsiteY13" fmla="*/ 130480 h 130405"/>
                <a:gd name="connsiteX14" fmla="*/ 108507 w 139284"/>
                <a:gd name="connsiteY14" fmla="*/ 129595 h 130405"/>
                <a:gd name="connsiteX15" fmla="*/ 139521 w 139284"/>
                <a:gd name="connsiteY15" fmla="*/ 130480 h 130405"/>
                <a:gd name="connsiteX16" fmla="*/ 139521 w 139284"/>
                <a:gd name="connsiteY16" fmla="*/ 121334 h 130405"/>
                <a:gd name="connsiteX17" fmla="*/ 117922 w 139284"/>
                <a:gd name="connsiteY17" fmla="*/ 112483 h 130405"/>
                <a:gd name="connsiteX18" fmla="*/ 117922 w 139284"/>
                <a:gd name="connsiteY18" fmla="*/ 56131 h 130405"/>
                <a:gd name="connsiteX19" fmla="*/ 109338 w 139284"/>
                <a:gd name="connsiteY19" fmla="*/ 10991 h 130405"/>
                <a:gd name="connsiteX20" fmla="*/ 80263 w 139284"/>
                <a:gd name="connsiteY20" fmla="*/ 75 h 130405"/>
                <a:gd name="connsiteX21" fmla="*/ 39281 w 139284"/>
                <a:gd name="connsiteY21" fmla="*/ 31053 h 130405"/>
                <a:gd name="connsiteX22" fmla="*/ 39281 w 139284"/>
                <a:gd name="connsiteY22" fmla="*/ 75 h 130405"/>
                <a:gd name="connsiteX23" fmla="*/ 237 w 139284"/>
                <a:gd name="connsiteY23" fmla="*/ 3320 h 130405"/>
                <a:gd name="connsiteX24" fmla="*/ 237 w 139284"/>
                <a:gd name="connsiteY24" fmla="*/ 12466 h 130405"/>
                <a:gd name="connsiteX25" fmla="*/ 21835 w 139284"/>
                <a:gd name="connsiteY25" fmla="*/ 28988 h 13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9284" h="130405">
                  <a:moveTo>
                    <a:pt x="21835" y="28988"/>
                  </a:moveTo>
                  <a:lnTo>
                    <a:pt x="21835" y="108058"/>
                  </a:lnTo>
                  <a:cubicBezTo>
                    <a:pt x="21835" y="121334"/>
                    <a:pt x="18789" y="121334"/>
                    <a:pt x="237" y="121334"/>
                  </a:cubicBezTo>
                  <a:lnTo>
                    <a:pt x="237" y="130480"/>
                  </a:lnTo>
                  <a:cubicBezTo>
                    <a:pt x="9928" y="130185"/>
                    <a:pt x="24051" y="129595"/>
                    <a:pt x="31527" y="129595"/>
                  </a:cubicBezTo>
                  <a:cubicBezTo>
                    <a:pt x="38727" y="129595"/>
                    <a:pt x="53126" y="130185"/>
                    <a:pt x="62541" y="130480"/>
                  </a:cubicBezTo>
                  <a:lnTo>
                    <a:pt x="62541" y="121334"/>
                  </a:lnTo>
                  <a:cubicBezTo>
                    <a:pt x="43988" y="121334"/>
                    <a:pt x="40942" y="121334"/>
                    <a:pt x="40942" y="108058"/>
                  </a:cubicBezTo>
                  <a:lnTo>
                    <a:pt x="40942" y="53771"/>
                  </a:lnTo>
                  <a:cubicBezTo>
                    <a:pt x="40942" y="23087"/>
                    <a:pt x="60602" y="6565"/>
                    <a:pt x="78324" y="6565"/>
                  </a:cubicBezTo>
                  <a:cubicBezTo>
                    <a:pt x="95770" y="6565"/>
                    <a:pt x="98816" y="22497"/>
                    <a:pt x="98816" y="39314"/>
                  </a:cubicBezTo>
                  <a:lnTo>
                    <a:pt x="98816" y="108058"/>
                  </a:lnTo>
                  <a:cubicBezTo>
                    <a:pt x="98816" y="121334"/>
                    <a:pt x="95770" y="121334"/>
                    <a:pt x="77217" y="121334"/>
                  </a:cubicBezTo>
                  <a:lnTo>
                    <a:pt x="77217" y="130480"/>
                  </a:lnTo>
                  <a:cubicBezTo>
                    <a:pt x="86909" y="130185"/>
                    <a:pt x="101031" y="129595"/>
                    <a:pt x="108507" y="129595"/>
                  </a:cubicBezTo>
                  <a:cubicBezTo>
                    <a:pt x="115707" y="129595"/>
                    <a:pt x="130106" y="130185"/>
                    <a:pt x="139521" y="130480"/>
                  </a:cubicBezTo>
                  <a:lnTo>
                    <a:pt x="139521" y="121334"/>
                  </a:lnTo>
                  <a:cubicBezTo>
                    <a:pt x="125122" y="121334"/>
                    <a:pt x="118199" y="121334"/>
                    <a:pt x="117922" y="112483"/>
                  </a:cubicBezTo>
                  <a:lnTo>
                    <a:pt x="117922" y="56131"/>
                  </a:lnTo>
                  <a:cubicBezTo>
                    <a:pt x="117922" y="30758"/>
                    <a:pt x="117922" y="21612"/>
                    <a:pt x="109338" y="10991"/>
                  </a:cubicBezTo>
                  <a:cubicBezTo>
                    <a:pt x="105461" y="5975"/>
                    <a:pt x="96323" y="75"/>
                    <a:pt x="80263" y="75"/>
                  </a:cubicBezTo>
                  <a:cubicBezTo>
                    <a:pt x="60049" y="75"/>
                    <a:pt x="47034" y="12761"/>
                    <a:pt x="39281" y="31053"/>
                  </a:cubicBezTo>
                  <a:lnTo>
                    <a:pt x="39281" y="75"/>
                  </a:lnTo>
                  <a:lnTo>
                    <a:pt x="237" y="3320"/>
                  </a:lnTo>
                  <a:lnTo>
                    <a:pt x="237" y="12466"/>
                  </a:lnTo>
                  <a:cubicBezTo>
                    <a:pt x="19620" y="12466"/>
                    <a:pt x="21835" y="14531"/>
                    <a:pt x="21835" y="28988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9" name="Dowolny kształt: kształt 138">
              <a:extLst>
                <a:ext uri="{FF2B5EF4-FFF2-40B4-BE49-F238E27FC236}">
                  <a16:creationId xmlns:a16="http://schemas.microsoft.com/office/drawing/2014/main" id="{BF97B110-3425-57DE-AB53-3045585C84CA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125988" y="6282401"/>
              <a:ext cx="71331" cy="20652"/>
            </a:xfrm>
            <a:custGeom>
              <a:avLst/>
              <a:gdLst>
                <a:gd name="connsiteX0" fmla="*/ 67682 w 71331"/>
                <a:gd name="connsiteY0" fmla="*/ 82 h 20652"/>
                <a:gd name="connsiteX1" fmla="*/ 51012 w 71331"/>
                <a:gd name="connsiteY1" fmla="*/ 9582 h 20652"/>
                <a:gd name="connsiteX2" fmla="*/ 38606 w 71331"/>
                <a:gd name="connsiteY2" fmla="*/ 5452 h 20652"/>
                <a:gd name="connsiteX3" fmla="*/ 23293 w 71331"/>
                <a:gd name="connsiteY3" fmla="*/ 82 h 20652"/>
                <a:gd name="connsiteX4" fmla="*/ 227 w 71331"/>
                <a:gd name="connsiteY4" fmla="*/ 16604 h 20652"/>
                <a:gd name="connsiteX5" fmla="*/ 4104 w 71331"/>
                <a:gd name="connsiteY5" fmla="*/ 20734 h 20652"/>
                <a:gd name="connsiteX6" fmla="*/ 20774 w 71331"/>
                <a:gd name="connsiteY6" fmla="*/ 11234 h 20652"/>
                <a:gd name="connsiteX7" fmla="*/ 33179 w 71331"/>
                <a:gd name="connsiteY7" fmla="*/ 15365 h 20652"/>
                <a:gd name="connsiteX8" fmla="*/ 48492 w 71331"/>
                <a:gd name="connsiteY8" fmla="*/ 20734 h 20652"/>
                <a:gd name="connsiteX9" fmla="*/ 71558 w 71331"/>
                <a:gd name="connsiteY9" fmla="*/ 4212 h 20652"/>
                <a:gd name="connsiteX10" fmla="*/ 67682 w 71331"/>
                <a:gd name="connsiteY10" fmla="*/ 82 h 2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331" h="20652">
                  <a:moveTo>
                    <a:pt x="67682" y="82"/>
                  </a:moveTo>
                  <a:cubicBezTo>
                    <a:pt x="62060" y="6484"/>
                    <a:pt x="56439" y="9582"/>
                    <a:pt x="51012" y="9582"/>
                  </a:cubicBezTo>
                  <a:cubicBezTo>
                    <a:pt x="45972" y="9582"/>
                    <a:pt x="40157" y="6484"/>
                    <a:pt x="38606" y="5452"/>
                  </a:cubicBezTo>
                  <a:cubicBezTo>
                    <a:pt x="31628" y="1941"/>
                    <a:pt x="27558" y="82"/>
                    <a:pt x="23293" y="82"/>
                  </a:cubicBezTo>
                  <a:cubicBezTo>
                    <a:pt x="15346" y="82"/>
                    <a:pt x="12439" y="3386"/>
                    <a:pt x="227" y="16604"/>
                  </a:cubicBezTo>
                  <a:lnTo>
                    <a:pt x="4104" y="20734"/>
                  </a:lnTo>
                  <a:cubicBezTo>
                    <a:pt x="9725" y="14332"/>
                    <a:pt x="15346" y="11234"/>
                    <a:pt x="20774" y="11234"/>
                  </a:cubicBezTo>
                  <a:cubicBezTo>
                    <a:pt x="25813" y="11234"/>
                    <a:pt x="31628" y="14332"/>
                    <a:pt x="33179" y="15365"/>
                  </a:cubicBezTo>
                  <a:cubicBezTo>
                    <a:pt x="40157" y="18876"/>
                    <a:pt x="44228" y="20734"/>
                    <a:pt x="48492" y="20734"/>
                  </a:cubicBezTo>
                  <a:cubicBezTo>
                    <a:pt x="56439" y="20734"/>
                    <a:pt x="59347" y="17430"/>
                    <a:pt x="71558" y="4212"/>
                  </a:cubicBezTo>
                  <a:lnTo>
                    <a:pt x="67682" y="82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0" name="Dowolny kształt: kształt 139">
              <a:extLst>
                <a:ext uri="{FF2B5EF4-FFF2-40B4-BE49-F238E27FC236}">
                  <a16:creationId xmlns:a16="http://schemas.microsoft.com/office/drawing/2014/main" id="{053C3DAF-B7E3-969D-F70F-D95434C7608E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063424" y="6332541"/>
              <a:ext cx="176389" cy="141056"/>
            </a:xfrm>
            <a:custGeom>
              <a:avLst/>
              <a:gdLst>
                <a:gd name="connsiteX0" fmla="*/ 97724 w 176389"/>
                <a:gd name="connsiteY0" fmla="*/ 58117 h 141056"/>
                <a:gd name="connsiteX1" fmla="*/ 96561 w 176389"/>
                <a:gd name="connsiteY1" fmla="*/ 55639 h 141056"/>
                <a:gd name="connsiteX2" fmla="*/ 101213 w 176389"/>
                <a:gd name="connsiteY2" fmla="*/ 51715 h 141056"/>
                <a:gd name="connsiteX3" fmla="*/ 120791 w 176389"/>
                <a:gd name="connsiteY3" fmla="*/ 37052 h 141056"/>
                <a:gd name="connsiteX4" fmla="*/ 172157 w 176389"/>
                <a:gd name="connsiteY4" fmla="*/ 7519 h 141056"/>
                <a:gd name="connsiteX5" fmla="*/ 176615 w 176389"/>
                <a:gd name="connsiteY5" fmla="*/ 2975 h 141056"/>
                <a:gd name="connsiteX6" fmla="*/ 174095 w 176389"/>
                <a:gd name="connsiteY6" fmla="*/ 290 h 141056"/>
                <a:gd name="connsiteX7" fmla="*/ 160721 w 176389"/>
                <a:gd name="connsiteY7" fmla="*/ 910 h 141056"/>
                <a:gd name="connsiteX8" fmla="*/ 137267 w 176389"/>
                <a:gd name="connsiteY8" fmla="*/ 84 h 141056"/>
                <a:gd name="connsiteX9" fmla="*/ 133196 w 176389"/>
                <a:gd name="connsiteY9" fmla="*/ 4627 h 141056"/>
                <a:gd name="connsiteX10" fmla="*/ 136104 w 176389"/>
                <a:gd name="connsiteY10" fmla="*/ 7519 h 141056"/>
                <a:gd name="connsiteX11" fmla="*/ 140949 w 176389"/>
                <a:gd name="connsiteY11" fmla="*/ 10410 h 141056"/>
                <a:gd name="connsiteX12" fmla="*/ 132421 w 176389"/>
                <a:gd name="connsiteY12" fmla="*/ 20530 h 141056"/>
                <a:gd name="connsiteX13" fmla="*/ 51591 w 176389"/>
                <a:gd name="connsiteY13" fmla="*/ 81248 h 141056"/>
                <a:gd name="connsiteX14" fmla="*/ 66904 w 176389"/>
                <a:gd name="connsiteY14" fmla="*/ 16193 h 141056"/>
                <a:gd name="connsiteX15" fmla="*/ 83962 w 176389"/>
                <a:gd name="connsiteY15" fmla="*/ 7519 h 141056"/>
                <a:gd name="connsiteX16" fmla="*/ 89777 w 176389"/>
                <a:gd name="connsiteY16" fmla="*/ 3182 h 141056"/>
                <a:gd name="connsiteX17" fmla="*/ 86676 w 176389"/>
                <a:gd name="connsiteY17" fmla="*/ 84 h 141056"/>
                <a:gd name="connsiteX18" fmla="*/ 61283 w 176389"/>
                <a:gd name="connsiteY18" fmla="*/ 910 h 141056"/>
                <a:gd name="connsiteX19" fmla="*/ 47909 w 176389"/>
                <a:gd name="connsiteY19" fmla="*/ 703 h 141056"/>
                <a:gd name="connsiteX20" fmla="*/ 35697 w 176389"/>
                <a:gd name="connsiteY20" fmla="*/ 84 h 141056"/>
                <a:gd name="connsiteX21" fmla="*/ 31626 w 176389"/>
                <a:gd name="connsiteY21" fmla="*/ 4627 h 141056"/>
                <a:gd name="connsiteX22" fmla="*/ 38023 w 176389"/>
                <a:gd name="connsiteY22" fmla="*/ 7519 h 141056"/>
                <a:gd name="connsiteX23" fmla="*/ 45389 w 176389"/>
                <a:gd name="connsiteY23" fmla="*/ 7932 h 141056"/>
                <a:gd name="connsiteX24" fmla="*/ 49653 w 176389"/>
                <a:gd name="connsiteY24" fmla="*/ 10823 h 141056"/>
                <a:gd name="connsiteX25" fmla="*/ 48878 w 176389"/>
                <a:gd name="connsiteY25" fmla="*/ 15367 h 141056"/>
                <a:gd name="connsiteX26" fmla="*/ 23098 w 176389"/>
                <a:gd name="connsiteY26" fmla="*/ 125031 h 141056"/>
                <a:gd name="connsiteX27" fmla="*/ 6040 w 176389"/>
                <a:gd name="connsiteY27" fmla="*/ 133705 h 141056"/>
                <a:gd name="connsiteX28" fmla="*/ 225 w 176389"/>
                <a:gd name="connsiteY28" fmla="*/ 138249 h 141056"/>
                <a:gd name="connsiteX29" fmla="*/ 3326 w 176389"/>
                <a:gd name="connsiteY29" fmla="*/ 141140 h 141056"/>
                <a:gd name="connsiteX30" fmla="*/ 28525 w 176389"/>
                <a:gd name="connsiteY30" fmla="*/ 140314 h 141056"/>
                <a:gd name="connsiteX31" fmla="*/ 41900 w 176389"/>
                <a:gd name="connsiteY31" fmla="*/ 140520 h 141056"/>
                <a:gd name="connsiteX32" fmla="*/ 54305 w 176389"/>
                <a:gd name="connsiteY32" fmla="*/ 141140 h 141056"/>
                <a:gd name="connsiteX33" fmla="*/ 58376 w 176389"/>
                <a:gd name="connsiteY33" fmla="*/ 136596 h 141056"/>
                <a:gd name="connsiteX34" fmla="*/ 52173 w 176389"/>
                <a:gd name="connsiteY34" fmla="*/ 133705 h 141056"/>
                <a:gd name="connsiteX35" fmla="*/ 44807 w 176389"/>
                <a:gd name="connsiteY35" fmla="*/ 133292 h 141056"/>
                <a:gd name="connsiteX36" fmla="*/ 40349 w 176389"/>
                <a:gd name="connsiteY36" fmla="*/ 130194 h 141056"/>
                <a:gd name="connsiteX37" fmla="*/ 49459 w 176389"/>
                <a:gd name="connsiteY37" fmla="*/ 90541 h 141056"/>
                <a:gd name="connsiteX38" fmla="*/ 81636 w 176389"/>
                <a:gd name="connsiteY38" fmla="*/ 66378 h 141056"/>
                <a:gd name="connsiteX39" fmla="*/ 109742 w 176389"/>
                <a:gd name="connsiteY39" fmla="*/ 124411 h 141056"/>
                <a:gd name="connsiteX40" fmla="*/ 111099 w 176389"/>
                <a:gd name="connsiteY40" fmla="*/ 128335 h 141056"/>
                <a:gd name="connsiteX41" fmla="*/ 102182 w 176389"/>
                <a:gd name="connsiteY41" fmla="*/ 133705 h 141056"/>
                <a:gd name="connsiteX42" fmla="*/ 97143 w 176389"/>
                <a:gd name="connsiteY42" fmla="*/ 138249 h 141056"/>
                <a:gd name="connsiteX43" fmla="*/ 100438 w 176389"/>
                <a:gd name="connsiteY43" fmla="*/ 141140 h 141056"/>
                <a:gd name="connsiteX44" fmla="*/ 125249 w 176389"/>
                <a:gd name="connsiteY44" fmla="*/ 140314 h 141056"/>
                <a:gd name="connsiteX45" fmla="*/ 144245 w 176389"/>
                <a:gd name="connsiteY45" fmla="*/ 141140 h 141056"/>
                <a:gd name="connsiteX46" fmla="*/ 148121 w 176389"/>
                <a:gd name="connsiteY46" fmla="*/ 136803 h 141056"/>
                <a:gd name="connsiteX47" fmla="*/ 143663 w 176389"/>
                <a:gd name="connsiteY47" fmla="*/ 133705 h 141056"/>
                <a:gd name="connsiteX48" fmla="*/ 130870 w 176389"/>
                <a:gd name="connsiteY48" fmla="*/ 126890 h 141056"/>
                <a:gd name="connsiteX49" fmla="*/ 97724 w 176389"/>
                <a:gd name="connsiteY49" fmla="*/ 58117 h 14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76389" h="141056">
                  <a:moveTo>
                    <a:pt x="97724" y="58117"/>
                  </a:moveTo>
                  <a:cubicBezTo>
                    <a:pt x="96949" y="56465"/>
                    <a:pt x="96561" y="55845"/>
                    <a:pt x="96561" y="55639"/>
                  </a:cubicBezTo>
                  <a:cubicBezTo>
                    <a:pt x="96561" y="55226"/>
                    <a:pt x="96755" y="55019"/>
                    <a:pt x="101213" y="51715"/>
                  </a:cubicBezTo>
                  <a:lnTo>
                    <a:pt x="120791" y="37052"/>
                  </a:lnTo>
                  <a:cubicBezTo>
                    <a:pt x="146377" y="17845"/>
                    <a:pt x="158395" y="8758"/>
                    <a:pt x="172157" y="7519"/>
                  </a:cubicBezTo>
                  <a:cubicBezTo>
                    <a:pt x="174289" y="7312"/>
                    <a:pt x="176615" y="7106"/>
                    <a:pt x="176615" y="2975"/>
                  </a:cubicBezTo>
                  <a:cubicBezTo>
                    <a:pt x="176615" y="1323"/>
                    <a:pt x="175258" y="290"/>
                    <a:pt x="174095" y="290"/>
                  </a:cubicBezTo>
                  <a:cubicBezTo>
                    <a:pt x="170025" y="290"/>
                    <a:pt x="164985" y="910"/>
                    <a:pt x="160721" y="910"/>
                  </a:cubicBezTo>
                  <a:cubicBezTo>
                    <a:pt x="155487" y="910"/>
                    <a:pt x="142500" y="84"/>
                    <a:pt x="137267" y="84"/>
                  </a:cubicBezTo>
                  <a:cubicBezTo>
                    <a:pt x="136104" y="84"/>
                    <a:pt x="133196" y="84"/>
                    <a:pt x="133196" y="4627"/>
                  </a:cubicBezTo>
                  <a:cubicBezTo>
                    <a:pt x="133196" y="4834"/>
                    <a:pt x="133196" y="7312"/>
                    <a:pt x="136104" y="7519"/>
                  </a:cubicBezTo>
                  <a:cubicBezTo>
                    <a:pt x="138430" y="7725"/>
                    <a:pt x="140949" y="8138"/>
                    <a:pt x="140949" y="10410"/>
                  </a:cubicBezTo>
                  <a:cubicBezTo>
                    <a:pt x="140949" y="14127"/>
                    <a:pt x="134940" y="18671"/>
                    <a:pt x="132421" y="20530"/>
                  </a:cubicBezTo>
                  <a:lnTo>
                    <a:pt x="51591" y="81248"/>
                  </a:lnTo>
                  <a:lnTo>
                    <a:pt x="66904" y="16193"/>
                  </a:lnTo>
                  <a:cubicBezTo>
                    <a:pt x="68649" y="9171"/>
                    <a:pt x="68843" y="7519"/>
                    <a:pt x="83962" y="7519"/>
                  </a:cubicBezTo>
                  <a:cubicBezTo>
                    <a:pt x="87063" y="7519"/>
                    <a:pt x="89777" y="7519"/>
                    <a:pt x="89777" y="3182"/>
                  </a:cubicBezTo>
                  <a:cubicBezTo>
                    <a:pt x="89777" y="1323"/>
                    <a:pt x="88614" y="84"/>
                    <a:pt x="86676" y="84"/>
                  </a:cubicBezTo>
                  <a:cubicBezTo>
                    <a:pt x="81054" y="84"/>
                    <a:pt x="66904" y="910"/>
                    <a:pt x="61283" y="910"/>
                  </a:cubicBezTo>
                  <a:cubicBezTo>
                    <a:pt x="57988" y="910"/>
                    <a:pt x="51204" y="910"/>
                    <a:pt x="47909" y="703"/>
                  </a:cubicBezTo>
                  <a:cubicBezTo>
                    <a:pt x="44032" y="497"/>
                    <a:pt x="39380" y="84"/>
                    <a:pt x="35697" y="84"/>
                  </a:cubicBezTo>
                  <a:cubicBezTo>
                    <a:pt x="34534" y="84"/>
                    <a:pt x="31626" y="84"/>
                    <a:pt x="31626" y="4627"/>
                  </a:cubicBezTo>
                  <a:cubicBezTo>
                    <a:pt x="31626" y="7519"/>
                    <a:pt x="33759" y="7519"/>
                    <a:pt x="38023" y="7519"/>
                  </a:cubicBezTo>
                  <a:cubicBezTo>
                    <a:pt x="41124" y="7519"/>
                    <a:pt x="41900" y="7519"/>
                    <a:pt x="45389" y="7932"/>
                  </a:cubicBezTo>
                  <a:cubicBezTo>
                    <a:pt x="49265" y="8345"/>
                    <a:pt x="49653" y="8758"/>
                    <a:pt x="49653" y="10823"/>
                  </a:cubicBezTo>
                  <a:cubicBezTo>
                    <a:pt x="49653" y="11236"/>
                    <a:pt x="49653" y="12269"/>
                    <a:pt x="48878" y="15367"/>
                  </a:cubicBezTo>
                  <a:lnTo>
                    <a:pt x="23098" y="125031"/>
                  </a:lnTo>
                  <a:cubicBezTo>
                    <a:pt x="21547" y="132053"/>
                    <a:pt x="21159" y="133705"/>
                    <a:pt x="6040" y="133705"/>
                  </a:cubicBezTo>
                  <a:cubicBezTo>
                    <a:pt x="2551" y="133705"/>
                    <a:pt x="225" y="133705"/>
                    <a:pt x="225" y="138249"/>
                  </a:cubicBezTo>
                  <a:cubicBezTo>
                    <a:pt x="225" y="138455"/>
                    <a:pt x="225" y="141140"/>
                    <a:pt x="3326" y="141140"/>
                  </a:cubicBezTo>
                  <a:cubicBezTo>
                    <a:pt x="8948" y="141140"/>
                    <a:pt x="22904" y="140314"/>
                    <a:pt x="28525" y="140314"/>
                  </a:cubicBezTo>
                  <a:cubicBezTo>
                    <a:pt x="31820" y="140314"/>
                    <a:pt x="38604" y="140314"/>
                    <a:pt x="41900" y="140520"/>
                  </a:cubicBezTo>
                  <a:cubicBezTo>
                    <a:pt x="45776" y="140727"/>
                    <a:pt x="50622" y="141140"/>
                    <a:pt x="54305" y="141140"/>
                  </a:cubicBezTo>
                  <a:cubicBezTo>
                    <a:pt x="55468" y="141140"/>
                    <a:pt x="58376" y="141140"/>
                    <a:pt x="58376" y="136596"/>
                  </a:cubicBezTo>
                  <a:cubicBezTo>
                    <a:pt x="58376" y="133705"/>
                    <a:pt x="56050" y="133705"/>
                    <a:pt x="52173" y="133705"/>
                  </a:cubicBezTo>
                  <a:cubicBezTo>
                    <a:pt x="51979" y="133705"/>
                    <a:pt x="48296" y="133705"/>
                    <a:pt x="44807" y="133292"/>
                  </a:cubicBezTo>
                  <a:cubicBezTo>
                    <a:pt x="40349" y="132879"/>
                    <a:pt x="40349" y="132259"/>
                    <a:pt x="40349" y="130194"/>
                  </a:cubicBezTo>
                  <a:cubicBezTo>
                    <a:pt x="40349" y="128542"/>
                    <a:pt x="42287" y="120901"/>
                    <a:pt x="49459" y="90541"/>
                  </a:cubicBezTo>
                  <a:lnTo>
                    <a:pt x="81636" y="66378"/>
                  </a:lnTo>
                  <a:lnTo>
                    <a:pt x="109742" y="124411"/>
                  </a:lnTo>
                  <a:cubicBezTo>
                    <a:pt x="111099" y="127096"/>
                    <a:pt x="111099" y="127303"/>
                    <a:pt x="111099" y="128335"/>
                  </a:cubicBezTo>
                  <a:cubicBezTo>
                    <a:pt x="111099" y="133086"/>
                    <a:pt x="105671" y="133705"/>
                    <a:pt x="102182" y="133705"/>
                  </a:cubicBezTo>
                  <a:cubicBezTo>
                    <a:pt x="99856" y="133705"/>
                    <a:pt x="97143" y="133705"/>
                    <a:pt x="97143" y="138249"/>
                  </a:cubicBezTo>
                  <a:cubicBezTo>
                    <a:pt x="97143" y="138455"/>
                    <a:pt x="97336" y="141140"/>
                    <a:pt x="100438" y="141140"/>
                  </a:cubicBezTo>
                  <a:cubicBezTo>
                    <a:pt x="105865" y="141140"/>
                    <a:pt x="119821" y="140314"/>
                    <a:pt x="125249" y="140314"/>
                  </a:cubicBezTo>
                  <a:cubicBezTo>
                    <a:pt x="131064" y="140314"/>
                    <a:pt x="138817" y="141140"/>
                    <a:pt x="144245" y="141140"/>
                  </a:cubicBezTo>
                  <a:cubicBezTo>
                    <a:pt x="146764" y="141140"/>
                    <a:pt x="148121" y="139694"/>
                    <a:pt x="148121" y="136803"/>
                  </a:cubicBezTo>
                  <a:cubicBezTo>
                    <a:pt x="148121" y="133705"/>
                    <a:pt x="145601" y="133705"/>
                    <a:pt x="143663" y="133705"/>
                  </a:cubicBezTo>
                  <a:cubicBezTo>
                    <a:pt x="140174" y="133705"/>
                    <a:pt x="134165" y="133499"/>
                    <a:pt x="130870" y="126890"/>
                  </a:cubicBezTo>
                  <a:lnTo>
                    <a:pt x="97724" y="58117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1" name="Dowolny kształt: kształt 140">
              <a:extLst>
                <a:ext uri="{FF2B5EF4-FFF2-40B4-BE49-F238E27FC236}">
                  <a16:creationId xmlns:a16="http://schemas.microsoft.com/office/drawing/2014/main" id="{427E3EB3-4679-1D8A-3C55-9714AE959C58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270461" y="6254944"/>
              <a:ext cx="40705" cy="147517"/>
            </a:xfrm>
            <a:custGeom>
              <a:avLst/>
              <a:gdLst>
                <a:gd name="connsiteX0" fmla="*/ 40522 w 40705"/>
                <a:gd name="connsiteY0" fmla="*/ 3621 h 147517"/>
                <a:gd name="connsiteX1" fmla="*/ 40938 w 40705"/>
                <a:gd name="connsiteY1" fmla="*/ 2145 h 147517"/>
                <a:gd name="connsiteX2" fmla="*/ 38584 w 40705"/>
                <a:gd name="connsiteY2" fmla="*/ 80 h 147517"/>
                <a:gd name="connsiteX3" fmla="*/ 232 w 40705"/>
                <a:gd name="connsiteY3" fmla="*/ 73839 h 147517"/>
                <a:gd name="connsiteX4" fmla="*/ 38584 w 40705"/>
                <a:gd name="connsiteY4" fmla="*/ 147598 h 147517"/>
                <a:gd name="connsiteX5" fmla="*/ 40938 w 40705"/>
                <a:gd name="connsiteY5" fmla="*/ 145532 h 147517"/>
                <a:gd name="connsiteX6" fmla="*/ 39830 w 40705"/>
                <a:gd name="connsiteY6" fmla="*/ 143615 h 147517"/>
                <a:gd name="connsiteX7" fmla="*/ 10893 w 40705"/>
                <a:gd name="connsiteY7" fmla="*/ 73839 h 147517"/>
                <a:gd name="connsiteX8" fmla="*/ 40522 w 40705"/>
                <a:gd name="connsiteY8" fmla="*/ 3621 h 147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705" h="147517">
                  <a:moveTo>
                    <a:pt x="40522" y="3621"/>
                  </a:moveTo>
                  <a:cubicBezTo>
                    <a:pt x="40522" y="3473"/>
                    <a:pt x="40938" y="2883"/>
                    <a:pt x="40938" y="2145"/>
                  </a:cubicBezTo>
                  <a:cubicBezTo>
                    <a:pt x="40938" y="1555"/>
                    <a:pt x="40661" y="80"/>
                    <a:pt x="38584" y="80"/>
                  </a:cubicBezTo>
                  <a:cubicBezTo>
                    <a:pt x="35815" y="80"/>
                    <a:pt x="232" y="23683"/>
                    <a:pt x="232" y="73839"/>
                  </a:cubicBezTo>
                  <a:cubicBezTo>
                    <a:pt x="232" y="123847"/>
                    <a:pt x="35815" y="147598"/>
                    <a:pt x="38584" y="147598"/>
                  </a:cubicBezTo>
                  <a:cubicBezTo>
                    <a:pt x="40661" y="147598"/>
                    <a:pt x="40938" y="146122"/>
                    <a:pt x="40938" y="145532"/>
                  </a:cubicBezTo>
                  <a:cubicBezTo>
                    <a:pt x="40938" y="144500"/>
                    <a:pt x="40384" y="144057"/>
                    <a:pt x="39830" y="143615"/>
                  </a:cubicBezTo>
                  <a:cubicBezTo>
                    <a:pt x="15324" y="122815"/>
                    <a:pt x="10893" y="92869"/>
                    <a:pt x="10893" y="73839"/>
                  </a:cubicBezTo>
                  <a:cubicBezTo>
                    <a:pt x="10893" y="37697"/>
                    <a:pt x="26538" y="13947"/>
                    <a:pt x="40522" y="3621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2" name="Dowolny kształt: kształt 141">
              <a:extLst>
                <a:ext uri="{FF2B5EF4-FFF2-40B4-BE49-F238E27FC236}">
                  <a16:creationId xmlns:a16="http://schemas.microsoft.com/office/drawing/2014/main" id="{9A08D741-C11A-4B2E-7B08-74B5DE58E884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8337290" y="6300379"/>
              <a:ext cx="96917" cy="66825"/>
            </a:xfrm>
            <a:custGeom>
              <a:avLst/>
              <a:gdLst>
                <a:gd name="connsiteX0" fmla="*/ 14634 w 96917"/>
                <a:gd name="connsiteY0" fmla="*/ 50826 h 66825"/>
                <a:gd name="connsiteX1" fmla="*/ 12280 w 96917"/>
                <a:gd name="connsiteY1" fmla="*/ 61742 h 66825"/>
                <a:gd name="connsiteX2" fmla="*/ 17403 w 96917"/>
                <a:gd name="connsiteY2" fmla="*/ 66906 h 66825"/>
                <a:gd name="connsiteX3" fmla="*/ 24049 w 96917"/>
                <a:gd name="connsiteY3" fmla="*/ 62037 h 66825"/>
                <a:gd name="connsiteX4" fmla="*/ 26680 w 96917"/>
                <a:gd name="connsiteY4" fmla="*/ 50531 h 66825"/>
                <a:gd name="connsiteX5" fmla="*/ 31664 w 96917"/>
                <a:gd name="connsiteY5" fmla="*/ 29731 h 66825"/>
                <a:gd name="connsiteX6" fmla="*/ 60324 w 96917"/>
                <a:gd name="connsiteY6" fmla="*/ 5096 h 66825"/>
                <a:gd name="connsiteX7" fmla="*/ 70016 w 96917"/>
                <a:gd name="connsiteY7" fmla="*/ 15717 h 66825"/>
                <a:gd name="connsiteX8" fmla="*/ 61016 w 96917"/>
                <a:gd name="connsiteY8" fmla="*/ 47728 h 66825"/>
                <a:gd name="connsiteX9" fmla="*/ 59632 w 96917"/>
                <a:gd name="connsiteY9" fmla="*/ 53924 h 66825"/>
                <a:gd name="connsiteX10" fmla="*/ 74723 w 96917"/>
                <a:gd name="connsiteY10" fmla="*/ 66906 h 66825"/>
                <a:gd name="connsiteX11" fmla="*/ 97153 w 96917"/>
                <a:gd name="connsiteY11" fmla="*/ 44040 h 66825"/>
                <a:gd name="connsiteX12" fmla="*/ 94245 w 96917"/>
                <a:gd name="connsiteY12" fmla="*/ 41975 h 66825"/>
                <a:gd name="connsiteX13" fmla="*/ 90922 w 96917"/>
                <a:gd name="connsiteY13" fmla="*/ 45368 h 66825"/>
                <a:gd name="connsiteX14" fmla="*/ 75277 w 96917"/>
                <a:gd name="connsiteY14" fmla="*/ 61890 h 66825"/>
                <a:gd name="connsiteX15" fmla="*/ 71123 w 96917"/>
                <a:gd name="connsiteY15" fmla="*/ 56284 h 66825"/>
                <a:gd name="connsiteX16" fmla="*/ 72923 w 96917"/>
                <a:gd name="connsiteY16" fmla="*/ 48466 h 66825"/>
                <a:gd name="connsiteX17" fmla="*/ 81646 w 96917"/>
                <a:gd name="connsiteY17" fmla="*/ 17635 h 66825"/>
                <a:gd name="connsiteX18" fmla="*/ 61155 w 96917"/>
                <a:gd name="connsiteY18" fmla="*/ 80 h 66825"/>
                <a:gd name="connsiteX19" fmla="*/ 34987 w 96917"/>
                <a:gd name="connsiteY19" fmla="*/ 14684 h 66825"/>
                <a:gd name="connsiteX20" fmla="*/ 18095 w 96917"/>
                <a:gd name="connsiteY20" fmla="*/ 80 h 66825"/>
                <a:gd name="connsiteX21" fmla="*/ 235 w 96917"/>
                <a:gd name="connsiteY21" fmla="*/ 22945 h 66825"/>
                <a:gd name="connsiteX22" fmla="*/ 3142 w 96917"/>
                <a:gd name="connsiteY22" fmla="*/ 25011 h 66825"/>
                <a:gd name="connsiteX23" fmla="*/ 6327 w 96917"/>
                <a:gd name="connsiteY23" fmla="*/ 22208 h 66825"/>
                <a:gd name="connsiteX24" fmla="*/ 17403 w 96917"/>
                <a:gd name="connsiteY24" fmla="*/ 5096 h 66825"/>
                <a:gd name="connsiteX25" fmla="*/ 23080 w 96917"/>
                <a:gd name="connsiteY25" fmla="*/ 12914 h 66825"/>
                <a:gd name="connsiteX26" fmla="*/ 20865 w 96917"/>
                <a:gd name="connsiteY26" fmla="*/ 24420 h 66825"/>
                <a:gd name="connsiteX27" fmla="*/ 17819 w 96917"/>
                <a:gd name="connsiteY27" fmla="*/ 37697 h 66825"/>
                <a:gd name="connsiteX28" fmla="*/ 14634 w 96917"/>
                <a:gd name="connsiteY28" fmla="*/ 50826 h 6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6917" h="66825">
                  <a:moveTo>
                    <a:pt x="14634" y="50826"/>
                  </a:moveTo>
                  <a:cubicBezTo>
                    <a:pt x="13803" y="54514"/>
                    <a:pt x="12280" y="61005"/>
                    <a:pt x="12280" y="61742"/>
                  </a:cubicBezTo>
                  <a:cubicBezTo>
                    <a:pt x="12280" y="64988"/>
                    <a:pt x="14773" y="66906"/>
                    <a:pt x="17403" y="66906"/>
                  </a:cubicBezTo>
                  <a:cubicBezTo>
                    <a:pt x="19480" y="66906"/>
                    <a:pt x="22526" y="65725"/>
                    <a:pt x="24049" y="62037"/>
                  </a:cubicBezTo>
                  <a:cubicBezTo>
                    <a:pt x="24187" y="61300"/>
                    <a:pt x="25849" y="54367"/>
                    <a:pt x="26680" y="50531"/>
                  </a:cubicBezTo>
                  <a:cubicBezTo>
                    <a:pt x="31387" y="30616"/>
                    <a:pt x="31387" y="30321"/>
                    <a:pt x="31664" y="29731"/>
                  </a:cubicBezTo>
                  <a:cubicBezTo>
                    <a:pt x="33464" y="25748"/>
                    <a:pt x="43433" y="5096"/>
                    <a:pt x="60324" y="5096"/>
                  </a:cubicBezTo>
                  <a:cubicBezTo>
                    <a:pt x="67108" y="5096"/>
                    <a:pt x="70016" y="9079"/>
                    <a:pt x="70016" y="15717"/>
                  </a:cubicBezTo>
                  <a:cubicBezTo>
                    <a:pt x="70016" y="24125"/>
                    <a:pt x="64201" y="39320"/>
                    <a:pt x="61016" y="47728"/>
                  </a:cubicBezTo>
                  <a:cubicBezTo>
                    <a:pt x="60324" y="49498"/>
                    <a:pt x="59632" y="51416"/>
                    <a:pt x="59632" y="53924"/>
                  </a:cubicBezTo>
                  <a:cubicBezTo>
                    <a:pt x="59632" y="61595"/>
                    <a:pt x="66554" y="66906"/>
                    <a:pt x="74723" y="66906"/>
                  </a:cubicBezTo>
                  <a:cubicBezTo>
                    <a:pt x="89538" y="66906"/>
                    <a:pt x="97153" y="47728"/>
                    <a:pt x="97153" y="44040"/>
                  </a:cubicBezTo>
                  <a:cubicBezTo>
                    <a:pt x="97153" y="41975"/>
                    <a:pt x="94799" y="41975"/>
                    <a:pt x="94245" y="41975"/>
                  </a:cubicBezTo>
                  <a:cubicBezTo>
                    <a:pt x="91891" y="41975"/>
                    <a:pt x="91753" y="42565"/>
                    <a:pt x="90922" y="45368"/>
                  </a:cubicBezTo>
                  <a:cubicBezTo>
                    <a:pt x="88291" y="54219"/>
                    <a:pt x="81923" y="61890"/>
                    <a:pt x="75277" y="61890"/>
                  </a:cubicBezTo>
                  <a:cubicBezTo>
                    <a:pt x="72092" y="61890"/>
                    <a:pt x="71123" y="59530"/>
                    <a:pt x="71123" y="56284"/>
                  </a:cubicBezTo>
                  <a:cubicBezTo>
                    <a:pt x="71123" y="53186"/>
                    <a:pt x="71677" y="51711"/>
                    <a:pt x="72923" y="48466"/>
                  </a:cubicBezTo>
                  <a:cubicBezTo>
                    <a:pt x="75277" y="42565"/>
                    <a:pt x="81646" y="25748"/>
                    <a:pt x="81646" y="17635"/>
                  </a:cubicBezTo>
                  <a:cubicBezTo>
                    <a:pt x="81646" y="6718"/>
                    <a:pt x="74308" y="80"/>
                    <a:pt x="61155" y="80"/>
                  </a:cubicBezTo>
                  <a:cubicBezTo>
                    <a:pt x="48555" y="80"/>
                    <a:pt x="39833" y="8194"/>
                    <a:pt x="34987" y="14684"/>
                  </a:cubicBezTo>
                  <a:cubicBezTo>
                    <a:pt x="34295" y="2588"/>
                    <a:pt x="23218" y="80"/>
                    <a:pt x="18095" y="80"/>
                  </a:cubicBezTo>
                  <a:cubicBezTo>
                    <a:pt x="4250" y="80"/>
                    <a:pt x="235" y="22650"/>
                    <a:pt x="235" y="22945"/>
                  </a:cubicBezTo>
                  <a:cubicBezTo>
                    <a:pt x="235" y="25011"/>
                    <a:pt x="2450" y="25011"/>
                    <a:pt x="3142" y="25011"/>
                  </a:cubicBezTo>
                  <a:cubicBezTo>
                    <a:pt x="5496" y="25011"/>
                    <a:pt x="5773" y="24125"/>
                    <a:pt x="6327" y="22208"/>
                  </a:cubicBezTo>
                  <a:cubicBezTo>
                    <a:pt x="8404" y="13652"/>
                    <a:pt x="11588" y="5096"/>
                    <a:pt x="17403" y="5096"/>
                  </a:cubicBezTo>
                  <a:cubicBezTo>
                    <a:pt x="22111" y="5096"/>
                    <a:pt x="23080" y="9816"/>
                    <a:pt x="23080" y="12914"/>
                  </a:cubicBezTo>
                  <a:cubicBezTo>
                    <a:pt x="23080" y="14979"/>
                    <a:pt x="21695" y="20585"/>
                    <a:pt x="20865" y="24420"/>
                  </a:cubicBezTo>
                  <a:cubicBezTo>
                    <a:pt x="19895" y="28403"/>
                    <a:pt x="18511" y="34452"/>
                    <a:pt x="17819" y="37697"/>
                  </a:cubicBezTo>
                  <a:lnTo>
                    <a:pt x="14634" y="50826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3" name="Dowolny kształt: kształt 142">
              <a:extLst>
                <a:ext uri="{FF2B5EF4-FFF2-40B4-BE49-F238E27FC236}">
                  <a16:creationId xmlns:a16="http://schemas.microsoft.com/office/drawing/2014/main" id="{F65DA3D1-4BA9-9B1E-D53F-7079A6388792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8460209" y="6254944"/>
              <a:ext cx="40566" cy="147517"/>
            </a:xfrm>
            <a:custGeom>
              <a:avLst/>
              <a:gdLst>
                <a:gd name="connsiteX0" fmla="*/ 40806 w 40566"/>
                <a:gd name="connsiteY0" fmla="*/ 73839 h 147517"/>
                <a:gd name="connsiteX1" fmla="*/ 2455 w 40566"/>
                <a:gd name="connsiteY1" fmla="*/ 80 h 147517"/>
                <a:gd name="connsiteX2" fmla="*/ 239 w 40566"/>
                <a:gd name="connsiteY2" fmla="*/ 2145 h 147517"/>
                <a:gd name="connsiteX3" fmla="*/ 1070 w 40566"/>
                <a:gd name="connsiteY3" fmla="*/ 4063 h 147517"/>
                <a:gd name="connsiteX4" fmla="*/ 30145 w 40566"/>
                <a:gd name="connsiteY4" fmla="*/ 73839 h 147517"/>
                <a:gd name="connsiteX5" fmla="*/ 23084 w 40566"/>
                <a:gd name="connsiteY5" fmla="*/ 113079 h 147517"/>
                <a:gd name="connsiteX6" fmla="*/ 932 w 40566"/>
                <a:gd name="connsiteY6" fmla="*/ 143910 h 147517"/>
                <a:gd name="connsiteX7" fmla="*/ 239 w 40566"/>
                <a:gd name="connsiteY7" fmla="*/ 145532 h 147517"/>
                <a:gd name="connsiteX8" fmla="*/ 2455 w 40566"/>
                <a:gd name="connsiteY8" fmla="*/ 147598 h 147517"/>
                <a:gd name="connsiteX9" fmla="*/ 40806 w 40566"/>
                <a:gd name="connsiteY9" fmla="*/ 73839 h 147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566" h="147517">
                  <a:moveTo>
                    <a:pt x="40806" y="73839"/>
                  </a:moveTo>
                  <a:cubicBezTo>
                    <a:pt x="40806" y="23830"/>
                    <a:pt x="5224" y="80"/>
                    <a:pt x="2455" y="80"/>
                  </a:cubicBezTo>
                  <a:cubicBezTo>
                    <a:pt x="239" y="80"/>
                    <a:pt x="239" y="1850"/>
                    <a:pt x="239" y="2145"/>
                  </a:cubicBezTo>
                  <a:cubicBezTo>
                    <a:pt x="239" y="2293"/>
                    <a:pt x="239" y="3178"/>
                    <a:pt x="1070" y="4063"/>
                  </a:cubicBezTo>
                  <a:cubicBezTo>
                    <a:pt x="21838" y="21618"/>
                    <a:pt x="30145" y="47286"/>
                    <a:pt x="30145" y="73839"/>
                  </a:cubicBezTo>
                  <a:cubicBezTo>
                    <a:pt x="30145" y="87115"/>
                    <a:pt x="27792" y="100982"/>
                    <a:pt x="23084" y="113079"/>
                  </a:cubicBezTo>
                  <a:cubicBezTo>
                    <a:pt x="16438" y="129896"/>
                    <a:pt x="7716" y="138009"/>
                    <a:pt x="932" y="143910"/>
                  </a:cubicBezTo>
                  <a:cubicBezTo>
                    <a:pt x="516" y="144205"/>
                    <a:pt x="239" y="144942"/>
                    <a:pt x="239" y="145532"/>
                  </a:cubicBezTo>
                  <a:cubicBezTo>
                    <a:pt x="239" y="145827"/>
                    <a:pt x="239" y="147598"/>
                    <a:pt x="2455" y="147598"/>
                  </a:cubicBezTo>
                  <a:cubicBezTo>
                    <a:pt x="5224" y="147598"/>
                    <a:pt x="40806" y="123995"/>
                    <a:pt x="40806" y="73839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4" name="Dowolny kształt: kształt 143">
              <a:extLst>
                <a:ext uri="{FF2B5EF4-FFF2-40B4-BE49-F238E27FC236}">
                  <a16:creationId xmlns:a16="http://schemas.microsoft.com/office/drawing/2014/main" id="{B8D20F0F-1C67-E838-60B7-0C2FF0488DC6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8253286" y="6442745"/>
              <a:ext cx="75318" cy="103904"/>
            </a:xfrm>
            <a:custGeom>
              <a:avLst/>
              <a:gdLst>
                <a:gd name="connsiteX0" fmla="*/ 34014 w 75318"/>
                <a:gd name="connsiteY0" fmla="*/ 5596 h 103904"/>
                <a:gd name="connsiteX1" fmla="*/ 34568 w 75318"/>
                <a:gd name="connsiteY1" fmla="*/ 2498 h 103904"/>
                <a:gd name="connsiteX2" fmla="*/ 30276 w 75318"/>
                <a:gd name="connsiteY2" fmla="*/ 138 h 103904"/>
                <a:gd name="connsiteX3" fmla="*/ 13246 w 75318"/>
                <a:gd name="connsiteY3" fmla="*/ 1466 h 103904"/>
                <a:gd name="connsiteX4" fmla="*/ 9924 w 75318"/>
                <a:gd name="connsiteY4" fmla="*/ 2351 h 103904"/>
                <a:gd name="connsiteX5" fmla="*/ 8954 w 75318"/>
                <a:gd name="connsiteY5" fmla="*/ 5744 h 103904"/>
                <a:gd name="connsiteX6" fmla="*/ 13108 w 75318"/>
                <a:gd name="connsiteY6" fmla="*/ 8252 h 103904"/>
                <a:gd name="connsiteX7" fmla="*/ 17815 w 75318"/>
                <a:gd name="connsiteY7" fmla="*/ 8547 h 103904"/>
                <a:gd name="connsiteX8" fmla="*/ 20584 w 75318"/>
                <a:gd name="connsiteY8" fmla="*/ 10464 h 103904"/>
                <a:gd name="connsiteX9" fmla="*/ 19892 w 75318"/>
                <a:gd name="connsiteY9" fmla="*/ 13857 h 103904"/>
                <a:gd name="connsiteX10" fmla="*/ 786 w 75318"/>
                <a:gd name="connsiteY10" fmla="*/ 95287 h 103904"/>
                <a:gd name="connsiteX11" fmla="*/ 232 w 75318"/>
                <a:gd name="connsiteY11" fmla="*/ 98680 h 103904"/>
                <a:gd name="connsiteX12" fmla="*/ 5493 w 75318"/>
                <a:gd name="connsiteY12" fmla="*/ 103990 h 103904"/>
                <a:gd name="connsiteX13" fmla="*/ 12693 w 75318"/>
                <a:gd name="connsiteY13" fmla="*/ 96467 h 103904"/>
                <a:gd name="connsiteX14" fmla="*/ 18923 w 75318"/>
                <a:gd name="connsiteY14" fmla="*/ 69324 h 103904"/>
                <a:gd name="connsiteX15" fmla="*/ 39829 w 75318"/>
                <a:gd name="connsiteY15" fmla="*/ 80978 h 103904"/>
                <a:gd name="connsiteX16" fmla="*/ 39414 w 75318"/>
                <a:gd name="connsiteY16" fmla="*/ 84371 h 103904"/>
                <a:gd name="connsiteX17" fmla="*/ 38999 w 75318"/>
                <a:gd name="connsiteY17" fmla="*/ 88206 h 103904"/>
                <a:gd name="connsiteX18" fmla="*/ 55890 w 75318"/>
                <a:gd name="connsiteY18" fmla="*/ 103990 h 103904"/>
                <a:gd name="connsiteX19" fmla="*/ 75551 w 75318"/>
                <a:gd name="connsiteY19" fmla="*/ 81125 h 103904"/>
                <a:gd name="connsiteX20" fmla="*/ 72643 w 75318"/>
                <a:gd name="connsiteY20" fmla="*/ 79060 h 103904"/>
                <a:gd name="connsiteX21" fmla="*/ 69320 w 75318"/>
                <a:gd name="connsiteY21" fmla="*/ 82453 h 103904"/>
                <a:gd name="connsiteX22" fmla="*/ 56444 w 75318"/>
                <a:gd name="connsiteY22" fmla="*/ 98975 h 103904"/>
                <a:gd name="connsiteX23" fmla="*/ 50629 w 75318"/>
                <a:gd name="connsiteY23" fmla="*/ 90271 h 103904"/>
                <a:gd name="connsiteX24" fmla="*/ 51183 w 75318"/>
                <a:gd name="connsiteY24" fmla="*/ 85551 h 103904"/>
                <a:gd name="connsiteX25" fmla="*/ 51875 w 75318"/>
                <a:gd name="connsiteY25" fmla="*/ 80535 h 103904"/>
                <a:gd name="connsiteX26" fmla="*/ 27507 w 75318"/>
                <a:gd name="connsiteY26" fmla="*/ 64603 h 103904"/>
                <a:gd name="connsiteX27" fmla="*/ 39414 w 75318"/>
                <a:gd name="connsiteY27" fmla="*/ 55162 h 103904"/>
                <a:gd name="connsiteX28" fmla="*/ 62813 w 75318"/>
                <a:gd name="connsiteY28" fmla="*/ 42181 h 103904"/>
                <a:gd name="connsiteX29" fmla="*/ 67659 w 75318"/>
                <a:gd name="connsiteY29" fmla="*/ 43951 h 103904"/>
                <a:gd name="connsiteX30" fmla="*/ 66551 w 75318"/>
                <a:gd name="connsiteY30" fmla="*/ 44393 h 103904"/>
                <a:gd name="connsiteX31" fmla="*/ 60182 w 75318"/>
                <a:gd name="connsiteY31" fmla="*/ 53244 h 103904"/>
                <a:gd name="connsiteX32" fmla="*/ 66413 w 75318"/>
                <a:gd name="connsiteY32" fmla="*/ 59293 h 103904"/>
                <a:gd name="connsiteX33" fmla="*/ 74997 w 75318"/>
                <a:gd name="connsiteY33" fmla="*/ 48819 h 103904"/>
                <a:gd name="connsiteX34" fmla="*/ 63090 w 75318"/>
                <a:gd name="connsiteY34" fmla="*/ 37165 h 103904"/>
                <a:gd name="connsiteX35" fmla="*/ 35537 w 75318"/>
                <a:gd name="connsiteY35" fmla="*/ 52654 h 103904"/>
                <a:gd name="connsiteX36" fmla="*/ 20584 w 75318"/>
                <a:gd name="connsiteY36" fmla="*/ 62833 h 103904"/>
                <a:gd name="connsiteX37" fmla="*/ 34014 w 75318"/>
                <a:gd name="connsiteY37" fmla="*/ 5596 h 103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75318" h="103904">
                  <a:moveTo>
                    <a:pt x="34014" y="5596"/>
                  </a:moveTo>
                  <a:cubicBezTo>
                    <a:pt x="34568" y="3531"/>
                    <a:pt x="34568" y="3236"/>
                    <a:pt x="34568" y="2498"/>
                  </a:cubicBezTo>
                  <a:cubicBezTo>
                    <a:pt x="34568" y="-9"/>
                    <a:pt x="32491" y="-9"/>
                    <a:pt x="30276" y="138"/>
                  </a:cubicBezTo>
                  <a:lnTo>
                    <a:pt x="13246" y="1466"/>
                  </a:lnTo>
                  <a:cubicBezTo>
                    <a:pt x="10893" y="1613"/>
                    <a:pt x="10616" y="1761"/>
                    <a:pt x="9924" y="2351"/>
                  </a:cubicBezTo>
                  <a:cubicBezTo>
                    <a:pt x="9370" y="3089"/>
                    <a:pt x="8954" y="4859"/>
                    <a:pt x="8954" y="5744"/>
                  </a:cubicBezTo>
                  <a:cubicBezTo>
                    <a:pt x="8954" y="8252"/>
                    <a:pt x="11170" y="8252"/>
                    <a:pt x="13108" y="8252"/>
                  </a:cubicBezTo>
                  <a:cubicBezTo>
                    <a:pt x="13246" y="8252"/>
                    <a:pt x="15739" y="8252"/>
                    <a:pt x="17815" y="8547"/>
                  </a:cubicBezTo>
                  <a:cubicBezTo>
                    <a:pt x="20446" y="8842"/>
                    <a:pt x="20584" y="9284"/>
                    <a:pt x="20584" y="10464"/>
                  </a:cubicBezTo>
                  <a:cubicBezTo>
                    <a:pt x="20584" y="10907"/>
                    <a:pt x="20584" y="11202"/>
                    <a:pt x="19892" y="13857"/>
                  </a:cubicBezTo>
                  <a:lnTo>
                    <a:pt x="786" y="95287"/>
                  </a:lnTo>
                  <a:cubicBezTo>
                    <a:pt x="232" y="97500"/>
                    <a:pt x="232" y="97795"/>
                    <a:pt x="232" y="98680"/>
                  </a:cubicBezTo>
                  <a:cubicBezTo>
                    <a:pt x="232" y="102073"/>
                    <a:pt x="2724" y="103990"/>
                    <a:pt x="5493" y="103990"/>
                  </a:cubicBezTo>
                  <a:cubicBezTo>
                    <a:pt x="10893" y="103990"/>
                    <a:pt x="12139" y="98532"/>
                    <a:pt x="12693" y="96467"/>
                  </a:cubicBezTo>
                  <a:lnTo>
                    <a:pt x="18923" y="69324"/>
                  </a:lnTo>
                  <a:cubicBezTo>
                    <a:pt x="22523" y="69471"/>
                    <a:pt x="39829" y="70504"/>
                    <a:pt x="39829" y="80978"/>
                  </a:cubicBezTo>
                  <a:cubicBezTo>
                    <a:pt x="39829" y="82010"/>
                    <a:pt x="39829" y="82600"/>
                    <a:pt x="39414" y="84371"/>
                  </a:cubicBezTo>
                  <a:cubicBezTo>
                    <a:pt x="38999" y="86436"/>
                    <a:pt x="38999" y="87321"/>
                    <a:pt x="38999" y="88206"/>
                  </a:cubicBezTo>
                  <a:cubicBezTo>
                    <a:pt x="38999" y="98680"/>
                    <a:pt x="47860" y="103990"/>
                    <a:pt x="55890" y="103990"/>
                  </a:cubicBezTo>
                  <a:cubicBezTo>
                    <a:pt x="70012" y="103990"/>
                    <a:pt x="75551" y="82895"/>
                    <a:pt x="75551" y="81125"/>
                  </a:cubicBezTo>
                  <a:cubicBezTo>
                    <a:pt x="75551" y="79060"/>
                    <a:pt x="73197" y="79060"/>
                    <a:pt x="72643" y="79060"/>
                  </a:cubicBezTo>
                  <a:cubicBezTo>
                    <a:pt x="70289" y="79060"/>
                    <a:pt x="70012" y="79798"/>
                    <a:pt x="69320" y="82453"/>
                  </a:cubicBezTo>
                  <a:cubicBezTo>
                    <a:pt x="67936" y="87616"/>
                    <a:pt x="63920" y="98975"/>
                    <a:pt x="56444" y="98975"/>
                  </a:cubicBezTo>
                  <a:cubicBezTo>
                    <a:pt x="51321" y="98975"/>
                    <a:pt x="50629" y="93517"/>
                    <a:pt x="50629" y="90271"/>
                  </a:cubicBezTo>
                  <a:cubicBezTo>
                    <a:pt x="50629" y="90124"/>
                    <a:pt x="50629" y="88059"/>
                    <a:pt x="51183" y="85551"/>
                  </a:cubicBezTo>
                  <a:cubicBezTo>
                    <a:pt x="51737" y="83190"/>
                    <a:pt x="51875" y="81715"/>
                    <a:pt x="51875" y="80535"/>
                  </a:cubicBezTo>
                  <a:cubicBezTo>
                    <a:pt x="51875" y="67554"/>
                    <a:pt x="36645" y="65341"/>
                    <a:pt x="27507" y="64603"/>
                  </a:cubicBezTo>
                  <a:cubicBezTo>
                    <a:pt x="31384" y="62243"/>
                    <a:pt x="37199" y="57227"/>
                    <a:pt x="39414" y="55162"/>
                  </a:cubicBezTo>
                  <a:cubicBezTo>
                    <a:pt x="47306" y="48524"/>
                    <a:pt x="54921" y="42181"/>
                    <a:pt x="62813" y="42181"/>
                  </a:cubicBezTo>
                  <a:cubicBezTo>
                    <a:pt x="65997" y="42181"/>
                    <a:pt x="66828" y="43066"/>
                    <a:pt x="67659" y="43951"/>
                  </a:cubicBezTo>
                  <a:cubicBezTo>
                    <a:pt x="67520" y="43951"/>
                    <a:pt x="66828" y="44393"/>
                    <a:pt x="66551" y="44393"/>
                  </a:cubicBezTo>
                  <a:cubicBezTo>
                    <a:pt x="60182" y="46754"/>
                    <a:pt x="60182" y="52802"/>
                    <a:pt x="60182" y="53244"/>
                  </a:cubicBezTo>
                  <a:cubicBezTo>
                    <a:pt x="60182" y="55752"/>
                    <a:pt x="61844" y="59293"/>
                    <a:pt x="66413" y="59293"/>
                  </a:cubicBezTo>
                  <a:cubicBezTo>
                    <a:pt x="69182" y="59293"/>
                    <a:pt x="74997" y="56932"/>
                    <a:pt x="74997" y="48819"/>
                  </a:cubicBezTo>
                  <a:cubicBezTo>
                    <a:pt x="74997" y="41591"/>
                    <a:pt x="69735" y="37165"/>
                    <a:pt x="63090" y="37165"/>
                  </a:cubicBezTo>
                  <a:cubicBezTo>
                    <a:pt x="53675" y="37165"/>
                    <a:pt x="45645" y="43951"/>
                    <a:pt x="35537" y="52654"/>
                  </a:cubicBezTo>
                  <a:cubicBezTo>
                    <a:pt x="30692" y="56785"/>
                    <a:pt x="26123" y="60473"/>
                    <a:pt x="20584" y="62833"/>
                  </a:cubicBezTo>
                  <a:lnTo>
                    <a:pt x="34014" y="5596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5" name="Dowolny kształt: kształt 144">
              <a:extLst>
                <a:ext uri="{FF2B5EF4-FFF2-40B4-BE49-F238E27FC236}">
                  <a16:creationId xmlns:a16="http://schemas.microsoft.com/office/drawing/2014/main" id="{D16731E8-961F-1E9E-6D0F-F9AF92277C7B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8618183" y="5984496"/>
              <a:ext cx="65073" cy="295034"/>
            </a:xfrm>
            <a:custGeom>
              <a:avLst/>
              <a:gdLst>
                <a:gd name="connsiteX0" fmla="*/ 11320 w 65073"/>
                <a:gd name="connsiteY0" fmla="*/ 10106 h 295034"/>
                <a:gd name="connsiteX1" fmla="*/ 5782 w 65073"/>
                <a:gd name="connsiteY1" fmla="*/ 75 h 295034"/>
                <a:gd name="connsiteX2" fmla="*/ 244 w 65073"/>
                <a:gd name="connsiteY2" fmla="*/ 10991 h 295034"/>
                <a:gd name="connsiteX3" fmla="*/ 244 w 65073"/>
                <a:gd name="connsiteY3" fmla="*/ 284193 h 295034"/>
                <a:gd name="connsiteX4" fmla="*/ 5782 w 65073"/>
                <a:gd name="connsiteY4" fmla="*/ 295110 h 295034"/>
                <a:gd name="connsiteX5" fmla="*/ 11320 w 65073"/>
                <a:gd name="connsiteY5" fmla="*/ 285079 h 295034"/>
                <a:gd name="connsiteX6" fmla="*/ 11320 w 65073"/>
                <a:gd name="connsiteY6" fmla="*/ 10106 h 295034"/>
                <a:gd name="connsiteX7" fmla="*/ 65317 w 65073"/>
                <a:gd name="connsiteY7" fmla="*/ 10991 h 295034"/>
                <a:gd name="connsiteX8" fmla="*/ 59779 w 65073"/>
                <a:gd name="connsiteY8" fmla="*/ 75 h 295034"/>
                <a:gd name="connsiteX9" fmla="*/ 54241 w 65073"/>
                <a:gd name="connsiteY9" fmla="*/ 10106 h 295034"/>
                <a:gd name="connsiteX10" fmla="*/ 54241 w 65073"/>
                <a:gd name="connsiteY10" fmla="*/ 285079 h 295034"/>
                <a:gd name="connsiteX11" fmla="*/ 59779 w 65073"/>
                <a:gd name="connsiteY11" fmla="*/ 295110 h 295034"/>
                <a:gd name="connsiteX12" fmla="*/ 65317 w 65073"/>
                <a:gd name="connsiteY12" fmla="*/ 284193 h 295034"/>
                <a:gd name="connsiteX13" fmla="*/ 65317 w 65073"/>
                <a:gd name="connsiteY13" fmla="*/ 10991 h 29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073" h="295034">
                  <a:moveTo>
                    <a:pt x="11320" y="10106"/>
                  </a:moveTo>
                  <a:cubicBezTo>
                    <a:pt x="11320" y="5385"/>
                    <a:pt x="11320" y="75"/>
                    <a:pt x="5782" y="75"/>
                  </a:cubicBezTo>
                  <a:cubicBezTo>
                    <a:pt x="244" y="75"/>
                    <a:pt x="244" y="6565"/>
                    <a:pt x="244" y="10991"/>
                  </a:cubicBezTo>
                  <a:lnTo>
                    <a:pt x="244" y="284193"/>
                  </a:lnTo>
                  <a:cubicBezTo>
                    <a:pt x="244" y="288914"/>
                    <a:pt x="244" y="295110"/>
                    <a:pt x="5782" y="295110"/>
                  </a:cubicBezTo>
                  <a:cubicBezTo>
                    <a:pt x="11320" y="295110"/>
                    <a:pt x="11320" y="289799"/>
                    <a:pt x="11320" y="285079"/>
                  </a:cubicBezTo>
                  <a:lnTo>
                    <a:pt x="11320" y="10106"/>
                  </a:lnTo>
                  <a:close/>
                  <a:moveTo>
                    <a:pt x="65317" y="10991"/>
                  </a:moveTo>
                  <a:cubicBezTo>
                    <a:pt x="65317" y="6270"/>
                    <a:pt x="65317" y="75"/>
                    <a:pt x="59779" y="75"/>
                  </a:cubicBezTo>
                  <a:cubicBezTo>
                    <a:pt x="54241" y="75"/>
                    <a:pt x="54241" y="5385"/>
                    <a:pt x="54241" y="10106"/>
                  </a:cubicBezTo>
                  <a:lnTo>
                    <a:pt x="54241" y="285079"/>
                  </a:lnTo>
                  <a:cubicBezTo>
                    <a:pt x="54241" y="289799"/>
                    <a:pt x="54241" y="295110"/>
                    <a:pt x="59779" y="295110"/>
                  </a:cubicBezTo>
                  <a:cubicBezTo>
                    <a:pt x="65317" y="295110"/>
                    <a:pt x="65317" y="288619"/>
                    <a:pt x="65317" y="284193"/>
                  </a:cubicBezTo>
                  <a:lnTo>
                    <a:pt x="65317" y="10991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6" name="Dowolny kształt: kształt 145">
              <a:extLst>
                <a:ext uri="{FF2B5EF4-FFF2-40B4-BE49-F238E27FC236}">
                  <a16:creationId xmlns:a16="http://schemas.microsoft.com/office/drawing/2014/main" id="{3BB2BBB4-88CE-D91E-24F8-4F3D62C82D5C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8731439" y="6075366"/>
              <a:ext cx="155345" cy="133650"/>
            </a:xfrm>
            <a:custGeom>
              <a:avLst/>
              <a:gdLst>
                <a:gd name="connsiteX0" fmla="*/ 120981 w 155345"/>
                <a:gd name="connsiteY0" fmla="*/ 60852 h 133650"/>
                <a:gd name="connsiteX1" fmla="*/ 74737 w 155345"/>
                <a:gd name="connsiteY1" fmla="*/ 75 h 133650"/>
                <a:gd name="connsiteX2" fmla="*/ 249 w 155345"/>
                <a:gd name="connsiteY2" fmla="*/ 83865 h 133650"/>
                <a:gd name="connsiteX3" fmla="*/ 45108 w 155345"/>
                <a:gd name="connsiteY3" fmla="*/ 133726 h 133650"/>
                <a:gd name="connsiteX4" fmla="*/ 103536 w 155345"/>
                <a:gd name="connsiteY4" fmla="*/ 108943 h 133650"/>
                <a:gd name="connsiteX5" fmla="*/ 128734 w 155345"/>
                <a:gd name="connsiteY5" fmla="*/ 133726 h 133650"/>
                <a:gd name="connsiteX6" fmla="*/ 151994 w 155345"/>
                <a:gd name="connsiteY6" fmla="*/ 112778 h 133650"/>
                <a:gd name="connsiteX7" fmla="*/ 148672 w 155345"/>
                <a:gd name="connsiteY7" fmla="*/ 109828 h 133650"/>
                <a:gd name="connsiteX8" fmla="*/ 145072 w 155345"/>
                <a:gd name="connsiteY8" fmla="*/ 112778 h 133650"/>
                <a:gd name="connsiteX9" fmla="*/ 129565 w 155345"/>
                <a:gd name="connsiteY9" fmla="*/ 127235 h 133650"/>
                <a:gd name="connsiteX10" fmla="*/ 120981 w 155345"/>
                <a:gd name="connsiteY10" fmla="*/ 97141 h 133650"/>
                <a:gd name="connsiteX11" fmla="*/ 123750 w 155345"/>
                <a:gd name="connsiteY11" fmla="*/ 86815 h 133650"/>
                <a:gd name="connsiteX12" fmla="*/ 155594 w 155345"/>
                <a:gd name="connsiteY12" fmla="*/ 17482 h 133650"/>
                <a:gd name="connsiteX13" fmla="*/ 152271 w 155345"/>
                <a:gd name="connsiteY13" fmla="*/ 14531 h 133650"/>
                <a:gd name="connsiteX14" fmla="*/ 148118 w 155345"/>
                <a:gd name="connsiteY14" fmla="*/ 20727 h 133650"/>
                <a:gd name="connsiteX15" fmla="*/ 120981 w 155345"/>
                <a:gd name="connsiteY15" fmla="*/ 79144 h 133650"/>
                <a:gd name="connsiteX16" fmla="*/ 120981 w 155345"/>
                <a:gd name="connsiteY16" fmla="*/ 60852 h 133650"/>
                <a:gd name="connsiteX17" fmla="*/ 102428 w 155345"/>
                <a:gd name="connsiteY17" fmla="*/ 101272 h 133650"/>
                <a:gd name="connsiteX18" fmla="*/ 45662 w 155345"/>
                <a:gd name="connsiteY18" fmla="*/ 127235 h 133650"/>
                <a:gd name="connsiteX19" fmla="*/ 20740 w 155345"/>
                <a:gd name="connsiteY19" fmla="*/ 95076 h 133650"/>
                <a:gd name="connsiteX20" fmla="*/ 36801 w 155345"/>
                <a:gd name="connsiteY20" fmla="*/ 33709 h 133650"/>
                <a:gd name="connsiteX21" fmla="*/ 74460 w 155345"/>
                <a:gd name="connsiteY21" fmla="*/ 6565 h 133650"/>
                <a:gd name="connsiteX22" fmla="*/ 101874 w 155345"/>
                <a:gd name="connsiteY22" fmla="*/ 68228 h 133650"/>
                <a:gd name="connsiteX23" fmla="*/ 102428 w 155345"/>
                <a:gd name="connsiteY23" fmla="*/ 101272 h 133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5345" h="133650">
                  <a:moveTo>
                    <a:pt x="120981" y="60852"/>
                  </a:moveTo>
                  <a:cubicBezTo>
                    <a:pt x="120981" y="14531"/>
                    <a:pt x="95228" y="75"/>
                    <a:pt x="74737" y="75"/>
                  </a:cubicBezTo>
                  <a:cubicBezTo>
                    <a:pt x="36801" y="75"/>
                    <a:pt x="249" y="42265"/>
                    <a:pt x="249" y="83865"/>
                  </a:cubicBezTo>
                  <a:cubicBezTo>
                    <a:pt x="249" y="111303"/>
                    <a:pt x="16864" y="133726"/>
                    <a:pt x="45108" y="133726"/>
                  </a:cubicBezTo>
                  <a:cubicBezTo>
                    <a:pt x="62553" y="133726"/>
                    <a:pt x="82491" y="126940"/>
                    <a:pt x="103536" y="108943"/>
                  </a:cubicBezTo>
                  <a:cubicBezTo>
                    <a:pt x="107135" y="124579"/>
                    <a:pt x="116273" y="133726"/>
                    <a:pt x="128734" y="133726"/>
                  </a:cubicBezTo>
                  <a:cubicBezTo>
                    <a:pt x="143410" y="133726"/>
                    <a:pt x="151994" y="117499"/>
                    <a:pt x="151994" y="112778"/>
                  </a:cubicBezTo>
                  <a:cubicBezTo>
                    <a:pt x="151994" y="110713"/>
                    <a:pt x="150333" y="109828"/>
                    <a:pt x="148672" y="109828"/>
                  </a:cubicBezTo>
                  <a:cubicBezTo>
                    <a:pt x="146733" y="109828"/>
                    <a:pt x="145902" y="110713"/>
                    <a:pt x="145072" y="112778"/>
                  </a:cubicBezTo>
                  <a:cubicBezTo>
                    <a:pt x="140087" y="127235"/>
                    <a:pt x="130119" y="127235"/>
                    <a:pt x="129565" y="127235"/>
                  </a:cubicBezTo>
                  <a:cubicBezTo>
                    <a:pt x="120981" y="127235"/>
                    <a:pt x="120981" y="104222"/>
                    <a:pt x="120981" y="97141"/>
                  </a:cubicBezTo>
                  <a:cubicBezTo>
                    <a:pt x="120981" y="90946"/>
                    <a:pt x="120981" y="90355"/>
                    <a:pt x="123750" y="86815"/>
                  </a:cubicBezTo>
                  <a:cubicBezTo>
                    <a:pt x="149779" y="52001"/>
                    <a:pt x="155594" y="17777"/>
                    <a:pt x="155594" y="17482"/>
                  </a:cubicBezTo>
                  <a:cubicBezTo>
                    <a:pt x="155594" y="16892"/>
                    <a:pt x="155317" y="14531"/>
                    <a:pt x="152271" y="14531"/>
                  </a:cubicBezTo>
                  <a:cubicBezTo>
                    <a:pt x="149502" y="14531"/>
                    <a:pt x="149502" y="15417"/>
                    <a:pt x="148118" y="20727"/>
                  </a:cubicBezTo>
                  <a:cubicBezTo>
                    <a:pt x="143133" y="39314"/>
                    <a:pt x="133995" y="61737"/>
                    <a:pt x="120981" y="79144"/>
                  </a:cubicBezTo>
                  <a:lnTo>
                    <a:pt x="120981" y="60852"/>
                  </a:lnTo>
                  <a:close/>
                  <a:moveTo>
                    <a:pt x="102428" y="101272"/>
                  </a:moveTo>
                  <a:cubicBezTo>
                    <a:pt x="78060" y="123989"/>
                    <a:pt x="56738" y="127235"/>
                    <a:pt x="45662" y="127235"/>
                  </a:cubicBezTo>
                  <a:cubicBezTo>
                    <a:pt x="29048" y="127235"/>
                    <a:pt x="20740" y="113958"/>
                    <a:pt x="20740" y="95076"/>
                  </a:cubicBezTo>
                  <a:cubicBezTo>
                    <a:pt x="20740" y="80619"/>
                    <a:pt x="27940" y="48756"/>
                    <a:pt x="36801" y="33709"/>
                  </a:cubicBezTo>
                  <a:cubicBezTo>
                    <a:pt x="49816" y="12171"/>
                    <a:pt x="64769" y="6565"/>
                    <a:pt x="74460" y="6565"/>
                  </a:cubicBezTo>
                  <a:cubicBezTo>
                    <a:pt x="101874" y="6565"/>
                    <a:pt x="101874" y="45215"/>
                    <a:pt x="101874" y="68228"/>
                  </a:cubicBezTo>
                  <a:cubicBezTo>
                    <a:pt x="101874" y="79144"/>
                    <a:pt x="101874" y="96256"/>
                    <a:pt x="102428" y="101272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7" name="Dowolny kształt: kształt 146">
              <a:extLst>
                <a:ext uri="{FF2B5EF4-FFF2-40B4-BE49-F238E27FC236}">
                  <a16:creationId xmlns:a16="http://schemas.microsoft.com/office/drawing/2014/main" id="{DD09F804-88A5-B020-6E09-B42F23F87B14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8934801" y="5984496"/>
              <a:ext cx="65073" cy="295034"/>
            </a:xfrm>
            <a:custGeom>
              <a:avLst/>
              <a:gdLst>
                <a:gd name="connsiteX0" fmla="*/ 11332 w 65073"/>
                <a:gd name="connsiteY0" fmla="*/ 10106 h 295034"/>
                <a:gd name="connsiteX1" fmla="*/ 5794 w 65073"/>
                <a:gd name="connsiteY1" fmla="*/ 75 h 295034"/>
                <a:gd name="connsiteX2" fmla="*/ 256 w 65073"/>
                <a:gd name="connsiteY2" fmla="*/ 10991 h 295034"/>
                <a:gd name="connsiteX3" fmla="*/ 256 w 65073"/>
                <a:gd name="connsiteY3" fmla="*/ 284193 h 295034"/>
                <a:gd name="connsiteX4" fmla="*/ 5794 w 65073"/>
                <a:gd name="connsiteY4" fmla="*/ 295110 h 295034"/>
                <a:gd name="connsiteX5" fmla="*/ 11332 w 65073"/>
                <a:gd name="connsiteY5" fmla="*/ 285079 h 295034"/>
                <a:gd name="connsiteX6" fmla="*/ 11332 w 65073"/>
                <a:gd name="connsiteY6" fmla="*/ 10106 h 295034"/>
                <a:gd name="connsiteX7" fmla="*/ 65329 w 65073"/>
                <a:gd name="connsiteY7" fmla="*/ 10991 h 295034"/>
                <a:gd name="connsiteX8" fmla="*/ 59791 w 65073"/>
                <a:gd name="connsiteY8" fmla="*/ 75 h 295034"/>
                <a:gd name="connsiteX9" fmla="*/ 54253 w 65073"/>
                <a:gd name="connsiteY9" fmla="*/ 10106 h 295034"/>
                <a:gd name="connsiteX10" fmla="*/ 54253 w 65073"/>
                <a:gd name="connsiteY10" fmla="*/ 285079 h 295034"/>
                <a:gd name="connsiteX11" fmla="*/ 59791 w 65073"/>
                <a:gd name="connsiteY11" fmla="*/ 295110 h 295034"/>
                <a:gd name="connsiteX12" fmla="*/ 65329 w 65073"/>
                <a:gd name="connsiteY12" fmla="*/ 284193 h 295034"/>
                <a:gd name="connsiteX13" fmla="*/ 65329 w 65073"/>
                <a:gd name="connsiteY13" fmla="*/ 10991 h 29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073" h="295034">
                  <a:moveTo>
                    <a:pt x="11332" y="10106"/>
                  </a:moveTo>
                  <a:cubicBezTo>
                    <a:pt x="11332" y="5385"/>
                    <a:pt x="11332" y="75"/>
                    <a:pt x="5794" y="75"/>
                  </a:cubicBezTo>
                  <a:cubicBezTo>
                    <a:pt x="256" y="75"/>
                    <a:pt x="256" y="6565"/>
                    <a:pt x="256" y="10991"/>
                  </a:cubicBezTo>
                  <a:lnTo>
                    <a:pt x="256" y="284193"/>
                  </a:lnTo>
                  <a:cubicBezTo>
                    <a:pt x="256" y="288914"/>
                    <a:pt x="256" y="295110"/>
                    <a:pt x="5794" y="295110"/>
                  </a:cubicBezTo>
                  <a:cubicBezTo>
                    <a:pt x="11332" y="295110"/>
                    <a:pt x="11332" y="289799"/>
                    <a:pt x="11332" y="285079"/>
                  </a:cubicBezTo>
                  <a:lnTo>
                    <a:pt x="11332" y="10106"/>
                  </a:lnTo>
                  <a:close/>
                  <a:moveTo>
                    <a:pt x="65329" y="10991"/>
                  </a:moveTo>
                  <a:cubicBezTo>
                    <a:pt x="65329" y="6270"/>
                    <a:pt x="65329" y="75"/>
                    <a:pt x="59791" y="75"/>
                  </a:cubicBezTo>
                  <a:cubicBezTo>
                    <a:pt x="54253" y="75"/>
                    <a:pt x="54253" y="5385"/>
                    <a:pt x="54253" y="10106"/>
                  </a:cubicBezTo>
                  <a:lnTo>
                    <a:pt x="54253" y="285079"/>
                  </a:lnTo>
                  <a:cubicBezTo>
                    <a:pt x="54253" y="289799"/>
                    <a:pt x="54253" y="295110"/>
                    <a:pt x="59791" y="295110"/>
                  </a:cubicBezTo>
                  <a:cubicBezTo>
                    <a:pt x="65329" y="295110"/>
                    <a:pt x="65329" y="288619"/>
                    <a:pt x="65329" y="284193"/>
                  </a:cubicBezTo>
                  <a:lnTo>
                    <a:pt x="65329" y="10991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8" name="Dowolny kształt: kształt 147">
              <a:extLst>
                <a:ext uri="{FF2B5EF4-FFF2-40B4-BE49-F238E27FC236}">
                  <a16:creationId xmlns:a16="http://schemas.microsoft.com/office/drawing/2014/main" id="{982E277F-AB39-185F-9765-CC2276A6D5F0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9113743" y="6033766"/>
              <a:ext cx="184143" cy="196493"/>
            </a:xfrm>
            <a:custGeom>
              <a:avLst/>
              <a:gdLst>
                <a:gd name="connsiteX0" fmla="*/ 98011 w 184143"/>
                <a:gd name="connsiteY0" fmla="*/ 104222 h 196493"/>
                <a:gd name="connsiteX1" fmla="*/ 175268 w 184143"/>
                <a:gd name="connsiteY1" fmla="*/ 104222 h 196493"/>
                <a:gd name="connsiteX2" fmla="*/ 184406 w 184143"/>
                <a:gd name="connsiteY2" fmla="*/ 98321 h 196493"/>
                <a:gd name="connsiteX3" fmla="*/ 175268 w 184143"/>
                <a:gd name="connsiteY3" fmla="*/ 92421 h 196493"/>
                <a:gd name="connsiteX4" fmla="*/ 98011 w 184143"/>
                <a:gd name="connsiteY4" fmla="*/ 92421 h 196493"/>
                <a:gd name="connsiteX5" fmla="*/ 98011 w 184143"/>
                <a:gd name="connsiteY5" fmla="*/ 9811 h 196493"/>
                <a:gd name="connsiteX6" fmla="*/ 92473 w 184143"/>
                <a:gd name="connsiteY6" fmla="*/ 75 h 196493"/>
                <a:gd name="connsiteX7" fmla="*/ 86935 w 184143"/>
                <a:gd name="connsiteY7" fmla="*/ 9811 h 196493"/>
                <a:gd name="connsiteX8" fmla="*/ 86935 w 184143"/>
                <a:gd name="connsiteY8" fmla="*/ 92421 h 196493"/>
                <a:gd name="connsiteX9" fmla="*/ 9401 w 184143"/>
                <a:gd name="connsiteY9" fmla="*/ 92421 h 196493"/>
                <a:gd name="connsiteX10" fmla="*/ 263 w 184143"/>
                <a:gd name="connsiteY10" fmla="*/ 98321 h 196493"/>
                <a:gd name="connsiteX11" fmla="*/ 9401 w 184143"/>
                <a:gd name="connsiteY11" fmla="*/ 104222 h 196493"/>
                <a:gd name="connsiteX12" fmla="*/ 86935 w 184143"/>
                <a:gd name="connsiteY12" fmla="*/ 104222 h 196493"/>
                <a:gd name="connsiteX13" fmla="*/ 86935 w 184143"/>
                <a:gd name="connsiteY13" fmla="*/ 186832 h 196493"/>
                <a:gd name="connsiteX14" fmla="*/ 92473 w 184143"/>
                <a:gd name="connsiteY14" fmla="*/ 196568 h 196493"/>
                <a:gd name="connsiteX15" fmla="*/ 98011 w 184143"/>
                <a:gd name="connsiteY15" fmla="*/ 186832 h 196493"/>
                <a:gd name="connsiteX16" fmla="*/ 98011 w 184143"/>
                <a:gd name="connsiteY16" fmla="*/ 104222 h 19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4143" h="196493">
                  <a:moveTo>
                    <a:pt x="98011" y="104222"/>
                  </a:moveTo>
                  <a:lnTo>
                    <a:pt x="175268" y="104222"/>
                  </a:lnTo>
                  <a:cubicBezTo>
                    <a:pt x="179145" y="104222"/>
                    <a:pt x="184406" y="104222"/>
                    <a:pt x="184406" y="98321"/>
                  </a:cubicBezTo>
                  <a:cubicBezTo>
                    <a:pt x="184406" y="92421"/>
                    <a:pt x="179145" y="92421"/>
                    <a:pt x="175268" y="92421"/>
                  </a:cubicBezTo>
                  <a:lnTo>
                    <a:pt x="98011" y="92421"/>
                  </a:lnTo>
                  <a:lnTo>
                    <a:pt x="98011" y="9811"/>
                  </a:lnTo>
                  <a:cubicBezTo>
                    <a:pt x="98011" y="5680"/>
                    <a:pt x="98011" y="75"/>
                    <a:pt x="92473" y="75"/>
                  </a:cubicBezTo>
                  <a:cubicBezTo>
                    <a:pt x="86935" y="75"/>
                    <a:pt x="86935" y="5680"/>
                    <a:pt x="86935" y="9811"/>
                  </a:cubicBezTo>
                  <a:lnTo>
                    <a:pt x="86935" y="92421"/>
                  </a:lnTo>
                  <a:lnTo>
                    <a:pt x="9401" y="92421"/>
                  </a:lnTo>
                  <a:cubicBezTo>
                    <a:pt x="5524" y="92421"/>
                    <a:pt x="263" y="92421"/>
                    <a:pt x="263" y="98321"/>
                  </a:cubicBezTo>
                  <a:cubicBezTo>
                    <a:pt x="263" y="104222"/>
                    <a:pt x="5524" y="104222"/>
                    <a:pt x="9401" y="104222"/>
                  </a:cubicBezTo>
                  <a:lnTo>
                    <a:pt x="86935" y="104222"/>
                  </a:lnTo>
                  <a:lnTo>
                    <a:pt x="86935" y="186832"/>
                  </a:lnTo>
                  <a:cubicBezTo>
                    <a:pt x="86935" y="190962"/>
                    <a:pt x="86935" y="196568"/>
                    <a:pt x="92473" y="196568"/>
                  </a:cubicBezTo>
                  <a:cubicBezTo>
                    <a:pt x="98011" y="196568"/>
                    <a:pt x="98011" y="190962"/>
                    <a:pt x="98011" y="186832"/>
                  </a:cubicBezTo>
                  <a:lnTo>
                    <a:pt x="98011" y="104222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9" name="Dowolny kształt: kształt 148">
              <a:extLst>
                <a:ext uri="{FF2B5EF4-FFF2-40B4-BE49-F238E27FC236}">
                  <a16:creationId xmlns:a16="http://schemas.microsoft.com/office/drawing/2014/main" id="{BCCFCBFA-0152-2880-0928-37CBF06A9B67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9388989" y="6009279"/>
              <a:ext cx="110486" cy="196493"/>
            </a:xfrm>
            <a:custGeom>
              <a:avLst/>
              <a:gdLst>
                <a:gd name="connsiteX0" fmla="*/ 21595 w 110486"/>
                <a:gd name="connsiteY0" fmla="*/ 173850 h 196493"/>
                <a:gd name="connsiteX1" fmla="*/ 50947 w 110486"/>
                <a:gd name="connsiteY1" fmla="*/ 143462 h 196493"/>
                <a:gd name="connsiteX2" fmla="*/ 110759 w 110486"/>
                <a:gd name="connsiteY2" fmla="*/ 57312 h 196493"/>
                <a:gd name="connsiteX3" fmla="*/ 52054 w 110486"/>
                <a:gd name="connsiteY3" fmla="*/ 75 h 196493"/>
                <a:gd name="connsiteX4" fmla="*/ 273 w 110486"/>
                <a:gd name="connsiteY4" fmla="*/ 53476 h 196493"/>
                <a:gd name="connsiteX5" fmla="*/ 14949 w 110486"/>
                <a:gd name="connsiteY5" fmla="*/ 69998 h 196493"/>
                <a:gd name="connsiteX6" fmla="*/ 29348 w 110486"/>
                <a:gd name="connsiteY6" fmla="*/ 54361 h 196493"/>
                <a:gd name="connsiteX7" fmla="*/ 14672 w 110486"/>
                <a:gd name="connsiteY7" fmla="*/ 39019 h 196493"/>
                <a:gd name="connsiteX8" fmla="*/ 11072 w 110486"/>
                <a:gd name="connsiteY8" fmla="*/ 39314 h 196493"/>
                <a:gd name="connsiteX9" fmla="*/ 48455 w 110486"/>
                <a:gd name="connsiteY9" fmla="*/ 9221 h 196493"/>
                <a:gd name="connsiteX10" fmla="*/ 85560 w 110486"/>
                <a:gd name="connsiteY10" fmla="*/ 57312 h 196493"/>
                <a:gd name="connsiteX11" fmla="*/ 56485 w 110486"/>
                <a:gd name="connsiteY11" fmla="*/ 122514 h 196493"/>
                <a:gd name="connsiteX12" fmla="*/ 3319 w 110486"/>
                <a:gd name="connsiteY12" fmla="*/ 185652 h 196493"/>
                <a:gd name="connsiteX13" fmla="*/ 273 w 110486"/>
                <a:gd name="connsiteY13" fmla="*/ 196568 h 196493"/>
                <a:gd name="connsiteX14" fmla="*/ 103005 w 110486"/>
                <a:gd name="connsiteY14" fmla="*/ 196568 h 196493"/>
                <a:gd name="connsiteX15" fmla="*/ 110759 w 110486"/>
                <a:gd name="connsiteY15" fmla="*/ 145232 h 196493"/>
                <a:gd name="connsiteX16" fmla="*/ 103836 w 110486"/>
                <a:gd name="connsiteY16" fmla="*/ 145232 h 196493"/>
                <a:gd name="connsiteX17" fmla="*/ 97744 w 110486"/>
                <a:gd name="connsiteY17" fmla="*/ 171490 h 196493"/>
                <a:gd name="connsiteX18" fmla="*/ 71438 w 110486"/>
                <a:gd name="connsiteY18" fmla="*/ 173850 h 196493"/>
                <a:gd name="connsiteX19" fmla="*/ 21595 w 110486"/>
                <a:gd name="connsiteY19" fmla="*/ 173850 h 19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0486" h="196493">
                  <a:moveTo>
                    <a:pt x="21595" y="173850"/>
                  </a:moveTo>
                  <a:lnTo>
                    <a:pt x="50947" y="143462"/>
                  </a:lnTo>
                  <a:cubicBezTo>
                    <a:pt x="94144" y="102747"/>
                    <a:pt x="110759" y="86815"/>
                    <a:pt x="110759" y="57312"/>
                  </a:cubicBezTo>
                  <a:cubicBezTo>
                    <a:pt x="110759" y="23678"/>
                    <a:pt x="85837" y="75"/>
                    <a:pt x="52054" y="75"/>
                  </a:cubicBezTo>
                  <a:cubicBezTo>
                    <a:pt x="20764" y="75"/>
                    <a:pt x="273" y="27218"/>
                    <a:pt x="273" y="53476"/>
                  </a:cubicBezTo>
                  <a:cubicBezTo>
                    <a:pt x="273" y="69998"/>
                    <a:pt x="14118" y="69998"/>
                    <a:pt x="14949" y="69998"/>
                  </a:cubicBezTo>
                  <a:cubicBezTo>
                    <a:pt x="19656" y="69998"/>
                    <a:pt x="29348" y="66458"/>
                    <a:pt x="29348" y="54361"/>
                  </a:cubicBezTo>
                  <a:cubicBezTo>
                    <a:pt x="29348" y="46690"/>
                    <a:pt x="24364" y="39019"/>
                    <a:pt x="14672" y="39019"/>
                  </a:cubicBezTo>
                  <a:cubicBezTo>
                    <a:pt x="12457" y="39019"/>
                    <a:pt x="11903" y="39019"/>
                    <a:pt x="11072" y="39314"/>
                  </a:cubicBezTo>
                  <a:cubicBezTo>
                    <a:pt x="17441" y="20137"/>
                    <a:pt x="32394" y="9221"/>
                    <a:pt x="48455" y="9221"/>
                  </a:cubicBezTo>
                  <a:cubicBezTo>
                    <a:pt x="73653" y="9221"/>
                    <a:pt x="85560" y="33119"/>
                    <a:pt x="85560" y="57312"/>
                  </a:cubicBezTo>
                  <a:cubicBezTo>
                    <a:pt x="85560" y="80914"/>
                    <a:pt x="71715" y="104222"/>
                    <a:pt x="56485" y="122514"/>
                  </a:cubicBezTo>
                  <a:lnTo>
                    <a:pt x="3319" y="185652"/>
                  </a:lnTo>
                  <a:cubicBezTo>
                    <a:pt x="273" y="188897"/>
                    <a:pt x="273" y="189487"/>
                    <a:pt x="273" y="196568"/>
                  </a:cubicBezTo>
                  <a:lnTo>
                    <a:pt x="103005" y="196568"/>
                  </a:lnTo>
                  <a:lnTo>
                    <a:pt x="110759" y="145232"/>
                  </a:lnTo>
                  <a:lnTo>
                    <a:pt x="103836" y="145232"/>
                  </a:lnTo>
                  <a:cubicBezTo>
                    <a:pt x="102452" y="154083"/>
                    <a:pt x="100513" y="167065"/>
                    <a:pt x="97744" y="171490"/>
                  </a:cubicBezTo>
                  <a:cubicBezTo>
                    <a:pt x="95806" y="173850"/>
                    <a:pt x="77530" y="173850"/>
                    <a:pt x="71438" y="173850"/>
                  </a:cubicBezTo>
                  <a:lnTo>
                    <a:pt x="21595" y="173850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0" name="Dowolny kształt: kształt 149">
              <a:extLst>
                <a:ext uri="{FF2B5EF4-FFF2-40B4-BE49-F238E27FC236}">
                  <a16:creationId xmlns:a16="http://schemas.microsoft.com/office/drawing/2014/main" id="{83EB1296-F79E-126A-7241-AF372AF76CE2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9550149" y="5984496"/>
              <a:ext cx="65073" cy="295034"/>
            </a:xfrm>
            <a:custGeom>
              <a:avLst/>
              <a:gdLst>
                <a:gd name="connsiteX0" fmla="*/ 11354 w 65073"/>
                <a:gd name="connsiteY0" fmla="*/ 10106 h 295034"/>
                <a:gd name="connsiteX1" fmla="*/ 5816 w 65073"/>
                <a:gd name="connsiteY1" fmla="*/ 75 h 295034"/>
                <a:gd name="connsiteX2" fmla="*/ 278 w 65073"/>
                <a:gd name="connsiteY2" fmla="*/ 10991 h 295034"/>
                <a:gd name="connsiteX3" fmla="*/ 278 w 65073"/>
                <a:gd name="connsiteY3" fmla="*/ 284193 h 295034"/>
                <a:gd name="connsiteX4" fmla="*/ 5816 w 65073"/>
                <a:gd name="connsiteY4" fmla="*/ 295110 h 295034"/>
                <a:gd name="connsiteX5" fmla="*/ 11354 w 65073"/>
                <a:gd name="connsiteY5" fmla="*/ 285079 h 295034"/>
                <a:gd name="connsiteX6" fmla="*/ 11354 w 65073"/>
                <a:gd name="connsiteY6" fmla="*/ 10106 h 295034"/>
                <a:gd name="connsiteX7" fmla="*/ 65351 w 65073"/>
                <a:gd name="connsiteY7" fmla="*/ 10991 h 295034"/>
                <a:gd name="connsiteX8" fmla="*/ 59813 w 65073"/>
                <a:gd name="connsiteY8" fmla="*/ 75 h 295034"/>
                <a:gd name="connsiteX9" fmla="*/ 54275 w 65073"/>
                <a:gd name="connsiteY9" fmla="*/ 10106 h 295034"/>
                <a:gd name="connsiteX10" fmla="*/ 54275 w 65073"/>
                <a:gd name="connsiteY10" fmla="*/ 285079 h 295034"/>
                <a:gd name="connsiteX11" fmla="*/ 59813 w 65073"/>
                <a:gd name="connsiteY11" fmla="*/ 295110 h 295034"/>
                <a:gd name="connsiteX12" fmla="*/ 65351 w 65073"/>
                <a:gd name="connsiteY12" fmla="*/ 284193 h 295034"/>
                <a:gd name="connsiteX13" fmla="*/ 65351 w 65073"/>
                <a:gd name="connsiteY13" fmla="*/ 10991 h 29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073" h="295034">
                  <a:moveTo>
                    <a:pt x="11354" y="10106"/>
                  </a:moveTo>
                  <a:cubicBezTo>
                    <a:pt x="11354" y="5385"/>
                    <a:pt x="11354" y="75"/>
                    <a:pt x="5816" y="75"/>
                  </a:cubicBezTo>
                  <a:cubicBezTo>
                    <a:pt x="278" y="75"/>
                    <a:pt x="278" y="6565"/>
                    <a:pt x="278" y="10991"/>
                  </a:cubicBezTo>
                  <a:lnTo>
                    <a:pt x="278" y="284193"/>
                  </a:lnTo>
                  <a:cubicBezTo>
                    <a:pt x="278" y="288914"/>
                    <a:pt x="278" y="295110"/>
                    <a:pt x="5816" y="295110"/>
                  </a:cubicBezTo>
                  <a:cubicBezTo>
                    <a:pt x="11354" y="295110"/>
                    <a:pt x="11354" y="289799"/>
                    <a:pt x="11354" y="285079"/>
                  </a:cubicBezTo>
                  <a:lnTo>
                    <a:pt x="11354" y="10106"/>
                  </a:lnTo>
                  <a:close/>
                  <a:moveTo>
                    <a:pt x="65351" y="10991"/>
                  </a:moveTo>
                  <a:cubicBezTo>
                    <a:pt x="65351" y="6270"/>
                    <a:pt x="65351" y="75"/>
                    <a:pt x="59813" y="75"/>
                  </a:cubicBezTo>
                  <a:cubicBezTo>
                    <a:pt x="54275" y="75"/>
                    <a:pt x="54275" y="5385"/>
                    <a:pt x="54275" y="10106"/>
                  </a:cubicBezTo>
                  <a:lnTo>
                    <a:pt x="54275" y="285079"/>
                  </a:lnTo>
                  <a:cubicBezTo>
                    <a:pt x="54275" y="289799"/>
                    <a:pt x="54275" y="295110"/>
                    <a:pt x="59813" y="295110"/>
                  </a:cubicBezTo>
                  <a:cubicBezTo>
                    <a:pt x="65351" y="295110"/>
                    <a:pt x="65351" y="288619"/>
                    <a:pt x="65351" y="284193"/>
                  </a:cubicBezTo>
                  <a:lnTo>
                    <a:pt x="65351" y="10991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1" name="Dowolny kształt: kształt 150">
              <a:extLst>
                <a:ext uri="{FF2B5EF4-FFF2-40B4-BE49-F238E27FC236}">
                  <a16:creationId xmlns:a16="http://schemas.microsoft.com/office/drawing/2014/main" id="{F2F3C6AD-AF97-3CA5-E28C-9C0BD2DC6F04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9660324" y="5997477"/>
              <a:ext cx="150949" cy="265531"/>
            </a:xfrm>
            <a:custGeom>
              <a:avLst/>
              <a:gdLst>
                <a:gd name="connsiteX0" fmla="*/ 151232 w 150949"/>
                <a:gd name="connsiteY0" fmla="*/ 40495 h 265531"/>
                <a:gd name="connsiteX1" fmla="*/ 113573 w 150949"/>
                <a:gd name="connsiteY1" fmla="*/ 75 h 265531"/>
                <a:gd name="connsiteX2" fmla="*/ 80067 w 150949"/>
                <a:gd name="connsiteY2" fmla="*/ 12466 h 265531"/>
                <a:gd name="connsiteX3" fmla="*/ 44346 w 150949"/>
                <a:gd name="connsiteY3" fmla="*/ 75309 h 265531"/>
                <a:gd name="connsiteX4" fmla="*/ 318 w 150949"/>
                <a:gd name="connsiteY4" fmla="*/ 262656 h 265531"/>
                <a:gd name="connsiteX5" fmla="*/ 3641 w 150949"/>
                <a:gd name="connsiteY5" fmla="*/ 265606 h 265531"/>
                <a:gd name="connsiteX6" fmla="*/ 6964 w 150949"/>
                <a:gd name="connsiteY6" fmla="*/ 264131 h 265531"/>
                <a:gd name="connsiteX7" fmla="*/ 26347 w 150949"/>
                <a:gd name="connsiteY7" fmla="*/ 182701 h 265531"/>
                <a:gd name="connsiteX8" fmla="*/ 64006 w 150949"/>
                <a:gd name="connsiteY8" fmla="*/ 211320 h 265531"/>
                <a:gd name="connsiteX9" fmla="*/ 117450 w 150949"/>
                <a:gd name="connsiteY9" fmla="*/ 188012 h 265531"/>
                <a:gd name="connsiteX10" fmla="*/ 139602 w 150949"/>
                <a:gd name="connsiteY10" fmla="*/ 133726 h 265531"/>
                <a:gd name="connsiteX11" fmla="*/ 119388 w 150949"/>
                <a:gd name="connsiteY11" fmla="*/ 89765 h 265531"/>
                <a:gd name="connsiteX12" fmla="*/ 151232 w 150949"/>
                <a:gd name="connsiteY12" fmla="*/ 40495 h 265531"/>
                <a:gd name="connsiteX13" fmla="*/ 101389 w 150949"/>
                <a:gd name="connsiteY13" fmla="*/ 89470 h 265531"/>
                <a:gd name="connsiteX14" fmla="*/ 88097 w 150949"/>
                <a:gd name="connsiteY14" fmla="*/ 91536 h 265531"/>
                <a:gd name="connsiteX15" fmla="*/ 75914 w 150949"/>
                <a:gd name="connsiteY15" fmla="*/ 90355 h 265531"/>
                <a:gd name="connsiteX16" fmla="*/ 89482 w 150949"/>
                <a:gd name="connsiteY16" fmla="*/ 87995 h 265531"/>
                <a:gd name="connsiteX17" fmla="*/ 101389 w 150949"/>
                <a:gd name="connsiteY17" fmla="*/ 89470 h 265531"/>
                <a:gd name="connsiteX18" fmla="*/ 135726 w 150949"/>
                <a:gd name="connsiteY18" fmla="*/ 33709 h 265531"/>
                <a:gd name="connsiteX19" fmla="*/ 110804 w 150949"/>
                <a:gd name="connsiteY19" fmla="*/ 84750 h 265531"/>
                <a:gd name="connsiteX20" fmla="*/ 89482 w 150949"/>
                <a:gd name="connsiteY20" fmla="*/ 81209 h 265531"/>
                <a:gd name="connsiteX21" fmla="*/ 68160 w 150949"/>
                <a:gd name="connsiteY21" fmla="*/ 90650 h 265531"/>
                <a:gd name="connsiteX22" fmla="*/ 87267 w 150949"/>
                <a:gd name="connsiteY22" fmla="*/ 98026 h 265531"/>
                <a:gd name="connsiteX23" fmla="*/ 109973 w 150949"/>
                <a:gd name="connsiteY23" fmla="*/ 94191 h 265531"/>
                <a:gd name="connsiteX24" fmla="*/ 122157 w 150949"/>
                <a:gd name="connsiteY24" fmla="*/ 127530 h 265531"/>
                <a:gd name="connsiteX25" fmla="*/ 108312 w 150949"/>
                <a:gd name="connsiteY25" fmla="*/ 178276 h 265531"/>
                <a:gd name="connsiteX26" fmla="*/ 63176 w 150949"/>
                <a:gd name="connsiteY26" fmla="*/ 204829 h 265531"/>
                <a:gd name="connsiteX27" fmla="*/ 31608 w 150949"/>
                <a:gd name="connsiteY27" fmla="*/ 166770 h 265531"/>
                <a:gd name="connsiteX28" fmla="*/ 32993 w 150949"/>
                <a:gd name="connsiteY28" fmla="*/ 153788 h 265531"/>
                <a:gd name="connsiteX29" fmla="*/ 50715 w 150949"/>
                <a:gd name="connsiteY29" fmla="*/ 79144 h 265531"/>
                <a:gd name="connsiteX30" fmla="*/ 109973 w 150949"/>
                <a:gd name="connsiteY30" fmla="*/ 6861 h 265531"/>
                <a:gd name="connsiteX31" fmla="*/ 135726 w 150949"/>
                <a:gd name="connsiteY31" fmla="*/ 33709 h 265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0949" h="265531">
                  <a:moveTo>
                    <a:pt x="151232" y="40495"/>
                  </a:moveTo>
                  <a:cubicBezTo>
                    <a:pt x="151232" y="18367"/>
                    <a:pt x="136002" y="75"/>
                    <a:pt x="113573" y="75"/>
                  </a:cubicBezTo>
                  <a:cubicBezTo>
                    <a:pt x="97512" y="75"/>
                    <a:pt x="89759" y="4795"/>
                    <a:pt x="80067" y="12466"/>
                  </a:cubicBezTo>
                  <a:cubicBezTo>
                    <a:pt x="64837" y="24268"/>
                    <a:pt x="49607" y="52886"/>
                    <a:pt x="44346" y="75309"/>
                  </a:cubicBezTo>
                  <a:lnTo>
                    <a:pt x="318" y="262656"/>
                  </a:lnTo>
                  <a:cubicBezTo>
                    <a:pt x="41" y="263836"/>
                    <a:pt x="1425" y="265606"/>
                    <a:pt x="3641" y="265606"/>
                  </a:cubicBezTo>
                  <a:cubicBezTo>
                    <a:pt x="5856" y="265606"/>
                    <a:pt x="6687" y="265016"/>
                    <a:pt x="6964" y="264131"/>
                  </a:cubicBezTo>
                  <a:lnTo>
                    <a:pt x="26347" y="182701"/>
                  </a:lnTo>
                  <a:cubicBezTo>
                    <a:pt x="31608" y="200403"/>
                    <a:pt x="43792" y="211320"/>
                    <a:pt x="64006" y="211320"/>
                  </a:cubicBezTo>
                  <a:cubicBezTo>
                    <a:pt x="84221" y="211320"/>
                    <a:pt x="104989" y="200994"/>
                    <a:pt x="117450" y="188012"/>
                  </a:cubicBezTo>
                  <a:cubicBezTo>
                    <a:pt x="130741" y="174440"/>
                    <a:pt x="139602" y="155558"/>
                    <a:pt x="139602" y="133726"/>
                  </a:cubicBezTo>
                  <a:cubicBezTo>
                    <a:pt x="139602" y="112483"/>
                    <a:pt x="129357" y="97141"/>
                    <a:pt x="119388" y="89765"/>
                  </a:cubicBezTo>
                  <a:cubicBezTo>
                    <a:pt x="135449" y="80029"/>
                    <a:pt x="151232" y="61737"/>
                    <a:pt x="151232" y="40495"/>
                  </a:cubicBezTo>
                  <a:close/>
                  <a:moveTo>
                    <a:pt x="101389" y="89470"/>
                  </a:moveTo>
                  <a:cubicBezTo>
                    <a:pt x="97789" y="90945"/>
                    <a:pt x="94743" y="91536"/>
                    <a:pt x="88097" y="91536"/>
                  </a:cubicBezTo>
                  <a:cubicBezTo>
                    <a:pt x="84221" y="91536"/>
                    <a:pt x="78683" y="91831"/>
                    <a:pt x="75914" y="90355"/>
                  </a:cubicBezTo>
                  <a:cubicBezTo>
                    <a:pt x="76467" y="87405"/>
                    <a:pt x="86436" y="87995"/>
                    <a:pt x="89482" y="87995"/>
                  </a:cubicBezTo>
                  <a:cubicBezTo>
                    <a:pt x="95297" y="87995"/>
                    <a:pt x="97789" y="87995"/>
                    <a:pt x="101389" y="89470"/>
                  </a:cubicBezTo>
                  <a:close/>
                  <a:moveTo>
                    <a:pt x="135726" y="33709"/>
                  </a:moveTo>
                  <a:cubicBezTo>
                    <a:pt x="135726" y="54361"/>
                    <a:pt x="125203" y="75604"/>
                    <a:pt x="110804" y="84750"/>
                  </a:cubicBezTo>
                  <a:cubicBezTo>
                    <a:pt x="103327" y="81799"/>
                    <a:pt x="97789" y="81209"/>
                    <a:pt x="89482" y="81209"/>
                  </a:cubicBezTo>
                  <a:cubicBezTo>
                    <a:pt x="83667" y="81209"/>
                    <a:pt x="68160" y="80914"/>
                    <a:pt x="68160" y="90650"/>
                  </a:cubicBezTo>
                  <a:cubicBezTo>
                    <a:pt x="67883" y="98911"/>
                    <a:pt x="82282" y="98026"/>
                    <a:pt x="87267" y="98026"/>
                  </a:cubicBezTo>
                  <a:cubicBezTo>
                    <a:pt x="97512" y="98026"/>
                    <a:pt x="101666" y="97731"/>
                    <a:pt x="109973" y="94191"/>
                  </a:cubicBezTo>
                  <a:cubicBezTo>
                    <a:pt x="120496" y="104812"/>
                    <a:pt x="121880" y="113958"/>
                    <a:pt x="122157" y="127530"/>
                  </a:cubicBezTo>
                  <a:cubicBezTo>
                    <a:pt x="122711" y="144642"/>
                    <a:pt x="116065" y="166770"/>
                    <a:pt x="108312" y="178276"/>
                  </a:cubicBezTo>
                  <a:cubicBezTo>
                    <a:pt x="97512" y="194208"/>
                    <a:pt x="78960" y="204829"/>
                    <a:pt x="63176" y="204829"/>
                  </a:cubicBezTo>
                  <a:cubicBezTo>
                    <a:pt x="42131" y="204829"/>
                    <a:pt x="31608" y="187717"/>
                    <a:pt x="31608" y="166770"/>
                  </a:cubicBezTo>
                  <a:cubicBezTo>
                    <a:pt x="31608" y="163819"/>
                    <a:pt x="31608" y="159394"/>
                    <a:pt x="32993" y="153788"/>
                  </a:cubicBezTo>
                  <a:lnTo>
                    <a:pt x="50715" y="79144"/>
                  </a:lnTo>
                  <a:cubicBezTo>
                    <a:pt x="56807" y="53771"/>
                    <a:pt x="76744" y="6861"/>
                    <a:pt x="109973" y="6861"/>
                  </a:cubicBezTo>
                  <a:cubicBezTo>
                    <a:pt x="126034" y="6861"/>
                    <a:pt x="135726" y="16007"/>
                    <a:pt x="135726" y="33709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2" name="Dowolny kształt: kształt 151">
              <a:extLst>
                <a:ext uri="{FF2B5EF4-FFF2-40B4-BE49-F238E27FC236}">
                  <a16:creationId xmlns:a16="http://schemas.microsoft.com/office/drawing/2014/main" id="{AE8BBA26-5EC8-B345-A235-0CFE06AEB7D8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9859844" y="5984496"/>
              <a:ext cx="65073" cy="295034"/>
            </a:xfrm>
            <a:custGeom>
              <a:avLst/>
              <a:gdLst>
                <a:gd name="connsiteX0" fmla="*/ 11365 w 65073"/>
                <a:gd name="connsiteY0" fmla="*/ 10106 h 295034"/>
                <a:gd name="connsiteX1" fmla="*/ 5827 w 65073"/>
                <a:gd name="connsiteY1" fmla="*/ 75 h 295034"/>
                <a:gd name="connsiteX2" fmla="*/ 289 w 65073"/>
                <a:gd name="connsiteY2" fmla="*/ 10991 h 295034"/>
                <a:gd name="connsiteX3" fmla="*/ 289 w 65073"/>
                <a:gd name="connsiteY3" fmla="*/ 284193 h 295034"/>
                <a:gd name="connsiteX4" fmla="*/ 5827 w 65073"/>
                <a:gd name="connsiteY4" fmla="*/ 295110 h 295034"/>
                <a:gd name="connsiteX5" fmla="*/ 11365 w 65073"/>
                <a:gd name="connsiteY5" fmla="*/ 285079 h 295034"/>
                <a:gd name="connsiteX6" fmla="*/ 11365 w 65073"/>
                <a:gd name="connsiteY6" fmla="*/ 10106 h 295034"/>
                <a:gd name="connsiteX7" fmla="*/ 65362 w 65073"/>
                <a:gd name="connsiteY7" fmla="*/ 10991 h 295034"/>
                <a:gd name="connsiteX8" fmla="*/ 59824 w 65073"/>
                <a:gd name="connsiteY8" fmla="*/ 75 h 295034"/>
                <a:gd name="connsiteX9" fmla="*/ 54286 w 65073"/>
                <a:gd name="connsiteY9" fmla="*/ 10106 h 295034"/>
                <a:gd name="connsiteX10" fmla="*/ 54286 w 65073"/>
                <a:gd name="connsiteY10" fmla="*/ 285079 h 295034"/>
                <a:gd name="connsiteX11" fmla="*/ 59824 w 65073"/>
                <a:gd name="connsiteY11" fmla="*/ 295110 h 295034"/>
                <a:gd name="connsiteX12" fmla="*/ 65362 w 65073"/>
                <a:gd name="connsiteY12" fmla="*/ 284193 h 295034"/>
                <a:gd name="connsiteX13" fmla="*/ 65362 w 65073"/>
                <a:gd name="connsiteY13" fmla="*/ 10991 h 29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073" h="295034">
                  <a:moveTo>
                    <a:pt x="11365" y="10106"/>
                  </a:moveTo>
                  <a:cubicBezTo>
                    <a:pt x="11365" y="5385"/>
                    <a:pt x="11365" y="75"/>
                    <a:pt x="5827" y="75"/>
                  </a:cubicBezTo>
                  <a:cubicBezTo>
                    <a:pt x="289" y="75"/>
                    <a:pt x="289" y="6565"/>
                    <a:pt x="289" y="10991"/>
                  </a:cubicBezTo>
                  <a:lnTo>
                    <a:pt x="289" y="284193"/>
                  </a:lnTo>
                  <a:cubicBezTo>
                    <a:pt x="289" y="288914"/>
                    <a:pt x="289" y="295110"/>
                    <a:pt x="5827" y="295110"/>
                  </a:cubicBezTo>
                  <a:cubicBezTo>
                    <a:pt x="11365" y="295110"/>
                    <a:pt x="11365" y="289799"/>
                    <a:pt x="11365" y="285079"/>
                  </a:cubicBezTo>
                  <a:lnTo>
                    <a:pt x="11365" y="10106"/>
                  </a:lnTo>
                  <a:close/>
                  <a:moveTo>
                    <a:pt x="65362" y="10991"/>
                  </a:moveTo>
                  <a:cubicBezTo>
                    <a:pt x="65362" y="6270"/>
                    <a:pt x="65362" y="75"/>
                    <a:pt x="59824" y="75"/>
                  </a:cubicBezTo>
                  <a:cubicBezTo>
                    <a:pt x="54286" y="75"/>
                    <a:pt x="54286" y="5385"/>
                    <a:pt x="54286" y="10106"/>
                  </a:cubicBezTo>
                  <a:lnTo>
                    <a:pt x="54286" y="285079"/>
                  </a:lnTo>
                  <a:cubicBezTo>
                    <a:pt x="54286" y="289799"/>
                    <a:pt x="54286" y="295110"/>
                    <a:pt x="59824" y="295110"/>
                  </a:cubicBezTo>
                  <a:cubicBezTo>
                    <a:pt x="65362" y="295110"/>
                    <a:pt x="65362" y="288619"/>
                    <a:pt x="65362" y="284193"/>
                  </a:cubicBezTo>
                  <a:lnTo>
                    <a:pt x="65362" y="10991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3" name="Dowolny kształt: kształt 152">
              <a:extLst>
                <a:ext uri="{FF2B5EF4-FFF2-40B4-BE49-F238E27FC236}">
                  <a16:creationId xmlns:a16="http://schemas.microsoft.com/office/drawing/2014/main" id="{D3AA3A22-F2FC-CAAD-5F58-514AD1FB12F5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9992206" y="5881006"/>
              <a:ext cx="251985" cy="354041"/>
            </a:xfrm>
            <a:custGeom>
              <a:avLst/>
              <a:gdLst>
                <a:gd name="connsiteX0" fmla="*/ 87243 w 251985"/>
                <a:gd name="connsiteY0" fmla="*/ 354106 h 354041"/>
                <a:gd name="connsiteX1" fmla="*/ 98873 w 251985"/>
                <a:gd name="connsiteY1" fmla="*/ 348205 h 354041"/>
                <a:gd name="connsiteX2" fmla="*/ 250341 w 251985"/>
                <a:gd name="connsiteY2" fmla="*/ 11276 h 354041"/>
                <a:gd name="connsiteX3" fmla="*/ 252280 w 251985"/>
                <a:gd name="connsiteY3" fmla="*/ 5965 h 354041"/>
                <a:gd name="connsiteX4" fmla="*/ 246741 w 251985"/>
                <a:gd name="connsiteY4" fmla="*/ 64 h 354041"/>
                <a:gd name="connsiteX5" fmla="*/ 240649 w 251985"/>
                <a:gd name="connsiteY5" fmla="*/ 5965 h 354041"/>
                <a:gd name="connsiteX6" fmla="*/ 97765 w 251985"/>
                <a:gd name="connsiteY6" fmla="*/ 323423 h 354041"/>
                <a:gd name="connsiteX7" fmla="*/ 38784 w 251985"/>
                <a:gd name="connsiteY7" fmla="*/ 177085 h 354041"/>
                <a:gd name="connsiteX8" fmla="*/ 294 w 251985"/>
                <a:gd name="connsiteY8" fmla="*/ 208654 h 354041"/>
                <a:gd name="connsiteX9" fmla="*/ 4447 w 251985"/>
                <a:gd name="connsiteY9" fmla="*/ 213374 h 354041"/>
                <a:gd name="connsiteX10" fmla="*/ 24108 w 251985"/>
                <a:gd name="connsiteY10" fmla="*/ 197443 h 354041"/>
                <a:gd name="connsiteX11" fmla="*/ 87243 w 251985"/>
                <a:gd name="connsiteY11" fmla="*/ 354106 h 35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1985" h="354041">
                  <a:moveTo>
                    <a:pt x="87243" y="354106"/>
                  </a:moveTo>
                  <a:cubicBezTo>
                    <a:pt x="95827" y="354106"/>
                    <a:pt x="96104" y="353811"/>
                    <a:pt x="98873" y="348205"/>
                  </a:cubicBezTo>
                  <a:lnTo>
                    <a:pt x="250341" y="11276"/>
                  </a:lnTo>
                  <a:cubicBezTo>
                    <a:pt x="252280" y="7440"/>
                    <a:pt x="252280" y="6850"/>
                    <a:pt x="252280" y="5965"/>
                  </a:cubicBezTo>
                  <a:cubicBezTo>
                    <a:pt x="252280" y="2719"/>
                    <a:pt x="250064" y="64"/>
                    <a:pt x="246741" y="64"/>
                  </a:cubicBezTo>
                  <a:cubicBezTo>
                    <a:pt x="243142" y="64"/>
                    <a:pt x="242034" y="2719"/>
                    <a:pt x="240649" y="5965"/>
                  </a:cubicBezTo>
                  <a:lnTo>
                    <a:pt x="97765" y="323423"/>
                  </a:lnTo>
                  <a:lnTo>
                    <a:pt x="38784" y="177085"/>
                  </a:lnTo>
                  <a:lnTo>
                    <a:pt x="294" y="208654"/>
                  </a:lnTo>
                  <a:lnTo>
                    <a:pt x="4447" y="213374"/>
                  </a:lnTo>
                  <a:lnTo>
                    <a:pt x="24108" y="197443"/>
                  </a:lnTo>
                  <a:lnTo>
                    <a:pt x="87243" y="354106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4" name="Dowolny kształt: kształt 153">
              <a:extLst>
                <a:ext uri="{FF2B5EF4-FFF2-40B4-BE49-F238E27FC236}">
                  <a16:creationId xmlns:a16="http://schemas.microsoft.com/office/drawing/2014/main" id="{B573B4CC-5C36-D850-95E8-0AE658867899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0238654" y="5881007"/>
              <a:ext cx="540324" cy="11800"/>
            </a:xfrm>
            <a:custGeom>
              <a:avLst/>
              <a:gdLst>
                <a:gd name="connsiteX0" fmla="*/ 0 w 540324"/>
                <a:gd name="connsiteY0" fmla="*/ 0 h 11800"/>
                <a:gd name="connsiteX1" fmla="*/ 540324 w 540324"/>
                <a:gd name="connsiteY1" fmla="*/ 0 h 11800"/>
                <a:gd name="connsiteX2" fmla="*/ 540324 w 540324"/>
                <a:gd name="connsiteY2" fmla="*/ 11801 h 11800"/>
                <a:gd name="connsiteX3" fmla="*/ 0 w 540324"/>
                <a:gd name="connsiteY3" fmla="*/ 11801 h 1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324" h="11800">
                  <a:moveTo>
                    <a:pt x="0" y="0"/>
                  </a:moveTo>
                  <a:lnTo>
                    <a:pt x="540324" y="0"/>
                  </a:lnTo>
                  <a:lnTo>
                    <a:pt x="540324" y="11801"/>
                  </a:lnTo>
                  <a:lnTo>
                    <a:pt x="0" y="11801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5" name="Dowolny kształt: kształt 154">
              <a:extLst>
                <a:ext uri="{FF2B5EF4-FFF2-40B4-BE49-F238E27FC236}">
                  <a16:creationId xmlns:a16="http://schemas.microsoft.com/office/drawing/2014/main" id="{A8763B66-EE99-6DC5-5577-951601E1CDEE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0249176" y="6005148"/>
              <a:ext cx="196819" cy="200623"/>
            </a:xfrm>
            <a:custGeom>
              <a:avLst/>
              <a:gdLst>
                <a:gd name="connsiteX0" fmla="*/ 73684 w 196819"/>
                <a:gd name="connsiteY0" fmla="*/ 104812 h 200623"/>
                <a:gd name="connsiteX1" fmla="*/ 100544 w 196819"/>
                <a:gd name="connsiteY1" fmla="*/ 104812 h 200623"/>
                <a:gd name="connsiteX2" fmla="*/ 123528 w 196819"/>
                <a:gd name="connsiteY2" fmla="*/ 118089 h 200623"/>
                <a:gd name="connsiteX3" fmla="*/ 121589 w 196819"/>
                <a:gd name="connsiteY3" fmla="*/ 132545 h 200623"/>
                <a:gd name="connsiteX4" fmla="*/ 120759 w 196819"/>
                <a:gd name="connsiteY4" fmla="*/ 135791 h 200623"/>
                <a:gd name="connsiteX5" fmla="*/ 124081 w 196819"/>
                <a:gd name="connsiteY5" fmla="*/ 139331 h 200623"/>
                <a:gd name="connsiteX6" fmla="*/ 128235 w 196819"/>
                <a:gd name="connsiteY6" fmla="*/ 133135 h 200623"/>
                <a:gd name="connsiteX7" fmla="*/ 143465 w 196819"/>
                <a:gd name="connsiteY7" fmla="*/ 69113 h 200623"/>
                <a:gd name="connsiteX8" fmla="*/ 144296 w 196819"/>
                <a:gd name="connsiteY8" fmla="*/ 64392 h 200623"/>
                <a:gd name="connsiteX9" fmla="*/ 140973 w 196819"/>
                <a:gd name="connsiteY9" fmla="*/ 61147 h 200623"/>
                <a:gd name="connsiteX10" fmla="*/ 136819 w 196819"/>
                <a:gd name="connsiteY10" fmla="*/ 67343 h 200623"/>
                <a:gd name="connsiteX11" fmla="*/ 101098 w 196819"/>
                <a:gd name="connsiteY11" fmla="*/ 95666 h 200623"/>
                <a:gd name="connsiteX12" fmla="*/ 75900 w 196819"/>
                <a:gd name="connsiteY12" fmla="*/ 95666 h 200623"/>
                <a:gd name="connsiteX13" fmla="*/ 93622 w 196819"/>
                <a:gd name="connsiteY13" fmla="*/ 20727 h 200623"/>
                <a:gd name="connsiteX14" fmla="*/ 108575 w 196819"/>
                <a:gd name="connsiteY14" fmla="*/ 9221 h 200623"/>
                <a:gd name="connsiteX15" fmla="*/ 145126 w 196819"/>
                <a:gd name="connsiteY15" fmla="*/ 9221 h 200623"/>
                <a:gd name="connsiteX16" fmla="*/ 185555 w 196819"/>
                <a:gd name="connsiteY16" fmla="*/ 41675 h 200623"/>
                <a:gd name="connsiteX17" fmla="*/ 184724 w 196819"/>
                <a:gd name="connsiteY17" fmla="*/ 57607 h 200623"/>
                <a:gd name="connsiteX18" fmla="*/ 184170 w 196819"/>
                <a:gd name="connsiteY18" fmla="*/ 62917 h 200623"/>
                <a:gd name="connsiteX19" fmla="*/ 187493 w 196819"/>
                <a:gd name="connsiteY19" fmla="*/ 66458 h 200623"/>
                <a:gd name="connsiteX20" fmla="*/ 191370 w 196819"/>
                <a:gd name="connsiteY20" fmla="*/ 59082 h 200623"/>
                <a:gd name="connsiteX21" fmla="*/ 196908 w 196819"/>
                <a:gd name="connsiteY21" fmla="*/ 8041 h 200623"/>
                <a:gd name="connsiteX22" fmla="*/ 189432 w 196819"/>
                <a:gd name="connsiteY22" fmla="*/ 75 h 200623"/>
                <a:gd name="connsiteX23" fmla="*/ 53747 w 196819"/>
                <a:gd name="connsiteY23" fmla="*/ 75 h 200623"/>
                <a:gd name="connsiteX24" fmla="*/ 45440 w 196819"/>
                <a:gd name="connsiteY24" fmla="*/ 5975 h 200623"/>
                <a:gd name="connsiteX25" fmla="*/ 53193 w 196819"/>
                <a:gd name="connsiteY25" fmla="*/ 9221 h 200623"/>
                <a:gd name="connsiteX26" fmla="*/ 71192 w 196819"/>
                <a:gd name="connsiteY26" fmla="*/ 14531 h 200623"/>
                <a:gd name="connsiteX27" fmla="*/ 69808 w 196819"/>
                <a:gd name="connsiteY27" fmla="*/ 21612 h 200623"/>
                <a:gd name="connsiteX28" fmla="*/ 33256 w 196819"/>
                <a:gd name="connsiteY28" fmla="*/ 177686 h 200623"/>
                <a:gd name="connsiteX29" fmla="*/ 8057 w 196819"/>
                <a:gd name="connsiteY29" fmla="*/ 191552 h 200623"/>
                <a:gd name="connsiteX30" fmla="*/ 304 w 196819"/>
                <a:gd name="connsiteY30" fmla="*/ 197158 h 200623"/>
                <a:gd name="connsiteX31" fmla="*/ 4457 w 196819"/>
                <a:gd name="connsiteY31" fmla="*/ 200699 h 200623"/>
                <a:gd name="connsiteX32" fmla="*/ 41009 w 196819"/>
                <a:gd name="connsiteY32" fmla="*/ 199813 h 200623"/>
                <a:gd name="connsiteX33" fmla="*/ 82268 w 196819"/>
                <a:gd name="connsiteY33" fmla="*/ 200699 h 200623"/>
                <a:gd name="connsiteX34" fmla="*/ 88083 w 196819"/>
                <a:gd name="connsiteY34" fmla="*/ 195093 h 200623"/>
                <a:gd name="connsiteX35" fmla="*/ 86422 w 196819"/>
                <a:gd name="connsiteY35" fmla="*/ 191847 h 200623"/>
                <a:gd name="connsiteX36" fmla="*/ 78669 w 196819"/>
                <a:gd name="connsiteY36" fmla="*/ 191552 h 200623"/>
                <a:gd name="connsiteX37" fmla="*/ 64269 w 196819"/>
                <a:gd name="connsiteY37" fmla="*/ 190962 h 200623"/>
                <a:gd name="connsiteX38" fmla="*/ 55408 w 196819"/>
                <a:gd name="connsiteY38" fmla="*/ 185062 h 200623"/>
                <a:gd name="connsiteX39" fmla="*/ 56516 w 196819"/>
                <a:gd name="connsiteY39" fmla="*/ 178276 h 200623"/>
                <a:gd name="connsiteX40" fmla="*/ 73684 w 196819"/>
                <a:gd name="connsiteY40" fmla="*/ 104812 h 20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96819" h="200623">
                  <a:moveTo>
                    <a:pt x="73684" y="104812"/>
                  </a:moveTo>
                  <a:lnTo>
                    <a:pt x="100544" y="104812"/>
                  </a:lnTo>
                  <a:cubicBezTo>
                    <a:pt x="121312" y="104812"/>
                    <a:pt x="123528" y="109533"/>
                    <a:pt x="123528" y="118089"/>
                  </a:cubicBezTo>
                  <a:cubicBezTo>
                    <a:pt x="123528" y="120154"/>
                    <a:pt x="123528" y="123694"/>
                    <a:pt x="121589" y="132545"/>
                  </a:cubicBezTo>
                  <a:cubicBezTo>
                    <a:pt x="121035" y="134021"/>
                    <a:pt x="120759" y="135201"/>
                    <a:pt x="120759" y="135791"/>
                  </a:cubicBezTo>
                  <a:cubicBezTo>
                    <a:pt x="120759" y="138151"/>
                    <a:pt x="122420" y="139331"/>
                    <a:pt x="124081" y="139331"/>
                  </a:cubicBezTo>
                  <a:cubicBezTo>
                    <a:pt x="126850" y="139331"/>
                    <a:pt x="126850" y="138446"/>
                    <a:pt x="128235" y="133135"/>
                  </a:cubicBezTo>
                  <a:lnTo>
                    <a:pt x="143465" y="69113"/>
                  </a:lnTo>
                  <a:cubicBezTo>
                    <a:pt x="144296" y="65867"/>
                    <a:pt x="144296" y="65277"/>
                    <a:pt x="144296" y="64392"/>
                  </a:cubicBezTo>
                  <a:cubicBezTo>
                    <a:pt x="144296" y="63802"/>
                    <a:pt x="143742" y="61147"/>
                    <a:pt x="140973" y="61147"/>
                  </a:cubicBezTo>
                  <a:cubicBezTo>
                    <a:pt x="138204" y="61147"/>
                    <a:pt x="137927" y="62622"/>
                    <a:pt x="136819" y="67343"/>
                  </a:cubicBezTo>
                  <a:cubicBezTo>
                    <a:pt x="131004" y="90355"/>
                    <a:pt x="124635" y="95666"/>
                    <a:pt x="101098" y="95666"/>
                  </a:cubicBezTo>
                  <a:lnTo>
                    <a:pt x="75900" y="95666"/>
                  </a:lnTo>
                  <a:lnTo>
                    <a:pt x="93622" y="20727"/>
                  </a:lnTo>
                  <a:cubicBezTo>
                    <a:pt x="96114" y="10401"/>
                    <a:pt x="96391" y="9221"/>
                    <a:pt x="108575" y="9221"/>
                  </a:cubicBezTo>
                  <a:lnTo>
                    <a:pt x="145126" y="9221"/>
                  </a:lnTo>
                  <a:cubicBezTo>
                    <a:pt x="179186" y="9221"/>
                    <a:pt x="185555" y="18957"/>
                    <a:pt x="185555" y="41675"/>
                  </a:cubicBezTo>
                  <a:cubicBezTo>
                    <a:pt x="185555" y="48460"/>
                    <a:pt x="185555" y="49641"/>
                    <a:pt x="184724" y="57607"/>
                  </a:cubicBezTo>
                  <a:cubicBezTo>
                    <a:pt x="184170" y="61442"/>
                    <a:pt x="184170" y="62032"/>
                    <a:pt x="184170" y="62917"/>
                  </a:cubicBezTo>
                  <a:cubicBezTo>
                    <a:pt x="184170" y="64392"/>
                    <a:pt x="185001" y="66458"/>
                    <a:pt x="187493" y="66458"/>
                  </a:cubicBezTo>
                  <a:cubicBezTo>
                    <a:pt x="190539" y="66458"/>
                    <a:pt x="190816" y="64687"/>
                    <a:pt x="191370" y="59082"/>
                  </a:cubicBezTo>
                  <a:lnTo>
                    <a:pt x="196908" y="8041"/>
                  </a:lnTo>
                  <a:cubicBezTo>
                    <a:pt x="197739" y="75"/>
                    <a:pt x="196354" y="75"/>
                    <a:pt x="189432" y="75"/>
                  </a:cubicBezTo>
                  <a:lnTo>
                    <a:pt x="53747" y="75"/>
                  </a:lnTo>
                  <a:cubicBezTo>
                    <a:pt x="48209" y="75"/>
                    <a:pt x="45440" y="75"/>
                    <a:pt x="45440" y="5975"/>
                  </a:cubicBezTo>
                  <a:cubicBezTo>
                    <a:pt x="45440" y="9221"/>
                    <a:pt x="47932" y="9221"/>
                    <a:pt x="53193" y="9221"/>
                  </a:cubicBezTo>
                  <a:cubicBezTo>
                    <a:pt x="63439" y="9221"/>
                    <a:pt x="71192" y="9221"/>
                    <a:pt x="71192" y="14531"/>
                  </a:cubicBezTo>
                  <a:cubicBezTo>
                    <a:pt x="71192" y="15712"/>
                    <a:pt x="71192" y="16302"/>
                    <a:pt x="69808" y="21612"/>
                  </a:cubicBezTo>
                  <a:lnTo>
                    <a:pt x="33256" y="177686"/>
                  </a:lnTo>
                  <a:cubicBezTo>
                    <a:pt x="30487" y="189192"/>
                    <a:pt x="29933" y="191552"/>
                    <a:pt x="8057" y="191552"/>
                  </a:cubicBezTo>
                  <a:cubicBezTo>
                    <a:pt x="3350" y="191552"/>
                    <a:pt x="304" y="191552"/>
                    <a:pt x="304" y="197158"/>
                  </a:cubicBezTo>
                  <a:cubicBezTo>
                    <a:pt x="304" y="200699"/>
                    <a:pt x="3627" y="200699"/>
                    <a:pt x="4457" y="200699"/>
                  </a:cubicBezTo>
                  <a:cubicBezTo>
                    <a:pt x="12488" y="200699"/>
                    <a:pt x="32979" y="199813"/>
                    <a:pt x="41009" y="199813"/>
                  </a:cubicBezTo>
                  <a:cubicBezTo>
                    <a:pt x="50147" y="199813"/>
                    <a:pt x="73130" y="200699"/>
                    <a:pt x="82268" y="200699"/>
                  </a:cubicBezTo>
                  <a:cubicBezTo>
                    <a:pt x="84761" y="200699"/>
                    <a:pt x="88083" y="200699"/>
                    <a:pt x="88083" y="195093"/>
                  </a:cubicBezTo>
                  <a:cubicBezTo>
                    <a:pt x="88083" y="192733"/>
                    <a:pt x="86422" y="192142"/>
                    <a:pt x="86422" y="191847"/>
                  </a:cubicBezTo>
                  <a:cubicBezTo>
                    <a:pt x="85591" y="191552"/>
                    <a:pt x="85037" y="191552"/>
                    <a:pt x="78669" y="191552"/>
                  </a:cubicBezTo>
                  <a:cubicBezTo>
                    <a:pt x="72577" y="191552"/>
                    <a:pt x="71192" y="191552"/>
                    <a:pt x="64269" y="190962"/>
                  </a:cubicBezTo>
                  <a:cubicBezTo>
                    <a:pt x="56239" y="190077"/>
                    <a:pt x="55408" y="188897"/>
                    <a:pt x="55408" y="185062"/>
                  </a:cubicBezTo>
                  <a:cubicBezTo>
                    <a:pt x="55408" y="184472"/>
                    <a:pt x="55408" y="182701"/>
                    <a:pt x="56516" y="178276"/>
                  </a:cubicBezTo>
                  <a:lnTo>
                    <a:pt x="73684" y="104812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6" name="Dowolny kształt: kształt 155">
              <a:extLst>
                <a:ext uri="{FF2B5EF4-FFF2-40B4-BE49-F238E27FC236}">
                  <a16:creationId xmlns:a16="http://schemas.microsoft.com/office/drawing/2014/main" id="{70C7F46F-D823-E018-5AEE-8CD859D5D205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0477472" y="5965646"/>
              <a:ext cx="50397" cy="206317"/>
            </a:xfrm>
            <a:custGeom>
              <a:avLst/>
              <a:gdLst>
                <a:gd name="connsiteX0" fmla="*/ 46832 w 50397"/>
                <a:gd name="connsiteY0" fmla="*/ 72 h 206317"/>
                <a:gd name="connsiteX1" fmla="*/ 312 w 50397"/>
                <a:gd name="connsiteY1" fmla="*/ 103128 h 206317"/>
                <a:gd name="connsiteX2" fmla="*/ 46832 w 50397"/>
                <a:gd name="connsiteY2" fmla="*/ 206390 h 206317"/>
                <a:gd name="connsiteX3" fmla="*/ 50709 w 50397"/>
                <a:gd name="connsiteY3" fmla="*/ 203912 h 206317"/>
                <a:gd name="connsiteX4" fmla="*/ 48770 w 50397"/>
                <a:gd name="connsiteY4" fmla="*/ 200814 h 206317"/>
                <a:gd name="connsiteX5" fmla="*/ 13492 w 50397"/>
                <a:gd name="connsiteY5" fmla="*/ 103334 h 206317"/>
                <a:gd name="connsiteX6" fmla="*/ 49352 w 50397"/>
                <a:gd name="connsiteY6" fmla="*/ 5028 h 206317"/>
                <a:gd name="connsiteX7" fmla="*/ 50709 w 50397"/>
                <a:gd name="connsiteY7" fmla="*/ 2550 h 206317"/>
                <a:gd name="connsiteX8" fmla="*/ 46832 w 50397"/>
                <a:gd name="connsiteY8" fmla="*/ 72 h 20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397" h="206317">
                  <a:moveTo>
                    <a:pt x="46832" y="72"/>
                  </a:moveTo>
                  <a:cubicBezTo>
                    <a:pt x="10003" y="27746"/>
                    <a:pt x="312" y="71529"/>
                    <a:pt x="312" y="103128"/>
                  </a:cubicBezTo>
                  <a:cubicBezTo>
                    <a:pt x="312" y="132248"/>
                    <a:pt x="8453" y="177476"/>
                    <a:pt x="46832" y="206390"/>
                  </a:cubicBezTo>
                  <a:cubicBezTo>
                    <a:pt x="48383" y="206390"/>
                    <a:pt x="50709" y="206390"/>
                    <a:pt x="50709" y="203912"/>
                  </a:cubicBezTo>
                  <a:cubicBezTo>
                    <a:pt x="50709" y="202672"/>
                    <a:pt x="50127" y="202259"/>
                    <a:pt x="48770" y="200814"/>
                  </a:cubicBezTo>
                  <a:cubicBezTo>
                    <a:pt x="22990" y="176031"/>
                    <a:pt x="13492" y="140922"/>
                    <a:pt x="13492" y="103334"/>
                  </a:cubicBezTo>
                  <a:cubicBezTo>
                    <a:pt x="13492" y="47572"/>
                    <a:pt x="33457" y="20311"/>
                    <a:pt x="49352" y="5028"/>
                  </a:cubicBezTo>
                  <a:cubicBezTo>
                    <a:pt x="50127" y="4202"/>
                    <a:pt x="50709" y="3583"/>
                    <a:pt x="50709" y="2550"/>
                  </a:cubicBezTo>
                  <a:cubicBezTo>
                    <a:pt x="50709" y="72"/>
                    <a:pt x="48383" y="72"/>
                    <a:pt x="46832" y="72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7" name="Dowolny kształt: kształt 156">
              <a:extLst>
                <a:ext uri="{FF2B5EF4-FFF2-40B4-BE49-F238E27FC236}">
                  <a16:creationId xmlns:a16="http://schemas.microsoft.com/office/drawing/2014/main" id="{459378B2-A3B3-F67C-BD37-251763F510D7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0550825" y="6029462"/>
              <a:ext cx="118433" cy="93142"/>
            </a:xfrm>
            <a:custGeom>
              <a:avLst/>
              <a:gdLst>
                <a:gd name="connsiteX0" fmla="*/ 14852 w 118433"/>
                <a:gd name="connsiteY0" fmla="*/ 78138 h 93142"/>
                <a:gd name="connsiteX1" fmla="*/ 12914 w 118433"/>
                <a:gd name="connsiteY1" fmla="*/ 86606 h 93142"/>
                <a:gd name="connsiteX2" fmla="*/ 19504 w 118433"/>
                <a:gd name="connsiteY2" fmla="*/ 93214 h 93142"/>
                <a:gd name="connsiteX3" fmla="*/ 27064 w 118433"/>
                <a:gd name="connsiteY3" fmla="*/ 88671 h 93142"/>
                <a:gd name="connsiteX4" fmla="*/ 30553 w 118433"/>
                <a:gd name="connsiteY4" fmla="*/ 75866 h 93142"/>
                <a:gd name="connsiteX5" fmla="*/ 34817 w 118433"/>
                <a:gd name="connsiteY5" fmla="*/ 57279 h 93142"/>
                <a:gd name="connsiteX6" fmla="*/ 38113 w 118433"/>
                <a:gd name="connsiteY6" fmla="*/ 43442 h 93142"/>
                <a:gd name="connsiteX7" fmla="*/ 46254 w 118433"/>
                <a:gd name="connsiteY7" fmla="*/ 24855 h 93142"/>
                <a:gd name="connsiteX8" fmla="*/ 75329 w 118433"/>
                <a:gd name="connsiteY8" fmla="*/ 5855 h 93142"/>
                <a:gd name="connsiteX9" fmla="*/ 86765 w 118433"/>
                <a:gd name="connsiteY9" fmla="*/ 20311 h 93142"/>
                <a:gd name="connsiteX10" fmla="*/ 75329 w 118433"/>
                <a:gd name="connsiteY10" fmla="*/ 64301 h 93142"/>
                <a:gd name="connsiteX11" fmla="*/ 72421 w 118433"/>
                <a:gd name="connsiteY11" fmla="*/ 75453 h 93142"/>
                <a:gd name="connsiteX12" fmla="*/ 90836 w 118433"/>
                <a:gd name="connsiteY12" fmla="*/ 93214 h 93142"/>
                <a:gd name="connsiteX13" fmla="*/ 118748 w 118433"/>
                <a:gd name="connsiteY13" fmla="*/ 61616 h 93142"/>
                <a:gd name="connsiteX14" fmla="*/ 115647 w 118433"/>
                <a:gd name="connsiteY14" fmla="*/ 58931 h 93142"/>
                <a:gd name="connsiteX15" fmla="*/ 111964 w 118433"/>
                <a:gd name="connsiteY15" fmla="*/ 62442 h 93142"/>
                <a:gd name="connsiteX16" fmla="*/ 91417 w 118433"/>
                <a:gd name="connsiteY16" fmla="*/ 87432 h 93142"/>
                <a:gd name="connsiteX17" fmla="*/ 86571 w 118433"/>
                <a:gd name="connsiteY17" fmla="*/ 80203 h 93142"/>
                <a:gd name="connsiteX18" fmla="*/ 91030 w 118433"/>
                <a:gd name="connsiteY18" fmla="*/ 63475 h 93142"/>
                <a:gd name="connsiteX19" fmla="*/ 101303 w 118433"/>
                <a:gd name="connsiteY19" fmla="*/ 23616 h 93142"/>
                <a:gd name="connsiteX20" fmla="*/ 76104 w 118433"/>
                <a:gd name="connsiteY20" fmla="*/ 72 h 93142"/>
                <a:gd name="connsiteX21" fmla="*/ 43346 w 118433"/>
                <a:gd name="connsiteY21" fmla="*/ 18866 h 93142"/>
                <a:gd name="connsiteX22" fmla="*/ 22606 w 118433"/>
                <a:gd name="connsiteY22" fmla="*/ 72 h 93142"/>
                <a:gd name="connsiteX23" fmla="*/ 7293 w 118433"/>
                <a:gd name="connsiteY23" fmla="*/ 11224 h 93142"/>
                <a:gd name="connsiteX24" fmla="*/ 315 w 118433"/>
                <a:gd name="connsiteY24" fmla="*/ 31670 h 93142"/>
                <a:gd name="connsiteX25" fmla="*/ 3610 w 118433"/>
                <a:gd name="connsiteY25" fmla="*/ 34355 h 93142"/>
                <a:gd name="connsiteX26" fmla="*/ 7874 w 118433"/>
                <a:gd name="connsiteY26" fmla="*/ 28159 h 93142"/>
                <a:gd name="connsiteX27" fmla="*/ 22024 w 118433"/>
                <a:gd name="connsiteY27" fmla="*/ 5855 h 93142"/>
                <a:gd name="connsiteX28" fmla="*/ 28421 w 118433"/>
                <a:gd name="connsiteY28" fmla="*/ 15974 h 93142"/>
                <a:gd name="connsiteX29" fmla="*/ 25319 w 118433"/>
                <a:gd name="connsiteY29" fmla="*/ 33116 h 93142"/>
                <a:gd name="connsiteX30" fmla="*/ 21055 w 118433"/>
                <a:gd name="connsiteY30" fmla="*/ 51703 h 93142"/>
                <a:gd name="connsiteX31" fmla="*/ 14852 w 118433"/>
                <a:gd name="connsiteY31" fmla="*/ 78138 h 93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8433" h="93142">
                  <a:moveTo>
                    <a:pt x="14852" y="78138"/>
                  </a:moveTo>
                  <a:cubicBezTo>
                    <a:pt x="14077" y="80823"/>
                    <a:pt x="12914" y="85986"/>
                    <a:pt x="12914" y="86606"/>
                  </a:cubicBezTo>
                  <a:cubicBezTo>
                    <a:pt x="12914" y="91149"/>
                    <a:pt x="16403" y="93214"/>
                    <a:pt x="19504" y="93214"/>
                  </a:cubicBezTo>
                  <a:cubicBezTo>
                    <a:pt x="22993" y="93214"/>
                    <a:pt x="26095" y="90530"/>
                    <a:pt x="27064" y="88671"/>
                  </a:cubicBezTo>
                  <a:cubicBezTo>
                    <a:pt x="28033" y="86812"/>
                    <a:pt x="29584" y="80203"/>
                    <a:pt x="30553" y="75866"/>
                  </a:cubicBezTo>
                  <a:cubicBezTo>
                    <a:pt x="31522" y="71942"/>
                    <a:pt x="33654" y="62442"/>
                    <a:pt x="34817" y="57279"/>
                  </a:cubicBezTo>
                  <a:cubicBezTo>
                    <a:pt x="35980" y="52736"/>
                    <a:pt x="37143" y="48192"/>
                    <a:pt x="38113" y="43442"/>
                  </a:cubicBezTo>
                  <a:cubicBezTo>
                    <a:pt x="40245" y="34974"/>
                    <a:pt x="40632" y="33322"/>
                    <a:pt x="46254" y="24855"/>
                  </a:cubicBezTo>
                  <a:cubicBezTo>
                    <a:pt x="51681" y="16594"/>
                    <a:pt x="60791" y="5855"/>
                    <a:pt x="75329" y="5855"/>
                  </a:cubicBezTo>
                  <a:cubicBezTo>
                    <a:pt x="86571" y="5855"/>
                    <a:pt x="86765" y="16387"/>
                    <a:pt x="86765" y="20311"/>
                  </a:cubicBezTo>
                  <a:cubicBezTo>
                    <a:pt x="86765" y="32703"/>
                    <a:pt x="78430" y="55627"/>
                    <a:pt x="75329" y="64301"/>
                  </a:cubicBezTo>
                  <a:cubicBezTo>
                    <a:pt x="73197" y="70084"/>
                    <a:pt x="72421" y="71942"/>
                    <a:pt x="72421" y="75453"/>
                  </a:cubicBezTo>
                  <a:cubicBezTo>
                    <a:pt x="72421" y="86399"/>
                    <a:pt x="80950" y="93214"/>
                    <a:pt x="90836" y="93214"/>
                  </a:cubicBezTo>
                  <a:cubicBezTo>
                    <a:pt x="110219" y="93214"/>
                    <a:pt x="118748" y="64714"/>
                    <a:pt x="118748" y="61616"/>
                  </a:cubicBezTo>
                  <a:cubicBezTo>
                    <a:pt x="118748" y="58931"/>
                    <a:pt x="116228" y="58931"/>
                    <a:pt x="115647" y="58931"/>
                  </a:cubicBezTo>
                  <a:cubicBezTo>
                    <a:pt x="112933" y="58931"/>
                    <a:pt x="112739" y="60170"/>
                    <a:pt x="111964" y="62442"/>
                  </a:cubicBezTo>
                  <a:cubicBezTo>
                    <a:pt x="107506" y="78964"/>
                    <a:pt x="99171" y="87432"/>
                    <a:pt x="91417" y="87432"/>
                  </a:cubicBezTo>
                  <a:cubicBezTo>
                    <a:pt x="87347" y="87432"/>
                    <a:pt x="86571" y="84540"/>
                    <a:pt x="86571" y="80203"/>
                  </a:cubicBezTo>
                  <a:cubicBezTo>
                    <a:pt x="86571" y="75453"/>
                    <a:pt x="87541" y="72768"/>
                    <a:pt x="91030" y="63475"/>
                  </a:cubicBezTo>
                  <a:cubicBezTo>
                    <a:pt x="93356" y="57073"/>
                    <a:pt x="101303" y="35181"/>
                    <a:pt x="101303" y="23616"/>
                  </a:cubicBezTo>
                  <a:cubicBezTo>
                    <a:pt x="101303" y="3583"/>
                    <a:pt x="86378" y="72"/>
                    <a:pt x="76104" y="72"/>
                  </a:cubicBezTo>
                  <a:cubicBezTo>
                    <a:pt x="60016" y="72"/>
                    <a:pt x="49161" y="10605"/>
                    <a:pt x="43346" y="18866"/>
                  </a:cubicBezTo>
                  <a:cubicBezTo>
                    <a:pt x="41989" y="4615"/>
                    <a:pt x="30553" y="72"/>
                    <a:pt x="22606" y="72"/>
                  </a:cubicBezTo>
                  <a:cubicBezTo>
                    <a:pt x="14271" y="72"/>
                    <a:pt x="9813" y="6474"/>
                    <a:pt x="7293" y="11224"/>
                  </a:cubicBezTo>
                  <a:cubicBezTo>
                    <a:pt x="3028" y="18866"/>
                    <a:pt x="315" y="30637"/>
                    <a:pt x="315" y="31670"/>
                  </a:cubicBezTo>
                  <a:cubicBezTo>
                    <a:pt x="315" y="34355"/>
                    <a:pt x="3028" y="34355"/>
                    <a:pt x="3610" y="34355"/>
                  </a:cubicBezTo>
                  <a:cubicBezTo>
                    <a:pt x="6324" y="34355"/>
                    <a:pt x="6517" y="33735"/>
                    <a:pt x="7874" y="28159"/>
                  </a:cubicBezTo>
                  <a:cubicBezTo>
                    <a:pt x="10782" y="15974"/>
                    <a:pt x="14465" y="5855"/>
                    <a:pt x="22024" y="5855"/>
                  </a:cubicBezTo>
                  <a:cubicBezTo>
                    <a:pt x="27064" y="5855"/>
                    <a:pt x="28421" y="10398"/>
                    <a:pt x="28421" y="15974"/>
                  </a:cubicBezTo>
                  <a:cubicBezTo>
                    <a:pt x="28421" y="19898"/>
                    <a:pt x="26676" y="27540"/>
                    <a:pt x="25319" y="33116"/>
                  </a:cubicBezTo>
                  <a:cubicBezTo>
                    <a:pt x="23963" y="38692"/>
                    <a:pt x="22024" y="47159"/>
                    <a:pt x="21055" y="51703"/>
                  </a:cubicBezTo>
                  <a:lnTo>
                    <a:pt x="14852" y="78138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8" name="Dowolny kształt: kształt 157">
              <a:extLst>
                <a:ext uri="{FF2B5EF4-FFF2-40B4-BE49-F238E27FC236}">
                  <a16:creationId xmlns:a16="http://schemas.microsoft.com/office/drawing/2014/main" id="{45AB3FBF-5186-C3B7-F1DC-8B66757AB029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0692362" y="5965646"/>
              <a:ext cx="50203" cy="206317"/>
            </a:xfrm>
            <a:custGeom>
              <a:avLst/>
              <a:gdLst>
                <a:gd name="connsiteX0" fmla="*/ 4003 w 50203"/>
                <a:gd name="connsiteY0" fmla="*/ 72 h 206317"/>
                <a:gd name="connsiteX1" fmla="*/ 320 w 50203"/>
                <a:gd name="connsiteY1" fmla="*/ 2550 h 206317"/>
                <a:gd name="connsiteX2" fmla="*/ 2064 w 50203"/>
                <a:gd name="connsiteY2" fmla="*/ 5648 h 206317"/>
                <a:gd name="connsiteX3" fmla="*/ 37342 w 50203"/>
                <a:gd name="connsiteY3" fmla="*/ 103128 h 206317"/>
                <a:gd name="connsiteX4" fmla="*/ 3809 w 50203"/>
                <a:gd name="connsiteY4" fmla="*/ 199161 h 206317"/>
                <a:gd name="connsiteX5" fmla="*/ 320 w 50203"/>
                <a:gd name="connsiteY5" fmla="*/ 203912 h 206317"/>
                <a:gd name="connsiteX6" fmla="*/ 2839 w 50203"/>
                <a:gd name="connsiteY6" fmla="*/ 206390 h 206317"/>
                <a:gd name="connsiteX7" fmla="*/ 36373 w 50203"/>
                <a:gd name="connsiteY7" fmla="*/ 166944 h 206317"/>
                <a:gd name="connsiteX8" fmla="*/ 50523 w 50203"/>
                <a:gd name="connsiteY8" fmla="*/ 103334 h 206317"/>
                <a:gd name="connsiteX9" fmla="*/ 4003 w 50203"/>
                <a:gd name="connsiteY9" fmla="*/ 72 h 20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03" h="206317">
                  <a:moveTo>
                    <a:pt x="4003" y="72"/>
                  </a:moveTo>
                  <a:cubicBezTo>
                    <a:pt x="2646" y="72"/>
                    <a:pt x="320" y="72"/>
                    <a:pt x="320" y="2550"/>
                  </a:cubicBezTo>
                  <a:cubicBezTo>
                    <a:pt x="320" y="3583"/>
                    <a:pt x="901" y="4202"/>
                    <a:pt x="2064" y="5648"/>
                  </a:cubicBezTo>
                  <a:cubicBezTo>
                    <a:pt x="18734" y="21963"/>
                    <a:pt x="37342" y="49844"/>
                    <a:pt x="37342" y="103128"/>
                  </a:cubicBezTo>
                  <a:cubicBezTo>
                    <a:pt x="37342" y="146291"/>
                    <a:pt x="24743" y="178922"/>
                    <a:pt x="3809" y="199161"/>
                  </a:cubicBezTo>
                  <a:cubicBezTo>
                    <a:pt x="513" y="202672"/>
                    <a:pt x="320" y="202879"/>
                    <a:pt x="320" y="203912"/>
                  </a:cubicBezTo>
                  <a:cubicBezTo>
                    <a:pt x="320" y="204944"/>
                    <a:pt x="901" y="206390"/>
                    <a:pt x="2839" y="206390"/>
                  </a:cubicBezTo>
                  <a:cubicBezTo>
                    <a:pt x="5166" y="206390"/>
                    <a:pt x="23580" y="192759"/>
                    <a:pt x="36373" y="166944"/>
                  </a:cubicBezTo>
                  <a:cubicBezTo>
                    <a:pt x="44902" y="149802"/>
                    <a:pt x="50523" y="127497"/>
                    <a:pt x="50523" y="103334"/>
                  </a:cubicBezTo>
                  <a:cubicBezTo>
                    <a:pt x="50523" y="74214"/>
                    <a:pt x="42382" y="28985"/>
                    <a:pt x="4003" y="72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sp>
        <p:nvSpPr>
          <p:cNvPr id="159" name="pole tekstowe 158">
            <a:extLst>
              <a:ext uri="{FF2B5EF4-FFF2-40B4-BE49-F238E27FC236}">
                <a16:creationId xmlns:a16="http://schemas.microsoft.com/office/drawing/2014/main" id="{56E5B62A-79BF-C029-45F0-90B9C94084BB}"/>
              </a:ext>
            </a:extLst>
          </p:cNvPr>
          <p:cNvSpPr txBox="1"/>
          <p:nvPr/>
        </p:nvSpPr>
        <p:spPr>
          <a:xfrm>
            <a:off x="4443878" y="1419140"/>
            <a:ext cx="4372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The </a:t>
            </a:r>
            <a:r>
              <a:rPr lang="pl-PL" sz="1600" dirty="0" err="1"/>
              <a:t>best</a:t>
            </a:r>
            <a:r>
              <a:rPr lang="pl-PL" sz="1600" dirty="0"/>
              <a:t> </a:t>
            </a:r>
            <a:r>
              <a:rPr lang="pl-PL" sz="1600" dirty="0" err="1"/>
              <a:t>way</a:t>
            </a:r>
            <a:r>
              <a:rPr lang="pl-PL" sz="1600" dirty="0"/>
              <a:t> to </a:t>
            </a:r>
            <a:r>
              <a:rPr lang="pl-PL" sz="1600" dirty="0" err="1"/>
              <a:t>bound</a:t>
            </a:r>
            <a:r>
              <a:rPr lang="pl-PL" sz="1600" dirty="0"/>
              <a:t> the </a:t>
            </a:r>
            <a:r>
              <a:rPr lang="pl-PL" sz="1600" dirty="0" err="1"/>
              <a:t>increase</a:t>
            </a:r>
            <a:r>
              <a:rPr lang="pl-PL" sz="1600" dirty="0"/>
              <a:t> of QFI </a:t>
            </a:r>
            <a:r>
              <a:rPr lang="pl-PL" sz="1600" dirty="0" err="1"/>
              <a:t>when</a:t>
            </a:r>
            <a:r>
              <a:rPr lang="pl-PL" sz="1600" dirty="0"/>
              <a:t> one channel </a:t>
            </a:r>
            <a:r>
              <a:rPr lang="pl-PL" sz="1600" dirty="0" err="1"/>
              <a:t>is</a:t>
            </a:r>
            <a:r>
              <a:rPr lang="pl-PL" sz="1600" dirty="0"/>
              <a:t> </a:t>
            </a:r>
            <a:r>
              <a:rPr lang="pl-PL" sz="1600" dirty="0" err="1"/>
              <a:t>added</a:t>
            </a:r>
            <a:endParaRPr lang="pl-PL" sz="1600" dirty="0"/>
          </a:p>
        </p:txBody>
      </p:sp>
      <p:sp>
        <p:nvSpPr>
          <p:cNvPr id="160" name="pole tekstowe 159">
            <a:extLst>
              <a:ext uri="{FF2B5EF4-FFF2-40B4-BE49-F238E27FC236}">
                <a16:creationId xmlns:a16="http://schemas.microsoft.com/office/drawing/2014/main" id="{08F4378B-12F4-0A6B-266C-C4B91F30465F}"/>
              </a:ext>
            </a:extLst>
          </p:cNvPr>
          <p:cNvSpPr txBox="1"/>
          <p:nvPr/>
        </p:nvSpPr>
        <p:spPr>
          <a:xfrm>
            <a:off x="5912849" y="3156921"/>
            <a:ext cx="39425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 err="1"/>
              <a:t>Efficient</a:t>
            </a:r>
            <a:r>
              <a:rPr lang="pl-PL" sz="1600" dirty="0"/>
              <a:t> SDP</a:t>
            </a:r>
          </a:p>
        </p:txBody>
      </p:sp>
      <p:grpSp>
        <p:nvGrpSpPr>
          <p:cNvPr id="161" name="Grupa 160">
            <a:extLst>
              <a:ext uri="{FF2B5EF4-FFF2-40B4-BE49-F238E27FC236}">
                <a16:creationId xmlns:a16="http://schemas.microsoft.com/office/drawing/2014/main" id="{A7B63933-26A1-ABE0-163A-6D1F4D386845}"/>
              </a:ext>
            </a:extLst>
          </p:cNvPr>
          <p:cNvGrpSpPr/>
          <p:nvPr/>
        </p:nvGrpSpPr>
        <p:grpSpPr>
          <a:xfrm>
            <a:off x="36896" y="1695791"/>
            <a:ext cx="4301348" cy="1637808"/>
            <a:chOff x="262473" y="2132856"/>
            <a:chExt cx="6240742" cy="2376263"/>
          </a:xfrm>
        </p:grpSpPr>
        <p:grpSp>
          <p:nvGrpSpPr>
            <p:cNvPr id="162" name="Grupa 161">
              <a:extLst>
                <a:ext uri="{FF2B5EF4-FFF2-40B4-BE49-F238E27FC236}">
                  <a16:creationId xmlns:a16="http://schemas.microsoft.com/office/drawing/2014/main" id="{D8F620C0-CD38-B150-AE4F-20A5713EBD3D}"/>
                </a:ext>
              </a:extLst>
            </p:cNvPr>
            <p:cNvGrpSpPr/>
            <p:nvPr/>
          </p:nvGrpSpPr>
          <p:grpSpPr>
            <a:xfrm>
              <a:off x="262473" y="2132856"/>
              <a:ext cx="6240742" cy="2376263"/>
              <a:chOff x="1164326" y="3907641"/>
              <a:chExt cx="4349610" cy="1656184"/>
            </a:xfrm>
          </p:grpSpPr>
          <p:cxnSp>
            <p:nvCxnSpPr>
              <p:cNvPr id="165" name="Łącznik prosty 164">
                <a:extLst>
                  <a:ext uri="{FF2B5EF4-FFF2-40B4-BE49-F238E27FC236}">
                    <a16:creationId xmlns:a16="http://schemas.microsoft.com/office/drawing/2014/main" id="{05332CA4-F44E-4FCC-E8C6-DB17CC315FBB}"/>
                  </a:ext>
                </a:extLst>
              </p:cNvPr>
              <p:cNvCxnSpPr/>
              <p:nvPr/>
            </p:nvCxnSpPr>
            <p:spPr>
              <a:xfrm>
                <a:off x="4671540" y="458959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66" name="Łącznik prosty 165">
                <a:extLst>
                  <a:ext uri="{FF2B5EF4-FFF2-40B4-BE49-F238E27FC236}">
                    <a16:creationId xmlns:a16="http://schemas.microsoft.com/office/drawing/2014/main" id="{8491AA8A-62B6-4DB6-9687-1C8C6DACBE09}"/>
                  </a:ext>
                </a:extLst>
              </p:cNvPr>
              <p:cNvCxnSpPr/>
              <p:nvPr/>
            </p:nvCxnSpPr>
            <p:spPr>
              <a:xfrm>
                <a:off x="4671540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67" name="Łącznik prosty 166">
                <a:extLst>
                  <a:ext uri="{FF2B5EF4-FFF2-40B4-BE49-F238E27FC236}">
                    <a16:creationId xmlns:a16="http://schemas.microsoft.com/office/drawing/2014/main" id="{2F8DEE15-1BCA-1F99-6A65-A49A68354606}"/>
                  </a:ext>
                </a:extLst>
              </p:cNvPr>
              <p:cNvCxnSpPr/>
              <p:nvPr/>
            </p:nvCxnSpPr>
            <p:spPr>
              <a:xfrm>
                <a:off x="2723088" y="458959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68" name="Łącznik prosty 167">
                <a:extLst>
                  <a:ext uri="{FF2B5EF4-FFF2-40B4-BE49-F238E27FC236}">
                    <a16:creationId xmlns:a16="http://schemas.microsoft.com/office/drawing/2014/main" id="{F2AE0AEC-5654-F6EE-9773-D80987358567}"/>
                  </a:ext>
                </a:extLst>
              </p:cNvPr>
              <p:cNvCxnSpPr/>
              <p:nvPr/>
            </p:nvCxnSpPr>
            <p:spPr>
              <a:xfrm>
                <a:off x="2723088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69" name="Łącznik prosty 168">
                <a:extLst>
                  <a:ext uri="{FF2B5EF4-FFF2-40B4-BE49-F238E27FC236}">
                    <a16:creationId xmlns:a16="http://schemas.microsoft.com/office/drawing/2014/main" id="{24A71A12-E01B-6749-689C-E90BF9FF9F34}"/>
                  </a:ext>
                </a:extLst>
              </p:cNvPr>
              <p:cNvCxnSpPr/>
              <p:nvPr/>
            </p:nvCxnSpPr>
            <p:spPr>
              <a:xfrm>
                <a:off x="3697314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70" name="Łącznik prosty 169">
                <a:extLst>
                  <a:ext uri="{FF2B5EF4-FFF2-40B4-BE49-F238E27FC236}">
                    <a16:creationId xmlns:a16="http://schemas.microsoft.com/office/drawing/2014/main" id="{DE45C027-286E-FAA2-DC43-F8D051DB8563}"/>
                  </a:ext>
                </a:extLst>
              </p:cNvPr>
              <p:cNvCxnSpPr/>
              <p:nvPr/>
            </p:nvCxnSpPr>
            <p:spPr>
              <a:xfrm>
                <a:off x="2235975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171" name="Prostokąt 170">
                <a:extLst>
                  <a:ext uri="{FF2B5EF4-FFF2-40B4-BE49-F238E27FC236}">
                    <a16:creationId xmlns:a16="http://schemas.microsoft.com/office/drawing/2014/main" id="{1D555969-8FC9-5D7C-0A03-3B5C7E2B7837}"/>
                  </a:ext>
                </a:extLst>
              </p:cNvPr>
              <p:cNvSpPr/>
              <p:nvPr/>
            </p:nvSpPr>
            <p:spPr>
              <a:xfrm>
                <a:off x="2430820" y="4005064"/>
                <a:ext cx="438402" cy="151005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72" name="Łącznik prosty 171">
                <a:extLst>
                  <a:ext uri="{FF2B5EF4-FFF2-40B4-BE49-F238E27FC236}">
                    <a16:creationId xmlns:a16="http://schemas.microsoft.com/office/drawing/2014/main" id="{13744C77-97F0-E9DD-D8C1-9100740AE8C3}"/>
                  </a:ext>
                </a:extLst>
              </p:cNvPr>
              <p:cNvCxnSpPr/>
              <p:nvPr/>
            </p:nvCxnSpPr>
            <p:spPr>
              <a:xfrm>
                <a:off x="1554016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73" name="Łącznik prosty 172">
                <a:extLst>
                  <a:ext uri="{FF2B5EF4-FFF2-40B4-BE49-F238E27FC236}">
                    <a16:creationId xmlns:a16="http://schemas.microsoft.com/office/drawing/2014/main" id="{AECBEEC5-27CC-7625-A82B-88BCA0788598}"/>
                  </a:ext>
                </a:extLst>
              </p:cNvPr>
              <p:cNvCxnSpPr/>
              <p:nvPr/>
            </p:nvCxnSpPr>
            <p:spPr>
              <a:xfrm>
                <a:off x="3161490" y="4833156"/>
                <a:ext cx="340980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pic>
            <p:nvPicPr>
              <p:cNvPr id="174" name="Obraz 173" descr="TP_tmp.emf">
                <a:extLst>
                  <a:ext uri="{FF2B5EF4-FFF2-40B4-BE49-F238E27FC236}">
                    <a16:creationId xmlns:a16="http://schemas.microsoft.com/office/drawing/2014/main" id="{0FA8B848-B0D6-8F61-1ED2-9B3A9422CE9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88" cstate="print"/>
              <a:stretch>
                <a:fillRect/>
              </a:stretch>
            </p:blipFill>
            <p:spPr bwMode="auto">
              <a:xfrm>
                <a:off x="3210200" y="4589599"/>
                <a:ext cx="201568" cy="178723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175" name="Łącznik prosty 174">
                <a:extLst>
                  <a:ext uri="{FF2B5EF4-FFF2-40B4-BE49-F238E27FC236}">
                    <a16:creationId xmlns:a16="http://schemas.microsoft.com/office/drawing/2014/main" id="{E9FA32F3-1E81-CFC6-DB8A-AB2C6FCAD89C}"/>
                  </a:ext>
                </a:extLst>
              </p:cNvPr>
              <p:cNvCxnSpPr/>
              <p:nvPr/>
            </p:nvCxnSpPr>
            <p:spPr>
              <a:xfrm>
                <a:off x="4233138" y="4199909"/>
                <a:ext cx="29226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pic>
            <p:nvPicPr>
              <p:cNvPr id="176" name="Picture 3 1">
                <a:extLst>
                  <a:ext uri="{FF2B5EF4-FFF2-40B4-BE49-F238E27FC236}">
                    <a16:creationId xmlns:a16="http://schemas.microsoft.com/office/drawing/2014/main" id="{193FA0FB-6E83-75A6-5D85-DE46EDBF15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9" cstate="print"/>
              <a:srcRect/>
              <a:stretch>
                <a:fillRect/>
              </a:stretch>
            </p:blipFill>
            <p:spPr bwMode="auto">
              <a:xfrm>
                <a:off x="1407883" y="3907641"/>
                <a:ext cx="253281" cy="1656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7" name="Obraz 176" descr="TP_tmp.emf">
                <a:extLst>
                  <a:ext uri="{FF2B5EF4-FFF2-40B4-BE49-F238E27FC236}">
                    <a16:creationId xmlns:a16="http://schemas.microsoft.com/office/drawing/2014/main" id="{FB5FCD95-8944-EF44-02C7-67F975257632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90" cstate="print"/>
              <a:stretch>
                <a:fillRect/>
              </a:stretch>
            </p:blipFill>
            <p:spPr bwMode="auto">
              <a:xfrm>
                <a:off x="1164326" y="4687022"/>
                <a:ext cx="270845" cy="212724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178" name="Obraz 177" descr="TP_tmp.emf">
                <a:extLst>
                  <a:ext uri="{FF2B5EF4-FFF2-40B4-BE49-F238E27FC236}">
                    <a16:creationId xmlns:a16="http://schemas.microsoft.com/office/drawing/2014/main" id="{B3D37877-76EF-44E8-ABF2-7F1296A812B3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91" cstate="print"/>
              <a:stretch>
                <a:fillRect/>
              </a:stretch>
            </p:blipFill>
            <p:spPr bwMode="auto">
              <a:xfrm>
                <a:off x="5220072" y="4653136"/>
                <a:ext cx="293864" cy="213574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179" name="Obraz 178" descr="TP_tmp.emf">
                <a:extLst>
                  <a:ext uri="{FF2B5EF4-FFF2-40B4-BE49-F238E27FC236}">
                    <a16:creationId xmlns:a16="http://schemas.microsoft.com/office/drawing/2014/main" id="{0FB3236A-0887-0F81-C509-8D1AD6C61843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92" cstate="print"/>
              <a:stretch>
                <a:fillRect/>
              </a:stretch>
            </p:blipFill>
            <p:spPr bwMode="auto">
              <a:xfrm>
                <a:off x="2538357" y="4638310"/>
                <a:ext cx="182067" cy="202701"/>
              </a:xfrm>
              <a:prstGeom prst="rect">
                <a:avLst/>
              </a:prstGeom>
              <a:solidFill>
                <a:sysClr val="window" lastClr="FFFFFF"/>
              </a:solidFill>
              <a:ln/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extrusionH="76200" prstMaterial="matte">
                <a:bevelT w="127000" h="63500"/>
                <a:contourClr>
                  <a:srgbClr val="000000"/>
                </a:contourClr>
              </a:sp3d>
            </p:spPr>
          </p:pic>
          <p:cxnSp>
            <p:nvCxnSpPr>
              <p:cNvPr id="180" name="Łącznik prosty 179">
                <a:extLst>
                  <a:ext uri="{FF2B5EF4-FFF2-40B4-BE49-F238E27FC236}">
                    <a16:creationId xmlns:a16="http://schemas.microsoft.com/office/drawing/2014/main" id="{19DEF976-CF17-B11A-6785-AC3322280B21}"/>
                  </a:ext>
                </a:extLst>
              </p:cNvPr>
              <p:cNvCxnSpPr/>
              <p:nvPr/>
            </p:nvCxnSpPr>
            <p:spPr>
              <a:xfrm>
                <a:off x="1651439" y="4589599"/>
                <a:ext cx="68195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sp>
            <p:nvSpPr>
              <p:cNvPr id="181" name="Prostokąt 180">
                <a:extLst>
                  <a:ext uri="{FF2B5EF4-FFF2-40B4-BE49-F238E27FC236}">
                    <a16:creationId xmlns:a16="http://schemas.microsoft.com/office/drawing/2014/main" id="{647B55EA-262C-41E9-4195-9DCD1B704ED8}"/>
                  </a:ext>
                </a:extLst>
              </p:cNvPr>
              <p:cNvSpPr/>
              <p:nvPr/>
            </p:nvSpPr>
            <p:spPr>
              <a:xfrm>
                <a:off x="4427984" y="4005064"/>
                <a:ext cx="438402" cy="151005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82" name="Łącznik prosty 181">
                <a:extLst>
                  <a:ext uri="{FF2B5EF4-FFF2-40B4-BE49-F238E27FC236}">
                    <a16:creationId xmlns:a16="http://schemas.microsoft.com/office/drawing/2014/main" id="{5BEB6E70-A460-4740-6AFB-EF0E5A82A78E}"/>
                  </a:ext>
                </a:extLst>
              </p:cNvPr>
              <p:cNvCxnSpPr/>
              <p:nvPr/>
            </p:nvCxnSpPr>
            <p:spPr>
              <a:xfrm>
                <a:off x="3697314" y="4589599"/>
                <a:ext cx="681958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183" name="Łącznik prosty 182">
                <a:extLst>
                  <a:ext uri="{FF2B5EF4-FFF2-40B4-BE49-F238E27FC236}">
                    <a16:creationId xmlns:a16="http://schemas.microsoft.com/office/drawing/2014/main" id="{6519EB16-D1BE-7A92-6667-221F35FDB787}"/>
                  </a:ext>
                </a:extLst>
              </p:cNvPr>
              <p:cNvCxnSpPr/>
              <p:nvPr/>
            </p:nvCxnSpPr>
            <p:spPr>
              <a:xfrm>
                <a:off x="1992418" y="4833156"/>
                <a:ext cx="0" cy="340979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cxnSp>
            <p:nvCxnSpPr>
              <p:cNvPr id="184" name="Łącznik prosty 183">
                <a:extLst>
                  <a:ext uri="{FF2B5EF4-FFF2-40B4-BE49-F238E27FC236}">
                    <a16:creationId xmlns:a16="http://schemas.microsoft.com/office/drawing/2014/main" id="{5C7DD851-C45F-DCE7-373F-B8F426B71800}"/>
                  </a:ext>
                </a:extLst>
              </p:cNvPr>
              <p:cNvCxnSpPr/>
              <p:nvPr/>
            </p:nvCxnSpPr>
            <p:spPr>
              <a:xfrm>
                <a:off x="4038293" y="4833156"/>
                <a:ext cx="0" cy="340979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</p:cxnSp>
          <p:pic>
            <p:nvPicPr>
              <p:cNvPr id="185" name="Obraz 184" descr="TP_tmp.emf">
                <a:extLst>
                  <a:ext uri="{FF2B5EF4-FFF2-40B4-BE49-F238E27FC236}">
                    <a16:creationId xmlns:a16="http://schemas.microsoft.com/office/drawing/2014/main" id="{EAE7784C-0F0C-CEA5-149C-23A4F6327A53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93" cstate="print"/>
              <a:stretch>
                <a:fillRect/>
              </a:stretch>
            </p:blipFill>
            <p:spPr bwMode="auto">
              <a:xfrm>
                <a:off x="4543759" y="4638310"/>
                <a:ext cx="263013" cy="202411"/>
              </a:xfrm>
              <a:prstGeom prst="rect">
                <a:avLst/>
              </a:prstGeom>
              <a:solidFill>
                <a:sysClr val="window" lastClr="FFFFFF"/>
              </a:solidFill>
              <a:ln/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extrusionH="76200" prstMaterial="matte">
                <a:bevelT w="127000" h="63500"/>
                <a:contourClr>
                  <a:srgbClr val="000000"/>
                </a:contourClr>
              </a:sp3d>
            </p:spPr>
          </p:pic>
          <p:pic>
            <p:nvPicPr>
              <p:cNvPr id="186" name="Picture 3 2">
                <a:extLst>
                  <a:ext uri="{FF2B5EF4-FFF2-40B4-BE49-F238E27FC236}">
                    <a16:creationId xmlns:a16="http://schemas.microsoft.com/office/drawing/2014/main" id="{59A58593-9F61-6BD1-B1E7-809F287016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9" cstate="print"/>
              <a:srcRect/>
              <a:stretch>
                <a:fillRect/>
              </a:stretch>
            </p:blipFill>
            <p:spPr bwMode="auto">
              <a:xfrm>
                <a:off x="4963808" y="3907641"/>
                <a:ext cx="253281" cy="1656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63" name="Obraz 162">
              <a:extLst>
                <a:ext uri="{FF2B5EF4-FFF2-40B4-BE49-F238E27FC236}">
                  <a16:creationId xmlns:a16="http://schemas.microsoft.com/office/drawing/2014/main" id="{6E32FEDE-3097-AE6B-E8F2-EE23CFDB3EA5}"/>
                </a:ext>
              </a:extLst>
            </p:cNvPr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 rotWithShape="1">
            <a:blip r:embed="rId9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874" t="-17210" r="-8923" b="-5852"/>
            <a:stretch/>
          </p:blipFill>
          <p:spPr>
            <a:xfrm>
              <a:off x="1213152" y="2272637"/>
              <a:ext cx="614683" cy="585412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  <p:pic>
          <p:nvPicPr>
            <p:cNvPr id="164" name="Obraz 163">
              <a:extLst>
                <a:ext uri="{FF2B5EF4-FFF2-40B4-BE49-F238E27FC236}">
                  <a16:creationId xmlns:a16="http://schemas.microsoft.com/office/drawing/2014/main" id="{5550D8DE-B655-28C5-CFDF-7829E0248085}"/>
                </a:ext>
              </a:extLst>
            </p:cNvPr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 rotWithShape="1">
            <a:blip r:embed="rId9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874" t="-17210" r="-8923" b="-5852"/>
            <a:stretch/>
          </p:blipFill>
          <p:spPr>
            <a:xfrm>
              <a:off x="4120757" y="2248136"/>
              <a:ext cx="614683" cy="585412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599" dir="2700007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extrusionH="76200" prstMaterial="matte">
              <a:bevelT w="127000" h="63500"/>
              <a:contourClr>
                <a:srgbClr val="000000"/>
              </a:contourClr>
            </a:sp3d>
          </p:spPr>
        </p:pic>
      </p:grpSp>
      <p:sp>
        <p:nvSpPr>
          <p:cNvPr id="187" name="pole tekstowe 186">
            <a:extLst>
              <a:ext uri="{FF2B5EF4-FFF2-40B4-BE49-F238E27FC236}">
                <a16:creationId xmlns:a16="http://schemas.microsoft.com/office/drawing/2014/main" id="{EA644FC2-FF4F-204B-DCEF-11CC41F85F9F}"/>
              </a:ext>
            </a:extLst>
          </p:cNvPr>
          <p:cNvSpPr txBox="1"/>
          <p:nvPr/>
        </p:nvSpPr>
        <p:spPr>
          <a:xfrm>
            <a:off x="1898100" y="6446403"/>
            <a:ext cx="697351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r"/>
            <a:r>
              <a:rPr lang="pl-PL" sz="1400" dirty="0">
                <a:solidFill>
                  <a:prstClr val="black"/>
                </a:solidFill>
                <a:latin typeface="Times" pitchFamily="18" charset="0"/>
              </a:rPr>
              <a:t>S. </a:t>
            </a:r>
            <a:r>
              <a:rPr lang="pl-PL" sz="1400" dirty="0" err="1">
                <a:solidFill>
                  <a:prstClr val="black"/>
                </a:solidFill>
                <a:latin typeface="Times" pitchFamily="18" charset="0"/>
              </a:rPr>
              <a:t>Kurdzialek</a:t>
            </a:r>
            <a:r>
              <a:rPr lang="pl-PL" sz="1400" dirty="0">
                <a:solidFill>
                  <a:prstClr val="black"/>
                </a:solidFill>
                <a:latin typeface="Times" pitchFamily="18" charset="0"/>
              </a:rPr>
              <a:t>, W. </a:t>
            </a:r>
            <a:r>
              <a:rPr lang="pl-PL" sz="1400" dirty="0" err="1">
                <a:solidFill>
                  <a:prstClr val="black"/>
                </a:solidFill>
                <a:latin typeface="Times" pitchFamily="18" charset="0"/>
              </a:rPr>
              <a:t>Gorecki</a:t>
            </a:r>
            <a:r>
              <a:rPr lang="pl-PL" sz="1400" dirty="0">
                <a:solidFill>
                  <a:prstClr val="black"/>
                </a:solidFill>
                <a:latin typeface="Times" pitchFamily="18" charset="0"/>
              </a:rPr>
              <a:t>, F. Albarelli, RDD</a:t>
            </a:r>
            <a:r>
              <a:rPr lang="pl-PL" sz="14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PRL 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131, 090801 (2023)</a:t>
            </a:r>
            <a:endParaRPr lang="pl-PL" sz="1400" dirty="0">
              <a:solidFill>
                <a:prstClr val="black"/>
              </a:solidFill>
              <a:latin typeface="Times" pitchFamily="18" charset="0"/>
            </a:endParaRPr>
          </a:p>
        </p:txBody>
      </p:sp>
      <p:sp>
        <p:nvSpPr>
          <p:cNvPr id="189" name="pole tekstowe 188">
            <a:extLst>
              <a:ext uri="{FF2B5EF4-FFF2-40B4-BE49-F238E27FC236}">
                <a16:creationId xmlns:a16="http://schemas.microsoft.com/office/drawing/2014/main" id="{912C8CB6-0823-E3C5-C147-4C480651772B}"/>
              </a:ext>
            </a:extLst>
          </p:cNvPr>
          <p:cNvSpPr txBox="1"/>
          <p:nvPr/>
        </p:nvSpPr>
        <p:spPr>
          <a:xfrm>
            <a:off x="397529" y="3883851"/>
            <a:ext cx="8321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800" dirty="0">
                <a:latin typeface="Times" panose="02020603050405020304" pitchFamily="18" charset="0"/>
                <a:cs typeface="Times" panose="02020603050405020304" pitchFamily="18" charset="0"/>
              </a:rPr>
              <a:t>No </a:t>
            </a:r>
            <a:r>
              <a:rPr lang="pl-PL" sz="1800" dirty="0" err="1">
                <a:latin typeface="Times" panose="02020603050405020304" pitchFamily="18" charset="0"/>
                <a:cs typeface="Times" panose="02020603050405020304" pitchFamily="18" charset="0"/>
              </a:rPr>
              <a:t>asymptotic</a:t>
            </a:r>
            <a:r>
              <a:rPr lang="pl-PL" sz="1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1800" dirty="0" err="1">
                <a:latin typeface="Times" panose="02020603050405020304" pitchFamily="18" charset="0"/>
                <a:cs typeface="Times" panose="02020603050405020304" pitchFamily="18" charset="0"/>
              </a:rPr>
              <a:t>gain</a:t>
            </a:r>
            <a:r>
              <a:rPr lang="pl-PL" sz="1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1800" dirty="0" err="1">
                <a:latin typeface="Times" panose="02020603050405020304" pitchFamily="18" charset="0"/>
                <a:cs typeface="Times" panose="02020603050405020304" pitchFamily="18" charset="0"/>
              </a:rPr>
              <a:t>thanks</a:t>
            </a:r>
            <a:r>
              <a:rPr lang="pl-PL" sz="1800" dirty="0">
                <a:latin typeface="Times" panose="02020603050405020304" pitchFamily="18" charset="0"/>
                <a:cs typeface="Times" panose="02020603050405020304" pitchFamily="18" charset="0"/>
              </a:rPr>
              <a:t> to </a:t>
            </a:r>
            <a:r>
              <a:rPr lang="pl-PL" sz="1800" dirty="0" err="1">
                <a:latin typeface="Times" panose="02020603050405020304" pitchFamily="18" charset="0"/>
                <a:cs typeface="Times" panose="02020603050405020304" pitchFamily="18" charset="0"/>
              </a:rPr>
              <a:t>adaptiveness</a:t>
            </a:r>
            <a:r>
              <a:rPr lang="pl-PL" sz="1800" dirty="0">
                <a:latin typeface="Times" panose="02020603050405020304" pitchFamily="18" charset="0"/>
                <a:cs typeface="Times" panose="02020603050405020304" pitchFamily="18" charset="0"/>
              </a:rPr>
              <a:t> for </a:t>
            </a:r>
            <a:r>
              <a:rPr lang="pl-PL" sz="1800" dirty="0" err="1">
                <a:latin typeface="Times" panose="02020603050405020304" pitchFamily="18" charset="0"/>
                <a:cs typeface="Times" panose="02020603050405020304" pitchFamily="18" charset="0"/>
              </a:rPr>
              <a:t>all</a:t>
            </a:r>
            <a:r>
              <a:rPr lang="pl-PL" sz="1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1800" dirty="0" err="1">
                <a:latin typeface="Times" panose="02020603050405020304" pitchFamily="18" charset="0"/>
                <a:cs typeface="Times" panose="02020603050405020304" pitchFamily="18" charset="0"/>
              </a:rPr>
              <a:t>models</a:t>
            </a:r>
            <a:r>
              <a:rPr lang="pl-PL" sz="1800" dirty="0">
                <a:latin typeface="Times" panose="02020603050405020304" pitchFamily="18" charset="0"/>
                <a:cs typeface="Times" panose="02020603050405020304" pitchFamily="18" charset="0"/>
              </a:rPr>
              <a:t> with </a:t>
            </a:r>
            <a:r>
              <a:rPr lang="pl-PL" sz="1800" dirty="0" err="1">
                <a:latin typeface="Times" panose="02020603050405020304" pitchFamily="18" charset="0"/>
                <a:cs typeface="Times" panose="02020603050405020304" pitchFamily="18" charset="0"/>
              </a:rPr>
              <a:t>uncorrelated</a:t>
            </a:r>
            <a:r>
              <a:rPr lang="pl-PL" sz="18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pl-PL" sz="1800" dirty="0" err="1">
                <a:latin typeface="Times" panose="02020603050405020304" pitchFamily="18" charset="0"/>
                <a:cs typeface="Times" panose="02020603050405020304" pitchFamily="18" charset="0"/>
              </a:rPr>
              <a:t>noise</a:t>
            </a:r>
            <a:r>
              <a:rPr lang="pl-PL" sz="1800" dirty="0">
                <a:latin typeface="Times" panose="02020603050405020304" pitchFamily="18" charset="0"/>
                <a:cs typeface="Times" panose="02020603050405020304" pitchFamily="18" charset="0"/>
              </a:rPr>
              <a:t>!</a:t>
            </a:r>
            <a:endParaRPr lang="en-US" sz="1800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pSp>
        <p:nvGrpSpPr>
          <p:cNvPr id="190" name="Grupa 189">
            <a:extLst>
              <a:ext uri="{FF2B5EF4-FFF2-40B4-BE49-F238E27FC236}">
                <a16:creationId xmlns:a16="http://schemas.microsoft.com/office/drawing/2014/main" id="{24C5859C-1C28-8547-ED63-BA9699DC4CF9}"/>
              </a:ext>
            </a:extLst>
          </p:cNvPr>
          <p:cNvGrpSpPr/>
          <p:nvPr/>
        </p:nvGrpSpPr>
        <p:grpSpPr>
          <a:xfrm>
            <a:off x="763348" y="4362747"/>
            <a:ext cx="7217343" cy="1512000"/>
            <a:chOff x="1397231" y="1369779"/>
            <a:chExt cx="7217343" cy="1512000"/>
          </a:xfrm>
        </p:grpSpPr>
        <p:pic>
          <p:nvPicPr>
            <p:cNvPr id="191" name="Obraz 190">
              <a:extLst>
                <a:ext uri="{FF2B5EF4-FFF2-40B4-BE49-F238E27FC236}">
                  <a16:creationId xmlns:a16="http://schemas.microsoft.com/office/drawing/2014/main" id="{4FD6DAFF-59C3-53A4-181B-D4268DCC4A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5"/>
            <a:srcRect l="13248" t="52694" r="-7264" b="-9208"/>
            <a:stretch/>
          </p:blipFill>
          <p:spPr>
            <a:xfrm>
              <a:off x="4654574" y="1369779"/>
              <a:ext cx="3960000" cy="1512000"/>
            </a:xfrm>
            <a:prstGeom prst="rect">
              <a:avLst/>
            </a:prstGeom>
          </p:spPr>
        </p:pic>
        <p:pic>
          <p:nvPicPr>
            <p:cNvPr id="192" name="Obraz 191">
              <a:extLst>
                <a:ext uri="{FF2B5EF4-FFF2-40B4-BE49-F238E27FC236}">
                  <a16:creationId xmlns:a16="http://schemas.microsoft.com/office/drawing/2014/main" id="{E9ECD6F7-EBB0-4FDD-B38B-E876A84E06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6"/>
            <a:srcRect l="3887" r="6639"/>
            <a:stretch/>
          </p:blipFill>
          <p:spPr>
            <a:xfrm>
              <a:off x="1397231" y="1429144"/>
              <a:ext cx="1224000" cy="1219306"/>
            </a:xfrm>
            <a:prstGeom prst="rect">
              <a:avLst/>
            </a:prstGeom>
          </p:spPr>
        </p:pic>
        <p:sp>
          <p:nvSpPr>
            <p:cNvPr id="193" name="pole tekstowe 192">
              <a:extLst>
                <a:ext uri="{FF2B5EF4-FFF2-40B4-BE49-F238E27FC236}">
                  <a16:creationId xmlns:a16="http://schemas.microsoft.com/office/drawing/2014/main" id="{0F071D09-4156-B8BF-37C2-B44A1539A3CC}"/>
                </a:ext>
              </a:extLst>
            </p:cNvPr>
            <p:cNvSpPr txBox="1"/>
            <p:nvPr/>
          </p:nvSpPr>
          <p:spPr>
            <a:xfrm>
              <a:off x="2654052" y="1896713"/>
              <a:ext cx="30243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i="1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grpSp>
        <p:nvGrpSpPr>
          <p:cNvPr id="201" name="Grupa 200">
            <a:extLst>
              <a:ext uri="{FF2B5EF4-FFF2-40B4-BE49-F238E27FC236}">
                <a16:creationId xmlns:a16="http://schemas.microsoft.com/office/drawing/2014/main" id="{E10C0638-7F74-EDDD-D379-30CCF9C56FE9}"/>
              </a:ext>
            </a:extLst>
          </p:cNvPr>
          <p:cNvGrpSpPr/>
          <p:nvPr/>
        </p:nvGrpSpPr>
        <p:grpSpPr>
          <a:xfrm>
            <a:off x="691947" y="1789477"/>
            <a:ext cx="421142" cy="403488"/>
            <a:chOff x="995573" y="1293393"/>
            <a:chExt cx="414079" cy="396721"/>
          </a:xfrm>
        </p:grpSpPr>
        <p:sp>
          <p:nvSpPr>
            <p:cNvPr id="200" name="Prostokąt 199">
              <a:extLst>
                <a:ext uri="{FF2B5EF4-FFF2-40B4-BE49-F238E27FC236}">
                  <a16:creationId xmlns:a16="http://schemas.microsoft.com/office/drawing/2014/main" id="{5C4B3EC1-6FFF-B717-D0C6-86F798D7EF23}"/>
                </a:ext>
              </a:extLst>
            </p:cNvPr>
            <p:cNvSpPr/>
            <p:nvPr/>
          </p:nvSpPr>
          <p:spPr>
            <a:xfrm>
              <a:off x="995573" y="1293393"/>
              <a:ext cx="414079" cy="3967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199" name="Grupa 198" descr="\documentclass{article}&#10;\usepackage{amsmath}&#10;\pagestyle{empty}&#10;\begin{document}&#10;&#10;$\Lambda_\varphi$&#10;&#10;&#10;&#10;\end{document}" title="IguanaTex Vector Display">
              <a:extLst>
                <a:ext uri="{FF2B5EF4-FFF2-40B4-BE49-F238E27FC236}">
                  <a16:creationId xmlns:a16="http://schemas.microsoft.com/office/drawing/2014/main" id="{077F244B-AD94-6667-F250-9D9EC4C4FC38}"/>
                </a:ext>
              </a:extLst>
            </p:cNvPr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>
            <a:xfrm>
              <a:off x="1047624" y="1367438"/>
              <a:ext cx="290741" cy="250967"/>
              <a:chOff x="4496590" y="3917710"/>
              <a:chExt cx="290741" cy="250967"/>
            </a:xfrm>
          </p:grpSpPr>
          <p:sp>
            <p:nvSpPr>
              <p:cNvPr id="197" name="Dowolny kształt: kształt 196">
                <a:extLst>
                  <a:ext uri="{FF2B5EF4-FFF2-40B4-BE49-F238E27FC236}">
                    <a16:creationId xmlns:a16="http://schemas.microsoft.com/office/drawing/2014/main" id="{CEF95F24-7293-48DB-B38E-ADB71E0C1919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>
              <a:xfrm>
                <a:off x="4496590" y="3917710"/>
                <a:ext cx="159169" cy="176654"/>
              </a:xfrm>
              <a:custGeom>
                <a:avLst/>
                <a:gdLst>
                  <a:gd name="connsiteX0" fmla="*/ 85608 w 159169"/>
                  <a:gd name="connsiteY0" fmla="*/ 5244 h 176654"/>
                  <a:gd name="connsiteX1" fmla="*/ 79788 w 159169"/>
                  <a:gd name="connsiteY1" fmla="*/ 63 h 176654"/>
                  <a:gd name="connsiteX2" fmla="*/ 73968 w 159169"/>
                  <a:gd name="connsiteY2" fmla="*/ 5244 h 176654"/>
                  <a:gd name="connsiteX3" fmla="*/ 25382 w 159169"/>
                  <a:gd name="connsiteY3" fmla="*/ 152045 h 176654"/>
                  <a:gd name="connsiteX4" fmla="*/ 77 w 159169"/>
                  <a:gd name="connsiteY4" fmla="*/ 169069 h 176654"/>
                  <a:gd name="connsiteX5" fmla="*/ 77 w 159169"/>
                  <a:gd name="connsiteY5" fmla="*/ 176718 h 176654"/>
                  <a:gd name="connsiteX6" fmla="*/ 23610 w 159169"/>
                  <a:gd name="connsiteY6" fmla="*/ 175978 h 176654"/>
                  <a:gd name="connsiteX7" fmla="*/ 52205 w 159169"/>
                  <a:gd name="connsiteY7" fmla="*/ 176718 h 176654"/>
                  <a:gd name="connsiteX8" fmla="*/ 52205 w 159169"/>
                  <a:gd name="connsiteY8" fmla="*/ 169069 h 176654"/>
                  <a:gd name="connsiteX9" fmla="*/ 32720 w 159169"/>
                  <a:gd name="connsiteY9" fmla="*/ 156240 h 176654"/>
                  <a:gd name="connsiteX10" fmla="*/ 33986 w 159169"/>
                  <a:gd name="connsiteY10" fmla="*/ 150812 h 176654"/>
                  <a:gd name="connsiteX11" fmla="*/ 71943 w 159169"/>
                  <a:gd name="connsiteY11" fmla="*/ 35838 h 176654"/>
                  <a:gd name="connsiteX12" fmla="*/ 111925 w 159169"/>
                  <a:gd name="connsiteY12" fmla="*/ 157226 h 176654"/>
                  <a:gd name="connsiteX13" fmla="*/ 113191 w 159169"/>
                  <a:gd name="connsiteY13" fmla="*/ 161668 h 176654"/>
                  <a:gd name="connsiteX14" fmla="*/ 91681 w 159169"/>
                  <a:gd name="connsiteY14" fmla="*/ 169069 h 176654"/>
                  <a:gd name="connsiteX15" fmla="*/ 91681 w 159169"/>
                  <a:gd name="connsiteY15" fmla="*/ 176718 h 176654"/>
                  <a:gd name="connsiteX16" fmla="*/ 128121 w 159169"/>
                  <a:gd name="connsiteY16" fmla="*/ 175978 h 176654"/>
                  <a:gd name="connsiteX17" fmla="*/ 159246 w 159169"/>
                  <a:gd name="connsiteY17" fmla="*/ 176718 h 176654"/>
                  <a:gd name="connsiteX18" fmla="*/ 159246 w 159169"/>
                  <a:gd name="connsiteY18" fmla="*/ 169069 h 176654"/>
                  <a:gd name="connsiteX19" fmla="*/ 136218 w 159169"/>
                  <a:gd name="connsiteY19" fmla="*/ 158460 h 176654"/>
                  <a:gd name="connsiteX20" fmla="*/ 85608 w 159169"/>
                  <a:gd name="connsiteY20" fmla="*/ 5244 h 176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9169" h="176654">
                    <a:moveTo>
                      <a:pt x="85608" y="5244"/>
                    </a:moveTo>
                    <a:cubicBezTo>
                      <a:pt x="84090" y="556"/>
                      <a:pt x="82571" y="63"/>
                      <a:pt x="79788" y="63"/>
                    </a:cubicBezTo>
                    <a:cubicBezTo>
                      <a:pt x="75739" y="63"/>
                      <a:pt x="75233" y="1050"/>
                      <a:pt x="73968" y="5244"/>
                    </a:cubicBezTo>
                    <a:lnTo>
                      <a:pt x="25382" y="152045"/>
                    </a:lnTo>
                    <a:cubicBezTo>
                      <a:pt x="22851" y="159447"/>
                      <a:pt x="17790" y="169069"/>
                      <a:pt x="77" y="169069"/>
                    </a:cubicBezTo>
                    <a:lnTo>
                      <a:pt x="77" y="176718"/>
                    </a:lnTo>
                    <a:cubicBezTo>
                      <a:pt x="8427" y="176224"/>
                      <a:pt x="21333" y="175978"/>
                      <a:pt x="23610" y="175978"/>
                    </a:cubicBezTo>
                    <a:cubicBezTo>
                      <a:pt x="30949" y="175978"/>
                      <a:pt x="44361" y="176471"/>
                      <a:pt x="52205" y="176718"/>
                    </a:cubicBezTo>
                    <a:lnTo>
                      <a:pt x="52205" y="169069"/>
                    </a:lnTo>
                    <a:cubicBezTo>
                      <a:pt x="38540" y="168823"/>
                      <a:pt x="32720" y="162161"/>
                      <a:pt x="32720" y="156240"/>
                    </a:cubicBezTo>
                    <a:cubicBezTo>
                      <a:pt x="32720" y="155006"/>
                      <a:pt x="32720" y="154266"/>
                      <a:pt x="33986" y="150812"/>
                    </a:cubicBezTo>
                    <a:lnTo>
                      <a:pt x="71943" y="35838"/>
                    </a:lnTo>
                    <a:lnTo>
                      <a:pt x="111925" y="157226"/>
                    </a:lnTo>
                    <a:cubicBezTo>
                      <a:pt x="113191" y="160681"/>
                      <a:pt x="113191" y="161174"/>
                      <a:pt x="113191" y="161668"/>
                    </a:cubicBezTo>
                    <a:cubicBezTo>
                      <a:pt x="113191" y="169069"/>
                      <a:pt x="98261" y="169069"/>
                      <a:pt x="91681" y="169069"/>
                    </a:cubicBezTo>
                    <a:lnTo>
                      <a:pt x="91681" y="176718"/>
                    </a:lnTo>
                    <a:cubicBezTo>
                      <a:pt x="100538" y="175978"/>
                      <a:pt x="118505" y="175978"/>
                      <a:pt x="128121" y="175978"/>
                    </a:cubicBezTo>
                    <a:cubicBezTo>
                      <a:pt x="137990" y="175978"/>
                      <a:pt x="149377" y="176471"/>
                      <a:pt x="159246" y="176718"/>
                    </a:cubicBezTo>
                    <a:lnTo>
                      <a:pt x="159246" y="169069"/>
                    </a:lnTo>
                    <a:cubicBezTo>
                      <a:pt x="140014" y="169069"/>
                      <a:pt x="139255" y="167589"/>
                      <a:pt x="136218" y="158460"/>
                    </a:cubicBezTo>
                    <a:lnTo>
                      <a:pt x="85608" y="5244"/>
                    </a:ln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98" name="Dowolny kształt: kształt 197">
                <a:extLst>
                  <a:ext uri="{FF2B5EF4-FFF2-40B4-BE49-F238E27FC236}">
                    <a16:creationId xmlns:a16="http://schemas.microsoft.com/office/drawing/2014/main" id="{BD03B27F-98ED-B3F7-83F7-4CC64B4C75D3}"/>
                  </a:ext>
                </a:extLst>
              </p:cNvPr>
              <p:cNvSpPr/>
              <p:nvPr>
                <p:custDataLst>
                  <p:tags r:id="rId14"/>
                </p:custDataLst>
              </p:nvPr>
            </p:nvSpPr>
            <p:spPr>
              <a:xfrm>
                <a:off x="4676445" y="4055209"/>
                <a:ext cx="110886" cy="113468"/>
              </a:xfrm>
              <a:custGeom>
                <a:avLst/>
                <a:gdLst>
                  <a:gd name="connsiteX0" fmla="*/ 43836 w 110886"/>
                  <a:gd name="connsiteY0" fmla="*/ 77783 h 113468"/>
                  <a:gd name="connsiteX1" fmla="*/ 49859 w 110886"/>
                  <a:gd name="connsiteY1" fmla="*/ 77955 h 113468"/>
                  <a:gd name="connsiteX2" fmla="*/ 110971 w 110886"/>
                  <a:gd name="connsiteY2" fmla="*/ 25280 h 113468"/>
                  <a:gd name="connsiteX3" fmla="*/ 87766 w 110886"/>
                  <a:gd name="connsiteY3" fmla="*/ 64 h 113468"/>
                  <a:gd name="connsiteX4" fmla="*/ 45430 w 110886"/>
                  <a:gd name="connsiteY4" fmla="*/ 43414 h 113468"/>
                  <a:gd name="connsiteX5" fmla="*/ 38168 w 110886"/>
                  <a:gd name="connsiteY5" fmla="*/ 65175 h 113468"/>
                  <a:gd name="connsiteX6" fmla="*/ 6283 w 110886"/>
                  <a:gd name="connsiteY6" fmla="*/ 41169 h 113468"/>
                  <a:gd name="connsiteX7" fmla="*/ 21694 w 110886"/>
                  <a:gd name="connsiteY7" fmla="*/ 6109 h 113468"/>
                  <a:gd name="connsiteX8" fmla="*/ 23111 w 110886"/>
                  <a:gd name="connsiteY8" fmla="*/ 3864 h 113468"/>
                  <a:gd name="connsiteX9" fmla="*/ 20277 w 110886"/>
                  <a:gd name="connsiteY9" fmla="*/ 1791 h 113468"/>
                  <a:gd name="connsiteX10" fmla="*/ 14609 w 110886"/>
                  <a:gd name="connsiteY10" fmla="*/ 5591 h 113468"/>
                  <a:gd name="connsiteX11" fmla="*/ 84 w 110886"/>
                  <a:gd name="connsiteY11" fmla="*/ 42896 h 113468"/>
                  <a:gd name="connsiteX12" fmla="*/ 34448 w 110886"/>
                  <a:gd name="connsiteY12" fmla="*/ 76401 h 113468"/>
                  <a:gd name="connsiteX13" fmla="*/ 24528 w 110886"/>
                  <a:gd name="connsiteY13" fmla="*/ 108006 h 113468"/>
                  <a:gd name="connsiteX14" fmla="*/ 30551 w 110886"/>
                  <a:gd name="connsiteY14" fmla="*/ 113533 h 113468"/>
                  <a:gd name="connsiteX15" fmla="*/ 37459 w 110886"/>
                  <a:gd name="connsiteY15" fmla="*/ 109733 h 113468"/>
                  <a:gd name="connsiteX16" fmla="*/ 43836 w 110886"/>
                  <a:gd name="connsiteY16" fmla="*/ 77783 h 113468"/>
                  <a:gd name="connsiteX17" fmla="*/ 46139 w 110886"/>
                  <a:gd name="connsiteY17" fmla="*/ 66038 h 113468"/>
                  <a:gd name="connsiteX18" fmla="*/ 59601 w 110886"/>
                  <a:gd name="connsiteY18" fmla="*/ 27179 h 113468"/>
                  <a:gd name="connsiteX19" fmla="*/ 85817 w 110886"/>
                  <a:gd name="connsiteY19" fmla="*/ 11808 h 113468"/>
                  <a:gd name="connsiteX20" fmla="*/ 104594 w 110886"/>
                  <a:gd name="connsiteY20" fmla="*/ 28734 h 113468"/>
                  <a:gd name="connsiteX21" fmla="*/ 51807 w 110886"/>
                  <a:gd name="connsiteY21" fmla="*/ 66211 h 113468"/>
                  <a:gd name="connsiteX22" fmla="*/ 46139 w 110886"/>
                  <a:gd name="connsiteY22" fmla="*/ 66038 h 113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0886" h="113468">
                    <a:moveTo>
                      <a:pt x="43836" y="77783"/>
                    </a:moveTo>
                    <a:cubicBezTo>
                      <a:pt x="45785" y="77955"/>
                      <a:pt x="47910" y="77955"/>
                      <a:pt x="49859" y="77955"/>
                    </a:cubicBezTo>
                    <a:cubicBezTo>
                      <a:pt x="81743" y="77955"/>
                      <a:pt x="110971" y="52567"/>
                      <a:pt x="110971" y="25280"/>
                    </a:cubicBezTo>
                    <a:cubicBezTo>
                      <a:pt x="110971" y="9909"/>
                      <a:pt x="101582" y="64"/>
                      <a:pt x="87766" y="64"/>
                    </a:cubicBezTo>
                    <a:cubicBezTo>
                      <a:pt x="63321" y="64"/>
                      <a:pt x="50390" y="30461"/>
                      <a:pt x="45430" y="43414"/>
                    </a:cubicBezTo>
                    <a:cubicBezTo>
                      <a:pt x="43128" y="49804"/>
                      <a:pt x="39231" y="61894"/>
                      <a:pt x="38168" y="65175"/>
                    </a:cubicBezTo>
                    <a:cubicBezTo>
                      <a:pt x="18683" y="62584"/>
                      <a:pt x="6283" y="53949"/>
                      <a:pt x="6283" y="41169"/>
                    </a:cubicBezTo>
                    <a:cubicBezTo>
                      <a:pt x="6283" y="40996"/>
                      <a:pt x="7346" y="21653"/>
                      <a:pt x="21694" y="6109"/>
                    </a:cubicBezTo>
                    <a:cubicBezTo>
                      <a:pt x="22934" y="4900"/>
                      <a:pt x="23111" y="4555"/>
                      <a:pt x="23111" y="3864"/>
                    </a:cubicBezTo>
                    <a:cubicBezTo>
                      <a:pt x="23111" y="1791"/>
                      <a:pt x="20809" y="1791"/>
                      <a:pt x="20277" y="1791"/>
                    </a:cubicBezTo>
                    <a:cubicBezTo>
                      <a:pt x="18683" y="1791"/>
                      <a:pt x="17974" y="1791"/>
                      <a:pt x="14609" y="5591"/>
                    </a:cubicBezTo>
                    <a:cubicBezTo>
                      <a:pt x="4689" y="17508"/>
                      <a:pt x="84" y="35469"/>
                      <a:pt x="84" y="42896"/>
                    </a:cubicBezTo>
                    <a:cubicBezTo>
                      <a:pt x="84" y="58267"/>
                      <a:pt x="11597" y="71565"/>
                      <a:pt x="34448" y="76401"/>
                    </a:cubicBezTo>
                    <a:cubicBezTo>
                      <a:pt x="25591" y="103171"/>
                      <a:pt x="24528" y="106452"/>
                      <a:pt x="24528" y="108006"/>
                    </a:cubicBezTo>
                    <a:cubicBezTo>
                      <a:pt x="24528" y="112669"/>
                      <a:pt x="28602" y="113533"/>
                      <a:pt x="30551" y="113533"/>
                    </a:cubicBezTo>
                    <a:cubicBezTo>
                      <a:pt x="32499" y="113533"/>
                      <a:pt x="36042" y="112324"/>
                      <a:pt x="37459" y="109733"/>
                    </a:cubicBezTo>
                    <a:cubicBezTo>
                      <a:pt x="38699" y="107143"/>
                      <a:pt x="40293" y="98335"/>
                      <a:pt x="43836" y="77783"/>
                    </a:cubicBezTo>
                    <a:close/>
                    <a:moveTo>
                      <a:pt x="46139" y="66038"/>
                    </a:moveTo>
                    <a:cubicBezTo>
                      <a:pt x="49682" y="46177"/>
                      <a:pt x="51099" y="38405"/>
                      <a:pt x="59601" y="27179"/>
                    </a:cubicBezTo>
                    <a:cubicBezTo>
                      <a:pt x="67572" y="16644"/>
                      <a:pt x="76961" y="11808"/>
                      <a:pt x="85817" y="11808"/>
                    </a:cubicBezTo>
                    <a:cubicBezTo>
                      <a:pt x="98040" y="11808"/>
                      <a:pt x="104594" y="19753"/>
                      <a:pt x="104594" y="28734"/>
                    </a:cubicBezTo>
                    <a:cubicBezTo>
                      <a:pt x="104594" y="46177"/>
                      <a:pt x="82275" y="66211"/>
                      <a:pt x="51807" y="66211"/>
                    </a:cubicBezTo>
                    <a:cubicBezTo>
                      <a:pt x="50213" y="66211"/>
                      <a:pt x="47733" y="66211"/>
                      <a:pt x="46139" y="6603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</p:grpSp>
      <p:grpSp>
        <p:nvGrpSpPr>
          <p:cNvPr id="202" name="Grupa 201">
            <a:extLst>
              <a:ext uri="{FF2B5EF4-FFF2-40B4-BE49-F238E27FC236}">
                <a16:creationId xmlns:a16="http://schemas.microsoft.com/office/drawing/2014/main" id="{A9D5B32F-2B41-59BA-666D-A6169A96F8CD}"/>
              </a:ext>
            </a:extLst>
          </p:cNvPr>
          <p:cNvGrpSpPr/>
          <p:nvPr/>
        </p:nvGrpSpPr>
        <p:grpSpPr>
          <a:xfrm>
            <a:off x="2698686" y="1778441"/>
            <a:ext cx="421142" cy="403488"/>
            <a:chOff x="995573" y="1293393"/>
            <a:chExt cx="414079" cy="396721"/>
          </a:xfrm>
        </p:grpSpPr>
        <p:sp>
          <p:nvSpPr>
            <p:cNvPr id="203" name="Prostokąt 202">
              <a:extLst>
                <a:ext uri="{FF2B5EF4-FFF2-40B4-BE49-F238E27FC236}">
                  <a16:creationId xmlns:a16="http://schemas.microsoft.com/office/drawing/2014/main" id="{2F288AC2-2A5F-92B2-26E8-AC7583768E18}"/>
                </a:ext>
              </a:extLst>
            </p:cNvPr>
            <p:cNvSpPr/>
            <p:nvPr/>
          </p:nvSpPr>
          <p:spPr>
            <a:xfrm>
              <a:off x="995573" y="1293393"/>
              <a:ext cx="414079" cy="3967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204" name="Grupa 203" descr="\documentclass{article}&#10;\usepackage{amsmath}&#10;\pagestyle{empty}&#10;\begin{document}&#10;&#10;$\Lambda_\varphi$&#10;&#10;&#10;&#10;\end{document}" title="IguanaTex Vector Display">
              <a:extLst>
                <a:ext uri="{FF2B5EF4-FFF2-40B4-BE49-F238E27FC236}">
                  <a16:creationId xmlns:a16="http://schemas.microsoft.com/office/drawing/2014/main" id="{140F8187-84C9-64AA-1A15-5A4FFA13A9E5}"/>
                </a:ext>
              </a:extLst>
            </p:cNvPr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>
            <a:xfrm>
              <a:off x="1047624" y="1367438"/>
              <a:ext cx="290741" cy="250967"/>
              <a:chOff x="4496590" y="3917710"/>
              <a:chExt cx="290741" cy="250967"/>
            </a:xfrm>
          </p:grpSpPr>
          <p:sp>
            <p:nvSpPr>
              <p:cNvPr id="205" name="Dowolny kształt: kształt 204">
                <a:extLst>
                  <a:ext uri="{FF2B5EF4-FFF2-40B4-BE49-F238E27FC236}">
                    <a16:creationId xmlns:a16="http://schemas.microsoft.com/office/drawing/2014/main" id="{323D7B8A-FE88-7DFD-34A3-1FD35D91806B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>
              <a:xfrm>
                <a:off x="4496590" y="3917710"/>
                <a:ext cx="159169" cy="176654"/>
              </a:xfrm>
              <a:custGeom>
                <a:avLst/>
                <a:gdLst>
                  <a:gd name="connsiteX0" fmla="*/ 85608 w 159169"/>
                  <a:gd name="connsiteY0" fmla="*/ 5244 h 176654"/>
                  <a:gd name="connsiteX1" fmla="*/ 79788 w 159169"/>
                  <a:gd name="connsiteY1" fmla="*/ 63 h 176654"/>
                  <a:gd name="connsiteX2" fmla="*/ 73968 w 159169"/>
                  <a:gd name="connsiteY2" fmla="*/ 5244 h 176654"/>
                  <a:gd name="connsiteX3" fmla="*/ 25382 w 159169"/>
                  <a:gd name="connsiteY3" fmla="*/ 152045 h 176654"/>
                  <a:gd name="connsiteX4" fmla="*/ 77 w 159169"/>
                  <a:gd name="connsiteY4" fmla="*/ 169069 h 176654"/>
                  <a:gd name="connsiteX5" fmla="*/ 77 w 159169"/>
                  <a:gd name="connsiteY5" fmla="*/ 176718 h 176654"/>
                  <a:gd name="connsiteX6" fmla="*/ 23610 w 159169"/>
                  <a:gd name="connsiteY6" fmla="*/ 175978 h 176654"/>
                  <a:gd name="connsiteX7" fmla="*/ 52205 w 159169"/>
                  <a:gd name="connsiteY7" fmla="*/ 176718 h 176654"/>
                  <a:gd name="connsiteX8" fmla="*/ 52205 w 159169"/>
                  <a:gd name="connsiteY8" fmla="*/ 169069 h 176654"/>
                  <a:gd name="connsiteX9" fmla="*/ 32720 w 159169"/>
                  <a:gd name="connsiteY9" fmla="*/ 156240 h 176654"/>
                  <a:gd name="connsiteX10" fmla="*/ 33986 w 159169"/>
                  <a:gd name="connsiteY10" fmla="*/ 150812 h 176654"/>
                  <a:gd name="connsiteX11" fmla="*/ 71943 w 159169"/>
                  <a:gd name="connsiteY11" fmla="*/ 35838 h 176654"/>
                  <a:gd name="connsiteX12" fmla="*/ 111925 w 159169"/>
                  <a:gd name="connsiteY12" fmla="*/ 157226 h 176654"/>
                  <a:gd name="connsiteX13" fmla="*/ 113191 w 159169"/>
                  <a:gd name="connsiteY13" fmla="*/ 161668 h 176654"/>
                  <a:gd name="connsiteX14" fmla="*/ 91681 w 159169"/>
                  <a:gd name="connsiteY14" fmla="*/ 169069 h 176654"/>
                  <a:gd name="connsiteX15" fmla="*/ 91681 w 159169"/>
                  <a:gd name="connsiteY15" fmla="*/ 176718 h 176654"/>
                  <a:gd name="connsiteX16" fmla="*/ 128121 w 159169"/>
                  <a:gd name="connsiteY16" fmla="*/ 175978 h 176654"/>
                  <a:gd name="connsiteX17" fmla="*/ 159246 w 159169"/>
                  <a:gd name="connsiteY17" fmla="*/ 176718 h 176654"/>
                  <a:gd name="connsiteX18" fmla="*/ 159246 w 159169"/>
                  <a:gd name="connsiteY18" fmla="*/ 169069 h 176654"/>
                  <a:gd name="connsiteX19" fmla="*/ 136218 w 159169"/>
                  <a:gd name="connsiteY19" fmla="*/ 158460 h 176654"/>
                  <a:gd name="connsiteX20" fmla="*/ 85608 w 159169"/>
                  <a:gd name="connsiteY20" fmla="*/ 5244 h 176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9169" h="176654">
                    <a:moveTo>
                      <a:pt x="85608" y="5244"/>
                    </a:moveTo>
                    <a:cubicBezTo>
                      <a:pt x="84090" y="556"/>
                      <a:pt x="82571" y="63"/>
                      <a:pt x="79788" y="63"/>
                    </a:cubicBezTo>
                    <a:cubicBezTo>
                      <a:pt x="75739" y="63"/>
                      <a:pt x="75233" y="1050"/>
                      <a:pt x="73968" y="5244"/>
                    </a:cubicBezTo>
                    <a:lnTo>
                      <a:pt x="25382" y="152045"/>
                    </a:lnTo>
                    <a:cubicBezTo>
                      <a:pt x="22851" y="159447"/>
                      <a:pt x="17790" y="169069"/>
                      <a:pt x="77" y="169069"/>
                    </a:cubicBezTo>
                    <a:lnTo>
                      <a:pt x="77" y="176718"/>
                    </a:lnTo>
                    <a:cubicBezTo>
                      <a:pt x="8427" y="176224"/>
                      <a:pt x="21333" y="175978"/>
                      <a:pt x="23610" y="175978"/>
                    </a:cubicBezTo>
                    <a:cubicBezTo>
                      <a:pt x="30949" y="175978"/>
                      <a:pt x="44361" y="176471"/>
                      <a:pt x="52205" y="176718"/>
                    </a:cubicBezTo>
                    <a:lnTo>
                      <a:pt x="52205" y="169069"/>
                    </a:lnTo>
                    <a:cubicBezTo>
                      <a:pt x="38540" y="168823"/>
                      <a:pt x="32720" y="162161"/>
                      <a:pt x="32720" y="156240"/>
                    </a:cubicBezTo>
                    <a:cubicBezTo>
                      <a:pt x="32720" y="155006"/>
                      <a:pt x="32720" y="154266"/>
                      <a:pt x="33986" y="150812"/>
                    </a:cubicBezTo>
                    <a:lnTo>
                      <a:pt x="71943" y="35838"/>
                    </a:lnTo>
                    <a:lnTo>
                      <a:pt x="111925" y="157226"/>
                    </a:lnTo>
                    <a:cubicBezTo>
                      <a:pt x="113191" y="160681"/>
                      <a:pt x="113191" y="161174"/>
                      <a:pt x="113191" y="161668"/>
                    </a:cubicBezTo>
                    <a:cubicBezTo>
                      <a:pt x="113191" y="169069"/>
                      <a:pt x="98261" y="169069"/>
                      <a:pt x="91681" y="169069"/>
                    </a:cubicBezTo>
                    <a:lnTo>
                      <a:pt x="91681" y="176718"/>
                    </a:lnTo>
                    <a:cubicBezTo>
                      <a:pt x="100538" y="175978"/>
                      <a:pt x="118505" y="175978"/>
                      <a:pt x="128121" y="175978"/>
                    </a:cubicBezTo>
                    <a:cubicBezTo>
                      <a:pt x="137990" y="175978"/>
                      <a:pt x="149377" y="176471"/>
                      <a:pt x="159246" y="176718"/>
                    </a:cubicBezTo>
                    <a:lnTo>
                      <a:pt x="159246" y="169069"/>
                    </a:lnTo>
                    <a:cubicBezTo>
                      <a:pt x="140014" y="169069"/>
                      <a:pt x="139255" y="167589"/>
                      <a:pt x="136218" y="158460"/>
                    </a:cubicBezTo>
                    <a:lnTo>
                      <a:pt x="85608" y="5244"/>
                    </a:ln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206" name="Dowolny kształt: kształt 205">
                <a:extLst>
                  <a:ext uri="{FF2B5EF4-FFF2-40B4-BE49-F238E27FC236}">
                    <a16:creationId xmlns:a16="http://schemas.microsoft.com/office/drawing/2014/main" id="{5856322F-9AFA-C4D5-56EA-5504FF827A85}"/>
                  </a:ext>
                </a:extLst>
              </p:cNvPr>
              <p:cNvSpPr/>
              <p:nvPr>
                <p:custDataLst>
                  <p:tags r:id="rId11"/>
                </p:custDataLst>
              </p:nvPr>
            </p:nvSpPr>
            <p:spPr>
              <a:xfrm>
                <a:off x="4676445" y="4055209"/>
                <a:ext cx="110886" cy="113468"/>
              </a:xfrm>
              <a:custGeom>
                <a:avLst/>
                <a:gdLst>
                  <a:gd name="connsiteX0" fmla="*/ 43836 w 110886"/>
                  <a:gd name="connsiteY0" fmla="*/ 77783 h 113468"/>
                  <a:gd name="connsiteX1" fmla="*/ 49859 w 110886"/>
                  <a:gd name="connsiteY1" fmla="*/ 77955 h 113468"/>
                  <a:gd name="connsiteX2" fmla="*/ 110971 w 110886"/>
                  <a:gd name="connsiteY2" fmla="*/ 25280 h 113468"/>
                  <a:gd name="connsiteX3" fmla="*/ 87766 w 110886"/>
                  <a:gd name="connsiteY3" fmla="*/ 64 h 113468"/>
                  <a:gd name="connsiteX4" fmla="*/ 45430 w 110886"/>
                  <a:gd name="connsiteY4" fmla="*/ 43414 h 113468"/>
                  <a:gd name="connsiteX5" fmla="*/ 38168 w 110886"/>
                  <a:gd name="connsiteY5" fmla="*/ 65175 h 113468"/>
                  <a:gd name="connsiteX6" fmla="*/ 6283 w 110886"/>
                  <a:gd name="connsiteY6" fmla="*/ 41169 h 113468"/>
                  <a:gd name="connsiteX7" fmla="*/ 21694 w 110886"/>
                  <a:gd name="connsiteY7" fmla="*/ 6109 h 113468"/>
                  <a:gd name="connsiteX8" fmla="*/ 23111 w 110886"/>
                  <a:gd name="connsiteY8" fmla="*/ 3864 h 113468"/>
                  <a:gd name="connsiteX9" fmla="*/ 20277 w 110886"/>
                  <a:gd name="connsiteY9" fmla="*/ 1791 h 113468"/>
                  <a:gd name="connsiteX10" fmla="*/ 14609 w 110886"/>
                  <a:gd name="connsiteY10" fmla="*/ 5591 h 113468"/>
                  <a:gd name="connsiteX11" fmla="*/ 84 w 110886"/>
                  <a:gd name="connsiteY11" fmla="*/ 42896 h 113468"/>
                  <a:gd name="connsiteX12" fmla="*/ 34448 w 110886"/>
                  <a:gd name="connsiteY12" fmla="*/ 76401 h 113468"/>
                  <a:gd name="connsiteX13" fmla="*/ 24528 w 110886"/>
                  <a:gd name="connsiteY13" fmla="*/ 108006 h 113468"/>
                  <a:gd name="connsiteX14" fmla="*/ 30551 w 110886"/>
                  <a:gd name="connsiteY14" fmla="*/ 113533 h 113468"/>
                  <a:gd name="connsiteX15" fmla="*/ 37459 w 110886"/>
                  <a:gd name="connsiteY15" fmla="*/ 109733 h 113468"/>
                  <a:gd name="connsiteX16" fmla="*/ 43836 w 110886"/>
                  <a:gd name="connsiteY16" fmla="*/ 77783 h 113468"/>
                  <a:gd name="connsiteX17" fmla="*/ 46139 w 110886"/>
                  <a:gd name="connsiteY17" fmla="*/ 66038 h 113468"/>
                  <a:gd name="connsiteX18" fmla="*/ 59601 w 110886"/>
                  <a:gd name="connsiteY18" fmla="*/ 27179 h 113468"/>
                  <a:gd name="connsiteX19" fmla="*/ 85817 w 110886"/>
                  <a:gd name="connsiteY19" fmla="*/ 11808 h 113468"/>
                  <a:gd name="connsiteX20" fmla="*/ 104594 w 110886"/>
                  <a:gd name="connsiteY20" fmla="*/ 28734 h 113468"/>
                  <a:gd name="connsiteX21" fmla="*/ 51807 w 110886"/>
                  <a:gd name="connsiteY21" fmla="*/ 66211 h 113468"/>
                  <a:gd name="connsiteX22" fmla="*/ 46139 w 110886"/>
                  <a:gd name="connsiteY22" fmla="*/ 66038 h 113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0886" h="113468">
                    <a:moveTo>
                      <a:pt x="43836" y="77783"/>
                    </a:moveTo>
                    <a:cubicBezTo>
                      <a:pt x="45785" y="77955"/>
                      <a:pt x="47910" y="77955"/>
                      <a:pt x="49859" y="77955"/>
                    </a:cubicBezTo>
                    <a:cubicBezTo>
                      <a:pt x="81743" y="77955"/>
                      <a:pt x="110971" y="52567"/>
                      <a:pt x="110971" y="25280"/>
                    </a:cubicBezTo>
                    <a:cubicBezTo>
                      <a:pt x="110971" y="9909"/>
                      <a:pt x="101582" y="64"/>
                      <a:pt x="87766" y="64"/>
                    </a:cubicBezTo>
                    <a:cubicBezTo>
                      <a:pt x="63321" y="64"/>
                      <a:pt x="50390" y="30461"/>
                      <a:pt x="45430" y="43414"/>
                    </a:cubicBezTo>
                    <a:cubicBezTo>
                      <a:pt x="43128" y="49804"/>
                      <a:pt x="39231" y="61894"/>
                      <a:pt x="38168" y="65175"/>
                    </a:cubicBezTo>
                    <a:cubicBezTo>
                      <a:pt x="18683" y="62584"/>
                      <a:pt x="6283" y="53949"/>
                      <a:pt x="6283" y="41169"/>
                    </a:cubicBezTo>
                    <a:cubicBezTo>
                      <a:pt x="6283" y="40996"/>
                      <a:pt x="7346" y="21653"/>
                      <a:pt x="21694" y="6109"/>
                    </a:cubicBezTo>
                    <a:cubicBezTo>
                      <a:pt x="22934" y="4900"/>
                      <a:pt x="23111" y="4555"/>
                      <a:pt x="23111" y="3864"/>
                    </a:cubicBezTo>
                    <a:cubicBezTo>
                      <a:pt x="23111" y="1791"/>
                      <a:pt x="20809" y="1791"/>
                      <a:pt x="20277" y="1791"/>
                    </a:cubicBezTo>
                    <a:cubicBezTo>
                      <a:pt x="18683" y="1791"/>
                      <a:pt x="17974" y="1791"/>
                      <a:pt x="14609" y="5591"/>
                    </a:cubicBezTo>
                    <a:cubicBezTo>
                      <a:pt x="4689" y="17508"/>
                      <a:pt x="84" y="35469"/>
                      <a:pt x="84" y="42896"/>
                    </a:cubicBezTo>
                    <a:cubicBezTo>
                      <a:pt x="84" y="58267"/>
                      <a:pt x="11597" y="71565"/>
                      <a:pt x="34448" y="76401"/>
                    </a:cubicBezTo>
                    <a:cubicBezTo>
                      <a:pt x="25591" y="103171"/>
                      <a:pt x="24528" y="106452"/>
                      <a:pt x="24528" y="108006"/>
                    </a:cubicBezTo>
                    <a:cubicBezTo>
                      <a:pt x="24528" y="112669"/>
                      <a:pt x="28602" y="113533"/>
                      <a:pt x="30551" y="113533"/>
                    </a:cubicBezTo>
                    <a:cubicBezTo>
                      <a:pt x="32499" y="113533"/>
                      <a:pt x="36042" y="112324"/>
                      <a:pt x="37459" y="109733"/>
                    </a:cubicBezTo>
                    <a:cubicBezTo>
                      <a:pt x="38699" y="107143"/>
                      <a:pt x="40293" y="98335"/>
                      <a:pt x="43836" y="77783"/>
                    </a:cubicBezTo>
                    <a:close/>
                    <a:moveTo>
                      <a:pt x="46139" y="66038"/>
                    </a:moveTo>
                    <a:cubicBezTo>
                      <a:pt x="49682" y="46177"/>
                      <a:pt x="51099" y="38405"/>
                      <a:pt x="59601" y="27179"/>
                    </a:cubicBezTo>
                    <a:cubicBezTo>
                      <a:pt x="67572" y="16644"/>
                      <a:pt x="76961" y="11808"/>
                      <a:pt x="85817" y="11808"/>
                    </a:cubicBezTo>
                    <a:cubicBezTo>
                      <a:pt x="98040" y="11808"/>
                      <a:pt x="104594" y="19753"/>
                      <a:pt x="104594" y="28734"/>
                    </a:cubicBezTo>
                    <a:cubicBezTo>
                      <a:pt x="104594" y="46177"/>
                      <a:pt x="82275" y="66211"/>
                      <a:pt x="51807" y="66211"/>
                    </a:cubicBezTo>
                    <a:cubicBezTo>
                      <a:pt x="50213" y="66211"/>
                      <a:pt x="47733" y="66211"/>
                      <a:pt x="46139" y="6603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</p:grpSp>
      <p:grpSp>
        <p:nvGrpSpPr>
          <p:cNvPr id="40" name="Grupa 39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overset{n\rightarrow \infty}{\equiv}$&#10;\end{document}&#10;" title="IguanaTex Vector Display">
            <a:extLst>
              <a:ext uri="{FF2B5EF4-FFF2-40B4-BE49-F238E27FC236}">
                <a16:creationId xmlns:a16="http://schemas.microsoft.com/office/drawing/2014/main" id="{4FD062F6-3E14-0D58-BF12-3EA7C1B9711C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3009900" y="4864100"/>
            <a:ext cx="694807" cy="357864"/>
            <a:chOff x="5691499" y="6796945"/>
            <a:chExt cx="694807" cy="357864"/>
          </a:xfrm>
        </p:grpSpPr>
        <p:sp>
          <p:nvSpPr>
            <p:cNvPr id="36" name="Dowolny kształt: kształt 35">
              <a:extLst>
                <a:ext uri="{FF2B5EF4-FFF2-40B4-BE49-F238E27FC236}">
                  <a16:creationId xmlns:a16="http://schemas.microsoft.com/office/drawing/2014/main" id="{4D5682FB-891D-3BAB-9FE4-AFB125B03590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691499" y="6815463"/>
              <a:ext cx="148483" cy="114402"/>
            </a:xfrm>
            <a:custGeom>
              <a:avLst/>
              <a:gdLst>
                <a:gd name="connsiteX0" fmla="*/ 18303 w 148483"/>
                <a:gd name="connsiteY0" fmla="*/ 95942 h 114402"/>
                <a:gd name="connsiteX1" fmla="*/ 15873 w 148483"/>
                <a:gd name="connsiteY1" fmla="*/ 106342 h 114402"/>
                <a:gd name="connsiteX2" fmla="*/ 24135 w 148483"/>
                <a:gd name="connsiteY2" fmla="*/ 114459 h 114402"/>
                <a:gd name="connsiteX3" fmla="*/ 33613 w 148483"/>
                <a:gd name="connsiteY3" fmla="*/ 108879 h 114402"/>
                <a:gd name="connsiteX4" fmla="*/ 37987 w 148483"/>
                <a:gd name="connsiteY4" fmla="*/ 93151 h 114402"/>
                <a:gd name="connsiteX5" fmla="*/ 43334 w 148483"/>
                <a:gd name="connsiteY5" fmla="*/ 70322 h 114402"/>
                <a:gd name="connsiteX6" fmla="*/ 47465 w 148483"/>
                <a:gd name="connsiteY6" fmla="*/ 53326 h 114402"/>
                <a:gd name="connsiteX7" fmla="*/ 57672 w 148483"/>
                <a:gd name="connsiteY7" fmla="*/ 30496 h 114402"/>
                <a:gd name="connsiteX8" fmla="*/ 94124 w 148483"/>
                <a:gd name="connsiteY8" fmla="*/ 7159 h 114402"/>
                <a:gd name="connsiteX9" fmla="*/ 108462 w 148483"/>
                <a:gd name="connsiteY9" fmla="*/ 24916 h 114402"/>
                <a:gd name="connsiteX10" fmla="*/ 94124 w 148483"/>
                <a:gd name="connsiteY10" fmla="*/ 78946 h 114402"/>
                <a:gd name="connsiteX11" fmla="*/ 90479 w 148483"/>
                <a:gd name="connsiteY11" fmla="*/ 92644 h 114402"/>
                <a:gd name="connsiteX12" fmla="*/ 113566 w 148483"/>
                <a:gd name="connsiteY12" fmla="*/ 114459 h 114402"/>
                <a:gd name="connsiteX13" fmla="*/ 148560 w 148483"/>
                <a:gd name="connsiteY13" fmla="*/ 75649 h 114402"/>
                <a:gd name="connsiteX14" fmla="*/ 144672 w 148483"/>
                <a:gd name="connsiteY14" fmla="*/ 72351 h 114402"/>
                <a:gd name="connsiteX15" fmla="*/ 140055 w 148483"/>
                <a:gd name="connsiteY15" fmla="*/ 76663 h 114402"/>
                <a:gd name="connsiteX16" fmla="*/ 114295 w 148483"/>
                <a:gd name="connsiteY16" fmla="*/ 107357 h 114402"/>
                <a:gd name="connsiteX17" fmla="*/ 108219 w 148483"/>
                <a:gd name="connsiteY17" fmla="*/ 98478 h 114402"/>
                <a:gd name="connsiteX18" fmla="*/ 113809 w 148483"/>
                <a:gd name="connsiteY18" fmla="*/ 77932 h 114402"/>
                <a:gd name="connsiteX19" fmla="*/ 126689 w 148483"/>
                <a:gd name="connsiteY19" fmla="*/ 28974 h 114402"/>
                <a:gd name="connsiteX20" fmla="*/ 95096 w 148483"/>
                <a:gd name="connsiteY20" fmla="*/ 57 h 114402"/>
                <a:gd name="connsiteX21" fmla="*/ 54027 w 148483"/>
                <a:gd name="connsiteY21" fmla="*/ 23140 h 114402"/>
                <a:gd name="connsiteX22" fmla="*/ 28024 w 148483"/>
                <a:gd name="connsiteY22" fmla="*/ 57 h 114402"/>
                <a:gd name="connsiteX23" fmla="*/ 8825 w 148483"/>
                <a:gd name="connsiteY23" fmla="*/ 13755 h 114402"/>
                <a:gd name="connsiteX24" fmla="*/ 77 w 148483"/>
                <a:gd name="connsiteY24" fmla="*/ 38867 h 114402"/>
                <a:gd name="connsiteX25" fmla="*/ 4208 w 148483"/>
                <a:gd name="connsiteY25" fmla="*/ 42165 h 114402"/>
                <a:gd name="connsiteX26" fmla="*/ 9554 w 148483"/>
                <a:gd name="connsiteY26" fmla="*/ 34555 h 114402"/>
                <a:gd name="connsiteX27" fmla="*/ 27295 w 148483"/>
                <a:gd name="connsiteY27" fmla="*/ 7159 h 114402"/>
                <a:gd name="connsiteX28" fmla="*/ 35314 w 148483"/>
                <a:gd name="connsiteY28" fmla="*/ 19589 h 114402"/>
                <a:gd name="connsiteX29" fmla="*/ 31426 w 148483"/>
                <a:gd name="connsiteY29" fmla="*/ 40643 h 114402"/>
                <a:gd name="connsiteX30" fmla="*/ 26080 w 148483"/>
                <a:gd name="connsiteY30" fmla="*/ 63473 h 114402"/>
                <a:gd name="connsiteX31" fmla="*/ 18303 w 148483"/>
                <a:gd name="connsiteY31" fmla="*/ 95942 h 11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483" h="114402">
                  <a:moveTo>
                    <a:pt x="18303" y="95942"/>
                  </a:moveTo>
                  <a:cubicBezTo>
                    <a:pt x="17331" y="99239"/>
                    <a:pt x="15873" y="105581"/>
                    <a:pt x="15873" y="106342"/>
                  </a:cubicBezTo>
                  <a:cubicBezTo>
                    <a:pt x="15873" y="111922"/>
                    <a:pt x="20247" y="114459"/>
                    <a:pt x="24135" y="114459"/>
                  </a:cubicBezTo>
                  <a:cubicBezTo>
                    <a:pt x="28510" y="114459"/>
                    <a:pt x="32398" y="111161"/>
                    <a:pt x="33613" y="108879"/>
                  </a:cubicBezTo>
                  <a:cubicBezTo>
                    <a:pt x="34828" y="106596"/>
                    <a:pt x="36772" y="98478"/>
                    <a:pt x="37987" y="93151"/>
                  </a:cubicBezTo>
                  <a:cubicBezTo>
                    <a:pt x="39202" y="88332"/>
                    <a:pt x="41876" y="76663"/>
                    <a:pt x="43334" y="70322"/>
                  </a:cubicBezTo>
                  <a:cubicBezTo>
                    <a:pt x="44792" y="64741"/>
                    <a:pt x="46250" y="59160"/>
                    <a:pt x="47465" y="53326"/>
                  </a:cubicBezTo>
                  <a:cubicBezTo>
                    <a:pt x="50138" y="42926"/>
                    <a:pt x="50624" y="40897"/>
                    <a:pt x="57672" y="30496"/>
                  </a:cubicBezTo>
                  <a:cubicBezTo>
                    <a:pt x="64476" y="20350"/>
                    <a:pt x="75898" y="7159"/>
                    <a:pt x="94124" y="7159"/>
                  </a:cubicBezTo>
                  <a:cubicBezTo>
                    <a:pt x="108219" y="7159"/>
                    <a:pt x="108462" y="20096"/>
                    <a:pt x="108462" y="24916"/>
                  </a:cubicBezTo>
                  <a:cubicBezTo>
                    <a:pt x="108462" y="40136"/>
                    <a:pt x="98013" y="68292"/>
                    <a:pt x="94124" y="78946"/>
                  </a:cubicBezTo>
                  <a:cubicBezTo>
                    <a:pt x="91451" y="86049"/>
                    <a:pt x="90479" y="88332"/>
                    <a:pt x="90479" y="92644"/>
                  </a:cubicBezTo>
                  <a:cubicBezTo>
                    <a:pt x="90479" y="106088"/>
                    <a:pt x="101172" y="114459"/>
                    <a:pt x="113566" y="114459"/>
                  </a:cubicBezTo>
                  <a:cubicBezTo>
                    <a:pt x="137868" y="114459"/>
                    <a:pt x="148560" y="79454"/>
                    <a:pt x="148560" y="75649"/>
                  </a:cubicBezTo>
                  <a:cubicBezTo>
                    <a:pt x="148560" y="72351"/>
                    <a:pt x="145401" y="72351"/>
                    <a:pt x="144672" y="72351"/>
                  </a:cubicBezTo>
                  <a:cubicBezTo>
                    <a:pt x="141270" y="72351"/>
                    <a:pt x="141027" y="73873"/>
                    <a:pt x="140055" y="76663"/>
                  </a:cubicBezTo>
                  <a:cubicBezTo>
                    <a:pt x="134465" y="96956"/>
                    <a:pt x="124016" y="107357"/>
                    <a:pt x="114295" y="107357"/>
                  </a:cubicBezTo>
                  <a:cubicBezTo>
                    <a:pt x="109192" y="107357"/>
                    <a:pt x="108219" y="103805"/>
                    <a:pt x="108219" y="98478"/>
                  </a:cubicBezTo>
                  <a:cubicBezTo>
                    <a:pt x="108219" y="92644"/>
                    <a:pt x="109435" y="89346"/>
                    <a:pt x="113809" y="77932"/>
                  </a:cubicBezTo>
                  <a:cubicBezTo>
                    <a:pt x="116725" y="70068"/>
                    <a:pt x="126689" y="43180"/>
                    <a:pt x="126689" y="28974"/>
                  </a:cubicBezTo>
                  <a:cubicBezTo>
                    <a:pt x="126689" y="4369"/>
                    <a:pt x="107976" y="57"/>
                    <a:pt x="95096" y="57"/>
                  </a:cubicBezTo>
                  <a:cubicBezTo>
                    <a:pt x="74926" y="57"/>
                    <a:pt x="61317" y="12994"/>
                    <a:pt x="54027" y="23140"/>
                  </a:cubicBezTo>
                  <a:cubicBezTo>
                    <a:pt x="52325" y="5637"/>
                    <a:pt x="37987" y="57"/>
                    <a:pt x="28024" y="57"/>
                  </a:cubicBezTo>
                  <a:cubicBezTo>
                    <a:pt x="17574" y="57"/>
                    <a:pt x="11985" y="7920"/>
                    <a:pt x="8825" y="13755"/>
                  </a:cubicBezTo>
                  <a:cubicBezTo>
                    <a:pt x="3479" y="23140"/>
                    <a:pt x="77" y="37599"/>
                    <a:pt x="77" y="38867"/>
                  </a:cubicBezTo>
                  <a:cubicBezTo>
                    <a:pt x="77" y="42165"/>
                    <a:pt x="3479" y="42165"/>
                    <a:pt x="4208" y="42165"/>
                  </a:cubicBezTo>
                  <a:cubicBezTo>
                    <a:pt x="7610" y="42165"/>
                    <a:pt x="7853" y="41404"/>
                    <a:pt x="9554" y="34555"/>
                  </a:cubicBezTo>
                  <a:cubicBezTo>
                    <a:pt x="13200" y="19589"/>
                    <a:pt x="17817" y="7159"/>
                    <a:pt x="27295" y="7159"/>
                  </a:cubicBezTo>
                  <a:cubicBezTo>
                    <a:pt x="33613" y="7159"/>
                    <a:pt x="35314" y="12740"/>
                    <a:pt x="35314" y="19589"/>
                  </a:cubicBezTo>
                  <a:cubicBezTo>
                    <a:pt x="35314" y="24409"/>
                    <a:pt x="33127" y="33794"/>
                    <a:pt x="31426" y="40643"/>
                  </a:cubicBezTo>
                  <a:cubicBezTo>
                    <a:pt x="29725" y="47492"/>
                    <a:pt x="27295" y="57892"/>
                    <a:pt x="26080" y="63473"/>
                  </a:cubicBezTo>
                  <a:lnTo>
                    <a:pt x="18303" y="95942"/>
                  </a:lnTo>
                  <a:close/>
                </a:path>
              </a:pathLst>
            </a:custGeom>
            <a:solidFill>
              <a:srgbClr val="000000"/>
            </a:solidFill>
            <a:ln w="125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7" name="Dowolny kształt: kształt 36">
              <a:extLst>
                <a:ext uri="{FF2B5EF4-FFF2-40B4-BE49-F238E27FC236}">
                  <a16:creationId xmlns:a16="http://schemas.microsoft.com/office/drawing/2014/main" id="{DBF0583C-6D21-DAEE-CBDF-C2878B8D664E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870406" y="6796945"/>
              <a:ext cx="239129" cy="133680"/>
            </a:xfrm>
            <a:custGeom>
              <a:avLst/>
              <a:gdLst>
                <a:gd name="connsiteX0" fmla="*/ 204945 w 239129"/>
                <a:gd name="connsiteY0" fmla="*/ 73112 h 133680"/>
                <a:gd name="connsiteX1" fmla="*/ 170194 w 239129"/>
                <a:gd name="connsiteY1" fmla="*/ 129933 h 133680"/>
                <a:gd name="connsiteX2" fmla="*/ 176026 w 239129"/>
                <a:gd name="connsiteY2" fmla="*/ 133738 h 133680"/>
                <a:gd name="connsiteX3" fmla="*/ 182345 w 239129"/>
                <a:gd name="connsiteY3" fmla="*/ 129425 h 133680"/>
                <a:gd name="connsiteX4" fmla="*/ 200328 w 239129"/>
                <a:gd name="connsiteY4" fmla="*/ 92898 h 133680"/>
                <a:gd name="connsiteX5" fmla="*/ 236781 w 239129"/>
                <a:gd name="connsiteY5" fmla="*/ 70322 h 133680"/>
                <a:gd name="connsiteX6" fmla="*/ 239211 w 239129"/>
                <a:gd name="connsiteY6" fmla="*/ 67024 h 133680"/>
                <a:gd name="connsiteX7" fmla="*/ 234593 w 239129"/>
                <a:gd name="connsiteY7" fmla="*/ 62965 h 133680"/>
                <a:gd name="connsiteX8" fmla="*/ 182102 w 239129"/>
                <a:gd name="connsiteY8" fmla="*/ 3101 h 133680"/>
                <a:gd name="connsiteX9" fmla="*/ 176026 w 239129"/>
                <a:gd name="connsiteY9" fmla="*/ 57 h 133680"/>
                <a:gd name="connsiteX10" fmla="*/ 170194 w 239129"/>
                <a:gd name="connsiteY10" fmla="*/ 3862 h 133680"/>
                <a:gd name="connsiteX11" fmla="*/ 184532 w 239129"/>
                <a:gd name="connsiteY11" fmla="*/ 38867 h 133680"/>
                <a:gd name="connsiteX12" fmla="*/ 204945 w 239129"/>
                <a:gd name="connsiteY12" fmla="*/ 60682 h 133680"/>
                <a:gd name="connsiteX13" fmla="*/ 9802 w 239129"/>
                <a:gd name="connsiteY13" fmla="*/ 60682 h 133680"/>
                <a:gd name="connsiteX14" fmla="*/ 82 w 239129"/>
                <a:gd name="connsiteY14" fmla="*/ 66770 h 133680"/>
                <a:gd name="connsiteX15" fmla="*/ 9802 w 239129"/>
                <a:gd name="connsiteY15" fmla="*/ 73112 h 133680"/>
                <a:gd name="connsiteX16" fmla="*/ 204945 w 239129"/>
                <a:gd name="connsiteY16" fmla="*/ 73112 h 133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9129" h="133680">
                  <a:moveTo>
                    <a:pt x="204945" y="73112"/>
                  </a:moveTo>
                  <a:cubicBezTo>
                    <a:pt x="174325" y="96449"/>
                    <a:pt x="170194" y="129679"/>
                    <a:pt x="170194" y="129933"/>
                  </a:cubicBezTo>
                  <a:cubicBezTo>
                    <a:pt x="170194" y="133738"/>
                    <a:pt x="172624" y="133738"/>
                    <a:pt x="176026" y="133738"/>
                  </a:cubicBezTo>
                  <a:cubicBezTo>
                    <a:pt x="180401" y="133738"/>
                    <a:pt x="181130" y="133738"/>
                    <a:pt x="182345" y="129425"/>
                  </a:cubicBezTo>
                  <a:cubicBezTo>
                    <a:pt x="183803" y="123084"/>
                    <a:pt x="187691" y="106849"/>
                    <a:pt x="200328" y="92898"/>
                  </a:cubicBezTo>
                  <a:cubicBezTo>
                    <a:pt x="214423" y="77424"/>
                    <a:pt x="226574" y="73619"/>
                    <a:pt x="236781" y="70322"/>
                  </a:cubicBezTo>
                  <a:cubicBezTo>
                    <a:pt x="238239" y="69814"/>
                    <a:pt x="239211" y="68292"/>
                    <a:pt x="239211" y="67024"/>
                  </a:cubicBezTo>
                  <a:cubicBezTo>
                    <a:pt x="239211" y="64487"/>
                    <a:pt x="237753" y="63980"/>
                    <a:pt x="234593" y="62965"/>
                  </a:cubicBezTo>
                  <a:cubicBezTo>
                    <a:pt x="199599" y="51297"/>
                    <a:pt x="187205" y="25423"/>
                    <a:pt x="182102" y="3101"/>
                  </a:cubicBezTo>
                  <a:cubicBezTo>
                    <a:pt x="181130" y="57"/>
                    <a:pt x="179428" y="57"/>
                    <a:pt x="176026" y="57"/>
                  </a:cubicBezTo>
                  <a:cubicBezTo>
                    <a:pt x="172624" y="57"/>
                    <a:pt x="170194" y="57"/>
                    <a:pt x="170194" y="3862"/>
                  </a:cubicBezTo>
                  <a:cubicBezTo>
                    <a:pt x="170194" y="4369"/>
                    <a:pt x="172624" y="21365"/>
                    <a:pt x="184532" y="38867"/>
                  </a:cubicBezTo>
                  <a:cubicBezTo>
                    <a:pt x="190121" y="47492"/>
                    <a:pt x="196926" y="54594"/>
                    <a:pt x="204945" y="60682"/>
                  </a:cubicBezTo>
                  <a:lnTo>
                    <a:pt x="9802" y="60682"/>
                  </a:lnTo>
                  <a:cubicBezTo>
                    <a:pt x="5914" y="60682"/>
                    <a:pt x="82" y="60682"/>
                    <a:pt x="82" y="66770"/>
                  </a:cubicBezTo>
                  <a:cubicBezTo>
                    <a:pt x="82" y="73112"/>
                    <a:pt x="5671" y="73112"/>
                    <a:pt x="9802" y="73112"/>
                  </a:cubicBezTo>
                  <a:lnTo>
                    <a:pt x="204945" y="73112"/>
                  </a:lnTo>
                  <a:close/>
                </a:path>
              </a:pathLst>
            </a:custGeom>
            <a:solidFill>
              <a:srgbClr val="000000"/>
            </a:solidFill>
            <a:ln w="125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8" name="Dowolny kształt: kształt 37">
              <a:extLst>
                <a:ext uri="{FF2B5EF4-FFF2-40B4-BE49-F238E27FC236}">
                  <a16:creationId xmlns:a16="http://schemas.microsoft.com/office/drawing/2014/main" id="{625FEA77-7958-D73D-004B-499BA6D9F361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147177" y="6815463"/>
              <a:ext cx="239129" cy="114402"/>
            </a:xfrm>
            <a:custGeom>
              <a:avLst/>
              <a:gdLst>
                <a:gd name="connsiteX0" fmla="*/ 121841 w 239129"/>
                <a:gd name="connsiteY0" fmla="*/ 42419 h 114402"/>
                <a:gd name="connsiteX1" fmla="*/ 95838 w 239129"/>
                <a:gd name="connsiteY1" fmla="*/ 15530 h 114402"/>
                <a:gd name="connsiteX2" fmla="*/ 52095 w 239129"/>
                <a:gd name="connsiteY2" fmla="*/ 57 h 114402"/>
                <a:gd name="connsiteX3" fmla="*/ 90 w 239129"/>
                <a:gd name="connsiteY3" fmla="*/ 57385 h 114402"/>
                <a:gd name="connsiteX4" fmla="*/ 51366 w 239129"/>
                <a:gd name="connsiteY4" fmla="*/ 114459 h 114402"/>
                <a:gd name="connsiteX5" fmla="*/ 117467 w 239129"/>
                <a:gd name="connsiteY5" fmla="*/ 72097 h 114402"/>
                <a:gd name="connsiteX6" fmla="*/ 143470 w 239129"/>
                <a:gd name="connsiteY6" fmla="*/ 98986 h 114402"/>
                <a:gd name="connsiteX7" fmla="*/ 187213 w 239129"/>
                <a:gd name="connsiteY7" fmla="*/ 114459 h 114402"/>
                <a:gd name="connsiteX8" fmla="*/ 239219 w 239129"/>
                <a:gd name="connsiteY8" fmla="*/ 57131 h 114402"/>
                <a:gd name="connsiteX9" fmla="*/ 187942 w 239129"/>
                <a:gd name="connsiteY9" fmla="*/ 57 h 114402"/>
                <a:gd name="connsiteX10" fmla="*/ 121841 w 239129"/>
                <a:gd name="connsiteY10" fmla="*/ 42419 h 114402"/>
                <a:gd name="connsiteX11" fmla="*/ 129618 w 239129"/>
                <a:gd name="connsiteY11" fmla="*/ 51804 h 114402"/>
                <a:gd name="connsiteX12" fmla="*/ 190129 w 239129"/>
                <a:gd name="connsiteY12" fmla="*/ 9696 h 114402"/>
                <a:gd name="connsiteX13" fmla="*/ 232414 w 239129"/>
                <a:gd name="connsiteY13" fmla="*/ 57131 h 114402"/>
                <a:gd name="connsiteX14" fmla="*/ 191101 w 239129"/>
                <a:gd name="connsiteY14" fmla="*/ 100508 h 114402"/>
                <a:gd name="connsiteX15" fmla="*/ 129618 w 239129"/>
                <a:gd name="connsiteY15" fmla="*/ 51804 h 114402"/>
                <a:gd name="connsiteX16" fmla="*/ 109690 w 239129"/>
                <a:gd name="connsiteY16" fmla="*/ 62712 h 114402"/>
                <a:gd name="connsiteX17" fmla="*/ 49179 w 239129"/>
                <a:gd name="connsiteY17" fmla="*/ 104820 h 114402"/>
                <a:gd name="connsiteX18" fmla="*/ 6894 w 239129"/>
                <a:gd name="connsiteY18" fmla="*/ 57385 h 114402"/>
                <a:gd name="connsiteX19" fmla="*/ 48207 w 239129"/>
                <a:gd name="connsiteY19" fmla="*/ 14008 h 114402"/>
                <a:gd name="connsiteX20" fmla="*/ 109690 w 239129"/>
                <a:gd name="connsiteY20" fmla="*/ 62712 h 11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9129" h="114402">
                  <a:moveTo>
                    <a:pt x="121841" y="42419"/>
                  </a:moveTo>
                  <a:cubicBezTo>
                    <a:pt x="108961" y="26691"/>
                    <a:pt x="105073" y="22379"/>
                    <a:pt x="95838" y="15530"/>
                  </a:cubicBezTo>
                  <a:cubicBezTo>
                    <a:pt x="81014" y="4369"/>
                    <a:pt x="65461" y="57"/>
                    <a:pt x="52095" y="57"/>
                  </a:cubicBezTo>
                  <a:cubicBezTo>
                    <a:pt x="21961" y="57"/>
                    <a:pt x="90" y="26945"/>
                    <a:pt x="90" y="57385"/>
                  </a:cubicBezTo>
                  <a:cubicBezTo>
                    <a:pt x="90" y="87063"/>
                    <a:pt x="20989" y="114459"/>
                    <a:pt x="51366" y="114459"/>
                  </a:cubicBezTo>
                  <a:cubicBezTo>
                    <a:pt x="85146" y="114459"/>
                    <a:pt x="108718" y="85541"/>
                    <a:pt x="117467" y="72097"/>
                  </a:cubicBezTo>
                  <a:cubicBezTo>
                    <a:pt x="130347" y="87824"/>
                    <a:pt x="134235" y="92137"/>
                    <a:pt x="143470" y="98986"/>
                  </a:cubicBezTo>
                  <a:cubicBezTo>
                    <a:pt x="158294" y="110147"/>
                    <a:pt x="173847" y="114459"/>
                    <a:pt x="187213" y="114459"/>
                  </a:cubicBezTo>
                  <a:cubicBezTo>
                    <a:pt x="217347" y="114459"/>
                    <a:pt x="239219" y="87571"/>
                    <a:pt x="239219" y="57131"/>
                  </a:cubicBezTo>
                  <a:cubicBezTo>
                    <a:pt x="239219" y="27452"/>
                    <a:pt x="218319" y="57"/>
                    <a:pt x="187942" y="57"/>
                  </a:cubicBezTo>
                  <a:cubicBezTo>
                    <a:pt x="154163" y="57"/>
                    <a:pt x="130590" y="28974"/>
                    <a:pt x="121841" y="42419"/>
                  </a:cubicBezTo>
                  <a:close/>
                  <a:moveTo>
                    <a:pt x="129618" y="51804"/>
                  </a:moveTo>
                  <a:cubicBezTo>
                    <a:pt x="139339" y="35316"/>
                    <a:pt x="160481" y="9696"/>
                    <a:pt x="190129" y="9696"/>
                  </a:cubicBezTo>
                  <a:cubicBezTo>
                    <a:pt x="215160" y="9696"/>
                    <a:pt x="232414" y="32779"/>
                    <a:pt x="232414" y="57131"/>
                  </a:cubicBezTo>
                  <a:cubicBezTo>
                    <a:pt x="232414" y="81483"/>
                    <a:pt x="213459" y="100508"/>
                    <a:pt x="191101" y="100508"/>
                  </a:cubicBezTo>
                  <a:cubicBezTo>
                    <a:pt x="168501" y="100508"/>
                    <a:pt x="152948" y="81229"/>
                    <a:pt x="129618" y="51804"/>
                  </a:cubicBezTo>
                  <a:close/>
                  <a:moveTo>
                    <a:pt x="109690" y="62712"/>
                  </a:moveTo>
                  <a:cubicBezTo>
                    <a:pt x="99970" y="79200"/>
                    <a:pt x="78827" y="104820"/>
                    <a:pt x="49179" y="104820"/>
                  </a:cubicBezTo>
                  <a:cubicBezTo>
                    <a:pt x="24148" y="104820"/>
                    <a:pt x="6894" y="81737"/>
                    <a:pt x="6894" y="57385"/>
                  </a:cubicBezTo>
                  <a:cubicBezTo>
                    <a:pt x="6894" y="33033"/>
                    <a:pt x="25849" y="14008"/>
                    <a:pt x="48207" y="14008"/>
                  </a:cubicBezTo>
                  <a:cubicBezTo>
                    <a:pt x="70808" y="14008"/>
                    <a:pt x="86361" y="33287"/>
                    <a:pt x="109690" y="62712"/>
                  </a:cubicBezTo>
                  <a:close/>
                </a:path>
              </a:pathLst>
            </a:custGeom>
            <a:solidFill>
              <a:srgbClr val="000000"/>
            </a:solidFill>
            <a:ln w="125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9" name="Dowolny kształt: kształt 38">
              <a:extLst>
                <a:ext uri="{FF2B5EF4-FFF2-40B4-BE49-F238E27FC236}">
                  <a16:creationId xmlns:a16="http://schemas.microsoft.com/office/drawing/2014/main" id="{334B4670-E576-9CF9-73C2-274860CA726E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926740" y="6999712"/>
              <a:ext cx="231560" cy="155097"/>
            </a:xfrm>
            <a:custGeom>
              <a:avLst/>
              <a:gdLst>
                <a:gd name="connsiteX0" fmla="*/ 219146 w 231560"/>
                <a:gd name="connsiteY0" fmla="*/ 14559 h 155097"/>
                <a:gd name="connsiteX1" fmla="*/ 231644 w 231560"/>
                <a:gd name="connsiteY1" fmla="*/ 7311 h 155097"/>
                <a:gd name="connsiteX2" fmla="*/ 219493 w 231560"/>
                <a:gd name="connsiteY2" fmla="*/ 63 h 155097"/>
                <a:gd name="connsiteX3" fmla="*/ 12234 w 231560"/>
                <a:gd name="connsiteY3" fmla="*/ 63 h 155097"/>
                <a:gd name="connsiteX4" fmla="*/ 83 w 231560"/>
                <a:gd name="connsiteY4" fmla="*/ 7311 h 155097"/>
                <a:gd name="connsiteX5" fmla="*/ 12581 w 231560"/>
                <a:gd name="connsiteY5" fmla="*/ 14559 h 155097"/>
                <a:gd name="connsiteX6" fmla="*/ 219146 w 231560"/>
                <a:gd name="connsiteY6" fmla="*/ 14559 h 155097"/>
                <a:gd name="connsiteX7" fmla="*/ 219493 w 231560"/>
                <a:gd name="connsiteY7" fmla="*/ 155161 h 155097"/>
                <a:gd name="connsiteX8" fmla="*/ 231644 w 231560"/>
                <a:gd name="connsiteY8" fmla="*/ 147913 h 155097"/>
                <a:gd name="connsiteX9" fmla="*/ 219146 w 231560"/>
                <a:gd name="connsiteY9" fmla="*/ 140666 h 155097"/>
                <a:gd name="connsiteX10" fmla="*/ 12581 w 231560"/>
                <a:gd name="connsiteY10" fmla="*/ 140666 h 155097"/>
                <a:gd name="connsiteX11" fmla="*/ 83 w 231560"/>
                <a:gd name="connsiteY11" fmla="*/ 147913 h 155097"/>
                <a:gd name="connsiteX12" fmla="*/ 12234 w 231560"/>
                <a:gd name="connsiteY12" fmla="*/ 155161 h 155097"/>
                <a:gd name="connsiteX13" fmla="*/ 219493 w 231560"/>
                <a:gd name="connsiteY13" fmla="*/ 155161 h 155097"/>
                <a:gd name="connsiteX14" fmla="*/ 219493 w 231560"/>
                <a:gd name="connsiteY14" fmla="*/ 84860 h 155097"/>
                <a:gd name="connsiteX15" fmla="*/ 231644 w 231560"/>
                <a:gd name="connsiteY15" fmla="*/ 77612 h 155097"/>
                <a:gd name="connsiteX16" fmla="*/ 219493 w 231560"/>
                <a:gd name="connsiteY16" fmla="*/ 70364 h 155097"/>
                <a:gd name="connsiteX17" fmla="*/ 12234 w 231560"/>
                <a:gd name="connsiteY17" fmla="*/ 70364 h 155097"/>
                <a:gd name="connsiteX18" fmla="*/ 83 w 231560"/>
                <a:gd name="connsiteY18" fmla="*/ 77612 h 155097"/>
                <a:gd name="connsiteX19" fmla="*/ 12234 w 231560"/>
                <a:gd name="connsiteY19" fmla="*/ 84860 h 155097"/>
                <a:gd name="connsiteX20" fmla="*/ 219493 w 231560"/>
                <a:gd name="connsiteY20" fmla="*/ 84860 h 155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1560" h="155097">
                  <a:moveTo>
                    <a:pt x="219146" y="14559"/>
                  </a:moveTo>
                  <a:cubicBezTo>
                    <a:pt x="225048" y="14559"/>
                    <a:pt x="231644" y="14559"/>
                    <a:pt x="231644" y="7311"/>
                  </a:cubicBezTo>
                  <a:cubicBezTo>
                    <a:pt x="231644" y="63"/>
                    <a:pt x="225395" y="63"/>
                    <a:pt x="219493" y="63"/>
                  </a:cubicBezTo>
                  <a:lnTo>
                    <a:pt x="12234" y="63"/>
                  </a:lnTo>
                  <a:cubicBezTo>
                    <a:pt x="6332" y="63"/>
                    <a:pt x="83" y="63"/>
                    <a:pt x="83" y="7311"/>
                  </a:cubicBezTo>
                  <a:cubicBezTo>
                    <a:pt x="83" y="14559"/>
                    <a:pt x="7027" y="14559"/>
                    <a:pt x="12581" y="14559"/>
                  </a:cubicBezTo>
                  <a:lnTo>
                    <a:pt x="219146" y="14559"/>
                  </a:lnTo>
                  <a:close/>
                  <a:moveTo>
                    <a:pt x="219493" y="155161"/>
                  </a:moveTo>
                  <a:cubicBezTo>
                    <a:pt x="225395" y="155161"/>
                    <a:pt x="231644" y="155161"/>
                    <a:pt x="231644" y="147913"/>
                  </a:cubicBezTo>
                  <a:cubicBezTo>
                    <a:pt x="231644" y="140666"/>
                    <a:pt x="225048" y="140666"/>
                    <a:pt x="219146" y="140666"/>
                  </a:cubicBezTo>
                  <a:lnTo>
                    <a:pt x="12581" y="140666"/>
                  </a:lnTo>
                  <a:cubicBezTo>
                    <a:pt x="7027" y="140666"/>
                    <a:pt x="83" y="140666"/>
                    <a:pt x="83" y="147913"/>
                  </a:cubicBezTo>
                  <a:cubicBezTo>
                    <a:pt x="83" y="155161"/>
                    <a:pt x="6332" y="155161"/>
                    <a:pt x="12234" y="155161"/>
                  </a:cubicBezTo>
                  <a:lnTo>
                    <a:pt x="219493" y="155161"/>
                  </a:lnTo>
                  <a:close/>
                  <a:moveTo>
                    <a:pt x="219493" y="84860"/>
                  </a:moveTo>
                  <a:cubicBezTo>
                    <a:pt x="225395" y="84860"/>
                    <a:pt x="231644" y="84860"/>
                    <a:pt x="231644" y="77612"/>
                  </a:cubicBezTo>
                  <a:cubicBezTo>
                    <a:pt x="231644" y="70364"/>
                    <a:pt x="225395" y="70364"/>
                    <a:pt x="219493" y="70364"/>
                  </a:cubicBezTo>
                  <a:lnTo>
                    <a:pt x="12234" y="70364"/>
                  </a:lnTo>
                  <a:cubicBezTo>
                    <a:pt x="6332" y="70364"/>
                    <a:pt x="83" y="70364"/>
                    <a:pt x="83" y="77612"/>
                  </a:cubicBezTo>
                  <a:cubicBezTo>
                    <a:pt x="83" y="84860"/>
                    <a:pt x="6332" y="84860"/>
                    <a:pt x="12234" y="84860"/>
                  </a:cubicBezTo>
                  <a:lnTo>
                    <a:pt x="219493" y="84860"/>
                  </a:lnTo>
                  <a:close/>
                </a:path>
              </a:pathLst>
            </a:custGeom>
            <a:solidFill>
              <a:srgbClr val="000000"/>
            </a:solidFill>
            <a:ln w="1251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80621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9" grpId="0"/>
      <p:bldP spid="160" grpId="0"/>
      <p:bldP spid="18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F316C-70FD-0626-0020-911737095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0D75AA0-4818-F258-42E6-1E3523F83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464" y="16292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err="1"/>
              <a:t>Fundamental</a:t>
            </a:r>
            <a:r>
              <a:rPr lang="pl-PL" dirty="0"/>
              <a:t> </a:t>
            </a:r>
            <a:r>
              <a:rPr lang="pl-PL" dirty="0" err="1"/>
              <a:t>bounds</a:t>
            </a:r>
            <a:br>
              <a:rPr lang="pl-PL" dirty="0"/>
            </a:br>
            <a:r>
              <a:rPr lang="pl-PL" sz="2700" dirty="0" err="1"/>
              <a:t>very</a:t>
            </a:r>
            <a:r>
              <a:rPr lang="pl-PL" sz="2700" dirty="0"/>
              <a:t> </a:t>
            </a:r>
            <a:r>
              <a:rPr lang="pl-PL" sz="2700" dirty="0" err="1"/>
              <a:t>latest</a:t>
            </a:r>
            <a:r>
              <a:rPr lang="pl-PL" sz="2700" dirty="0"/>
              <a:t> </a:t>
            </a:r>
            <a:r>
              <a:rPr lang="pl-PL" sz="2700" dirty="0" err="1"/>
              <a:t>developments</a:t>
            </a:r>
            <a:r>
              <a:rPr lang="pl-PL" sz="2700" dirty="0"/>
              <a:t>, </a:t>
            </a:r>
            <a:r>
              <a:rPr lang="pl-PL" sz="2700" dirty="0" err="1"/>
              <a:t>correlated</a:t>
            </a:r>
            <a:r>
              <a:rPr lang="pl-PL" sz="2700" dirty="0"/>
              <a:t> </a:t>
            </a:r>
            <a:r>
              <a:rPr lang="pl-PL" sz="2700" dirty="0" err="1"/>
              <a:t>noise</a:t>
            </a:r>
            <a:r>
              <a:rPr lang="pl-PL" sz="2700" dirty="0"/>
              <a:t> </a:t>
            </a:r>
            <a:r>
              <a:rPr lang="pl-PL" sz="2700" dirty="0" err="1"/>
              <a:t>models</a:t>
            </a:r>
            <a:endParaRPr lang="pl-PL" dirty="0"/>
          </a:p>
        </p:txBody>
      </p:sp>
      <p:pic>
        <p:nvPicPr>
          <p:cNvPr id="87" name="Obraz 86">
            <a:extLst>
              <a:ext uri="{FF2B5EF4-FFF2-40B4-BE49-F238E27FC236}">
                <a16:creationId xmlns:a16="http://schemas.microsoft.com/office/drawing/2014/main" id="{21980738-E32D-FF3A-98E8-524A3709C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37" y="1196752"/>
            <a:ext cx="8926171" cy="4096322"/>
          </a:xfrm>
          <a:prstGeom prst="rect">
            <a:avLst/>
          </a:prstGeom>
        </p:spPr>
      </p:pic>
      <p:sp>
        <p:nvSpPr>
          <p:cNvPr id="88" name="Prostokąt 87">
            <a:extLst>
              <a:ext uri="{FF2B5EF4-FFF2-40B4-BE49-F238E27FC236}">
                <a16:creationId xmlns:a16="http://schemas.microsoft.com/office/drawing/2014/main" id="{B237141C-4822-C503-CF44-EAE525C68E0D}"/>
              </a:ext>
            </a:extLst>
          </p:cNvPr>
          <p:cNvSpPr/>
          <p:nvPr/>
        </p:nvSpPr>
        <p:spPr>
          <a:xfrm>
            <a:off x="271837" y="3244913"/>
            <a:ext cx="8692652" cy="2016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9" name="pole tekstowe 88">
            <a:extLst>
              <a:ext uri="{FF2B5EF4-FFF2-40B4-BE49-F238E27FC236}">
                <a16:creationId xmlns:a16="http://schemas.microsoft.com/office/drawing/2014/main" id="{578C2070-5235-BB48-FFAC-BCD80746542E}"/>
              </a:ext>
            </a:extLst>
          </p:cNvPr>
          <p:cNvSpPr txBox="1"/>
          <p:nvPr/>
        </p:nvSpPr>
        <p:spPr>
          <a:xfrm>
            <a:off x="460824" y="5277365"/>
            <a:ext cx="792088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How to </a:t>
            </a:r>
            <a:r>
              <a:rPr lang="pl-PL" dirty="0" err="1"/>
              <a:t>derive</a:t>
            </a:r>
            <a:r>
              <a:rPr lang="pl-PL" dirty="0"/>
              <a:t> a </a:t>
            </a:r>
            <a:r>
              <a:rPr lang="pl-PL" dirty="0" err="1"/>
              <a:t>computable</a:t>
            </a:r>
            <a:r>
              <a:rPr lang="pl-PL" dirty="0"/>
              <a:t> </a:t>
            </a:r>
            <a:r>
              <a:rPr lang="pl-PL" dirty="0" err="1"/>
              <a:t>asymptotic</a:t>
            </a:r>
            <a:r>
              <a:rPr lang="pl-PL" dirty="0"/>
              <a:t> </a:t>
            </a:r>
            <a:r>
              <a:rPr lang="pl-PL" dirty="0" err="1"/>
              <a:t>bound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 </a:t>
            </a:r>
            <a:r>
              <a:rPr lang="pl-PL" dirty="0" err="1"/>
              <a:t>takes</a:t>
            </a:r>
            <a:r>
              <a:rPr lang="pl-PL" dirty="0"/>
              <a:t> </a:t>
            </a:r>
            <a:r>
              <a:rPr lang="pl-PL" dirty="0" err="1"/>
              <a:t>into</a:t>
            </a:r>
            <a:r>
              <a:rPr lang="pl-PL" dirty="0"/>
              <a:t> </a:t>
            </a:r>
            <a:r>
              <a:rPr lang="pl-PL" dirty="0" err="1"/>
              <a:t>account</a:t>
            </a:r>
            <a:r>
              <a:rPr lang="pl-PL" dirty="0"/>
              <a:t> </a:t>
            </a:r>
            <a:r>
              <a:rPr lang="pl-PL" dirty="0" err="1"/>
              <a:t>correlations</a:t>
            </a:r>
            <a:r>
              <a:rPr lang="pl-PL" dirty="0"/>
              <a:t>?</a:t>
            </a:r>
          </a:p>
        </p:txBody>
      </p:sp>
      <p:sp>
        <p:nvSpPr>
          <p:cNvPr id="90" name="pole tekstowe 89">
            <a:extLst>
              <a:ext uri="{FF2B5EF4-FFF2-40B4-BE49-F238E27FC236}">
                <a16:creationId xmlns:a16="http://schemas.microsoft.com/office/drawing/2014/main" id="{4962799D-6D86-EDA0-6F96-907457D8CE36}"/>
              </a:ext>
            </a:extLst>
          </p:cNvPr>
          <p:cNvSpPr txBox="1"/>
          <p:nvPr/>
        </p:nvSpPr>
        <p:spPr>
          <a:xfrm>
            <a:off x="4710352" y="6593629"/>
            <a:ext cx="44644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S. 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Kurdzialek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, F. Albarelli, RDD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, arxiv:2410.01881 (2024)</a:t>
            </a:r>
            <a:r>
              <a:rPr lang="pl-PL" sz="1400" dirty="0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8708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CF51C-6BCA-8142-320F-8D3C58552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Prostokąt 1364">
            <a:extLst>
              <a:ext uri="{FF2B5EF4-FFF2-40B4-BE49-F238E27FC236}">
                <a16:creationId xmlns:a16="http://schemas.microsoft.com/office/drawing/2014/main" id="{17526AA7-19E6-63A8-7618-CBFC85BA00C3}"/>
              </a:ext>
            </a:extLst>
          </p:cNvPr>
          <p:cNvSpPr/>
          <p:nvPr/>
        </p:nvSpPr>
        <p:spPr>
          <a:xfrm>
            <a:off x="435259" y="5919991"/>
            <a:ext cx="7954664" cy="752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59FCCCE-98FD-8C32-B71C-A6315F47B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464" y="16292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err="1"/>
              <a:t>Fundamental</a:t>
            </a:r>
            <a:r>
              <a:rPr lang="pl-PL" dirty="0"/>
              <a:t> </a:t>
            </a:r>
            <a:r>
              <a:rPr lang="pl-PL" dirty="0" err="1"/>
              <a:t>bounds</a:t>
            </a:r>
            <a:br>
              <a:rPr lang="pl-PL" dirty="0"/>
            </a:br>
            <a:r>
              <a:rPr lang="pl-PL" sz="2700" dirty="0" err="1"/>
              <a:t>very</a:t>
            </a:r>
            <a:r>
              <a:rPr lang="pl-PL" sz="2700" dirty="0"/>
              <a:t> </a:t>
            </a:r>
            <a:r>
              <a:rPr lang="pl-PL" sz="2700" dirty="0" err="1"/>
              <a:t>latest</a:t>
            </a:r>
            <a:r>
              <a:rPr lang="pl-PL" sz="2700" dirty="0"/>
              <a:t> </a:t>
            </a:r>
            <a:r>
              <a:rPr lang="pl-PL" sz="2700" dirty="0" err="1"/>
              <a:t>developments</a:t>
            </a:r>
            <a:r>
              <a:rPr lang="pl-PL" sz="2700" dirty="0"/>
              <a:t>, </a:t>
            </a:r>
            <a:r>
              <a:rPr lang="pl-PL" sz="2700" dirty="0" err="1"/>
              <a:t>correlated</a:t>
            </a:r>
            <a:r>
              <a:rPr lang="pl-PL" sz="2700" dirty="0"/>
              <a:t> </a:t>
            </a:r>
            <a:r>
              <a:rPr lang="pl-PL" sz="2700" dirty="0" err="1"/>
              <a:t>noise</a:t>
            </a:r>
            <a:r>
              <a:rPr lang="pl-PL" sz="2700" dirty="0"/>
              <a:t> </a:t>
            </a:r>
            <a:r>
              <a:rPr lang="pl-PL" sz="2700" dirty="0" err="1"/>
              <a:t>models</a:t>
            </a:r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28EACE9-081A-2C0A-3A93-AFE2F968A578}"/>
              </a:ext>
            </a:extLst>
          </p:cNvPr>
          <p:cNvSpPr txBox="1"/>
          <p:nvPr/>
        </p:nvSpPr>
        <p:spPr>
          <a:xfrm>
            <a:off x="4710352" y="6593629"/>
            <a:ext cx="44644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S. </a:t>
            </a: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Kurdzialek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, F. Albarelli, RDD</a:t>
            </a:r>
            <a:r>
              <a:rPr lang="pl-PL" sz="1400" dirty="0">
                <a:latin typeface="Times" panose="02020603050405020304" pitchFamily="18" charset="0"/>
                <a:cs typeface="Times" panose="02020603050405020304" pitchFamily="18" charset="0"/>
              </a:rPr>
              <a:t>, arxiv:2410.01881 (2024)</a:t>
            </a:r>
            <a:r>
              <a:rPr lang="pl-PL" sz="1400" dirty="0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 </a:t>
            </a:r>
            <a:endParaRPr lang="pl-PL" dirty="0"/>
          </a:p>
        </p:txBody>
      </p:sp>
      <p:grpSp>
        <p:nvGrpSpPr>
          <p:cNvPr id="1286" name="Grupa 1285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&#10;F^{(l+m)} \leq F^{(l)} +  4 \min_h \left[  \max_{\tilde C^\text{A}} \text{Tr}\left( \tilde \Omega^{(m)}_\Lambda \tilde C^\text{A}_{00}\right) \right.&#10;\left. + \sqrt{\mathcal{F}_\text{AD}^{(l)}} \max_{\tilde C^\text{B}} \text{Re} \left(  \text{Tr} \left( \boldsymbol{\beta}^{(m)} \tilde C_{10}^\text{B} \right)\right)   \right]&#10;$&#10; \end{document}&#10;" title="IguanaTex Vector Display">
            <a:extLst>
              <a:ext uri="{FF2B5EF4-FFF2-40B4-BE49-F238E27FC236}">
                <a16:creationId xmlns:a16="http://schemas.microsoft.com/office/drawing/2014/main" id="{D04558D0-2387-F86B-D7A7-D221C57F9D1E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73209" y="5980579"/>
            <a:ext cx="7920880" cy="613050"/>
            <a:chOff x="2590335" y="7115907"/>
            <a:chExt cx="8564337" cy="662851"/>
          </a:xfrm>
        </p:grpSpPr>
        <p:sp>
          <p:nvSpPr>
            <p:cNvPr id="1214" name="Dowolny kształt: kształt 1213">
              <a:extLst>
                <a:ext uri="{FF2B5EF4-FFF2-40B4-BE49-F238E27FC236}">
                  <a16:creationId xmlns:a16="http://schemas.microsoft.com/office/drawing/2014/main" id="{2DED5D69-3F7E-ED85-AC28-33A5850A3C2E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2590335" y="7328664"/>
              <a:ext cx="169109" cy="187886"/>
            </a:xfrm>
            <a:custGeom>
              <a:avLst/>
              <a:gdLst>
                <a:gd name="connsiteX0" fmla="*/ 63126 w 169109"/>
                <a:gd name="connsiteY0" fmla="*/ 98155 h 187886"/>
                <a:gd name="connsiteX1" fmla="*/ 86204 w 169109"/>
                <a:gd name="connsiteY1" fmla="*/ 98155 h 187886"/>
                <a:gd name="connsiteX2" fmla="*/ 105952 w 169109"/>
                <a:gd name="connsiteY2" fmla="*/ 110589 h 187886"/>
                <a:gd name="connsiteX3" fmla="*/ 104286 w 169109"/>
                <a:gd name="connsiteY3" fmla="*/ 124127 h 187886"/>
                <a:gd name="connsiteX4" fmla="*/ 103572 w 169109"/>
                <a:gd name="connsiteY4" fmla="*/ 127167 h 187886"/>
                <a:gd name="connsiteX5" fmla="*/ 106428 w 169109"/>
                <a:gd name="connsiteY5" fmla="*/ 130482 h 187886"/>
                <a:gd name="connsiteX6" fmla="*/ 109996 w 169109"/>
                <a:gd name="connsiteY6" fmla="*/ 124680 h 187886"/>
                <a:gd name="connsiteX7" fmla="*/ 123082 w 169109"/>
                <a:gd name="connsiteY7" fmla="*/ 64722 h 187886"/>
                <a:gd name="connsiteX8" fmla="*/ 123796 w 169109"/>
                <a:gd name="connsiteY8" fmla="*/ 60301 h 187886"/>
                <a:gd name="connsiteX9" fmla="*/ 120941 w 169109"/>
                <a:gd name="connsiteY9" fmla="*/ 57262 h 187886"/>
                <a:gd name="connsiteX10" fmla="*/ 117372 w 169109"/>
                <a:gd name="connsiteY10" fmla="*/ 63064 h 187886"/>
                <a:gd name="connsiteX11" fmla="*/ 86680 w 169109"/>
                <a:gd name="connsiteY11" fmla="*/ 89590 h 187886"/>
                <a:gd name="connsiteX12" fmla="*/ 65029 w 169109"/>
                <a:gd name="connsiteY12" fmla="*/ 89590 h 187886"/>
                <a:gd name="connsiteX13" fmla="*/ 80256 w 169109"/>
                <a:gd name="connsiteY13" fmla="*/ 19408 h 187886"/>
                <a:gd name="connsiteX14" fmla="*/ 93104 w 169109"/>
                <a:gd name="connsiteY14" fmla="*/ 8633 h 187886"/>
                <a:gd name="connsiteX15" fmla="*/ 124510 w 169109"/>
                <a:gd name="connsiteY15" fmla="*/ 8633 h 187886"/>
                <a:gd name="connsiteX16" fmla="*/ 159246 w 169109"/>
                <a:gd name="connsiteY16" fmla="*/ 39026 h 187886"/>
                <a:gd name="connsiteX17" fmla="*/ 158532 w 169109"/>
                <a:gd name="connsiteY17" fmla="*/ 53946 h 187886"/>
                <a:gd name="connsiteX18" fmla="*/ 158056 w 169109"/>
                <a:gd name="connsiteY18" fmla="*/ 58920 h 187886"/>
                <a:gd name="connsiteX19" fmla="*/ 160912 w 169109"/>
                <a:gd name="connsiteY19" fmla="*/ 62236 h 187886"/>
                <a:gd name="connsiteX20" fmla="*/ 164242 w 169109"/>
                <a:gd name="connsiteY20" fmla="*/ 55328 h 187886"/>
                <a:gd name="connsiteX21" fmla="*/ 169001 w 169109"/>
                <a:gd name="connsiteY21" fmla="*/ 7527 h 187886"/>
                <a:gd name="connsiteX22" fmla="*/ 162577 w 169109"/>
                <a:gd name="connsiteY22" fmla="*/ 67 h 187886"/>
                <a:gd name="connsiteX23" fmla="*/ 45996 w 169109"/>
                <a:gd name="connsiteY23" fmla="*/ 67 h 187886"/>
                <a:gd name="connsiteX24" fmla="*/ 38858 w 169109"/>
                <a:gd name="connsiteY24" fmla="*/ 5593 h 187886"/>
                <a:gd name="connsiteX25" fmla="*/ 45520 w 169109"/>
                <a:gd name="connsiteY25" fmla="*/ 8633 h 187886"/>
                <a:gd name="connsiteX26" fmla="*/ 60985 w 169109"/>
                <a:gd name="connsiteY26" fmla="*/ 13606 h 187886"/>
                <a:gd name="connsiteX27" fmla="*/ 59795 w 169109"/>
                <a:gd name="connsiteY27" fmla="*/ 20237 h 187886"/>
                <a:gd name="connsiteX28" fmla="*/ 28389 w 169109"/>
                <a:gd name="connsiteY28" fmla="*/ 166402 h 187886"/>
                <a:gd name="connsiteX29" fmla="*/ 6739 w 169109"/>
                <a:gd name="connsiteY29" fmla="*/ 179388 h 187886"/>
                <a:gd name="connsiteX30" fmla="*/ 77 w 169109"/>
                <a:gd name="connsiteY30" fmla="*/ 184638 h 187886"/>
                <a:gd name="connsiteX31" fmla="*/ 3646 w 169109"/>
                <a:gd name="connsiteY31" fmla="*/ 187954 h 187886"/>
                <a:gd name="connsiteX32" fmla="*/ 35051 w 169109"/>
                <a:gd name="connsiteY32" fmla="*/ 187125 h 187886"/>
                <a:gd name="connsiteX33" fmla="*/ 70501 w 169109"/>
                <a:gd name="connsiteY33" fmla="*/ 187954 h 187886"/>
                <a:gd name="connsiteX34" fmla="*/ 75498 w 169109"/>
                <a:gd name="connsiteY34" fmla="*/ 182704 h 187886"/>
                <a:gd name="connsiteX35" fmla="*/ 74070 w 169109"/>
                <a:gd name="connsiteY35" fmla="*/ 179664 h 187886"/>
                <a:gd name="connsiteX36" fmla="*/ 67408 w 169109"/>
                <a:gd name="connsiteY36" fmla="*/ 179388 h 187886"/>
                <a:gd name="connsiteX37" fmla="*/ 55037 w 169109"/>
                <a:gd name="connsiteY37" fmla="*/ 178836 h 187886"/>
                <a:gd name="connsiteX38" fmla="*/ 47423 w 169109"/>
                <a:gd name="connsiteY38" fmla="*/ 173309 h 187886"/>
                <a:gd name="connsiteX39" fmla="*/ 48375 w 169109"/>
                <a:gd name="connsiteY39" fmla="*/ 166955 h 187886"/>
                <a:gd name="connsiteX40" fmla="*/ 63126 w 169109"/>
                <a:gd name="connsiteY40" fmla="*/ 98155 h 18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69109" h="187886">
                  <a:moveTo>
                    <a:pt x="63126" y="98155"/>
                  </a:moveTo>
                  <a:lnTo>
                    <a:pt x="86204" y="98155"/>
                  </a:lnTo>
                  <a:cubicBezTo>
                    <a:pt x="104048" y="98155"/>
                    <a:pt x="105952" y="102576"/>
                    <a:pt x="105952" y="110589"/>
                  </a:cubicBezTo>
                  <a:cubicBezTo>
                    <a:pt x="105952" y="112523"/>
                    <a:pt x="105952" y="115838"/>
                    <a:pt x="104286" y="124127"/>
                  </a:cubicBezTo>
                  <a:cubicBezTo>
                    <a:pt x="103810" y="125509"/>
                    <a:pt x="103572" y="126614"/>
                    <a:pt x="103572" y="127167"/>
                  </a:cubicBezTo>
                  <a:cubicBezTo>
                    <a:pt x="103572" y="129377"/>
                    <a:pt x="105000" y="130482"/>
                    <a:pt x="106428" y="130482"/>
                  </a:cubicBezTo>
                  <a:cubicBezTo>
                    <a:pt x="108807" y="130482"/>
                    <a:pt x="108807" y="129654"/>
                    <a:pt x="109996" y="124680"/>
                  </a:cubicBezTo>
                  <a:lnTo>
                    <a:pt x="123082" y="64722"/>
                  </a:lnTo>
                  <a:cubicBezTo>
                    <a:pt x="123796" y="61683"/>
                    <a:pt x="123796" y="61130"/>
                    <a:pt x="123796" y="60301"/>
                  </a:cubicBezTo>
                  <a:cubicBezTo>
                    <a:pt x="123796" y="59749"/>
                    <a:pt x="123320" y="57262"/>
                    <a:pt x="120941" y="57262"/>
                  </a:cubicBezTo>
                  <a:cubicBezTo>
                    <a:pt x="118562" y="57262"/>
                    <a:pt x="118324" y="58644"/>
                    <a:pt x="117372" y="63064"/>
                  </a:cubicBezTo>
                  <a:cubicBezTo>
                    <a:pt x="112376" y="84616"/>
                    <a:pt x="106903" y="89590"/>
                    <a:pt x="86680" y="89590"/>
                  </a:cubicBezTo>
                  <a:lnTo>
                    <a:pt x="65029" y="89590"/>
                  </a:lnTo>
                  <a:lnTo>
                    <a:pt x="80256" y="19408"/>
                  </a:lnTo>
                  <a:cubicBezTo>
                    <a:pt x="82398" y="9738"/>
                    <a:pt x="82635" y="8633"/>
                    <a:pt x="93104" y="8633"/>
                  </a:cubicBezTo>
                  <a:lnTo>
                    <a:pt x="124510" y="8633"/>
                  </a:lnTo>
                  <a:cubicBezTo>
                    <a:pt x="153774" y="8633"/>
                    <a:pt x="159246" y="17751"/>
                    <a:pt x="159246" y="39026"/>
                  </a:cubicBezTo>
                  <a:cubicBezTo>
                    <a:pt x="159246" y="45381"/>
                    <a:pt x="159246" y="46486"/>
                    <a:pt x="158532" y="53946"/>
                  </a:cubicBezTo>
                  <a:cubicBezTo>
                    <a:pt x="158056" y="57538"/>
                    <a:pt x="158056" y="58091"/>
                    <a:pt x="158056" y="58920"/>
                  </a:cubicBezTo>
                  <a:cubicBezTo>
                    <a:pt x="158056" y="60301"/>
                    <a:pt x="158770" y="62236"/>
                    <a:pt x="160912" y="62236"/>
                  </a:cubicBezTo>
                  <a:cubicBezTo>
                    <a:pt x="163529" y="62236"/>
                    <a:pt x="163767" y="60578"/>
                    <a:pt x="164242" y="55328"/>
                  </a:cubicBezTo>
                  <a:lnTo>
                    <a:pt x="169001" y="7527"/>
                  </a:lnTo>
                  <a:cubicBezTo>
                    <a:pt x="169715" y="67"/>
                    <a:pt x="168525" y="67"/>
                    <a:pt x="162577" y="67"/>
                  </a:cubicBezTo>
                  <a:lnTo>
                    <a:pt x="45996" y="67"/>
                  </a:lnTo>
                  <a:cubicBezTo>
                    <a:pt x="41237" y="67"/>
                    <a:pt x="38858" y="67"/>
                    <a:pt x="38858" y="5593"/>
                  </a:cubicBezTo>
                  <a:cubicBezTo>
                    <a:pt x="38858" y="8633"/>
                    <a:pt x="40999" y="8633"/>
                    <a:pt x="45520" y="8633"/>
                  </a:cubicBezTo>
                  <a:cubicBezTo>
                    <a:pt x="54323" y="8633"/>
                    <a:pt x="60985" y="8633"/>
                    <a:pt x="60985" y="13606"/>
                  </a:cubicBezTo>
                  <a:cubicBezTo>
                    <a:pt x="60985" y="14711"/>
                    <a:pt x="60985" y="15264"/>
                    <a:pt x="59795" y="20237"/>
                  </a:cubicBezTo>
                  <a:lnTo>
                    <a:pt x="28389" y="166402"/>
                  </a:lnTo>
                  <a:cubicBezTo>
                    <a:pt x="26010" y="177178"/>
                    <a:pt x="25534" y="179388"/>
                    <a:pt x="6739" y="179388"/>
                  </a:cubicBezTo>
                  <a:cubicBezTo>
                    <a:pt x="2694" y="179388"/>
                    <a:pt x="77" y="179388"/>
                    <a:pt x="77" y="184638"/>
                  </a:cubicBezTo>
                  <a:cubicBezTo>
                    <a:pt x="77" y="187954"/>
                    <a:pt x="2932" y="187954"/>
                    <a:pt x="3646" y="187954"/>
                  </a:cubicBezTo>
                  <a:cubicBezTo>
                    <a:pt x="10545" y="187954"/>
                    <a:pt x="28151" y="187125"/>
                    <a:pt x="35051" y="187125"/>
                  </a:cubicBezTo>
                  <a:cubicBezTo>
                    <a:pt x="42903" y="187125"/>
                    <a:pt x="62650" y="187954"/>
                    <a:pt x="70501" y="187954"/>
                  </a:cubicBezTo>
                  <a:cubicBezTo>
                    <a:pt x="72643" y="187954"/>
                    <a:pt x="75498" y="187954"/>
                    <a:pt x="75498" y="182704"/>
                  </a:cubicBezTo>
                  <a:cubicBezTo>
                    <a:pt x="75498" y="180493"/>
                    <a:pt x="74070" y="179941"/>
                    <a:pt x="74070" y="179664"/>
                  </a:cubicBezTo>
                  <a:cubicBezTo>
                    <a:pt x="73356" y="179388"/>
                    <a:pt x="72881" y="179388"/>
                    <a:pt x="67408" y="179388"/>
                  </a:cubicBezTo>
                  <a:cubicBezTo>
                    <a:pt x="62174" y="179388"/>
                    <a:pt x="60985" y="179388"/>
                    <a:pt x="55037" y="178836"/>
                  </a:cubicBezTo>
                  <a:cubicBezTo>
                    <a:pt x="48137" y="178007"/>
                    <a:pt x="47423" y="176901"/>
                    <a:pt x="47423" y="173309"/>
                  </a:cubicBezTo>
                  <a:cubicBezTo>
                    <a:pt x="47423" y="172757"/>
                    <a:pt x="47423" y="171099"/>
                    <a:pt x="48375" y="166955"/>
                  </a:cubicBezTo>
                  <a:lnTo>
                    <a:pt x="63126" y="98155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15" name="Dowolny kształt: kształt 1214">
              <a:extLst>
                <a:ext uri="{FF2B5EF4-FFF2-40B4-BE49-F238E27FC236}">
                  <a16:creationId xmlns:a16="http://schemas.microsoft.com/office/drawing/2014/main" id="{F6E6854F-68D2-E915-ADA9-6EDFA17DFD39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2786488" y="7271223"/>
              <a:ext cx="43301" cy="193218"/>
            </a:xfrm>
            <a:custGeom>
              <a:avLst/>
              <a:gdLst>
                <a:gd name="connsiteX0" fmla="*/ 40055 w 43301"/>
                <a:gd name="connsiteY0" fmla="*/ 64 h 193218"/>
                <a:gd name="connsiteX1" fmla="*/ 85 w 43301"/>
                <a:gd name="connsiteY1" fmla="*/ 96576 h 193218"/>
                <a:gd name="connsiteX2" fmla="*/ 40055 w 43301"/>
                <a:gd name="connsiteY2" fmla="*/ 193283 h 193218"/>
                <a:gd name="connsiteX3" fmla="*/ 43386 w 43301"/>
                <a:gd name="connsiteY3" fmla="*/ 190962 h 193218"/>
                <a:gd name="connsiteX4" fmla="*/ 41721 w 43301"/>
                <a:gd name="connsiteY4" fmla="*/ 188060 h 193218"/>
                <a:gd name="connsiteX5" fmla="*/ 11410 w 43301"/>
                <a:gd name="connsiteY5" fmla="*/ 96770 h 193218"/>
                <a:gd name="connsiteX6" fmla="*/ 42220 w 43301"/>
                <a:gd name="connsiteY6" fmla="*/ 4706 h 193218"/>
                <a:gd name="connsiteX7" fmla="*/ 43386 w 43301"/>
                <a:gd name="connsiteY7" fmla="*/ 2385 h 193218"/>
                <a:gd name="connsiteX8" fmla="*/ 40055 w 43301"/>
                <a:gd name="connsiteY8" fmla="*/ 64 h 19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01" h="193218">
                  <a:moveTo>
                    <a:pt x="40055" y="64"/>
                  </a:moveTo>
                  <a:cubicBezTo>
                    <a:pt x="8412" y="25981"/>
                    <a:pt x="85" y="66984"/>
                    <a:pt x="85" y="96576"/>
                  </a:cubicBezTo>
                  <a:cubicBezTo>
                    <a:pt x="85" y="123848"/>
                    <a:pt x="7079" y="166205"/>
                    <a:pt x="40055" y="193283"/>
                  </a:cubicBezTo>
                  <a:cubicBezTo>
                    <a:pt x="41388" y="193283"/>
                    <a:pt x="43386" y="193283"/>
                    <a:pt x="43386" y="190962"/>
                  </a:cubicBezTo>
                  <a:cubicBezTo>
                    <a:pt x="43386" y="189801"/>
                    <a:pt x="42887" y="189414"/>
                    <a:pt x="41721" y="188060"/>
                  </a:cubicBezTo>
                  <a:cubicBezTo>
                    <a:pt x="19570" y="164851"/>
                    <a:pt x="11410" y="131971"/>
                    <a:pt x="11410" y="96770"/>
                  </a:cubicBezTo>
                  <a:cubicBezTo>
                    <a:pt x="11410" y="44548"/>
                    <a:pt x="28564" y="19018"/>
                    <a:pt x="42220" y="4706"/>
                  </a:cubicBezTo>
                  <a:cubicBezTo>
                    <a:pt x="42887" y="3932"/>
                    <a:pt x="43386" y="3352"/>
                    <a:pt x="43386" y="2385"/>
                  </a:cubicBezTo>
                  <a:cubicBezTo>
                    <a:pt x="43386" y="64"/>
                    <a:pt x="41388" y="64"/>
                    <a:pt x="40055" y="64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16" name="Dowolny kształt: kształt 1215">
              <a:extLst>
                <a:ext uri="{FF2B5EF4-FFF2-40B4-BE49-F238E27FC236}">
                  <a16:creationId xmlns:a16="http://schemas.microsoft.com/office/drawing/2014/main" id="{34EB7BBA-462A-AD31-2003-5278169734C5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852012" y="7282054"/>
              <a:ext cx="37306" cy="136162"/>
            </a:xfrm>
            <a:custGeom>
              <a:avLst/>
              <a:gdLst>
                <a:gd name="connsiteX0" fmla="*/ 36727 w 37306"/>
                <a:gd name="connsiteY0" fmla="*/ 5866 h 136162"/>
                <a:gd name="connsiteX1" fmla="*/ 37394 w 37306"/>
                <a:gd name="connsiteY1" fmla="*/ 2771 h 136162"/>
                <a:gd name="connsiteX2" fmla="*/ 34729 w 37306"/>
                <a:gd name="connsiteY2" fmla="*/ 64 h 136162"/>
                <a:gd name="connsiteX3" fmla="*/ 13411 w 37306"/>
                <a:gd name="connsiteY3" fmla="*/ 1998 h 136162"/>
                <a:gd name="connsiteX4" fmla="*/ 9914 w 37306"/>
                <a:gd name="connsiteY4" fmla="*/ 6446 h 136162"/>
                <a:gd name="connsiteX5" fmla="*/ 14077 w 37306"/>
                <a:gd name="connsiteY5" fmla="*/ 9154 h 136162"/>
                <a:gd name="connsiteX6" fmla="*/ 22072 w 37306"/>
                <a:gd name="connsiteY6" fmla="*/ 12055 h 136162"/>
                <a:gd name="connsiteX7" fmla="*/ 21405 w 37306"/>
                <a:gd name="connsiteY7" fmla="*/ 16310 h 136162"/>
                <a:gd name="connsiteX8" fmla="*/ 754 w 37306"/>
                <a:gd name="connsiteY8" fmla="*/ 111856 h 136162"/>
                <a:gd name="connsiteX9" fmla="*/ 88 w 37306"/>
                <a:gd name="connsiteY9" fmla="*/ 117852 h 136162"/>
                <a:gd name="connsiteX10" fmla="*/ 17575 w 37306"/>
                <a:gd name="connsiteY10" fmla="*/ 136226 h 136162"/>
                <a:gd name="connsiteX11" fmla="*/ 30898 w 37306"/>
                <a:gd name="connsiteY11" fmla="*/ 125975 h 136162"/>
                <a:gd name="connsiteX12" fmla="*/ 36727 w 37306"/>
                <a:gd name="connsiteY12" fmla="*/ 106634 h 136162"/>
                <a:gd name="connsiteX13" fmla="*/ 34063 w 37306"/>
                <a:gd name="connsiteY13" fmla="*/ 104120 h 136162"/>
                <a:gd name="connsiteX14" fmla="*/ 30732 w 37306"/>
                <a:gd name="connsiteY14" fmla="*/ 108761 h 136162"/>
                <a:gd name="connsiteX15" fmla="*/ 18241 w 37306"/>
                <a:gd name="connsiteY15" fmla="*/ 130810 h 136162"/>
                <a:gd name="connsiteX16" fmla="*/ 12578 w 37306"/>
                <a:gd name="connsiteY16" fmla="*/ 121333 h 136162"/>
                <a:gd name="connsiteX17" fmla="*/ 13578 w 37306"/>
                <a:gd name="connsiteY17" fmla="*/ 113403 h 136162"/>
                <a:gd name="connsiteX18" fmla="*/ 36727 w 37306"/>
                <a:gd name="connsiteY18" fmla="*/ 5866 h 13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7306" h="136162">
                  <a:moveTo>
                    <a:pt x="36727" y="5866"/>
                  </a:moveTo>
                  <a:cubicBezTo>
                    <a:pt x="36894" y="5479"/>
                    <a:pt x="37394" y="2965"/>
                    <a:pt x="37394" y="2771"/>
                  </a:cubicBezTo>
                  <a:cubicBezTo>
                    <a:pt x="37394" y="1804"/>
                    <a:pt x="36727" y="64"/>
                    <a:pt x="34729" y="64"/>
                  </a:cubicBezTo>
                  <a:cubicBezTo>
                    <a:pt x="31398" y="64"/>
                    <a:pt x="17575" y="1611"/>
                    <a:pt x="13411" y="1998"/>
                  </a:cubicBezTo>
                  <a:cubicBezTo>
                    <a:pt x="12245" y="2191"/>
                    <a:pt x="9914" y="2385"/>
                    <a:pt x="9914" y="6446"/>
                  </a:cubicBezTo>
                  <a:cubicBezTo>
                    <a:pt x="9914" y="9154"/>
                    <a:pt x="12245" y="9154"/>
                    <a:pt x="14077" y="9154"/>
                  </a:cubicBezTo>
                  <a:cubicBezTo>
                    <a:pt x="22072" y="9154"/>
                    <a:pt x="22072" y="10508"/>
                    <a:pt x="22072" y="12055"/>
                  </a:cubicBezTo>
                  <a:cubicBezTo>
                    <a:pt x="22072" y="13409"/>
                    <a:pt x="21738" y="14570"/>
                    <a:pt x="21405" y="16310"/>
                  </a:cubicBezTo>
                  <a:lnTo>
                    <a:pt x="754" y="111856"/>
                  </a:lnTo>
                  <a:cubicBezTo>
                    <a:pt x="254" y="113790"/>
                    <a:pt x="88" y="115918"/>
                    <a:pt x="88" y="117852"/>
                  </a:cubicBezTo>
                  <a:cubicBezTo>
                    <a:pt x="88" y="130230"/>
                    <a:pt x="9581" y="136226"/>
                    <a:pt x="17575" y="136226"/>
                  </a:cubicBezTo>
                  <a:cubicBezTo>
                    <a:pt x="21572" y="136226"/>
                    <a:pt x="26568" y="134679"/>
                    <a:pt x="30898" y="125975"/>
                  </a:cubicBezTo>
                  <a:cubicBezTo>
                    <a:pt x="34396" y="118819"/>
                    <a:pt x="36727" y="107408"/>
                    <a:pt x="36727" y="106634"/>
                  </a:cubicBezTo>
                  <a:cubicBezTo>
                    <a:pt x="36727" y="104120"/>
                    <a:pt x="34562" y="104120"/>
                    <a:pt x="34063" y="104120"/>
                  </a:cubicBezTo>
                  <a:cubicBezTo>
                    <a:pt x="31731" y="104120"/>
                    <a:pt x="31398" y="105280"/>
                    <a:pt x="30732" y="108761"/>
                  </a:cubicBezTo>
                  <a:cubicBezTo>
                    <a:pt x="28567" y="118432"/>
                    <a:pt x="25402" y="130810"/>
                    <a:pt x="18241" y="130810"/>
                  </a:cubicBezTo>
                  <a:cubicBezTo>
                    <a:pt x="13744" y="130810"/>
                    <a:pt x="12578" y="125975"/>
                    <a:pt x="12578" y="121333"/>
                  </a:cubicBezTo>
                  <a:cubicBezTo>
                    <a:pt x="12578" y="119206"/>
                    <a:pt x="13078" y="115531"/>
                    <a:pt x="13578" y="113403"/>
                  </a:cubicBezTo>
                  <a:lnTo>
                    <a:pt x="36727" y="5866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17" name="Dowolny kształt: kształt 1216">
              <a:extLst>
                <a:ext uri="{FF2B5EF4-FFF2-40B4-BE49-F238E27FC236}">
                  <a16:creationId xmlns:a16="http://schemas.microsoft.com/office/drawing/2014/main" id="{5A66A5A8-54D7-E208-AA53-11757FD10CE8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914478" y="7296560"/>
              <a:ext cx="122577" cy="142544"/>
            </a:xfrm>
            <a:custGeom>
              <a:avLst/>
              <a:gdLst>
                <a:gd name="connsiteX0" fmla="*/ 65542 w 122577"/>
                <a:gd name="connsiteY0" fmla="*/ 76075 h 142544"/>
                <a:gd name="connsiteX1" fmla="*/ 116505 w 122577"/>
                <a:gd name="connsiteY1" fmla="*/ 76075 h 142544"/>
                <a:gd name="connsiteX2" fmla="*/ 122667 w 122577"/>
                <a:gd name="connsiteY2" fmla="*/ 71433 h 142544"/>
                <a:gd name="connsiteX3" fmla="*/ 116505 w 122577"/>
                <a:gd name="connsiteY3" fmla="*/ 66598 h 142544"/>
                <a:gd name="connsiteX4" fmla="*/ 65542 w 122577"/>
                <a:gd name="connsiteY4" fmla="*/ 66598 h 142544"/>
                <a:gd name="connsiteX5" fmla="*/ 65542 w 122577"/>
                <a:gd name="connsiteY5" fmla="*/ 7220 h 142544"/>
                <a:gd name="connsiteX6" fmla="*/ 61545 w 122577"/>
                <a:gd name="connsiteY6" fmla="*/ 64 h 142544"/>
                <a:gd name="connsiteX7" fmla="*/ 57382 w 122577"/>
                <a:gd name="connsiteY7" fmla="*/ 7220 h 142544"/>
                <a:gd name="connsiteX8" fmla="*/ 57382 w 122577"/>
                <a:gd name="connsiteY8" fmla="*/ 66598 h 142544"/>
                <a:gd name="connsiteX9" fmla="*/ 6252 w 122577"/>
                <a:gd name="connsiteY9" fmla="*/ 66598 h 142544"/>
                <a:gd name="connsiteX10" fmla="*/ 90 w 122577"/>
                <a:gd name="connsiteY10" fmla="*/ 71239 h 142544"/>
                <a:gd name="connsiteX11" fmla="*/ 6252 w 122577"/>
                <a:gd name="connsiteY11" fmla="*/ 76075 h 142544"/>
                <a:gd name="connsiteX12" fmla="*/ 57382 w 122577"/>
                <a:gd name="connsiteY12" fmla="*/ 76075 h 142544"/>
                <a:gd name="connsiteX13" fmla="*/ 57382 w 122577"/>
                <a:gd name="connsiteY13" fmla="*/ 135452 h 142544"/>
                <a:gd name="connsiteX14" fmla="*/ 61379 w 122577"/>
                <a:gd name="connsiteY14" fmla="*/ 142609 h 142544"/>
                <a:gd name="connsiteX15" fmla="*/ 65542 w 122577"/>
                <a:gd name="connsiteY15" fmla="*/ 135452 h 142544"/>
                <a:gd name="connsiteX16" fmla="*/ 65542 w 122577"/>
                <a:gd name="connsiteY16" fmla="*/ 76075 h 142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2577" h="142544">
                  <a:moveTo>
                    <a:pt x="65542" y="76075"/>
                  </a:moveTo>
                  <a:lnTo>
                    <a:pt x="116505" y="76075"/>
                  </a:lnTo>
                  <a:cubicBezTo>
                    <a:pt x="118670" y="76075"/>
                    <a:pt x="122667" y="76075"/>
                    <a:pt x="122667" y="71433"/>
                  </a:cubicBezTo>
                  <a:cubicBezTo>
                    <a:pt x="122667" y="66598"/>
                    <a:pt x="118837" y="66598"/>
                    <a:pt x="116505" y="66598"/>
                  </a:cubicBezTo>
                  <a:lnTo>
                    <a:pt x="65542" y="66598"/>
                  </a:lnTo>
                  <a:lnTo>
                    <a:pt x="65542" y="7220"/>
                  </a:lnTo>
                  <a:cubicBezTo>
                    <a:pt x="65542" y="4706"/>
                    <a:pt x="65542" y="64"/>
                    <a:pt x="61545" y="64"/>
                  </a:cubicBezTo>
                  <a:cubicBezTo>
                    <a:pt x="57382" y="64"/>
                    <a:pt x="57382" y="4512"/>
                    <a:pt x="57382" y="7220"/>
                  </a:cubicBezTo>
                  <a:lnTo>
                    <a:pt x="57382" y="66598"/>
                  </a:lnTo>
                  <a:lnTo>
                    <a:pt x="6252" y="66598"/>
                  </a:lnTo>
                  <a:cubicBezTo>
                    <a:pt x="4087" y="66598"/>
                    <a:pt x="90" y="66598"/>
                    <a:pt x="90" y="71239"/>
                  </a:cubicBezTo>
                  <a:cubicBezTo>
                    <a:pt x="90" y="76075"/>
                    <a:pt x="3921" y="76075"/>
                    <a:pt x="6252" y="76075"/>
                  </a:cubicBezTo>
                  <a:lnTo>
                    <a:pt x="57382" y="76075"/>
                  </a:lnTo>
                  <a:lnTo>
                    <a:pt x="57382" y="135452"/>
                  </a:lnTo>
                  <a:cubicBezTo>
                    <a:pt x="57382" y="137967"/>
                    <a:pt x="57382" y="142609"/>
                    <a:pt x="61379" y="142609"/>
                  </a:cubicBezTo>
                  <a:cubicBezTo>
                    <a:pt x="65542" y="142609"/>
                    <a:pt x="65542" y="138160"/>
                    <a:pt x="65542" y="135452"/>
                  </a:cubicBezTo>
                  <a:lnTo>
                    <a:pt x="65542" y="76075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18" name="Dowolny kształt: kształt 1217">
              <a:extLst>
                <a:ext uri="{FF2B5EF4-FFF2-40B4-BE49-F238E27FC236}">
                  <a16:creationId xmlns:a16="http://schemas.microsoft.com/office/drawing/2014/main" id="{EB4459B3-D5EC-77BE-9E59-BB79C96C3371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056705" y="7330987"/>
              <a:ext cx="152888" cy="87228"/>
            </a:xfrm>
            <a:custGeom>
              <a:avLst/>
              <a:gdLst>
                <a:gd name="connsiteX0" fmla="*/ 64549 w 152888"/>
                <a:gd name="connsiteY0" fmla="*/ 69692 h 87228"/>
                <a:gd name="connsiteX1" fmla="*/ 62218 w 152888"/>
                <a:gd name="connsiteY1" fmla="*/ 81103 h 87228"/>
                <a:gd name="connsiteX2" fmla="*/ 67880 w 152888"/>
                <a:gd name="connsiteY2" fmla="*/ 87293 h 87228"/>
                <a:gd name="connsiteX3" fmla="*/ 74375 w 152888"/>
                <a:gd name="connsiteY3" fmla="*/ 83038 h 87228"/>
                <a:gd name="connsiteX4" fmla="*/ 77373 w 152888"/>
                <a:gd name="connsiteY4" fmla="*/ 71046 h 87228"/>
                <a:gd name="connsiteX5" fmla="*/ 81037 w 152888"/>
                <a:gd name="connsiteY5" fmla="*/ 53639 h 87228"/>
                <a:gd name="connsiteX6" fmla="*/ 83868 w 152888"/>
                <a:gd name="connsiteY6" fmla="*/ 40680 h 87228"/>
                <a:gd name="connsiteX7" fmla="*/ 89031 w 152888"/>
                <a:gd name="connsiteY7" fmla="*/ 25981 h 87228"/>
                <a:gd name="connsiteX8" fmla="*/ 115678 w 152888"/>
                <a:gd name="connsiteY8" fmla="*/ 5479 h 87228"/>
                <a:gd name="connsiteX9" fmla="*/ 125505 w 152888"/>
                <a:gd name="connsiteY9" fmla="*/ 19018 h 87228"/>
                <a:gd name="connsiteX10" fmla="*/ 115678 w 152888"/>
                <a:gd name="connsiteY10" fmla="*/ 60215 h 87228"/>
                <a:gd name="connsiteX11" fmla="*/ 113180 w 152888"/>
                <a:gd name="connsiteY11" fmla="*/ 70659 h 87228"/>
                <a:gd name="connsiteX12" fmla="*/ 129002 w 152888"/>
                <a:gd name="connsiteY12" fmla="*/ 87293 h 87228"/>
                <a:gd name="connsiteX13" fmla="*/ 152985 w 152888"/>
                <a:gd name="connsiteY13" fmla="*/ 57701 h 87228"/>
                <a:gd name="connsiteX14" fmla="*/ 150320 w 152888"/>
                <a:gd name="connsiteY14" fmla="*/ 55186 h 87228"/>
                <a:gd name="connsiteX15" fmla="*/ 147155 w 152888"/>
                <a:gd name="connsiteY15" fmla="*/ 58474 h 87228"/>
                <a:gd name="connsiteX16" fmla="*/ 129502 w 152888"/>
                <a:gd name="connsiteY16" fmla="*/ 81877 h 87228"/>
                <a:gd name="connsiteX17" fmla="*/ 125338 w 152888"/>
                <a:gd name="connsiteY17" fmla="*/ 75108 h 87228"/>
                <a:gd name="connsiteX18" fmla="*/ 129169 w 152888"/>
                <a:gd name="connsiteY18" fmla="*/ 59441 h 87228"/>
                <a:gd name="connsiteX19" fmla="*/ 137995 w 152888"/>
                <a:gd name="connsiteY19" fmla="*/ 22113 h 87228"/>
                <a:gd name="connsiteX20" fmla="*/ 131833 w 152888"/>
                <a:gd name="connsiteY20" fmla="*/ 5286 h 87228"/>
                <a:gd name="connsiteX21" fmla="*/ 116345 w 152888"/>
                <a:gd name="connsiteY21" fmla="*/ 64 h 87228"/>
                <a:gd name="connsiteX22" fmla="*/ 86866 w 152888"/>
                <a:gd name="connsiteY22" fmla="*/ 19598 h 87228"/>
                <a:gd name="connsiteX23" fmla="*/ 65215 w 152888"/>
                <a:gd name="connsiteY23" fmla="*/ 64 h 87228"/>
                <a:gd name="connsiteX24" fmla="*/ 37069 w 152888"/>
                <a:gd name="connsiteY24" fmla="*/ 17664 h 87228"/>
                <a:gd name="connsiteX25" fmla="*/ 19249 w 152888"/>
                <a:gd name="connsiteY25" fmla="*/ 64 h 87228"/>
                <a:gd name="connsiteX26" fmla="*/ 6092 w 152888"/>
                <a:gd name="connsiteY26" fmla="*/ 10508 h 87228"/>
                <a:gd name="connsiteX27" fmla="*/ 96 w 152888"/>
                <a:gd name="connsiteY27" fmla="*/ 29656 h 87228"/>
                <a:gd name="connsiteX28" fmla="*/ 2928 w 152888"/>
                <a:gd name="connsiteY28" fmla="*/ 32170 h 87228"/>
                <a:gd name="connsiteX29" fmla="*/ 6592 w 152888"/>
                <a:gd name="connsiteY29" fmla="*/ 26368 h 87228"/>
                <a:gd name="connsiteX30" fmla="*/ 18749 w 152888"/>
                <a:gd name="connsiteY30" fmla="*/ 5479 h 87228"/>
                <a:gd name="connsiteX31" fmla="*/ 24245 w 152888"/>
                <a:gd name="connsiteY31" fmla="*/ 14956 h 87228"/>
                <a:gd name="connsiteX32" fmla="*/ 21581 w 152888"/>
                <a:gd name="connsiteY32" fmla="*/ 31010 h 87228"/>
                <a:gd name="connsiteX33" fmla="*/ 17917 w 152888"/>
                <a:gd name="connsiteY33" fmla="*/ 48417 h 87228"/>
                <a:gd name="connsiteX34" fmla="*/ 12587 w 152888"/>
                <a:gd name="connsiteY34" fmla="*/ 73174 h 87228"/>
                <a:gd name="connsiteX35" fmla="*/ 10922 w 152888"/>
                <a:gd name="connsiteY35" fmla="*/ 81103 h 87228"/>
                <a:gd name="connsiteX36" fmla="*/ 16584 w 152888"/>
                <a:gd name="connsiteY36" fmla="*/ 87293 h 87228"/>
                <a:gd name="connsiteX37" fmla="*/ 23079 w 152888"/>
                <a:gd name="connsiteY37" fmla="*/ 83038 h 87228"/>
                <a:gd name="connsiteX38" fmla="*/ 26077 w 152888"/>
                <a:gd name="connsiteY38" fmla="*/ 71046 h 87228"/>
                <a:gd name="connsiteX39" fmla="*/ 29741 w 152888"/>
                <a:gd name="connsiteY39" fmla="*/ 53639 h 87228"/>
                <a:gd name="connsiteX40" fmla="*/ 32573 w 152888"/>
                <a:gd name="connsiteY40" fmla="*/ 40680 h 87228"/>
                <a:gd name="connsiteX41" fmla="*/ 39567 w 152888"/>
                <a:gd name="connsiteY41" fmla="*/ 23273 h 87228"/>
                <a:gd name="connsiteX42" fmla="*/ 64549 w 152888"/>
                <a:gd name="connsiteY42" fmla="*/ 5479 h 87228"/>
                <a:gd name="connsiteX43" fmla="*/ 74375 w 152888"/>
                <a:gd name="connsiteY43" fmla="*/ 19018 h 87228"/>
                <a:gd name="connsiteX44" fmla="*/ 71544 w 152888"/>
                <a:gd name="connsiteY44" fmla="*/ 37199 h 87228"/>
                <a:gd name="connsiteX45" fmla="*/ 64549 w 152888"/>
                <a:gd name="connsiteY45" fmla="*/ 69692 h 87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52888" h="87228">
                  <a:moveTo>
                    <a:pt x="64549" y="69692"/>
                  </a:moveTo>
                  <a:cubicBezTo>
                    <a:pt x="63716" y="73560"/>
                    <a:pt x="62218" y="80136"/>
                    <a:pt x="62218" y="81103"/>
                  </a:cubicBezTo>
                  <a:cubicBezTo>
                    <a:pt x="62218" y="85359"/>
                    <a:pt x="65215" y="87293"/>
                    <a:pt x="67880" y="87293"/>
                  </a:cubicBezTo>
                  <a:cubicBezTo>
                    <a:pt x="70878" y="87293"/>
                    <a:pt x="73543" y="84778"/>
                    <a:pt x="74375" y="83038"/>
                  </a:cubicBezTo>
                  <a:cubicBezTo>
                    <a:pt x="75208" y="81297"/>
                    <a:pt x="76540" y="75108"/>
                    <a:pt x="77373" y="71046"/>
                  </a:cubicBezTo>
                  <a:cubicBezTo>
                    <a:pt x="78206" y="67371"/>
                    <a:pt x="80038" y="58474"/>
                    <a:pt x="81037" y="53639"/>
                  </a:cubicBezTo>
                  <a:cubicBezTo>
                    <a:pt x="82036" y="49384"/>
                    <a:pt x="83036" y="45129"/>
                    <a:pt x="83868" y="40680"/>
                  </a:cubicBezTo>
                  <a:cubicBezTo>
                    <a:pt x="85700" y="32364"/>
                    <a:pt x="85700" y="31977"/>
                    <a:pt x="89031" y="25981"/>
                  </a:cubicBezTo>
                  <a:cubicBezTo>
                    <a:pt x="94361" y="16504"/>
                    <a:pt x="102688" y="5479"/>
                    <a:pt x="115678" y="5479"/>
                  </a:cubicBezTo>
                  <a:cubicBezTo>
                    <a:pt x="125005" y="5479"/>
                    <a:pt x="125505" y="14376"/>
                    <a:pt x="125505" y="19018"/>
                  </a:cubicBezTo>
                  <a:cubicBezTo>
                    <a:pt x="125505" y="30623"/>
                    <a:pt x="118343" y="52092"/>
                    <a:pt x="115678" y="60215"/>
                  </a:cubicBezTo>
                  <a:cubicBezTo>
                    <a:pt x="113846" y="65630"/>
                    <a:pt x="113180" y="67371"/>
                    <a:pt x="113180" y="70659"/>
                  </a:cubicBezTo>
                  <a:cubicBezTo>
                    <a:pt x="113180" y="80910"/>
                    <a:pt x="120508" y="87293"/>
                    <a:pt x="129002" y="87293"/>
                  </a:cubicBezTo>
                  <a:cubicBezTo>
                    <a:pt x="145657" y="87293"/>
                    <a:pt x="152985" y="60602"/>
                    <a:pt x="152985" y="57701"/>
                  </a:cubicBezTo>
                  <a:cubicBezTo>
                    <a:pt x="152985" y="55186"/>
                    <a:pt x="150819" y="55186"/>
                    <a:pt x="150320" y="55186"/>
                  </a:cubicBezTo>
                  <a:cubicBezTo>
                    <a:pt x="147988" y="55186"/>
                    <a:pt x="147822" y="56347"/>
                    <a:pt x="147155" y="58474"/>
                  </a:cubicBezTo>
                  <a:cubicBezTo>
                    <a:pt x="143325" y="73947"/>
                    <a:pt x="136163" y="81877"/>
                    <a:pt x="129502" y="81877"/>
                  </a:cubicBezTo>
                  <a:cubicBezTo>
                    <a:pt x="126004" y="81877"/>
                    <a:pt x="125338" y="79169"/>
                    <a:pt x="125338" y="75108"/>
                  </a:cubicBezTo>
                  <a:cubicBezTo>
                    <a:pt x="125338" y="70659"/>
                    <a:pt x="126171" y="68145"/>
                    <a:pt x="129169" y="59441"/>
                  </a:cubicBezTo>
                  <a:cubicBezTo>
                    <a:pt x="131167" y="53445"/>
                    <a:pt x="137995" y="32944"/>
                    <a:pt x="137995" y="22113"/>
                  </a:cubicBezTo>
                  <a:cubicBezTo>
                    <a:pt x="137995" y="19018"/>
                    <a:pt x="137995" y="10895"/>
                    <a:pt x="131833" y="5286"/>
                  </a:cubicBezTo>
                  <a:cubicBezTo>
                    <a:pt x="129002" y="2771"/>
                    <a:pt x="124172" y="64"/>
                    <a:pt x="116345" y="64"/>
                  </a:cubicBezTo>
                  <a:cubicBezTo>
                    <a:pt x="101356" y="64"/>
                    <a:pt x="92196" y="11475"/>
                    <a:pt x="86866" y="19598"/>
                  </a:cubicBezTo>
                  <a:cubicBezTo>
                    <a:pt x="85534" y="3158"/>
                    <a:pt x="73709" y="64"/>
                    <a:pt x="65215" y="64"/>
                  </a:cubicBezTo>
                  <a:cubicBezTo>
                    <a:pt x="51392" y="64"/>
                    <a:pt x="42066" y="9928"/>
                    <a:pt x="37069" y="17664"/>
                  </a:cubicBezTo>
                  <a:cubicBezTo>
                    <a:pt x="35903" y="4319"/>
                    <a:pt x="26077" y="64"/>
                    <a:pt x="19249" y="64"/>
                  </a:cubicBezTo>
                  <a:cubicBezTo>
                    <a:pt x="12088" y="64"/>
                    <a:pt x="8257" y="6059"/>
                    <a:pt x="6092" y="10508"/>
                  </a:cubicBezTo>
                  <a:cubicBezTo>
                    <a:pt x="2428" y="17664"/>
                    <a:pt x="96" y="28689"/>
                    <a:pt x="96" y="29656"/>
                  </a:cubicBezTo>
                  <a:cubicBezTo>
                    <a:pt x="96" y="32170"/>
                    <a:pt x="2428" y="32170"/>
                    <a:pt x="2928" y="32170"/>
                  </a:cubicBezTo>
                  <a:cubicBezTo>
                    <a:pt x="5259" y="32170"/>
                    <a:pt x="5426" y="31590"/>
                    <a:pt x="6592" y="26368"/>
                  </a:cubicBezTo>
                  <a:cubicBezTo>
                    <a:pt x="9090" y="14956"/>
                    <a:pt x="12254" y="5479"/>
                    <a:pt x="18749" y="5479"/>
                  </a:cubicBezTo>
                  <a:cubicBezTo>
                    <a:pt x="23079" y="5479"/>
                    <a:pt x="24245" y="9734"/>
                    <a:pt x="24245" y="14956"/>
                  </a:cubicBezTo>
                  <a:cubicBezTo>
                    <a:pt x="24245" y="18631"/>
                    <a:pt x="22746" y="25787"/>
                    <a:pt x="21581" y="31010"/>
                  </a:cubicBezTo>
                  <a:cubicBezTo>
                    <a:pt x="20415" y="36232"/>
                    <a:pt x="18749" y="44162"/>
                    <a:pt x="17917" y="48417"/>
                  </a:cubicBezTo>
                  <a:lnTo>
                    <a:pt x="12587" y="73174"/>
                  </a:lnTo>
                  <a:cubicBezTo>
                    <a:pt x="11921" y="75688"/>
                    <a:pt x="10922" y="80523"/>
                    <a:pt x="10922" y="81103"/>
                  </a:cubicBezTo>
                  <a:cubicBezTo>
                    <a:pt x="10922" y="85359"/>
                    <a:pt x="13920" y="87293"/>
                    <a:pt x="16584" y="87293"/>
                  </a:cubicBezTo>
                  <a:cubicBezTo>
                    <a:pt x="19582" y="87293"/>
                    <a:pt x="22247" y="84778"/>
                    <a:pt x="23079" y="83038"/>
                  </a:cubicBezTo>
                  <a:cubicBezTo>
                    <a:pt x="23912" y="81297"/>
                    <a:pt x="25245" y="75108"/>
                    <a:pt x="26077" y="71046"/>
                  </a:cubicBezTo>
                  <a:cubicBezTo>
                    <a:pt x="26910" y="67371"/>
                    <a:pt x="28742" y="58474"/>
                    <a:pt x="29741" y="53639"/>
                  </a:cubicBezTo>
                  <a:cubicBezTo>
                    <a:pt x="30741" y="49384"/>
                    <a:pt x="31740" y="45129"/>
                    <a:pt x="32573" y="40680"/>
                  </a:cubicBezTo>
                  <a:cubicBezTo>
                    <a:pt x="34405" y="32750"/>
                    <a:pt x="34738" y="31203"/>
                    <a:pt x="39567" y="23273"/>
                  </a:cubicBezTo>
                  <a:cubicBezTo>
                    <a:pt x="44231" y="15537"/>
                    <a:pt x="52058" y="5479"/>
                    <a:pt x="64549" y="5479"/>
                  </a:cubicBezTo>
                  <a:cubicBezTo>
                    <a:pt x="74209" y="5479"/>
                    <a:pt x="74375" y="15343"/>
                    <a:pt x="74375" y="19018"/>
                  </a:cubicBezTo>
                  <a:cubicBezTo>
                    <a:pt x="74375" y="23853"/>
                    <a:pt x="73876" y="26368"/>
                    <a:pt x="71544" y="37199"/>
                  </a:cubicBezTo>
                  <a:lnTo>
                    <a:pt x="64549" y="69692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19" name="Dowolny kształt: kształt 1218">
              <a:extLst>
                <a:ext uri="{FF2B5EF4-FFF2-40B4-BE49-F238E27FC236}">
                  <a16:creationId xmlns:a16="http://schemas.microsoft.com/office/drawing/2014/main" id="{454FF7F9-67B0-8235-EE74-DEBE760E2BBD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229534" y="7271223"/>
              <a:ext cx="43135" cy="193218"/>
            </a:xfrm>
            <a:custGeom>
              <a:avLst/>
              <a:gdLst>
                <a:gd name="connsiteX0" fmla="*/ 3268 w 43135"/>
                <a:gd name="connsiteY0" fmla="*/ 64 h 193218"/>
                <a:gd name="connsiteX1" fmla="*/ 103 w 43135"/>
                <a:gd name="connsiteY1" fmla="*/ 2385 h 193218"/>
                <a:gd name="connsiteX2" fmla="*/ 1602 w 43135"/>
                <a:gd name="connsiteY2" fmla="*/ 5286 h 193218"/>
                <a:gd name="connsiteX3" fmla="*/ 31913 w 43135"/>
                <a:gd name="connsiteY3" fmla="*/ 96576 h 193218"/>
                <a:gd name="connsiteX4" fmla="*/ 3101 w 43135"/>
                <a:gd name="connsiteY4" fmla="*/ 186513 h 193218"/>
                <a:gd name="connsiteX5" fmla="*/ 103 w 43135"/>
                <a:gd name="connsiteY5" fmla="*/ 190962 h 193218"/>
                <a:gd name="connsiteX6" fmla="*/ 2268 w 43135"/>
                <a:gd name="connsiteY6" fmla="*/ 193283 h 193218"/>
                <a:gd name="connsiteX7" fmla="*/ 31081 w 43135"/>
                <a:gd name="connsiteY7" fmla="*/ 156341 h 193218"/>
                <a:gd name="connsiteX8" fmla="*/ 43239 w 43135"/>
                <a:gd name="connsiteY8" fmla="*/ 96770 h 193218"/>
                <a:gd name="connsiteX9" fmla="*/ 3268 w 43135"/>
                <a:gd name="connsiteY9" fmla="*/ 64 h 19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135" h="193218">
                  <a:moveTo>
                    <a:pt x="3268" y="64"/>
                  </a:moveTo>
                  <a:cubicBezTo>
                    <a:pt x="2102" y="64"/>
                    <a:pt x="103" y="64"/>
                    <a:pt x="103" y="2385"/>
                  </a:cubicBezTo>
                  <a:cubicBezTo>
                    <a:pt x="103" y="3352"/>
                    <a:pt x="603" y="3932"/>
                    <a:pt x="1602" y="5286"/>
                  </a:cubicBezTo>
                  <a:cubicBezTo>
                    <a:pt x="15925" y="20565"/>
                    <a:pt x="31913" y="46676"/>
                    <a:pt x="31913" y="96576"/>
                  </a:cubicBezTo>
                  <a:cubicBezTo>
                    <a:pt x="31913" y="137000"/>
                    <a:pt x="21088" y="167559"/>
                    <a:pt x="3101" y="186513"/>
                  </a:cubicBezTo>
                  <a:cubicBezTo>
                    <a:pt x="270" y="189801"/>
                    <a:pt x="103" y="189995"/>
                    <a:pt x="103" y="190962"/>
                  </a:cubicBezTo>
                  <a:cubicBezTo>
                    <a:pt x="103" y="191929"/>
                    <a:pt x="603" y="193283"/>
                    <a:pt x="2268" y="193283"/>
                  </a:cubicBezTo>
                  <a:cubicBezTo>
                    <a:pt x="4267" y="193283"/>
                    <a:pt x="20089" y="180517"/>
                    <a:pt x="31081" y="156341"/>
                  </a:cubicBezTo>
                  <a:cubicBezTo>
                    <a:pt x="38409" y="140288"/>
                    <a:pt x="43239" y="119399"/>
                    <a:pt x="43239" y="96770"/>
                  </a:cubicBezTo>
                  <a:cubicBezTo>
                    <a:pt x="43239" y="69499"/>
                    <a:pt x="36244" y="27141"/>
                    <a:pt x="3268" y="64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20" name="Dowolny kształt: kształt 1219">
              <a:extLst>
                <a:ext uri="{FF2B5EF4-FFF2-40B4-BE49-F238E27FC236}">
                  <a16:creationId xmlns:a16="http://schemas.microsoft.com/office/drawing/2014/main" id="{3EDEC703-488B-B511-9BAA-0230E15D19C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389791" y="7340822"/>
              <a:ext cx="145369" cy="213582"/>
            </a:xfrm>
            <a:custGeom>
              <a:avLst/>
              <a:gdLst>
                <a:gd name="connsiteX0" fmla="*/ 140959 w 145369"/>
                <a:gd name="connsiteY0" fmla="*/ 11672 h 213582"/>
                <a:gd name="connsiteX1" fmla="*/ 145480 w 145369"/>
                <a:gd name="connsiteY1" fmla="*/ 5593 h 213582"/>
                <a:gd name="connsiteX2" fmla="*/ 140721 w 145369"/>
                <a:gd name="connsiteY2" fmla="*/ 67 h 213582"/>
                <a:gd name="connsiteX3" fmla="*/ 136439 w 145369"/>
                <a:gd name="connsiteY3" fmla="*/ 1725 h 213582"/>
                <a:gd name="connsiteX4" fmla="*/ 4868 w 145369"/>
                <a:gd name="connsiteY4" fmla="*/ 73840 h 213582"/>
                <a:gd name="connsiteX5" fmla="*/ 110 w 145369"/>
                <a:gd name="connsiteY5" fmla="*/ 80195 h 213582"/>
                <a:gd name="connsiteX6" fmla="*/ 4868 w 145369"/>
                <a:gd name="connsiteY6" fmla="*/ 86274 h 213582"/>
                <a:gd name="connsiteX7" fmla="*/ 136439 w 145369"/>
                <a:gd name="connsiteY7" fmla="*/ 158113 h 213582"/>
                <a:gd name="connsiteX8" fmla="*/ 140721 w 145369"/>
                <a:gd name="connsiteY8" fmla="*/ 160047 h 213582"/>
                <a:gd name="connsiteX9" fmla="*/ 145480 w 145369"/>
                <a:gd name="connsiteY9" fmla="*/ 154521 h 213582"/>
                <a:gd name="connsiteX10" fmla="*/ 140483 w 145369"/>
                <a:gd name="connsiteY10" fmla="*/ 148166 h 213582"/>
                <a:gd name="connsiteX11" fmla="*/ 16050 w 145369"/>
                <a:gd name="connsiteY11" fmla="*/ 80195 h 213582"/>
                <a:gd name="connsiteX12" fmla="*/ 140959 w 145369"/>
                <a:gd name="connsiteY12" fmla="*/ 11672 h 213582"/>
                <a:gd name="connsiteX13" fmla="*/ 137152 w 145369"/>
                <a:gd name="connsiteY13" fmla="*/ 213650 h 213582"/>
                <a:gd name="connsiteX14" fmla="*/ 145480 w 145369"/>
                <a:gd name="connsiteY14" fmla="*/ 208124 h 213582"/>
                <a:gd name="connsiteX15" fmla="*/ 136915 w 145369"/>
                <a:gd name="connsiteY15" fmla="*/ 202598 h 213582"/>
                <a:gd name="connsiteX16" fmla="*/ 8675 w 145369"/>
                <a:gd name="connsiteY16" fmla="*/ 202598 h 213582"/>
                <a:gd name="connsiteX17" fmla="*/ 110 w 145369"/>
                <a:gd name="connsiteY17" fmla="*/ 208124 h 213582"/>
                <a:gd name="connsiteX18" fmla="*/ 8437 w 145369"/>
                <a:gd name="connsiteY18" fmla="*/ 213650 h 213582"/>
                <a:gd name="connsiteX19" fmla="*/ 137152 w 145369"/>
                <a:gd name="connsiteY19" fmla="*/ 213650 h 213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5369" h="213582">
                  <a:moveTo>
                    <a:pt x="140959" y="11672"/>
                  </a:moveTo>
                  <a:cubicBezTo>
                    <a:pt x="143576" y="10290"/>
                    <a:pt x="145480" y="8909"/>
                    <a:pt x="145480" y="5593"/>
                  </a:cubicBezTo>
                  <a:cubicBezTo>
                    <a:pt x="145480" y="2554"/>
                    <a:pt x="143576" y="67"/>
                    <a:pt x="140721" y="67"/>
                  </a:cubicBezTo>
                  <a:cubicBezTo>
                    <a:pt x="139532" y="67"/>
                    <a:pt x="137390" y="1172"/>
                    <a:pt x="136439" y="1725"/>
                  </a:cubicBezTo>
                  <a:lnTo>
                    <a:pt x="4868" y="73840"/>
                  </a:lnTo>
                  <a:cubicBezTo>
                    <a:pt x="824" y="76051"/>
                    <a:pt x="110" y="77985"/>
                    <a:pt x="110" y="80195"/>
                  </a:cubicBezTo>
                  <a:cubicBezTo>
                    <a:pt x="110" y="82682"/>
                    <a:pt x="1537" y="84616"/>
                    <a:pt x="4868" y="86274"/>
                  </a:cubicBezTo>
                  <a:lnTo>
                    <a:pt x="136439" y="158113"/>
                  </a:lnTo>
                  <a:cubicBezTo>
                    <a:pt x="139532" y="160047"/>
                    <a:pt x="140008" y="160047"/>
                    <a:pt x="140721" y="160047"/>
                  </a:cubicBezTo>
                  <a:cubicBezTo>
                    <a:pt x="143338" y="160047"/>
                    <a:pt x="145480" y="157560"/>
                    <a:pt x="145480" y="154521"/>
                  </a:cubicBezTo>
                  <a:cubicBezTo>
                    <a:pt x="145480" y="152034"/>
                    <a:pt x="144528" y="150376"/>
                    <a:pt x="140483" y="148166"/>
                  </a:cubicBezTo>
                  <a:lnTo>
                    <a:pt x="16050" y="80195"/>
                  </a:lnTo>
                  <a:lnTo>
                    <a:pt x="140959" y="11672"/>
                  </a:lnTo>
                  <a:close/>
                  <a:moveTo>
                    <a:pt x="137152" y="213650"/>
                  </a:moveTo>
                  <a:cubicBezTo>
                    <a:pt x="141197" y="213650"/>
                    <a:pt x="145480" y="213650"/>
                    <a:pt x="145480" y="208124"/>
                  </a:cubicBezTo>
                  <a:cubicBezTo>
                    <a:pt x="145480" y="202598"/>
                    <a:pt x="140483" y="202598"/>
                    <a:pt x="136915" y="202598"/>
                  </a:cubicBezTo>
                  <a:lnTo>
                    <a:pt x="8675" y="202598"/>
                  </a:lnTo>
                  <a:cubicBezTo>
                    <a:pt x="5106" y="202598"/>
                    <a:pt x="110" y="202598"/>
                    <a:pt x="110" y="208124"/>
                  </a:cubicBezTo>
                  <a:cubicBezTo>
                    <a:pt x="110" y="213650"/>
                    <a:pt x="4392" y="213650"/>
                    <a:pt x="8437" y="213650"/>
                  </a:cubicBezTo>
                  <a:lnTo>
                    <a:pt x="137152" y="213650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21" name="Dowolny kształt: kształt 1220">
              <a:extLst>
                <a:ext uri="{FF2B5EF4-FFF2-40B4-BE49-F238E27FC236}">
                  <a16:creationId xmlns:a16="http://schemas.microsoft.com/office/drawing/2014/main" id="{216FF221-EC97-331D-9750-FBB2C60967D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630222" y="7328664"/>
              <a:ext cx="169109" cy="187886"/>
            </a:xfrm>
            <a:custGeom>
              <a:avLst/>
              <a:gdLst>
                <a:gd name="connsiteX0" fmla="*/ 63169 w 169109"/>
                <a:gd name="connsiteY0" fmla="*/ 98155 h 187886"/>
                <a:gd name="connsiteX1" fmla="*/ 86248 w 169109"/>
                <a:gd name="connsiteY1" fmla="*/ 98155 h 187886"/>
                <a:gd name="connsiteX2" fmla="*/ 105995 w 169109"/>
                <a:gd name="connsiteY2" fmla="*/ 110589 h 187886"/>
                <a:gd name="connsiteX3" fmla="*/ 104330 w 169109"/>
                <a:gd name="connsiteY3" fmla="*/ 124127 h 187886"/>
                <a:gd name="connsiteX4" fmla="*/ 103616 w 169109"/>
                <a:gd name="connsiteY4" fmla="*/ 127167 h 187886"/>
                <a:gd name="connsiteX5" fmla="*/ 106471 w 169109"/>
                <a:gd name="connsiteY5" fmla="*/ 130482 h 187886"/>
                <a:gd name="connsiteX6" fmla="*/ 110040 w 169109"/>
                <a:gd name="connsiteY6" fmla="*/ 124680 h 187886"/>
                <a:gd name="connsiteX7" fmla="*/ 123126 w 169109"/>
                <a:gd name="connsiteY7" fmla="*/ 64722 h 187886"/>
                <a:gd name="connsiteX8" fmla="*/ 123839 w 169109"/>
                <a:gd name="connsiteY8" fmla="*/ 60301 h 187886"/>
                <a:gd name="connsiteX9" fmla="*/ 120984 w 169109"/>
                <a:gd name="connsiteY9" fmla="*/ 57262 h 187886"/>
                <a:gd name="connsiteX10" fmla="*/ 117415 w 169109"/>
                <a:gd name="connsiteY10" fmla="*/ 63064 h 187886"/>
                <a:gd name="connsiteX11" fmla="*/ 86724 w 169109"/>
                <a:gd name="connsiteY11" fmla="*/ 89590 h 187886"/>
                <a:gd name="connsiteX12" fmla="*/ 65073 w 169109"/>
                <a:gd name="connsiteY12" fmla="*/ 89590 h 187886"/>
                <a:gd name="connsiteX13" fmla="*/ 80300 w 169109"/>
                <a:gd name="connsiteY13" fmla="*/ 19408 h 187886"/>
                <a:gd name="connsiteX14" fmla="*/ 93148 w 169109"/>
                <a:gd name="connsiteY14" fmla="*/ 8633 h 187886"/>
                <a:gd name="connsiteX15" fmla="*/ 124553 w 169109"/>
                <a:gd name="connsiteY15" fmla="*/ 8633 h 187886"/>
                <a:gd name="connsiteX16" fmla="*/ 159290 w 169109"/>
                <a:gd name="connsiteY16" fmla="*/ 39026 h 187886"/>
                <a:gd name="connsiteX17" fmla="*/ 158576 w 169109"/>
                <a:gd name="connsiteY17" fmla="*/ 53946 h 187886"/>
                <a:gd name="connsiteX18" fmla="*/ 158100 w 169109"/>
                <a:gd name="connsiteY18" fmla="*/ 58920 h 187886"/>
                <a:gd name="connsiteX19" fmla="*/ 160955 w 169109"/>
                <a:gd name="connsiteY19" fmla="*/ 62236 h 187886"/>
                <a:gd name="connsiteX20" fmla="*/ 164286 w 169109"/>
                <a:gd name="connsiteY20" fmla="*/ 55328 h 187886"/>
                <a:gd name="connsiteX21" fmla="*/ 169044 w 169109"/>
                <a:gd name="connsiteY21" fmla="*/ 7527 h 187886"/>
                <a:gd name="connsiteX22" fmla="*/ 162621 w 169109"/>
                <a:gd name="connsiteY22" fmla="*/ 67 h 187886"/>
                <a:gd name="connsiteX23" fmla="*/ 46039 w 169109"/>
                <a:gd name="connsiteY23" fmla="*/ 67 h 187886"/>
                <a:gd name="connsiteX24" fmla="*/ 38901 w 169109"/>
                <a:gd name="connsiteY24" fmla="*/ 5593 h 187886"/>
                <a:gd name="connsiteX25" fmla="*/ 45563 w 169109"/>
                <a:gd name="connsiteY25" fmla="*/ 8633 h 187886"/>
                <a:gd name="connsiteX26" fmla="*/ 61028 w 169109"/>
                <a:gd name="connsiteY26" fmla="*/ 13606 h 187886"/>
                <a:gd name="connsiteX27" fmla="*/ 59839 w 169109"/>
                <a:gd name="connsiteY27" fmla="*/ 20237 h 187886"/>
                <a:gd name="connsiteX28" fmla="*/ 28433 w 169109"/>
                <a:gd name="connsiteY28" fmla="*/ 166402 h 187886"/>
                <a:gd name="connsiteX29" fmla="*/ 6782 w 169109"/>
                <a:gd name="connsiteY29" fmla="*/ 179388 h 187886"/>
                <a:gd name="connsiteX30" fmla="*/ 120 w 169109"/>
                <a:gd name="connsiteY30" fmla="*/ 184638 h 187886"/>
                <a:gd name="connsiteX31" fmla="*/ 3689 w 169109"/>
                <a:gd name="connsiteY31" fmla="*/ 187954 h 187886"/>
                <a:gd name="connsiteX32" fmla="*/ 35095 w 169109"/>
                <a:gd name="connsiteY32" fmla="*/ 187125 h 187886"/>
                <a:gd name="connsiteX33" fmla="*/ 70545 w 169109"/>
                <a:gd name="connsiteY33" fmla="*/ 187954 h 187886"/>
                <a:gd name="connsiteX34" fmla="*/ 75541 w 169109"/>
                <a:gd name="connsiteY34" fmla="*/ 182704 h 187886"/>
                <a:gd name="connsiteX35" fmla="*/ 74114 w 169109"/>
                <a:gd name="connsiteY35" fmla="*/ 179664 h 187886"/>
                <a:gd name="connsiteX36" fmla="*/ 67452 w 169109"/>
                <a:gd name="connsiteY36" fmla="*/ 179388 h 187886"/>
                <a:gd name="connsiteX37" fmla="*/ 55080 w 169109"/>
                <a:gd name="connsiteY37" fmla="*/ 178836 h 187886"/>
                <a:gd name="connsiteX38" fmla="*/ 47467 w 169109"/>
                <a:gd name="connsiteY38" fmla="*/ 173309 h 187886"/>
                <a:gd name="connsiteX39" fmla="*/ 48418 w 169109"/>
                <a:gd name="connsiteY39" fmla="*/ 166955 h 187886"/>
                <a:gd name="connsiteX40" fmla="*/ 63169 w 169109"/>
                <a:gd name="connsiteY40" fmla="*/ 98155 h 18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69109" h="187886">
                  <a:moveTo>
                    <a:pt x="63169" y="98155"/>
                  </a:moveTo>
                  <a:lnTo>
                    <a:pt x="86248" y="98155"/>
                  </a:lnTo>
                  <a:cubicBezTo>
                    <a:pt x="104092" y="98155"/>
                    <a:pt x="105995" y="102576"/>
                    <a:pt x="105995" y="110589"/>
                  </a:cubicBezTo>
                  <a:cubicBezTo>
                    <a:pt x="105995" y="112523"/>
                    <a:pt x="105995" y="115838"/>
                    <a:pt x="104330" y="124127"/>
                  </a:cubicBezTo>
                  <a:cubicBezTo>
                    <a:pt x="103854" y="125509"/>
                    <a:pt x="103616" y="126614"/>
                    <a:pt x="103616" y="127167"/>
                  </a:cubicBezTo>
                  <a:cubicBezTo>
                    <a:pt x="103616" y="129377"/>
                    <a:pt x="105044" y="130482"/>
                    <a:pt x="106471" y="130482"/>
                  </a:cubicBezTo>
                  <a:cubicBezTo>
                    <a:pt x="108850" y="130482"/>
                    <a:pt x="108850" y="129654"/>
                    <a:pt x="110040" y="124680"/>
                  </a:cubicBezTo>
                  <a:lnTo>
                    <a:pt x="123126" y="64722"/>
                  </a:lnTo>
                  <a:cubicBezTo>
                    <a:pt x="123839" y="61683"/>
                    <a:pt x="123839" y="61130"/>
                    <a:pt x="123839" y="60301"/>
                  </a:cubicBezTo>
                  <a:cubicBezTo>
                    <a:pt x="123839" y="59749"/>
                    <a:pt x="123364" y="57262"/>
                    <a:pt x="120984" y="57262"/>
                  </a:cubicBezTo>
                  <a:cubicBezTo>
                    <a:pt x="118605" y="57262"/>
                    <a:pt x="118367" y="58644"/>
                    <a:pt x="117415" y="63064"/>
                  </a:cubicBezTo>
                  <a:cubicBezTo>
                    <a:pt x="112419" y="84616"/>
                    <a:pt x="106947" y="89590"/>
                    <a:pt x="86724" y="89590"/>
                  </a:cubicBezTo>
                  <a:lnTo>
                    <a:pt x="65073" y="89590"/>
                  </a:lnTo>
                  <a:lnTo>
                    <a:pt x="80300" y="19408"/>
                  </a:lnTo>
                  <a:cubicBezTo>
                    <a:pt x="82441" y="9738"/>
                    <a:pt x="82679" y="8633"/>
                    <a:pt x="93148" y="8633"/>
                  </a:cubicBezTo>
                  <a:lnTo>
                    <a:pt x="124553" y="8633"/>
                  </a:lnTo>
                  <a:cubicBezTo>
                    <a:pt x="153817" y="8633"/>
                    <a:pt x="159290" y="17751"/>
                    <a:pt x="159290" y="39026"/>
                  </a:cubicBezTo>
                  <a:cubicBezTo>
                    <a:pt x="159290" y="45381"/>
                    <a:pt x="159290" y="46486"/>
                    <a:pt x="158576" y="53946"/>
                  </a:cubicBezTo>
                  <a:cubicBezTo>
                    <a:pt x="158100" y="57538"/>
                    <a:pt x="158100" y="58091"/>
                    <a:pt x="158100" y="58920"/>
                  </a:cubicBezTo>
                  <a:cubicBezTo>
                    <a:pt x="158100" y="60301"/>
                    <a:pt x="158814" y="62236"/>
                    <a:pt x="160955" y="62236"/>
                  </a:cubicBezTo>
                  <a:cubicBezTo>
                    <a:pt x="163572" y="62236"/>
                    <a:pt x="163810" y="60578"/>
                    <a:pt x="164286" y="55328"/>
                  </a:cubicBezTo>
                  <a:lnTo>
                    <a:pt x="169044" y="7527"/>
                  </a:lnTo>
                  <a:cubicBezTo>
                    <a:pt x="169758" y="67"/>
                    <a:pt x="168569" y="67"/>
                    <a:pt x="162621" y="67"/>
                  </a:cubicBezTo>
                  <a:lnTo>
                    <a:pt x="46039" y="67"/>
                  </a:lnTo>
                  <a:cubicBezTo>
                    <a:pt x="41281" y="67"/>
                    <a:pt x="38901" y="67"/>
                    <a:pt x="38901" y="5593"/>
                  </a:cubicBezTo>
                  <a:cubicBezTo>
                    <a:pt x="38901" y="8633"/>
                    <a:pt x="41043" y="8633"/>
                    <a:pt x="45563" y="8633"/>
                  </a:cubicBezTo>
                  <a:cubicBezTo>
                    <a:pt x="54366" y="8633"/>
                    <a:pt x="61028" y="8633"/>
                    <a:pt x="61028" y="13606"/>
                  </a:cubicBezTo>
                  <a:cubicBezTo>
                    <a:pt x="61028" y="14711"/>
                    <a:pt x="61028" y="15264"/>
                    <a:pt x="59839" y="20237"/>
                  </a:cubicBezTo>
                  <a:lnTo>
                    <a:pt x="28433" y="166402"/>
                  </a:lnTo>
                  <a:cubicBezTo>
                    <a:pt x="26054" y="177178"/>
                    <a:pt x="25578" y="179388"/>
                    <a:pt x="6782" y="179388"/>
                  </a:cubicBezTo>
                  <a:cubicBezTo>
                    <a:pt x="2737" y="179388"/>
                    <a:pt x="120" y="179388"/>
                    <a:pt x="120" y="184638"/>
                  </a:cubicBezTo>
                  <a:cubicBezTo>
                    <a:pt x="120" y="187954"/>
                    <a:pt x="2975" y="187954"/>
                    <a:pt x="3689" y="187954"/>
                  </a:cubicBezTo>
                  <a:cubicBezTo>
                    <a:pt x="10589" y="187954"/>
                    <a:pt x="28195" y="187125"/>
                    <a:pt x="35095" y="187125"/>
                  </a:cubicBezTo>
                  <a:cubicBezTo>
                    <a:pt x="42946" y="187125"/>
                    <a:pt x="62694" y="187954"/>
                    <a:pt x="70545" y="187954"/>
                  </a:cubicBezTo>
                  <a:cubicBezTo>
                    <a:pt x="72686" y="187954"/>
                    <a:pt x="75541" y="187954"/>
                    <a:pt x="75541" y="182704"/>
                  </a:cubicBezTo>
                  <a:cubicBezTo>
                    <a:pt x="75541" y="180493"/>
                    <a:pt x="74114" y="179941"/>
                    <a:pt x="74114" y="179664"/>
                  </a:cubicBezTo>
                  <a:cubicBezTo>
                    <a:pt x="73400" y="179388"/>
                    <a:pt x="72924" y="179388"/>
                    <a:pt x="67452" y="179388"/>
                  </a:cubicBezTo>
                  <a:cubicBezTo>
                    <a:pt x="62218" y="179388"/>
                    <a:pt x="61028" y="179388"/>
                    <a:pt x="55080" y="178836"/>
                  </a:cubicBezTo>
                  <a:cubicBezTo>
                    <a:pt x="48180" y="178007"/>
                    <a:pt x="47467" y="176901"/>
                    <a:pt x="47467" y="173309"/>
                  </a:cubicBezTo>
                  <a:cubicBezTo>
                    <a:pt x="47467" y="172757"/>
                    <a:pt x="47467" y="171099"/>
                    <a:pt x="48418" y="166955"/>
                  </a:cubicBezTo>
                  <a:lnTo>
                    <a:pt x="63169" y="98155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22" name="Dowolny kształt: kształt 1221">
              <a:extLst>
                <a:ext uri="{FF2B5EF4-FFF2-40B4-BE49-F238E27FC236}">
                  <a16:creationId xmlns:a16="http://schemas.microsoft.com/office/drawing/2014/main" id="{E6BC70E4-4FA5-67F8-E66E-C537D21EB413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826376" y="7271223"/>
              <a:ext cx="43301" cy="193218"/>
            </a:xfrm>
            <a:custGeom>
              <a:avLst/>
              <a:gdLst>
                <a:gd name="connsiteX0" fmla="*/ 40099 w 43301"/>
                <a:gd name="connsiteY0" fmla="*/ 64 h 193218"/>
                <a:gd name="connsiteX1" fmla="*/ 128 w 43301"/>
                <a:gd name="connsiteY1" fmla="*/ 96576 h 193218"/>
                <a:gd name="connsiteX2" fmla="*/ 40099 w 43301"/>
                <a:gd name="connsiteY2" fmla="*/ 193283 h 193218"/>
                <a:gd name="connsiteX3" fmla="*/ 43430 w 43301"/>
                <a:gd name="connsiteY3" fmla="*/ 190962 h 193218"/>
                <a:gd name="connsiteX4" fmla="*/ 41764 w 43301"/>
                <a:gd name="connsiteY4" fmla="*/ 188060 h 193218"/>
                <a:gd name="connsiteX5" fmla="*/ 11453 w 43301"/>
                <a:gd name="connsiteY5" fmla="*/ 96770 h 193218"/>
                <a:gd name="connsiteX6" fmla="*/ 42264 w 43301"/>
                <a:gd name="connsiteY6" fmla="*/ 4706 h 193218"/>
                <a:gd name="connsiteX7" fmla="*/ 43430 w 43301"/>
                <a:gd name="connsiteY7" fmla="*/ 2385 h 193218"/>
                <a:gd name="connsiteX8" fmla="*/ 40099 w 43301"/>
                <a:gd name="connsiteY8" fmla="*/ 64 h 19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01" h="193218">
                  <a:moveTo>
                    <a:pt x="40099" y="64"/>
                  </a:moveTo>
                  <a:cubicBezTo>
                    <a:pt x="8455" y="25981"/>
                    <a:pt x="128" y="66984"/>
                    <a:pt x="128" y="96576"/>
                  </a:cubicBezTo>
                  <a:cubicBezTo>
                    <a:pt x="128" y="123848"/>
                    <a:pt x="7123" y="166205"/>
                    <a:pt x="40099" y="193283"/>
                  </a:cubicBezTo>
                  <a:cubicBezTo>
                    <a:pt x="41431" y="193283"/>
                    <a:pt x="43430" y="193283"/>
                    <a:pt x="43430" y="190962"/>
                  </a:cubicBezTo>
                  <a:cubicBezTo>
                    <a:pt x="43430" y="189801"/>
                    <a:pt x="42930" y="189414"/>
                    <a:pt x="41764" y="188060"/>
                  </a:cubicBezTo>
                  <a:cubicBezTo>
                    <a:pt x="19614" y="164851"/>
                    <a:pt x="11453" y="131971"/>
                    <a:pt x="11453" y="96770"/>
                  </a:cubicBezTo>
                  <a:cubicBezTo>
                    <a:pt x="11453" y="44548"/>
                    <a:pt x="28607" y="19018"/>
                    <a:pt x="42264" y="4706"/>
                  </a:cubicBezTo>
                  <a:cubicBezTo>
                    <a:pt x="42930" y="3932"/>
                    <a:pt x="43430" y="3352"/>
                    <a:pt x="43430" y="2385"/>
                  </a:cubicBezTo>
                  <a:cubicBezTo>
                    <a:pt x="43430" y="64"/>
                    <a:pt x="41431" y="64"/>
                    <a:pt x="40099" y="64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23" name="Dowolny kształt: kształt 1222">
              <a:extLst>
                <a:ext uri="{FF2B5EF4-FFF2-40B4-BE49-F238E27FC236}">
                  <a16:creationId xmlns:a16="http://schemas.microsoft.com/office/drawing/2014/main" id="{0CFB1FE3-B172-2F44-A4CA-9BBE33D09E73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891900" y="7282054"/>
              <a:ext cx="37306" cy="136162"/>
            </a:xfrm>
            <a:custGeom>
              <a:avLst/>
              <a:gdLst>
                <a:gd name="connsiteX0" fmla="*/ 36771 w 37306"/>
                <a:gd name="connsiteY0" fmla="*/ 5866 h 136162"/>
                <a:gd name="connsiteX1" fmla="*/ 37437 w 37306"/>
                <a:gd name="connsiteY1" fmla="*/ 2771 h 136162"/>
                <a:gd name="connsiteX2" fmla="*/ 34772 w 37306"/>
                <a:gd name="connsiteY2" fmla="*/ 64 h 136162"/>
                <a:gd name="connsiteX3" fmla="*/ 13455 w 37306"/>
                <a:gd name="connsiteY3" fmla="*/ 1998 h 136162"/>
                <a:gd name="connsiteX4" fmla="*/ 9957 w 37306"/>
                <a:gd name="connsiteY4" fmla="*/ 6446 h 136162"/>
                <a:gd name="connsiteX5" fmla="*/ 14121 w 37306"/>
                <a:gd name="connsiteY5" fmla="*/ 9154 h 136162"/>
                <a:gd name="connsiteX6" fmla="*/ 22115 w 37306"/>
                <a:gd name="connsiteY6" fmla="*/ 12055 h 136162"/>
                <a:gd name="connsiteX7" fmla="*/ 21449 w 37306"/>
                <a:gd name="connsiteY7" fmla="*/ 16310 h 136162"/>
                <a:gd name="connsiteX8" fmla="*/ 797 w 37306"/>
                <a:gd name="connsiteY8" fmla="*/ 111856 h 136162"/>
                <a:gd name="connsiteX9" fmla="*/ 131 w 37306"/>
                <a:gd name="connsiteY9" fmla="*/ 117852 h 136162"/>
                <a:gd name="connsiteX10" fmla="*/ 17618 w 37306"/>
                <a:gd name="connsiteY10" fmla="*/ 136226 h 136162"/>
                <a:gd name="connsiteX11" fmla="*/ 30942 w 37306"/>
                <a:gd name="connsiteY11" fmla="*/ 125975 h 136162"/>
                <a:gd name="connsiteX12" fmla="*/ 36771 w 37306"/>
                <a:gd name="connsiteY12" fmla="*/ 106634 h 136162"/>
                <a:gd name="connsiteX13" fmla="*/ 34106 w 37306"/>
                <a:gd name="connsiteY13" fmla="*/ 104120 h 136162"/>
                <a:gd name="connsiteX14" fmla="*/ 30775 w 37306"/>
                <a:gd name="connsiteY14" fmla="*/ 108761 h 136162"/>
                <a:gd name="connsiteX15" fmla="*/ 18285 w 37306"/>
                <a:gd name="connsiteY15" fmla="*/ 130810 h 136162"/>
                <a:gd name="connsiteX16" fmla="*/ 12622 w 37306"/>
                <a:gd name="connsiteY16" fmla="*/ 121333 h 136162"/>
                <a:gd name="connsiteX17" fmla="*/ 13621 w 37306"/>
                <a:gd name="connsiteY17" fmla="*/ 113403 h 136162"/>
                <a:gd name="connsiteX18" fmla="*/ 36771 w 37306"/>
                <a:gd name="connsiteY18" fmla="*/ 5866 h 13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7306" h="136162">
                  <a:moveTo>
                    <a:pt x="36771" y="5866"/>
                  </a:moveTo>
                  <a:cubicBezTo>
                    <a:pt x="36938" y="5479"/>
                    <a:pt x="37437" y="2965"/>
                    <a:pt x="37437" y="2771"/>
                  </a:cubicBezTo>
                  <a:cubicBezTo>
                    <a:pt x="37437" y="1804"/>
                    <a:pt x="36771" y="64"/>
                    <a:pt x="34772" y="64"/>
                  </a:cubicBezTo>
                  <a:cubicBezTo>
                    <a:pt x="31442" y="64"/>
                    <a:pt x="17618" y="1611"/>
                    <a:pt x="13455" y="1998"/>
                  </a:cubicBezTo>
                  <a:cubicBezTo>
                    <a:pt x="12289" y="2191"/>
                    <a:pt x="9957" y="2385"/>
                    <a:pt x="9957" y="6446"/>
                  </a:cubicBezTo>
                  <a:cubicBezTo>
                    <a:pt x="9957" y="9154"/>
                    <a:pt x="12289" y="9154"/>
                    <a:pt x="14121" y="9154"/>
                  </a:cubicBezTo>
                  <a:cubicBezTo>
                    <a:pt x="22115" y="9154"/>
                    <a:pt x="22115" y="10508"/>
                    <a:pt x="22115" y="12055"/>
                  </a:cubicBezTo>
                  <a:cubicBezTo>
                    <a:pt x="22115" y="13409"/>
                    <a:pt x="21782" y="14570"/>
                    <a:pt x="21449" y="16310"/>
                  </a:cubicBezTo>
                  <a:lnTo>
                    <a:pt x="797" y="111856"/>
                  </a:lnTo>
                  <a:cubicBezTo>
                    <a:pt x="298" y="113790"/>
                    <a:pt x="131" y="115918"/>
                    <a:pt x="131" y="117852"/>
                  </a:cubicBezTo>
                  <a:cubicBezTo>
                    <a:pt x="131" y="130230"/>
                    <a:pt x="9624" y="136226"/>
                    <a:pt x="17618" y="136226"/>
                  </a:cubicBezTo>
                  <a:cubicBezTo>
                    <a:pt x="21615" y="136226"/>
                    <a:pt x="26612" y="134679"/>
                    <a:pt x="30942" y="125975"/>
                  </a:cubicBezTo>
                  <a:cubicBezTo>
                    <a:pt x="34439" y="118819"/>
                    <a:pt x="36771" y="107408"/>
                    <a:pt x="36771" y="106634"/>
                  </a:cubicBezTo>
                  <a:cubicBezTo>
                    <a:pt x="36771" y="104120"/>
                    <a:pt x="34606" y="104120"/>
                    <a:pt x="34106" y="104120"/>
                  </a:cubicBezTo>
                  <a:cubicBezTo>
                    <a:pt x="31775" y="104120"/>
                    <a:pt x="31442" y="105280"/>
                    <a:pt x="30775" y="108761"/>
                  </a:cubicBezTo>
                  <a:cubicBezTo>
                    <a:pt x="28610" y="118432"/>
                    <a:pt x="25446" y="130810"/>
                    <a:pt x="18285" y="130810"/>
                  </a:cubicBezTo>
                  <a:cubicBezTo>
                    <a:pt x="13788" y="130810"/>
                    <a:pt x="12622" y="125975"/>
                    <a:pt x="12622" y="121333"/>
                  </a:cubicBezTo>
                  <a:cubicBezTo>
                    <a:pt x="12622" y="119206"/>
                    <a:pt x="13122" y="115531"/>
                    <a:pt x="13621" y="113403"/>
                  </a:cubicBezTo>
                  <a:lnTo>
                    <a:pt x="36771" y="5866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24" name="Dowolny kształt: kształt 1223">
              <a:extLst>
                <a:ext uri="{FF2B5EF4-FFF2-40B4-BE49-F238E27FC236}">
                  <a16:creationId xmlns:a16="http://schemas.microsoft.com/office/drawing/2014/main" id="{18D5F231-108A-B656-39B9-1EB702E79B20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954532" y="7271223"/>
              <a:ext cx="43135" cy="193218"/>
            </a:xfrm>
            <a:custGeom>
              <a:avLst/>
              <a:gdLst>
                <a:gd name="connsiteX0" fmla="*/ 3298 w 43135"/>
                <a:gd name="connsiteY0" fmla="*/ 64 h 193218"/>
                <a:gd name="connsiteX1" fmla="*/ 134 w 43135"/>
                <a:gd name="connsiteY1" fmla="*/ 2385 h 193218"/>
                <a:gd name="connsiteX2" fmla="*/ 1633 w 43135"/>
                <a:gd name="connsiteY2" fmla="*/ 5286 h 193218"/>
                <a:gd name="connsiteX3" fmla="*/ 31944 w 43135"/>
                <a:gd name="connsiteY3" fmla="*/ 96576 h 193218"/>
                <a:gd name="connsiteX4" fmla="*/ 3132 w 43135"/>
                <a:gd name="connsiteY4" fmla="*/ 186513 h 193218"/>
                <a:gd name="connsiteX5" fmla="*/ 134 w 43135"/>
                <a:gd name="connsiteY5" fmla="*/ 190962 h 193218"/>
                <a:gd name="connsiteX6" fmla="*/ 2299 w 43135"/>
                <a:gd name="connsiteY6" fmla="*/ 193283 h 193218"/>
                <a:gd name="connsiteX7" fmla="*/ 31111 w 43135"/>
                <a:gd name="connsiteY7" fmla="*/ 156341 h 193218"/>
                <a:gd name="connsiteX8" fmla="*/ 43269 w 43135"/>
                <a:gd name="connsiteY8" fmla="*/ 96770 h 193218"/>
                <a:gd name="connsiteX9" fmla="*/ 3298 w 43135"/>
                <a:gd name="connsiteY9" fmla="*/ 64 h 19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135" h="193218">
                  <a:moveTo>
                    <a:pt x="3298" y="64"/>
                  </a:moveTo>
                  <a:cubicBezTo>
                    <a:pt x="2132" y="64"/>
                    <a:pt x="134" y="64"/>
                    <a:pt x="134" y="2385"/>
                  </a:cubicBezTo>
                  <a:cubicBezTo>
                    <a:pt x="134" y="3352"/>
                    <a:pt x="633" y="3932"/>
                    <a:pt x="1633" y="5286"/>
                  </a:cubicBezTo>
                  <a:cubicBezTo>
                    <a:pt x="15955" y="20565"/>
                    <a:pt x="31944" y="46676"/>
                    <a:pt x="31944" y="96576"/>
                  </a:cubicBezTo>
                  <a:cubicBezTo>
                    <a:pt x="31944" y="137000"/>
                    <a:pt x="21118" y="167559"/>
                    <a:pt x="3132" y="186513"/>
                  </a:cubicBezTo>
                  <a:cubicBezTo>
                    <a:pt x="300" y="189801"/>
                    <a:pt x="134" y="189995"/>
                    <a:pt x="134" y="190962"/>
                  </a:cubicBezTo>
                  <a:cubicBezTo>
                    <a:pt x="134" y="191929"/>
                    <a:pt x="633" y="193283"/>
                    <a:pt x="2299" y="193283"/>
                  </a:cubicBezTo>
                  <a:cubicBezTo>
                    <a:pt x="4297" y="193283"/>
                    <a:pt x="20119" y="180517"/>
                    <a:pt x="31111" y="156341"/>
                  </a:cubicBezTo>
                  <a:cubicBezTo>
                    <a:pt x="38439" y="140288"/>
                    <a:pt x="43269" y="119399"/>
                    <a:pt x="43269" y="96770"/>
                  </a:cubicBezTo>
                  <a:cubicBezTo>
                    <a:pt x="43269" y="69499"/>
                    <a:pt x="36274" y="27141"/>
                    <a:pt x="3298" y="64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25" name="Dowolny kształt: kształt 1224">
              <a:extLst>
                <a:ext uri="{FF2B5EF4-FFF2-40B4-BE49-F238E27FC236}">
                  <a16:creationId xmlns:a16="http://schemas.microsoft.com/office/drawing/2014/main" id="{10D3234D-A144-2AE5-2E1A-9E2266D2FF0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042277" y="7355466"/>
              <a:ext cx="158217" cy="184018"/>
            </a:xfrm>
            <a:custGeom>
              <a:avLst/>
              <a:gdLst>
                <a:gd name="connsiteX0" fmla="*/ 84124 w 158217"/>
                <a:gd name="connsiteY0" fmla="*/ 97602 h 184018"/>
                <a:gd name="connsiteX1" fmla="*/ 150504 w 158217"/>
                <a:gd name="connsiteY1" fmla="*/ 97602 h 184018"/>
                <a:gd name="connsiteX2" fmla="*/ 158355 w 158217"/>
                <a:gd name="connsiteY2" fmla="*/ 92076 h 184018"/>
                <a:gd name="connsiteX3" fmla="*/ 150504 w 158217"/>
                <a:gd name="connsiteY3" fmla="*/ 86550 h 184018"/>
                <a:gd name="connsiteX4" fmla="*/ 84124 w 158217"/>
                <a:gd name="connsiteY4" fmla="*/ 86550 h 184018"/>
                <a:gd name="connsiteX5" fmla="*/ 84124 w 158217"/>
                <a:gd name="connsiteY5" fmla="*/ 9185 h 184018"/>
                <a:gd name="connsiteX6" fmla="*/ 79365 w 158217"/>
                <a:gd name="connsiteY6" fmla="*/ 67 h 184018"/>
                <a:gd name="connsiteX7" fmla="*/ 74607 w 158217"/>
                <a:gd name="connsiteY7" fmla="*/ 9185 h 184018"/>
                <a:gd name="connsiteX8" fmla="*/ 74607 w 158217"/>
                <a:gd name="connsiteY8" fmla="*/ 86550 h 184018"/>
                <a:gd name="connsiteX9" fmla="*/ 7989 w 158217"/>
                <a:gd name="connsiteY9" fmla="*/ 86550 h 184018"/>
                <a:gd name="connsiteX10" fmla="*/ 137 w 158217"/>
                <a:gd name="connsiteY10" fmla="*/ 92076 h 184018"/>
                <a:gd name="connsiteX11" fmla="*/ 7989 w 158217"/>
                <a:gd name="connsiteY11" fmla="*/ 97602 h 184018"/>
                <a:gd name="connsiteX12" fmla="*/ 74607 w 158217"/>
                <a:gd name="connsiteY12" fmla="*/ 97602 h 184018"/>
                <a:gd name="connsiteX13" fmla="*/ 74607 w 158217"/>
                <a:gd name="connsiteY13" fmla="*/ 174967 h 184018"/>
                <a:gd name="connsiteX14" fmla="*/ 79365 w 158217"/>
                <a:gd name="connsiteY14" fmla="*/ 184085 h 184018"/>
                <a:gd name="connsiteX15" fmla="*/ 84124 w 158217"/>
                <a:gd name="connsiteY15" fmla="*/ 174967 h 184018"/>
                <a:gd name="connsiteX16" fmla="*/ 84124 w 158217"/>
                <a:gd name="connsiteY16" fmla="*/ 97602 h 184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8217" h="184018">
                  <a:moveTo>
                    <a:pt x="84124" y="97602"/>
                  </a:moveTo>
                  <a:lnTo>
                    <a:pt x="150504" y="97602"/>
                  </a:lnTo>
                  <a:cubicBezTo>
                    <a:pt x="153834" y="97602"/>
                    <a:pt x="158355" y="97602"/>
                    <a:pt x="158355" y="92076"/>
                  </a:cubicBezTo>
                  <a:cubicBezTo>
                    <a:pt x="158355" y="86550"/>
                    <a:pt x="153834" y="86550"/>
                    <a:pt x="150504" y="86550"/>
                  </a:cubicBezTo>
                  <a:lnTo>
                    <a:pt x="84124" y="86550"/>
                  </a:lnTo>
                  <a:lnTo>
                    <a:pt x="84124" y="9185"/>
                  </a:lnTo>
                  <a:cubicBezTo>
                    <a:pt x="84124" y="5317"/>
                    <a:pt x="84124" y="67"/>
                    <a:pt x="79365" y="67"/>
                  </a:cubicBezTo>
                  <a:cubicBezTo>
                    <a:pt x="74607" y="67"/>
                    <a:pt x="74607" y="5317"/>
                    <a:pt x="74607" y="9185"/>
                  </a:cubicBezTo>
                  <a:lnTo>
                    <a:pt x="74607" y="86550"/>
                  </a:lnTo>
                  <a:lnTo>
                    <a:pt x="7989" y="86550"/>
                  </a:lnTo>
                  <a:cubicBezTo>
                    <a:pt x="4658" y="86550"/>
                    <a:pt x="137" y="86550"/>
                    <a:pt x="137" y="92076"/>
                  </a:cubicBezTo>
                  <a:cubicBezTo>
                    <a:pt x="137" y="97602"/>
                    <a:pt x="4658" y="97602"/>
                    <a:pt x="7989" y="97602"/>
                  </a:cubicBezTo>
                  <a:lnTo>
                    <a:pt x="74607" y="97602"/>
                  </a:lnTo>
                  <a:lnTo>
                    <a:pt x="74607" y="174967"/>
                  </a:lnTo>
                  <a:cubicBezTo>
                    <a:pt x="74607" y="178836"/>
                    <a:pt x="74607" y="184085"/>
                    <a:pt x="79365" y="184085"/>
                  </a:cubicBezTo>
                  <a:cubicBezTo>
                    <a:pt x="84124" y="184085"/>
                    <a:pt x="84124" y="178836"/>
                    <a:pt x="84124" y="174967"/>
                  </a:cubicBezTo>
                  <a:lnTo>
                    <a:pt x="84124" y="97602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26" name="Dowolny kształt: kształt 1225">
              <a:extLst>
                <a:ext uri="{FF2B5EF4-FFF2-40B4-BE49-F238E27FC236}">
                  <a16:creationId xmlns:a16="http://schemas.microsoft.com/office/drawing/2014/main" id="{55BF64CC-AB01-9769-ACC3-EDB10C7E23BA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220666" y="7329493"/>
              <a:ext cx="105399" cy="187057"/>
            </a:xfrm>
            <a:custGeom>
              <a:avLst/>
              <a:gdLst>
                <a:gd name="connsiteX0" fmla="*/ 63432 w 105399"/>
                <a:gd name="connsiteY0" fmla="*/ 141535 h 187057"/>
                <a:gd name="connsiteX1" fmla="*/ 63432 w 105399"/>
                <a:gd name="connsiteY1" fmla="*/ 165573 h 187057"/>
                <a:gd name="connsiteX2" fmla="*/ 45350 w 105399"/>
                <a:gd name="connsiteY2" fmla="*/ 178559 h 187057"/>
                <a:gd name="connsiteX3" fmla="*/ 40354 w 105399"/>
                <a:gd name="connsiteY3" fmla="*/ 178559 h 187057"/>
                <a:gd name="connsiteX4" fmla="*/ 40354 w 105399"/>
                <a:gd name="connsiteY4" fmla="*/ 187125 h 187057"/>
                <a:gd name="connsiteX5" fmla="*/ 72473 w 105399"/>
                <a:gd name="connsiteY5" fmla="*/ 186296 h 187057"/>
                <a:gd name="connsiteX6" fmla="*/ 104830 w 105399"/>
                <a:gd name="connsiteY6" fmla="*/ 187125 h 187057"/>
                <a:gd name="connsiteX7" fmla="*/ 104830 w 105399"/>
                <a:gd name="connsiteY7" fmla="*/ 178559 h 187057"/>
                <a:gd name="connsiteX8" fmla="*/ 99834 w 105399"/>
                <a:gd name="connsiteY8" fmla="*/ 178559 h 187057"/>
                <a:gd name="connsiteX9" fmla="*/ 81752 w 105399"/>
                <a:gd name="connsiteY9" fmla="*/ 165573 h 187057"/>
                <a:gd name="connsiteX10" fmla="*/ 81752 w 105399"/>
                <a:gd name="connsiteY10" fmla="*/ 141535 h 187057"/>
                <a:gd name="connsiteX11" fmla="*/ 105544 w 105399"/>
                <a:gd name="connsiteY11" fmla="*/ 141535 h 187057"/>
                <a:gd name="connsiteX12" fmla="*/ 105544 w 105399"/>
                <a:gd name="connsiteY12" fmla="*/ 132969 h 187057"/>
                <a:gd name="connsiteX13" fmla="*/ 81752 w 105399"/>
                <a:gd name="connsiteY13" fmla="*/ 132969 h 187057"/>
                <a:gd name="connsiteX14" fmla="*/ 81752 w 105399"/>
                <a:gd name="connsiteY14" fmla="*/ 7251 h 187057"/>
                <a:gd name="connsiteX15" fmla="*/ 77945 w 105399"/>
                <a:gd name="connsiteY15" fmla="*/ 67 h 187057"/>
                <a:gd name="connsiteX16" fmla="*/ 73187 w 105399"/>
                <a:gd name="connsiteY16" fmla="*/ 3383 h 187057"/>
                <a:gd name="connsiteX17" fmla="*/ 145 w 105399"/>
                <a:gd name="connsiteY17" fmla="*/ 132969 h 187057"/>
                <a:gd name="connsiteX18" fmla="*/ 145 w 105399"/>
                <a:gd name="connsiteY18" fmla="*/ 141535 h 187057"/>
                <a:gd name="connsiteX19" fmla="*/ 63432 w 105399"/>
                <a:gd name="connsiteY19" fmla="*/ 141535 h 187057"/>
                <a:gd name="connsiteX20" fmla="*/ 64860 w 105399"/>
                <a:gd name="connsiteY20" fmla="*/ 132969 h 187057"/>
                <a:gd name="connsiteX21" fmla="*/ 6807 w 105399"/>
                <a:gd name="connsiteY21" fmla="*/ 132969 h 187057"/>
                <a:gd name="connsiteX22" fmla="*/ 64860 w 105399"/>
                <a:gd name="connsiteY22" fmla="*/ 29908 h 187057"/>
                <a:gd name="connsiteX23" fmla="*/ 64860 w 105399"/>
                <a:gd name="connsiteY23" fmla="*/ 132969 h 187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5399" h="187057">
                  <a:moveTo>
                    <a:pt x="63432" y="141535"/>
                  </a:moveTo>
                  <a:lnTo>
                    <a:pt x="63432" y="165573"/>
                  </a:lnTo>
                  <a:cubicBezTo>
                    <a:pt x="63432" y="175520"/>
                    <a:pt x="62956" y="178559"/>
                    <a:pt x="45350" y="178559"/>
                  </a:cubicBezTo>
                  <a:lnTo>
                    <a:pt x="40354" y="178559"/>
                  </a:lnTo>
                  <a:lnTo>
                    <a:pt x="40354" y="187125"/>
                  </a:lnTo>
                  <a:cubicBezTo>
                    <a:pt x="50109" y="186296"/>
                    <a:pt x="62480" y="186296"/>
                    <a:pt x="72473" y="186296"/>
                  </a:cubicBezTo>
                  <a:cubicBezTo>
                    <a:pt x="82466" y="186296"/>
                    <a:pt x="95076" y="186296"/>
                    <a:pt x="104830" y="187125"/>
                  </a:cubicBezTo>
                  <a:lnTo>
                    <a:pt x="104830" y="178559"/>
                  </a:lnTo>
                  <a:lnTo>
                    <a:pt x="99834" y="178559"/>
                  </a:lnTo>
                  <a:cubicBezTo>
                    <a:pt x="82228" y="178559"/>
                    <a:pt x="81752" y="175520"/>
                    <a:pt x="81752" y="165573"/>
                  </a:cubicBezTo>
                  <a:lnTo>
                    <a:pt x="81752" y="141535"/>
                  </a:lnTo>
                  <a:lnTo>
                    <a:pt x="105544" y="141535"/>
                  </a:lnTo>
                  <a:lnTo>
                    <a:pt x="105544" y="132969"/>
                  </a:lnTo>
                  <a:lnTo>
                    <a:pt x="81752" y="132969"/>
                  </a:lnTo>
                  <a:lnTo>
                    <a:pt x="81752" y="7251"/>
                  </a:lnTo>
                  <a:cubicBezTo>
                    <a:pt x="81752" y="1725"/>
                    <a:pt x="81752" y="67"/>
                    <a:pt x="77945" y="67"/>
                  </a:cubicBezTo>
                  <a:cubicBezTo>
                    <a:pt x="75804" y="67"/>
                    <a:pt x="75090" y="67"/>
                    <a:pt x="73187" y="3383"/>
                  </a:cubicBezTo>
                  <a:lnTo>
                    <a:pt x="145" y="132969"/>
                  </a:lnTo>
                  <a:lnTo>
                    <a:pt x="145" y="141535"/>
                  </a:lnTo>
                  <a:lnTo>
                    <a:pt x="63432" y="141535"/>
                  </a:lnTo>
                  <a:close/>
                  <a:moveTo>
                    <a:pt x="64860" y="132969"/>
                  </a:moveTo>
                  <a:lnTo>
                    <a:pt x="6807" y="132969"/>
                  </a:lnTo>
                  <a:lnTo>
                    <a:pt x="64860" y="29908"/>
                  </a:lnTo>
                  <a:lnTo>
                    <a:pt x="64860" y="132969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27" name="Dowolny kształt: kształt 1226">
              <a:extLst>
                <a:ext uri="{FF2B5EF4-FFF2-40B4-BE49-F238E27FC236}">
                  <a16:creationId xmlns:a16="http://schemas.microsoft.com/office/drawing/2014/main" id="{8E3CE615-A716-49DC-6E7D-04BBEF61462A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380231" y="7394425"/>
              <a:ext cx="185816" cy="122126"/>
            </a:xfrm>
            <a:custGeom>
              <a:avLst/>
              <a:gdLst>
                <a:gd name="connsiteX0" fmla="*/ 18710 w 185816"/>
                <a:gd name="connsiteY0" fmla="*/ 27145 h 122126"/>
                <a:gd name="connsiteX1" fmla="*/ 18710 w 185816"/>
                <a:gd name="connsiteY1" fmla="*/ 101194 h 122126"/>
                <a:gd name="connsiteX2" fmla="*/ 152 w 185816"/>
                <a:gd name="connsiteY2" fmla="*/ 113628 h 122126"/>
                <a:gd name="connsiteX3" fmla="*/ 152 w 185816"/>
                <a:gd name="connsiteY3" fmla="*/ 122193 h 122126"/>
                <a:gd name="connsiteX4" fmla="*/ 27037 w 185816"/>
                <a:gd name="connsiteY4" fmla="*/ 121364 h 122126"/>
                <a:gd name="connsiteX5" fmla="*/ 53684 w 185816"/>
                <a:gd name="connsiteY5" fmla="*/ 122193 h 122126"/>
                <a:gd name="connsiteX6" fmla="*/ 53684 w 185816"/>
                <a:gd name="connsiteY6" fmla="*/ 113628 h 122126"/>
                <a:gd name="connsiteX7" fmla="*/ 35126 w 185816"/>
                <a:gd name="connsiteY7" fmla="*/ 101194 h 122126"/>
                <a:gd name="connsiteX8" fmla="*/ 35126 w 185816"/>
                <a:gd name="connsiteY8" fmla="*/ 50354 h 122126"/>
                <a:gd name="connsiteX9" fmla="*/ 67246 w 185816"/>
                <a:gd name="connsiteY9" fmla="*/ 6146 h 122126"/>
                <a:gd name="connsiteX10" fmla="*/ 84852 w 185816"/>
                <a:gd name="connsiteY10" fmla="*/ 36816 h 122126"/>
                <a:gd name="connsiteX11" fmla="*/ 84852 w 185816"/>
                <a:gd name="connsiteY11" fmla="*/ 101194 h 122126"/>
                <a:gd name="connsiteX12" fmla="*/ 66294 w 185816"/>
                <a:gd name="connsiteY12" fmla="*/ 113628 h 122126"/>
                <a:gd name="connsiteX13" fmla="*/ 66294 w 185816"/>
                <a:gd name="connsiteY13" fmla="*/ 122193 h 122126"/>
                <a:gd name="connsiteX14" fmla="*/ 93179 w 185816"/>
                <a:gd name="connsiteY14" fmla="*/ 121364 h 122126"/>
                <a:gd name="connsiteX15" fmla="*/ 119826 w 185816"/>
                <a:gd name="connsiteY15" fmla="*/ 122193 h 122126"/>
                <a:gd name="connsiteX16" fmla="*/ 119826 w 185816"/>
                <a:gd name="connsiteY16" fmla="*/ 113628 h 122126"/>
                <a:gd name="connsiteX17" fmla="*/ 101268 w 185816"/>
                <a:gd name="connsiteY17" fmla="*/ 101194 h 122126"/>
                <a:gd name="connsiteX18" fmla="*/ 101268 w 185816"/>
                <a:gd name="connsiteY18" fmla="*/ 50354 h 122126"/>
                <a:gd name="connsiteX19" fmla="*/ 133388 w 185816"/>
                <a:gd name="connsiteY19" fmla="*/ 6146 h 122126"/>
                <a:gd name="connsiteX20" fmla="*/ 150994 w 185816"/>
                <a:gd name="connsiteY20" fmla="*/ 36816 h 122126"/>
                <a:gd name="connsiteX21" fmla="*/ 150994 w 185816"/>
                <a:gd name="connsiteY21" fmla="*/ 101194 h 122126"/>
                <a:gd name="connsiteX22" fmla="*/ 132436 w 185816"/>
                <a:gd name="connsiteY22" fmla="*/ 113628 h 122126"/>
                <a:gd name="connsiteX23" fmla="*/ 132436 w 185816"/>
                <a:gd name="connsiteY23" fmla="*/ 122193 h 122126"/>
                <a:gd name="connsiteX24" fmla="*/ 159321 w 185816"/>
                <a:gd name="connsiteY24" fmla="*/ 121364 h 122126"/>
                <a:gd name="connsiteX25" fmla="*/ 185968 w 185816"/>
                <a:gd name="connsiteY25" fmla="*/ 122193 h 122126"/>
                <a:gd name="connsiteX26" fmla="*/ 185968 w 185816"/>
                <a:gd name="connsiteY26" fmla="*/ 113628 h 122126"/>
                <a:gd name="connsiteX27" fmla="*/ 167410 w 185816"/>
                <a:gd name="connsiteY27" fmla="*/ 105339 h 122126"/>
                <a:gd name="connsiteX28" fmla="*/ 167410 w 185816"/>
                <a:gd name="connsiteY28" fmla="*/ 52565 h 122126"/>
                <a:gd name="connsiteX29" fmla="*/ 160035 w 185816"/>
                <a:gd name="connsiteY29" fmla="*/ 10290 h 122126"/>
                <a:gd name="connsiteX30" fmla="*/ 135053 w 185816"/>
                <a:gd name="connsiteY30" fmla="*/ 67 h 122126"/>
                <a:gd name="connsiteX31" fmla="*/ 100555 w 185816"/>
                <a:gd name="connsiteY31" fmla="*/ 27145 h 122126"/>
                <a:gd name="connsiteX32" fmla="*/ 68911 w 185816"/>
                <a:gd name="connsiteY32" fmla="*/ 67 h 122126"/>
                <a:gd name="connsiteX33" fmla="*/ 33699 w 185816"/>
                <a:gd name="connsiteY33" fmla="*/ 29079 h 122126"/>
                <a:gd name="connsiteX34" fmla="*/ 33699 w 185816"/>
                <a:gd name="connsiteY34" fmla="*/ 67 h 122126"/>
                <a:gd name="connsiteX35" fmla="*/ 152 w 185816"/>
                <a:gd name="connsiteY35" fmla="*/ 3107 h 122126"/>
                <a:gd name="connsiteX36" fmla="*/ 152 w 185816"/>
                <a:gd name="connsiteY36" fmla="*/ 11672 h 122126"/>
                <a:gd name="connsiteX37" fmla="*/ 18710 w 185816"/>
                <a:gd name="connsiteY37" fmla="*/ 27145 h 12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5816" h="122126">
                  <a:moveTo>
                    <a:pt x="18710" y="27145"/>
                  </a:moveTo>
                  <a:lnTo>
                    <a:pt x="18710" y="101194"/>
                  </a:lnTo>
                  <a:cubicBezTo>
                    <a:pt x="18710" y="113628"/>
                    <a:pt x="16092" y="113628"/>
                    <a:pt x="152" y="113628"/>
                  </a:cubicBezTo>
                  <a:lnTo>
                    <a:pt x="152" y="122193"/>
                  </a:lnTo>
                  <a:cubicBezTo>
                    <a:pt x="8479" y="121917"/>
                    <a:pt x="20613" y="121364"/>
                    <a:pt x="27037" y="121364"/>
                  </a:cubicBezTo>
                  <a:cubicBezTo>
                    <a:pt x="33223" y="121364"/>
                    <a:pt x="45595" y="121917"/>
                    <a:pt x="53684" y="122193"/>
                  </a:cubicBezTo>
                  <a:lnTo>
                    <a:pt x="53684" y="113628"/>
                  </a:lnTo>
                  <a:cubicBezTo>
                    <a:pt x="37743" y="113628"/>
                    <a:pt x="35126" y="113628"/>
                    <a:pt x="35126" y="101194"/>
                  </a:cubicBezTo>
                  <a:lnTo>
                    <a:pt x="35126" y="50354"/>
                  </a:lnTo>
                  <a:cubicBezTo>
                    <a:pt x="35126" y="21619"/>
                    <a:pt x="52019" y="6146"/>
                    <a:pt x="67246" y="6146"/>
                  </a:cubicBezTo>
                  <a:cubicBezTo>
                    <a:pt x="82235" y="6146"/>
                    <a:pt x="84852" y="21066"/>
                    <a:pt x="84852" y="36816"/>
                  </a:cubicBezTo>
                  <a:lnTo>
                    <a:pt x="84852" y="101194"/>
                  </a:lnTo>
                  <a:cubicBezTo>
                    <a:pt x="84852" y="113628"/>
                    <a:pt x="82235" y="113628"/>
                    <a:pt x="66294" y="113628"/>
                  </a:cubicBezTo>
                  <a:lnTo>
                    <a:pt x="66294" y="122193"/>
                  </a:lnTo>
                  <a:cubicBezTo>
                    <a:pt x="74621" y="121917"/>
                    <a:pt x="86755" y="121364"/>
                    <a:pt x="93179" y="121364"/>
                  </a:cubicBezTo>
                  <a:cubicBezTo>
                    <a:pt x="99365" y="121364"/>
                    <a:pt x="111737" y="121917"/>
                    <a:pt x="119826" y="122193"/>
                  </a:cubicBezTo>
                  <a:lnTo>
                    <a:pt x="119826" y="113628"/>
                  </a:lnTo>
                  <a:cubicBezTo>
                    <a:pt x="103885" y="113628"/>
                    <a:pt x="101268" y="113628"/>
                    <a:pt x="101268" y="101194"/>
                  </a:cubicBezTo>
                  <a:lnTo>
                    <a:pt x="101268" y="50354"/>
                  </a:lnTo>
                  <a:cubicBezTo>
                    <a:pt x="101268" y="21619"/>
                    <a:pt x="118161" y="6146"/>
                    <a:pt x="133388" y="6146"/>
                  </a:cubicBezTo>
                  <a:cubicBezTo>
                    <a:pt x="148377" y="6146"/>
                    <a:pt x="150994" y="21066"/>
                    <a:pt x="150994" y="36816"/>
                  </a:cubicBezTo>
                  <a:lnTo>
                    <a:pt x="150994" y="101194"/>
                  </a:lnTo>
                  <a:cubicBezTo>
                    <a:pt x="150994" y="113628"/>
                    <a:pt x="148377" y="113628"/>
                    <a:pt x="132436" y="113628"/>
                  </a:cubicBezTo>
                  <a:lnTo>
                    <a:pt x="132436" y="122193"/>
                  </a:lnTo>
                  <a:cubicBezTo>
                    <a:pt x="140763" y="121917"/>
                    <a:pt x="152897" y="121364"/>
                    <a:pt x="159321" y="121364"/>
                  </a:cubicBezTo>
                  <a:cubicBezTo>
                    <a:pt x="165507" y="121364"/>
                    <a:pt x="177879" y="121917"/>
                    <a:pt x="185968" y="122193"/>
                  </a:cubicBezTo>
                  <a:lnTo>
                    <a:pt x="185968" y="113628"/>
                  </a:lnTo>
                  <a:cubicBezTo>
                    <a:pt x="173596" y="113628"/>
                    <a:pt x="167648" y="113628"/>
                    <a:pt x="167410" y="105339"/>
                  </a:cubicBezTo>
                  <a:lnTo>
                    <a:pt x="167410" y="52565"/>
                  </a:lnTo>
                  <a:cubicBezTo>
                    <a:pt x="167410" y="28803"/>
                    <a:pt x="167410" y="20237"/>
                    <a:pt x="160035" y="10290"/>
                  </a:cubicBezTo>
                  <a:cubicBezTo>
                    <a:pt x="156704" y="5593"/>
                    <a:pt x="148853" y="67"/>
                    <a:pt x="135053" y="67"/>
                  </a:cubicBezTo>
                  <a:cubicBezTo>
                    <a:pt x="115068" y="67"/>
                    <a:pt x="104599" y="16645"/>
                    <a:pt x="100555" y="27145"/>
                  </a:cubicBezTo>
                  <a:cubicBezTo>
                    <a:pt x="97224" y="3107"/>
                    <a:pt x="79617" y="67"/>
                    <a:pt x="68911" y="67"/>
                  </a:cubicBezTo>
                  <a:cubicBezTo>
                    <a:pt x="51543" y="67"/>
                    <a:pt x="40360" y="11948"/>
                    <a:pt x="33699" y="29079"/>
                  </a:cubicBezTo>
                  <a:lnTo>
                    <a:pt x="33699" y="67"/>
                  </a:lnTo>
                  <a:lnTo>
                    <a:pt x="152" y="3107"/>
                  </a:lnTo>
                  <a:lnTo>
                    <a:pt x="152" y="11672"/>
                  </a:lnTo>
                  <a:cubicBezTo>
                    <a:pt x="16806" y="11672"/>
                    <a:pt x="18710" y="13606"/>
                    <a:pt x="18710" y="27145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28" name="Dowolny kształt: kształt 1227">
              <a:extLst>
                <a:ext uri="{FF2B5EF4-FFF2-40B4-BE49-F238E27FC236}">
                  <a16:creationId xmlns:a16="http://schemas.microsoft.com/office/drawing/2014/main" id="{478D54AE-D6F6-DFF4-0B45-6AEB1BC60092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578738" y="7331704"/>
              <a:ext cx="50915" cy="184847"/>
            </a:xfrm>
            <a:custGeom>
              <a:avLst/>
              <a:gdLst>
                <a:gd name="connsiteX0" fmla="*/ 34421 w 50915"/>
                <a:gd name="connsiteY0" fmla="*/ 62788 h 184847"/>
                <a:gd name="connsiteX1" fmla="*/ 1112 w 50915"/>
                <a:gd name="connsiteY1" fmla="*/ 65827 h 184847"/>
                <a:gd name="connsiteX2" fmla="*/ 1112 w 50915"/>
                <a:gd name="connsiteY2" fmla="*/ 74393 h 184847"/>
                <a:gd name="connsiteX3" fmla="*/ 18718 w 50915"/>
                <a:gd name="connsiteY3" fmla="*/ 89590 h 184847"/>
                <a:gd name="connsiteX4" fmla="*/ 18718 w 50915"/>
                <a:gd name="connsiteY4" fmla="*/ 163915 h 184847"/>
                <a:gd name="connsiteX5" fmla="*/ 160 w 50915"/>
                <a:gd name="connsiteY5" fmla="*/ 176349 h 184847"/>
                <a:gd name="connsiteX6" fmla="*/ 160 w 50915"/>
                <a:gd name="connsiteY6" fmla="*/ 184914 h 184847"/>
                <a:gd name="connsiteX7" fmla="*/ 26331 w 50915"/>
                <a:gd name="connsiteY7" fmla="*/ 184085 h 184847"/>
                <a:gd name="connsiteX8" fmla="*/ 51075 w 50915"/>
                <a:gd name="connsiteY8" fmla="*/ 184914 h 184847"/>
                <a:gd name="connsiteX9" fmla="*/ 51075 w 50915"/>
                <a:gd name="connsiteY9" fmla="*/ 176349 h 184847"/>
                <a:gd name="connsiteX10" fmla="*/ 34421 w 50915"/>
                <a:gd name="connsiteY10" fmla="*/ 164192 h 184847"/>
                <a:gd name="connsiteX11" fmla="*/ 34421 w 50915"/>
                <a:gd name="connsiteY11" fmla="*/ 62788 h 184847"/>
                <a:gd name="connsiteX12" fmla="*/ 35372 w 50915"/>
                <a:gd name="connsiteY12" fmla="*/ 14711 h 184847"/>
                <a:gd name="connsiteX13" fmla="*/ 22763 w 50915"/>
                <a:gd name="connsiteY13" fmla="*/ 67 h 184847"/>
                <a:gd name="connsiteX14" fmla="*/ 10153 w 50915"/>
                <a:gd name="connsiteY14" fmla="*/ 14711 h 184847"/>
                <a:gd name="connsiteX15" fmla="*/ 22763 w 50915"/>
                <a:gd name="connsiteY15" fmla="*/ 29355 h 184847"/>
                <a:gd name="connsiteX16" fmla="*/ 35372 w 50915"/>
                <a:gd name="connsiteY16" fmla="*/ 14711 h 1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915" h="184847">
                  <a:moveTo>
                    <a:pt x="34421" y="62788"/>
                  </a:moveTo>
                  <a:lnTo>
                    <a:pt x="1112" y="65827"/>
                  </a:lnTo>
                  <a:lnTo>
                    <a:pt x="1112" y="74393"/>
                  </a:lnTo>
                  <a:cubicBezTo>
                    <a:pt x="16577" y="74393"/>
                    <a:pt x="18718" y="76051"/>
                    <a:pt x="18718" y="89590"/>
                  </a:cubicBezTo>
                  <a:lnTo>
                    <a:pt x="18718" y="163915"/>
                  </a:lnTo>
                  <a:cubicBezTo>
                    <a:pt x="18718" y="176349"/>
                    <a:pt x="16101" y="176349"/>
                    <a:pt x="160" y="176349"/>
                  </a:cubicBezTo>
                  <a:lnTo>
                    <a:pt x="160" y="184914"/>
                  </a:lnTo>
                  <a:cubicBezTo>
                    <a:pt x="7774" y="184638"/>
                    <a:pt x="20621" y="184085"/>
                    <a:pt x="26331" y="184085"/>
                  </a:cubicBezTo>
                  <a:cubicBezTo>
                    <a:pt x="34659" y="184085"/>
                    <a:pt x="42986" y="184638"/>
                    <a:pt x="51075" y="184914"/>
                  </a:cubicBezTo>
                  <a:lnTo>
                    <a:pt x="51075" y="176349"/>
                  </a:lnTo>
                  <a:cubicBezTo>
                    <a:pt x="35372" y="176349"/>
                    <a:pt x="34421" y="174967"/>
                    <a:pt x="34421" y="164192"/>
                  </a:cubicBezTo>
                  <a:lnTo>
                    <a:pt x="34421" y="62788"/>
                  </a:lnTo>
                  <a:close/>
                  <a:moveTo>
                    <a:pt x="35372" y="14711"/>
                  </a:moveTo>
                  <a:cubicBezTo>
                    <a:pt x="35372" y="5870"/>
                    <a:pt x="29424" y="67"/>
                    <a:pt x="22763" y="67"/>
                  </a:cubicBezTo>
                  <a:cubicBezTo>
                    <a:pt x="15387" y="67"/>
                    <a:pt x="10153" y="7527"/>
                    <a:pt x="10153" y="14711"/>
                  </a:cubicBezTo>
                  <a:cubicBezTo>
                    <a:pt x="10153" y="22172"/>
                    <a:pt x="15387" y="29355"/>
                    <a:pt x="22763" y="29355"/>
                  </a:cubicBezTo>
                  <a:cubicBezTo>
                    <a:pt x="29424" y="29355"/>
                    <a:pt x="35372" y="23553"/>
                    <a:pt x="35372" y="14711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29" name="Dowolny kształt: kształt 1228">
              <a:extLst>
                <a:ext uri="{FF2B5EF4-FFF2-40B4-BE49-F238E27FC236}">
                  <a16:creationId xmlns:a16="http://schemas.microsoft.com/office/drawing/2014/main" id="{1B596B0B-A24B-D279-542A-7A700F45D91D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644589" y="7394425"/>
              <a:ext cx="119674" cy="122126"/>
            </a:xfrm>
            <a:custGeom>
              <a:avLst/>
              <a:gdLst>
                <a:gd name="connsiteX0" fmla="*/ 18721 w 119674"/>
                <a:gd name="connsiteY0" fmla="*/ 27145 h 122126"/>
                <a:gd name="connsiteX1" fmla="*/ 18721 w 119674"/>
                <a:gd name="connsiteY1" fmla="*/ 101194 h 122126"/>
                <a:gd name="connsiteX2" fmla="*/ 163 w 119674"/>
                <a:gd name="connsiteY2" fmla="*/ 113628 h 122126"/>
                <a:gd name="connsiteX3" fmla="*/ 163 w 119674"/>
                <a:gd name="connsiteY3" fmla="*/ 122193 h 122126"/>
                <a:gd name="connsiteX4" fmla="*/ 27048 w 119674"/>
                <a:gd name="connsiteY4" fmla="*/ 121364 h 122126"/>
                <a:gd name="connsiteX5" fmla="*/ 53695 w 119674"/>
                <a:gd name="connsiteY5" fmla="*/ 122193 h 122126"/>
                <a:gd name="connsiteX6" fmla="*/ 53695 w 119674"/>
                <a:gd name="connsiteY6" fmla="*/ 113628 h 122126"/>
                <a:gd name="connsiteX7" fmla="*/ 35137 w 119674"/>
                <a:gd name="connsiteY7" fmla="*/ 101194 h 122126"/>
                <a:gd name="connsiteX8" fmla="*/ 35137 w 119674"/>
                <a:gd name="connsiteY8" fmla="*/ 50354 h 122126"/>
                <a:gd name="connsiteX9" fmla="*/ 67257 w 119674"/>
                <a:gd name="connsiteY9" fmla="*/ 6146 h 122126"/>
                <a:gd name="connsiteX10" fmla="*/ 84863 w 119674"/>
                <a:gd name="connsiteY10" fmla="*/ 36816 h 122126"/>
                <a:gd name="connsiteX11" fmla="*/ 84863 w 119674"/>
                <a:gd name="connsiteY11" fmla="*/ 101194 h 122126"/>
                <a:gd name="connsiteX12" fmla="*/ 66305 w 119674"/>
                <a:gd name="connsiteY12" fmla="*/ 113628 h 122126"/>
                <a:gd name="connsiteX13" fmla="*/ 66305 w 119674"/>
                <a:gd name="connsiteY13" fmla="*/ 122193 h 122126"/>
                <a:gd name="connsiteX14" fmla="*/ 93190 w 119674"/>
                <a:gd name="connsiteY14" fmla="*/ 121364 h 122126"/>
                <a:gd name="connsiteX15" fmla="*/ 119837 w 119674"/>
                <a:gd name="connsiteY15" fmla="*/ 122193 h 122126"/>
                <a:gd name="connsiteX16" fmla="*/ 119837 w 119674"/>
                <a:gd name="connsiteY16" fmla="*/ 113628 h 122126"/>
                <a:gd name="connsiteX17" fmla="*/ 101279 w 119674"/>
                <a:gd name="connsiteY17" fmla="*/ 105339 h 122126"/>
                <a:gd name="connsiteX18" fmla="*/ 101279 w 119674"/>
                <a:gd name="connsiteY18" fmla="*/ 52565 h 122126"/>
                <a:gd name="connsiteX19" fmla="*/ 93904 w 119674"/>
                <a:gd name="connsiteY19" fmla="*/ 10290 h 122126"/>
                <a:gd name="connsiteX20" fmla="*/ 68922 w 119674"/>
                <a:gd name="connsiteY20" fmla="*/ 67 h 122126"/>
                <a:gd name="connsiteX21" fmla="*/ 33710 w 119674"/>
                <a:gd name="connsiteY21" fmla="*/ 29079 h 122126"/>
                <a:gd name="connsiteX22" fmla="*/ 33710 w 119674"/>
                <a:gd name="connsiteY22" fmla="*/ 67 h 122126"/>
                <a:gd name="connsiteX23" fmla="*/ 163 w 119674"/>
                <a:gd name="connsiteY23" fmla="*/ 3107 h 122126"/>
                <a:gd name="connsiteX24" fmla="*/ 163 w 119674"/>
                <a:gd name="connsiteY24" fmla="*/ 11672 h 122126"/>
                <a:gd name="connsiteX25" fmla="*/ 18721 w 119674"/>
                <a:gd name="connsiteY25" fmla="*/ 27145 h 12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9674" h="122126">
                  <a:moveTo>
                    <a:pt x="18721" y="27145"/>
                  </a:moveTo>
                  <a:lnTo>
                    <a:pt x="18721" y="101194"/>
                  </a:lnTo>
                  <a:cubicBezTo>
                    <a:pt x="18721" y="113628"/>
                    <a:pt x="16104" y="113628"/>
                    <a:pt x="163" y="113628"/>
                  </a:cubicBezTo>
                  <a:lnTo>
                    <a:pt x="163" y="122193"/>
                  </a:lnTo>
                  <a:cubicBezTo>
                    <a:pt x="8490" y="121917"/>
                    <a:pt x="20624" y="121364"/>
                    <a:pt x="27048" y="121364"/>
                  </a:cubicBezTo>
                  <a:cubicBezTo>
                    <a:pt x="33234" y="121364"/>
                    <a:pt x="45606" y="121917"/>
                    <a:pt x="53695" y="122193"/>
                  </a:cubicBezTo>
                  <a:lnTo>
                    <a:pt x="53695" y="113628"/>
                  </a:lnTo>
                  <a:cubicBezTo>
                    <a:pt x="37754" y="113628"/>
                    <a:pt x="35137" y="113628"/>
                    <a:pt x="35137" y="101194"/>
                  </a:cubicBezTo>
                  <a:lnTo>
                    <a:pt x="35137" y="50354"/>
                  </a:lnTo>
                  <a:cubicBezTo>
                    <a:pt x="35137" y="21619"/>
                    <a:pt x="52030" y="6146"/>
                    <a:pt x="67257" y="6146"/>
                  </a:cubicBezTo>
                  <a:cubicBezTo>
                    <a:pt x="82246" y="6146"/>
                    <a:pt x="84863" y="21066"/>
                    <a:pt x="84863" y="36816"/>
                  </a:cubicBezTo>
                  <a:lnTo>
                    <a:pt x="84863" y="101194"/>
                  </a:lnTo>
                  <a:cubicBezTo>
                    <a:pt x="84863" y="113628"/>
                    <a:pt x="82246" y="113628"/>
                    <a:pt x="66305" y="113628"/>
                  </a:cubicBezTo>
                  <a:lnTo>
                    <a:pt x="66305" y="122193"/>
                  </a:lnTo>
                  <a:cubicBezTo>
                    <a:pt x="74632" y="121917"/>
                    <a:pt x="86766" y="121364"/>
                    <a:pt x="93190" y="121364"/>
                  </a:cubicBezTo>
                  <a:cubicBezTo>
                    <a:pt x="99376" y="121364"/>
                    <a:pt x="111748" y="121917"/>
                    <a:pt x="119837" y="122193"/>
                  </a:cubicBezTo>
                  <a:lnTo>
                    <a:pt x="119837" y="113628"/>
                  </a:lnTo>
                  <a:cubicBezTo>
                    <a:pt x="107465" y="113628"/>
                    <a:pt x="101517" y="113628"/>
                    <a:pt x="101279" y="105339"/>
                  </a:cubicBezTo>
                  <a:lnTo>
                    <a:pt x="101279" y="52565"/>
                  </a:lnTo>
                  <a:cubicBezTo>
                    <a:pt x="101279" y="28803"/>
                    <a:pt x="101279" y="20237"/>
                    <a:pt x="93904" y="10290"/>
                  </a:cubicBezTo>
                  <a:cubicBezTo>
                    <a:pt x="90573" y="5593"/>
                    <a:pt x="82722" y="67"/>
                    <a:pt x="68922" y="67"/>
                  </a:cubicBezTo>
                  <a:cubicBezTo>
                    <a:pt x="51554" y="67"/>
                    <a:pt x="40372" y="11948"/>
                    <a:pt x="33710" y="29079"/>
                  </a:cubicBezTo>
                  <a:lnTo>
                    <a:pt x="33710" y="67"/>
                  </a:lnTo>
                  <a:lnTo>
                    <a:pt x="163" y="3107"/>
                  </a:lnTo>
                  <a:lnTo>
                    <a:pt x="163" y="11672"/>
                  </a:lnTo>
                  <a:cubicBezTo>
                    <a:pt x="16817" y="11672"/>
                    <a:pt x="18721" y="13606"/>
                    <a:pt x="18721" y="27145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30" name="Dowolny kształt: kształt 1229">
              <a:extLst>
                <a:ext uri="{FF2B5EF4-FFF2-40B4-BE49-F238E27FC236}">
                  <a16:creationId xmlns:a16="http://schemas.microsoft.com/office/drawing/2014/main" id="{330626BB-BDBC-80FD-4A13-62C874DE8A65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781646" y="7423768"/>
              <a:ext cx="90766" cy="136162"/>
            </a:xfrm>
            <a:custGeom>
              <a:avLst/>
              <a:gdLst>
                <a:gd name="connsiteX0" fmla="*/ 39806 w 90766"/>
                <a:gd name="connsiteY0" fmla="*/ 5871 h 136162"/>
                <a:gd name="connsiteX1" fmla="*/ 40472 w 90766"/>
                <a:gd name="connsiteY1" fmla="*/ 2777 h 136162"/>
                <a:gd name="connsiteX2" fmla="*/ 37807 w 90766"/>
                <a:gd name="connsiteY2" fmla="*/ 69 h 136162"/>
                <a:gd name="connsiteX3" fmla="*/ 16490 w 90766"/>
                <a:gd name="connsiteY3" fmla="*/ 2003 h 136162"/>
                <a:gd name="connsiteX4" fmla="*/ 12826 w 90766"/>
                <a:gd name="connsiteY4" fmla="*/ 6451 h 136162"/>
                <a:gd name="connsiteX5" fmla="*/ 17156 w 90766"/>
                <a:gd name="connsiteY5" fmla="*/ 9159 h 136162"/>
                <a:gd name="connsiteX6" fmla="*/ 25150 w 90766"/>
                <a:gd name="connsiteY6" fmla="*/ 12060 h 136162"/>
                <a:gd name="connsiteX7" fmla="*/ 24484 w 90766"/>
                <a:gd name="connsiteY7" fmla="*/ 16315 h 136162"/>
                <a:gd name="connsiteX8" fmla="*/ 1001 w 90766"/>
                <a:gd name="connsiteY8" fmla="*/ 125787 h 136162"/>
                <a:gd name="connsiteX9" fmla="*/ 168 w 90766"/>
                <a:gd name="connsiteY9" fmla="*/ 130042 h 136162"/>
                <a:gd name="connsiteX10" fmla="*/ 5831 w 90766"/>
                <a:gd name="connsiteY10" fmla="*/ 136231 h 136162"/>
                <a:gd name="connsiteX11" fmla="*/ 12659 w 90766"/>
                <a:gd name="connsiteY11" fmla="*/ 131202 h 136162"/>
                <a:gd name="connsiteX12" fmla="*/ 15490 w 90766"/>
                <a:gd name="connsiteY12" fmla="*/ 119017 h 136162"/>
                <a:gd name="connsiteX13" fmla="*/ 19321 w 90766"/>
                <a:gd name="connsiteY13" fmla="*/ 101804 h 136162"/>
                <a:gd name="connsiteX14" fmla="*/ 21986 w 90766"/>
                <a:gd name="connsiteY14" fmla="*/ 88652 h 136162"/>
                <a:gd name="connsiteX15" fmla="*/ 26982 w 90766"/>
                <a:gd name="connsiteY15" fmla="*/ 74919 h 136162"/>
                <a:gd name="connsiteX16" fmla="*/ 53629 w 90766"/>
                <a:gd name="connsiteY16" fmla="*/ 54418 h 136162"/>
                <a:gd name="connsiteX17" fmla="*/ 63455 w 90766"/>
                <a:gd name="connsiteY17" fmla="*/ 67957 h 136162"/>
                <a:gd name="connsiteX18" fmla="*/ 53629 w 90766"/>
                <a:gd name="connsiteY18" fmla="*/ 109153 h 136162"/>
                <a:gd name="connsiteX19" fmla="*/ 51131 w 90766"/>
                <a:gd name="connsiteY19" fmla="*/ 119598 h 136162"/>
                <a:gd name="connsiteX20" fmla="*/ 66953 w 90766"/>
                <a:gd name="connsiteY20" fmla="*/ 136231 h 136162"/>
                <a:gd name="connsiteX21" fmla="*/ 90935 w 90766"/>
                <a:gd name="connsiteY21" fmla="*/ 106639 h 136162"/>
                <a:gd name="connsiteX22" fmla="*/ 88271 w 90766"/>
                <a:gd name="connsiteY22" fmla="*/ 104125 h 136162"/>
                <a:gd name="connsiteX23" fmla="*/ 85106 w 90766"/>
                <a:gd name="connsiteY23" fmla="*/ 107413 h 136162"/>
                <a:gd name="connsiteX24" fmla="*/ 67452 w 90766"/>
                <a:gd name="connsiteY24" fmla="*/ 130816 h 136162"/>
                <a:gd name="connsiteX25" fmla="*/ 63289 w 90766"/>
                <a:gd name="connsiteY25" fmla="*/ 124046 h 136162"/>
                <a:gd name="connsiteX26" fmla="*/ 67119 w 90766"/>
                <a:gd name="connsiteY26" fmla="*/ 108380 h 136162"/>
                <a:gd name="connsiteX27" fmla="*/ 75946 w 90766"/>
                <a:gd name="connsiteY27" fmla="*/ 71051 h 136162"/>
                <a:gd name="connsiteX28" fmla="*/ 69784 w 90766"/>
                <a:gd name="connsiteY28" fmla="*/ 54224 h 136162"/>
                <a:gd name="connsiteX29" fmla="*/ 54295 w 90766"/>
                <a:gd name="connsiteY29" fmla="*/ 49002 h 136162"/>
                <a:gd name="connsiteX30" fmla="*/ 27149 w 90766"/>
                <a:gd name="connsiteY30" fmla="*/ 65055 h 136162"/>
                <a:gd name="connsiteX31" fmla="*/ 39806 w 90766"/>
                <a:gd name="connsiteY31" fmla="*/ 5871 h 13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0766" h="136162">
                  <a:moveTo>
                    <a:pt x="39806" y="5871"/>
                  </a:moveTo>
                  <a:cubicBezTo>
                    <a:pt x="39973" y="5484"/>
                    <a:pt x="40472" y="2970"/>
                    <a:pt x="40472" y="2777"/>
                  </a:cubicBezTo>
                  <a:cubicBezTo>
                    <a:pt x="40472" y="1809"/>
                    <a:pt x="39806" y="69"/>
                    <a:pt x="37807" y="69"/>
                  </a:cubicBezTo>
                  <a:cubicBezTo>
                    <a:pt x="34477" y="69"/>
                    <a:pt x="20653" y="1616"/>
                    <a:pt x="16490" y="2003"/>
                  </a:cubicBezTo>
                  <a:cubicBezTo>
                    <a:pt x="15157" y="2196"/>
                    <a:pt x="12826" y="2390"/>
                    <a:pt x="12826" y="6451"/>
                  </a:cubicBezTo>
                  <a:cubicBezTo>
                    <a:pt x="12826" y="9159"/>
                    <a:pt x="15157" y="9159"/>
                    <a:pt x="17156" y="9159"/>
                  </a:cubicBezTo>
                  <a:cubicBezTo>
                    <a:pt x="25150" y="9159"/>
                    <a:pt x="25150" y="10513"/>
                    <a:pt x="25150" y="12060"/>
                  </a:cubicBezTo>
                  <a:cubicBezTo>
                    <a:pt x="25150" y="13414"/>
                    <a:pt x="24817" y="14575"/>
                    <a:pt x="24484" y="16315"/>
                  </a:cubicBezTo>
                  <a:lnTo>
                    <a:pt x="1001" y="125787"/>
                  </a:lnTo>
                  <a:cubicBezTo>
                    <a:pt x="168" y="129268"/>
                    <a:pt x="168" y="129655"/>
                    <a:pt x="168" y="130042"/>
                  </a:cubicBezTo>
                  <a:cubicBezTo>
                    <a:pt x="168" y="132943"/>
                    <a:pt x="2167" y="136231"/>
                    <a:pt x="5831" y="136231"/>
                  </a:cubicBezTo>
                  <a:cubicBezTo>
                    <a:pt x="7663" y="136231"/>
                    <a:pt x="10827" y="135264"/>
                    <a:pt x="12659" y="131202"/>
                  </a:cubicBezTo>
                  <a:cubicBezTo>
                    <a:pt x="13159" y="130042"/>
                    <a:pt x="14658" y="123079"/>
                    <a:pt x="15490" y="119017"/>
                  </a:cubicBezTo>
                  <a:lnTo>
                    <a:pt x="19321" y="101804"/>
                  </a:lnTo>
                  <a:cubicBezTo>
                    <a:pt x="19821" y="98903"/>
                    <a:pt x="21486" y="91553"/>
                    <a:pt x="21986" y="88652"/>
                  </a:cubicBezTo>
                  <a:cubicBezTo>
                    <a:pt x="23651" y="81302"/>
                    <a:pt x="23651" y="81109"/>
                    <a:pt x="26982" y="74919"/>
                  </a:cubicBezTo>
                  <a:cubicBezTo>
                    <a:pt x="32311" y="65442"/>
                    <a:pt x="40639" y="54418"/>
                    <a:pt x="53629" y="54418"/>
                  </a:cubicBezTo>
                  <a:cubicBezTo>
                    <a:pt x="62956" y="54418"/>
                    <a:pt x="63455" y="63315"/>
                    <a:pt x="63455" y="67957"/>
                  </a:cubicBezTo>
                  <a:cubicBezTo>
                    <a:pt x="63455" y="79561"/>
                    <a:pt x="56294" y="101030"/>
                    <a:pt x="53629" y="109153"/>
                  </a:cubicBezTo>
                  <a:cubicBezTo>
                    <a:pt x="51797" y="114569"/>
                    <a:pt x="51131" y="116310"/>
                    <a:pt x="51131" y="119598"/>
                  </a:cubicBezTo>
                  <a:cubicBezTo>
                    <a:pt x="51131" y="129848"/>
                    <a:pt x="58459" y="136231"/>
                    <a:pt x="66953" y="136231"/>
                  </a:cubicBezTo>
                  <a:cubicBezTo>
                    <a:pt x="83607" y="136231"/>
                    <a:pt x="90935" y="109540"/>
                    <a:pt x="90935" y="106639"/>
                  </a:cubicBezTo>
                  <a:cubicBezTo>
                    <a:pt x="90935" y="104125"/>
                    <a:pt x="88770" y="104125"/>
                    <a:pt x="88271" y="104125"/>
                  </a:cubicBezTo>
                  <a:cubicBezTo>
                    <a:pt x="85939" y="104125"/>
                    <a:pt x="85772" y="105285"/>
                    <a:pt x="85106" y="107413"/>
                  </a:cubicBezTo>
                  <a:cubicBezTo>
                    <a:pt x="81276" y="122886"/>
                    <a:pt x="73948" y="130816"/>
                    <a:pt x="67452" y="130816"/>
                  </a:cubicBezTo>
                  <a:cubicBezTo>
                    <a:pt x="63955" y="130816"/>
                    <a:pt x="63289" y="128108"/>
                    <a:pt x="63289" y="124046"/>
                  </a:cubicBezTo>
                  <a:cubicBezTo>
                    <a:pt x="63289" y="119598"/>
                    <a:pt x="64122" y="117083"/>
                    <a:pt x="67119" y="108380"/>
                  </a:cubicBezTo>
                  <a:cubicBezTo>
                    <a:pt x="69118" y="102384"/>
                    <a:pt x="75946" y="81882"/>
                    <a:pt x="75946" y="71051"/>
                  </a:cubicBezTo>
                  <a:cubicBezTo>
                    <a:pt x="75946" y="67957"/>
                    <a:pt x="75946" y="59833"/>
                    <a:pt x="69784" y="54224"/>
                  </a:cubicBezTo>
                  <a:cubicBezTo>
                    <a:pt x="66953" y="51710"/>
                    <a:pt x="62123" y="49002"/>
                    <a:pt x="54295" y="49002"/>
                  </a:cubicBezTo>
                  <a:cubicBezTo>
                    <a:pt x="42138" y="49002"/>
                    <a:pt x="33311" y="56739"/>
                    <a:pt x="27149" y="65055"/>
                  </a:cubicBezTo>
                  <a:lnTo>
                    <a:pt x="39806" y="5871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31" name="Dowolny kształt: kształt 1230">
              <a:extLst>
                <a:ext uri="{FF2B5EF4-FFF2-40B4-BE49-F238E27FC236}">
                  <a16:creationId xmlns:a16="http://schemas.microsoft.com/office/drawing/2014/main" id="{495CBDB1-E6C8-165F-EE58-99EC2892B354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985862" y="7198799"/>
              <a:ext cx="54008" cy="497069"/>
            </a:xfrm>
            <a:custGeom>
              <a:avLst/>
              <a:gdLst>
                <a:gd name="connsiteX0" fmla="*/ 175 w 54008"/>
                <a:gd name="connsiteY0" fmla="*/ 497126 h 497069"/>
                <a:gd name="connsiteX1" fmla="*/ 54183 w 54008"/>
                <a:gd name="connsiteY1" fmla="*/ 497126 h 497069"/>
                <a:gd name="connsiteX2" fmla="*/ 54183 w 54008"/>
                <a:gd name="connsiteY2" fmla="*/ 484140 h 497069"/>
                <a:gd name="connsiteX3" fmla="*/ 11357 w 54008"/>
                <a:gd name="connsiteY3" fmla="*/ 484140 h 497069"/>
                <a:gd name="connsiteX4" fmla="*/ 11357 w 54008"/>
                <a:gd name="connsiteY4" fmla="*/ 13042 h 497069"/>
                <a:gd name="connsiteX5" fmla="*/ 54183 w 54008"/>
                <a:gd name="connsiteY5" fmla="*/ 13042 h 497069"/>
                <a:gd name="connsiteX6" fmla="*/ 54183 w 54008"/>
                <a:gd name="connsiteY6" fmla="*/ 56 h 497069"/>
                <a:gd name="connsiteX7" fmla="*/ 175 w 54008"/>
                <a:gd name="connsiteY7" fmla="*/ 56 h 497069"/>
                <a:gd name="connsiteX8" fmla="*/ 175 w 54008"/>
                <a:gd name="connsiteY8" fmla="*/ 497126 h 49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008" h="497069">
                  <a:moveTo>
                    <a:pt x="175" y="497126"/>
                  </a:moveTo>
                  <a:lnTo>
                    <a:pt x="54183" y="497126"/>
                  </a:lnTo>
                  <a:lnTo>
                    <a:pt x="54183" y="484140"/>
                  </a:lnTo>
                  <a:lnTo>
                    <a:pt x="11357" y="484140"/>
                  </a:lnTo>
                  <a:lnTo>
                    <a:pt x="11357" y="13042"/>
                  </a:lnTo>
                  <a:lnTo>
                    <a:pt x="54183" y="13042"/>
                  </a:lnTo>
                  <a:lnTo>
                    <a:pt x="54183" y="56"/>
                  </a:lnTo>
                  <a:lnTo>
                    <a:pt x="175" y="56"/>
                  </a:lnTo>
                  <a:lnTo>
                    <a:pt x="175" y="497126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32" name="Dowolny kształt: kształt 1231">
              <a:extLst>
                <a:ext uri="{FF2B5EF4-FFF2-40B4-BE49-F238E27FC236}">
                  <a16:creationId xmlns:a16="http://schemas.microsoft.com/office/drawing/2014/main" id="{96882E8A-53A1-34A5-37A4-C34C7CC418DE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052057" y="7394425"/>
              <a:ext cx="185816" cy="122126"/>
            </a:xfrm>
            <a:custGeom>
              <a:avLst/>
              <a:gdLst>
                <a:gd name="connsiteX0" fmla="*/ 18738 w 185816"/>
                <a:gd name="connsiteY0" fmla="*/ 27145 h 122126"/>
                <a:gd name="connsiteX1" fmla="*/ 18738 w 185816"/>
                <a:gd name="connsiteY1" fmla="*/ 101194 h 122126"/>
                <a:gd name="connsiteX2" fmla="*/ 180 w 185816"/>
                <a:gd name="connsiteY2" fmla="*/ 113628 h 122126"/>
                <a:gd name="connsiteX3" fmla="*/ 180 w 185816"/>
                <a:gd name="connsiteY3" fmla="*/ 122193 h 122126"/>
                <a:gd name="connsiteX4" fmla="*/ 27065 w 185816"/>
                <a:gd name="connsiteY4" fmla="*/ 121364 h 122126"/>
                <a:gd name="connsiteX5" fmla="*/ 53712 w 185816"/>
                <a:gd name="connsiteY5" fmla="*/ 122193 h 122126"/>
                <a:gd name="connsiteX6" fmla="*/ 53712 w 185816"/>
                <a:gd name="connsiteY6" fmla="*/ 113628 h 122126"/>
                <a:gd name="connsiteX7" fmla="*/ 35154 w 185816"/>
                <a:gd name="connsiteY7" fmla="*/ 101194 h 122126"/>
                <a:gd name="connsiteX8" fmla="*/ 35154 w 185816"/>
                <a:gd name="connsiteY8" fmla="*/ 50354 h 122126"/>
                <a:gd name="connsiteX9" fmla="*/ 67274 w 185816"/>
                <a:gd name="connsiteY9" fmla="*/ 6146 h 122126"/>
                <a:gd name="connsiteX10" fmla="*/ 84880 w 185816"/>
                <a:gd name="connsiteY10" fmla="*/ 36816 h 122126"/>
                <a:gd name="connsiteX11" fmla="*/ 84880 w 185816"/>
                <a:gd name="connsiteY11" fmla="*/ 101194 h 122126"/>
                <a:gd name="connsiteX12" fmla="*/ 66322 w 185816"/>
                <a:gd name="connsiteY12" fmla="*/ 113628 h 122126"/>
                <a:gd name="connsiteX13" fmla="*/ 66322 w 185816"/>
                <a:gd name="connsiteY13" fmla="*/ 122193 h 122126"/>
                <a:gd name="connsiteX14" fmla="*/ 93207 w 185816"/>
                <a:gd name="connsiteY14" fmla="*/ 121364 h 122126"/>
                <a:gd name="connsiteX15" fmla="*/ 119854 w 185816"/>
                <a:gd name="connsiteY15" fmla="*/ 122193 h 122126"/>
                <a:gd name="connsiteX16" fmla="*/ 119854 w 185816"/>
                <a:gd name="connsiteY16" fmla="*/ 113628 h 122126"/>
                <a:gd name="connsiteX17" fmla="*/ 101296 w 185816"/>
                <a:gd name="connsiteY17" fmla="*/ 101194 h 122126"/>
                <a:gd name="connsiteX18" fmla="*/ 101296 w 185816"/>
                <a:gd name="connsiteY18" fmla="*/ 50354 h 122126"/>
                <a:gd name="connsiteX19" fmla="*/ 133416 w 185816"/>
                <a:gd name="connsiteY19" fmla="*/ 6146 h 122126"/>
                <a:gd name="connsiteX20" fmla="*/ 151022 w 185816"/>
                <a:gd name="connsiteY20" fmla="*/ 36816 h 122126"/>
                <a:gd name="connsiteX21" fmla="*/ 151022 w 185816"/>
                <a:gd name="connsiteY21" fmla="*/ 101194 h 122126"/>
                <a:gd name="connsiteX22" fmla="*/ 132464 w 185816"/>
                <a:gd name="connsiteY22" fmla="*/ 113628 h 122126"/>
                <a:gd name="connsiteX23" fmla="*/ 132464 w 185816"/>
                <a:gd name="connsiteY23" fmla="*/ 122193 h 122126"/>
                <a:gd name="connsiteX24" fmla="*/ 159349 w 185816"/>
                <a:gd name="connsiteY24" fmla="*/ 121364 h 122126"/>
                <a:gd name="connsiteX25" fmla="*/ 185996 w 185816"/>
                <a:gd name="connsiteY25" fmla="*/ 122193 h 122126"/>
                <a:gd name="connsiteX26" fmla="*/ 185996 w 185816"/>
                <a:gd name="connsiteY26" fmla="*/ 113628 h 122126"/>
                <a:gd name="connsiteX27" fmla="*/ 167439 w 185816"/>
                <a:gd name="connsiteY27" fmla="*/ 105339 h 122126"/>
                <a:gd name="connsiteX28" fmla="*/ 167439 w 185816"/>
                <a:gd name="connsiteY28" fmla="*/ 52565 h 122126"/>
                <a:gd name="connsiteX29" fmla="*/ 160063 w 185816"/>
                <a:gd name="connsiteY29" fmla="*/ 10290 h 122126"/>
                <a:gd name="connsiteX30" fmla="*/ 135081 w 185816"/>
                <a:gd name="connsiteY30" fmla="*/ 67 h 122126"/>
                <a:gd name="connsiteX31" fmla="*/ 100583 w 185816"/>
                <a:gd name="connsiteY31" fmla="*/ 27145 h 122126"/>
                <a:gd name="connsiteX32" fmla="*/ 68939 w 185816"/>
                <a:gd name="connsiteY32" fmla="*/ 67 h 122126"/>
                <a:gd name="connsiteX33" fmla="*/ 33727 w 185816"/>
                <a:gd name="connsiteY33" fmla="*/ 29079 h 122126"/>
                <a:gd name="connsiteX34" fmla="*/ 33727 w 185816"/>
                <a:gd name="connsiteY34" fmla="*/ 67 h 122126"/>
                <a:gd name="connsiteX35" fmla="*/ 180 w 185816"/>
                <a:gd name="connsiteY35" fmla="*/ 3107 h 122126"/>
                <a:gd name="connsiteX36" fmla="*/ 180 w 185816"/>
                <a:gd name="connsiteY36" fmla="*/ 11672 h 122126"/>
                <a:gd name="connsiteX37" fmla="*/ 18738 w 185816"/>
                <a:gd name="connsiteY37" fmla="*/ 27145 h 12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5816" h="122126">
                  <a:moveTo>
                    <a:pt x="18738" y="27145"/>
                  </a:moveTo>
                  <a:lnTo>
                    <a:pt x="18738" y="101194"/>
                  </a:lnTo>
                  <a:cubicBezTo>
                    <a:pt x="18738" y="113628"/>
                    <a:pt x="16121" y="113628"/>
                    <a:pt x="180" y="113628"/>
                  </a:cubicBezTo>
                  <a:lnTo>
                    <a:pt x="180" y="122193"/>
                  </a:lnTo>
                  <a:cubicBezTo>
                    <a:pt x="8507" y="121917"/>
                    <a:pt x="20641" y="121364"/>
                    <a:pt x="27065" y="121364"/>
                  </a:cubicBezTo>
                  <a:cubicBezTo>
                    <a:pt x="33251" y="121364"/>
                    <a:pt x="45623" y="121917"/>
                    <a:pt x="53712" y="122193"/>
                  </a:cubicBezTo>
                  <a:lnTo>
                    <a:pt x="53712" y="113628"/>
                  </a:lnTo>
                  <a:cubicBezTo>
                    <a:pt x="37771" y="113628"/>
                    <a:pt x="35154" y="113628"/>
                    <a:pt x="35154" y="101194"/>
                  </a:cubicBezTo>
                  <a:lnTo>
                    <a:pt x="35154" y="50354"/>
                  </a:lnTo>
                  <a:cubicBezTo>
                    <a:pt x="35154" y="21619"/>
                    <a:pt x="52047" y="6146"/>
                    <a:pt x="67274" y="6146"/>
                  </a:cubicBezTo>
                  <a:cubicBezTo>
                    <a:pt x="82263" y="6146"/>
                    <a:pt x="84880" y="21066"/>
                    <a:pt x="84880" y="36816"/>
                  </a:cubicBezTo>
                  <a:lnTo>
                    <a:pt x="84880" y="101194"/>
                  </a:lnTo>
                  <a:cubicBezTo>
                    <a:pt x="84880" y="113628"/>
                    <a:pt x="82263" y="113628"/>
                    <a:pt x="66322" y="113628"/>
                  </a:cubicBezTo>
                  <a:lnTo>
                    <a:pt x="66322" y="122193"/>
                  </a:lnTo>
                  <a:cubicBezTo>
                    <a:pt x="74649" y="121917"/>
                    <a:pt x="86783" y="121364"/>
                    <a:pt x="93207" y="121364"/>
                  </a:cubicBezTo>
                  <a:cubicBezTo>
                    <a:pt x="99393" y="121364"/>
                    <a:pt x="111765" y="121917"/>
                    <a:pt x="119854" y="122193"/>
                  </a:cubicBezTo>
                  <a:lnTo>
                    <a:pt x="119854" y="113628"/>
                  </a:lnTo>
                  <a:cubicBezTo>
                    <a:pt x="103914" y="113628"/>
                    <a:pt x="101296" y="113628"/>
                    <a:pt x="101296" y="101194"/>
                  </a:cubicBezTo>
                  <a:lnTo>
                    <a:pt x="101296" y="50354"/>
                  </a:lnTo>
                  <a:cubicBezTo>
                    <a:pt x="101296" y="21619"/>
                    <a:pt x="118189" y="6146"/>
                    <a:pt x="133416" y="6146"/>
                  </a:cubicBezTo>
                  <a:cubicBezTo>
                    <a:pt x="148405" y="6146"/>
                    <a:pt x="151022" y="21066"/>
                    <a:pt x="151022" y="36816"/>
                  </a:cubicBezTo>
                  <a:lnTo>
                    <a:pt x="151022" y="101194"/>
                  </a:lnTo>
                  <a:cubicBezTo>
                    <a:pt x="151022" y="113628"/>
                    <a:pt x="148405" y="113628"/>
                    <a:pt x="132464" y="113628"/>
                  </a:cubicBezTo>
                  <a:lnTo>
                    <a:pt x="132464" y="122193"/>
                  </a:lnTo>
                  <a:cubicBezTo>
                    <a:pt x="140791" y="121917"/>
                    <a:pt x="152925" y="121364"/>
                    <a:pt x="159349" y="121364"/>
                  </a:cubicBezTo>
                  <a:cubicBezTo>
                    <a:pt x="165535" y="121364"/>
                    <a:pt x="177907" y="121917"/>
                    <a:pt x="185996" y="122193"/>
                  </a:cubicBezTo>
                  <a:lnTo>
                    <a:pt x="185996" y="113628"/>
                  </a:lnTo>
                  <a:cubicBezTo>
                    <a:pt x="173625" y="113628"/>
                    <a:pt x="167676" y="113628"/>
                    <a:pt x="167439" y="105339"/>
                  </a:cubicBezTo>
                  <a:lnTo>
                    <a:pt x="167439" y="52565"/>
                  </a:lnTo>
                  <a:cubicBezTo>
                    <a:pt x="167439" y="28803"/>
                    <a:pt x="167439" y="20237"/>
                    <a:pt x="160063" y="10290"/>
                  </a:cubicBezTo>
                  <a:cubicBezTo>
                    <a:pt x="156732" y="5593"/>
                    <a:pt x="148881" y="67"/>
                    <a:pt x="135081" y="67"/>
                  </a:cubicBezTo>
                  <a:cubicBezTo>
                    <a:pt x="115096" y="67"/>
                    <a:pt x="104627" y="16645"/>
                    <a:pt x="100583" y="27145"/>
                  </a:cubicBezTo>
                  <a:cubicBezTo>
                    <a:pt x="97252" y="3107"/>
                    <a:pt x="79646" y="67"/>
                    <a:pt x="68939" y="67"/>
                  </a:cubicBezTo>
                  <a:cubicBezTo>
                    <a:pt x="51571" y="67"/>
                    <a:pt x="40389" y="11948"/>
                    <a:pt x="33727" y="29079"/>
                  </a:cubicBezTo>
                  <a:lnTo>
                    <a:pt x="33727" y="67"/>
                  </a:lnTo>
                  <a:lnTo>
                    <a:pt x="180" y="3107"/>
                  </a:lnTo>
                  <a:lnTo>
                    <a:pt x="180" y="11672"/>
                  </a:lnTo>
                  <a:cubicBezTo>
                    <a:pt x="16834" y="11672"/>
                    <a:pt x="18738" y="13606"/>
                    <a:pt x="18738" y="27145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33" name="Dowolny kształt: kształt 1232">
              <a:extLst>
                <a:ext uri="{FF2B5EF4-FFF2-40B4-BE49-F238E27FC236}">
                  <a16:creationId xmlns:a16="http://schemas.microsoft.com/office/drawing/2014/main" id="{40750774-769C-A483-7CCE-FF31D08422CD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252705" y="7392767"/>
              <a:ext cx="107302" cy="126823"/>
            </a:xfrm>
            <a:custGeom>
              <a:avLst/>
              <a:gdLst>
                <a:gd name="connsiteX0" fmla="*/ 69423 w 107302"/>
                <a:gd name="connsiteY0" fmla="*/ 102852 h 126823"/>
                <a:gd name="connsiteX1" fmla="*/ 87981 w 107302"/>
                <a:gd name="connsiteY1" fmla="*/ 125509 h 126823"/>
                <a:gd name="connsiteX2" fmla="*/ 107491 w 107302"/>
                <a:gd name="connsiteY2" fmla="*/ 99260 h 126823"/>
                <a:gd name="connsiteX3" fmla="*/ 107491 w 107302"/>
                <a:gd name="connsiteY3" fmla="*/ 83787 h 126823"/>
                <a:gd name="connsiteX4" fmla="*/ 101543 w 107302"/>
                <a:gd name="connsiteY4" fmla="*/ 83787 h 126823"/>
                <a:gd name="connsiteX5" fmla="*/ 101543 w 107302"/>
                <a:gd name="connsiteY5" fmla="*/ 99260 h 126823"/>
                <a:gd name="connsiteX6" fmla="*/ 92977 w 107302"/>
                <a:gd name="connsiteY6" fmla="*/ 116944 h 126823"/>
                <a:gd name="connsiteX7" fmla="*/ 84174 w 107302"/>
                <a:gd name="connsiteY7" fmla="*/ 103128 h 126823"/>
                <a:gd name="connsiteX8" fmla="*/ 84174 w 107302"/>
                <a:gd name="connsiteY8" fmla="*/ 47868 h 126823"/>
                <a:gd name="connsiteX9" fmla="*/ 75609 w 107302"/>
                <a:gd name="connsiteY9" fmla="*/ 15264 h 126823"/>
                <a:gd name="connsiteX10" fmla="*/ 43014 w 107302"/>
                <a:gd name="connsiteY10" fmla="*/ 67 h 126823"/>
                <a:gd name="connsiteX11" fmla="*/ 7088 w 107302"/>
                <a:gd name="connsiteY11" fmla="*/ 31290 h 126823"/>
                <a:gd name="connsiteX12" fmla="*/ 18032 w 107302"/>
                <a:gd name="connsiteY12" fmla="*/ 44276 h 126823"/>
                <a:gd name="connsiteX13" fmla="*/ 28977 w 107302"/>
                <a:gd name="connsiteY13" fmla="*/ 31566 h 126823"/>
                <a:gd name="connsiteX14" fmla="*/ 16843 w 107302"/>
                <a:gd name="connsiteY14" fmla="*/ 18856 h 126823"/>
                <a:gd name="connsiteX15" fmla="*/ 42538 w 107302"/>
                <a:gd name="connsiteY15" fmla="*/ 6146 h 126823"/>
                <a:gd name="connsiteX16" fmla="*/ 67758 w 107302"/>
                <a:gd name="connsiteY16" fmla="*/ 41513 h 126823"/>
                <a:gd name="connsiteX17" fmla="*/ 67758 w 107302"/>
                <a:gd name="connsiteY17" fmla="*/ 51736 h 126823"/>
                <a:gd name="connsiteX18" fmla="*/ 23980 w 107302"/>
                <a:gd name="connsiteY18" fmla="*/ 61683 h 126823"/>
                <a:gd name="connsiteX19" fmla="*/ 188 w 107302"/>
                <a:gd name="connsiteY19" fmla="*/ 97602 h 126823"/>
                <a:gd name="connsiteX20" fmla="*/ 38256 w 107302"/>
                <a:gd name="connsiteY20" fmla="*/ 126891 h 126823"/>
                <a:gd name="connsiteX21" fmla="*/ 69423 w 107302"/>
                <a:gd name="connsiteY21" fmla="*/ 102852 h 126823"/>
                <a:gd name="connsiteX22" fmla="*/ 67758 w 107302"/>
                <a:gd name="connsiteY22" fmla="*/ 57538 h 126823"/>
                <a:gd name="connsiteX23" fmla="*/ 67758 w 107302"/>
                <a:gd name="connsiteY23" fmla="*/ 85169 h 126823"/>
                <a:gd name="connsiteX24" fmla="*/ 39921 w 107302"/>
                <a:gd name="connsiteY24" fmla="*/ 120812 h 126823"/>
                <a:gd name="connsiteX25" fmla="*/ 18508 w 107302"/>
                <a:gd name="connsiteY25" fmla="*/ 97326 h 126823"/>
                <a:gd name="connsiteX26" fmla="*/ 67758 w 107302"/>
                <a:gd name="connsiteY26" fmla="*/ 57538 h 12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7302" h="126823">
                  <a:moveTo>
                    <a:pt x="69423" y="102852"/>
                  </a:moveTo>
                  <a:cubicBezTo>
                    <a:pt x="70375" y="113904"/>
                    <a:pt x="76799" y="125509"/>
                    <a:pt x="87981" y="125509"/>
                  </a:cubicBezTo>
                  <a:cubicBezTo>
                    <a:pt x="92977" y="125509"/>
                    <a:pt x="107491" y="121641"/>
                    <a:pt x="107491" y="99260"/>
                  </a:cubicBezTo>
                  <a:lnTo>
                    <a:pt x="107491" y="83787"/>
                  </a:lnTo>
                  <a:lnTo>
                    <a:pt x="101543" y="83787"/>
                  </a:lnTo>
                  <a:lnTo>
                    <a:pt x="101543" y="99260"/>
                  </a:lnTo>
                  <a:cubicBezTo>
                    <a:pt x="101543" y="115286"/>
                    <a:pt x="95595" y="116944"/>
                    <a:pt x="92977" y="116944"/>
                  </a:cubicBezTo>
                  <a:cubicBezTo>
                    <a:pt x="85126" y="116944"/>
                    <a:pt x="84174" y="104510"/>
                    <a:pt x="84174" y="103128"/>
                  </a:cubicBezTo>
                  <a:lnTo>
                    <a:pt x="84174" y="47868"/>
                  </a:lnTo>
                  <a:cubicBezTo>
                    <a:pt x="84174" y="36263"/>
                    <a:pt x="84174" y="25487"/>
                    <a:pt x="75609" y="15264"/>
                  </a:cubicBezTo>
                  <a:cubicBezTo>
                    <a:pt x="66330" y="4488"/>
                    <a:pt x="54434" y="67"/>
                    <a:pt x="43014" y="67"/>
                  </a:cubicBezTo>
                  <a:cubicBezTo>
                    <a:pt x="23504" y="67"/>
                    <a:pt x="7088" y="13054"/>
                    <a:pt x="7088" y="31290"/>
                  </a:cubicBezTo>
                  <a:cubicBezTo>
                    <a:pt x="7088" y="39579"/>
                    <a:pt x="11846" y="44276"/>
                    <a:pt x="18032" y="44276"/>
                  </a:cubicBezTo>
                  <a:cubicBezTo>
                    <a:pt x="24694" y="44276"/>
                    <a:pt x="28977" y="38750"/>
                    <a:pt x="28977" y="31566"/>
                  </a:cubicBezTo>
                  <a:cubicBezTo>
                    <a:pt x="28977" y="28250"/>
                    <a:pt x="27787" y="19132"/>
                    <a:pt x="16843" y="18856"/>
                  </a:cubicBezTo>
                  <a:cubicBezTo>
                    <a:pt x="23267" y="9185"/>
                    <a:pt x="34925" y="6146"/>
                    <a:pt x="42538" y="6146"/>
                  </a:cubicBezTo>
                  <a:cubicBezTo>
                    <a:pt x="54196" y="6146"/>
                    <a:pt x="67758" y="16922"/>
                    <a:pt x="67758" y="41513"/>
                  </a:cubicBezTo>
                  <a:lnTo>
                    <a:pt x="67758" y="51736"/>
                  </a:lnTo>
                  <a:cubicBezTo>
                    <a:pt x="55624" y="52565"/>
                    <a:pt x="38969" y="53394"/>
                    <a:pt x="23980" y="61683"/>
                  </a:cubicBezTo>
                  <a:cubicBezTo>
                    <a:pt x="6136" y="71077"/>
                    <a:pt x="188" y="85445"/>
                    <a:pt x="188" y="97602"/>
                  </a:cubicBezTo>
                  <a:cubicBezTo>
                    <a:pt x="188" y="119983"/>
                    <a:pt x="23267" y="126891"/>
                    <a:pt x="38256" y="126891"/>
                  </a:cubicBezTo>
                  <a:cubicBezTo>
                    <a:pt x="53958" y="126891"/>
                    <a:pt x="64903" y="115838"/>
                    <a:pt x="69423" y="102852"/>
                  </a:cubicBezTo>
                  <a:close/>
                  <a:moveTo>
                    <a:pt x="67758" y="57538"/>
                  </a:moveTo>
                  <a:lnTo>
                    <a:pt x="67758" y="85169"/>
                  </a:lnTo>
                  <a:cubicBezTo>
                    <a:pt x="67758" y="111418"/>
                    <a:pt x="50627" y="120812"/>
                    <a:pt x="39921" y="120812"/>
                  </a:cubicBezTo>
                  <a:cubicBezTo>
                    <a:pt x="28263" y="120812"/>
                    <a:pt x="18508" y="111141"/>
                    <a:pt x="18508" y="97326"/>
                  </a:cubicBezTo>
                  <a:cubicBezTo>
                    <a:pt x="18508" y="82129"/>
                    <a:pt x="28501" y="59196"/>
                    <a:pt x="67758" y="57538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34" name="Dowolny kształt: kształt 1233">
              <a:extLst>
                <a:ext uri="{FF2B5EF4-FFF2-40B4-BE49-F238E27FC236}">
                  <a16:creationId xmlns:a16="http://schemas.microsoft.com/office/drawing/2014/main" id="{955F41BE-54DA-FC79-5BC2-A7CE03FBD521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364529" y="7397464"/>
              <a:ext cx="119912" cy="119086"/>
            </a:xfrm>
            <a:custGeom>
              <a:avLst/>
              <a:gdLst>
                <a:gd name="connsiteX0" fmla="*/ 65622 w 119912"/>
                <a:gd name="connsiteY0" fmla="*/ 54223 h 119086"/>
                <a:gd name="connsiteX1" fmla="*/ 87510 w 119912"/>
                <a:gd name="connsiteY1" fmla="*/ 23000 h 119086"/>
                <a:gd name="connsiteX2" fmla="*/ 115823 w 119912"/>
                <a:gd name="connsiteY2" fmla="*/ 8633 h 119086"/>
                <a:gd name="connsiteX3" fmla="*/ 115823 w 119912"/>
                <a:gd name="connsiteY3" fmla="*/ 67 h 119086"/>
                <a:gd name="connsiteX4" fmla="*/ 96313 w 119912"/>
                <a:gd name="connsiteY4" fmla="*/ 896 h 119086"/>
                <a:gd name="connsiteX5" fmla="*/ 73473 w 119912"/>
                <a:gd name="connsiteY5" fmla="*/ 67 h 119086"/>
                <a:gd name="connsiteX6" fmla="*/ 73473 w 119912"/>
                <a:gd name="connsiteY6" fmla="*/ 8633 h 119086"/>
                <a:gd name="connsiteX7" fmla="*/ 80373 w 119912"/>
                <a:gd name="connsiteY7" fmla="*/ 17198 h 119086"/>
                <a:gd name="connsiteX8" fmla="*/ 76804 w 119912"/>
                <a:gd name="connsiteY8" fmla="*/ 26869 h 119086"/>
                <a:gd name="connsiteX9" fmla="*/ 62053 w 119912"/>
                <a:gd name="connsiteY9" fmla="*/ 48420 h 119086"/>
                <a:gd name="connsiteX10" fmla="*/ 43495 w 119912"/>
                <a:gd name="connsiteY10" fmla="*/ 20514 h 119086"/>
                <a:gd name="connsiteX11" fmla="*/ 41354 w 119912"/>
                <a:gd name="connsiteY11" fmla="*/ 15540 h 119086"/>
                <a:gd name="connsiteX12" fmla="*/ 49681 w 119912"/>
                <a:gd name="connsiteY12" fmla="*/ 8633 h 119086"/>
                <a:gd name="connsiteX13" fmla="*/ 49681 w 119912"/>
                <a:gd name="connsiteY13" fmla="*/ 67 h 119086"/>
                <a:gd name="connsiteX14" fmla="*/ 23985 w 119912"/>
                <a:gd name="connsiteY14" fmla="*/ 896 h 119086"/>
                <a:gd name="connsiteX15" fmla="*/ 1383 w 119912"/>
                <a:gd name="connsiteY15" fmla="*/ 67 h 119086"/>
                <a:gd name="connsiteX16" fmla="*/ 1383 w 119912"/>
                <a:gd name="connsiteY16" fmla="*/ 8633 h 119086"/>
                <a:gd name="connsiteX17" fmla="*/ 29457 w 119912"/>
                <a:gd name="connsiteY17" fmla="*/ 25487 h 119086"/>
                <a:gd name="connsiteX18" fmla="*/ 53012 w 119912"/>
                <a:gd name="connsiteY18" fmla="*/ 61130 h 119086"/>
                <a:gd name="connsiteX19" fmla="*/ 30647 w 119912"/>
                <a:gd name="connsiteY19" fmla="*/ 94010 h 119086"/>
                <a:gd name="connsiteX20" fmla="*/ 193 w 119912"/>
                <a:gd name="connsiteY20" fmla="*/ 110589 h 119086"/>
                <a:gd name="connsiteX21" fmla="*/ 193 w 119912"/>
                <a:gd name="connsiteY21" fmla="*/ 119154 h 119086"/>
                <a:gd name="connsiteX22" fmla="*/ 19941 w 119912"/>
                <a:gd name="connsiteY22" fmla="*/ 118325 h 119086"/>
                <a:gd name="connsiteX23" fmla="*/ 42543 w 119912"/>
                <a:gd name="connsiteY23" fmla="*/ 119154 h 119086"/>
                <a:gd name="connsiteX24" fmla="*/ 42543 w 119912"/>
                <a:gd name="connsiteY24" fmla="*/ 110589 h 119086"/>
                <a:gd name="connsiteX25" fmla="*/ 35643 w 119912"/>
                <a:gd name="connsiteY25" fmla="*/ 102023 h 119086"/>
                <a:gd name="connsiteX26" fmla="*/ 57056 w 119912"/>
                <a:gd name="connsiteY26" fmla="*/ 66933 h 119086"/>
                <a:gd name="connsiteX27" fmla="*/ 75138 w 119912"/>
                <a:gd name="connsiteY27" fmla="*/ 94563 h 119086"/>
                <a:gd name="connsiteX28" fmla="*/ 80135 w 119912"/>
                <a:gd name="connsiteY28" fmla="*/ 103681 h 119086"/>
                <a:gd name="connsiteX29" fmla="*/ 71570 w 119912"/>
                <a:gd name="connsiteY29" fmla="*/ 110589 h 119086"/>
                <a:gd name="connsiteX30" fmla="*/ 71570 w 119912"/>
                <a:gd name="connsiteY30" fmla="*/ 119154 h 119086"/>
                <a:gd name="connsiteX31" fmla="*/ 97265 w 119912"/>
                <a:gd name="connsiteY31" fmla="*/ 118325 h 119086"/>
                <a:gd name="connsiteX32" fmla="*/ 120105 w 119912"/>
                <a:gd name="connsiteY32" fmla="*/ 119154 h 119086"/>
                <a:gd name="connsiteX33" fmla="*/ 120105 w 119912"/>
                <a:gd name="connsiteY33" fmla="*/ 110589 h 119086"/>
                <a:gd name="connsiteX34" fmla="*/ 97503 w 119912"/>
                <a:gd name="connsiteY34" fmla="*/ 102023 h 119086"/>
                <a:gd name="connsiteX35" fmla="*/ 65622 w 119912"/>
                <a:gd name="connsiteY35" fmla="*/ 54223 h 11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9912" h="119086">
                  <a:moveTo>
                    <a:pt x="65622" y="54223"/>
                  </a:moveTo>
                  <a:cubicBezTo>
                    <a:pt x="72759" y="43723"/>
                    <a:pt x="81800" y="30184"/>
                    <a:pt x="87510" y="23000"/>
                  </a:cubicBezTo>
                  <a:cubicBezTo>
                    <a:pt x="94886" y="13054"/>
                    <a:pt x="104641" y="8909"/>
                    <a:pt x="115823" y="8633"/>
                  </a:cubicBezTo>
                  <a:lnTo>
                    <a:pt x="115823" y="67"/>
                  </a:lnTo>
                  <a:cubicBezTo>
                    <a:pt x="109637" y="620"/>
                    <a:pt x="102499" y="896"/>
                    <a:pt x="96313" y="896"/>
                  </a:cubicBezTo>
                  <a:cubicBezTo>
                    <a:pt x="89176" y="896"/>
                    <a:pt x="76566" y="344"/>
                    <a:pt x="73473" y="67"/>
                  </a:cubicBezTo>
                  <a:lnTo>
                    <a:pt x="73473" y="8633"/>
                  </a:lnTo>
                  <a:cubicBezTo>
                    <a:pt x="78469" y="9185"/>
                    <a:pt x="80373" y="12777"/>
                    <a:pt x="80373" y="17198"/>
                  </a:cubicBezTo>
                  <a:cubicBezTo>
                    <a:pt x="80373" y="21619"/>
                    <a:pt x="77993" y="25211"/>
                    <a:pt x="76804" y="26869"/>
                  </a:cubicBezTo>
                  <a:lnTo>
                    <a:pt x="62053" y="48420"/>
                  </a:lnTo>
                  <a:lnTo>
                    <a:pt x="43495" y="20514"/>
                  </a:lnTo>
                  <a:cubicBezTo>
                    <a:pt x="41354" y="17751"/>
                    <a:pt x="41354" y="17198"/>
                    <a:pt x="41354" y="15540"/>
                  </a:cubicBezTo>
                  <a:cubicBezTo>
                    <a:pt x="41354" y="11396"/>
                    <a:pt x="44922" y="8909"/>
                    <a:pt x="49681" y="8633"/>
                  </a:cubicBezTo>
                  <a:lnTo>
                    <a:pt x="49681" y="67"/>
                  </a:lnTo>
                  <a:cubicBezTo>
                    <a:pt x="43495" y="344"/>
                    <a:pt x="27792" y="896"/>
                    <a:pt x="23985" y="896"/>
                  </a:cubicBezTo>
                  <a:cubicBezTo>
                    <a:pt x="18989" y="896"/>
                    <a:pt x="7807" y="620"/>
                    <a:pt x="1383" y="67"/>
                  </a:cubicBezTo>
                  <a:lnTo>
                    <a:pt x="1383" y="8633"/>
                  </a:lnTo>
                  <a:cubicBezTo>
                    <a:pt x="18037" y="8633"/>
                    <a:pt x="18275" y="8909"/>
                    <a:pt x="29457" y="25487"/>
                  </a:cubicBezTo>
                  <a:lnTo>
                    <a:pt x="53012" y="61130"/>
                  </a:lnTo>
                  <a:lnTo>
                    <a:pt x="30647" y="94010"/>
                  </a:lnTo>
                  <a:cubicBezTo>
                    <a:pt x="19227" y="110036"/>
                    <a:pt x="5189" y="110589"/>
                    <a:pt x="193" y="110589"/>
                  </a:cubicBezTo>
                  <a:lnTo>
                    <a:pt x="193" y="119154"/>
                  </a:lnTo>
                  <a:cubicBezTo>
                    <a:pt x="6379" y="118601"/>
                    <a:pt x="13755" y="118325"/>
                    <a:pt x="19941" y="118325"/>
                  </a:cubicBezTo>
                  <a:cubicBezTo>
                    <a:pt x="26840" y="118325"/>
                    <a:pt x="36833" y="118878"/>
                    <a:pt x="42543" y="119154"/>
                  </a:cubicBezTo>
                  <a:lnTo>
                    <a:pt x="42543" y="110589"/>
                  </a:lnTo>
                  <a:cubicBezTo>
                    <a:pt x="37309" y="109760"/>
                    <a:pt x="35643" y="106168"/>
                    <a:pt x="35643" y="102023"/>
                  </a:cubicBezTo>
                  <a:cubicBezTo>
                    <a:pt x="35643" y="95945"/>
                    <a:pt x="42543" y="86827"/>
                    <a:pt x="57056" y="66933"/>
                  </a:cubicBezTo>
                  <a:lnTo>
                    <a:pt x="75138" y="94563"/>
                  </a:lnTo>
                  <a:cubicBezTo>
                    <a:pt x="77042" y="97602"/>
                    <a:pt x="80135" y="102023"/>
                    <a:pt x="80135" y="103681"/>
                  </a:cubicBezTo>
                  <a:cubicBezTo>
                    <a:pt x="80135" y="106168"/>
                    <a:pt x="77993" y="110312"/>
                    <a:pt x="71570" y="110589"/>
                  </a:cubicBezTo>
                  <a:lnTo>
                    <a:pt x="71570" y="119154"/>
                  </a:lnTo>
                  <a:cubicBezTo>
                    <a:pt x="78707" y="118878"/>
                    <a:pt x="92031" y="118325"/>
                    <a:pt x="97265" y="118325"/>
                  </a:cubicBezTo>
                  <a:cubicBezTo>
                    <a:pt x="103689" y="118325"/>
                    <a:pt x="112968" y="118601"/>
                    <a:pt x="120105" y="119154"/>
                  </a:cubicBezTo>
                  <a:lnTo>
                    <a:pt x="120105" y="110589"/>
                  </a:lnTo>
                  <a:cubicBezTo>
                    <a:pt x="107258" y="110589"/>
                    <a:pt x="102975" y="110036"/>
                    <a:pt x="97503" y="102023"/>
                  </a:cubicBezTo>
                  <a:lnTo>
                    <a:pt x="65622" y="54223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35" name="Dowolny kształt: kształt 1234">
              <a:extLst>
                <a:ext uri="{FF2B5EF4-FFF2-40B4-BE49-F238E27FC236}">
                  <a16:creationId xmlns:a16="http://schemas.microsoft.com/office/drawing/2014/main" id="{4DA2B1C5-BBF1-1F13-1B6F-3CC31651FC3B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545910" y="7421307"/>
              <a:ext cx="61288" cy="19341"/>
            </a:xfrm>
            <a:custGeom>
              <a:avLst/>
              <a:gdLst>
                <a:gd name="connsiteX0" fmla="*/ 58158 w 61288"/>
                <a:gd name="connsiteY0" fmla="*/ 69 h 19341"/>
                <a:gd name="connsiteX1" fmla="*/ 43835 w 61288"/>
                <a:gd name="connsiteY1" fmla="*/ 8965 h 19341"/>
                <a:gd name="connsiteX2" fmla="*/ 33176 w 61288"/>
                <a:gd name="connsiteY2" fmla="*/ 5097 h 19341"/>
                <a:gd name="connsiteX3" fmla="*/ 20019 w 61288"/>
                <a:gd name="connsiteY3" fmla="*/ 69 h 19341"/>
                <a:gd name="connsiteX4" fmla="*/ 200 w 61288"/>
                <a:gd name="connsiteY4" fmla="*/ 15542 h 19341"/>
                <a:gd name="connsiteX5" fmla="*/ 3531 w 61288"/>
                <a:gd name="connsiteY5" fmla="*/ 19410 h 19341"/>
                <a:gd name="connsiteX6" fmla="*/ 17854 w 61288"/>
                <a:gd name="connsiteY6" fmla="*/ 10513 h 19341"/>
                <a:gd name="connsiteX7" fmla="*/ 28513 w 61288"/>
                <a:gd name="connsiteY7" fmla="*/ 14381 h 19341"/>
                <a:gd name="connsiteX8" fmla="*/ 41670 w 61288"/>
                <a:gd name="connsiteY8" fmla="*/ 19410 h 19341"/>
                <a:gd name="connsiteX9" fmla="*/ 61489 w 61288"/>
                <a:gd name="connsiteY9" fmla="*/ 3937 h 19341"/>
                <a:gd name="connsiteX10" fmla="*/ 58158 w 61288"/>
                <a:gd name="connsiteY10" fmla="*/ 69 h 19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288" h="19341">
                  <a:moveTo>
                    <a:pt x="58158" y="69"/>
                  </a:moveTo>
                  <a:cubicBezTo>
                    <a:pt x="53328" y="6064"/>
                    <a:pt x="48498" y="8965"/>
                    <a:pt x="43835" y="8965"/>
                  </a:cubicBezTo>
                  <a:cubicBezTo>
                    <a:pt x="39505" y="8965"/>
                    <a:pt x="34508" y="6064"/>
                    <a:pt x="33176" y="5097"/>
                  </a:cubicBezTo>
                  <a:cubicBezTo>
                    <a:pt x="27180" y="1809"/>
                    <a:pt x="23683" y="69"/>
                    <a:pt x="20019" y="69"/>
                  </a:cubicBezTo>
                  <a:cubicBezTo>
                    <a:pt x="13191" y="69"/>
                    <a:pt x="10692" y="3163"/>
                    <a:pt x="200" y="15542"/>
                  </a:cubicBezTo>
                  <a:lnTo>
                    <a:pt x="3531" y="19410"/>
                  </a:lnTo>
                  <a:cubicBezTo>
                    <a:pt x="8361" y="13414"/>
                    <a:pt x="13191" y="10513"/>
                    <a:pt x="17854" y="10513"/>
                  </a:cubicBezTo>
                  <a:cubicBezTo>
                    <a:pt x="22184" y="10513"/>
                    <a:pt x="27180" y="13414"/>
                    <a:pt x="28513" y="14381"/>
                  </a:cubicBezTo>
                  <a:cubicBezTo>
                    <a:pt x="34508" y="17669"/>
                    <a:pt x="38006" y="19410"/>
                    <a:pt x="41670" y="19410"/>
                  </a:cubicBezTo>
                  <a:cubicBezTo>
                    <a:pt x="48498" y="19410"/>
                    <a:pt x="50996" y="16315"/>
                    <a:pt x="61489" y="3937"/>
                  </a:cubicBezTo>
                  <a:lnTo>
                    <a:pt x="58158" y="69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36" name="Dowolny kształt: kształt 1235">
              <a:extLst>
                <a:ext uri="{FF2B5EF4-FFF2-40B4-BE49-F238E27FC236}">
                  <a16:creationId xmlns:a16="http://schemas.microsoft.com/office/drawing/2014/main" id="{4DC8EEE4-D6CD-2E23-E338-E1A90FA99848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498902" y="7464395"/>
              <a:ext cx="128739" cy="139837"/>
            </a:xfrm>
            <a:custGeom>
              <a:avLst/>
              <a:gdLst>
                <a:gd name="connsiteX0" fmla="*/ 128938 w 128739"/>
                <a:gd name="connsiteY0" fmla="*/ 2585 h 139837"/>
                <a:gd name="connsiteX1" fmla="*/ 126773 w 128739"/>
                <a:gd name="connsiteY1" fmla="*/ 70 h 139837"/>
                <a:gd name="connsiteX2" fmla="*/ 123775 w 128739"/>
                <a:gd name="connsiteY2" fmla="*/ 2391 h 139837"/>
                <a:gd name="connsiteX3" fmla="*/ 111617 w 128739"/>
                <a:gd name="connsiteY3" fmla="*/ 17284 h 139837"/>
                <a:gd name="connsiteX4" fmla="*/ 80307 w 128739"/>
                <a:gd name="connsiteY4" fmla="*/ 70 h 139837"/>
                <a:gd name="connsiteX5" fmla="*/ 198 w 128739"/>
                <a:gd name="connsiteY5" fmla="*/ 85365 h 139837"/>
                <a:gd name="connsiteX6" fmla="*/ 51328 w 128739"/>
                <a:gd name="connsiteY6" fmla="*/ 139907 h 139837"/>
                <a:gd name="connsiteX7" fmla="*/ 93464 w 128739"/>
                <a:gd name="connsiteY7" fmla="*/ 120953 h 139837"/>
                <a:gd name="connsiteX8" fmla="*/ 110285 w 128739"/>
                <a:gd name="connsiteY8" fmla="*/ 89620 h 139837"/>
                <a:gd name="connsiteX9" fmla="*/ 107453 w 128739"/>
                <a:gd name="connsiteY9" fmla="*/ 87106 h 139837"/>
                <a:gd name="connsiteX10" fmla="*/ 104456 w 128739"/>
                <a:gd name="connsiteY10" fmla="*/ 90200 h 139837"/>
                <a:gd name="connsiteX11" fmla="*/ 54159 w 128739"/>
                <a:gd name="connsiteY11" fmla="*/ 132945 h 139837"/>
                <a:gd name="connsiteX12" fmla="*/ 16853 w 128739"/>
                <a:gd name="connsiteY12" fmla="*/ 91361 h 139837"/>
                <a:gd name="connsiteX13" fmla="*/ 37171 w 128739"/>
                <a:gd name="connsiteY13" fmla="*/ 30823 h 139837"/>
                <a:gd name="connsiteX14" fmla="*/ 81972 w 128739"/>
                <a:gd name="connsiteY14" fmla="*/ 7033 h 139837"/>
                <a:gd name="connsiteX15" fmla="*/ 112616 w 128739"/>
                <a:gd name="connsiteY15" fmla="*/ 44942 h 139837"/>
                <a:gd name="connsiteX16" fmla="*/ 112117 w 128739"/>
                <a:gd name="connsiteY16" fmla="*/ 52872 h 139837"/>
                <a:gd name="connsiteX17" fmla="*/ 115114 w 128739"/>
                <a:gd name="connsiteY17" fmla="*/ 55386 h 139837"/>
                <a:gd name="connsiteX18" fmla="*/ 118612 w 128739"/>
                <a:gd name="connsiteY18" fmla="*/ 51131 h 139837"/>
                <a:gd name="connsiteX19" fmla="*/ 128938 w 128739"/>
                <a:gd name="connsiteY19" fmla="*/ 2585 h 139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8739" h="139837">
                  <a:moveTo>
                    <a:pt x="128938" y="2585"/>
                  </a:moveTo>
                  <a:cubicBezTo>
                    <a:pt x="128938" y="1618"/>
                    <a:pt x="128438" y="70"/>
                    <a:pt x="126773" y="70"/>
                  </a:cubicBezTo>
                  <a:cubicBezTo>
                    <a:pt x="125607" y="70"/>
                    <a:pt x="125274" y="457"/>
                    <a:pt x="123775" y="2391"/>
                  </a:cubicBezTo>
                  <a:lnTo>
                    <a:pt x="111617" y="17284"/>
                  </a:lnTo>
                  <a:cubicBezTo>
                    <a:pt x="110118" y="14963"/>
                    <a:pt x="100792" y="70"/>
                    <a:pt x="80307" y="70"/>
                  </a:cubicBezTo>
                  <a:cubicBezTo>
                    <a:pt x="39836" y="70"/>
                    <a:pt x="198" y="41654"/>
                    <a:pt x="198" y="85365"/>
                  </a:cubicBezTo>
                  <a:cubicBezTo>
                    <a:pt x="198" y="116891"/>
                    <a:pt x="21516" y="139907"/>
                    <a:pt x="51328" y="139907"/>
                  </a:cubicBezTo>
                  <a:cubicBezTo>
                    <a:pt x="60321" y="139907"/>
                    <a:pt x="76309" y="137780"/>
                    <a:pt x="93464" y="120953"/>
                  </a:cubicBezTo>
                  <a:cubicBezTo>
                    <a:pt x="106621" y="107994"/>
                    <a:pt x="110285" y="91168"/>
                    <a:pt x="110285" y="89620"/>
                  </a:cubicBezTo>
                  <a:cubicBezTo>
                    <a:pt x="110285" y="87106"/>
                    <a:pt x="108286" y="87106"/>
                    <a:pt x="107453" y="87106"/>
                  </a:cubicBezTo>
                  <a:cubicBezTo>
                    <a:pt x="105288" y="87106"/>
                    <a:pt x="104955" y="88073"/>
                    <a:pt x="104456" y="90200"/>
                  </a:cubicBezTo>
                  <a:cubicBezTo>
                    <a:pt x="97627" y="116698"/>
                    <a:pt x="74311" y="132945"/>
                    <a:pt x="54159" y="132945"/>
                  </a:cubicBezTo>
                  <a:cubicBezTo>
                    <a:pt x="36505" y="132945"/>
                    <a:pt x="16853" y="121920"/>
                    <a:pt x="16853" y="91361"/>
                  </a:cubicBezTo>
                  <a:cubicBezTo>
                    <a:pt x="16853" y="85752"/>
                    <a:pt x="18019" y="55193"/>
                    <a:pt x="37171" y="30823"/>
                  </a:cubicBezTo>
                  <a:cubicBezTo>
                    <a:pt x="48663" y="15930"/>
                    <a:pt x="66150" y="7033"/>
                    <a:pt x="81972" y="7033"/>
                  </a:cubicBezTo>
                  <a:cubicBezTo>
                    <a:pt x="101291" y="7033"/>
                    <a:pt x="112616" y="23280"/>
                    <a:pt x="112616" y="44942"/>
                  </a:cubicBezTo>
                  <a:cubicBezTo>
                    <a:pt x="112616" y="50357"/>
                    <a:pt x="112117" y="51711"/>
                    <a:pt x="112117" y="52872"/>
                  </a:cubicBezTo>
                  <a:cubicBezTo>
                    <a:pt x="112117" y="55386"/>
                    <a:pt x="114282" y="55386"/>
                    <a:pt x="115114" y="55386"/>
                  </a:cubicBezTo>
                  <a:cubicBezTo>
                    <a:pt x="117779" y="55386"/>
                    <a:pt x="117779" y="54806"/>
                    <a:pt x="118612" y="51131"/>
                  </a:cubicBezTo>
                  <a:lnTo>
                    <a:pt x="128938" y="2585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37" name="Dowolny kształt: kształt 1236">
              <a:extLst>
                <a:ext uri="{FF2B5EF4-FFF2-40B4-BE49-F238E27FC236}">
                  <a16:creationId xmlns:a16="http://schemas.microsoft.com/office/drawing/2014/main" id="{57A757F5-6AE6-C80A-D8D4-6F7F20741962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643819" y="7446187"/>
              <a:ext cx="99689" cy="98916"/>
            </a:xfrm>
            <a:custGeom>
              <a:avLst/>
              <a:gdLst>
                <a:gd name="connsiteX0" fmla="*/ 54213 w 99689"/>
                <a:gd name="connsiteY0" fmla="*/ 3660 h 98916"/>
                <a:gd name="connsiteX1" fmla="*/ 50049 w 99689"/>
                <a:gd name="connsiteY1" fmla="*/ 68 h 98916"/>
                <a:gd name="connsiteX2" fmla="*/ 45885 w 99689"/>
                <a:gd name="connsiteY2" fmla="*/ 3384 h 98916"/>
                <a:gd name="connsiteX3" fmla="*/ 15194 w 99689"/>
                <a:gd name="connsiteY3" fmla="*/ 84755 h 98916"/>
                <a:gd name="connsiteX4" fmla="*/ 205 w 99689"/>
                <a:gd name="connsiteY4" fmla="*/ 92906 h 98916"/>
                <a:gd name="connsiteX5" fmla="*/ 205 w 99689"/>
                <a:gd name="connsiteY5" fmla="*/ 98985 h 98916"/>
                <a:gd name="connsiteX6" fmla="*/ 14004 w 99689"/>
                <a:gd name="connsiteY6" fmla="*/ 98432 h 98916"/>
                <a:gd name="connsiteX7" fmla="*/ 29469 w 99689"/>
                <a:gd name="connsiteY7" fmla="*/ 98985 h 98916"/>
                <a:gd name="connsiteX8" fmla="*/ 29469 w 99689"/>
                <a:gd name="connsiteY8" fmla="*/ 92906 h 98916"/>
                <a:gd name="connsiteX9" fmla="*/ 20428 w 99689"/>
                <a:gd name="connsiteY9" fmla="*/ 86828 h 98916"/>
                <a:gd name="connsiteX10" fmla="*/ 21023 w 99689"/>
                <a:gd name="connsiteY10" fmla="*/ 84479 h 98916"/>
                <a:gd name="connsiteX11" fmla="*/ 27209 w 99689"/>
                <a:gd name="connsiteY11" fmla="*/ 68177 h 98916"/>
                <a:gd name="connsiteX12" fmla="*/ 65395 w 99689"/>
                <a:gd name="connsiteY12" fmla="*/ 68177 h 98916"/>
                <a:gd name="connsiteX13" fmla="*/ 72652 w 99689"/>
                <a:gd name="connsiteY13" fmla="*/ 87518 h 98916"/>
                <a:gd name="connsiteX14" fmla="*/ 73365 w 99689"/>
                <a:gd name="connsiteY14" fmla="*/ 89591 h 98916"/>
                <a:gd name="connsiteX15" fmla="*/ 63135 w 99689"/>
                <a:gd name="connsiteY15" fmla="*/ 92906 h 98916"/>
                <a:gd name="connsiteX16" fmla="*/ 63135 w 99689"/>
                <a:gd name="connsiteY16" fmla="*/ 98985 h 98916"/>
                <a:gd name="connsiteX17" fmla="*/ 82406 w 99689"/>
                <a:gd name="connsiteY17" fmla="*/ 98432 h 98916"/>
                <a:gd name="connsiteX18" fmla="*/ 99894 w 99689"/>
                <a:gd name="connsiteY18" fmla="*/ 98985 h 98916"/>
                <a:gd name="connsiteX19" fmla="*/ 99894 w 99689"/>
                <a:gd name="connsiteY19" fmla="*/ 92906 h 98916"/>
                <a:gd name="connsiteX20" fmla="*/ 96801 w 99689"/>
                <a:gd name="connsiteY20" fmla="*/ 92906 h 98916"/>
                <a:gd name="connsiteX21" fmla="*/ 86213 w 99689"/>
                <a:gd name="connsiteY21" fmla="*/ 88347 h 98916"/>
                <a:gd name="connsiteX22" fmla="*/ 54213 w 99689"/>
                <a:gd name="connsiteY22" fmla="*/ 3660 h 98916"/>
                <a:gd name="connsiteX23" fmla="*/ 46242 w 99689"/>
                <a:gd name="connsiteY23" fmla="*/ 17614 h 98916"/>
                <a:gd name="connsiteX24" fmla="*/ 63135 w 99689"/>
                <a:gd name="connsiteY24" fmla="*/ 62098 h 98916"/>
                <a:gd name="connsiteX25" fmla="*/ 29469 w 99689"/>
                <a:gd name="connsiteY25" fmla="*/ 62098 h 98916"/>
                <a:gd name="connsiteX26" fmla="*/ 46242 w 99689"/>
                <a:gd name="connsiteY26" fmla="*/ 17614 h 9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9689" h="98916">
                  <a:moveTo>
                    <a:pt x="54213" y="3660"/>
                  </a:moveTo>
                  <a:cubicBezTo>
                    <a:pt x="53261" y="1173"/>
                    <a:pt x="52904" y="68"/>
                    <a:pt x="50049" y="68"/>
                  </a:cubicBezTo>
                  <a:cubicBezTo>
                    <a:pt x="47908" y="68"/>
                    <a:pt x="46956" y="621"/>
                    <a:pt x="45885" y="3384"/>
                  </a:cubicBezTo>
                  <a:lnTo>
                    <a:pt x="15194" y="84755"/>
                  </a:lnTo>
                  <a:cubicBezTo>
                    <a:pt x="12576" y="91663"/>
                    <a:pt x="6153" y="92906"/>
                    <a:pt x="205" y="92906"/>
                  </a:cubicBezTo>
                  <a:lnTo>
                    <a:pt x="205" y="98985"/>
                  </a:lnTo>
                  <a:cubicBezTo>
                    <a:pt x="4606" y="98570"/>
                    <a:pt x="9602" y="98432"/>
                    <a:pt x="14004" y="98432"/>
                  </a:cubicBezTo>
                  <a:cubicBezTo>
                    <a:pt x="15551" y="98432"/>
                    <a:pt x="23997" y="98570"/>
                    <a:pt x="29469" y="98985"/>
                  </a:cubicBezTo>
                  <a:lnTo>
                    <a:pt x="29469" y="92906"/>
                  </a:lnTo>
                  <a:cubicBezTo>
                    <a:pt x="22807" y="92906"/>
                    <a:pt x="20428" y="89452"/>
                    <a:pt x="20428" y="86828"/>
                  </a:cubicBezTo>
                  <a:cubicBezTo>
                    <a:pt x="20428" y="85999"/>
                    <a:pt x="20666" y="85584"/>
                    <a:pt x="21023" y="84479"/>
                  </a:cubicBezTo>
                  <a:lnTo>
                    <a:pt x="27209" y="68177"/>
                  </a:lnTo>
                  <a:lnTo>
                    <a:pt x="65395" y="68177"/>
                  </a:lnTo>
                  <a:lnTo>
                    <a:pt x="72652" y="87518"/>
                  </a:lnTo>
                  <a:cubicBezTo>
                    <a:pt x="73365" y="89176"/>
                    <a:pt x="73365" y="89452"/>
                    <a:pt x="73365" y="89591"/>
                  </a:cubicBezTo>
                  <a:cubicBezTo>
                    <a:pt x="73365" y="92906"/>
                    <a:pt x="66585" y="92906"/>
                    <a:pt x="63135" y="92906"/>
                  </a:cubicBezTo>
                  <a:lnTo>
                    <a:pt x="63135" y="98985"/>
                  </a:lnTo>
                  <a:cubicBezTo>
                    <a:pt x="67774" y="98847"/>
                    <a:pt x="76696" y="98432"/>
                    <a:pt x="82406" y="98432"/>
                  </a:cubicBezTo>
                  <a:cubicBezTo>
                    <a:pt x="88473" y="98432"/>
                    <a:pt x="94897" y="98709"/>
                    <a:pt x="99894" y="98985"/>
                  </a:cubicBezTo>
                  <a:lnTo>
                    <a:pt x="99894" y="92906"/>
                  </a:lnTo>
                  <a:lnTo>
                    <a:pt x="96801" y="92906"/>
                  </a:lnTo>
                  <a:cubicBezTo>
                    <a:pt x="89425" y="92906"/>
                    <a:pt x="87641" y="92077"/>
                    <a:pt x="86213" y="88347"/>
                  </a:cubicBezTo>
                  <a:lnTo>
                    <a:pt x="54213" y="3660"/>
                  </a:lnTo>
                  <a:close/>
                  <a:moveTo>
                    <a:pt x="46242" y="17614"/>
                  </a:moveTo>
                  <a:lnTo>
                    <a:pt x="63135" y="62098"/>
                  </a:lnTo>
                  <a:lnTo>
                    <a:pt x="29469" y="62098"/>
                  </a:lnTo>
                  <a:lnTo>
                    <a:pt x="46242" y="17614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38" name="Dowolny kształt: kształt 1237">
              <a:extLst>
                <a:ext uri="{FF2B5EF4-FFF2-40B4-BE49-F238E27FC236}">
                  <a16:creationId xmlns:a16="http://schemas.microsoft.com/office/drawing/2014/main" id="{CD23CE5E-CFF1-3697-1179-E89FA21DE296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824032" y="7329493"/>
              <a:ext cx="154410" cy="187057"/>
            </a:xfrm>
            <a:custGeom>
              <a:avLst/>
              <a:gdLst>
                <a:gd name="connsiteX0" fmla="*/ 150103 w 154410"/>
                <a:gd name="connsiteY0" fmla="*/ 67 h 187057"/>
                <a:gd name="connsiteX1" fmla="*/ 4733 w 154410"/>
                <a:gd name="connsiteY1" fmla="*/ 67 h 187057"/>
                <a:gd name="connsiteX2" fmla="*/ 212 w 154410"/>
                <a:gd name="connsiteY2" fmla="*/ 62236 h 187057"/>
                <a:gd name="connsiteX3" fmla="*/ 6160 w 154410"/>
                <a:gd name="connsiteY3" fmla="*/ 62236 h 187057"/>
                <a:gd name="connsiteX4" fmla="*/ 48986 w 154410"/>
                <a:gd name="connsiteY4" fmla="*/ 8633 h 187057"/>
                <a:gd name="connsiteX5" fmla="*/ 61834 w 154410"/>
                <a:gd name="connsiteY5" fmla="*/ 9185 h 187057"/>
                <a:gd name="connsiteX6" fmla="*/ 66830 w 154410"/>
                <a:gd name="connsiteY6" fmla="*/ 19685 h 187057"/>
                <a:gd name="connsiteX7" fmla="*/ 66830 w 154410"/>
                <a:gd name="connsiteY7" fmla="*/ 165297 h 187057"/>
                <a:gd name="connsiteX8" fmla="*/ 41848 w 154410"/>
                <a:gd name="connsiteY8" fmla="*/ 178559 h 187057"/>
                <a:gd name="connsiteX9" fmla="*/ 32332 w 154410"/>
                <a:gd name="connsiteY9" fmla="*/ 178559 h 187057"/>
                <a:gd name="connsiteX10" fmla="*/ 32332 w 154410"/>
                <a:gd name="connsiteY10" fmla="*/ 187125 h 187057"/>
                <a:gd name="connsiteX11" fmla="*/ 77299 w 154410"/>
                <a:gd name="connsiteY11" fmla="*/ 186296 h 187057"/>
                <a:gd name="connsiteX12" fmla="*/ 122504 w 154410"/>
                <a:gd name="connsiteY12" fmla="*/ 187125 h 187057"/>
                <a:gd name="connsiteX13" fmla="*/ 122504 w 154410"/>
                <a:gd name="connsiteY13" fmla="*/ 178559 h 187057"/>
                <a:gd name="connsiteX14" fmla="*/ 112987 w 154410"/>
                <a:gd name="connsiteY14" fmla="*/ 178559 h 187057"/>
                <a:gd name="connsiteX15" fmla="*/ 88005 w 154410"/>
                <a:gd name="connsiteY15" fmla="*/ 165297 h 187057"/>
                <a:gd name="connsiteX16" fmla="*/ 88005 w 154410"/>
                <a:gd name="connsiteY16" fmla="*/ 19685 h 187057"/>
                <a:gd name="connsiteX17" fmla="*/ 92288 w 154410"/>
                <a:gd name="connsiteY17" fmla="*/ 9185 h 187057"/>
                <a:gd name="connsiteX18" fmla="*/ 105849 w 154410"/>
                <a:gd name="connsiteY18" fmla="*/ 8633 h 187057"/>
                <a:gd name="connsiteX19" fmla="*/ 148675 w 154410"/>
                <a:gd name="connsiteY19" fmla="*/ 62236 h 187057"/>
                <a:gd name="connsiteX20" fmla="*/ 154623 w 154410"/>
                <a:gd name="connsiteY20" fmla="*/ 62236 h 187057"/>
                <a:gd name="connsiteX21" fmla="*/ 150103 w 154410"/>
                <a:gd name="connsiteY21" fmla="*/ 67 h 187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4410" h="187057">
                  <a:moveTo>
                    <a:pt x="150103" y="67"/>
                  </a:moveTo>
                  <a:lnTo>
                    <a:pt x="4733" y="67"/>
                  </a:lnTo>
                  <a:lnTo>
                    <a:pt x="212" y="62236"/>
                  </a:lnTo>
                  <a:lnTo>
                    <a:pt x="6160" y="62236"/>
                  </a:lnTo>
                  <a:cubicBezTo>
                    <a:pt x="9491" y="17751"/>
                    <a:pt x="13060" y="8633"/>
                    <a:pt x="48986" y="8633"/>
                  </a:cubicBezTo>
                  <a:cubicBezTo>
                    <a:pt x="53269" y="8633"/>
                    <a:pt x="59455" y="8633"/>
                    <a:pt x="61834" y="9185"/>
                  </a:cubicBezTo>
                  <a:cubicBezTo>
                    <a:pt x="66830" y="10290"/>
                    <a:pt x="66830" y="13330"/>
                    <a:pt x="66830" y="19685"/>
                  </a:cubicBezTo>
                  <a:lnTo>
                    <a:pt x="66830" y="165297"/>
                  </a:lnTo>
                  <a:cubicBezTo>
                    <a:pt x="66830" y="174691"/>
                    <a:pt x="66830" y="178559"/>
                    <a:pt x="41848" y="178559"/>
                  </a:cubicBezTo>
                  <a:lnTo>
                    <a:pt x="32332" y="178559"/>
                  </a:lnTo>
                  <a:lnTo>
                    <a:pt x="32332" y="187125"/>
                  </a:lnTo>
                  <a:cubicBezTo>
                    <a:pt x="42086" y="186296"/>
                    <a:pt x="66354" y="186296"/>
                    <a:pt x="77299" y="186296"/>
                  </a:cubicBezTo>
                  <a:cubicBezTo>
                    <a:pt x="88243" y="186296"/>
                    <a:pt x="112749" y="186296"/>
                    <a:pt x="122504" y="187125"/>
                  </a:cubicBezTo>
                  <a:lnTo>
                    <a:pt x="122504" y="178559"/>
                  </a:lnTo>
                  <a:lnTo>
                    <a:pt x="112987" y="178559"/>
                  </a:lnTo>
                  <a:cubicBezTo>
                    <a:pt x="88005" y="178559"/>
                    <a:pt x="88005" y="174691"/>
                    <a:pt x="88005" y="165297"/>
                  </a:cubicBezTo>
                  <a:lnTo>
                    <a:pt x="88005" y="19685"/>
                  </a:lnTo>
                  <a:cubicBezTo>
                    <a:pt x="88005" y="14159"/>
                    <a:pt x="88005" y="10290"/>
                    <a:pt x="92288" y="9185"/>
                  </a:cubicBezTo>
                  <a:cubicBezTo>
                    <a:pt x="94905" y="8633"/>
                    <a:pt x="101329" y="8633"/>
                    <a:pt x="105849" y="8633"/>
                  </a:cubicBezTo>
                  <a:cubicBezTo>
                    <a:pt x="141775" y="8633"/>
                    <a:pt x="145344" y="17751"/>
                    <a:pt x="148675" y="62236"/>
                  </a:cubicBezTo>
                  <a:lnTo>
                    <a:pt x="154623" y="62236"/>
                  </a:lnTo>
                  <a:lnTo>
                    <a:pt x="150103" y="67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39" name="Dowolny kształt: kształt 1238">
              <a:extLst>
                <a:ext uri="{FF2B5EF4-FFF2-40B4-BE49-F238E27FC236}">
                  <a16:creationId xmlns:a16="http://schemas.microsoft.com/office/drawing/2014/main" id="{BCD9BA2C-6A69-AB3A-5F2F-1A143D28BE91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974135" y="7394425"/>
              <a:ext cx="79941" cy="122126"/>
            </a:xfrm>
            <a:custGeom>
              <a:avLst/>
              <a:gdLst>
                <a:gd name="connsiteX0" fmla="*/ 33290 w 79941"/>
                <a:gd name="connsiteY0" fmla="*/ 30461 h 122126"/>
                <a:gd name="connsiteX1" fmla="*/ 33290 w 79941"/>
                <a:gd name="connsiteY1" fmla="*/ 67 h 122126"/>
                <a:gd name="connsiteX2" fmla="*/ 219 w 79941"/>
                <a:gd name="connsiteY2" fmla="*/ 3107 h 122126"/>
                <a:gd name="connsiteX3" fmla="*/ 219 w 79941"/>
                <a:gd name="connsiteY3" fmla="*/ 11672 h 122126"/>
                <a:gd name="connsiteX4" fmla="*/ 18776 w 79941"/>
                <a:gd name="connsiteY4" fmla="*/ 27145 h 122126"/>
                <a:gd name="connsiteX5" fmla="*/ 18776 w 79941"/>
                <a:gd name="connsiteY5" fmla="*/ 101194 h 122126"/>
                <a:gd name="connsiteX6" fmla="*/ 219 w 79941"/>
                <a:gd name="connsiteY6" fmla="*/ 113628 h 122126"/>
                <a:gd name="connsiteX7" fmla="*/ 219 w 79941"/>
                <a:gd name="connsiteY7" fmla="*/ 122193 h 122126"/>
                <a:gd name="connsiteX8" fmla="*/ 27342 w 79941"/>
                <a:gd name="connsiteY8" fmla="*/ 121364 h 122126"/>
                <a:gd name="connsiteX9" fmla="*/ 57558 w 79941"/>
                <a:gd name="connsiteY9" fmla="*/ 122193 h 122126"/>
                <a:gd name="connsiteX10" fmla="*/ 57558 w 79941"/>
                <a:gd name="connsiteY10" fmla="*/ 113628 h 122126"/>
                <a:gd name="connsiteX11" fmla="*/ 52561 w 79941"/>
                <a:gd name="connsiteY11" fmla="*/ 113628 h 122126"/>
                <a:gd name="connsiteX12" fmla="*/ 34479 w 79941"/>
                <a:gd name="connsiteY12" fmla="*/ 100642 h 122126"/>
                <a:gd name="connsiteX13" fmla="*/ 34479 w 79941"/>
                <a:gd name="connsiteY13" fmla="*/ 58091 h 122126"/>
                <a:gd name="connsiteX14" fmla="*/ 62554 w 79941"/>
                <a:gd name="connsiteY14" fmla="*/ 6146 h 122126"/>
                <a:gd name="connsiteX15" fmla="*/ 65171 w 79941"/>
                <a:gd name="connsiteY15" fmla="*/ 6422 h 122126"/>
                <a:gd name="connsiteX16" fmla="*/ 59699 w 79941"/>
                <a:gd name="connsiteY16" fmla="*/ 17198 h 122126"/>
                <a:gd name="connsiteX17" fmla="*/ 69929 w 79941"/>
                <a:gd name="connsiteY17" fmla="*/ 29079 h 122126"/>
                <a:gd name="connsiteX18" fmla="*/ 80160 w 79941"/>
                <a:gd name="connsiteY18" fmla="*/ 16922 h 122126"/>
                <a:gd name="connsiteX19" fmla="*/ 62554 w 79941"/>
                <a:gd name="connsiteY19" fmla="*/ 67 h 122126"/>
                <a:gd name="connsiteX20" fmla="*/ 33290 w 79941"/>
                <a:gd name="connsiteY20" fmla="*/ 30461 h 12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9941" h="122126">
                  <a:moveTo>
                    <a:pt x="33290" y="30461"/>
                  </a:moveTo>
                  <a:lnTo>
                    <a:pt x="33290" y="67"/>
                  </a:lnTo>
                  <a:lnTo>
                    <a:pt x="219" y="3107"/>
                  </a:lnTo>
                  <a:lnTo>
                    <a:pt x="219" y="11672"/>
                  </a:lnTo>
                  <a:cubicBezTo>
                    <a:pt x="16873" y="11672"/>
                    <a:pt x="18776" y="13606"/>
                    <a:pt x="18776" y="27145"/>
                  </a:cubicBezTo>
                  <a:lnTo>
                    <a:pt x="18776" y="101194"/>
                  </a:lnTo>
                  <a:cubicBezTo>
                    <a:pt x="18776" y="113628"/>
                    <a:pt x="16159" y="113628"/>
                    <a:pt x="219" y="113628"/>
                  </a:cubicBezTo>
                  <a:lnTo>
                    <a:pt x="219" y="122193"/>
                  </a:lnTo>
                  <a:cubicBezTo>
                    <a:pt x="9497" y="121917"/>
                    <a:pt x="20680" y="121364"/>
                    <a:pt x="27342" y="121364"/>
                  </a:cubicBezTo>
                  <a:cubicBezTo>
                    <a:pt x="36858" y="121364"/>
                    <a:pt x="48041" y="121364"/>
                    <a:pt x="57558" y="122193"/>
                  </a:cubicBezTo>
                  <a:lnTo>
                    <a:pt x="57558" y="113628"/>
                  </a:lnTo>
                  <a:lnTo>
                    <a:pt x="52561" y="113628"/>
                  </a:lnTo>
                  <a:cubicBezTo>
                    <a:pt x="34955" y="113628"/>
                    <a:pt x="34479" y="110589"/>
                    <a:pt x="34479" y="100642"/>
                  </a:cubicBezTo>
                  <a:lnTo>
                    <a:pt x="34479" y="58091"/>
                  </a:lnTo>
                  <a:cubicBezTo>
                    <a:pt x="34479" y="30737"/>
                    <a:pt x="44472" y="6146"/>
                    <a:pt x="62554" y="6146"/>
                  </a:cubicBezTo>
                  <a:cubicBezTo>
                    <a:pt x="64219" y="6146"/>
                    <a:pt x="64695" y="6146"/>
                    <a:pt x="65171" y="6422"/>
                  </a:cubicBezTo>
                  <a:cubicBezTo>
                    <a:pt x="64457" y="6699"/>
                    <a:pt x="59699" y="10014"/>
                    <a:pt x="59699" y="17198"/>
                  </a:cubicBezTo>
                  <a:cubicBezTo>
                    <a:pt x="59699" y="24935"/>
                    <a:pt x="64695" y="29079"/>
                    <a:pt x="69929" y="29079"/>
                  </a:cubicBezTo>
                  <a:cubicBezTo>
                    <a:pt x="74212" y="29079"/>
                    <a:pt x="80160" y="25763"/>
                    <a:pt x="80160" y="16922"/>
                  </a:cubicBezTo>
                  <a:cubicBezTo>
                    <a:pt x="80160" y="8080"/>
                    <a:pt x="72785" y="67"/>
                    <a:pt x="62554" y="67"/>
                  </a:cubicBezTo>
                  <a:cubicBezTo>
                    <a:pt x="45186" y="67"/>
                    <a:pt x="36620" y="18580"/>
                    <a:pt x="33290" y="30461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40" name="Dowolny kształt: kształt 1239">
              <a:extLst>
                <a:ext uri="{FF2B5EF4-FFF2-40B4-BE49-F238E27FC236}">
                  <a16:creationId xmlns:a16="http://schemas.microsoft.com/office/drawing/2014/main" id="{3E4B5733-F7B4-F616-23BD-76CB185E1A79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143137" y="7198799"/>
              <a:ext cx="90410" cy="497069"/>
            </a:xfrm>
            <a:custGeom>
              <a:avLst/>
              <a:gdLst>
                <a:gd name="connsiteX0" fmla="*/ 79928 w 90410"/>
                <a:gd name="connsiteY0" fmla="*/ 494087 h 497069"/>
                <a:gd name="connsiteX1" fmla="*/ 82783 w 90410"/>
                <a:gd name="connsiteY1" fmla="*/ 497126 h 497069"/>
                <a:gd name="connsiteX2" fmla="*/ 88017 w 90410"/>
                <a:gd name="connsiteY2" fmla="*/ 497126 h 497069"/>
                <a:gd name="connsiteX3" fmla="*/ 90634 w 90410"/>
                <a:gd name="connsiteY3" fmla="*/ 494363 h 497069"/>
                <a:gd name="connsiteX4" fmla="*/ 89682 w 90410"/>
                <a:gd name="connsiteY4" fmla="*/ 491876 h 497069"/>
                <a:gd name="connsiteX5" fmla="*/ 53518 w 90410"/>
                <a:gd name="connsiteY5" fmla="*/ 436339 h 497069"/>
                <a:gd name="connsiteX6" fmla="*/ 18306 w 90410"/>
                <a:gd name="connsiteY6" fmla="*/ 248729 h 497069"/>
                <a:gd name="connsiteX7" fmla="*/ 89920 w 90410"/>
                <a:gd name="connsiteY7" fmla="*/ 5030 h 497069"/>
                <a:gd name="connsiteX8" fmla="*/ 90634 w 90410"/>
                <a:gd name="connsiteY8" fmla="*/ 2819 h 497069"/>
                <a:gd name="connsiteX9" fmla="*/ 86114 w 90410"/>
                <a:gd name="connsiteY9" fmla="*/ 56 h 497069"/>
                <a:gd name="connsiteX10" fmla="*/ 80404 w 90410"/>
                <a:gd name="connsiteY10" fmla="*/ 2267 h 497069"/>
                <a:gd name="connsiteX11" fmla="*/ 15927 w 90410"/>
                <a:gd name="connsiteY11" fmla="*/ 121630 h 497069"/>
                <a:gd name="connsiteX12" fmla="*/ 224 w 90410"/>
                <a:gd name="connsiteY12" fmla="*/ 248453 h 497069"/>
                <a:gd name="connsiteX13" fmla="*/ 47808 w 90410"/>
                <a:gd name="connsiteY13" fmla="*/ 452089 h 497069"/>
                <a:gd name="connsiteX14" fmla="*/ 63035 w 90410"/>
                <a:gd name="connsiteY14" fmla="*/ 474469 h 497069"/>
                <a:gd name="connsiteX15" fmla="*/ 70649 w 90410"/>
                <a:gd name="connsiteY15" fmla="*/ 484140 h 497069"/>
                <a:gd name="connsiteX16" fmla="*/ 79928 w 90410"/>
                <a:gd name="connsiteY16" fmla="*/ 494087 h 49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0410" h="497069">
                  <a:moveTo>
                    <a:pt x="79928" y="494087"/>
                  </a:moveTo>
                  <a:cubicBezTo>
                    <a:pt x="80404" y="494363"/>
                    <a:pt x="82545" y="497126"/>
                    <a:pt x="82783" y="497126"/>
                  </a:cubicBezTo>
                  <a:lnTo>
                    <a:pt x="88017" y="497126"/>
                  </a:lnTo>
                  <a:cubicBezTo>
                    <a:pt x="88731" y="497126"/>
                    <a:pt x="90634" y="496850"/>
                    <a:pt x="90634" y="494363"/>
                  </a:cubicBezTo>
                  <a:cubicBezTo>
                    <a:pt x="90634" y="493258"/>
                    <a:pt x="90158" y="492705"/>
                    <a:pt x="89682" y="491876"/>
                  </a:cubicBezTo>
                  <a:cubicBezTo>
                    <a:pt x="81117" y="481929"/>
                    <a:pt x="68270" y="466733"/>
                    <a:pt x="53518" y="436339"/>
                  </a:cubicBezTo>
                  <a:cubicBezTo>
                    <a:pt x="27823" y="383289"/>
                    <a:pt x="18306" y="315042"/>
                    <a:pt x="18306" y="248729"/>
                  </a:cubicBezTo>
                  <a:cubicBezTo>
                    <a:pt x="18306" y="126051"/>
                    <a:pt x="48284" y="53935"/>
                    <a:pt x="89920" y="5030"/>
                  </a:cubicBezTo>
                  <a:cubicBezTo>
                    <a:pt x="90634" y="4201"/>
                    <a:pt x="90634" y="3372"/>
                    <a:pt x="90634" y="2819"/>
                  </a:cubicBezTo>
                  <a:cubicBezTo>
                    <a:pt x="90634" y="56"/>
                    <a:pt x="88969" y="56"/>
                    <a:pt x="86114" y="56"/>
                  </a:cubicBezTo>
                  <a:cubicBezTo>
                    <a:pt x="83021" y="56"/>
                    <a:pt x="82545" y="56"/>
                    <a:pt x="80404" y="2267"/>
                  </a:cubicBezTo>
                  <a:cubicBezTo>
                    <a:pt x="57801" y="24924"/>
                    <a:pt x="32343" y="63330"/>
                    <a:pt x="15927" y="121630"/>
                  </a:cubicBezTo>
                  <a:cubicBezTo>
                    <a:pt x="5696" y="158102"/>
                    <a:pt x="224" y="202587"/>
                    <a:pt x="224" y="248453"/>
                  </a:cubicBezTo>
                  <a:cubicBezTo>
                    <a:pt x="224" y="313937"/>
                    <a:pt x="10455" y="387986"/>
                    <a:pt x="47808" y="452089"/>
                  </a:cubicBezTo>
                  <a:cubicBezTo>
                    <a:pt x="54232" y="462865"/>
                    <a:pt x="63035" y="474193"/>
                    <a:pt x="63035" y="474469"/>
                  </a:cubicBezTo>
                  <a:cubicBezTo>
                    <a:pt x="65415" y="477785"/>
                    <a:pt x="68745" y="482206"/>
                    <a:pt x="70649" y="484140"/>
                  </a:cubicBezTo>
                  <a:lnTo>
                    <a:pt x="79928" y="494087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41" name="Dowolny kształt: kształt 1240">
              <a:extLst>
                <a:ext uri="{FF2B5EF4-FFF2-40B4-BE49-F238E27FC236}">
                  <a16:creationId xmlns:a16="http://schemas.microsoft.com/office/drawing/2014/main" id="{9B82D65F-AAF4-9603-5557-6A637DDA522E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288586" y="7262137"/>
              <a:ext cx="79227" cy="25696"/>
            </a:xfrm>
            <a:custGeom>
              <a:avLst/>
              <a:gdLst>
                <a:gd name="connsiteX0" fmla="*/ 79459 w 79227"/>
                <a:gd name="connsiteY0" fmla="*/ 4209 h 25696"/>
                <a:gd name="connsiteX1" fmla="*/ 75652 w 79227"/>
                <a:gd name="connsiteY1" fmla="*/ 65 h 25696"/>
                <a:gd name="connsiteX2" fmla="*/ 56143 w 79227"/>
                <a:gd name="connsiteY2" fmla="*/ 13327 h 25696"/>
                <a:gd name="connsiteX3" fmla="*/ 40678 w 79227"/>
                <a:gd name="connsiteY3" fmla="*/ 6420 h 25696"/>
                <a:gd name="connsiteX4" fmla="*/ 25927 w 79227"/>
                <a:gd name="connsiteY4" fmla="*/ 65 h 25696"/>
                <a:gd name="connsiteX5" fmla="*/ 231 w 79227"/>
                <a:gd name="connsiteY5" fmla="*/ 21616 h 25696"/>
                <a:gd name="connsiteX6" fmla="*/ 4038 w 79227"/>
                <a:gd name="connsiteY6" fmla="*/ 25761 h 25696"/>
                <a:gd name="connsiteX7" fmla="*/ 23547 w 79227"/>
                <a:gd name="connsiteY7" fmla="*/ 12498 h 25696"/>
                <a:gd name="connsiteX8" fmla="*/ 39012 w 79227"/>
                <a:gd name="connsiteY8" fmla="*/ 19406 h 25696"/>
                <a:gd name="connsiteX9" fmla="*/ 53763 w 79227"/>
                <a:gd name="connsiteY9" fmla="*/ 25761 h 25696"/>
                <a:gd name="connsiteX10" fmla="*/ 79459 w 79227"/>
                <a:gd name="connsiteY10" fmla="*/ 4209 h 25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227" h="25696">
                  <a:moveTo>
                    <a:pt x="79459" y="4209"/>
                  </a:moveTo>
                  <a:lnTo>
                    <a:pt x="75652" y="65"/>
                  </a:lnTo>
                  <a:cubicBezTo>
                    <a:pt x="75652" y="341"/>
                    <a:pt x="66611" y="13327"/>
                    <a:pt x="56143" y="13327"/>
                  </a:cubicBezTo>
                  <a:cubicBezTo>
                    <a:pt x="50670" y="13327"/>
                    <a:pt x="44722" y="9183"/>
                    <a:pt x="40678" y="6420"/>
                  </a:cubicBezTo>
                  <a:cubicBezTo>
                    <a:pt x="34254" y="1999"/>
                    <a:pt x="29971" y="65"/>
                    <a:pt x="25927" y="65"/>
                  </a:cubicBezTo>
                  <a:cubicBezTo>
                    <a:pt x="16886" y="65"/>
                    <a:pt x="12365" y="6143"/>
                    <a:pt x="231" y="21616"/>
                  </a:cubicBezTo>
                  <a:lnTo>
                    <a:pt x="4038" y="25761"/>
                  </a:lnTo>
                  <a:cubicBezTo>
                    <a:pt x="4038" y="25485"/>
                    <a:pt x="13079" y="12498"/>
                    <a:pt x="23547" y="12498"/>
                  </a:cubicBezTo>
                  <a:cubicBezTo>
                    <a:pt x="29020" y="12498"/>
                    <a:pt x="34968" y="16643"/>
                    <a:pt x="39012" y="19406"/>
                  </a:cubicBezTo>
                  <a:cubicBezTo>
                    <a:pt x="45436" y="23827"/>
                    <a:pt x="49719" y="25761"/>
                    <a:pt x="53763" y="25761"/>
                  </a:cubicBezTo>
                  <a:cubicBezTo>
                    <a:pt x="62804" y="25761"/>
                    <a:pt x="67325" y="19682"/>
                    <a:pt x="79459" y="4209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42" name="Dowolny kształt: kształt 1241">
              <a:extLst>
                <a:ext uri="{FF2B5EF4-FFF2-40B4-BE49-F238E27FC236}">
                  <a16:creationId xmlns:a16="http://schemas.microsoft.com/office/drawing/2014/main" id="{80DEF0B1-A743-665F-6A28-A6AAD91D5052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252872" y="7321757"/>
              <a:ext cx="150604" cy="194793"/>
            </a:xfrm>
            <a:custGeom>
              <a:avLst/>
              <a:gdLst>
                <a:gd name="connsiteX0" fmla="*/ 150834 w 150604"/>
                <a:gd name="connsiteY0" fmla="*/ 150100 h 194793"/>
                <a:gd name="connsiteX1" fmla="*/ 144886 w 150604"/>
                <a:gd name="connsiteY1" fmla="*/ 150100 h 194793"/>
                <a:gd name="connsiteX2" fmla="*/ 140604 w 150604"/>
                <a:gd name="connsiteY2" fmla="*/ 170270 h 194793"/>
                <a:gd name="connsiteX3" fmla="*/ 124901 w 150604"/>
                <a:gd name="connsiteY3" fmla="*/ 176901 h 194793"/>
                <a:gd name="connsiteX4" fmla="*/ 105867 w 150604"/>
                <a:gd name="connsiteY4" fmla="*/ 176901 h 194793"/>
                <a:gd name="connsiteX5" fmla="*/ 127042 w 150604"/>
                <a:gd name="connsiteY5" fmla="*/ 129930 h 194793"/>
                <a:gd name="connsiteX6" fmla="*/ 147979 w 150604"/>
                <a:gd name="connsiteY6" fmla="*/ 69419 h 194793"/>
                <a:gd name="connsiteX7" fmla="*/ 75651 w 150604"/>
                <a:gd name="connsiteY7" fmla="*/ 67 h 194793"/>
                <a:gd name="connsiteX8" fmla="*/ 3085 w 150604"/>
                <a:gd name="connsiteY8" fmla="*/ 69419 h 194793"/>
                <a:gd name="connsiteX9" fmla="*/ 24022 w 150604"/>
                <a:gd name="connsiteY9" fmla="*/ 129930 h 194793"/>
                <a:gd name="connsiteX10" fmla="*/ 45197 w 150604"/>
                <a:gd name="connsiteY10" fmla="*/ 176901 h 194793"/>
                <a:gd name="connsiteX11" fmla="*/ 26163 w 150604"/>
                <a:gd name="connsiteY11" fmla="*/ 176901 h 194793"/>
                <a:gd name="connsiteX12" fmla="*/ 10461 w 150604"/>
                <a:gd name="connsiteY12" fmla="*/ 170546 h 194793"/>
                <a:gd name="connsiteX13" fmla="*/ 6178 w 150604"/>
                <a:gd name="connsiteY13" fmla="*/ 150100 h 194793"/>
                <a:gd name="connsiteX14" fmla="*/ 230 w 150604"/>
                <a:gd name="connsiteY14" fmla="*/ 150100 h 194793"/>
                <a:gd name="connsiteX15" fmla="*/ 8081 w 150604"/>
                <a:gd name="connsiteY15" fmla="*/ 194861 h 194793"/>
                <a:gd name="connsiteX16" fmla="*/ 46149 w 150604"/>
                <a:gd name="connsiteY16" fmla="*/ 194861 h 194793"/>
                <a:gd name="connsiteX17" fmla="*/ 52097 w 150604"/>
                <a:gd name="connsiteY17" fmla="*/ 189059 h 194793"/>
                <a:gd name="connsiteX18" fmla="*/ 39249 w 150604"/>
                <a:gd name="connsiteY18" fmla="*/ 127719 h 194793"/>
                <a:gd name="connsiteX19" fmla="*/ 27591 w 150604"/>
                <a:gd name="connsiteY19" fmla="*/ 69143 h 194793"/>
                <a:gd name="connsiteX20" fmla="*/ 75413 w 150604"/>
                <a:gd name="connsiteY20" fmla="*/ 6146 h 194793"/>
                <a:gd name="connsiteX21" fmla="*/ 123473 w 150604"/>
                <a:gd name="connsiteY21" fmla="*/ 69143 h 194793"/>
                <a:gd name="connsiteX22" fmla="*/ 110150 w 150604"/>
                <a:gd name="connsiteY22" fmla="*/ 133522 h 194793"/>
                <a:gd name="connsiteX23" fmla="*/ 98967 w 150604"/>
                <a:gd name="connsiteY23" fmla="*/ 189059 h 194793"/>
                <a:gd name="connsiteX24" fmla="*/ 105153 w 150604"/>
                <a:gd name="connsiteY24" fmla="*/ 194861 h 194793"/>
                <a:gd name="connsiteX25" fmla="*/ 142983 w 150604"/>
                <a:gd name="connsiteY25" fmla="*/ 194861 h 194793"/>
                <a:gd name="connsiteX26" fmla="*/ 150834 w 150604"/>
                <a:gd name="connsiteY26" fmla="*/ 150100 h 194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0604" h="194793">
                  <a:moveTo>
                    <a:pt x="150834" y="150100"/>
                  </a:moveTo>
                  <a:lnTo>
                    <a:pt x="144886" y="150100"/>
                  </a:lnTo>
                  <a:cubicBezTo>
                    <a:pt x="143697" y="157284"/>
                    <a:pt x="142745" y="163639"/>
                    <a:pt x="140604" y="170270"/>
                  </a:cubicBezTo>
                  <a:cubicBezTo>
                    <a:pt x="139414" y="174691"/>
                    <a:pt x="138700" y="176901"/>
                    <a:pt x="124901" y="176901"/>
                  </a:cubicBezTo>
                  <a:lnTo>
                    <a:pt x="105867" y="176901"/>
                  </a:lnTo>
                  <a:cubicBezTo>
                    <a:pt x="108960" y="161428"/>
                    <a:pt x="116336" y="148166"/>
                    <a:pt x="127042" y="129930"/>
                  </a:cubicBezTo>
                  <a:cubicBezTo>
                    <a:pt x="138224" y="110312"/>
                    <a:pt x="147979" y="91247"/>
                    <a:pt x="147979" y="69419"/>
                  </a:cubicBezTo>
                  <a:cubicBezTo>
                    <a:pt x="147979" y="31013"/>
                    <a:pt x="115860" y="67"/>
                    <a:pt x="75651" y="67"/>
                  </a:cubicBezTo>
                  <a:cubicBezTo>
                    <a:pt x="34729" y="67"/>
                    <a:pt x="3085" y="31566"/>
                    <a:pt x="3085" y="69419"/>
                  </a:cubicBezTo>
                  <a:cubicBezTo>
                    <a:pt x="3085" y="91247"/>
                    <a:pt x="12840" y="110312"/>
                    <a:pt x="24022" y="129930"/>
                  </a:cubicBezTo>
                  <a:cubicBezTo>
                    <a:pt x="34491" y="148166"/>
                    <a:pt x="42104" y="161428"/>
                    <a:pt x="45197" y="176901"/>
                  </a:cubicBezTo>
                  <a:lnTo>
                    <a:pt x="26163" y="176901"/>
                  </a:lnTo>
                  <a:cubicBezTo>
                    <a:pt x="12364" y="176901"/>
                    <a:pt x="11650" y="174691"/>
                    <a:pt x="10461" y="170546"/>
                  </a:cubicBezTo>
                  <a:cubicBezTo>
                    <a:pt x="8557" y="164192"/>
                    <a:pt x="7368" y="157008"/>
                    <a:pt x="6178" y="150100"/>
                  </a:cubicBezTo>
                  <a:lnTo>
                    <a:pt x="230" y="150100"/>
                  </a:lnTo>
                  <a:lnTo>
                    <a:pt x="8081" y="194861"/>
                  </a:lnTo>
                  <a:lnTo>
                    <a:pt x="46149" y="194861"/>
                  </a:lnTo>
                  <a:cubicBezTo>
                    <a:pt x="51383" y="194861"/>
                    <a:pt x="52097" y="194861"/>
                    <a:pt x="52097" y="189059"/>
                  </a:cubicBezTo>
                  <a:cubicBezTo>
                    <a:pt x="52097" y="169718"/>
                    <a:pt x="44721" y="145403"/>
                    <a:pt x="39249" y="127719"/>
                  </a:cubicBezTo>
                  <a:cubicBezTo>
                    <a:pt x="34253" y="111694"/>
                    <a:pt x="27591" y="89866"/>
                    <a:pt x="27591" y="69143"/>
                  </a:cubicBezTo>
                  <a:cubicBezTo>
                    <a:pt x="27591" y="24935"/>
                    <a:pt x="53762" y="6146"/>
                    <a:pt x="75413" y="6146"/>
                  </a:cubicBezTo>
                  <a:cubicBezTo>
                    <a:pt x="98254" y="6146"/>
                    <a:pt x="123473" y="26040"/>
                    <a:pt x="123473" y="69143"/>
                  </a:cubicBezTo>
                  <a:cubicBezTo>
                    <a:pt x="123473" y="89866"/>
                    <a:pt x="117049" y="110865"/>
                    <a:pt x="110150" y="133522"/>
                  </a:cubicBezTo>
                  <a:cubicBezTo>
                    <a:pt x="106581" y="145127"/>
                    <a:pt x="98967" y="169994"/>
                    <a:pt x="98967" y="189059"/>
                  </a:cubicBezTo>
                  <a:cubicBezTo>
                    <a:pt x="98967" y="194861"/>
                    <a:pt x="99681" y="194861"/>
                    <a:pt x="105153" y="194861"/>
                  </a:cubicBezTo>
                  <a:lnTo>
                    <a:pt x="142983" y="194861"/>
                  </a:lnTo>
                  <a:lnTo>
                    <a:pt x="150834" y="150100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43" name="Dowolny kształt: kształt 1242">
              <a:extLst>
                <a:ext uri="{FF2B5EF4-FFF2-40B4-BE49-F238E27FC236}">
                  <a16:creationId xmlns:a16="http://schemas.microsoft.com/office/drawing/2014/main" id="{73C459F1-31B7-39B8-E2F3-13829136088C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433388" y="7227968"/>
              <a:ext cx="43301" cy="193218"/>
            </a:xfrm>
            <a:custGeom>
              <a:avLst/>
              <a:gdLst>
                <a:gd name="connsiteX0" fmla="*/ 40208 w 43301"/>
                <a:gd name="connsiteY0" fmla="*/ 62 h 193218"/>
                <a:gd name="connsiteX1" fmla="*/ 237 w 43301"/>
                <a:gd name="connsiteY1" fmla="*/ 96575 h 193218"/>
                <a:gd name="connsiteX2" fmla="*/ 40208 w 43301"/>
                <a:gd name="connsiteY2" fmla="*/ 193281 h 193218"/>
                <a:gd name="connsiteX3" fmla="*/ 43539 w 43301"/>
                <a:gd name="connsiteY3" fmla="*/ 190960 h 193218"/>
                <a:gd name="connsiteX4" fmla="*/ 41873 w 43301"/>
                <a:gd name="connsiteY4" fmla="*/ 188059 h 193218"/>
                <a:gd name="connsiteX5" fmla="*/ 11562 w 43301"/>
                <a:gd name="connsiteY5" fmla="*/ 96768 h 193218"/>
                <a:gd name="connsiteX6" fmla="*/ 42373 w 43301"/>
                <a:gd name="connsiteY6" fmla="*/ 4704 h 193218"/>
                <a:gd name="connsiteX7" fmla="*/ 43539 w 43301"/>
                <a:gd name="connsiteY7" fmla="*/ 2383 h 193218"/>
                <a:gd name="connsiteX8" fmla="*/ 40208 w 43301"/>
                <a:gd name="connsiteY8" fmla="*/ 62 h 19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01" h="193218">
                  <a:moveTo>
                    <a:pt x="40208" y="62"/>
                  </a:moveTo>
                  <a:cubicBezTo>
                    <a:pt x="8564" y="25979"/>
                    <a:pt x="237" y="66983"/>
                    <a:pt x="237" y="96575"/>
                  </a:cubicBezTo>
                  <a:cubicBezTo>
                    <a:pt x="237" y="123846"/>
                    <a:pt x="7232" y="166203"/>
                    <a:pt x="40208" y="193281"/>
                  </a:cubicBezTo>
                  <a:cubicBezTo>
                    <a:pt x="41540" y="193281"/>
                    <a:pt x="43539" y="193281"/>
                    <a:pt x="43539" y="190960"/>
                  </a:cubicBezTo>
                  <a:cubicBezTo>
                    <a:pt x="43539" y="189800"/>
                    <a:pt x="43039" y="189413"/>
                    <a:pt x="41873" y="188059"/>
                  </a:cubicBezTo>
                  <a:cubicBezTo>
                    <a:pt x="19723" y="164849"/>
                    <a:pt x="11562" y="131969"/>
                    <a:pt x="11562" y="96768"/>
                  </a:cubicBezTo>
                  <a:cubicBezTo>
                    <a:pt x="11562" y="44547"/>
                    <a:pt x="28716" y="19016"/>
                    <a:pt x="42373" y="4704"/>
                  </a:cubicBezTo>
                  <a:cubicBezTo>
                    <a:pt x="43039" y="3930"/>
                    <a:pt x="43539" y="3350"/>
                    <a:pt x="43539" y="2383"/>
                  </a:cubicBezTo>
                  <a:cubicBezTo>
                    <a:pt x="43539" y="62"/>
                    <a:pt x="41540" y="62"/>
                    <a:pt x="40208" y="62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44" name="Dowolny kształt: kształt 1243">
              <a:extLst>
                <a:ext uri="{FF2B5EF4-FFF2-40B4-BE49-F238E27FC236}">
                  <a16:creationId xmlns:a16="http://schemas.microsoft.com/office/drawing/2014/main" id="{84359738-4F06-E88D-C141-61DB532FB4AA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496414" y="7287732"/>
              <a:ext cx="152888" cy="87228"/>
            </a:xfrm>
            <a:custGeom>
              <a:avLst/>
              <a:gdLst>
                <a:gd name="connsiteX0" fmla="*/ 64693 w 152888"/>
                <a:gd name="connsiteY0" fmla="*/ 69691 h 87228"/>
                <a:gd name="connsiteX1" fmla="*/ 62362 w 152888"/>
                <a:gd name="connsiteY1" fmla="*/ 81102 h 87228"/>
                <a:gd name="connsiteX2" fmla="*/ 68024 w 152888"/>
                <a:gd name="connsiteY2" fmla="*/ 87291 h 87228"/>
                <a:gd name="connsiteX3" fmla="*/ 74519 w 152888"/>
                <a:gd name="connsiteY3" fmla="*/ 83036 h 87228"/>
                <a:gd name="connsiteX4" fmla="*/ 77517 w 152888"/>
                <a:gd name="connsiteY4" fmla="*/ 71044 h 87228"/>
                <a:gd name="connsiteX5" fmla="*/ 81181 w 152888"/>
                <a:gd name="connsiteY5" fmla="*/ 53637 h 87228"/>
                <a:gd name="connsiteX6" fmla="*/ 84012 w 152888"/>
                <a:gd name="connsiteY6" fmla="*/ 40679 h 87228"/>
                <a:gd name="connsiteX7" fmla="*/ 89175 w 152888"/>
                <a:gd name="connsiteY7" fmla="*/ 25979 h 87228"/>
                <a:gd name="connsiteX8" fmla="*/ 115822 w 152888"/>
                <a:gd name="connsiteY8" fmla="*/ 5478 h 87228"/>
                <a:gd name="connsiteX9" fmla="*/ 125649 w 152888"/>
                <a:gd name="connsiteY9" fmla="*/ 19016 h 87228"/>
                <a:gd name="connsiteX10" fmla="*/ 115822 w 152888"/>
                <a:gd name="connsiteY10" fmla="*/ 60213 h 87228"/>
                <a:gd name="connsiteX11" fmla="*/ 113324 w 152888"/>
                <a:gd name="connsiteY11" fmla="*/ 70658 h 87228"/>
                <a:gd name="connsiteX12" fmla="*/ 129146 w 152888"/>
                <a:gd name="connsiteY12" fmla="*/ 87291 h 87228"/>
                <a:gd name="connsiteX13" fmla="*/ 153129 w 152888"/>
                <a:gd name="connsiteY13" fmla="*/ 57699 h 87228"/>
                <a:gd name="connsiteX14" fmla="*/ 150464 w 152888"/>
                <a:gd name="connsiteY14" fmla="*/ 55185 h 87228"/>
                <a:gd name="connsiteX15" fmla="*/ 147300 w 152888"/>
                <a:gd name="connsiteY15" fmla="*/ 58473 h 87228"/>
                <a:gd name="connsiteX16" fmla="*/ 129646 w 152888"/>
                <a:gd name="connsiteY16" fmla="*/ 81876 h 87228"/>
                <a:gd name="connsiteX17" fmla="*/ 125482 w 152888"/>
                <a:gd name="connsiteY17" fmla="*/ 75106 h 87228"/>
                <a:gd name="connsiteX18" fmla="*/ 129313 w 152888"/>
                <a:gd name="connsiteY18" fmla="*/ 59440 h 87228"/>
                <a:gd name="connsiteX19" fmla="*/ 138140 w 152888"/>
                <a:gd name="connsiteY19" fmla="*/ 22111 h 87228"/>
                <a:gd name="connsiteX20" fmla="*/ 131977 w 152888"/>
                <a:gd name="connsiteY20" fmla="*/ 5284 h 87228"/>
                <a:gd name="connsiteX21" fmla="*/ 116489 w 152888"/>
                <a:gd name="connsiteY21" fmla="*/ 62 h 87228"/>
                <a:gd name="connsiteX22" fmla="*/ 87010 w 152888"/>
                <a:gd name="connsiteY22" fmla="*/ 19597 h 87228"/>
                <a:gd name="connsiteX23" fmla="*/ 65359 w 152888"/>
                <a:gd name="connsiteY23" fmla="*/ 62 h 87228"/>
                <a:gd name="connsiteX24" fmla="*/ 37213 w 152888"/>
                <a:gd name="connsiteY24" fmla="*/ 17663 h 87228"/>
                <a:gd name="connsiteX25" fmla="*/ 19393 w 152888"/>
                <a:gd name="connsiteY25" fmla="*/ 62 h 87228"/>
                <a:gd name="connsiteX26" fmla="*/ 6236 w 152888"/>
                <a:gd name="connsiteY26" fmla="*/ 10506 h 87228"/>
                <a:gd name="connsiteX27" fmla="*/ 240 w 152888"/>
                <a:gd name="connsiteY27" fmla="*/ 29654 h 87228"/>
                <a:gd name="connsiteX28" fmla="*/ 3072 w 152888"/>
                <a:gd name="connsiteY28" fmla="*/ 32169 h 87228"/>
                <a:gd name="connsiteX29" fmla="*/ 6736 w 152888"/>
                <a:gd name="connsiteY29" fmla="*/ 26366 h 87228"/>
                <a:gd name="connsiteX30" fmla="*/ 18893 w 152888"/>
                <a:gd name="connsiteY30" fmla="*/ 5478 h 87228"/>
                <a:gd name="connsiteX31" fmla="*/ 24389 w 152888"/>
                <a:gd name="connsiteY31" fmla="*/ 14955 h 87228"/>
                <a:gd name="connsiteX32" fmla="*/ 21725 w 152888"/>
                <a:gd name="connsiteY32" fmla="*/ 31008 h 87228"/>
                <a:gd name="connsiteX33" fmla="*/ 18061 w 152888"/>
                <a:gd name="connsiteY33" fmla="*/ 48415 h 87228"/>
                <a:gd name="connsiteX34" fmla="*/ 12731 w 152888"/>
                <a:gd name="connsiteY34" fmla="*/ 73172 h 87228"/>
                <a:gd name="connsiteX35" fmla="*/ 11066 w 152888"/>
                <a:gd name="connsiteY35" fmla="*/ 81102 h 87228"/>
                <a:gd name="connsiteX36" fmla="*/ 16728 w 152888"/>
                <a:gd name="connsiteY36" fmla="*/ 87291 h 87228"/>
                <a:gd name="connsiteX37" fmla="*/ 23224 w 152888"/>
                <a:gd name="connsiteY37" fmla="*/ 83036 h 87228"/>
                <a:gd name="connsiteX38" fmla="*/ 26221 w 152888"/>
                <a:gd name="connsiteY38" fmla="*/ 71044 h 87228"/>
                <a:gd name="connsiteX39" fmla="*/ 29885 w 152888"/>
                <a:gd name="connsiteY39" fmla="*/ 53637 h 87228"/>
                <a:gd name="connsiteX40" fmla="*/ 32717 w 152888"/>
                <a:gd name="connsiteY40" fmla="*/ 40679 h 87228"/>
                <a:gd name="connsiteX41" fmla="*/ 39711 w 152888"/>
                <a:gd name="connsiteY41" fmla="*/ 23272 h 87228"/>
                <a:gd name="connsiteX42" fmla="*/ 64693 w 152888"/>
                <a:gd name="connsiteY42" fmla="*/ 5478 h 87228"/>
                <a:gd name="connsiteX43" fmla="*/ 74519 w 152888"/>
                <a:gd name="connsiteY43" fmla="*/ 19016 h 87228"/>
                <a:gd name="connsiteX44" fmla="*/ 71688 w 152888"/>
                <a:gd name="connsiteY44" fmla="*/ 37197 h 87228"/>
                <a:gd name="connsiteX45" fmla="*/ 64693 w 152888"/>
                <a:gd name="connsiteY45" fmla="*/ 69691 h 87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52888" h="87228">
                  <a:moveTo>
                    <a:pt x="64693" y="69691"/>
                  </a:moveTo>
                  <a:cubicBezTo>
                    <a:pt x="63860" y="73559"/>
                    <a:pt x="62362" y="80135"/>
                    <a:pt x="62362" y="81102"/>
                  </a:cubicBezTo>
                  <a:cubicBezTo>
                    <a:pt x="62362" y="85357"/>
                    <a:pt x="65359" y="87291"/>
                    <a:pt x="68024" y="87291"/>
                  </a:cubicBezTo>
                  <a:cubicBezTo>
                    <a:pt x="71022" y="87291"/>
                    <a:pt x="73687" y="84777"/>
                    <a:pt x="74519" y="83036"/>
                  </a:cubicBezTo>
                  <a:cubicBezTo>
                    <a:pt x="75352" y="81295"/>
                    <a:pt x="76684" y="75106"/>
                    <a:pt x="77517" y="71044"/>
                  </a:cubicBezTo>
                  <a:cubicBezTo>
                    <a:pt x="78350" y="67370"/>
                    <a:pt x="80182" y="58473"/>
                    <a:pt x="81181" y="53637"/>
                  </a:cubicBezTo>
                  <a:cubicBezTo>
                    <a:pt x="82180" y="49382"/>
                    <a:pt x="83180" y="45127"/>
                    <a:pt x="84012" y="40679"/>
                  </a:cubicBezTo>
                  <a:cubicBezTo>
                    <a:pt x="85844" y="32362"/>
                    <a:pt x="85844" y="31975"/>
                    <a:pt x="89175" y="25979"/>
                  </a:cubicBezTo>
                  <a:cubicBezTo>
                    <a:pt x="94505" y="16502"/>
                    <a:pt x="102832" y="5478"/>
                    <a:pt x="115822" y="5478"/>
                  </a:cubicBezTo>
                  <a:cubicBezTo>
                    <a:pt x="125149" y="5478"/>
                    <a:pt x="125649" y="14375"/>
                    <a:pt x="125649" y="19016"/>
                  </a:cubicBezTo>
                  <a:cubicBezTo>
                    <a:pt x="125649" y="30621"/>
                    <a:pt x="118487" y="52090"/>
                    <a:pt x="115822" y="60213"/>
                  </a:cubicBezTo>
                  <a:cubicBezTo>
                    <a:pt x="113991" y="65629"/>
                    <a:pt x="113324" y="67370"/>
                    <a:pt x="113324" y="70658"/>
                  </a:cubicBezTo>
                  <a:cubicBezTo>
                    <a:pt x="113324" y="80908"/>
                    <a:pt x="120652" y="87291"/>
                    <a:pt x="129146" y="87291"/>
                  </a:cubicBezTo>
                  <a:cubicBezTo>
                    <a:pt x="145801" y="87291"/>
                    <a:pt x="153129" y="60600"/>
                    <a:pt x="153129" y="57699"/>
                  </a:cubicBezTo>
                  <a:cubicBezTo>
                    <a:pt x="153129" y="55185"/>
                    <a:pt x="150963" y="55185"/>
                    <a:pt x="150464" y="55185"/>
                  </a:cubicBezTo>
                  <a:cubicBezTo>
                    <a:pt x="148132" y="55185"/>
                    <a:pt x="147966" y="56345"/>
                    <a:pt x="147300" y="58473"/>
                  </a:cubicBezTo>
                  <a:cubicBezTo>
                    <a:pt x="143469" y="73946"/>
                    <a:pt x="136308" y="81876"/>
                    <a:pt x="129646" y="81876"/>
                  </a:cubicBezTo>
                  <a:cubicBezTo>
                    <a:pt x="126148" y="81876"/>
                    <a:pt x="125482" y="79168"/>
                    <a:pt x="125482" y="75106"/>
                  </a:cubicBezTo>
                  <a:cubicBezTo>
                    <a:pt x="125482" y="70658"/>
                    <a:pt x="126315" y="68143"/>
                    <a:pt x="129313" y="59440"/>
                  </a:cubicBezTo>
                  <a:cubicBezTo>
                    <a:pt x="131311" y="53444"/>
                    <a:pt x="138140" y="32942"/>
                    <a:pt x="138140" y="22111"/>
                  </a:cubicBezTo>
                  <a:cubicBezTo>
                    <a:pt x="138140" y="19016"/>
                    <a:pt x="138140" y="10893"/>
                    <a:pt x="131977" y="5284"/>
                  </a:cubicBezTo>
                  <a:cubicBezTo>
                    <a:pt x="129146" y="2770"/>
                    <a:pt x="124316" y="62"/>
                    <a:pt x="116489" y="62"/>
                  </a:cubicBezTo>
                  <a:cubicBezTo>
                    <a:pt x="101500" y="62"/>
                    <a:pt x="92340" y="11473"/>
                    <a:pt x="87010" y="19597"/>
                  </a:cubicBezTo>
                  <a:cubicBezTo>
                    <a:pt x="85678" y="3157"/>
                    <a:pt x="73853" y="62"/>
                    <a:pt x="65359" y="62"/>
                  </a:cubicBezTo>
                  <a:cubicBezTo>
                    <a:pt x="51536" y="62"/>
                    <a:pt x="42210" y="9926"/>
                    <a:pt x="37213" y="17663"/>
                  </a:cubicBezTo>
                  <a:cubicBezTo>
                    <a:pt x="36047" y="4317"/>
                    <a:pt x="26221" y="62"/>
                    <a:pt x="19393" y="62"/>
                  </a:cubicBezTo>
                  <a:cubicBezTo>
                    <a:pt x="12232" y="62"/>
                    <a:pt x="8401" y="6058"/>
                    <a:pt x="6236" y="10506"/>
                  </a:cubicBezTo>
                  <a:cubicBezTo>
                    <a:pt x="2572" y="17663"/>
                    <a:pt x="240" y="28687"/>
                    <a:pt x="240" y="29654"/>
                  </a:cubicBezTo>
                  <a:cubicBezTo>
                    <a:pt x="240" y="32169"/>
                    <a:pt x="2572" y="32169"/>
                    <a:pt x="3072" y="32169"/>
                  </a:cubicBezTo>
                  <a:cubicBezTo>
                    <a:pt x="5403" y="32169"/>
                    <a:pt x="5570" y="31588"/>
                    <a:pt x="6736" y="26366"/>
                  </a:cubicBezTo>
                  <a:cubicBezTo>
                    <a:pt x="9234" y="14955"/>
                    <a:pt x="12398" y="5478"/>
                    <a:pt x="18893" y="5478"/>
                  </a:cubicBezTo>
                  <a:cubicBezTo>
                    <a:pt x="23224" y="5478"/>
                    <a:pt x="24389" y="9733"/>
                    <a:pt x="24389" y="14955"/>
                  </a:cubicBezTo>
                  <a:cubicBezTo>
                    <a:pt x="24389" y="18630"/>
                    <a:pt x="22890" y="25786"/>
                    <a:pt x="21725" y="31008"/>
                  </a:cubicBezTo>
                  <a:cubicBezTo>
                    <a:pt x="20559" y="36230"/>
                    <a:pt x="18893" y="44160"/>
                    <a:pt x="18061" y="48415"/>
                  </a:cubicBezTo>
                  <a:lnTo>
                    <a:pt x="12731" y="73172"/>
                  </a:lnTo>
                  <a:cubicBezTo>
                    <a:pt x="12065" y="75686"/>
                    <a:pt x="11066" y="80522"/>
                    <a:pt x="11066" y="81102"/>
                  </a:cubicBezTo>
                  <a:cubicBezTo>
                    <a:pt x="11066" y="85357"/>
                    <a:pt x="14064" y="87291"/>
                    <a:pt x="16728" y="87291"/>
                  </a:cubicBezTo>
                  <a:cubicBezTo>
                    <a:pt x="19726" y="87291"/>
                    <a:pt x="22391" y="84777"/>
                    <a:pt x="23224" y="83036"/>
                  </a:cubicBezTo>
                  <a:cubicBezTo>
                    <a:pt x="24056" y="81295"/>
                    <a:pt x="25389" y="75106"/>
                    <a:pt x="26221" y="71044"/>
                  </a:cubicBezTo>
                  <a:cubicBezTo>
                    <a:pt x="27054" y="67370"/>
                    <a:pt x="28886" y="58473"/>
                    <a:pt x="29885" y="53637"/>
                  </a:cubicBezTo>
                  <a:cubicBezTo>
                    <a:pt x="30885" y="49382"/>
                    <a:pt x="31884" y="45127"/>
                    <a:pt x="32717" y="40679"/>
                  </a:cubicBezTo>
                  <a:cubicBezTo>
                    <a:pt x="34549" y="32749"/>
                    <a:pt x="34882" y="31201"/>
                    <a:pt x="39711" y="23272"/>
                  </a:cubicBezTo>
                  <a:cubicBezTo>
                    <a:pt x="44375" y="15535"/>
                    <a:pt x="52202" y="5478"/>
                    <a:pt x="64693" y="5478"/>
                  </a:cubicBezTo>
                  <a:cubicBezTo>
                    <a:pt x="74353" y="5478"/>
                    <a:pt x="74519" y="15342"/>
                    <a:pt x="74519" y="19016"/>
                  </a:cubicBezTo>
                  <a:cubicBezTo>
                    <a:pt x="74519" y="23852"/>
                    <a:pt x="74020" y="26366"/>
                    <a:pt x="71688" y="37197"/>
                  </a:cubicBezTo>
                  <a:lnTo>
                    <a:pt x="64693" y="69691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45" name="Dowolny kształt: kształt 1244">
              <a:extLst>
                <a:ext uri="{FF2B5EF4-FFF2-40B4-BE49-F238E27FC236}">
                  <a16:creationId xmlns:a16="http://schemas.microsoft.com/office/drawing/2014/main" id="{C4115CB5-2D3C-1E34-4B3F-84CD14361B25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669243" y="7227968"/>
              <a:ext cx="43135" cy="193218"/>
            </a:xfrm>
            <a:custGeom>
              <a:avLst/>
              <a:gdLst>
                <a:gd name="connsiteX0" fmla="*/ 3412 w 43135"/>
                <a:gd name="connsiteY0" fmla="*/ 62 h 193218"/>
                <a:gd name="connsiteX1" fmla="*/ 247 w 43135"/>
                <a:gd name="connsiteY1" fmla="*/ 2383 h 193218"/>
                <a:gd name="connsiteX2" fmla="*/ 1746 w 43135"/>
                <a:gd name="connsiteY2" fmla="*/ 5284 h 193218"/>
                <a:gd name="connsiteX3" fmla="*/ 32057 w 43135"/>
                <a:gd name="connsiteY3" fmla="*/ 96575 h 193218"/>
                <a:gd name="connsiteX4" fmla="*/ 3245 w 43135"/>
                <a:gd name="connsiteY4" fmla="*/ 186512 h 193218"/>
                <a:gd name="connsiteX5" fmla="*/ 247 w 43135"/>
                <a:gd name="connsiteY5" fmla="*/ 190960 h 193218"/>
                <a:gd name="connsiteX6" fmla="*/ 2412 w 43135"/>
                <a:gd name="connsiteY6" fmla="*/ 193281 h 193218"/>
                <a:gd name="connsiteX7" fmla="*/ 31225 w 43135"/>
                <a:gd name="connsiteY7" fmla="*/ 156339 h 193218"/>
                <a:gd name="connsiteX8" fmla="*/ 43383 w 43135"/>
                <a:gd name="connsiteY8" fmla="*/ 96768 h 193218"/>
                <a:gd name="connsiteX9" fmla="*/ 3412 w 43135"/>
                <a:gd name="connsiteY9" fmla="*/ 62 h 19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135" h="193218">
                  <a:moveTo>
                    <a:pt x="3412" y="62"/>
                  </a:moveTo>
                  <a:cubicBezTo>
                    <a:pt x="2246" y="62"/>
                    <a:pt x="247" y="62"/>
                    <a:pt x="247" y="2383"/>
                  </a:cubicBezTo>
                  <a:cubicBezTo>
                    <a:pt x="247" y="3350"/>
                    <a:pt x="747" y="3930"/>
                    <a:pt x="1746" y="5284"/>
                  </a:cubicBezTo>
                  <a:cubicBezTo>
                    <a:pt x="16069" y="20564"/>
                    <a:pt x="32057" y="46674"/>
                    <a:pt x="32057" y="96575"/>
                  </a:cubicBezTo>
                  <a:cubicBezTo>
                    <a:pt x="32057" y="136998"/>
                    <a:pt x="21232" y="167557"/>
                    <a:pt x="3245" y="186512"/>
                  </a:cubicBezTo>
                  <a:cubicBezTo>
                    <a:pt x="414" y="189800"/>
                    <a:pt x="247" y="189993"/>
                    <a:pt x="247" y="190960"/>
                  </a:cubicBezTo>
                  <a:cubicBezTo>
                    <a:pt x="247" y="191927"/>
                    <a:pt x="747" y="193281"/>
                    <a:pt x="2412" y="193281"/>
                  </a:cubicBezTo>
                  <a:cubicBezTo>
                    <a:pt x="4411" y="193281"/>
                    <a:pt x="20233" y="180516"/>
                    <a:pt x="31225" y="156339"/>
                  </a:cubicBezTo>
                  <a:cubicBezTo>
                    <a:pt x="38553" y="140286"/>
                    <a:pt x="43383" y="119398"/>
                    <a:pt x="43383" y="96768"/>
                  </a:cubicBezTo>
                  <a:cubicBezTo>
                    <a:pt x="43383" y="69497"/>
                    <a:pt x="36388" y="27140"/>
                    <a:pt x="3412" y="62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46" name="Dowolny kształt: kształt 1245">
              <a:extLst>
                <a:ext uri="{FF2B5EF4-FFF2-40B4-BE49-F238E27FC236}">
                  <a16:creationId xmlns:a16="http://schemas.microsoft.com/office/drawing/2014/main" id="{E2B6481D-BABA-BF7D-AE7D-935AEAD40CD5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421730" y="7459848"/>
              <a:ext cx="115082" cy="137903"/>
            </a:xfrm>
            <a:custGeom>
              <a:avLst/>
              <a:gdLst>
                <a:gd name="connsiteX0" fmla="*/ 62358 w 115082"/>
                <a:gd name="connsiteY0" fmla="*/ 4132 h 137903"/>
                <a:gd name="connsiteX1" fmla="*/ 57862 w 115082"/>
                <a:gd name="connsiteY1" fmla="*/ 70 h 137903"/>
                <a:gd name="connsiteX2" fmla="*/ 53199 w 115082"/>
                <a:gd name="connsiteY2" fmla="*/ 4519 h 137903"/>
                <a:gd name="connsiteX3" fmla="*/ 17391 w 115082"/>
                <a:gd name="connsiteY3" fmla="*/ 118439 h 137903"/>
                <a:gd name="connsiteX4" fmla="*/ 237 w 115082"/>
                <a:gd name="connsiteY4" fmla="*/ 131010 h 137903"/>
                <a:gd name="connsiteX5" fmla="*/ 237 w 115082"/>
                <a:gd name="connsiteY5" fmla="*/ 137973 h 137903"/>
                <a:gd name="connsiteX6" fmla="*/ 15726 w 115082"/>
                <a:gd name="connsiteY6" fmla="*/ 137200 h 137903"/>
                <a:gd name="connsiteX7" fmla="*/ 35545 w 115082"/>
                <a:gd name="connsiteY7" fmla="*/ 137973 h 137903"/>
                <a:gd name="connsiteX8" fmla="*/ 35545 w 115082"/>
                <a:gd name="connsiteY8" fmla="*/ 131010 h 137903"/>
                <a:gd name="connsiteX9" fmla="*/ 23220 w 115082"/>
                <a:gd name="connsiteY9" fmla="*/ 121533 h 137903"/>
                <a:gd name="connsiteX10" fmla="*/ 24053 w 115082"/>
                <a:gd name="connsiteY10" fmla="*/ 117665 h 137903"/>
                <a:gd name="connsiteX11" fmla="*/ 52532 w 115082"/>
                <a:gd name="connsiteY11" fmla="*/ 26761 h 137903"/>
                <a:gd name="connsiteX12" fmla="*/ 82510 w 115082"/>
                <a:gd name="connsiteY12" fmla="*/ 122113 h 137903"/>
                <a:gd name="connsiteX13" fmla="*/ 83343 w 115082"/>
                <a:gd name="connsiteY13" fmla="*/ 125595 h 137903"/>
                <a:gd name="connsiteX14" fmla="*/ 69686 w 115082"/>
                <a:gd name="connsiteY14" fmla="*/ 131010 h 137903"/>
                <a:gd name="connsiteX15" fmla="*/ 69686 w 115082"/>
                <a:gd name="connsiteY15" fmla="*/ 137973 h 137903"/>
                <a:gd name="connsiteX16" fmla="*/ 94668 w 115082"/>
                <a:gd name="connsiteY16" fmla="*/ 137200 h 137903"/>
                <a:gd name="connsiteX17" fmla="*/ 115320 w 115082"/>
                <a:gd name="connsiteY17" fmla="*/ 137973 h 137903"/>
                <a:gd name="connsiteX18" fmla="*/ 115320 w 115082"/>
                <a:gd name="connsiteY18" fmla="*/ 131010 h 137903"/>
                <a:gd name="connsiteX19" fmla="*/ 99665 w 115082"/>
                <a:gd name="connsiteY19" fmla="*/ 123274 h 137903"/>
                <a:gd name="connsiteX20" fmla="*/ 62358 w 115082"/>
                <a:gd name="connsiteY20" fmla="*/ 4132 h 137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5082" h="137903">
                  <a:moveTo>
                    <a:pt x="62358" y="4132"/>
                  </a:moveTo>
                  <a:cubicBezTo>
                    <a:pt x="61193" y="264"/>
                    <a:pt x="59361" y="70"/>
                    <a:pt x="57862" y="70"/>
                  </a:cubicBezTo>
                  <a:cubicBezTo>
                    <a:pt x="54531" y="70"/>
                    <a:pt x="54031" y="1617"/>
                    <a:pt x="53199" y="4519"/>
                  </a:cubicBezTo>
                  <a:lnTo>
                    <a:pt x="17391" y="118439"/>
                  </a:lnTo>
                  <a:cubicBezTo>
                    <a:pt x="14227" y="128689"/>
                    <a:pt x="7399" y="130817"/>
                    <a:pt x="237" y="131010"/>
                  </a:cubicBezTo>
                  <a:lnTo>
                    <a:pt x="237" y="137973"/>
                  </a:lnTo>
                  <a:cubicBezTo>
                    <a:pt x="5400" y="137393"/>
                    <a:pt x="10563" y="137200"/>
                    <a:pt x="15726" y="137200"/>
                  </a:cubicBezTo>
                  <a:cubicBezTo>
                    <a:pt x="21055" y="137200"/>
                    <a:pt x="33047" y="137780"/>
                    <a:pt x="35545" y="137973"/>
                  </a:cubicBezTo>
                  <a:lnTo>
                    <a:pt x="35545" y="131010"/>
                  </a:lnTo>
                  <a:cubicBezTo>
                    <a:pt x="26884" y="130817"/>
                    <a:pt x="23220" y="126175"/>
                    <a:pt x="23220" y="121533"/>
                  </a:cubicBezTo>
                  <a:cubicBezTo>
                    <a:pt x="23220" y="120373"/>
                    <a:pt x="23220" y="119986"/>
                    <a:pt x="24053" y="117665"/>
                  </a:cubicBezTo>
                  <a:lnTo>
                    <a:pt x="52532" y="26761"/>
                  </a:lnTo>
                  <a:lnTo>
                    <a:pt x="82510" y="122113"/>
                  </a:lnTo>
                  <a:cubicBezTo>
                    <a:pt x="83343" y="124628"/>
                    <a:pt x="83343" y="125015"/>
                    <a:pt x="83343" y="125595"/>
                  </a:cubicBezTo>
                  <a:cubicBezTo>
                    <a:pt x="83343" y="131010"/>
                    <a:pt x="74183" y="131010"/>
                    <a:pt x="69686" y="131010"/>
                  </a:cubicBezTo>
                  <a:lnTo>
                    <a:pt x="69686" y="137973"/>
                  </a:lnTo>
                  <a:cubicBezTo>
                    <a:pt x="78014" y="137586"/>
                    <a:pt x="88673" y="137200"/>
                    <a:pt x="94668" y="137200"/>
                  </a:cubicBezTo>
                  <a:cubicBezTo>
                    <a:pt x="101497" y="137200"/>
                    <a:pt x="113488" y="137780"/>
                    <a:pt x="115320" y="137973"/>
                  </a:cubicBezTo>
                  <a:lnTo>
                    <a:pt x="115320" y="131010"/>
                  </a:lnTo>
                  <a:cubicBezTo>
                    <a:pt x="104661" y="131010"/>
                    <a:pt x="102163" y="131010"/>
                    <a:pt x="99665" y="123274"/>
                  </a:cubicBezTo>
                  <a:lnTo>
                    <a:pt x="62358" y="4132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47" name="Dowolny kształt: kształt 1246">
              <a:extLst>
                <a:ext uri="{FF2B5EF4-FFF2-40B4-BE49-F238E27FC236}">
                  <a16:creationId xmlns:a16="http://schemas.microsoft.com/office/drawing/2014/main" id="{823EBA73-4CEE-403B-8CBA-0796D3F2EECB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817292" y="7262137"/>
              <a:ext cx="79227" cy="25696"/>
            </a:xfrm>
            <a:custGeom>
              <a:avLst/>
              <a:gdLst>
                <a:gd name="connsiteX0" fmla="*/ 79481 w 79227"/>
                <a:gd name="connsiteY0" fmla="*/ 4209 h 25696"/>
                <a:gd name="connsiteX1" fmla="*/ 75674 w 79227"/>
                <a:gd name="connsiteY1" fmla="*/ 65 h 25696"/>
                <a:gd name="connsiteX2" fmla="*/ 56165 w 79227"/>
                <a:gd name="connsiteY2" fmla="*/ 13327 h 25696"/>
                <a:gd name="connsiteX3" fmla="*/ 40700 w 79227"/>
                <a:gd name="connsiteY3" fmla="*/ 6420 h 25696"/>
                <a:gd name="connsiteX4" fmla="*/ 25949 w 79227"/>
                <a:gd name="connsiteY4" fmla="*/ 65 h 25696"/>
                <a:gd name="connsiteX5" fmla="*/ 253 w 79227"/>
                <a:gd name="connsiteY5" fmla="*/ 21616 h 25696"/>
                <a:gd name="connsiteX6" fmla="*/ 4060 w 79227"/>
                <a:gd name="connsiteY6" fmla="*/ 25761 h 25696"/>
                <a:gd name="connsiteX7" fmla="*/ 23570 w 79227"/>
                <a:gd name="connsiteY7" fmla="*/ 12498 h 25696"/>
                <a:gd name="connsiteX8" fmla="*/ 39034 w 79227"/>
                <a:gd name="connsiteY8" fmla="*/ 19406 h 25696"/>
                <a:gd name="connsiteX9" fmla="*/ 53786 w 79227"/>
                <a:gd name="connsiteY9" fmla="*/ 25761 h 25696"/>
                <a:gd name="connsiteX10" fmla="*/ 79481 w 79227"/>
                <a:gd name="connsiteY10" fmla="*/ 4209 h 25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227" h="25696">
                  <a:moveTo>
                    <a:pt x="79481" y="4209"/>
                  </a:moveTo>
                  <a:lnTo>
                    <a:pt x="75674" y="65"/>
                  </a:lnTo>
                  <a:cubicBezTo>
                    <a:pt x="75674" y="341"/>
                    <a:pt x="66633" y="13327"/>
                    <a:pt x="56165" y="13327"/>
                  </a:cubicBezTo>
                  <a:cubicBezTo>
                    <a:pt x="50693" y="13327"/>
                    <a:pt x="44745" y="9183"/>
                    <a:pt x="40700" y="6420"/>
                  </a:cubicBezTo>
                  <a:cubicBezTo>
                    <a:pt x="34276" y="1999"/>
                    <a:pt x="29993" y="65"/>
                    <a:pt x="25949" y="65"/>
                  </a:cubicBezTo>
                  <a:cubicBezTo>
                    <a:pt x="16908" y="65"/>
                    <a:pt x="12387" y="6143"/>
                    <a:pt x="253" y="21616"/>
                  </a:cubicBezTo>
                  <a:lnTo>
                    <a:pt x="4060" y="25761"/>
                  </a:lnTo>
                  <a:cubicBezTo>
                    <a:pt x="4060" y="25485"/>
                    <a:pt x="13101" y="12498"/>
                    <a:pt x="23570" y="12498"/>
                  </a:cubicBezTo>
                  <a:cubicBezTo>
                    <a:pt x="29042" y="12498"/>
                    <a:pt x="34990" y="16643"/>
                    <a:pt x="39034" y="19406"/>
                  </a:cubicBezTo>
                  <a:cubicBezTo>
                    <a:pt x="45458" y="23827"/>
                    <a:pt x="49741" y="25761"/>
                    <a:pt x="53786" y="25761"/>
                  </a:cubicBezTo>
                  <a:cubicBezTo>
                    <a:pt x="62827" y="25761"/>
                    <a:pt x="67347" y="19682"/>
                    <a:pt x="79481" y="4209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48" name="Dowolny kształt: kształt 1247">
              <a:extLst>
                <a:ext uri="{FF2B5EF4-FFF2-40B4-BE49-F238E27FC236}">
                  <a16:creationId xmlns:a16="http://schemas.microsoft.com/office/drawing/2014/main" id="{EC27BC32-DB13-ACE1-7F79-DABA65902CCB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755561" y="7321757"/>
              <a:ext cx="168924" cy="200872"/>
            </a:xfrm>
            <a:custGeom>
              <a:avLst/>
              <a:gdLst>
                <a:gd name="connsiteX0" fmla="*/ 169175 w 168924"/>
                <a:gd name="connsiteY0" fmla="*/ 2830 h 200872"/>
                <a:gd name="connsiteX1" fmla="*/ 166558 w 168924"/>
                <a:gd name="connsiteY1" fmla="*/ 67 h 200872"/>
                <a:gd name="connsiteX2" fmla="*/ 162989 w 168924"/>
                <a:gd name="connsiteY2" fmla="*/ 3383 h 200872"/>
                <a:gd name="connsiteX3" fmla="*/ 146335 w 168924"/>
                <a:gd name="connsiteY3" fmla="*/ 24658 h 200872"/>
                <a:gd name="connsiteX4" fmla="*/ 106840 w 168924"/>
                <a:gd name="connsiteY4" fmla="*/ 67 h 200872"/>
                <a:gd name="connsiteX5" fmla="*/ 251 w 168924"/>
                <a:gd name="connsiteY5" fmla="*/ 125233 h 200872"/>
                <a:gd name="connsiteX6" fmla="*/ 64728 w 168924"/>
                <a:gd name="connsiteY6" fmla="*/ 200940 h 200872"/>
                <a:gd name="connsiteX7" fmla="*/ 116119 w 168924"/>
                <a:gd name="connsiteY7" fmla="*/ 177178 h 200872"/>
                <a:gd name="connsiteX8" fmla="*/ 142290 w 168924"/>
                <a:gd name="connsiteY8" fmla="*/ 128548 h 200872"/>
                <a:gd name="connsiteX9" fmla="*/ 139435 w 168924"/>
                <a:gd name="connsiteY9" fmla="*/ 125785 h 200872"/>
                <a:gd name="connsiteX10" fmla="*/ 136342 w 168924"/>
                <a:gd name="connsiteY10" fmla="*/ 128548 h 200872"/>
                <a:gd name="connsiteX11" fmla="*/ 112312 w 168924"/>
                <a:gd name="connsiteY11" fmla="*/ 172204 h 200872"/>
                <a:gd name="connsiteX12" fmla="*/ 68534 w 168924"/>
                <a:gd name="connsiteY12" fmla="*/ 192374 h 200872"/>
                <a:gd name="connsiteX13" fmla="*/ 21902 w 168924"/>
                <a:gd name="connsiteY13" fmla="*/ 134903 h 200872"/>
                <a:gd name="connsiteX14" fmla="*/ 50690 w 168924"/>
                <a:gd name="connsiteY14" fmla="*/ 42065 h 200872"/>
                <a:gd name="connsiteX15" fmla="*/ 108743 w 168924"/>
                <a:gd name="connsiteY15" fmla="*/ 8633 h 200872"/>
                <a:gd name="connsiteX16" fmla="*/ 147048 w 168924"/>
                <a:gd name="connsiteY16" fmla="*/ 61959 h 200872"/>
                <a:gd name="connsiteX17" fmla="*/ 146335 w 168924"/>
                <a:gd name="connsiteY17" fmla="*/ 76051 h 200872"/>
                <a:gd name="connsiteX18" fmla="*/ 149904 w 168924"/>
                <a:gd name="connsiteY18" fmla="*/ 78814 h 200872"/>
                <a:gd name="connsiteX19" fmla="*/ 154186 w 168924"/>
                <a:gd name="connsiteY19" fmla="*/ 73288 h 200872"/>
                <a:gd name="connsiteX20" fmla="*/ 169175 w 168924"/>
                <a:gd name="connsiteY20" fmla="*/ 2830 h 200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8924" h="200872">
                  <a:moveTo>
                    <a:pt x="169175" y="2830"/>
                  </a:moveTo>
                  <a:cubicBezTo>
                    <a:pt x="169175" y="2001"/>
                    <a:pt x="168699" y="67"/>
                    <a:pt x="166558" y="67"/>
                  </a:cubicBezTo>
                  <a:cubicBezTo>
                    <a:pt x="165844" y="67"/>
                    <a:pt x="165606" y="344"/>
                    <a:pt x="162989" y="3383"/>
                  </a:cubicBezTo>
                  <a:lnTo>
                    <a:pt x="146335" y="24658"/>
                  </a:lnTo>
                  <a:cubicBezTo>
                    <a:pt x="144193" y="20790"/>
                    <a:pt x="133249" y="67"/>
                    <a:pt x="106840" y="67"/>
                  </a:cubicBezTo>
                  <a:cubicBezTo>
                    <a:pt x="53783" y="67"/>
                    <a:pt x="251" y="61130"/>
                    <a:pt x="251" y="125233"/>
                  </a:cubicBezTo>
                  <a:cubicBezTo>
                    <a:pt x="251" y="170823"/>
                    <a:pt x="28326" y="200940"/>
                    <a:pt x="64728" y="200940"/>
                  </a:cubicBezTo>
                  <a:cubicBezTo>
                    <a:pt x="85427" y="200940"/>
                    <a:pt x="103509" y="189888"/>
                    <a:pt x="116119" y="177178"/>
                  </a:cubicBezTo>
                  <a:cubicBezTo>
                    <a:pt x="138245" y="154521"/>
                    <a:pt x="142290" y="129377"/>
                    <a:pt x="142290" y="128548"/>
                  </a:cubicBezTo>
                  <a:cubicBezTo>
                    <a:pt x="142290" y="125785"/>
                    <a:pt x="139911" y="125785"/>
                    <a:pt x="139435" y="125785"/>
                  </a:cubicBezTo>
                  <a:cubicBezTo>
                    <a:pt x="138007" y="125785"/>
                    <a:pt x="136818" y="126338"/>
                    <a:pt x="136342" y="128548"/>
                  </a:cubicBezTo>
                  <a:cubicBezTo>
                    <a:pt x="134201" y="136561"/>
                    <a:pt x="128729" y="156179"/>
                    <a:pt x="112312" y="172204"/>
                  </a:cubicBezTo>
                  <a:cubicBezTo>
                    <a:pt x="95895" y="187677"/>
                    <a:pt x="80906" y="192374"/>
                    <a:pt x="68534" y="192374"/>
                  </a:cubicBezTo>
                  <a:cubicBezTo>
                    <a:pt x="47122" y="192374"/>
                    <a:pt x="21902" y="178007"/>
                    <a:pt x="21902" y="134903"/>
                  </a:cubicBezTo>
                  <a:cubicBezTo>
                    <a:pt x="21902" y="119154"/>
                    <a:pt x="26898" y="74393"/>
                    <a:pt x="50690" y="42065"/>
                  </a:cubicBezTo>
                  <a:cubicBezTo>
                    <a:pt x="65204" y="22448"/>
                    <a:pt x="87568" y="8633"/>
                    <a:pt x="108743" y="8633"/>
                  </a:cubicBezTo>
                  <a:cubicBezTo>
                    <a:pt x="133011" y="8633"/>
                    <a:pt x="147048" y="29908"/>
                    <a:pt x="147048" y="61959"/>
                  </a:cubicBezTo>
                  <a:cubicBezTo>
                    <a:pt x="147048" y="73011"/>
                    <a:pt x="146335" y="73288"/>
                    <a:pt x="146335" y="76051"/>
                  </a:cubicBezTo>
                  <a:cubicBezTo>
                    <a:pt x="146335" y="78814"/>
                    <a:pt x="148952" y="78814"/>
                    <a:pt x="149904" y="78814"/>
                  </a:cubicBezTo>
                  <a:cubicBezTo>
                    <a:pt x="152996" y="78814"/>
                    <a:pt x="152996" y="78261"/>
                    <a:pt x="154186" y="73288"/>
                  </a:cubicBezTo>
                  <a:lnTo>
                    <a:pt x="169175" y="2830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49" name="Dowolny kształt: kształt 1248">
              <a:extLst>
                <a:ext uri="{FF2B5EF4-FFF2-40B4-BE49-F238E27FC236}">
                  <a16:creationId xmlns:a16="http://schemas.microsoft.com/office/drawing/2014/main" id="{0819B453-A4FF-8B09-EF72-9FC794D77BF2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938224" y="7278379"/>
              <a:ext cx="125241" cy="137903"/>
            </a:xfrm>
            <a:custGeom>
              <a:avLst/>
              <a:gdLst>
                <a:gd name="connsiteX0" fmla="*/ 67543 w 125241"/>
                <a:gd name="connsiteY0" fmla="*/ 4512 h 137903"/>
                <a:gd name="connsiteX1" fmla="*/ 62880 w 125241"/>
                <a:gd name="connsiteY1" fmla="*/ 64 h 137903"/>
                <a:gd name="connsiteX2" fmla="*/ 58216 w 125241"/>
                <a:gd name="connsiteY2" fmla="*/ 4512 h 137903"/>
                <a:gd name="connsiteX3" fmla="*/ 19745 w 125241"/>
                <a:gd name="connsiteY3" fmla="*/ 117658 h 137903"/>
                <a:gd name="connsiteX4" fmla="*/ 259 w 125241"/>
                <a:gd name="connsiteY4" fmla="*/ 131004 h 137903"/>
                <a:gd name="connsiteX5" fmla="*/ 259 w 125241"/>
                <a:gd name="connsiteY5" fmla="*/ 137967 h 137903"/>
                <a:gd name="connsiteX6" fmla="*/ 17413 w 125241"/>
                <a:gd name="connsiteY6" fmla="*/ 137193 h 137903"/>
                <a:gd name="connsiteX7" fmla="*/ 37398 w 125241"/>
                <a:gd name="connsiteY7" fmla="*/ 137967 h 137903"/>
                <a:gd name="connsiteX8" fmla="*/ 37398 w 125241"/>
                <a:gd name="connsiteY8" fmla="*/ 131004 h 137903"/>
                <a:gd name="connsiteX9" fmla="*/ 25407 w 125241"/>
                <a:gd name="connsiteY9" fmla="*/ 121720 h 137903"/>
                <a:gd name="connsiteX10" fmla="*/ 26240 w 125241"/>
                <a:gd name="connsiteY10" fmla="*/ 117852 h 137903"/>
                <a:gd name="connsiteX11" fmla="*/ 34234 w 125241"/>
                <a:gd name="connsiteY11" fmla="*/ 94062 h 137903"/>
                <a:gd name="connsiteX12" fmla="*/ 81533 w 125241"/>
                <a:gd name="connsiteY12" fmla="*/ 94062 h 137903"/>
                <a:gd name="connsiteX13" fmla="*/ 91192 w 125241"/>
                <a:gd name="connsiteY13" fmla="*/ 122300 h 137903"/>
                <a:gd name="connsiteX14" fmla="*/ 92025 w 125241"/>
                <a:gd name="connsiteY14" fmla="*/ 125588 h 137903"/>
                <a:gd name="connsiteX15" fmla="*/ 78535 w 125241"/>
                <a:gd name="connsiteY15" fmla="*/ 131004 h 137903"/>
                <a:gd name="connsiteX16" fmla="*/ 78535 w 125241"/>
                <a:gd name="connsiteY16" fmla="*/ 137967 h 137903"/>
                <a:gd name="connsiteX17" fmla="*/ 103350 w 125241"/>
                <a:gd name="connsiteY17" fmla="*/ 137193 h 137903"/>
                <a:gd name="connsiteX18" fmla="*/ 125501 w 125241"/>
                <a:gd name="connsiteY18" fmla="*/ 137967 h 137903"/>
                <a:gd name="connsiteX19" fmla="*/ 125501 w 125241"/>
                <a:gd name="connsiteY19" fmla="*/ 131004 h 137903"/>
                <a:gd name="connsiteX20" fmla="*/ 122170 w 125241"/>
                <a:gd name="connsiteY20" fmla="*/ 131004 h 137903"/>
                <a:gd name="connsiteX21" fmla="*/ 108013 w 125241"/>
                <a:gd name="connsiteY21" fmla="*/ 123654 h 137903"/>
                <a:gd name="connsiteX22" fmla="*/ 67543 w 125241"/>
                <a:gd name="connsiteY22" fmla="*/ 4512 h 137903"/>
                <a:gd name="connsiteX23" fmla="*/ 57883 w 125241"/>
                <a:gd name="connsiteY23" fmla="*/ 24240 h 137903"/>
                <a:gd name="connsiteX24" fmla="*/ 79201 w 125241"/>
                <a:gd name="connsiteY24" fmla="*/ 87099 h 137903"/>
                <a:gd name="connsiteX25" fmla="*/ 36566 w 125241"/>
                <a:gd name="connsiteY25" fmla="*/ 87099 h 137903"/>
                <a:gd name="connsiteX26" fmla="*/ 57883 w 125241"/>
                <a:gd name="connsiteY26" fmla="*/ 24240 h 137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241" h="137903">
                  <a:moveTo>
                    <a:pt x="67543" y="4512"/>
                  </a:moveTo>
                  <a:cubicBezTo>
                    <a:pt x="66544" y="1418"/>
                    <a:pt x="66044" y="64"/>
                    <a:pt x="62880" y="64"/>
                  </a:cubicBezTo>
                  <a:cubicBezTo>
                    <a:pt x="59715" y="64"/>
                    <a:pt x="59216" y="1418"/>
                    <a:pt x="58216" y="4512"/>
                  </a:cubicBezTo>
                  <a:lnTo>
                    <a:pt x="19745" y="117658"/>
                  </a:lnTo>
                  <a:cubicBezTo>
                    <a:pt x="18079" y="122494"/>
                    <a:pt x="15248" y="131004"/>
                    <a:pt x="259" y="131004"/>
                  </a:cubicBezTo>
                  <a:lnTo>
                    <a:pt x="259" y="137967"/>
                  </a:lnTo>
                  <a:cubicBezTo>
                    <a:pt x="5921" y="137386"/>
                    <a:pt x="11750" y="137193"/>
                    <a:pt x="17413" y="137193"/>
                  </a:cubicBezTo>
                  <a:cubicBezTo>
                    <a:pt x="24075" y="137193"/>
                    <a:pt x="36399" y="137967"/>
                    <a:pt x="37398" y="137967"/>
                  </a:cubicBezTo>
                  <a:lnTo>
                    <a:pt x="37398" y="131004"/>
                  </a:lnTo>
                  <a:cubicBezTo>
                    <a:pt x="30070" y="131004"/>
                    <a:pt x="25407" y="127136"/>
                    <a:pt x="25407" y="121720"/>
                  </a:cubicBezTo>
                  <a:cubicBezTo>
                    <a:pt x="25407" y="120173"/>
                    <a:pt x="25574" y="119786"/>
                    <a:pt x="26240" y="117852"/>
                  </a:cubicBezTo>
                  <a:lnTo>
                    <a:pt x="34234" y="94062"/>
                  </a:lnTo>
                  <a:lnTo>
                    <a:pt x="81533" y="94062"/>
                  </a:lnTo>
                  <a:lnTo>
                    <a:pt x="91192" y="122300"/>
                  </a:lnTo>
                  <a:cubicBezTo>
                    <a:pt x="91525" y="123267"/>
                    <a:pt x="92025" y="124621"/>
                    <a:pt x="92025" y="125588"/>
                  </a:cubicBezTo>
                  <a:cubicBezTo>
                    <a:pt x="92025" y="131004"/>
                    <a:pt x="83032" y="131004"/>
                    <a:pt x="78535" y="131004"/>
                  </a:cubicBezTo>
                  <a:lnTo>
                    <a:pt x="78535" y="137967"/>
                  </a:lnTo>
                  <a:cubicBezTo>
                    <a:pt x="86862" y="137580"/>
                    <a:pt x="97521" y="137193"/>
                    <a:pt x="103350" y="137193"/>
                  </a:cubicBezTo>
                  <a:cubicBezTo>
                    <a:pt x="111178" y="137193"/>
                    <a:pt x="123669" y="137773"/>
                    <a:pt x="125501" y="137967"/>
                  </a:cubicBezTo>
                  <a:lnTo>
                    <a:pt x="125501" y="131004"/>
                  </a:lnTo>
                  <a:lnTo>
                    <a:pt x="122170" y="131004"/>
                  </a:lnTo>
                  <a:cubicBezTo>
                    <a:pt x="111011" y="131004"/>
                    <a:pt x="109845" y="129070"/>
                    <a:pt x="108013" y="123654"/>
                  </a:cubicBezTo>
                  <a:lnTo>
                    <a:pt x="67543" y="4512"/>
                  </a:lnTo>
                  <a:close/>
                  <a:moveTo>
                    <a:pt x="57883" y="24240"/>
                  </a:moveTo>
                  <a:lnTo>
                    <a:pt x="79201" y="87099"/>
                  </a:lnTo>
                  <a:lnTo>
                    <a:pt x="36566" y="87099"/>
                  </a:lnTo>
                  <a:lnTo>
                    <a:pt x="57883" y="24240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50" name="Dowolny kształt: kształt 1249">
              <a:extLst>
                <a:ext uri="{FF2B5EF4-FFF2-40B4-BE49-F238E27FC236}">
                  <a16:creationId xmlns:a16="http://schemas.microsoft.com/office/drawing/2014/main" id="{3854EECE-D498-F363-50FE-73E540347B98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922372" y="7456706"/>
              <a:ext cx="77276" cy="132294"/>
            </a:xfrm>
            <a:custGeom>
              <a:avLst/>
              <a:gdLst>
                <a:gd name="connsiteX0" fmla="*/ 77535 w 77276"/>
                <a:gd name="connsiteY0" fmla="*/ 66797 h 132294"/>
                <a:gd name="connsiteX1" fmla="*/ 67709 w 77276"/>
                <a:gd name="connsiteY1" fmla="*/ 16703 h 132294"/>
                <a:gd name="connsiteX2" fmla="*/ 38897 w 77276"/>
                <a:gd name="connsiteY2" fmla="*/ 70 h 132294"/>
                <a:gd name="connsiteX3" fmla="*/ 258 w 77276"/>
                <a:gd name="connsiteY3" fmla="*/ 66797 h 132294"/>
                <a:gd name="connsiteX4" fmla="*/ 38897 w 77276"/>
                <a:gd name="connsiteY4" fmla="*/ 132364 h 132294"/>
                <a:gd name="connsiteX5" fmla="*/ 77535 w 77276"/>
                <a:gd name="connsiteY5" fmla="*/ 66797 h 132294"/>
                <a:gd name="connsiteX6" fmla="*/ 38897 w 77276"/>
                <a:gd name="connsiteY6" fmla="*/ 126948 h 132294"/>
                <a:gd name="connsiteX7" fmla="*/ 17745 w 77276"/>
                <a:gd name="connsiteY7" fmla="*/ 105866 h 132294"/>
                <a:gd name="connsiteX8" fmla="*/ 15414 w 77276"/>
                <a:gd name="connsiteY8" fmla="*/ 64283 h 132294"/>
                <a:gd name="connsiteX9" fmla="*/ 17912 w 77276"/>
                <a:gd name="connsiteY9" fmla="*/ 24826 h 132294"/>
                <a:gd name="connsiteX10" fmla="*/ 38897 w 77276"/>
                <a:gd name="connsiteY10" fmla="*/ 5485 h 132294"/>
                <a:gd name="connsiteX11" fmla="*/ 59548 w 77276"/>
                <a:gd name="connsiteY11" fmla="*/ 23086 h 132294"/>
                <a:gd name="connsiteX12" fmla="*/ 62379 w 77276"/>
                <a:gd name="connsiteY12" fmla="*/ 64283 h 132294"/>
                <a:gd name="connsiteX13" fmla="*/ 60214 w 77276"/>
                <a:gd name="connsiteY13" fmla="*/ 105093 h 132294"/>
                <a:gd name="connsiteX14" fmla="*/ 38897 w 77276"/>
                <a:gd name="connsiteY14" fmla="*/ 126948 h 13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276" h="132294">
                  <a:moveTo>
                    <a:pt x="77535" y="66797"/>
                  </a:moveTo>
                  <a:cubicBezTo>
                    <a:pt x="77535" y="45522"/>
                    <a:pt x="75370" y="30242"/>
                    <a:pt x="67709" y="16703"/>
                  </a:cubicBezTo>
                  <a:cubicBezTo>
                    <a:pt x="62546" y="7806"/>
                    <a:pt x="52220" y="70"/>
                    <a:pt x="38897" y="70"/>
                  </a:cubicBezTo>
                  <a:cubicBezTo>
                    <a:pt x="258" y="70"/>
                    <a:pt x="258" y="52871"/>
                    <a:pt x="258" y="66797"/>
                  </a:cubicBezTo>
                  <a:cubicBezTo>
                    <a:pt x="258" y="80723"/>
                    <a:pt x="258" y="132364"/>
                    <a:pt x="38897" y="132364"/>
                  </a:cubicBezTo>
                  <a:cubicBezTo>
                    <a:pt x="77535" y="132364"/>
                    <a:pt x="77535" y="80723"/>
                    <a:pt x="77535" y="66797"/>
                  </a:cubicBezTo>
                  <a:close/>
                  <a:moveTo>
                    <a:pt x="38897" y="126948"/>
                  </a:moveTo>
                  <a:cubicBezTo>
                    <a:pt x="31235" y="126948"/>
                    <a:pt x="21076" y="121726"/>
                    <a:pt x="17745" y="105866"/>
                  </a:cubicBezTo>
                  <a:cubicBezTo>
                    <a:pt x="15414" y="94455"/>
                    <a:pt x="15414" y="78595"/>
                    <a:pt x="15414" y="64283"/>
                  </a:cubicBezTo>
                  <a:cubicBezTo>
                    <a:pt x="15414" y="50164"/>
                    <a:pt x="15414" y="35464"/>
                    <a:pt x="17912" y="24826"/>
                  </a:cubicBezTo>
                  <a:cubicBezTo>
                    <a:pt x="21409" y="9547"/>
                    <a:pt x="32068" y="5485"/>
                    <a:pt x="38897" y="5485"/>
                  </a:cubicBezTo>
                  <a:cubicBezTo>
                    <a:pt x="47890" y="5485"/>
                    <a:pt x="56550" y="11868"/>
                    <a:pt x="59548" y="23086"/>
                  </a:cubicBezTo>
                  <a:cubicBezTo>
                    <a:pt x="62213" y="33530"/>
                    <a:pt x="62379" y="47456"/>
                    <a:pt x="62379" y="64283"/>
                  </a:cubicBezTo>
                  <a:cubicBezTo>
                    <a:pt x="62379" y="78595"/>
                    <a:pt x="62379" y="92908"/>
                    <a:pt x="60214" y="105093"/>
                  </a:cubicBezTo>
                  <a:cubicBezTo>
                    <a:pt x="56883" y="122693"/>
                    <a:pt x="45558" y="126948"/>
                    <a:pt x="38897" y="126948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51" name="Dowolny kształt: kształt 1250">
              <a:extLst>
                <a:ext uri="{FF2B5EF4-FFF2-40B4-BE49-F238E27FC236}">
                  <a16:creationId xmlns:a16="http://schemas.microsoft.com/office/drawing/2014/main" id="{D4A1E6C6-942A-82A6-C430-11B14ADFE4E7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017211" y="7456706"/>
              <a:ext cx="77276" cy="132294"/>
            </a:xfrm>
            <a:custGeom>
              <a:avLst/>
              <a:gdLst>
                <a:gd name="connsiteX0" fmla="*/ 77539 w 77276"/>
                <a:gd name="connsiteY0" fmla="*/ 66797 h 132294"/>
                <a:gd name="connsiteX1" fmla="*/ 67713 w 77276"/>
                <a:gd name="connsiteY1" fmla="*/ 16703 h 132294"/>
                <a:gd name="connsiteX2" fmla="*/ 38901 w 77276"/>
                <a:gd name="connsiteY2" fmla="*/ 70 h 132294"/>
                <a:gd name="connsiteX3" fmla="*/ 262 w 77276"/>
                <a:gd name="connsiteY3" fmla="*/ 66797 h 132294"/>
                <a:gd name="connsiteX4" fmla="*/ 38901 w 77276"/>
                <a:gd name="connsiteY4" fmla="*/ 132364 h 132294"/>
                <a:gd name="connsiteX5" fmla="*/ 77539 w 77276"/>
                <a:gd name="connsiteY5" fmla="*/ 66797 h 132294"/>
                <a:gd name="connsiteX6" fmla="*/ 38901 w 77276"/>
                <a:gd name="connsiteY6" fmla="*/ 126948 h 132294"/>
                <a:gd name="connsiteX7" fmla="*/ 17749 w 77276"/>
                <a:gd name="connsiteY7" fmla="*/ 105866 h 132294"/>
                <a:gd name="connsiteX8" fmla="*/ 15418 w 77276"/>
                <a:gd name="connsiteY8" fmla="*/ 64283 h 132294"/>
                <a:gd name="connsiteX9" fmla="*/ 17916 w 77276"/>
                <a:gd name="connsiteY9" fmla="*/ 24826 h 132294"/>
                <a:gd name="connsiteX10" fmla="*/ 38901 w 77276"/>
                <a:gd name="connsiteY10" fmla="*/ 5485 h 132294"/>
                <a:gd name="connsiteX11" fmla="*/ 59552 w 77276"/>
                <a:gd name="connsiteY11" fmla="*/ 23086 h 132294"/>
                <a:gd name="connsiteX12" fmla="*/ 62383 w 77276"/>
                <a:gd name="connsiteY12" fmla="*/ 64283 h 132294"/>
                <a:gd name="connsiteX13" fmla="*/ 60218 w 77276"/>
                <a:gd name="connsiteY13" fmla="*/ 105093 h 132294"/>
                <a:gd name="connsiteX14" fmla="*/ 38901 w 77276"/>
                <a:gd name="connsiteY14" fmla="*/ 126948 h 13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276" h="132294">
                  <a:moveTo>
                    <a:pt x="77539" y="66797"/>
                  </a:moveTo>
                  <a:cubicBezTo>
                    <a:pt x="77539" y="45522"/>
                    <a:pt x="75374" y="30242"/>
                    <a:pt x="67713" y="16703"/>
                  </a:cubicBezTo>
                  <a:cubicBezTo>
                    <a:pt x="62550" y="7806"/>
                    <a:pt x="52224" y="70"/>
                    <a:pt x="38901" y="70"/>
                  </a:cubicBezTo>
                  <a:cubicBezTo>
                    <a:pt x="262" y="70"/>
                    <a:pt x="262" y="52871"/>
                    <a:pt x="262" y="66797"/>
                  </a:cubicBezTo>
                  <a:cubicBezTo>
                    <a:pt x="262" y="80723"/>
                    <a:pt x="262" y="132364"/>
                    <a:pt x="38901" y="132364"/>
                  </a:cubicBezTo>
                  <a:cubicBezTo>
                    <a:pt x="77539" y="132364"/>
                    <a:pt x="77539" y="80723"/>
                    <a:pt x="77539" y="66797"/>
                  </a:cubicBezTo>
                  <a:close/>
                  <a:moveTo>
                    <a:pt x="38901" y="126948"/>
                  </a:moveTo>
                  <a:cubicBezTo>
                    <a:pt x="31239" y="126948"/>
                    <a:pt x="21080" y="121726"/>
                    <a:pt x="17749" y="105866"/>
                  </a:cubicBezTo>
                  <a:cubicBezTo>
                    <a:pt x="15418" y="94455"/>
                    <a:pt x="15418" y="78595"/>
                    <a:pt x="15418" y="64283"/>
                  </a:cubicBezTo>
                  <a:cubicBezTo>
                    <a:pt x="15418" y="50164"/>
                    <a:pt x="15418" y="35464"/>
                    <a:pt x="17916" y="24826"/>
                  </a:cubicBezTo>
                  <a:cubicBezTo>
                    <a:pt x="21413" y="9547"/>
                    <a:pt x="32072" y="5485"/>
                    <a:pt x="38901" y="5485"/>
                  </a:cubicBezTo>
                  <a:cubicBezTo>
                    <a:pt x="47894" y="5485"/>
                    <a:pt x="56554" y="11868"/>
                    <a:pt x="59552" y="23086"/>
                  </a:cubicBezTo>
                  <a:cubicBezTo>
                    <a:pt x="62217" y="33530"/>
                    <a:pt x="62383" y="47456"/>
                    <a:pt x="62383" y="64283"/>
                  </a:cubicBezTo>
                  <a:cubicBezTo>
                    <a:pt x="62383" y="78595"/>
                    <a:pt x="62383" y="92908"/>
                    <a:pt x="60218" y="105093"/>
                  </a:cubicBezTo>
                  <a:cubicBezTo>
                    <a:pt x="56887" y="122693"/>
                    <a:pt x="45562" y="126948"/>
                    <a:pt x="38901" y="126948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52" name="Dowolny kształt: kształt 1251">
              <a:extLst>
                <a:ext uri="{FF2B5EF4-FFF2-40B4-BE49-F238E27FC236}">
                  <a16:creationId xmlns:a16="http://schemas.microsoft.com/office/drawing/2014/main" id="{DD7ADB03-D3EB-66CD-CDBC-CD150039135C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123850" y="7198799"/>
              <a:ext cx="90410" cy="497069"/>
            </a:xfrm>
            <a:custGeom>
              <a:avLst/>
              <a:gdLst>
                <a:gd name="connsiteX0" fmla="*/ 90677 w 90410"/>
                <a:gd name="connsiteY0" fmla="*/ 248453 h 497069"/>
                <a:gd name="connsiteX1" fmla="*/ 27865 w 90410"/>
                <a:gd name="connsiteY1" fmla="*/ 22713 h 497069"/>
                <a:gd name="connsiteX2" fmla="*/ 10021 w 90410"/>
                <a:gd name="connsiteY2" fmla="*/ 1714 h 497069"/>
                <a:gd name="connsiteX3" fmla="*/ 4787 w 90410"/>
                <a:gd name="connsiteY3" fmla="*/ 56 h 497069"/>
                <a:gd name="connsiteX4" fmla="*/ 267 w 90410"/>
                <a:gd name="connsiteY4" fmla="*/ 2819 h 497069"/>
                <a:gd name="connsiteX5" fmla="*/ 1694 w 90410"/>
                <a:gd name="connsiteY5" fmla="*/ 5582 h 497069"/>
                <a:gd name="connsiteX6" fmla="*/ 37382 w 90410"/>
                <a:gd name="connsiteY6" fmla="*/ 60843 h 497069"/>
                <a:gd name="connsiteX7" fmla="*/ 72595 w 90410"/>
                <a:gd name="connsiteY7" fmla="*/ 248453 h 497069"/>
                <a:gd name="connsiteX8" fmla="*/ 1218 w 90410"/>
                <a:gd name="connsiteY8" fmla="*/ 492153 h 497069"/>
                <a:gd name="connsiteX9" fmla="*/ 267 w 90410"/>
                <a:gd name="connsiteY9" fmla="*/ 494363 h 497069"/>
                <a:gd name="connsiteX10" fmla="*/ 4787 w 90410"/>
                <a:gd name="connsiteY10" fmla="*/ 497126 h 497069"/>
                <a:gd name="connsiteX11" fmla="*/ 10497 w 90410"/>
                <a:gd name="connsiteY11" fmla="*/ 494916 h 497069"/>
                <a:gd name="connsiteX12" fmla="*/ 74974 w 90410"/>
                <a:gd name="connsiteY12" fmla="*/ 375553 h 497069"/>
                <a:gd name="connsiteX13" fmla="*/ 90677 w 90410"/>
                <a:gd name="connsiteY13" fmla="*/ 248453 h 49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0410" h="497069">
                  <a:moveTo>
                    <a:pt x="90677" y="248453"/>
                  </a:moveTo>
                  <a:cubicBezTo>
                    <a:pt x="90677" y="169154"/>
                    <a:pt x="74736" y="84881"/>
                    <a:pt x="27865" y="22713"/>
                  </a:cubicBezTo>
                  <a:cubicBezTo>
                    <a:pt x="24535" y="18292"/>
                    <a:pt x="15731" y="7516"/>
                    <a:pt x="10021" y="1714"/>
                  </a:cubicBezTo>
                  <a:cubicBezTo>
                    <a:pt x="8356" y="56"/>
                    <a:pt x="7880" y="56"/>
                    <a:pt x="4787" y="56"/>
                  </a:cubicBezTo>
                  <a:cubicBezTo>
                    <a:pt x="2408" y="56"/>
                    <a:pt x="267" y="56"/>
                    <a:pt x="267" y="2819"/>
                  </a:cubicBezTo>
                  <a:cubicBezTo>
                    <a:pt x="267" y="3924"/>
                    <a:pt x="1218" y="5030"/>
                    <a:pt x="1694" y="5582"/>
                  </a:cubicBezTo>
                  <a:cubicBezTo>
                    <a:pt x="9783" y="15253"/>
                    <a:pt x="22631" y="30450"/>
                    <a:pt x="37382" y="60843"/>
                  </a:cubicBezTo>
                  <a:cubicBezTo>
                    <a:pt x="63078" y="113893"/>
                    <a:pt x="72595" y="182140"/>
                    <a:pt x="72595" y="248453"/>
                  </a:cubicBezTo>
                  <a:cubicBezTo>
                    <a:pt x="72595" y="368369"/>
                    <a:pt x="44044" y="441589"/>
                    <a:pt x="1218" y="492153"/>
                  </a:cubicBezTo>
                  <a:cubicBezTo>
                    <a:pt x="742" y="492705"/>
                    <a:pt x="267" y="493534"/>
                    <a:pt x="267" y="494363"/>
                  </a:cubicBezTo>
                  <a:cubicBezTo>
                    <a:pt x="267" y="497126"/>
                    <a:pt x="2408" y="497126"/>
                    <a:pt x="4787" y="497126"/>
                  </a:cubicBezTo>
                  <a:cubicBezTo>
                    <a:pt x="7880" y="497126"/>
                    <a:pt x="8356" y="497126"/>
                    <a:pt x="10497" y="494916"/>
                  </a:cubicBezTo>
                  <a:cubicBezTo>
                    <a:pt x="33100" y="472259"/>
                    <a:pt x="58557" y="433853"/>
                    <a:pt x="74974" y="375553"/>
                  </a:cubicBezTo>
                  <a:cubicBezTo>
                    <a:pt x="85442" y="337699"/>
                    <a:pt x="90677" y="292938"/>
                    <a:pt x="90677" y="248453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53" name="Dowolny kształt: kształt 1252">
              <a:extLst>
                <a:ext uri="{FF2B5EF4-FFF2-40B4-BE49-F238E27FC236}">
                  <a16:creationId xmlns:a16="http://schemas.microsoft.com/office/drawing/2014/main" id="{AC2562DF-2159-4A5A-2CA6-F725882BDC3D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367454" y="7355466"/>
              <a:ext cx="158217" cy="184018"/>
            </a:xfrm>
            <a:custGeom>
              <a:avLst/>
              <a:gdLst>
                <a:gd name="connsiteX0" fmla="*/ 84263 w 158217"/>
                <a:gd name="connsiteY0" fmla="*/ 97602 h 184018"/>
                <a:gd name="connsiteX1" fmla="*/ 150643 w 158217"/>
                <a:gd name="connsiteY1" fmla="*/ 97602 h 184018"/>
                <a:gd name="connsiteX2" fmla="*/ 158494 w 158217"/>
                <a:gd name="connsiteY2" fmla="*/ 92076 h 184018"/>
                <a:gd name="connsiteX3" fmla="*/ 150643 w 158217"/>
                <a:gd name="connsiteY3" fmla="*/ 86550 h 184018"/>
                <a:gd name="connsiteX4" fmla="*/ 84263 w 158217"/>
                <a:gd name="connsiteY4" fmla="*/ 86550 h 184018"/>
                <a:gd name="connsiteX5" fmla="*/ 84263 w 158217"/>
                <a:gd name="connsiteY5" fmla="*/ 9185 h 184018"/>
                <a:gd name="connsiteX6" fmla="*/ 79504 w 158217"/>
                <a:gd name="connsiteY6" fmla="*/ 67 h 184018"/>
                <a:gd name="connsiteX7" fmla="*/ 74746 w 158217"/>
                <a:gd name="connsiteY7" fmla="*/ 9185 h 184018"/>
                <a:gd name="connsiteX8" fmla="*/ 74746 w 158217"/>
                <a:gd name="connsiteY8" fmla="*/ 86550 h 184018"/>
                <a:gd name="connsiteX9" fmla="*/ 8128 w 158217"/>
                <a:gd name="connsiteY9" fmla="*/ 86550 h 184018"/>
                <a:gd name="connsiteX10" fmla="*/ 277 w 158217"/>
                <a:gd name="connsiteY10" fmla="*/ 92076 h 184018"/>
                <a:gd name="connsiteX11" fmla="*/ 8128 w 158217"/>
                <a:gd name="connsiteY11" fmla="*/ 97602 h 184018"/>
                <a:gd name="connsiteX12" fmla="*/ 74746 w 158217"/>
                <a:gd name="connsiteY12" fmla="*/ 97602 h 184018"/>
                <a:gd name="connsiteX13" fmla="*/ 74746 w 158217"/>
                <a:gd name="connsiteY13" fmla="*/ 174967 h 184018"/>
                <a:gd name="connsiteX14" fmla="*/ 79504 w 158217"/>
                <a:gd name="connsiteY14" fmla="*/ 184085 h 184018"/>
                <a:gd name="connsiteX15" fmla="*/ 84263 w 158217"/>
                <a:gd name="connsiteY15" fmla="*/ 174967 h 184018"/>
                <a:gd name="connsiteX16" fmla="*/ 84263 w 158217"/>
                <a:gd name="connsiteY16" fmla="*/ 97602 h 184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8217" h="184018">
                  <a:moveTo>
                    <a:pt x="84263" y="97602"/>
                  </a:moveTo>
                  <a:lnTo>
                    <a:pt x="150643" y="97602"/>
                  </a:lnTo>
                  <a:cubicBezTo>
                    <a:pt x="153974" y="97602"/>
                    <a:pt x="158494" y="97602"/>
                    <a:pt x="158494" y="92076"/>
                  </a:cubicBezTo>
                  <a:cubicBezTo>
                    <a:pt x="158494" y="86550"/>
                    <a:pt x="153974" y="86550"/>
                    <a:pt x="150643" y="86550"/>
                  </a:cubicBezTo>
                  <a:lnTo>
                    <a:pt x="84263" y="86550"/>
                  </a:lnTo>
                  <a:lnTo>
                    <a:pt x="84263" y="9185"/>
                  </a:lnTo>
                  <a:cubicBezTo>
                    <a:pt x="84263" y="5317"/>
                    <a:pt x="84263" y="67"/>
                    <a:pt x="79504" y="67"/>
                  </a:cubicBezTo>
                  <a:cubicBezTo>
                    <a:pt x="74746" y="67"/>
                    <a:pt x="74746" y="5317"/>
                    <a:pt x="74746" y="9185"/>
                  </a:cubicBezTo>
                  <a:lnTo>
                    <a:pt x="74746" y="86550"/>
                  </a:lnTo>
                  <a:lnTo>
                    <a:pt x="8128" y="86550"/>
                  </a:lnTo>
                  <a:cubicBezTo>
                    <a:pt x="4797" y="86550"/>
                    <a:pt x="277" y="86550"/>
                    <a:pt x="277" y="92076"/>
                  </a:cubicBezTo>
                  <a:cubicBezTo>
                    <a:pt x="277" y="97602"/>
                    <a:pt x="4797" y="97602"/>
                    <a:pt x="8128" y="97602"/>
                  </a:cubicBezTo>
                  <a:lnTo>
                    <a:pt x="74746" y="97602"/>
                  </a:lnTo>
                  <a:lnTo>
                    <a:pt x="74746" y="174967"/>
                  </a:lnTo>
                  <a:cubicBezTo>
                    <a:pt x="74746" y="178836"/>
                    <a:pt x="74746" y="184085"/>
                    <a:pt x="79504" y="184085"/>
                  </a:cubicBezTo>
                  <a:cubicBezTo>
                    <a:pt x="84263" y="184085"/>
                    <a:pt x="84263" y="178836"/>
                    <a:pt x="84263" y="174967"/>
                  </a:cubicBezTo>
                  <a:lnTo>
                    <a:pt x="84263" y="97602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54" name="Dowolny kształt: kształt 1253">
              <a:extLst>
                <a:ext uri="{FF2B5EF4-FFF2-40B4-BE49-F238E27FC236}">
                  <a16:creationId xmlns:a16="http://schemas.microsoft.com/office/drawing/2014/main" id="{E810CC84-69D4-2FA7-22F2-5EB1EA269724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565353" y="7151750"/>
              <a:ext cx="216508" cy="497346"/>
            </a:xfrm>
            <a:custGeom>
              <a:avLst/>
              <a:gdLst>
                <a:gd name="connsiteX0" fmla="*/ 84508 w 216508"/>
                <a:gd name="connsiteY0" fmla="*/ 455955 h 497346"/>
                <a:gd name="connsiteX1" fmla="*/ 33355 w 216508"/>
                <a:gd name="connsiteY1" fmla="*/ 248728 h 497346"/>
                <a:gd name="connsiteX2" fmla="*/ 284 w 216508"/>
                <a:gd name="connsiteY2" fmla="*/ 293765 h 497346"/>
                <a:gd name="connsiteX3" fmla="*/ 4091 w 216508"/>
                <a:gd name="connsiteY3" fmla="*/ 297910 h 497346"/>
                <a:gd name="connsiteX4" fmla="*/ 20270 w 216508"/>
                <a:gd name="connsiteY4" fmla="*/ 275805 h 497346"/>
                <a:gd name="connsiteX5" fmla="*/ 74992 w 216508"/>
                <a:gd name="connsiteY5" fmla="*/ 497401 h 497346"/>
                <a:gd name="connsiteX6" fmla="*/ 84984 w 216508"/>
                <a:gd name="connsiteY6" fmla="*/ 490769 h 497346"/>
                <a:gd name="connsiteX7" fmla="*/ 215603 w 216508"/>
                <a:gd name="connsiteY7" fmla="*/ 11107 h 497346"/>
                <a:gd name="connsiteX8" fmla="*/ 216793 w 216508"/>
                <a:gd name="connsiteY8" fmla="*/ 5581 h 497346"/>
                <a:gd name="connsiteX9" fmla="*/ 212034 w 216508"/>
                <a:gd name="connsiteY9" fmla="*/ 54 h 497346"/>
                <a:gd name="connsiteX10" fmla="*/ 206562 w 216508"/>
                <a:gd name="connsiteY10" fmla="*/ 7238 h 497346"/>
                <a:gd name="connsiteX11" fmla="*/ 84508 w 216508"/>
                <a:gd name="connsiteY11" fmla="*/ 455955 h 497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508" h="497346">
                  <a:moveTo>
                    <a:pt x="84508" y="455955"/>
                  </a:moveTo>
                  <a:lnTo>
                    <a:pt x="33355" y="248728"/>
                  </a:lnTo>
                  <a:lnTo>
                    <a:pt x="284" y="293765"/>
                  </a:lnTo>
                  <a:lnTo>
                    <a:pt x="4091" y="297910"/>
                  </a:lnTo>
                  <a:lnTo>
                    <a:pt x="20270" y="275805"/>
                  </a:lnTo>
                  <a:lnTo>
                    <a:pt x="74992" y="497401"/>
                  </a:lnTo>
                  <a:cubicBezTo>
                    <a:pt x="82843" y="497401"/>
                    <a:pt x="83081" y="497401"/>
                    <a:pt x="84984" y="490769"/>
                  </a:cubicBezTo>
                  <a:lnTo>
                    <a:pt x="215603" y="11107"/>
                  </a:lnTo>
                  <a:cubicBezTo>
                    <a:pt x="216793" y="6962"/>
                    <a:pt x="216793" y="5857"/>
                    <a:pt x="216793" y="5581"/>
                  </a:cubicBezTo>
                  <a:cubicBezTo>
                    <a:pt x="216793" y="2541"/>
                    <a:pt x="214889" y="54"/>
                    <a:pt x="212034" y="54"/>
                  </a:cubicBezTo>
                  <a:cubicBezTo>
                    <a:pt x="208465" y="54"/>
                    <a:pt x="207514" y="3646"/>
                    <a:pt x="206562" y="7238"/>
                  </a:cubicBezTo>
                  <a:lnTo>
                    <a:pt x="84508" y="455955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55" name="Dowolny kształt: kształt 1254">
              <a:extLst>
                <a:ext uri="{FF2B5EF4-FFF2-40B4-BE49-F238E27FC236}">
                  <a16:creationId xmlns:a16="http://schemas.microsoft.com/office/drawing/2014/main" id="{4A5A4C41-FDDA-8789-1807-7CD34EAB1586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777103" y="7151751"/>
              <a:ext cx="466590" cy="11051"/>
            </a:xfrm>
            <a:custGeom>
              <a:avLst/>
              <a:gdLst>
                <a:gd name="connsiteX0" fmla="*/ 0 w 466590"/>
                <a:gd name="connsiteY0" fmla="*/ 0 h 11051"/>
                <a:gd name="connsiteX1" fmla="*/ 466591 w 466590"/>
                <a:gd name="connsiteY1" fmla="*/ 0 h 11051"/>
                <a:gd name="connsiteX2" fmla="*/ 466591 w 466590"/>
                <a:gd name="connsiteY2" fmla="*/ 11052 h 11051"/>
                <a:gd name="connsiteX3" fmla="*/ 0 w 466590"/>
                <a:gd name="connsiteY3" fmla="*/ 11052 h 11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6590" h="11051">
                  <a:moveTo>
                    <a:pt x="0" y="0"/>
                  </a:moveTo>
                  <a:lnTo>
                    <a:pt x="466591" y="0"/>
                  </a:lnTo>
                  <a:lnTo>
                    <a:pt x="466591" y="11052"/>
                  </a:lnTo>
                  <a:lnTo>
                    <a:pt x="0" y="11052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56" name="Dowolny kształt: kształt 1255">
              <a:extLst>
                <a:ext uri="{FF2B5EF4-FFF2-40B4-BE49-F238E27FC236}">
                  <a16:creationId xmlns:a16="http://schemas.microsoft.com/office/drawing/2014/main" id="{BFF894CF-49E4-A798-2753-35C0EC8811F6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781148" y="7327454"/>
              <a:ext cx="193430" cy="197938"/>
            </a:xfrm>
            <a:custGeom>
              <a:avLst/>
              <a:gdLst>
                <a:gd name="connsiteX0" fmla="*/ 193724 w 193430"/>
                <a:gd name="connsiteY0" fmla="*/ 10948 h 197938"/>
                <a:gd name="connsiteX1" fmla="*/ 168029 w 193430"/>
                <a:gd name="connsiteY1" fmla="*/ 173 h 197938"/>
                <a:gd name="connsiteX2" fmla="*/ 78332 w 193430"/>
                <a:gd name="connsiteY2" fmla="*/ 173 h 197938"/>
                <a:gd name="connsiteX3" fmla="*/ 41455 w 193430"/>
                <a:gd name="connsiteY3" fmla="*/ 23106 h 197938"/>
                <a:gd name="connsiteX4" fmla="*/ 43834 w 193430"/>
                <a:gd name="connsiteY4" fmla="*/ 25040 h 197938"/>
                <a:gd name="connsiteX5" fmla="*/ 59537 w 193430"/>
                <a:gd name="connsiteY5" fmla="*/ 15922 h 197938"/>
                <a:gd name="connsiteX6" fmla="*/ 81425 w 193430"/>
                <a:gd name="connsiteY6" fmla="*/ 15369 h 197938"/>
                <a:gd name="connsiteX7" fmla="*/ 96177 w 193430"/>
                <a:gd name="connsiteY7" fmla="*/ 15369 h 197938"/>
                <a:gd name="connsiteX8" fmla="*/ 95225 w 193430"/>
                <a:gd name="connsiteY8" fmla="*/ 20619 h 197938"/>
                <a:gd name="connsiteX9" fmla="*/ 61440 w 193430"/>
                <a:gd name="connsiteY9" fmla="*/ 141087 h 197938"/>
                <a:gd name="connsiteX10" fmla="*/ 43834 w 193430"/>
                <a:gd name="connsiteY10" fmla="*/ 182533 h 197938"/>
                <a:gd name="connsiteX11" fmla="*/ 21231 w 193430"/>
                <a:gd name="connsiteY11" fmla="*/ 165126 h 197938"/>
                <a:gd name="connsiteX12" fmla="*/ 18852 w 193430"/>
                <a:gd name="connsiteY12" fmla="*/ 162363 h 197938"/>
                <a:gd name="connsiteX13" fmla="*/ 294 w 193430"/>
                <a:gd name="connsiteY13" fmla="*/ 175902 h 197938"/>
                <a:gd name="connsiteX14" fmla="*/ 770 w 193430"/>
                <a:gd name="connsiteY14" fmla="*/ 177559 h 197938"/>
                <a:gd name="connsiteX15" fmla="*/ 27417 w 193430"/>
                <a:gd name="connsiteY15" fmla="*/ 198006 h 197938"/>
                <a:gd name="connsiteX16" fmla="*/ 61202 w 193430"/>
                <a:gd name="connsiteY16" fmla="*/ 177559 h 197938"/>
                <a:gd name="connsiteX17" fmla="*/ 90942 w 193430"/>
                <a:gd name="connsiteY17" fmla="*/ 105168 h 197938"/>
                <a:gd name="connsiteX18" fmla="*/ 136861 w 193430"/>
                <a:gd name="connsiteY18" fmla="*/ 105168 h 197938"/>
                <a:gd name="connsiteX19" fmla="*/ 136385 w 193430"/>
                <a:gd name="connsiteY19" fmla="*/ 105997 h 197938"/>
                <a:gd name="connsiteX20" fmla="*/ 138764 w 193430"/>
                <a:gd name="connsiteY20" fmla="*/ 107931 h 197938"/>
                <a:gd name="connsiteX21" fmla="*/ 157560 w 193430"/>
                <a:gd name="connsiteY21" fmla="*/ 91629 h 197938"/>
                <a:gd name="connsiteX22" fmla="*/ 153040 w 193430"/>
                <a:gd name="connsiteY22" fmla="*/ 89971 h 197938"/>
                <a:gd name="connsiteX23" fmla="*/ 95939 w 193430"/>
                <a:gd name="connsiteY23" fmla="*/ 89971 h 197938"/>
                <a:gd name="connsiteX24" fmla="*/ 114497 w 193430"/>
                <a:gd name="connsiteY24" fmla="*/ 15369 h 197938"/>
                <a:gd name="connsiteX25" fmla="*/ 145902 w 193430"/>
                <a:gd name="connsiteY25" fmla="*/ 15369 h 197938"/>
                <a:gd name="connsiteX26" fmla="*/ 172787 w 193430"/>
                <a:gd name="connsiteY26" fmla="*/ 20066 h 197938"/>
                <a:gd name="connsiteX27" fmla="*/ 173263 w 193430"/>
                <a:gd name="connsiteY27" fmla="*/ 25869 h 197938"/>
                <a:gd name="connsiteX28" fmla="*/ 175166 w 193430"/>
                <a:gd name="connsiteY28" fmla="*/ 26698 h 197938"/>
                <a:gd name="connsiteX29" fmla="*/ 193724 w 193430"/>
                <a:gd name="connsiteY29" fmla="*/ 10948 h 197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93430" h="197938">
                  <a:moveTo>
                    <a:pt x="193724" y="10948"/>
                  </a:moveTo>
                  <a:cubicBezTo>
                    <a:pt x="193724" y="-1762"/>
                    <a:pt x="175404" y="173"/>
                    <a:pt x="168029" y="173"/>
                  </a:cubicBezTo>
                  <a:lnTo>
                    <a:pt x="78332" y="173"/>
                  </a:lnTo>
                  <a:cubicBezTo>
                    <a:pt x="66436" y="173"/>
                    <a:pt x="45261" y="8185"/>
                    <a:pt x="41455" y="23106"/>
                  </a:cubicBezTo>
                  <a:cubicBezTo>
                    <a:pt x="41931" y="24764"/>
                    <a:pt x="42406" y="25040"/>
                    <a:pt x="43834" y="25040"/>
                  </a:cubicBezTo>
                  <a:cubicBezTo>
                    <a:pt x="49068" y="25040"/>
                    <a:pt x="56206" y="20066"/>
                    <a:pt x="59537" y="15922"/>
                  </a:cubicBezTo>
                  <a:cubicBezTo>
                    <a:pt x="66912" y="15922"/>
                    <a:pt x="74050" y="15369"/>
                    <a:pt x="81425" y="15369"/>
                  </a:cubicBezTo>
                  <a:lnTo>
                    <a:pt x="96177" y="15369"/>
                  </a:lnTo>
                  <a:cubicBezTo>
                    <a:pt x="96177" y="15369"/>
                    <a:pt x="95225" y="20343"/>
                    <a:pt x="95225" y="20619"/>
                  </a:cubicBezTo>
                  <a:cubicBezTo>
                    <a:pt x="85946" y="71183"/>
                    <a:pt x="71909" y="114010"/>
                    <a:pt x="61440" y="141087"/>
                  </a:cubicBezTo>
                  <a:cubicBezTo>
                    <a:pt x="60013" y="144679"/>
                    <a:pt x="47165" y="179217"/>
                    <a:pt x="43834" y="182533"/>
                  </a:cubicBezTo>
                  <a:cubicBezTo>
                    <a:pt x="33365" y="182533"/>
                    <a:pt x="25514" y="175902"/>
                    <a:pt x="21231" y="165126"/>
                  </a:cubicBezTo>
                  <a:cubicBezTo>
                    <a:pt x="20518" y="163468"/>
                    <a:pt x="20518" y="162363"/>
                    <a:pt x="18852" y="162363"/>
                  </a:cubicBezTo>
                  <a:cubicBezTo>
                    <a:pt x="13380" y="162363"/>
                    <a:pt x="294" y="171204"/>
                    <a:pt x="294" y="175902"/>
                  </a:cubicBezTo>
                  <a:cubicBezTo>
                    <a:pt x="294" y="176454"/>
                    <a:pt x="532" y="177007"/>
                    <a:pt x="770" y="177559"/>
                  </a:cubicBezTo>
                  <a:cubicBezTo>
                    <a:pt x="5053" y="190546"/>
                    <a:pt x="15759" y="198006"/>
                    <a:pt x="27417" y="198006"/>
                  </a:cubicBezTo>
                  <a:cubicBezTo>
                    <a:pt x="39551" y="198006"/>
                    <a:pt x="53589" y="187783"/>
                    <a:pt x="61202" y="177559"/>
                  </a:cubicBezTo>
                  <a:cubicBezTo>
                    <a:pt x="69054" y="167060"/>
                    <a:pt x="84756" y="121746"/>
                    <a:pt x="90942" y="105168"/>
                  </a:cubicBezTo>
                  <a:lnTo>
                    <a:pt x="136861" y="105168"/>
                  </a:lnTo>
                  <a:cubicBezTo>
                    <a:pt x="136623" y="105444"/>
                    <a:pt x="136385" y="105720"/>
                    <a:pt x="136385" y="105997"/>
                  </a:cubicBezTo>
                  <a:cubicBezTo>
                    <a:pt x="136385" y="107102"/>
                    <a:pt x="137813" y="107931"/>
                    <a:pt x="138764" y="107931"/>
                  </a:cubicBezTo>
                  <a:cubicBezTo>
                    <a:pt x="143999" y="107931"/>
                    <a:pt x="157560" y="100194"/>
                    <a:pt x="157560" y="91629"/>
                  </a:cubicBezTo>
                  <a:cubicBezTo>
                    <a:pt x="157560" y="89695"/>
                    <a:pt x="155895" y="89971"/>
                    <a:pt x="153040" y="89971"/>
                  </a:cubicBezTo>
                  <a:lnTo>
                    <a:pt x="95939" y="89971"/>
                  </a:lnTo>
                  <a:cubicBezTo>
                    <a:pt x="102125" y="65104"/>
                    <a:pt x="110214" y="40789"/>
                    <a:pt x="114497" y="15369"/>
                  </a:cubicBezTo>
                  <a:lnTo>
                    <a:pt x="145902" y="15369"/>
                  </a:lnTo>
                  <a:cubicBezTo>
                    <a:pt x="151850" y="15369"/>
                    <a:pt x="168505" y="13988"/>
                    <a:pt x="172787" y="20066"/>
                  </a:cubicBezTo>
                  <a:cubicBezTo>
                    <a:pt x="173263" y="21724"/>
                    <a:pt x="172549" y="24487"/>
                    <a:pt x="173263" y="25869"/>
                  </a:cubicBezTo>
                  <a:cubicBezTo>
                    <a:pt x="173739" y="26421"/>
                    <a:pt x="174453" y="26698"/>
                    <a:pt x="175166" y="26698"/>
                  </a:cubicBezTo>
                  <a:cubicBezTo>
                    <a:pt x="180877" y="26698"/>
                    <a:pt x="193724" y="18409"/>
                    <a:pt x="193724" y="10948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57" name="Dowolny kształt: kształt 1256">
              <a:extLst>
                <a:ext uri="{FF2B5EF4-FFF2-40B4-BE49-F238E27FC236}">
                  <a16:creationId xmlns:a16="http://schemas.microsoft.com/office/drawing/2014/main" id="{A09D4DDE-10AD-6216-01C0-52C0C0A006AC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990888" y="7227968"/>
              <a:ext cx="43301" cy="193218"/>
            </a:xfrm>
            <a:custGeom>
              <a:avLst/>
              <a:gdLst>
                <a:gd name="connsiteX0" fmla="*/ 40273 w 43301"/>
                <a:gd name="connsiteY0" fmla="*/ 62 h 193218"/>
                <a:gd name="connsiteX1" fmla="*/ 302 w 43301"/>
                <a:gd name="connsiteY1" fmla="*/ 96575 h 193218"/>
                <a:gd name="connsiteX2" fmla="*/ 40273 w 43301"/>
                <a:gd name="connsiteY2" fmla="*/ 193281 h 193218"/>
                <a:gd name="connsiteX3" fmla="*/ 43604 w 43301"/>
                <a:gd name="connsiteY3" fmla="*/ 190960 h 193218"/>
                <a:gd name="connsiteX4" fmla="*/ 41939 w 43301"/>
                <a:gd name="connsiteY4" fmla="*/ 188059 h 193218"/>
                <a:gd name="connsiteX5" fmla="*/ 11627 w 43301"/>
                <a:gd name="connsiteY5" fmla="*/ 96768 h 193218"/>
                <a:gd name="connsiteX6" fmla="*/ 42438 w 43301"/>
                <a:gd name="connsiteY6" fmla="*/ 4704 h 193218"/>
                <a:gd name="connsiteX7" fmla="*/ 43604 w 43301"/>
                <a:gd name="connsiteY7" fmla="*/ 2383 h 193218"/>
                <a:gd name="connsiteX8" fmla="*/ 40273 w 43301"/>
                <a:gd name="connsiteY8" fmla="*/ 62 h 19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01" h="193218">
                  <a:moveTo>
                    <a:pt x="40273" y="62"/>
                  </a:moveTo>
                  <a:cubicBezTo>
                    <a:pt x="8630" y="25979"/>
                    <a:pt x="302" y="66983"/>
                    <a:pt x="302" y="96575"/>
                  </a:cubicBezTo>
                  <a:cubicBezTo>
                    <a:pt x="302" y="123846"/>
                    <a:pt x="7297" y="166203"/>
                    <a:pt x="40273" y="193281"/>
                  </a:cubicBezTo>
                  <a:cubicBezTo>
                    <a:pt x="41606" y="193281"/>
                    <a:pt x="43604" y="193281"/>
                    <a:pt x="43604" y="190960"/>
                  </a:cubicBezTo>
                  <a:cubicBezTo>
                    <a:pt x="43604" y="189800"/>
                    <a:pt x="43104" y="189413"/>
                    <a:pt x="41939" y="188059"/>
                  </a:cubicBezTo>
                  <a:cubicBezTo>
                    <a:pt x="19788" y="164849"/>
                    <a:pt x="11627" y="131969"/>
                    <a:pt x="11627" y="96768"/>
                  </a:cubicBezTo>
                  <a:cubicBezTo>
                    <a:pt x="11627" y="44547"/>
                    <a:pt x="28782" y="19016"/>
                    <a:pt x="42438" y="4704"/>
                  </a:cubicBezTo>
                  <a:cubicBezTo>
                    <a:pt x="43104" y="3930"/>
                    <a:pt x="43604" y="3350"/>
                    <a:pt x="43604" y="2383"/>
                  </a:cubicBezTo>
                  <a:cubicBezTo>
                    <a:pt x="43604" y="62"/>
                    <a:pt x="41606" y="62"/>
                    <a:pt x="40273" y="62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58" name="Dowolny kształt: kształt 1257">
              <a:extLst>
                <a:ext uri="{FF2B5EF4-FFF2-40B4-BE49-F238E27FC236}">
                  <a16:creationId xmlns:a16="http://schemas.microsoft.com/office/drawing/2014/main" id="{2B709AEB-D8B4-E87D-5CC1-26EDBFC0AF36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8056412" y="7238799"/>
              <a:ext cx="37306" cy="136162"/>
            </a:xfrm>
            <a:custGeom>
              <a:avLst/>
              <a:gdLst>
                <a:gd name="connsiteX0" fmla="*/ 36945 w 37306"/>
                <a:gd name="connsiteY0" fmla="*/ 5864 h 136162"/>
                <a:gd name="connsiteX1" fmla="*/ 37612 w 37306"/>
                <a:gd name="connsiteY1" fmla="*/ 2770 h 136162"/>
                <a:gd name="connsiteX2" fmla="*/ 34947 w 37306"/>
                <a:gd name="connsiteY2" fmla="*/ 62 h 136162"/>
                <a:gd name="connsiteX3" fmla="*/ 13629 w 37306"/>
                <a:gd name="connsiteY3" fmla="*/ 1996 h 136162"/>
                <a:gd name="connsiteX4" fmla="*/ 10132 w 37306"/>
                <a:gd name="connsiteY4" fmla="*/ 6445 h 136162"/>
                <a:gd name="connsiteX5" fmla="*/ 14295 w 37306"/>
                <a:gd name="connsiteY5" fmla="*/ 9152 h 136162"/>
                <a:gd name="connsiteX6" fmla="*/ 22289 w 37306"/>
                <a:gd name="connsiteY6" fmla="*/ 12054 h 136162"/>
                <a:gd name="connsiteX7" fmla="*/ 21623 w 37306"/>
                <a:gd name="connsiteY7" fmla="*/ 16309 h 136162"/>
                <a:gd name="connsiteX8" fmla="*/ 972 w 37306"/>
                <a:gd name="connsiteY8" fmla="*/ 111854 h 136162"/>
                <a:gd name="connsiteX9" fmla="*/ 306 w 37306"/>
                <a:gd name="connsiteY9" fmla="*/ 117850 h 136162"/>
                <a:gd name="connsiteX10" fmla="*/ 17793 w 37306"/>
                <a:gd name="connsiteY10" fmla="*/ 136224 h 136162"/>
                <a:gd name="connsiteX11" fmla="*/ 31116 w 37306"/>
                <a:gd name="connsiteY11" fmla="*/ 125974 h 136162"/>
                <a:gd name="connsiteX12" fmla="*/ 36945 w 37306"/>
                <a:gd name="connsiteY12" fmla="*/ 106632 h 136162"/>
                <a:gd name="connsiteX13" fmla="*/ 34281 w 37306"/>
                <a:gd name="connsiteY13" fmla="*/ 104118 h 136162"/>
                <a:gd name="connsiteX14" fmla="*/ 30950 w 37306"/>
                <a:gd name="connsiteY14" fmla="*/ 108760 h 136162"/>
                <a:gd name="connsiteX15" fmla="*/ 18459 w 37306"/>
                <a:gd name="connsiteY15" fmla="*/ 130809 h 136162"/>
                <a:gd name="connsiteX16" fmla="*/ 12796 w 37306"/>
                <a:gd name="connsiteY16" fmla="*/ 121332 h 136162"/>
                <a:gd name="connsiteX17" fmla="*/ 13796 w 37306"/>
                <a:gd name="connsiteY17" fmla="*/ 113402 h 136162"/>
                <a:gd name="connsiteX18" fmla="*/ 36945 w 37306"/>
                <a:gd name="connsiteY18" fmla="*/ 5864 h 13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7306" h="136162">
                  <a:moveTo>
                    <a:pt x="36945" y="5864"/>
                  </a:moveTo>
                  <a:cubicBezTo>
                    <a:pt x="37112" y="5478"/>
                    <a:pt x="37612" y="2963"/>
                    <a:pt x="37612" y="2770"/>
                  </a:cubicBezTo>
                  <a:cubicBezTo>
                    <a:pt x="37612" y="1803"/>
                    <a:pt x="36945" y="62"/>
                    <a:pt x="34947" y="62"/>
                  </a:cubicBezTo>
                  <a:cubicBezTo>
                    <a:pt x="31616" y="62"/>
                    <a:pt x="17793" y="1609"/>
                    <a:pt x="13629" y="1996"/>
                  </a:cubicBezTo>
                  <a:cubicBezTo>
                    <a:pt x="12463" y="2190"/>
                    <a:pt x="10132" y="2383"/>
                    <a:pt x="10132" y="6445"/>
                  </a:cubicBezTo>
                  <a:cubicBezTo>
                    <a:pt x="10132" y="9152"/>
                    <a:pt x="12463" y="9152"/>
                    <a:pt x="14295" y="9152"/>
                  </a:cubicBezTo>
                  <a:cubicBezTo>
                    <a:pt x="22289" y="9152"/>
                    <a:pt x="22289" y="10506"/>
                    <a:pt x="22289" y="12054"/>
                  </a:cubicBezTo>
                  <a:cubicBezTo>
                    <a:pt x="22289" y="13408"/>
                    <a:pt x="21956" y="14568"/>
                    <a:pt x="21623" y="16309"/>
                  </a:cubicBezTo>
                  <a:lnTo>
                    <a:pt x="972" y="111854"/>
                  </a:lnTo>
                  <a:cubicBezTo>
                    <a:pt x="472" y="113789"/>
                    <a:pt x="306" y="115916"/>
                    <a:pt x="306" y="117850"/>
                  </a:cubicBezTo>
                  <a:cubicBezTo>
                    <a:pt x="306" y="130229"/>
                    <a:pt x="9799" y="136224"/>
                    <a:pt x="17793" y="136224"/>
                  </a:cubicBezTo>
                  <a:cubicBezTo>
                    <a:pt x="21790" y="136224"/>
                    <a:pt x="26786" y="134677"/>
                    <a:pt x="31116" y="125974"/>
                  </a:cubicBezTo>
                  <a:cubicBezTo>
                    <a:pt x="34614" y="118817"/>
                    <a:pt x="36945" y="107406"/>
                    <a:pt x="36945" y="106632"/>
                  </a:cubicBezTo>
                  <a:cubicBezTo>
                    <a:pt x="36945" y="104118"/>
                    <a:pt x="34780" y="104118"/>
                    <a:pt x="34281" y="104118"/>
                  </a:cubicBezTo>
                  <a:cubicBezTo>
                    <a:pt x="31949" y="104118"/>
                    <a:pt x="31616" y="105278"/>
                    <a:pt x="30950" y="108760"/>
                  </a:cubicBezTo>
                  <a:cubicBezTo>
                    <a:pt x="28785" y="118430"/>
                    <a:pt x="25620" y="130809"/>
                    <a:pt x="18459" y="130809"/>
                  </a:cubicBezTo>
                  <a:cubicBezTo>
                    <a:pt x="13962" y="130809"/>
                    <a:pt x="12796" y="125974"/>
                    <a:pt x="12796" y="121332"/>
                  </a:cubicBezTo>
                  <a:cubicBezTo>
                    <a:pt x="12796" y="119204"/>
                    <a:pt x="13296" y="115529"/>
                    <a:pt x="13796" y="113402"/>
                  </a:cubicBezTo>
                  <a:lnTo>
                    <a:pt x="36945" y="5864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59" name="Dowolny kształt: kształt 1258">
              <a:extLst>
                <a:ext uri="{FF2B5EF4-FFF2-40B4-BE49-F238E27FC236}">
                  <a16:creationId xmlns:a16="http://schemas.microsoft.com/office/drawing/2014/main" id="{F82ACD23-FA63-5ECB-85E8-592D75AC1DF7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8119044" y="7227968"/>
              <a:ext cx="43135" cy="193218"/>
            </a:xfrm>
            <a:custGeom>
              <a:avLst/>
              <a:gdLst>
                <a:gd name="connsiteX0" fmla="*/ 3472 w 43135"/>
                <a:gd name="connsiteY0" fmla="*/ 62 h 193218"/>
                <a:gd name="connsiteX1" fmla="*/ 308 w 43135"/>
                <a:gd name="connsiteY1" fmla="*/ 2383 h 193218"/>
                <a:gd name="connsiteX2" fmla="*/ 1807 w 43135"/>
                <a:gd name="connsiteY2" fmla="*/ 5284 h 193218"/>
                <a:gd name="connsiteX3" fmla="*/ 32118 w 43135"/>
                <a:gd name="connsiteY3" fmla="*/ 96575 h 193218"/>
                <a:gd name="connsiteX4" fmla="*/ 3306 w 43135"/>
                <a:gd name="connsiteY4" fmla="*/ 186512 h 193218"/>
                <a:gd name="connsiteX5" fmla="*/ 308 w 43135"/>
                <a:gd name="connsiteY5" fmla="*/ 190960 h 193218"/>
                <a:gd name="connsiteX6" fmla="*/ 2473 w 43135"/>
                <a:gd name="connsiteY6" fmla="*/ 193281 h 193218"/>
                <a:gd name="connsiteX7" fmla="*/ 31285 w 43135"/>
                <a:gd name="connsiteY7" fmla="*/ 156339 h 193218"/>
                <a:gd name="connsiteX8" fmla="*/ 43443 w 43135"/>
                <a:gd name="connsiteY8" fmla="*/ 96768 h 193218"/>
                <a:gd name="connsiteX9" fmla="*/ 3472 w 43135"/>
                <a:gd name="connsiteY9" fmla="*/ 62 h 19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135" h="193218">
                  <a:moveTo>
                    <a:pt x="3472" y="62"/>
                  </a:moveTo>
                  <a:cubicBezTo>
                    <a:pt x="2307" y="62"/>
                    <a:pt x="308" y="62"/>
                    <a:pt x="308" y="2383"/>
                  </a:cubicBezTo>
                  <a:cubicBezTo>
                    <a:pt x="308" y="3350"/>
                    <a:pt x="808" y="3930"/>
                    <a:pt x="1807" y="5284"/>
                  </a:cubicBezTo>
                  <a:cubicBezTo>
                    <a:pt x="16130" y="20564"/>
                    <a:pt x="32118" y="46674"/>
                    <a:pt x="32118" y="96575"/>
                  </a:cubicBezTo>
                  <a:cubicBezTo>
                    <a:pt x="32118" y="136998"/>
                    <a:pt x="21293" y="167557"/>
                    <a:pt x="3306" y="186512"/>
                  </a:cubicBezTo>
                  <a:cubicBezTo>
                    <a:pt x="475" y="189800"/>
                    <a:pt x="308" y="189993"/>
                    <a:pt x="308" y="190960"/>
                  </a:cubicBezTo>
                  <a:cubicBezTo>
                    <a:pt x="308" y="191927"/>
                    <a:pt x="808" y="193281"/>
                    <a:pt x="2473" y="193281"/>
                  </a:cubicBezTo>
                  <a:cubicBezTo>
                    <a:pt x="4472" y="193281"/>
                    <a:pt x="20294" y="180516"/>
                    <a:pt x="31285" y="156339"/>
                  </a:cubicBezTo>
                  <a:cubicBezTo>
                    <a:pt x="38613" y="140286"/>
                    <a:pt x="43443" y="119398"/>
                    <a:pt x="43443" y="96768"/>
                  </a:cubicBezTo>
                  <a:cubicBezTo>
                    <a:pt x="43443" y="69497"/>
                    <a:pt x="36448" y="27140"/>
                    <a:pt x="3472" y="62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60" name="Dowolny kształt: kształt 1259">
              <a:extLst>
                <a:ext uri="{FF2B5EF4-FFF2-40B4-BE49-F238E27FC236}">
                  <a16:creationId xmlns:a16="http://schemas.microsoft.com/office/drawing/2014/main" id="{73A61C89-F0C9-98BA-6E40-D0F64FD2DE93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7955603" y="7459848"/>
              <a:ext cx="125241" cy="137903"/>
            </a:xfrm>
            <a:custGeom>
              <a:avLst/>
              <a:gdLst>
                <a:gd name="connsiteX0" fmla="*/ 67586 w 125241"/>
                <a:gd name="connsiteY0" fmla="*/ 4519 h 137903"/>
                <a:gd name="connsiteX1" fmla="*/ 62922 w 125241"/>
                <a:gd name="connsiteY1" fmla="*/ 70 h 137903"/>
                <a:gd name="connsiteX2" fmla="*/ 58259 w 125241"/>
                <a:gd name="connsiteY2" fmla="*/ 4519 h 137903"/>
                <a:gd name="connsiteX3" fmla="*/ 19787 w 125241"/>
                <a:gd name="connsiteY3" fmla="*/ 117665 h 137903"/>
                <a:gd name="connsiteX4" fmla="*/ 301 w 125241"/>
                <a:gd name="connsiteY4" fmla="*/ 131010 h 137903"/>
                <a:gd name="connsiteX5" fmla="*/ 301 w 125241"/>
                <a:gd name="connsiteY5" fmla="*/ 137973 h 137903"/>
                <a:gd name="connsiteX6" fmla="*/ 17456 w 125241"/>
                <a:gd name="connsiteY6" fmla="*/ 137200 h 137903"/>
                <a:gd name="connsiteX7" fmla="*/ 37441 w 125241"/>
                <a:gd name="connsiteY7" fmla="*/ 137973 h 137903"/>
                <a:gd name="connsiteX8" fmla="*/ 37441 w 125241"/>
                <a:gd name="connsiteY8" fmla="*/ 131010 h 137903"/>
                <a:gd name="connsiteX9" fmla="*/ 25450 w 125241"/>
                <a:gd name="connsiteY9" fmla="*/ 121727 h 137903"/>
                <a:gd name="connsiteX10" fmla="*/ 26282 w 125241"/>
                <a:gd name="connsiteY10" fmla="*/ 117858 h 137903"/>
                <a:gd name="connsiteX11" fmla="*/ 34277 w 125241"/>
                <a:gd name="connsiteY11" fmla="*/ 94069 h 137903"/>
                <a:gd name="connsiteX12" fmla="*/ 81575 w 125241"/>
                <a:gd name="connsiteY12" fmla="*/ 94069 h 137903"/>
                <a:gd name="connsiteX13" fmla="*/ 91235 w 125241"/>
                <a:gd name="connsiteY13" fmla="*/ 122307 h 137903"/>
                <a:gd name="connsiteX14" fmla="*/ 92068 w 125241"/>
                <a:gd name="connsiteY14" fmla="*/ 125595 h 137903"/>
                <a:gd name="connsiteX15" fmla="*/ 78578 w 125241"/>
                <a:gd name="connsiteY15" fmla="*/ 131010 h 137903"/>
                <a:gd name="connsiteX16" fmla="*/ 78578 w 125241"/>
                <a:gd name="connsiteY16" fmla="*/ 137973 h 137903"/>
                <a:gd name="connsiteX17" fmla="*/ 103393 w 125241"/>
                <a:gd name="connsiteY17" fmla="*/ 137200 h 137903"/>
                <a:gd name="connsiteX18" fmla="*/ 125543 w 125241"/>
                <a:gd name="connsiteY18" fmla="*/ 137973 h 137903"/>
                <a:gd name="connsiteX19" fmla="*/ 125543 w 125241"/>
                <a:gd name="connsiteY19" fmla="*/ 131010 h 137903"/>
                <a:gd name="connsiteX20" fmla="*/ 122212 w 125241"/>
                <a:gd name="connsiteY20" fmla="*/ 131010 h 137903"/>
                <a:gd name="connsiteX21" fmla="*/ 108056 w 125241"/>
                <a:gd name="connsiteY21" fmla="*/ 123661 h 137903"/>
                <a:gd name="connsiteX22" fmla="*/ 67586 w 125241"/>
                <a:gd name="connsiteY22" fmla="*/ 4519 h 137903"/>
                <a:gd name="connsiteX23" fmla="*/ 57926 w 125241"/>
                <a:gd name="connsiteY23" fmla="*/ 24247 h 137903"/>
                <a:gd name="connsiteX24" fmla="*/ 79244 w 125241"/>
                <a:gd name="connsiteY24" fmla="*/ 87106 h 137903"/>
                <a:gd name="connsiteX25" fmla="*/ 36608 w 125241"/>
                <a:gd name="connsiteY25" fmla="*/ 87106 h 137903"/>
                <a:gd name="connsiteX26" fmla="*/ 57926 w 125241"/>
                <a:gd name="connsiteY26" fmla="*/ 24247 h 137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241" h="137903">
                  <a:moveTo>
                    <a:pt x="67586" y="4519"/>
                  </a:moveTo>
                  <a:cubicBezTo>
                    <a:pt x="66586" y="1424"/>
                    <a:pt x="66087" y="70"/>
                    <a:pt x="62922" y="70"/>
                  </a:cubicBezTo>
                  <a:cubicBezTo>
                    <a:pt x="59758" y="70"/>
                    <a:pt x="59258" y="1424"/>
                    <a:pt x="58259" y="4519"/>
                  </a:cubicBezTo>
                  <a:lnTo>
                    <a:pt x="19787" y="117665"/>
                  </a:lnTo>
                  <a:cubicBezTo>
                    <a:pt x="18122" y="122500"/>
                    <a:pt x="15290" y="131010"/>
                    <a:pt x="301" y="131010"/>
                  </a:cubicBezTo>
                  <a:lnTo>
                    <a:pt x="301" y="137973"/>
                  </a:lnTo>
                  <a:cubicBezTo>
                    <a:pt x="5964" y="137393"/>
                    <a:pt x="11793" y="137200"/>
                    <a:pt x="17456" y="137200"/>
                  </a:cubicBezTo>
                  <a:cubicBezTo>
                    <a:pt x="24117" y="137200"/>
                    <a:pt x="36442" y="137973"/>
                    <a:pt x="37441" y="137973"/>
                  </a:cubicBezTo>
                  <a:lnTo>
                    <a:pt x="37441" y="131010"/>
                  </a:lnTo>
                  <a:cubicBezTo>
                    <a:pt x="30113" y="131010"/>
                    <a:pt x="25450" y="127142"/>
                    <a:pt x="25450" y="121727"/>
                  </a:cubicBezTo>
                  <a:cubicBezTo>
                    <a:pt x="25450" y="120179"/>
                    <a:pt x="25616" y="119792"/>
                    <a:pt x="26282" y="117858"/>
                  </a:cubicBezTo>
                  <a:lnTo>
                    <a:pt x="34277" y="94069"/>
                  </a:lnTo>
                  <a:lnTo>
                    <a:pt x="81575" y="94069"/>
                  </a:lnTo>
                  <a:lnTo>
                    <a:pt x="91235" y="122307"/>
                  </a:lnTo>
                  <a:cubicBezTo>
                    <a:pt x="91568" y="123274"/>
                    <a:pt x="92068" y="124628"/>
                    <a:pt x="92068" y="125595"/>
                  </a:cubicBezTo>
                  <a:cubicBezTo>
                    <a:pt x="92068" y="131010"/>
                    <a:pt x="83074" y="131010"/>
                    <a:pt x="78578" y="131010"/>
                  </a:cubicBezTo>
                  <a:lnTo>
                    <a:pt x="78578" y="137973"/>
                  </a:lnTo>
                  <a:cubicBezTo>
                    <a:pt x="86905" y="137586"/>
                    <a:pt x="97564" y="137200"/>
                    <a:pt x="103393" y="137200"/>
                  </a:cubicBezTo>
                  <a:cubicBezTo>
                    <a:pt x="111220" y="137200"/>
                    <a:pt x="123711" y="137780"/>
                    <a:pt x="125543" y="137973"/>
                  </a:cubicBezTo>
                  <a:lnTo>
                    <a:pt x="125543" y="131010"/>
                  </a:lnTo>
                  <a:lnTo>
                    <a:pt x="122212" y="131010"/>
                  </a:lnTo>
                  <a:cubicBezTo>
                    <a:pt x="111054" y="131010"/>
                    <a:pt x="109888" y="129076"/>
                    <a:pt x="108056" y="123661"/>
                  </a:cubicBezTo>
                  <a:lnTo>
                    <a:pt x="67586" y="4519"/>
                  </a:lnTo>
                  <a:close/>
                  <a:moveTo>
                    <a:pt x="57926" y="24247"/>
                  </a:moveTo>
                  <a:lnTo>
                    <a:pt x="79244" y="87106"/>
                  </a:lnTo>
                  <a:lnTo>
                    <a:pt x="36608" y="87106"/>
                  </a:lnTo>
                  <a:lnTo>
                    <a:pt x="57926" y="24247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61" name="Dowolny kształt: kształt 1260">
              <a:extLst>
                <a:ext uri="{FF2B5EF4-FFF2-40B4-BE49-F238E27FC236}">
                  <a16:creationId xmlns:a16="http://schemas.microsoft.com/office/drawing/2014/main" id="{B4EE416A-50CA-DC3B-4C64-D9DF6B3845E1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8098209" y="7465651"/>
              <a:ext cx="121744" cy="132100"/>
            </a:xfrm>
            <a:custGeom>
              <a:avLst/>
              <a:gdLst>
                <a:gd name="connsiteX0" fmla="*/ 307 w 121744"/>
                <a:gd name="connsiteY0" fmla="*/ 70 h 132100"/>
                <a:gd name="connsiteX1" fmla="*/ 307 w 121744"/>
                <a:gd name="connsiteY1" fmla="*/ 7033 h 132100"/>
                <a:gd name="connsiteX2" fmla="*/ 4304 w 121744"/>
                <a:gd name="connsiteY2" fmla="*/ 7033 h 132100"/>
                <a:gd name="connsiteX3" fmla="*/ 17461 w 121744"/>
                <a:gd name="connsiteY3" fmla="*/ 15737 h 132100"/>
                <a:gd name="connsiteX4" fmla="*/ 17461 w 121744"/>
                <a:gd name="connsiteY4" fmla="*/ 116504 h 132100"/>
                <a:gd name="connsiteX5" fmla="*/ 4304 w 121744"/>
                <a:gd name="connsiteY5" fmla="*/ 125208 h 132100"/>
                <a:gd name="connsiteX6" fmla="*/ 307 w 121744"/>
                <a:gd name="connsiteY6" fmla="*/ 125208 h 132100"/>
                <a:gd name="connsiteX7" fmla="*/ 307 w 121744"/>
                <a:gd name="connsiteY7" fmla="*/ 132171 h 132100"/>
                <a:gd name="connsiteX8" fmla="*/ 65926 w 121744"/>
                <a:gd name="connsiteY8" fmla="*/ 132171 h 132100"/>
                <a:gd name="connsiteX9" fmla="*/ 122052 w 121744"/>
                <a:gd name="connsiteY9" fmla="*/ 67184 h 132100"/>
                <a:gd name="connsiteX10" fmla="*/ 65926 w 121744"/>
                <a:gd name="connsiteY10" fmla="*/ 70 h 132100"/>
                <a:gd name="connsiteX11" fmla="*/ 307 w 121744"/>
                <a:gd name="connsiteY11" fmla="*/ 70 h 132100"/>
                <a:gd name="connsiteX12" fmla="*/ 40611 w 121744"/>
                <a:gd name="connsiteY12" fmla="*/ 125208 h 132100"/>
                <a:gd name="connsiteX13" fmla="*/ 32617 w 121744"/>
                <a:gd name="connsiteY13" fmla="*/ 117665 h 132100"/>
                <a:gd name="connsiteX14" fmla="*/ 32617 w 121744"/>
                <a:gd name="connsiteY14" fmla="*/ 14576 h 132100"/>
                <a:gd name="connsiteX15" fmla="*/ 40611 w 121744"/>
                <a:gd name="connsiteY15" fmla="*/ 7033 h 132100"/>
                <a:gd name="connsiteX16" fmla="*/ 61263 w 121744"/>
                <a:gd name="connsiteY16" fmla="*/ 7033 h 132100"/>
                <a:gd name="connsiteX17" fmla="*/ 95404 w 121744"/>
                <a:gd name="connsiteY17" fmla="*/ 25214 h 132100"/>
                <a:gd name="connsiteX18" fmla="*/ 104898 w 121744"/>
                <a:gd name="connsiteY18" fmla="*/ 67184 h 132100"/>
                <a:gd name="connsiteX19" fmla="*/ 94239 w 121744"/>
                <a:gd name="connsiteY19" fmla="*/ 109348 h 132100"/>
                <a:gd name="connsiteX20" fmla="*/ 61429 w 121744"/>
                <a:gd name="connsiteY20" fmla="*/ 125208 h 132100"/>
                <a:gd name="connsiteX21" fmla="*/ 40611 w 121744"/>
                <a:gd name="connsiteY21" fmla="*/ 125208 h 13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744" h="132100">
                  <a:moveTo>
                    <a:pt x="307" y="70"/>
                  </a:moveTo>
                  <a:lnTo>
                    <a:pt x="307" y="7033"/>
                  </a:lnTo>
                  <a:lnTo>
                    <a:pt x="4304" y="7033"/>
                  </a:lnTo>
                  <a:cubicBezTo>
                    <a:pt x="17128" y="7033"/>
                    <a:pt x="17461" y="8967"/>
                    <a:pt x="17461" y="15737"/>
                  </a:cubicBezTo>
                  <a:lnTo>
                    <a:pt x="17461" y="116504"/>
                  </a:lnTo>
                  <a:cubicBezTo>
                    <a:pt x="17461" y="123080"/>
                    <a:pt x="17128" y="125208"/>
                    <a:pt x="4304" y="125208"/>
                  </a:cubicBezTo>
                  <a:lnTo>
                    <a:pt x="307" y="125208"/>
                  </a:lnTo>
                  <a:lnTo>
                    <a:pt x="307" y="132171"/>
                  </a:lnTo>
                  <a:lnTo>
                    <a:pt x="65926" y="132171"/>
                  </a:lnTo>
                  <a:cubicBezTo>
                    <a:pt x="96570" y="132171"/>
                    <a:pt x="122052" y="103546"/>
                    <a:pt x="122052" y="67184"/>
                  </a:cubicBezTo>
                  <a:cubicBezTo>
                    <a:pt x="122052" y="30436"/>
                    <a:pt x="96903" y="70"/>
                    <a:pt x="65926" y="70"/>
                  </a:cubicBezTo>
                  <a:lnTo>
                    <a:pt x="307" y="70"/>
                  </a:lnTo>
                  <a:close/>
                  <a:moveTo>
                    <a:pt x="40611" y="125208"/>
                  </a:moveTo>
                  <a:cubicBezTo>
                    <a:pt x="32784" y="125208"/>
                    <a:pt x="32617" y="123661"/>
                    <a:pt x="32617" y="117665"/>
                  </a:cubicBezTo>
                  <a:lnTo>
                    <a:pt x="32617" y="14576"/>
                  </a:lnTo>
                  <a:cubicBezTo>
                    <a:pt x="32617" y="8580"/>
                    <a:pt x="32784" y="7033"/>
                    <a:pt x="40611" y="7033"/>
                  </a:cubicBezTo>
                  <a:lnTo>
                    <a:pt x="61263" y="7033"/>
                  </a:lnTo>
                  <a:cubicBezTo>
                    <a:pt x="75419" y="7033"/>
                    <a:pt x="87743" y="13802"/>
                    <a:pt x="95404" y="25214"/>
                  </a:cubicBezTo>
                  <a:cubicBezTo>
                    <a:pt x="102233" y="35658"/>
                    <a:pt x="104898" y="50357"/>
                    <a:pt x="104898" y="67184"/>
                  </a:cubicBezTo>
                  <a:cubicBezTo>
                    <a:pt x="104898" y="89620"/>
                    <a:pt x="100068" y="101225"/>
                    <a:pt x="94239" y="109348"/>
                  </a:cubicBezTo>
                  <a:cubicBezTo>
                    <a:pt x="86744" y="119212"/>
                    <a:pt x="74753" y="125208"/>
                    <a:pt x="61429" y="125208"/>
                  </a:cubicBezTo>
                  <a:lnTo>
                    <a:pt x="40611" y="125208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62" name="Dowolny kształt: kształt 1261">
              <a:extLst>
                <a:ext uri="{FF2B5EF4-FFF2-40B4-BE49-F238E27FC236}">
                  <a16:creationId xmlns:a16="http://schemas.microsoft.com/office/drawing/2014/main" id="{92E3D26D-B690-A718-DB51-917FE6C56D39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8290960" y="7394425"/>
              <a:ext cx="185816" cy="122126"/>
            </a:xfrm>
            <a:custGeom>
              <a:avLst/>
              <a:gdLst>
                <a:gd name="connsiteX0" fmla="*/ 18873 w 185816"/>
                <a:gd name="connsiteY0" fmla="*/ 27145 h 122126"/>
                <a:gd name="connsiteX1" fmla="*/ 18873 w 185816"/>
                <a:gd name="connsiteY1" fmla="*/ 101194 h 122126"/>
                <a:gd name="connsiteX2" fmla="*/ 315 w 185816"/>
                <a:gd name="connsiteY2" fmla="*/ 113628 h 122126"/>
                <a:gd name="connsiteX3" fmla="*/ 315 w 185816"/>
                <a:gd name="connsiteY3" fmla="*/ 122193 h 122126"/>
                <a:gd name="connsiteX4" fmla="*/ 27201 w 185816"/>
                <a:gd name="connsiteY4" fmla="*/ 121364 h 122126"/>
                <a:gd name="connsiteX5" fmla="*/ 53848 w 185816"/>
                <a:gd name="connsiteY5" fmla="*/ 122193 h 122126"/>
                <a:gd name="connsiteX6" fmla="*/ 53848 w 185816"/>
                <a:gd name="connsiteY6" fmla="*/ 113628 h 122126"/>
                <a:gd name="connsiteX7" fmla="*/ 35290 w 185816"/>
                <a:gd name="connsiteY7" fmla="*/ 101194 h 122126"/>
                <a:gd name="connsiteX8" fmla="*/ 35290 w 185816"/>
                <a:gd name="connsiteY8" fmla="*/ 50354 h 122126"/>
                <a:gd name="connsiteX9" fmla="*/ 67409 w 185816"/>
                <a:gd name="connsiteY9" fmla="*/ 6146 h 122126"/>
                <a:gd name="connsiteX10" fmla="*/ 85015 w 185816"/>
                <a:gd name="connsiteY10" fmla="*/ 36816 h 122126"/>
                <a:gd name="connsiteX11" fmla="*/ 85015 w 185816"/>
                <a:gd name="connsiteY11" fmla="*/ 101194 h 122126"/>
                <a:gd name="connsiteX12" fmla="*/ 66458 w 185816"/>
                <a:gd name="connsiteY12" fmla="*/ 113628 h 122126"/>
                <a:gd name="connsiteX13" fmla="*/ 66458 w 185816"/>
                <a:gd name="connsiteY13" fmla="*/ 122193 h 122126"/>
                <a:gd name="connsiteX14" fmla="*/ 93343 w 185816"/>
                <a:gd name="connsiteY14" fmla="*/ 121364 h 122126"/>
                <a:gd name="connsiteX15" fmla="*/ 119990 w 185816"/>
                <a:gd name="connsiteY15" fmla="*/ 122193 h 122126"/>
                <a:gd name="connsiteX16" fmla="*/ 119990 w 185816"/>
                <a:gd name="connsiteY16" fmla="*/ 113628 h 122126"/>
                <a:gd name="connsiteX17" fmla="*/ 101432 w 185816"/>
                <a:gd name="connsiteY17" fmla="*/ 101194 h 122126"/>
                <a:gd name="connsiteX18" fmla="*/ 101432 w 185816"/>
                <a:gd name="connsiteY18" fmla="*/ 50354 h 122126"/>
                <a:gd name="connsiteX19" fmla="*/ 133551 w 185816"/>
                <a:gd name="connsiteY19" fmla="*/ 6146 h 122126"/>
                <a:gd name="connsiteX20" fmla="*/ 151158 w 185816"/>
                <a:gd name="connsiteY20" fmla="*/ 36816 h 122126"/>
                <a:gd name="connsiteX21" fmla="*/ 151158 w 185816"/>
                <a:gd name="connsiteY21" fmla="*/ 101194 h 122126"/>
                <a:gd name="connsiteX22" fmla="*/ 132600 w 185816"/>
                <a:gd name="connsiteY22" fmla="*/ 113628 h 122126"/>
                <a:gd name="connsiteX23" fmla="*/ 132600 w 185816"/>
                <a:gd name="connsiteY23" fmla="*/ 122193 h 122126"/>
                <a:gd name="connsiteX24" fmla="*/ 159485 w 185816"/>
                <a:gd name="connsiteY24" fmla="*/ 121364 h 122126"/>
                <a:gd name="connsiteX25" fmla="*/ 186132 w 185816"/>
                <a:gd name="connsiteY25" fmla="*/ 122193 h 122126"/>
                <a:gd name="connsiteX26" fmla="*/ 186132 w 185816"/>
                <a:gd name="connsiteY26" fmla="*/ 113628 h 122126"/>
                <a:gd name="connsiteX27" fmla="*/ 167574 w 185816"/>
                <a:gd name="connsiteY27" fmla="*/ 105339 h 122126"/>
                <a:gd name="connsiteX28" fmla="*/ 167574 w 185816"/>
                <a:gd name="connsiteY28" fmla="*/ 52565 h 122126"/>
                <a:gd name="connsiteX29" fmla="*/ 160199 w 185816"/>
                <a:gd name="connsiteY29" fmla="*/ 10290 h 122126"/>
                <a:gd name="connsiteX30" fmla="*/ 135217 w 185816"/>
                <a:gd name="connsiteY30" fmla="*/ 67 h 122126"/>
                <a:gd name="connsiteX31" fmla="*/ 100718 w 185816"/>
                <a:gd name="connsiteY31" fmla="*/ 27145 h 122126"/>
                <a:gd name="connsiteX32" fmla="*/ 69075 w 185816"/>
                <a:gd name="connsiteY32" fmla="*/ 67 h 122126"/>
                <a:gd name="connsiteX33" fmla="*/ 33862 w 185816"/>
                <a:gd name="connsiteY33" fmla="*/ 29079 h 122126"/>
                <a:gd name="connsiteX34" fmla="*/ 33862 w 185816"/>
                <a:gd name="connsiteY34" fmla="*/ 67 h 122126"/>
                <a:gd name="connsiteX35" fmla="*/ 315 w 185816"/>
                <a:gd name="connsiteY35" fmla="*/ 3107 h 122126"/>
                <a:gd name="connsiteX36" fmla="*/ 315 w 185816"/>
                <a:gd name="connsiteY36" fmla="*/ 11672 h 122126"/>
                <a:gd name="connsiteX37" fmla="*/ 18873 w 185816"/>
                <a:gd name="connsiteY37" fmla="*/ 27145 h 12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85816" h="122126">
                  <a:moveTo>
                    <a:pt x="18873" y="27145"/>
                  </a:moveTo>
                  <a:lnTo>
                    <a:pt x="18873" y="101194"/>
                  </a:lnTo>
                  <a:cubicBezTo>
                    <a:pt x="18873" y="113628"/>
                    <a:pt x="16256" y="113628"/>
                    <a:pt x="315" y="113628"/>
                  </a:cubicBezTo>
                  <a:lnTo>
                    <a:pt x="315" y="122193"/>
                  </a:lnTo>
                  <a:cubicBezTo>
                    <a:pt x="8643" y="121917"/>
                    <a:pt x="20777" y="121364"/>
                    <a:pt x="27201" y="121364"/>
                  </a:cubicBezTo>
                  <a:cubicBezTo>
                    <a:pt x="33387" y="121364"/>
                    <a:pt x="45758" y="121917"/>
                    <a:pt x="53848" y="122193"/>
                  </a:cubicBezTo>
                  <a:lnTo>
                    <a:pt x="53848" y="113628"/>
                  </a:lnTo>
                  <a:cubicBezTo>
                    <a:pt x="37907" y="113628"/>
                    <a:pt x="35290" y="113628"/>
                    <a:pt x="35290" y="101194"/>
                  </a:cubicBezTo>
                  <a:lnTo>
                    <a:pt x="35290" y="50354"/>
                  </a:lnTo>
                  <a:cubicBezTo>
                    <a:pt x="35290" y="21619"/>
                    <a:pt x="52182" y="6146"/>
                    <a:pt x="67409" y="6146"/>
                  </a:cubicBezTo>
                  <a:cubicBezTo>
                    <a:pt x="82398" y="6146"/>
                    <a:pt x="85015" y="21066"/>
                    <a:pt x="85015" y="36816"/>
                  </a:cubicBezTo>
                  <a:lnTo>
                    <a:pt x="85015" y="101194"/>
                  </a:lnTo>
                  <a:cubicBezTo>
                    <a:pt x="85015" y="113628"/>
                    <a:pt x="82398" y="113628"/>
                    <a:pt x="66458" y="113628"/>
                  </a:cubicBezTo>
                  <a:lnTo>
                    <a:pt x="66458" y="122193"/>
                  </a:lnTo>
                  <a:cubicBezTo>
                    <a:pt x="74785" y="121917"/>
                    <a:pt x="86919" y="121364"/>
                    <a:pt x="93343" y="121364"/>
                  </a:cubicBezTo>
                  <a:cubicBezTo>
                    <a:pt x="99529" y="121364"/>
                    <a:pt x="111901" y="121917"/>
                    <a:pt x="119990" y="122193"/>
                  </a:cubicBezTo>
                  <a:lnTo>
                    <a:pt x="119990" y="113628"/>
                  </a:lnTo>
                  <a:cubicBezTo>
                    <a:pt x="104049" y="113628"/>
                    <a:pt x="101432" y="113628"/>
                    <a:pt x="101432" y="101194"/>
                  </a:cubicBezTo>
                  <a:lnTo>
                    <a:pt x="101432" y="50354"/>
                  </a:lnTo>
                  <a:cubicBezTo>
                    <a:pt x="101432" y="21619"/>
                    <a:pt x="118324" y="6146"/>
                    <a:pt x="133551" y="6146"/>
                  </a:cubicBezTo>
                  <a:cubicBezTo>
                    <a:pt x="148540" y="6146"/>
                    <a:pt x="151158" y="21066"/>
                    <a:pt x="151158" y="36816"/>
                  </a:cubicBezTo>
                  <a:lnTo>
                    <a:pt x="151158" y="101194"/>
                  </a:lnTo>
                  <a:cubicBezTo>
                    <a:pt x="151158" y="113628"/>
                    <a:pt x="148540" y="113628"/>
                    <a:pt x="132600" y="113628"/>
                  </a:cubicBezTo>
                  <a:lnTo>
                    <a:pt x="132600" y="122193"/>
                  </a:lnTo>
                  <a:cubicBezTo>
                    <a:pt x="140927" y="121917"/>
                    <a:pt x="153061" y="121364"/>
                    <a:pt x="159485" y="121364"/>
                  </a:cubicBezTo>
                  <a:cubicBezTo>
                    <a:pt x="165671" y="121364"/>
                    <a:pt x="178043" y="121917"/>
                    <a:pt x="186132" y="122193"/>
                  </a:cubicBezTo>
                  <a:lnTo>
                    <a:pt x="186132" y="113628"/>
                  </a:lnTo>
                  <a:cubicBezTo>
                    <a:pt x="173760" y="113628"/>
                    <a:pt x="167812" y="113628"/>
                    <a:pt x="167574" y="105339"/>
                  </a:cubicBezTo>
                  <a:lnTo>
                    <a:pt x="167574" y="52565"/>
                  </a:lnTo>
                  <a:cubicBezTo>
                    <a:pt x="167574" y="28803"/>
                    <a:pt x="167574" y="20237"/>
                    <a:pt x="160199" y="10290"/>
                  </a:cubicBezTo>
                  <a:cubicBezTo>
                    <a:pt x="156868" y="5593"/>
                    <a:pt x="149016" y="67"/>
                    <a:pt x="135217" y="67"/>
                  </a:cubicBezTo>
                  <a:cubicBezTo>
                    <a:pt x="115232" y="67"/>
                    <a:pt x="104763" y="16645"/>
                    <a:pt x="100718" y="27145"/>
                  </a:cubicBezTo>
                  <a:cubicBezTo>
                    <a:pt x="97387" y="3107"/>
                    <a:pt x="79781" y="67"/>
                    <a:pt x="69075" y="67"/>
                  </a:cubicBezTo>
                  <a:cubicBezTo>
                    <a:pt x="51707" y="67"/>
                    <a:pt x="40524" y="11948"/>
                    <a:pt x="33862" y="29079"/>
                  </a:cubicBezTo>
                  <a:lnTo>
                    <a:pt x="33862" y="67"/>
                  </a:lnTo>
                  <a:lnTo>
                    <a:pt x="315" y="3107"/>
                  </a:lnTo>
                  <a:lnTo>
                    <a:pt x="315" y="11672"/>
                  </a:lnTo>
                  <a:cubicBezTo>
                    <a:pt x="16970" y="11672"/>
                    <a:pt x="18873" y="13606"/>
                    <a:pt x="18873" y="27145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63" name="Dowolny kształt: kształt 1262">
              <a:extLst>
                <a:ext uri="{FF2B5EF4-FFF2-40B4-BE49-F238E27FC236}">
                  <a16:creationId xmlns:a16="http://schemas.microsoft.com/office/drawing/2014/main" id="{EB356C6D-311A-5516-0268-B9492ADCC915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8491608" y="7392767"/>
              <a:ext cx="107302" cy="126823"/>
            </a:xfrm>
            <a:custGeom>
              <a:avLst/>
              <a:gdLst>
                <a:gd name="connsiteX0" fmla="*/ 69559 w 107302"/>
                <a:gd name="connsiteY0" fmla="*/ 102852 h 126823"/>
                <a:gd name="connsiteX1" fmla="*/ 88117 w 107302"/>
                <a:gd name="connsiteY1" fmla="*/ 125509 h 126823"/>
                <a:gd name="connsiteX2" fmla="*/ 107626 w 107302"/>
                <a:gd name="connsiteY2" fmla="*/ 99260 h 126823"/>
                <a:gd name="connsiteX3" fmla="*/ 107626 w 107302"/>
                <a:gd name="connsiteY3" fmla="*/ 83787 h 126823"/>
                <a:gd name="connsiteX4" fmla="*/ 101678 w 107302"/>
                <a:gd name="connsiteY4" fmla="*/ 83787 h 126823"/>
                <a:gd name="connsiteX5" fmla="*/ 101678 w 107302"/>
                <a:gd name="connsiteY5" fmla="*/ 99260 h 126823"/>
                <a:gd name="connsiteX6" fmla="*/ 93113 w 107302"/>
                <a:gd name="connsiteY6" fmla="*/ 116944 h 126823"/>
                <a:gd name="connsiteX7" fmla="*/ 84310 w 107302"/>
                <a:gd name="connsiteY7" fmla="*/ 103128 h 126823"/>
                <a:gd name="connsiteX8" fmla="*/ 84310 w 107302"/>
                <a:gd name="connsiteY8" fmla="*/ 47868 h 126823"/>
                <a:gd name="connsiteX9" fmla="*/ 75745 w 107302"/>
                <a:gd name="connsiteY9" fmla="*/ 15264 h 126823"/>
                <a:gd name="connsiteX10" fmla="*/ 43150 w 107302"/>
                <a:gd name="connsiteY10" fmla="*/ 67 h 126823"/>
                <a:gd name="connsiteX11" fmla="*/ 7223 w 107302"/>
                <a:gd name="connsiteY11" fmla="*/ 31290 h 126823"/>
                <a:gd name="connsiteX12" fmla="*/ 18168 w 107302"/>
                <a:gd name="connsiteY12" fmla="*/ 44276 h 126823"/>
                <a:gd name="connsiteX13" fmla="*/ 29112 w 107302"/>
                <a:gd name="connsiteY13" fmla="*/ 31566 h 126823"/>
                <a:gd name="connsiteX14" fmla="*/ 16978 w 107302"/>
                <a:gd name="connsiteY14" fmla="*/ 18856 h 126823"/>
                <a:gd name="connsiteX15" fmla="*/ 42674 w 107302"/>
                <a:gd name="connsiteY15" fmla="*/ 6146 h 126823"/>
                <a:gd name="connsiteX16" fmla="*/ 67893 w 107302"/>
                <a:gd name="connsiteY16" fmla="*/ 41513 h 126823"/>
                <a:gd name="connsiteX17" fmla="*/ 67893 w 107302"/>
                <a:gd name="connsiteY17" fmla="*/ 51736 h 126823"/>
                <a:gd name="connsiteX18" fmla="*/ 24116 w 107302"/>
                <a:gd name="connsiteY18" fmla="*/ 61683 h 126823"/>
                <a:gd name="connsiteX19" fmla="*/ 324 w 107302"/>
                <a:gd name="connsiteY19" fmla="*/ 97602 h 126823"/>
                <a:gd name="connsiteX20" fmla="*/ 38391 w 107302"/>
                <a:gd name="connsiteY20" fmla="*/ 126891 h 126823"/>
                <a:gd name="connsiteX21" fmla="*/ 69559 w 107302"/>
                <a:gd name="connsiteY21" fmla="*/ 102852 h 126823"/>
                <a:gd name="connsiteX22" fmla="*/ 67893 w 107302"/>
                <a:gd name="connsiteY22" fmla="*/ 57538 h 126823"/>
                <a:gd name="connsiteX23" fmla="*/ 67893 w 107302"/>
                <a:gd name="connsiteY23" fmla="*/ 85169 h 126823"/>
                <a:gd name="connsiteX24" fmla="*/ 40057 w 107302"/>
                <a:gd name="connsiteY24" fmla="*/ 120812 h 126823"/>
                <a:gd name="connsiteX25" fmla="*/ 18644 w 107302"/>
                <a:gd name="connsiteY25" fmla="*/ 97326 h 126823"/>
                <a:gd name="connsiteX26" fmla="*/ 67893 w 107302"/>
                <a:gd name="connsiteY26" fmla="*/ 57538 h 12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7302" h="126823">
                  <a:moveTo>
                    <a:pt x="69559" y="102852"/>
                  </a:moveTo>
                  <a:cubicBezTo>
                    <a:pt x="70511" y="113904"/>
                    <a:pt x="76934" y="125509"/>
                    <a:pt x="88117" y="125509"/>
                  </a:cubicBezTo>
                  <a:cubicBezTo>
                    <a:pt x="93113" y="125509"/>
                    <a:pt x="107626" y="121641"/>
                    <a:pt x="107626" y="99260"/>
                  </a:cubicBezTo>
                  <a:lnTo>
                    <a:pt x="107626" y="83787"/>
                  </a:lnTo>
                  <a:lnTo>
                    <a:pt x="101678" y="83787"/>
                  </a:lnTo>
                  <a:lnTo>
                    <a:pt x="101678" y="99260"/>
                  </a:lnTo>
                  <a:cubicBezTo>
                    <a:pt x="101678" y="115286"/>
                    <a:pt x="95730" y="116944"/>
                    <a:pt x="93113" y="116944"/>
                  </a:cubicBezTo>
                  <a:cubicBezTo>
                    <a:pt x="85262" y="116944"/>
                    <a:pt x="84310" y="104510"/>
                    <a:pt x="84310" y="103128"/>
                  </a:cubicBezTo>
                  <a:lnTo>
                    <a:pt x="84310" y="47868"/>
                  </a:lnTo>
                  <a:cubicBezTo>
                    <a:pt x="84310" y="36263"/>
                    <a:pt x="84310" y="25487"/>
                    <a:pt x="75745" y="15264"/>
                  </a:cubicBezTo>
                  <a:cubicBezTo>
                    <a:pt x="66466" y="4488"/>
                    <a:pt x="54570" y="67"/>
                    <a:pt x="43150" y="67"/>
                  </a:cubicBezTo>
                  <a:cubicBezTo>
                    <a:pt x="23640" y="67"/>
                    <a:pt x="7223" y="13054"/>
                    <a:pt x="7223" y="31290"/>
                  </a:cubicBezTo>
                  <a:cubicBezTo>
                    <a:pt x="7223" y="39579"/>
                    <a:pt x="11982" y="44276"/>
                    <a:pt x="18168" y="44276"/>
                  </a:cubicBezTo>
                  <a:cubicBezTo>
                    <a:pt x="24830" y="44276"/>
                    <a:pt x="29112" y="38750"/>
                    <a:pt x="29112" y="31566"/>
                  </a:cubicBezTo>
                  <a:cubicBezTo>
                    <a:pt x="29112" y="28250"/>
                    <a:pt x="27923" y="19132"/>
                    <a:pt x="16978" y="18856"/>
                  </a:cubicBezTo>
                  <a:cubicBezTo>
                    <a:pt x="23402" y="9185"/>
                    <a:pt x="35060" y="6146"/>
                    <a:pt x="42674" y="6146"/>
                  </a:cubicBezTo>
                  <a:cubicBezTo>
                    <a:pt x="54332" y="6146"/>
                    <a:pt x="67893" y="16922"/>
                    <a:pt x="67893" y="41513"/>
                  </a:cubicBezTo>
                  <a:lnTo>
                    <a:pt x="67893" y="51736"/>
                  </a:lnTo>
                  <a:cubicBezTo>
                    <a:pt x="55759" y="52565"/>
                    <a:pt x="39105" y="53394"/>
                    <a:pt x="24116" y="61683"/>
                  </a:cubicBezTo>
                  <a:cubicBezTo>
                    <a:pt x="6272" y="71077"/>
                    <a:pt x="324" y="85445"/>
                    <a:pt x="324" y="97602"/>
                  </a:cubicBezTo>
                  <a:cubicBezTo>
                    <a:pt x="324" y="119983"/>
                    <a:pt x="23402" y="126891"/>
                    <a:pt x="38391" y="126891"/>
                  </a:cubicBezTo>
                  <a:cubicBezTo>
                    <a:pt x="54094" y="126891"/>
                    <a:pt x="65038" y="115838"/>
                    <a:pt x="69559" y="102852"/>
                  </a:cubicBezTo>
                  <a:close/>
                  <a:moveTo>
                    <a:pt x="67893" y="57538"/>
                  </a:moveTo>
                  <a:lnTo>
                    <a:pt x="67893" y="85169"/>
                  </a:lnTo>
                  <a:cubicBezTo>
                    <a:pt x="67893" y="111418"/>
                    <a:pt x="50763" y="120812"/>
                    <a:pt x="40057" y="120812"/>
                  </a:cubicBezTo>
                  <a:cubicBezTo>
                    <a:pt x="28398" y="120812"/>
                    <a:pt x="18644" y="111141"/>
                    <a:pt x="18644" y="97326"/>
                  </a:cubicBezTo>
                  <a:cubicBezTo>
                    <a:pt x="18644" y="82129"/>
                    <a:pt x="28636" y="59196"/>
                    <a:pt x="67893" y="57538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64" name="Dowolny kształt: kształt 1263">
              <a:extLst>
                <a:ext uri="{FF2B5EF4-FFF2-40B4-BE49-F238E27FC236}">
                  <a16:creationId xmlns:a16="http://schemas.microsoft.com/office/drawing/2014/main" id="{582C98F7-C370-E9B9-A4C4-CC3F33E04905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8603431" y="7397464"/>
              <a:ext cx="119912" cy="119086"/>
            </a:xfrm>
            <a:custGeom>
              <a:avLst/>
              <a:gdLst>
                <a:gd name="connsiteX0" fmla="*/ 65757 w 119912"/>
                <a:gd name="connsiteY0" fmla="*/ 54223 h 119086"/>
                <a:gd name="connsiteX1" fmla="*/ 87646 w 119912"/>
                <a:gd name="connsiteY1" fmla="*/ 23000 h 119086"/>
                <a:gd name="connsiteX2" fmla="*/ 115959 w 119912"/>
                <a:gd name="connsiteY2" fmla="*/ 8633 h 119086"/>
                <a:gd name="connsiteX3" fmla="*/ 115959 w 119912"/>
                <a:gd name="connsiteY3" fmla="*/ 67 h 119086"/>
                <a:gd name="connsiteX4" fmla="*/ 96449 w 119912"/>
                <a:gd name="connsiteY4" fmla="*/ 896 h 119086"/>
                <a:gd name="connsiteX5" fmla="*/ 73609 w 119912"/>
                <a:gd name="connsiteY5" fmla="*/ 67 h 119086"/>
                <a:gd name="connsiteX6" fmla="*/ 73609 w 119912"/>
                <a:gd name="connsiteY6" fmla="*/ 8633 h 119086"/>
                <a:gd name="connsiteX7" fmla="*/ 80508 w 119912"/>
                <a:gd name="connsiteY7" fmla="*/ 17198 h 119086"/>
                <a:gd name="connsiteX8" fmla="*/ 76939 w 119912"/>
                <a:gd name="connsiteY8" fmla="*/ 26869 h 119086"/>
                <a:gd name="connsiteX9" fmla="*/ 62188 w 119912"/>
                <a:gd name="connsiteY9" fmla="*/ 48420 h 119086"/>
                <a:gd name="connsiteX10" fmla="*/ 43630 w 119912"/>
                <a:gd name="connsiteY10" fmla="*/ 20514 h 119086"/>
                <a:gd name="connsiteX11" fmla="*/ 41489 w 119912"/>
                <a:gd name="connsiteY11" fmla="*/ 15540 h 119086"/>
                <a:gd name="connsiteX12" fmla="*/ 49816 w 119912"/>
                <a:gd name="connsiteY12" fmla="*/ 8633 h 119086"/>
                <a:gd name="connsiteX13" fmla="*/ 49816 w 119912"/>
                <a:gd name="connsiteY13" fmla="*/ 67 h 119086"/>
                <a:gd name="connsiteX14" fmla="*/ 24121 w 119912"/>
                <a:gd name="connsiteY14" fmla="*/ 896 h 119086"/>
                <a:gd name="connsiteX15" fmla="*/ 1518 w 119912"/>
                <a:gd name="connsiteY15" fmla="*/ 67 h 119086"/>
                <a:gd name="connsiteX16" fmla="*/ 1518 w 119912"/>
                <a:gd name="connsiteY16" fmla="*/ 8633 h 119086"/>
                <a:gd name="connsiteX17" fmla="*/ 29593 w 119912"/>
                <a:gd name="connsiteY17" fmla="*/ 25487 h 119086"/>
                <a:gd name="connsiteX18" fmla="*/ 53147 w 119912"/>
                <a:gd name="connsiteY18" fmla="*/ 61130 h 119086"/>
                <a:gd name="connsiteX19" fmla="*/ 30783 w 119912"/>
                <a:gd name="connsiteY19" fmla="*/ 94010 h 119086"/>
                <a:gd name="connsiteX20" fmla="*/ 329 w 119912"/>
                <a:gd name="connsiteY20" fmla="*/ 110589 h 119086"/>
                <a:gd name="connsiteX21" fmla="*/ 329 w 119912"/>
                <a:gd name="connsiteY21" fmla="*/ 119154 h 119086"/>
                <a:gd name="connsiteX22" fmla="*/ 20076 w 119912"/>
                <a:gd name="connsiteY22" fmla="*/ 118325 h 119086"/>
                <a:gd name="connsiteX23" fmla="*/ 42679 w 119912"/>
                <a:gd name="connsiteY23" fmla="*/ 119154 h 119086"/>
                <a:gd name="connsiteX24" fmla="*/ 42679 w 119912"/>
                <a:gd name="connsiteY24" fmla="*/ 110589 h 119086"/>
                <a:gd name="connsiteX25" fmla="*/ 35779 w 119912"/>
                <a:gd name="connsiteY25" fmla="*/ 102023 h 119086"/>
                <a:gd name="connsiteX26" fmla="*/ 57192 w 119912"/>
                <a:gd name="connsiteY26" fmla="*/ 66933 h 119086"/>
                <a:gd name="connsiteX27" fmla="*/ 75274 w 119912"/>
                <a:gd name="connsiteY27" fmla="*/ 94563 h 119086"/>
                <a:gd name="connsiteX28" fmla="*/ 80270 w 119912"/>
                <a:gd name="connsiteY28" fmla="*/ 103681 h 119086"/>
                <a:gd name="connsiteX29" fmla="*/ 71705 w 119912"/>
                <a:gd name="connsiteY29" fmla="*/ 110589 h 119086"/>
                <a:gd name="connsiteX30" fmla="*/ 71705 w 119912"/>
                <a:gd name="connsiteY30" fmla="*/ 119154 h 119086"/>
                <a:gd name="connsiteX31" fmla="*/ 97401 w 119912"/>
                <a:gd name="connsiteY31" fmla="*/ 118325 h 119086"/>
                <a:gd name="connsiteX32" fmla="*/ 120241 w 119912"/>
                <a:gd name="connsiteY32" fmla="*/ 119154 h 119086"/>
                <a:gd name="connsiteX33" fmla="*/ 120241 w 119912"/>
                <a:gd name="connsiteY33" fmla="*/ 110589 h 119086"/>
                <a:gd name="connsiteX34" fmla="*/ 97639 w 119912"/>
                <a:gd name="connsiteY34" fmla="*/ 102023 h 119086"/>
                <a:gd name="connsiteX35" fmla="*/ 65757 w 119912"/>
                <a:gd name="connsiteY35" fmla="*/ 54223 h 11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9912" h="119086">
                  <a:moveTo>
                    <a:pt x="65757" y="54223"/>
                  </a:moveTo>
                  <a:cubicBezTo>
                    <a:pt x="72895" y="43723"/>
                    <a:pt x="81936" y="30184"/>
                    <a:pt x="87646" y="23000"/>
                  </a:cubicBezTo>
                  <a:cubicBezTo>
                    <a:pt x="95021" y="13054"/>
                    <a:pt x="104776" y="8909"/>
                    <a:pt x="115959" y="8633"/>
                  </a:cubicBezTo>
                  <a:lnTo>
                    <a:pt x="115959" y="67"/>
                  </a:lnTo>
                  <a:cubicBezTo>
                    <a:pt x="109773" y="620"/>
                    <a:pt x="102635" y="896"/>
                    <a:pt x="96449" y="896"/>
                  </a:cubicBezTo>
                  <a:cubicBezTo>
                    <a:pt x="89311" y="896"/>
                    <a:pt x="76701" y="344"/>
                    <a:pt x="73609" y="67"/>
                  </a:cubicBezTo>
                  <a:lnTo>
                    <a:pt x="73609" y="8633"/>
                  </a:lnTo>
                  <a:cubicBezTo>
                    <a:pt x="78605" y="9185"/>
                    <a:pt x="80508" y="12777"/>
                    <a:pt x="80508" y="17198"/>
                  </a:cubicBezTo>
                  <a:cubicBezTo>
                    <a:pt x="80508" y="21619"/>
                    <a:pt x="78129" y="25211"/>
                    <a:pt x="76939" y="26869"/>
                  </a:cubicBezTo>
                  <a:lnTo>
                    <a:pt x="62188" y="48420"/>
                  </a:lnTo>
                  <a:lnTo>
                    <a:pt x="43630" y="20514"/>
                  </a:lnTo>
                  <a:cubicBezTo>
                    <a:pt x="41489" y="17751"/>
                    <a:pt x="41489" y="17198"/>
                    <a:pt x="41489" y="15540"/>
                  </a:cubicBezTo>
                  <a:cubicBezTo>
                    <a:pt x="41489" y="11396"/>
                    <a:pt x="45058" y="8909"/>
                    <a:pt x="49816" y="8633"/>
                  </a:cubicBezTo>
                  <a:lnTo>
                    <a:pt x="49816" y="67"/>
                  </a:lnTo>
                  <a:cubicBezTo>
                    <a:pt x="43630" y="344"/>
                    <a:pt x="27928" y="896"/>
                    <a:pt x="24121" y="896"/>
                  </a:cubicBezTo>
                  <a:cubicBezTo>
                    <a:pt x="19125" y="896"/>
                    <a:pt x="7942" y="620"/>
                    <a:pt x="1518" y="67"/>
                  </a:cubicBezTo>
                  <a:lnTo>
                    <a:pt x="1518" y="8633"/>
                  </a:lnTo>
                  <a:cubicBezTo>
                    <a:pt x="18173" y="8633"/>
                    <a:pt x="18411" y="8909"/>
                    <a:pt x="29593" y="25487"/>
                  </a:cubicBezTo>
                  <a:lnTo>
                    <a:pt x="53147" y="61130"/>
                  </a:lnTo>
                  <a:lnTo>
                    <a:pt x="30783" y="94010"/>
                  </a:lnTo>
                  <a:cubicBezTo>
                    <a:pt x="19362" y="110036"/>
                    <a:pt x="5325" y="110589"/>
                    <a:pt x="329" y="110589"/>
                  </a:cubicBezTo>
                  <a:lnTo>
                    <a:pt x="329" y="119154"/>
                  </a:lnTo>
                  <a:cubicBezTo>
                    <a:pt x="6515" y="118601"/>
                    <a:pt x="13890" y="118325"/>
                    <a:pt x="20076" y="118325"/>
                  </a:cubicBezTo>
                  <a:cubicBezTo>
                    <a:pt x="26976" y="118325"/>
                    <a:pt x="36969" y="118878"/>
                    <a:pt x="42679" y="119154"/>
                  </a:cubicBezTo>
                  <a:lnTo>
                    <a:pt x="42679" y="110589"/>
                  </a:lnTo>
                  <a:cubicBezTo>
                    <a:pt x="37444" y="109760"/>
                    <a:pt x="35779" y="106168"/>
                    <a:pt x="35779" y="102023"/>
                  </a:cubicBezTo>
                  <a:cubicBezTo>
                    <a:pt x="35779" y="95945"/>
                    <a:pt x="42679" y="86827"/>
                    <a:pt x="57192" y="66933"/>
                  </a:cubicBezTo>
                  <a:lnTo>
                    <a:pt x="75274" y="94563"/>
                  </a:lnTo>
                  <a:cubicBezTo>
                    <a:pt x="77177" y="97602"/>
                    <a:pt x="80270" y="102023"/>
                    <a:pt x="80270" y="103681"/>
                  </a:cubicBezTo>
                  <a:cubicBezTo>
                    <a:pt x="80270" y="106168"/>
                    <a:pt x="78129" y="110312"/>
                    <a:pt x="71705" y="110589"/>
                  </a:cubicBezTo>
                  <a:lnTo>
                    <a:pt x="71705" y="119154"/>
                  </a:lnTo>
                  <a:cubicBezTo>
                    <a:pt x="78843" y="118878"/>
                    <a:pt x="92166" y="118325"/>
                    <a:pt x="97401" y="118325"/>
                  </a:cubicBezTo>
                  <a:cubicBezTo>
                    <a:pt x="103825" y="118325"/>
                    <a:pt x="113103" y="118601"/>
                    <a:pt x="120241" y="119154"/>
                  </a:cubicBezTo>
                  <a:lnTo>
                    <a:pt x="120241" y="110589"/>
                  </a:lnTo>
                  <a:cubicBezTo>
                    <a:pt x="107393" y="110589"/>
                    <a:pt x="103111" y="110036"/>
                    <a:pt x="97639" y="102023"/>
                  </a:cubicBezTo>
                  <a:lnTo>
                    <a:pt x="65757" y="54223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65" name="Dowolny kształt: kształt 1264">
              <a:extLst>
                <a:ext uri="{FF2B5EF4-FFF2-40B4-BE49-F238E27FC236}">
                  <a16:creationId xmlns:a16="http://schemas.microsoft.com/office/drawing/2014/main" id="{FCC3F4C8-95C7-2124-ACCC-D52492FFC04B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8784812" y="7421307"/>
              <a:ext cx="61288" cy="19341"/>
            </a:xfrm>
            <a:custGeom>
              <a:avLst/>
              <a:gdLst>
                <a:gd name="connsiteX0" fmla="*/ 58293 w 61288"/>
                <a:gd name="connsiteY0" fmla="*/ 69 h 19341"/>
                <a:gd name="connsiteX1" fmla="*/ 43971 w 61288"/>
                <a:gd name="connsiteY1" fmla="*/ 8965 h 19341"/>
                <a:gd name="connsiteX2" fmla="*/ 33312 w 61288"/>
                <a:gd name="connsiteY2" fmla="*/ 5097 h 19341"/>
                <a:gd name="connsiteX3" fmla="*/ 20155 w 61288"/>
                <a:gd name="connsiteY3" fmla="*/ 69 h 19341"/>
                <a:gd name="connsiteX4" fmla="*/ 336 w 61288"/>
                <a:gd name="connsiteY4" fmla="*/ 15542 h 19341"/>
                <a:gd name="connsiteX5" fmla="*/ 3667 w 61288"/>
                <a:gd name="connsiteY5" fmla="*/ 19410 h 19341"/>
                <a:gd name="connsiteX6" fmla="*/ 17990 w 61288"/>
                <a:gd name="connsiteY6" fmla="*/ 10513 h 19341"/>
                <a:gd name="connsiteX7" fmla="*/ 28648 w 61288"/>
                <a:gd name="connsiteY7" fmla="*/ 14381 h 19341"/>
                <a:gd name="connsiteX8" fmla="*/ 41805 w 61288"/>
                <a:gd name="connsiteY8" fmla="*/ 19410 h 19341"/>
                <a:gd name="connsiteX9" fmla="*/ 61624 w 61288"/>
                <a:gd name="connsiteY9" fmla="*/ 3937 h 19341"/>
                <a:gd name="connsiteX10" fmla="*/ 58293 w 61288"/>
                <a:gd name="connsiteY10" fmla="*/ 69 h 19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288" h="19341">
                  <a:moveTo>
                    <a:pt x="58293" y="69"/>
                  </a:moveTo>
                  <a:cubicBezTo>
                    <a:pt x="53464" y="6064"/>
                    <a:pt x="48634" y="8965"/>
                    <a:pt x="43971" y="8965"/>
                  </a:cubicBezTo>
                  <a:cubicBezTo>
                    <a:pt x="39640" y="8965"/>
                    <a:pt x="34644" y="6064"/>
                    <a:pt x="33312" y="5097"/>
                  </a:cubicBezTo>
                  <a:cubicBezTo>
                    <a:pt x="27316" y="1809"/>
                    <a:pt x="23819" y="69"/>
                    <a:pt x="20155" y="69"/>
                  </a:cubicBezTo>
                  <a:cubicBezTo>
                    <a:pt x="13326" y="69"/>
                    <a:pt x="10828" y="3163"/>
                    <a:pt x="336" y="15542"/>
                  </a:cubicBezTo>
                  <a:lnTo>
                    <a:pt x="3667" y="19410"/>
                  </a:lnTo>
                  <a:cubicBezTo>
                    <a:pt x="8496" y="13414"/>
                    <a:pt x="13326" y="10513"/>
                    <a:pt x="17990" y="10513"/>
                  </a:cubicBezTo>
                  <a:cubicBezTo>
                    <a:pt x="22320" y="10513"/>
                    <a:pt x="27316" y="13414"/>
                    <a:pt x="28648" y="14381"/>
                  </a:cubicBezTo>
                  <a:cubicBezTo>
                    <a:pt x="34644" y="17669"/>
                    <a:pt x="38141" y="19410"/>
                    <a:pt x="41805" y="19410"/>
                  </a:cubicBezTo>
                  <a:cubicBezTo>
                    <a:pt x="48634" y="19410"/>
                    <a:pt x="51132" y="16315"/>
                    <a:pt x="61624" y="3937"/>
                  </a:cubicBezTo>
                  <a:lnTo>
                    <a:pt x="58293" y="69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66" name="Dowolny kształt: kształt 1265">
              <a:extLst>
                <a:ext uri="{FF2B5EF4-FFF2-40B4-BE49-F238E27FC236}">
                  <a16:creationId xmlns:a16="http://schemas.microsoft.com/office/drawing/2014/main" id="{AE7561C2-586A-B0BE-C2A7-0F2D3AD384E6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8737804" y="7464395"/>
              <a:ext cx="128739" cy="139837"/>
            </a:xfrm>
            <a:custGeom>
              <a:avLst/>
              <a:gdLst>
                <a:gd name="connsiteX0" fmla="*/ 129073 w 128739"/>
                <a:gd name="connsiteY0" fmla="*/ 2585 h 139837"/>
                <a:gd name="connsiteX1" fmla="*/ 126908 w 128739"/>
                <a:gd name="connsiteY1" fmla="*/ 70 h 139837"/>
                <a:gd name="connsiteX2" fmla="*/ 123910 w 128739"/>
                <a:gd name="connsiteY2" fmla="*/ 2391 h 139837"/>
                <a:gd name="connsiteX3" fmla="*/ 111753 w 128739"/>
                <a:gd name="connsiteY3" fmla="*/ 17284 h 139837"/>
                <a:gd name="connsiteX4" fmla="*/ 80442 w 128739"/>
                <a:gd name="connsiteY4" fmla="*/ 70 h 139837"/>
                <a:gd name="connsiteX5" fmla="*/ 334 w 128739"/>
                <a:gd name="connsiteY5" fmla="*/ 85365 h 139837"/>
                <a:gd name="connsiteX6" fmla="*/ 51463 w 128739"/>
                <a:gd name="connsiteY6" fmla="*/ 139907 h 139837"/>
                <a:gd name="connsiteX7" fmla="*/ 93599 w 128739"/>
                <a:gd name="connsiteY7" fmla="*/ 120953 h 139837"/>
                <a:gd name="connsiteX8" fmla="*/ 110420 w 128739"/>
                <a:gd name="connsiteY8" fmla="*/ 89620 h 139837"/>
                <a:gd name="connsiteX9" fmla="*/ 107589 w 128739"/>
                <a:gd name="connsiteY9" fmla="*/ 87106 h 139837"/>
                <a:gd name="connsiteX10" fmla="*/ 104591 w 128739"/>
                <a:gd name="connsiteY10" fmla="*/ 90200 h 139837"/>
                <a:gd name="connsiteX11" fmla="*/ 54295 w 128739"/>
                <a:gd name="connsiteY11" fmla="*/ 132945 h 139837"/>
                <a:gd name="connsiteX12" fmla="*/ 16989 w 128739"/>
                <a:gd name="connsiteY12" fmla="*/ 91361 h 139837"/>
                <a:gd name="connsiteX13" fmla="*/ 37307 w 128739"/>
                <a:gd name="connsiteY13" fmla="*/ 30823 h 139837"/>
                <a:gd name="connsiteX14" fmla="*/ 82108 w 128739"/>
                <a:gd name="connsiteY14" fmla="*/ 7033 h 139837"/>
                <a:gd name="connsiteX15" fmla="*/ 112752 w 128739"/>
                <a:gd name="connsiteY15" fmla="*/ 44942 h 139837"/>
                <a:gd name="connsiteX16" fmla="*/ 112252 w 128739"/>
                <a:gd name="connsiteY16" fmla="*/ 52872 h 139837"/>
                <a:gd name="connsiteX17" fmla="*/ 115250 w 128739"/>
                <a:gd name="connsiteY17" fmla="*/ 55386 h 139837"/>
                <a:gd name="connsiteX18" fmla="*/ 118747 w 128739"/>
                <a:gd name="connsiteY18" fmla="*/ 51131 h 139837"/>
                <a:gd name="connsiteX19" fmla="*/ 129073 w 128739"/>
                <a:gd name="connsiteY19" fmla="*/ 2585 h 139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8739" h="139837">
                  <a:moveTo>
                    <a:pt x="129073" y="2585"/>
                  </a:moveTo>
                  <a:cubicBezTo>
                    <a:pt x="129073" y="1618"/>
                    <a:pt x="128574" y="70"/>
                    <a:pt x="126908" y="70"/>
                  </a:cubicBezTo>
                  <a:cubicBezTo>
                    <a:pt x="125742" y="70"/>
                    <a:pt x="125409" y="457"/>
                    <a:pt x="123910" y="2391"/>
                  </a:cubicBezTo>
                  <a:lnTo>
                    <a:pt x="111753" y="17284"/>
                  </a:lnTo>
                  <a:cubicBezTo>
                    <a:pt x="110254" y="14963"/>
                    <a:pt x="100927" y="70"/>
                    <a:pt x="80442" y="70"/>
                  </a:cubicBezTo>
                  <a:cubicBezTo>
                    <a:pt x="39972" y="70"/>
                    <a:pt x="334" y="41654"/>
                    <a:pt x="334" y="85365"/>
                  </a:cubicBezTo>
                  <a:cubicBezTo>
                    <a:pt x="334" y="116891"/>
                    <a:pt x="21652" y="139907"/>
                    <a:pt x="51463" y="139907"/>
                  </a:cubicBezTo>
                  <a:cubicBezTo>
                    <a:pt x="60457" y="139907"/>
                    <a:pt x="76445" y="137780"/>
                    <a:pt x="93599" y="120953"/>
                  </a:cubicBezTo>
                  <a:cubicBezTo>
                    <a:pt x="106756" y="107994"/>
                    <a:pt x="110420" y="91168"/>
                    <a:pt x="110420" y="89620"/>
                  </a:cubicBezTo>
                  <a:cubicBezTo>
                    <a:pt x="110420" y="87106"/>
                    <a:pt x="108422" y="87106"/>
                    <a:pt x="107589" y="87106"/>
                  </a:cubicBezTo>
                  <a:cubicBezTo>
                    <a:pt x="105424" y="87106"/>
                    <a:pt x="105091" y="88073"/>
                    <a:pt x="104591" y="90200"/>
                  </a:cubicBezTo>
                  <a:cubicBezTo>
                    <a:pt x="97763" y="116698"/>
                    <a:pt x="74447" y="132945"/>
                    <a:pt x="54295" y="132945"/>
                  </a:cubicBezTo>
                  <a:cubicBezTo>
                    <a:pt x="36641" y="132945"/>
                    <a:pt x="16989" y="121920"/>
                    <a:pt x="16989" y="91361"/>
                  </a:cubicBezTo>
                  <a:cubicBezTo>
                    <a:pt x="16989" y="85752"/>
                    <a:pt x="18154" y="55193"/>
                    <a:pt x="37307" y="30823"/>
                  </a:cubicBezTo>
                  <a:cubicBezTo>
                    <a:pt x="48799" y="15930"/>
                    <a:pt x="66286" y="7033"/>
                    <a:pt x="82108" y="7033"/>
                  </a:cubicBezTo>
                  <a:cubicBezTo>
                    <a:pt x="101427" y="7033"/>
                    <a:pt x="112752" y="23280"/>
                    <a:pt x="112752" y="44942"/>
                  </a:cubicBezTo>
                  <a:cubicBezTo>
                    <a:pt x="112752" y="50357"/>
                    <a:pt x="112252" y="51711"/>
                    <a:pt x="112252" y="52872"/>
                  </a:cubicBezTo>
                  <a:cubicBezTo>
                    <a:pt x="112252" y="55386"/>
                    <a:pt x="114417" y="55386"/>
                    <a:pt x="115250" y="55386"/>
                  </a:cubicBezTo>
                  <a:cubicBezTo>
                    <a:pt x="117915" y="55386"/>
                    <a:pt x="117915" y="54806"/>
                    <a:pt x="118747" y="51131"/>
                  </a:cubicBezTo>
                  <a:lnTo>
                    <a:pt x="129073" y="2585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67" name="Dowolny kształt: kształt 1266">
              <a:extLst>
                <a:ext uri="{FF2B5EF4-FFF2-40B4-BE49-F238E27FC236}">
                  <a16:creationId xmlns:a16="http://schemas.microsoft.com/office/drawing/2014/main" id="{D51B5C33-D804-A7A8-547E-406786761FFF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8884625" y="7450746"/>
              <a:ext cx="89220" cy="94357"/>
            </a:xfrm>
            <a:custGeom>
              <a:avLst/>
              <a:gdLst>
                <a:gd name="connsiteX0" fmla="*/ 13545 w 89220"/>
                <a:gd name="connsiteY0" fmla="*/ 82683 h 94357"/>
                <a:gd name="connsiteX1" fmla="*/ 3909 w 89220"/>
                <a:gd name="connsiteY1" fmla="*/ 88347 h 94357"/>
                <a:gd name="connsiteX2" fmla="*/ 340 w 89220"/>
                <a:gd name="connsiteY2" fmla="*/ 88347 h 94357"/>
                <a:gd name="connsiteX3" fmla="*/ 340 w 89220"/>
                <a:gd name="connsiteY3" fmla="*/ 94426 h 94357"/>
                <a:gd name="connsiteX4" fmla="*/ 56847 w 89220"/>
                <a:gd name="connsiteY4" fmla="*/ 94426 h 94357"/>
                <a:gd name="connsiteX5" fmla="*/ 89561 w 89220"/>
                <a:gd name="connsiteY5" fmla="*/ 68868 h 94357"/>
                <a:gd name="connsiteX6" fmla="*/ 61724 w 89220"/>
                <a:gd name="connsiteY6" fmla="*/ 44968 h 94357"/>
                <a:gd name="connsiteX7" fmla="*/ 85397 w 89220"/>
                <a:gd name="connsiteY7" fmla="*/ 23692 h 94357"/>
                <a:gd name="connsiteX8" fmla="*/ 52921 w 89220"/>
                <a:gd name="connsiteY8" fmla="*/ 68 h 94357"/>
                <a:gd name="connsiteX9" fmla="*/ 340 w 89220"/>
                <a:gd name="connsiteY9" fmla="*/ 68 h 94357"/>
                <a:gd name="connsiteX10" fmla="*/ 340 w 89220"/>
                <a:gd name="connsiteY10" fmla="*/ 6147 h 94357"/>
                <a:gd name="connsiteX11" fmla="*/ 3909 w 89220"/>
                <a:gd name="connsiteY11" fmla="*/ 6147 h 94357"/>
                <a:gd name="connsiteX12" fmla="*/ 13545 w 89220"/>
                <a:gd name="connsiteY12" fmla="*/ 11811 h 94357"/>
                <a:gd name="connsiteX13" fmla="*/ 13545 w 89220"/>
                <a:gd name="connsiteY13" fmla="*/ 82683 h 94357"/>
                <a:gd name="connsiteX14" fmla="*/ 25203 w 89220"/>
                <a:gd name="connsiteY14" fmla="*/ 43033 h 94357"/>
                <a:gd name="connsiteX15" fmla="*/ 25203 w 89220"/>
                <a:gd name="connsiteY15" fmla="*/ 11397 h 94357"/>
                <a:gd name="connsiteX16" fmla="*/ 31032 w 89220"/>
                <a:gd name="connsiteY16" fmla="*/ 6147 h 94357"/>
                <a:gd name="connsiteX17" fmla="*/ 52088 w 89220"/>
                <a:gd name="connsiteY17" fmla="*/ 6147 h 94357"/>
                <a:gd name="connsiteX18" fmla="*/ 72430 w 89220"/>
                <a:gd name="connsiteY18" fmla="*/ 23830 h 94357"/>
                <a:gd name="connsiteX19" fmla="*/ 48876 w 89220"/>
                <a:gd name="connsiteY19" fmla="*/ 43033 h 94357"/>
                <a:gd name="connsiteX20" fmla="*/ 25203 w 89220"/>
                <a:gd name="connsiteY20" fmla="*/ 43033 h 94357"/>
                <a:gd name="connsiteX21" fmla="*/ 31032 w 89220"/>
                <a:gd name="connsiteY21" fmla="*/ 88347 h 94357"/>
                <a:gd name="connsiteX22" fmla="*/ 25203 w 89220"/>
                <a:gd name="connsiteY22" fmla="*/ 83097 h 94357"/>
                <a:gd name="connsiteX23" fmla="*/ 25203 w 89220"/>
                <a:gd name="connsiteY23" fmla="*/ 47592 h 94357"/>
                <a:gd name="connsiteX24" fmla="*/ 53278 w 89220"/>
                <a:gd name="connsiteY24" fmla="*/ 47592 h 94357"/>
                <a:gd name="connsiteX25" fmla="*/ 76118 w 89220"/>
                <a:gd name="connsiteY25" fmla="*/ 68730 h 94357"/>
                <a:gd name="connsiteX26" fmla="*/ 52326 w 89220"/>
                <a:gd name="connsiteY26" fmla="*/ 88347 h 94357"/>
                <a:gd name="connsiteX27" fmla="*/ 31032 w 89220"/>
                <a:gd name="connsiteY27" fmla="*/ 88347 h 94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9220" h="94357">
                  <a:moveTo>
                    <a:pt x="13545" y="82683"/>
                  </a:moveTo>
                  <a:cubicBezTo>
                    <a:pt x="13545" y="86966"/>
                    <a:pt x="13545" y="88347"/>
                    <a:pt x="3909" y="88347"/>
                  </a:cubicBezTo>
                  <a:lnTo>
                    <a:pt x="340" y="88347"/>
                  </a:lnTo>
                  <a:lnTo>
                    <a:pt x="340" y="94426"/>
                  </a:lnTo>
                  <a:lnTo>
                    <a:pt x="56847" y="94426"/>
                  </a:lnTo>
                  <a:cubicBezTo>
                    <a:pt x="75166" y="94426"/>
                    <a:pt x="89561" y="82545"/>
                    <a:pt x="89561" y="68868"/>
                  </a:cubicBezTo>
                  <a:cubicBezTo>
                    <a:pt x="89561" y="59059"/>
                    <a:pt x="80996" y="47869"/>
                    <a:pt x="61724" y="44968"/>
                  </a:cubicBezTo>
                  <a:cubicBezTo>
                    <a:pt x="73739" y="42757"/>
                    <a:pt x="85397" y="34744"/>
                    <a:pt x="85397" y="23692"/>
                  </a:cubicBezTo>
                  <a:cubicBezTo>
                    <a:pt x="85397" y="10844"/>
                    <a:pt x="70646" y="68"/>
                    <a:pt x="52921" y="68"/>
                  </a:cubicBezTo>
                  <a:lnTo>
                    <a:pt x="340" y="68"/>
                  </a:lnTo>
                  <a:lnTo>
                    <a:pt x="340" y="6147"/>
                  </a:lnTo>
                  <a:lnTo>
                    <a:pt x="3909" y="6147"/>
                  </a:lnTo>
                  <a:cubicBezTo>
                    <a:pt x="13545" y="6147"/>
                    <a:pt x="13545" y="7528"/>
                    <a:pt x="13545" y="11811"/>
                  </a:cubicBezTo>
                  <a:lnTo>
                    <a:pt x="13545" y="82683"/>
                  </a:lnTo>
                  <a:close/>
                  <a:moveTo>
                    <a:pt x="25203" y="43033"/>
                  </a:moveTo>
                  <a:lnTo>
                    <a:pt x="25203" y="11397"/>
                  </a:lnTo>
                  <a:cubicBezTo>
                    <a:pt x="25203" y="7114"/>
                    <a:pt x="25203" y="6147"/>
                    <a:pt x="31032" y="6147"/>
                  </a:cubicBezTo>
                  <a:lnTo>
                    <a:pt x="52088" y="6147"/>
                  </a:lnTo>
                  <a:cubicBezTo>
                    <a:pt x="64817" y="6147"/>
                    <a:pt x="72430" y="15265"/>
                    <a:pt x="72430" y="23830"/>
                  </a:cubicBezTo>
                  <a:cubicBezTo>
                    <a:pt x="72430" y="33915"/>
                    <a:pt x="61962" y="43033"/>
                    <a:pt x="48876" y="43033"/>
                  </a:cubicBezTo>
                  <a:lnTo>
                    <a:pt x="25203" y="43033"/>
                  </a:lnTo>
                  <a:close/>
                  <a:moveTo>
                    <a:pt x="31032" y="88347"/>
                  </a:moveTo>
                  <a:cubicBezTo>
                    <a:pt x="25203" y="88347"/>
                    <a:pt x="25203" y="87380"/>
                    <a:pt x="25203" y="83097"/>
                  </a:cubicBezTo>
                  <a:lnTo>
                    <a:pt x="25203" y="47592"/>
                  </a:lnTo>
                  <a:lnTo>
                    <a:pt x="53278" y="47592"/>
                  </a:lnTo>
                  <a:cubicBezTo>
                    <a:pt x="69218" y="47592"/>
                    <a:pt x="76118" y="59750"/>
                    <a:pt x="76118" y="68730"/>
                  </a:cubicBezTo>
                  <a:cubicBezTo>
                    <a:pt x="76118" y="79091"/>
                    <a:pt x="66244" y="88347"/>
                    <a:pt x="52326" y="88347"/>
                  </a:cubicBezTo>
                  <a:lnTo>
                    <a:pt x="31032" y="88347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68" name="Dowolny kształt: kształt 1267">
              <a:extLst>
                <a:ext uri="{FF2B5EF4-FFF2-40B4-BE49-F238E27FC236}">
                  <a16:creationId xmlns:a16="http://schemas.microsoft.com/office/drawing/2014/main" id="{C5CF9105-4C10-B023-B30A-467C8EE3497E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9057245" y="7327835"/>
              <a:ext cx="165831" cy="194793"/>
            </a:xfrm>
            <a:custGeom>
              <a:avLst/>
              <a:gdLst>
                <a:gd name="connsiteX0" fmla="*/ 45315 w 165831"/>
                <a:gd name="connsiteY0" fmla="*/ 91247 h 194793"/>
                <a:gd name="connsiteX1" fmla="*/ 45315 w 165831"/>
                <a:gd name="connsiteY1" fmla="*/ 19685 h 194793"/>
                <a:gd name="connsiteX2" fmla="*/ 50549 w 165831"/>
                <a:gd name="connsiteY2" fmla="*/ 9185 h 194793"/>
                <a:gd name="connsiteX3" fmla="*/ 64586 w 165831"/>
                <a:gd name="connsiteY3" fmla="*/ 8633 h 194793"/>
                <a:gd name="connsiteX4" fmla="*/ 112646 w 165831"/>
                <a:gd name="connsiteY4" fmla="*/ 49802 h 194793"/>
                <a:gd name="connsiteX5" fmla="*/ 71724 w 165831"/>
                <a:gd name="connsiteY5" fmla="*/ 91247 h 194793"/>
                <a:gd name="connsiteX6" fmla="*/ 45315 w 165831"/>
                <a:gd name="connsiteY6" fmla="*/ 91247 h 194793"/>
                <a:gd name="connsiteX7" fmla="*/ 95516 w 165831"/>
                <a:gd name="connsiteY7" fmla="*/ 94839 h 194793"/>
                <a:gd name="connsiteX8" fmla="*/ 137152 w 165831"/>
                <a:gd name="connsiteY8" fmla="*/ 49802 h 194793"/>
                <a:gd name="connsiteX9" fmla="*/ 75055 w 165831"/>
                <a:gd name="connsiteY9" fmla="*/ 67 h 194793"/>
                <a:gd name="connsiteX10" fmla="*/ 348 w 165831"/>
                <a:gd name="connsiteY10" fmla="*/ 67 h 194793"/>
                <a:gd name="connsiteX11" fmla="*/ 348 w 165831"/>
                <a:gd name="connsiteY11" fmla="*/ 8633 h 194793"/>
                <a:gd name="connsiteX12" fmla="*/ 6058 w 165831"/>
                <a:gd name="connsiteY12" fmla="*/ 8633 h 194793"/>
                <a:gd name="connsiteX13" fmla="*/ 24853 w 165831"/>
                <a:gd name="connsiteY13" fmla="*/ 21619 h 194793"/>
                <a:gd name="connsiteX14" fmla="*/ 24853 w 165831"/>
                <a:gd name="connsiteY14" fmla="*/ 167231 h 194793"/>
                <a:gd name="connsiteX15" fmla="*/ 6058 w 165831"/>
                <a:gd name="connsiteY15" fmla="*/ 180217 h 194793"/>
                <a:gd name="connsiteX16" fmla="*/ 348 w 165831"/>
                <a:gd name="connsiteY16" fmla="*/ 180217 h 194793"/>
                <a:gd name="connsiteX17" fmla="*/ 348 w 165831"/>
                <a:gd name="connsiteY17" fmla="*/ 188783 h 194793"/>
                <a:gd name="connsiteX18" fmla="*/ 35084 w 165831"/>
                <a:gd name="connsiteY18" fmla="*/ 187954 h 194793"/>
                <a:gd name="connsiteX19" fmla="*/ 69821 w 165831"/>
                <a:gd name="connsiteY19" fmla="*/ 188783 h 194793"/>
                <a:gd name="connsiteX20" fmla="*/ 69821 w 165831"/>
                <a:gd name="connsiteY20" fmla="*/ 180217 h 194793"/>
                <a:gd name="connsiteX21" fmla="*/ 64110 w 165831"/>
                <a:gd name="connsiteY21" fmla="*/ 180217 h 194793"/>
                <a:gd name="connsiteX22" fmla="*/ 45315 w 165831"/>
                <a:gd name="connsiteY22" fmla="*/ 167231 h 194793"/>
                <a:gd name="connsiteX23" fmla="*/ 45315 w 165831"/>
                <a:gd name="connsiteY23" fmla="*/ 97326 h 194793"/>
                <a:gd name="connsiteX24" fmla="*/ 72676 w 165831"/>
                <a:gd name="connsiteY24" fmla="*/ 97326 h 194793"/>
                <a:gd name="connsiteX25" fmla="*/ 94802 w 165831"/>
                <a:gd name="connsiteY25" fmla="*/ 106720 h 194793"/>
                <a:gd name="connsiteX26" fmla="*/ 103843 w 165831"/>
                <a:gd name="connsiteY26" fmla="*/ 143745 h 194793"/>
                <a:gd name="connsiteX27" fmla="*/ 113598 w 165831"/>
                <a:gd name="connsiteY27" fmla="*/ 183256 h 194793"/>
                <a:gd name="connsiteX28" fmla="*/ 143576 w 165831"/>
                <a:gd name="connsiteY28" fmla="*/ 194861 h 194793"/>
                <a:gd name="connsiteX29" fmla="*/ 166179 w 165831"/>
                <a:gd name="connsiteY29" fmla="*/ 164468 h 194793"/>
                <a:gd name="connsiteX30" fmla="*/ 163086 w 165831"/>
                <a:gd name="connsiteY30" fmla="*/ 159771 h 194793"/>
                <a:gd name="connsiteX31" fmla="*/ 160231 w 165831"/>
                <a:gd name="connsiteY31" fmla="*/ 164191 h 194793"/>
                <a:gd name="connsiteX32" fmla="*/ 144528 w 165831"/>
                <a:gd name="connsiteY32" fmla="*/ 188783 h 194793"/>
                <a:gd name="connsiteX33" fmla="*/ 127635 w 165831"/>
                <a:gd name="connsiteY33" fmla="*/ 148995 h 194793"/>
                <a:gd name="connsiteX34" fmla="*/ 124542 w 165831"/>
                <a:gd name="connsiteY34" fmla="*/ 126891 h 194793"/>
                <a:gd name="connsiteX35" fmla="*/ 95516 w 165831"/>
                <a:gd name="connsiteY35" fmla="*/ 94839 h 194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5831" h="194793">
                  <a:moveTo>
                    <a:pt x="45315" y="91247"/>
                  </a:moveTo>
                  <a:lnTo>
                    <a:pt x="45315" y="19685"/>
                  </a:lnTo>
                  <a:cubicBezTo>
                    <a:pt x="45315" y="13330"/>
                    <a:pt x="45315" y="10014"/>
                    <a:pt x="50549" y="9185"/>
                  </a:cubicBezTo>
                  <a:cubicBezTo>
                    <a:pt x="52928" y="8633"/>
                    <a:pt x="59828" y="8633"/>
                    <a:pt x="64586" y="8633"/>
                  </a:cubicBezTo>
                  <a:cubicBezTo>
                    <a:pt x="85999" y="8633"/>
                    <a:pt x="112646" y="9738"/>
                    <a:pt x="112646" y="49802"/>
                  </a:cubicBezTo>
                  <a:cubicBezTo>
                    <a:pt x="112646" y="68867"/>
                    <a:pt x="106936" y="91247"/>
                    <a:pt x="71724" y="91247"/>
                  </a:cubicBezTo>
                  <a:lnTo>
                    <a:pt x="45315" y="91247"/>
                  </a:lnTo>
                  <a:close/>
                  <a:moveTo>
                    <a:pt x="95516" y="94839"/>
                  </a:moveTo>
                  <a:cubicBezTo>
                    <a:pt x="118594" y="88208"/>
                    <a:pt x="137152" y="71354"/>
                    <a:pt x="137152" y="49802"/>
                  </a:cubicBezTo>
                  <a:cubicBezTo>
                    <a:pt x="137152" y="23277"/>
                    <a:pt x="110029" y="67"/>
                    <a:pt x="75055" y="67"/>
                  </a:cubicBezTo>
                  <a:lnTo>
                    <a:pt x="348" y="67"/>
                  </a:lnTo>
                  <a:lnTo>
                    <a:pt x="348" y="8633"/>
                  </a:lnTo>
                  <a:lnTo>
                    <a:pt x="6058" y="8633"/>
                  </a:lnTo>
                  <a:cubicBezTo>
                    <a:pt x="24378" y="8633"/>
                    <a:pt x="24853" y="11672"/>
                    <a:pt x="24853" y="21619"/>
                  </a:cubicBezTo>
                  <a:lnTo>
                    <a:pt x="24853" y="167231"/>
                  </a:lnTo>
                  <a:cubicBezTo>
                    <a:pt x="24853" y="177178"/>
                    <a:pt x="24378" y="180217"/>
                    <a:pt x="6058" y="180217"/>
                  </a:cubicBezTo>
                  <a:lnTo>
                    <a:pt x="348" y="180217"/>
                  </a:lnTo>
                  <a:lnTo>
                    <a:pt x="348" y="188783"/>
                  </a:lnTo>
                  <a:cubicBezTo>
                    <a:pt x="8913" y="187954"/>
                    <a:pt x="25805" y="187954"/>
                    <a:pt x="35084" y="187954"/>
                  </a:cubicBezTo>
                  <a:cubicBezTo>
                    <a:pt x="44363" y="187954"/>
                    <a:pt x="61255" y="187954"/>
                    <a:pt x="69821" y="188783"/>
                  </a:cubicBezTo>
                  <a:lnTo>
                    <a:pt x="69821" y="180217"/>
                  </a:lnTo>
                  <a:lnTo>
                    <a:pt x="64110" y="180217"/>
                  </a:lnTo>
                  <a:cubicBezTo>
                    <a:pt x="45791" y="180217"/>
                    <a:pt x="45315" y="177178"/>
                    <a:pt x="45315" y="167231"/>
                  </a:cubicBezTo>
                  <a:lnTo>
                    <a:pt x="45315" y="97326"/>
                  </a:lnTo>
                  <a:lnTo>
                    <a:pt x="72676" y="97326"/>
                  </a:lnTo>
                  <a:cubicBezTo>
                    <a:pt x="76482" y="97326"/>
                    <a:pt x="86475" y="97326"/>
                    <a:pt x="94802" y="106720"/>
                  </a:cubicBezTo>
                  <a:cubicBezTo>
                    <a:pt x="103843" y="116667"/>
                    <a:pt x="103843" y="125233"/>
                    <a:pt x="103843" y="143745"/>
                  </a:cubicBezTo>
                  <a:cubicBezTo>
                    <a:pt x="103843" y="161705"/>
                    <a:pt x="103843" y="172757"/>
                    <a:pt x="113598" y="183256"/>
                  </a:cubicBezTo>
                  <a:cubicBezTo>
                    <a:pt x="123353" y="193203"/>
                    <a:pt x="136439" y="194861"/>
                    <a:pt x="143576" y="194861"/>
                  </a:cubicBezTo>
                  <a:cubicBezTo>
                    <a:pt x="162134" y="194861"/>
                    <a:pt x="166179" y="172204"/>
                    <a:pt x="166179" y="164468"/>
                  </a:cubicBezTo>
                  <a:cubicBezTo>
                    <a:pt x="166179" y="162810"/>
                    <a:pt x="166179" y="159771"/>
                    <a:pt x="163086" y="159771"/>
                  </a:cubicBezTo>
                  <a:cubicBezTo>
                    <a:pt x="160469" y="159771"/>
                    <a:pt x="160469" y="162257"/>
                    <a:pt x="160231" y="164191"/>
                  </a:cubicBezTo>
                  <a:cubicBezTo>
                    <a:pt x="158803" y="183809"/>
                    <a:pt x="150476" y="188783"/>
                    <a:pt x="144528" y="188783"/>
                  </a:cubicBezTo>
                  <a:cubicBezTo>
                    <a:pt x="132870" y="188783"/>
                    <a:pt x="130966" y="174691"/>
                    <a:pt x="127635" y="148995"/>
                  </a:cubicBezTo>
                  <a:lnTo>
                    <a:pt x="124542" y="126891"/>
                  </a:lnTo>
                  <a:cubicBezTo>
                    <a:pt x="120260" y="109207"/>
                    <a:pt x="108602" y="100089"/>
                    <a:pt x="95516" y="94839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69" name="Dowolny kształt: kształt 1268">
              <a:extLst>
                <a:ext uri="{FF2B5EF4-FFF2-40B4-BE49-F238E27FC236}">
                  <a16:creationId xmlns:a16="http://schemas.microsoft.com/office/drawing/2014/main" id="{A5AD27B8-7AEE-04ED-8074-F6AA559085DF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9230716" y="7392767"/>
              <a:ext cx="92075" cy="126823"/>
            </a:xfrm>
            <a:custGeom>
              <a:avLst/>
              <a:gdLst>
                <a:gd name="connsiteX0" fmla="*/ 20340 w 92075"/>
                <a:gd name="connsiteY0" fmla="*/ 54223 h 126823"/>
                <a:gd name="connsiteX1" fmla="*/ 49842 w 92075"/>
                <a:gd name="connsiteY1" fmla="*/ 6146 h 126823"/>
                <a:gd name="connsiteX2" fmla="*/ 76728 w 92075"/>
                <a:gd name="connsiteY2" fmla="*/ 54223 h 126823"/>
                <a:gd name="connsiteX3" fmla="*/ 20340 w 92075"/>
                <a:gd name="connsiteY3" fmla="*/ 54223 h 126823"/>
                <a:gd name="connsiteX4" fmla="*/ 20102 w 92075"/>
                <a:gd name="connsiteY4" fmla="*/ 60025 h 126823"/>
                <a:gd name="connsiteX5" fmla="*/ 86482 w 92075"/>
                <a:gd name="connsiteY5" fmla="*/ 60025 h 126823"/>
                <a:gd name="connsiteX6" fmla="*/ 92430 w 92075"/>
                <a:gd name="connsiteY6" fmla="*/ 54223 h 126823"/>
                <a:gd name="connsiteX7" fmla="*/ 49842 w 92075"/>
                <a:gd name="connsiteY7" fmla="*/ 67 h 126823"/>
                <a:gd name="connsiteX8" fmla="*/ 355 w 92075"/>
                <a:gd name="connsiteY8" fmla="*/ 63064 h 126823"/>
                <a:gd name="connsiteX9" fmla="*/ 52698 w 92075"/>
                <a:gd name="connsiteY9" fmla="*/ 126891 h 126823"/>
                <a:gd name="connsiteX10" fmla="*/ 92430 w 92075"/>
                <a:gd name="connsiteY10" fmla="*/ 90971 h 126823"/>
                <a:gd name="connsiteX11" fmla="*/ 89337 w 92075"/>
                <a:gd name="connsiteY11" fmla="*/ 87655 h 126823"/>
                <a:gd name="connsiteX12" fmla="*/ 86244 w 92075"/>
                <a:gd name="connsiteY12" fmla="*/ 91524 h 126823"/>
                <a:gd name="connsiteX13" fmla="*/ 54125 w 92075"/>
                <a:gd name="connsiteY13" fmla="*/ 119983 h 126823"/>
                <a:gd name="connsiteX14" fmla="*/ 27240 w 92075"/>
                <a:gd name="connsiteY14" fmla="*/ 101471 h 126823"/>
                <a:gd name="connsiteX15" fmla="*/ 20102 w 92075"/>
                <a:gd name="connsiteY15" fmla="*/ 60025 h 12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2075" h="126823">
                  <a:moveTo>
                    <a:pt x="20340" y="54223"/>
                  </a:moveTo>
                  <a:cubicBezTo>
                    <a:pt x="21768" y="13054"/>
                    <a:pt x="41753" y="6146"/>
                    <a:pt x="49842" y="6146"/>
                  </a:cubicBezTo>
                  <a:cubicBezTo>
                    <a:pt x="74348" y="6146"/>
                    <a:pt x="76728" y="43447"/>
                    <a:pt x="76728" y="54223"/>
                  </a:cubicBezTo>
                  <a:lnTo>
                    <a:pt x="20340" y="54223"/>
                  </a:lnTo>
                  <a:close/>
                  <a:moveTo>
                    <a:pt x="20102" y="60025"/>
                  </a:moveTo>
                  <a:lnTo>
                    <a:pt x="86482" y="60025"/>
                  </a:lnTo>
                  <a:cubicBezTo>
                    <a:pt x="91717" y="60025"/>
                    <a:pt x="92430" y="60025"/>
                    <a:pt x="92430" y="54223"/>
                  </a:cubicBezTo>
                  <a:cubicBezTo>
                    <a:pt x="92430" y="26869"/>
                    <a:pt x="79583" y="67"/>
                    <a:pt x="49842" y="67"/>
                  </a:cubicBezTo>
                  <a:cubicBezTo>
                    <a:pt x="22244" y="67"/>
                    <a:pt x="355" y="28527"/>
                    <a:pt x="355" y="63064"/>
                  </a:cubicBezTo>
                  <a:cubicBezTo>
                    <a:pt x="355" y="100089"/>
                    <a:pt x="25337" y="126891"/>
                    <a:pt x="52698" y="126891"/>
                  </a:cubicBezTo>
                  <a:cubicBezTo>
                    <a:pt x="81724" y="126891"/>
                    <a:pt x="92430" y="96221"/>
                    <a:pt x="92430" y="90971"/>
                  </a:cubicBezTo>
                  <a:cubicBezTo>
                    <a:pt x="92430" y="88208"/>
                    <a:pt x="90527" y="87655"/>
                    <a:pt x="89337" y="87655"/>
                  </a:cubicBezTo>
                  <a:cubicBezTo>
                    <a:pt x="87196" y="87655"/>
                    <a:pt x="86720" y="89313"/>
                    <a:pt x="86244" y="91524"/>
                  </a:cubicBezTo>
                  <a:cubicBezTo>
                    <a:pt x="77917" y="119983"/>
                    <a:pt x="56504" y="119983"/>
                    <a:pt x="54125" y="119983"/>
                  </a:cubicBezTo>
                  <a:cubicBezTo>
                    <a:pt x="42229" y="119983"/>
                    <a:pt x="32712" y="111694"/>
                    <a:pt x="27240" y="101471"/>
                  </a:cubicBezTo>
                  <a:cubicBezTo>
                    <a:pt x="20102" y="88208"/>
                    <a:pt x="20102" y="69972"/>
                    <a:pt x="20102" y="60025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70" name="Dowolny kształt: kształt 1269">
              <a:extLst>
                <a:ext uri="{FF2B5EF4-FFF2-40B4-BE49-F238E27FC236}">
                  <a16:creationId xmlns:a16="http://schemas.microsoft.com/office/drawing/2014/main" id="{3FF5F2DE-AC09-716A-ED02-90098F38F694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9412275" y="7198799"/>
              <a:ext cx="90410" cy="497069"/>
            </a:xfrm>
            <a:custGeom>
              <a:avLst/>
              <a:gdLst>
                <a:gd name="connsiteX0" fmla="*/ 80065 w 90410"/>
                <a:gd name="connsiteY0" fmla="*/ 494087 h 497069"/>
                <a:gd name="connsiteX1" fmla="*/ 82920 w 90410"/>
                <a:gd name="connsiteY1" fmla="*/ 497126 h 497069"/>
                <a:gd name="connsiteX2" fmla="*/ 88154 w 90410"/>
                <a:gd name="connsiteY2" fmla="*/ 497126 h 497069"/>
                <a:gd name="connsiteX3" fmla="*/ 90771 w 90410"/>
                <a:gd name="connsiteY3" fmla="*/ 494363 h 497069"/>
                <a:gd name="connsiteX4" fmla="*/ 89819 w 90410"/>
                <a:gd name="connsiteY4" fmla="*/ 491876 h 497069"/>
                <a:gd name="connsiteX5" fmla="*/ 53655 w 90410"/>
                <a:gd name="connsiteY5" fmla="*/ 436339 h 497069"/>
                <a:gd name="connsiteX6" fmla="*/ 18443 w 90410"/>
                <a:gd name="connsiteY6" fmla="*/ 248729 h 497069"/>
                <a:gd name="connsiteX7" fmla="*/ 90057 w 90410"/>
                <a:gd name="connsiteY7" fmla="*/ 5030 h 497069"/>
                <a:gd name="connsiteX8" fmla="*/ 90771 w 90410"/>
                <a:gd name="connsiteY8" fmla="*/ 2819 h 497069"/>
                <a:gd name="connsiteX9" fmla="*/ 86251 w 90410"/>
                <a:gd name="connsiteY9" fmla="*/ 56 h 497069"/>
                <a:gd name="connsiteX10" fmla="*/ 80540 w 90410"/>
                <a:gd name="connsiteY10" fmla="*/ 2267 h 497069"/>
                <a:gd name="connsiteX11" fmla="*/ 16064 w 90410"/>
                <a:gd name="connsiteY11" fmla="*/ 121630 h 497069"/>
                <a:gd name="connsiteX12" fmla="*/ 361 w 90410"/>
                <a:gd name="connsiteY12" fmla="*/ 248453 h 497069"/>
                <a:gd name="connsiteX13" fmla="*/ 47945 w 90410"/>
                <a:gd name="connsiteY13" fmla="*/ 452089 h 497069"/>
                <a:gd name="connsiteX14" fmla="*/ 63172 w 90410"/>
                <a:gd name="connsiteY14" fmla="*/ 474469 h 497069"/>
                <a:gd name="connsiteX15" fmla="*/ 70786 w 90410"/>
                <a:gd name="connsiteY15" fmla="*/ 484140 h 497069"/>
                <a:gd name="connsiteX16" fmla="*/ 80065 w 90410"/>
                <a:gd name="connsiteY16" fmla="*/ 494087 h 49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0410" h="497069">
                  <a:moveTo>
                    <a:pt x="80065" y="494087"/>
                  </a:moveTo>
                  <a:cubicBezTo>
                    <a:pt x="80540" y="494363"/>
                    <a:pt x="82682" y="497126"/>
                    <a:pt x="82920" y="497126"/>
                  </a:cubicBezTo>
                  <a:lnTo>
                    <a:pt x="88154" y="497126"/>
                  </a:lnTo>
                  <a:cubicBezTo>
                    <a:pt x="88868" y="497126"/>
                    <a:pt x="90771" y="496850"/>
                    <a:pt x="90771" y="494363"/>
                  </a:cubicBezTo>
                  <a:cubicBezTo>
                    <a:pt x="90771" y="493258"/>
                    <a:pt x="90295" y="492705"/>
                    <a:pt x="89819" y="491876"/>
                  </a:cubicBezTo>
                  <a:cubicBezTo>
                    <a:pt x="81254" y="481929"/>
                    <a:pt x="68406" y="466733"/>
                    <a:pt x="53655" y="436339"/>
                  </a:cubicBezTo>
                  <a:cubicBezTo>
                    <a:pt x="27960" y="383289"/>
                    <a:pt x="18443" y="315042"/>
                    <a:pt x="18443" y="248729"/>
                  </a:cubicBezTo>
                  <a:cubicBezTo>
                    <a:pt x="18443" y="126051"/>
                    <a:pt x="48421" y="53935"/>
                    <a:pt x="90057" y="5030"/>
                  </a:cubicBezTo>
                  <a:cubicBezTo>
                    <a:pt x="90771" y="4201"/>
                    <a:pt x="90771" y="3372"/>
                    <a:pt x="90771" y="2819"/>
                  </a:cubicBezTo>
                  <a:cubicBezTo>
                    <a:pt x="90771" y="56"/>
                    <a:pt x="89106" y="56"/>
                    <a:pt x="86251" y="56"/>
                  </a:cubicBezTo>
                  <a:cubicBezTo>
                    <a:pt x="83158" y="56"/>
                    <a:pt x="82682" y="56"/>
                    <a:pt x="80540" y="2267"/>
                  </a:cubicBezTo>
                  <a:cubicBezTo>
                    <a:pt x="57938" y="24924"/>
                    <a:pt x="32480" y="63330"/>
                    <a:pt x="16064" y="121630"/>
                  </a:cubicBezTo>
                  <a:cubicBezTo>
                    <a:pt x="5833" y="158102"/>
                    <a:pt x="361" y="202587"/>
                    <a:pt x="361" y="248453"/>
                  </a:cubicBezTo>
                  <a:cubicBezTo>
                    <a:pt x="361" y="313937"/>
                    <a:pt x="10592" y="387986"/>
                    <a:pt x="47945" y="452089"/>
                  </a:cubicBezTo>
                  <a:cubicBezTo>
                    <a:pt x="54369" y="462865"/>
                    <a:pt x="63172" y="474193"/>
                    <a:pt x="63172" y="474469"/>
                  </a:cubicBezTo>
                  <a:cubicBezTo>
                    <a:pt x="65551" y="477785"/>
                    <a:pt x="68882" y="482206"/>
                    <a:pt x="70786" y="484140"/>
                  </a:cubicBezTo>
                  <a:lnTo>
                    <a:pt x="80065" y="494087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71" name="Dowolny kształt: kształt 1270">
              <a:extLst>
                <a:ext uri="{FF2B5EF4-FFF2-40B4-BE49-F238E27FC236}">
                  <a16:creationId xmlns:a16="http://schemas.microsoft.com/office/drawing/2014/main" id="{3F4CD5CE-9815-398F-8EE8-BD1172EAE456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9520106" y="7329493"/>
              <a:ext cx="154410" cy="187057"/>
            </a:xfrm>
            <a:custGeom>
              <a:avLst/>
              <a:gdLst>
                <a:gd name="connsiteX0" fmla="*/ 150257 w 154410"/>
                <a:gd name="connsiteY0" fmla="*/ 67 h 187057"/>
                <a:gd name="connsiteX1" fmla="*/ 4887 w 154410"/>
                <a:gd name="connsiteY1" fmla="*/ 67 h 187057"/>
                <a:gd name="connsiteX2" fmla="*/ 367 w 154410"/>
                <a:gd name="connsiteY2" fmla="*/ 62236 h 187057"/>
                <a:gd name="connsiteX3" fmla="*/ 6315 w 154410"/>
                <a:gd name="connsiteY3" fmla="*/ 62236 h 187057"/>
                <a:gd name="connsiteX4" fmla="*/ 49141 w 154410"/>
                <a:gd name="connsiteY4" fmla="*/ 8633 h 187057"/>
                <a:gd name="connsiteX5" fmla="*/ 61989 w 154410"/>
                <a:gd name="connsiteY5" fmla="*/ 9185 h 187057"/>
                <a:gd name="connsiteX6" fmla="*/ 66985 w 154410"/>
                <a:gd name="connsiteY6" fmla="*/ 19685 h 187057"/>
                <a:gd name="connsiteX7" fmla="*/ 66985 w 154410"/>
                <a:gd name="connsiteY7" fmla="*/ 165297 h 187057"/>
                <a:gd name="connsiteX8" fmla="*/ 42003 w 154410"/>
                <a:gd name="connsiteY8" fmla="*/ 178559 h 187057"/>
                <a:gd name="connsiteX9" fmla="*/ 32486 w 154410"/>
                <a:gd name="connsiteY9" fmla="*/ 178559 h 187057"/>
                <a:gd name="connsiteX10" fmla="*/ 32486 w 154410"/>
                <a:gd name="connsiteY10" fmla="*/ 187125 h 187057"/>
                <a:gd name="connsiteX11" fmla="*/ 77453 w 154410"/>
                <a:gd name="connsiteY11" fmla="*/ 186296 h 187057"/>
                <a:gd name="connsiteX12" fmla="*/ 122658 w 154410"/>
                <a:gd name="connsiteY12" fmla="*/ 187125 h 187057"/>
                <a:gd name="connsiteX13" fmla="*/ 122658 w 154410"/>
                <a:gd name="connsiteY13" fmla="*/ 178559 h 187057"/>
                <a:gd name="connsiteX14" fmla="*/ 113142 w 154410"/>
                <a:gd name="connsiteY14" fmla="*/ 178559 h 187057"/>
                <a:gd name="connsiteX15" fmla="*/ 88160 w 154410"/>
                <a:gd name="connsiteY15" fmla="*/ 165297 h 187057"/>
                <a:gd name="connsiteX16" fmla="*/ 88160 w 154410"/>
                <a:gd name="connsiteY16" fmla="*/ 19685 h 187057"/>
                <a:gd name="connsiteX17" fmla="*/ 92442 w 154410"/>
                <a:gd name="connsiteY17" fmla="*/ 9185 h 187057"/>
                <a:gd name="connsiteX18" fmla="*/ 106004 w 154410"/>
                <a:gd name="connsiteY18" fmla="*/ 8633 h 187057"/>
                <a:gd name="connsiteX19" fmla="*/ 148830 w 154410"/>
                <a:gd name="connsiteY19" fmla="*/ 62236 h 187057"/>
                <a:gd name="connsiteX20" fmla="*/ 154778 w 154410"/>
                <a:gd name="connsiteY20" fmla="*/ 62236 h 187057"/>
                <a:gd name="connsiteX21" fmla="*/ 150257 w 154410"/>
                <a:gd name="connsiteY21" fmla="*/ 67 h 187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4410" h="187057">
                  <a:moveTo>
                    <a:pt x="150257" y="67"/>
                  </a:moveTo>
                  <a:lnTo>
                    <a:pt x="4887" y="67"/>
                  </a:lnTo>
                  <a:lnTo>
                    <a:pt x="367" y="62236"/>
                  </a:lnTo>
                  <a:lnTo>
                    <a:pt x="6315" y="62236"/>
                  </a:lnTo>
                  <a:cubicBezTo>
                    <a:pt x="9646" y="17751"/>
                    <a:pt x="13215" y="8633"/>
                    <a:pt x="49141" y="8633"/>
                  </a:cubicBezTo>
                  <a:cubicBezTo>
                    <a:pt x="53423" y="8633"/>
                    <a:pt x="59609" y="8633"/>
                    <a:pt x="61989" y="9185"/>
                  </a:cubicBezTo>
                  <a:cubicBezTo>
                    <a:pt x="66985" y="10290"/>
                    <a:pt x="66985" y="13330"/>
                    <a:pt x="66985" y="19685"/>
                  </a:cubicBezTo>
                  <a:lnTo>
                    <a:pt x="66985" y="165297"/>
                  </a:lnTo>
                  <a:cubicBezTo>
                    <a:pt x="66985" y="174691"/>
                    <a:pt x="66985" y="178559"/>
                    <a:pt x="42003" y="178559"/>
                  </a:cubicBezTo>
                  <a:lnTo>
                    <a:pt x="32486" y="178559"/>
                  </a:lnTo>
                  <a:lnTo>
                    <a:pt x="32486" y="187125"/>
                  </a:lnTo>
                  <a:cubicBezTo>
                    <a:pt x="42241" y="186296"/>
                    <a:pt x="66509" y="186296"/>
                    <a:pt x="77453" y="186296"/>
                  </a:cubicBezTo>
                  <a:cubicBezTo>
                    <a:pt x="88398" y="186296"/>
                    <a:pt x="112904" y="186296"/>
                    <a:pt x="122658" y="187125"/>
                  </a:cubicBezTo>
                  <a:lnTo>
                    <a:pt x="122658" y="178559"/>
                  </a:lnTo>
                  <a:lnTo>
                    <a:pt x="113142" y="178559"/>
                  </a:lnTo>
                  <a:cubicBezTo>
                    <a:pt x="88160" y="178559"/>
                    <a:pt x="88160" y="174691"/>
                    <a:pt x="88160" y="165297"/>
                  </a:cubicBezTo>
                  <a:lnTo>
                    <a:pt x="88160" y="19685"/>
                  </a:lnTo>
                  <a:cubicBezTo>
                    <a:pt x="88160" y="14159"/>
                    <a:pt x="88160" y="10290"/>
                    <a:pt x="92442" y="9185"/>
                  </a:cubicBezTo>
                  <a:cubicBezTo>
                    <a:pt x="95060" y="8633"/>
                    <a:pt x="101483" y="8633"/>
                    <a:pt x="106004" y="8633"/>
                  </a:cubicBezTo>
                  <a:cubicBezTo>
                    <a:pt x="141930" y="8633"/>
                    <a:pt x="145499" y="17751"/>
                    <a:pt x="148830" y="62236"/>
                  </a:cubicBezTo>
                  <a:lnTo>
                    <a:pt x="154778" y="62236"/>
                  </a:lnTo>
                  <a:lnTo>
                    <a:pt x="150257" y="67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72" name="Dowolny kształt: kształt 1271">
              <a:extLst>
                <a:ext uri="{FF2B5EF4-FFF2-40B4-BE49-F238E27FC236}">
                  <a16:creationId xmlns:a16="http://schemas.microsoft.com/office/drawing/2014/main" id="{EAE0510F-9342-AE74-88BA-5817EB308A89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9670209" y="7394425"/>
              <a:ext cx="79941" cy="122126"/>
            </a:xfrm>
            <a:custGeom>
              <a:avLst/>
              <a:gdLst>
                <a:gd name="connsiteX0" fmla="*/ 33444 w 79941"/>
                <a:gd name="connsiteY0" fmla="*/ 30461 h 122126"/>
                <a:gd name="connsiteX1" fmla="*/ 33444 w 79941"/>
                <a:gd name="connsiteY1" fmla="*/ 67 h 122126"/>
                <a:gd name="connsiteX2" fmla="*/ 373 w 79941"/>
                <a:gd name="connsiteY2" fmla="*/ 3107 h 122126"/>
                <a:gd name="connsiteX3" fmla="*/ 373 w 79941"/>
                <a:gd name="connsiteY3" fmla="*/ 11672 h 122126"/>
                <a:gd name="connsiteX4" fmla="*/ 18931 w 79941"/>
                <a:gd name="connsiteY4" fmla="*/ 27145 h 122126"/>
                <a:gd name="connsiteX5" fmla="*/ 18931 w 79941"/>
                <a:gd name="connsiteY5" fmla="*/ 101194 h 122126"/>
                <a:gd name="connsiteX6" fmla="*/ 373 w 79941"/>
                <a:gd name="connsiteY6" fmla="*/ 113628 h 122126"/>
                <a:gd name="connsiteX7" fmla="*/ 373 w 79941"/>
                <a:gd name="connsiteY7" fmla="*/ 122193 h 122126"/>
                <a:gd name="connsiteX8" fmla="*/ 27496 w 79941"/>
                <a:gd name="connsiteY8" fmla="*/ 121364 h 122126"/>
                <a:gd name="connsiteX9" fmla="*/ 57712 w 79941"/>
                <a:gd name="connsiteY9" fmla="*/ 122193 h 122126"/>
                <a:gd name="connsiteX10" fmla="*/ 57712 w 79941"/>
                <a:gd name="connsiteY10" fmla="*/ 113628 h 122126"/>
                <a:gd name="connsiteX11" fmla="*/ 52716 w 79941"/>
                <a:gd name="connsiteY11" fmla="*/ 113628 h 122126"/>
                <a:gd name="connsiteX12" fmla="*/ 34634 w 79941"/>
                <a:gd name="connsiteY12" fmla="*/ 100642 h 122126"/>
                <a:gd name="connsiteX13" fmla="*/ 34634 w 79941"/>
                <a:gd name="connsiteY13" fmla="*/ 58091 h 122126"/>
                <a:gd name="connsiteX14" fmla="*/ 62709 w 79941"/>
                <a:gd name="connsiteY14" fmla="*/ 6146 h 122126"/>
                <a:gd name="connsiteX15" fmla="*/ 65326 w 79941"/>
                <a:gd name="connsiteY15" fmla="*/ 6422 h 122126"/>
                <a:gd name="connsiteX16" fmla="*/ 59854 w 79941"/>
                <a:gd name="connsiteY16" fmla="*/ 17198 h 122126"/>
                <a:gd name="connsiteX17" fmla="*/ 70084 w 79941"/>
                <a:gd name="connsiteY17" fmla="*/ 29079 h 122126"/>
                <a:gd name="connsiteX18" fmla="*/ 80315 w 79941"/>
                <a:gd name="connsiteY18" fmla="*/ 16922 h 122126"/>
                <a:gd name="connsiteX19" fmla="*/ 62709 w 79941"/>
                <a:gd name="connsiteY19" fmla="*/ 67 h 122126"/>
                <a:gd name="connsiteX20" fmla="*/ 33444 w 79941"/>
                <a:gd name="connsiteY20" fmla="*/ 30461 h 12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9941" h="122126">
                  <a:moveTo>
                    <a:pt x="33444" y="30461"/>
                  </a:moveTo>
                  <a:lnTo>
                    <a:pt x="33444" y="67"/>
                  </a:lnTo>
                  <a:lnTo>
                    <a:pt x="373" y="3107"/>
                  </a:lnTo>
                  <a:lnTo>
                    <a:pt x="373" y="11672"/>
                  </a:lnTo>
                  <a:cubicBezTo>
                    <a:pt x="17028" y="11672"/>
                    <a:pt x="18931" y="13606"/>
                    <a:pt x="18931" y="27145"/>
                  </a:cubicBezTo>
                  <a:lnTo>
                    <a:pt x="18931" y="101194"/>
                  </a:lnTo>
                  <a:cubicBezTo>
                    <a:pt x="18931" y="113628"/>
                    <a:pt x="16314" y="113628"/>
                    <a:pt x="373" y="113628"/>
                  </a:cubicBezTo>
                  <a:lnTo>
                    <a:pt x="373" y="122193"/>
                  </a:lnTo>
                  <a:cubicBezTo>
                    <a:pt x="9652" y="121917"/>
                    <a:pt x="20835" y="121364"/>
                    <a:pt x="27496" y="121364"/>
                  </a:cubicBezTo>
                  <a:cubicBezTo>
                    <a:pt x="37013" y="121364"/>
                    <a:pt x="48195" y="121364"/>
                    <a:pt x="57712" y="122193"/>
                  </a:cubicBezTo>
                  <a:lnTo>
                    <a:pt x="57712" y="113628"/>
                  </a:lnTo>
                  <a:lnTo>
                    <a:pt x="52716" y="113628"/>
                  </a:lnTo>
                  <a:cubicBezTo>
                    <a:pt x="35110" y="113628"/>
                    <a:pt x="34634" y="110589"/>
                    <a:pt x="34634" y="100642"/>
                  </a:cubicBezTo>
                  <a:lnTo>
                    <a:pt x="34634" y="58091"/>
                  </a:lnTo>
                  <a:cubicBezTo>
                    <a:pt x="34634" y="30737"/>
                    <a:pt x="44627" y="6146"/>
                    <a:pt x="62709" y="6146"/>
                  </a:cubicBezTo>
                  <a:cubicBezTo>
                    <a:pt x="64374" y="6146"/>
                    <a:pt x="64850" y="6146"/>
                    <a:pt x="65326" y="6422"/>
                  </a:cubicBezTo>
                  <a:cubicBezTo>
                    <a:pt x="64612" y="6699"/>
                    <a:pt x="59854" y="10014"/>
                    <a:pt x="59854" y="17198"/>
                  </a:cubicBezTo>
                  <a:cubicBezTo>
                    <a:pt x="59854" y="24935"/>
                    <a:pt x="64850" y="29079"/>
                    <a:pt x="70084" y="29079"/>
                  </a:cubicBezTo>
                  <a:cubicBezTo>
                    <a:pt x="74367" y="29079"/>
                    <a:pt x="80315" y="25763"/>
                    <a:pt x="80315" y="16922"/>
                  </a:cubicBezTo>
                  <a:cubicBezTo>
                    <a:pt x="80315" y="8080"/>
                    <a:pt x="72939" y="67"/>
                    <a:pt x="62709" y="67"/>
                  </a:cubicBezTo>
                  <a:cubicBezTo>
                    <a:pt x="45340" y="67"/>
                    <a:pt x="36775" y="18580"/>
                    <a:pt x="33444" y="30461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73" name="Dowolny kształt: kształt 1272">
              <a:extLst>
                <a:ext uri="{FF2B5EF4-FFF2-40B4-BE49-F238E27FC236}">
                  <a16:creationId xmlns:a16="http://schemas.microsoft.com/office/drawing/2014/main" id="{3E82ADAD-ACCE-CADB-D7A9-02FD6B44FC75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9839211" y="7198799"/>
              <a:ext cx="90410" cy="497069"/>
            </a:xfrm>
            <a:custGeom>
              <a:avLst/>
              <a:gdLst>
                <a:gd name="connsiteX0" fmla="*/ 80082 w 90410"/>
                <a:gd name="connsiteY0" fmla="*/ 494087 h 497069"/>
                <a:gd name="connsiteX1" fmla="*/ 82938 w 90410"/>
                <a:gd name="connsiteY1" fmla="*/ 497126 h 497069"/>
                <a:gd name="connsiteX2" fmla="*/ 88172 w 90410"/>
                <a:gd name="connsiteY2" fmla="*/ 497126 h 497069"/>
                <a:gd name="connsiteX3" fmla="*/ 90789 w 90410"/>
                <a:gd name="connsiteY3" fmla="*/ 494363 h 497069"/>
                <a:gd name="connsiteX4" fmla="*/ 89837 w 90410"/>
                <a:gd name="connsiteY4" fmla="*/ 491876 h 497069"/>
                <a:gd name="connsiteX5" fmla="*/ 53673 w 90410"/>
                <a:gd name="connsiteY5" fmla="*/ 436339 h 497069"/>
                <a:gd name="connsiteX6" fmla="*/ 18461 w 90410"/>
                <a:gd name="connsiteY6" fmla="*/ 248729 h 497069"/>
                <a:gd name="connsiteX7" fmla="*/ 90075 w 90410"/>
                <a:gd name="connsiteY7" fmla="*/ 5030 h 497069"/>
                <a:gd name="connsiteX8" fmla="*/ 90789 w 90410"/>
                <a:gd name="connsiteY8" fmla="*/ 2819 h 497069"/>
                <a:gd name="connsiteX9" fmla="*/ 86268 w 90410"/>
                <a:gd name="connsiteY9" fmla="*/ 56 h 497069"/>
                <a:gd name="connsiteX10" fmla="*/ 80558 w 90410"/>
                <a:gd name="connsiteY10" fmla="*/ 2267 h 497069"/>
                <a:gd name="connsiteX11" fmla="*/ 16082 w 90410"/>
                <a:gd name="connsiteY11" fmla="*/ 121630 h 497069"/>
                <a:gd name="connsiteX12" fmla="*/ 379 w 90410"/>
                <a:gd name="connsiteY12" fmla="*/ 248453 h 497069"/>
                <a:gd name="connsiteX13" fmla="*/ 47963 w 90410"/>
                <a:gd name="connsiteY13" fmla="*/ 452089 h 497069"/>
                <a:gd name="connsiteX14" fmla="*/ 63190 w 90410"/>
                <a:gd name="connsiteY14" fmla="*/ 474469 h 497069"/>
                <a:gd name="connsiteX15" fmla="*/ 70804 w 90410"/>
                <a:gd name="connsiteY15" fmla="*/ 484140 h 497069"/>
                <a:gd name="connsiteX16" fmla="*/ 80082 w 90410"/>
                <a:gd name="connsiteY16" fmla="*/ 494087 h 49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0410" h="497069">
                  <a:moveTo>
                    <a:pt x="80082" y="494087"/>
                  </a:moveTo>
                  <a:cubicBezTo>
                    <a:pt x="80558" y="494363"/>
                    <a:pt x="82700" y="497126"/>
                    <a:pt x="82938" y="497126"/>
                  </a:cubicBezTo>
                  <a:lnTo>
                    <a:pt x="88172" y="497126"/>
                  </a:lnTo>
                  <a:cubicBezTo>
                    <a:pt x="88886" y="497126"/>
                    <a:pt x="90789" y="496850"/>
                    <a:pt x="90789" y="494363"/>
                  </a:cubicBezTo>
                  <a:cubicBezTo>
                    <a:pt x="90789" y="493258"/>
                    <a:pt x="90313" y="492705"/>
                    <a:pt x="89837" y="491876"/>
                  </a:cubicBezTo>
                  <a:cubicBezTo>
                    <a:pt x="81272" y="481929"/>
                    <a:pt x="68424" y="466733"/>
                    <a:pt x="53673" y="436339"/>
                  </a:cubicBezTo>
                  <a:cubicBezTo>
                    <a:pt x="27978" y="383289"/>
                    <a:pt x="18461" y="315042"/>
                    <a:pt x="18461" y="248729"/>
                  </a:cubicBezTo>
                  <a:cubicBezTo>
                    <a:pt x="18461" y="126051"/>
                    <a:pt x="48439" y="53935"/>
                    <a:pt x="90075" y="5030"/>
                  </a:cubicBezTo>
                  <a:cubicBezTo>
                    <a:pt x="90789" y="4201"/>
                    <a:pt x="90789" y="3372"/>
                    <a:pt x="90789" y="2819"/>
                  </a:cubicBezTo>
                  <a:cubicBezTo>
                    <a:pt x="90789" y="56"/>
                    <a:pt x="89123" y="56"/>
                    <a:pt x="86268" y="56"/>
                  </a:cubicBezTo>
                  <a:cubicBezTo>
                    <a:pt x="83175" y="56"/>
                    <a:pt x="82700" y="56"/>
                    <a:pt x="80558" y="2267"/>
                  </a:cubicBezTo>
                  <a:cubicBezTo>
                    <a:pt x="57956" y="24924"/>
                    <a:pt x="32498" y="63330"/>
                    <a:pt x="16082" y="121630"/>
                  </a:cubicBezTo>
                  <a:cubicBezTo>
                    <a:pt x="5851" y="158102"/>
                    <a:pt x="379" y="202587"/>
                    <a:pt x="379" y="248453"/>
                  </a:cubicBezTo>
                  <a:cubicBezTo>
                    <a:pt x="379" y="313937"/>
                    <a:pt x="10609" y="387986"/>
                    <a:pt x="47963" y="452089"/>
                  </a:cubicBezTo>
                  <a:cubicBezTo>
                    <a:pt x="54387" y="462865"/>
                    <a:pt x="63190" y="474193"/>
                    <a:pt x="63190" y="474469"/>
                  </a:cubicBezTo>
                  <a:cubicBezTo>
                    <a:pt x="65569" y="477785"/>
                    <a:pt x="68900" y="482206"/>
                    <a:pt x="70804" y="484140"/>
                  </a:cubicBezTo>
                  <a:lnTo>
                    <a:pt x="80082" y="494087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74" name="Dowolny kształt: kształt 1273">
              <a:extLst>
                <a:ext uri="{FF2B5EF4-FFF2-40B4-BE49-F238E27FC236}">
                  <a16:creationId xmlns:a16="http://schemas.microsoft.com/office/drawing/2014/main" id="{B1DB81DB-1711-486C-F9E2-241E088BC1AE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9942284" y="7322586"/>
              <a:ext cx="152031" cy="247567"/>
            </a:xfrm>
            <a:custGeom>
              <a:avLst/>
              <a:gdLst>
                <a:gd name="connsiteX0" fmla="*/ 1336 w 152031"/>
                <a:gd name="connsiteY0" fmla="*/ 239346 h 247567"/>
                <a:gd name="connsiteX1" fmla="*/ 385 w 152031"/>
                <a:gd name="connsiteY1" fmla="*/ 243767 h 247567"/>
                <a:gd name="connsiteX2" fmla="*/ 6095 w 152031"/>
                <a:gd name="connsiteY2" fmla="*/ 247635 h 247567"/>
                <a:gd name="connsiteX3" fmla="*/ 12281 w 152031"/>
                <a:gd name="connsiteY3" fmla="*/ 241280 h 247567"/>
                <a:gd name="connsiteX4" fmla="*/ 27508 w 152031"/>
                <a:gd name="connsiteY4" fmla="*/ 169994 h 247567"/>
                <a:gd name="connsiteX5" fmla="*/ 74854 w 152031"/>
                <a:gd name="connsiteY5" fmla="*/ 197348 h 247567"/>
                <a:gd name="connsiteX6" fmla="*/ 149324 w 152031"/>
                <a:gd name="connsiteY6" fmla="*/ 118878 h 247567"/>
                <a:gd name="connsiteX7" fmla="*/ 134097 w 152031"/>
                <a:gd name="connsiteY7" fmla="*/ 82129 h 247567"/>
                <a:gd name="connsiteX8" fmla="*/ 152417 w 152031"/>
                <a:gd name="connsiteY8" fmla="*/ 36816 h 247567"/>
                <a:gd name="connsiteX9" fmla="*/ 115301 w 152031"/>
                <a:gd name="connsiteY9" fmla="*/ 67 h 247567"/>
                <a:gd name="connsiteX10" fmla="*/ 37501 w 152031"/>
                <a:gd name="connsiteY10" fmla="*/ 70801 h 247567"/>
                <a:gd name="connsiteX11" fmla="*/ 1336 w 152031"/>
                <a:gd name="connsiteY11" fmla="*/ 239346 h 247567"/>
                <a:gd name="connsiteX12" fmla="*/ 109115 w 152031"/>
                <a:gd name="connsiteY12" fmla="*/ 83235 h 247567"/>
                <a:gd name="connsiteX13" fmla="*/ 94126 w 152031"/>
                <a:gd name="connsiteY13" fmla="*/ 87932 h 247567"/>
                <a:gd name="connsiteX14" fmla="*/ 82706 w 152031"/>
                <a:gd name="connsiteY14" fmla="*/ 85721 h 247567"/>
                <a:gd name="connsiteX15" fmla="*/ 97457 w 152031"/>
                <a:gd name="connsiteY15" fmla="*/ 81300 h 247567"/>
                <a:gd name="connsiteX16" fmla="*/ 109115 w 152031"/>
                <a:gd name="connsiteY16" fmla="*/ 83235 h 247567"/>
                <a:gd name="connsiteX17" fmla="*/ 117204 w 152031"/>
                <a:gd name="connsiteY17" fmla="*/ 73564 h 247567"/>
                <a:gd name="connsiteX18" fmla="*/ 98170 w 152031"/>
                <a:gd name="connsiteY18" fmla="*/ 71354 h 247567"/>
                <a:gd name="connsiteX19" fmla="*/ 71285 w 152031"/>
                <a:gd name="connsiteY19" fmla="*/ 86274 h 247567"/>
                <a:gd name="connsiteX20" fmla="*/ 93888 w 152031"/>
                <a:gd name="connsiteY20" fmla="*/ 97879 h 247567"/>
                <a:gd name="connsiteX21" fmla="*/ 119345 w 152031"/>
                <a:gd name="connsiteY21" fmla="*/ 92629 h 247567"/>
                <a:gd name="connsiteX22" fmla="*/ 121963 w 152031"/>
                <a:gd name="connsiteY22" fmla="*/ 106997 h 247567"/>
                <a:gd name="connsiteX23" fmla="*/ 108401 w 152031"/>
                <a:gd name="connsiteY23" fmla="*/ 164744 h 247567"/>
                <a:gd name="connsiteX24" fmla="*/ 74378 w 152031"/>
                <a:gd name="connsiteY24" fmla="*/ 187401 h 247567"/>
                <a:gd name="connsiteX25" fmla="*/ 33694 w 152031"/>
                <a:gd name="connsiteY25" fmla="*/ 147061 h 247567"/>
                <a:gd name="connsiteX26" fmla="*/ 35359 w 152031"/>
                <a:gd name="connsiteY26" fmla="*/ 132969 h 247567"/>
                <a:gd name="connsiteX27" fmla="*/ 49397 w 152031"/>
                <a:gd name="connsiteY27" fmla="*/ 68314 h 247567"/>
                <a:gd name="connsiteX28" fmla="*/ 114111 w 152031"/>
                <a:gd name="connsiteY28" fmla="*/ 10014 h 247567"/>
                <a:gd name="connsiteX29" fmla="*/ 128149 w 152031"/>
                <a:gd name="connsiteY29" fmla="*/ 25763 h 247567"/>
                <a:gd name="connsiteX30" fmla="*/ 117204 w 152031"/>
                <a:gd name="connsiteY30" fmla="*/ 73564 h 247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2031" h="247567">
                  <a:moveTo>
                    <a:pt x="1336" y="239346"/>
                  </a:moveTo>
                  <a:cubicBezTo>
                    <a:pt x="1099" y="239899"/>
                    <a:pt x="385" y="243491"/>
                    <a:pt x="385" y="243767"/>
                  </a:cubicBezTo>
                  <a:cubicBezTo>
                    <a:pt x="385" y="247635"/>
                    <a:pt x="3954" y="247635"/>
                    <a:pt x="6095" y="247635"/>
                  </a:cubicBezTo>
                  <a:cubicBezTo>
                    <a:pt x="10853" y="247635"/>
                    <a:pt x="10853" y="247083"/>
                    <a:pt x="12281" y="241280"/>
                  </a:cubicBezTo>
                  <a:cubicBezTo>
                    <a:pt x="12995" y="236859"/>
                    <a:pt x="27270" y="170546"/>
                    <a:pt x="27508" y="169994"/>
                  </a:cubicBezTo>
                  <a:cubicBezTo>
                    <a:pt x="37501" y="189335"/>
                    <a:pt x="55820" y="197348"/>
                    <a:pt x="74854" y="197348"/>
                  </a:cubicBezTo>
                  <a:cubicBezTo>
                    <a:pt x="122676" y="197348"/>
                    <a:pt x="149324" y="155073"/>
                    <a:pt x="149324" y="118878"/>
                  </a:cubicBezTo>
                  <a:cubicBezTo>
                    <a:pt x="149324" y="99536"/>
                    <a:pt x="141948" y="89037"/>
                    <a:pt x="134097" y="82129"/>
                  </a:cubicBezTo>
                  <a:cubicBezTo>
                    <a:pt x="142662" y="73840"/>
                    <a:pt x="152417" y="55881"/>
                    <a:pt x="152417" y="36816"/>
                  </a:cubicBezTo>
                  <a:cubicBezTo>
                    <a:pt x="152417" y="13330"/>
                    <a:pt x="137665" y="67"/>
                    <a:pt x="115301" y="67"/>
                  </a:cubicBezTo>
                  <a:cubicBezTo>
                    <a:pt x="81278" y="67"/>
                    <a:pt x="46066" y="30737"/>
                    <a:pt x="37501" y="70801"/>
                  </a:cubicBezTo>
                  <a:lnTo>
                    <a:pt x="1336" y="239346"/>
                  </a:lnTo>
                  <a:close/>
                  <a:moveTo>
                    <a:pt x="109115" y="83235"/>
                  </a:moveTo>
                  <a:cubicBezTo>
                    <a:pt x="103405" y="87932"/>
                    <a:pt x="97457" y="87932"/>
                    <a:pt x="94126" y="87932"/>
                  </a:cubicBezTo>
                  <a:cubicBezTo>
                    <a:pt x="93174" y="87932"/>
                    <a:pt x="82706" y="87932"/>
                    <a:pt x="82706" y="85721"/>
                  </a:cubicBezTo>
                  <a:cubicBezTo>
                    <a:pt x="82706" y="81300"/>
                    <a:pt x="94364" y="81300"/>
                    <a:pt x="97457" y="81300"/>
                  </a:cubicBezTo>
                  <a:cubicBezTo>
                    <a:pt x="101739" y="81300"/>
                    <a:pt x="104594" y="81300"/>
                    <a:pt x="109115" y="83235"/>
                  </a:cubicBezTo>
                  <a:close/>
                  <a:moveTo>
                    <a:pt x="117204" y="73564"/>
                  </a:moveTo>
                  <a:cubicBezTo>
                    <a:pt x="109353" y="71354"/>
                    <a:pt x="102691" y="71354"/>
                    <a:pt x="98170" y="71354"/>
                  </a:cubicBezTo>
                  <a:cubicBezTo>
                    <a:pt x="90557" y="71354"/>
                    <a:pt x="71285" y="71354"/>
                    <a:pt x="71285" y="86274"/>
                  </a:cubicBezTo>
                  <a:cubicBezTo>
                    <a:pt x="71285" y="97879"/>
                    <a:pt x="85561" y="97879"/>
                    <a:pt x="93888" y="97879"/>
                  </a:cubicBezTo>
                  <a:cubicBezTo>
                    <a:pt x="97933" y="97879"/>
                    <a:pt x="108639" y="97879"/>
                    <a:pt x="119345" y="92629"/>
                  </a:cubicBezTo>
                  <a:cubicBezTo>
                    <a:pt x="121249" y="96773"/>
                    <a:pt x="121963" y="102300"/>
                    <a:pt x="121963" y="106997"/>
                  </a:cubicBezTo>
                  <a:cubicBezTo>
                    <a:pt x="121963" y="116944"/>
                    <a:pt x="115777" y="150376"/>
                    <a:pt x="108401" y="164744"/>
                  </a:cubicBezTo>
                  <a:cubicBezTo>
                    <a:pt x="101026" y="178283"/>
                    <a:pt x="89367" y="187401"/>
                    <a:pt x="74378" y="187401"/>
                  </a:cubicBezTo>
                  <a:cubicBezTo>
                    <a:pt x="52252" y="187401"/>
                    <a:pt x="33694" y="171928"/>
                    <a:pt x="33694" y="147061"/>
                  </a:cubicBezTo>
                  <a:cubicBezTo>
                    <a:pt x="33694" y="141535"/>
                    <a:pt x="34883" y="135732"/>
                    <a:pt x="35359" y="132969"/>
                  </a:cubicBezTo>
                  <a:cubicBezTo>
                    <a:pt x="38928" y="116667"/>
                    <a:pt x="46542" y="80472"/>
                    <a:pt x="49397" y="68314"/>
                  </a:cubicBezTo>
                  <a:cubicBezTo>
                    <a:pt x="57010" y="38197"/>
                    <a:pt x="85799" y="10014"/>
                    <a:pt x="114111" y="10014"/>
                  </a:cubicBezTo>
                  <a:cubicBezTo>
                    <a:pt x="122914" y="10014"/>
                    <a:pt x="128149" y="14988"/>
                    <a:pt x="128149" y="25763"/>
                  </a:cubicBezTo>
                  <a:cubicBezTo>
                    <a:pt x="128149" y="34329"/>
                    <a:pt x="122438" y="62788"/>
                    <a:pt x="117204" y="73564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75" name="Dowolny kształt: kształt 1274">
              <a:extLst>
                <a:ext uri="{FF2B5EF4-FFF2-40B4-BE49-F238E27FC236}">
                  <a16:creationId xmlns:a16="http://schemas.microsoft.com/office/drawing/2014/main" id="{260AAE98-18F7-5E3C-7F37-F6E938C08014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0122687" y="7247922"/>
              <a:ext cx="43301" cy="193218"/>
            </a:xfrm>
            <a:custGeom>
              <a:avLst/>
              <a:gdLst>
                <a:gd name="connsiteX0" fmla="*/ 40362 w 43301"/>
                <a:gd name="connsiteY0" fmla="*/ 63 h 193218"/>
                <a:gd name="connsiteX1" fmla="*/ 392 w 43301"/>
                <a:gd name="connsiteY1" fmla="*/ 96576 h 193218"/>
                <a:gd name="connsiteX2" fmla="*/ 40362 w 43301"/>
                <a:gd name="connsiteY2" fmla="*/ 193282 h 193218"/>
                <a:gd name="connsiteX3" fmla="*/ 43693 w 43301"/>
                <a:gd name="connsiteY3" fmla="*/ 190961 h 193218"/>
                <a:gd name="connsiteX4" fmla="*/ 42028 w 43301"/>
                <a:gd name="connsiteY4" fmla="*/ 188060 h 193218"/>
                <a:gd name="connsiteX5" fmla="*/ 11717 w 43301"/>
                <a:gd name="connsiteY5" fmla="*/ 96769 h 193218"/>
                <a:gd name="connsiteX6" fmla="*/ 42528 w 43301"/>
                <a:gd name="connsiteY6" fmla="*/ 4705 h 193218"/>
                <a:gd name="connsiteX7" fmla="*/ 43693 w 43301"/>
                <a:gd name="connsiteY7" fmla="*/ 2384 h 193218"/>
                <a:gd name="connsiteX8" fmla="*/ 40362 w 43301"/>
                <a:gd name="connsiteY8" fmla="*/ 63 h 19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01" h="193218">
                  <a:moveTo>
                    <a:pt x="40362" y="63"/>
                  </a:moveTo>
                  <a:cubicBezTo>
                    <a:pt x="8719" y="25980"/>
                    <a:pt x="392" y="66983"/>
                    <a:pt x="392" y="96576"/>
                  </a:cubicBezTo>
                  <a:cubicBezTo>
                    <a:pt x="392" y="123847"/>
                    <a:pt x="7387" y="166204"/>
                    <a:pt x="40362" y="193282"/>
                  </a:cubicBezTo>
                  <a:cubicBezTo>
                    <a:pt x="41695" y="193282"/>
                    <a:pt x="43693" y="193282"/>
                    <a:pt x="43693" y="190961"/>
                  </a:cubicBezTo>
                  <a:cubicBezTo>
                    <a:pt x="43693" y="189800"/>
                    <a:pt x="43194" y="189414"/>
                    <a:pt x="42028" y="188060"/>
                  </a:cubicBezTo>
                  <a:cubicBezTo>
                    <a:pt x="19877" y="164850"/>
                    <a:pt x="11717" y="131970"/>
                    <a:pt x="11717" y="96769"/>
                  </a:cubicBezTo>
                  <a:cubicBezTo>
                    <a:pt x="11717" y="44548"/>
                    <a:pt x="28871" y="19017"/>
                    <a:pt x="42528" y="4705"/>
                  </a:cubicBezTo>
                  <a:cubicBezTo>
                    <a:pt x="43194" y="3931"/>
                    <a:pt x="43693" y="3351"/>
                    <a:pt x="43693" y="2384"/>
                  </a:cubicBezTo>
                  <a:cubicBezTo>
                    <a:pt x="43693" y="63"/>
                    <a:pt x="41695" y="63"/>
                    <a:pt x="40362" y="63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76" name="Dowolny kształt: kształt 1275">
              <a:extLst>
                <a:ext uri="{FF2B5EF4-FFF2-40B4-BE49-F238E27FC236}">
                  <a16:creationId xmlns:a16="http://schemas.microsoft.com/office/drawing/2014/main" id="{05B1B464-2F23-838C-4C28-CD06AB48E507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0185713" y="7307686"/>
              <a:ext cx="152888" cy="87228"/>
            </a:xfrm>
            <a:custGeom>
              <a:avLst/>
              <a:gdLst>
                <a:gd name="connsiteX0" fmla="*/ 64848 w 152888"/>
                <a:gd name="connsiteY0" fmla="*/ 69691 h 87228"/>
                <a:gd name="connsiteX1" fmla="*/ 62516 w 152888"/>
                <a:gd name="connsiteY1" fmla="*/ 81103 h 87228"/>
                <a:gd name="connsiteX2" fmla="*/ 68179 w 152888"/>
                <a:gd name="connsiteY2" fmla="*/ 87292 h 87228"/>
                <a:gd name="connsiteX3" fmla="*/ 74674 w 152888"/>
                <a:gd name="connsiteY3" fmla="*/ 83037 h 87228"/>
                <a:gd name="connsiteX4" fmla="*/ 77672 w 152888"/>
                <a:gd name="connsiteY4" fmla="*/ 71045 h 87228"/>
                <a:gd name="connsiteX5" fmla="*/ 81336 w 152888"/>
                <a:gd name="connsiteY5" fmla="*/ 53638 h 87228"/>
                <a:gd name="connsiteX6" fmla="*/ 84167 w 152888"/>
                <a:gd name="connsiteY6" fmla="*/ 40679 h 87228"/>
                <a:gd name="connsiteX7" fmla="*/ 89330 w 152888"/>
                <a:gd name="connsiteY7" fmla="*/ 25980 h 87228"/>
                <a:gd name="connsiteX8" fmla="*/ 115977 w 152888"/>
                <a:gd name="connsiteY8" fmla="*/ 5478 h 87228"/>
                <a:gd name="connsiteX9" fmla="*/ 125803 w 152888"/>
                <a:gd name="connsiteY9" fmla="*/ 19017 h 87228"/>
                <a:gd name="connsiteX10" fmla="*/ 115977 w 152888"/>
                <a:gd name="connsiteY10" fmla="*/ 60214 h 87228"/>
                <a:gd name="connsiteX11" fmla="*/ 113479 w 152888"/>
                <a:gd name="connsiteY11" fmla="*/ 70658 h 87228"/>
                <a:gd name="connsiteX12" fmla="*/ 129301 w 152888"/>
                <a:gd name="connsiteY12" fmla="*/ 87292 h 87228"/>
                <a:gd name="connsiteX13" fmla="*/ 153283 w 152888"/>
                <a:gd name="connsiteY13" fmla="*/ 57700 h 87228"/>
                <a:gd name="connsiteX14" fmla="*/ 150618 w 152888"/>
                <a:gd name="connsiteY14" fmla="*/ 55185 h 87228"/>
                <a:gd name="connsiteX15" fmla="*/ 147454 w 152888"/>
                <a:gd name="connsiteY15" fmla="*/ 58473 h 87228"/>
                <a:gd name="connsiteX16" fmla="*/ 129800 w 152888"/>
                <a:gd name="connsiteY16" fmla="*/ 81876 h 87228"/>
                <a:gd name="connsiteX17" fmla="*/ 125637 w 152888"/>
                <a:gd name="connsiteY17" fmla="*/ 75107 h 87228"/>
                <a:gd name="connsiteX18" fmla="*/ 129467 w 152888"/>
                <a:gd name="connsiteY18" fmla="*/ 59440 h 87228"/>
                <a:gd name="connsiteX19" fmla="*/ 138294 w 152888"/>
                <a:gd name="connsiteY19" fmla="*/ 22112 h 87228"/>
                <a:gd name="connsiteX20" fmla="*/ 132132 w 152888"/>
                <a:gd name="connsiteY20" fmla="*/ 5285 h 87228"/>
                <a:gd name="connsiteX21" fmla="*/ 116643 w 152888"/>
                <a:gd name="connsiteY21" fmla="*/ 63 h 87228"/>
                <a:gd name="connsiteX22" fmla="*/ 87165 w 152888"/>
                <a:gd name="connsiteY22" fmla="*/ 19597 h 87228"/>
                <a:gd name="connsiteX23" fmla="*/ 65514 w 152888"/>
                <a:gd name="connsiteY23" fmla="*/ 63 h 87228"/>
                <a:gd name="connsiteX24" fmla="*/ 37368 w 152888"/>
                <a:gd name="connsiteY24" fmla="*/ 17663 h 87228"/>
                <a:gd name="connsiteX25" fmla="*/ 19547 w 152888"/>
                <a:gd name="connsiteY25" fmla="*/ 63 h 87228"/>
                <a:gd name="connsiteX26" fmla="*/ 6390 w 152888"/>
                <a:gd name="connsiteY26" fmla="*/ 10507 h 87228"/>
                <a:gd name="connsiteX27" fmla="*/ 395 w 152888"/>
                <a:gd name="connsiteY27" fmla="*/ 29655 h 87228"/>
                <a:gd name="connsiteX28" fmla="*/ 3226 w 152888"/>
                <a:gd name="connsiteY28" fmla="*/ 32169 h 87228"/>
                <a:gd name="connsiteX29" fmla="*/ 6890 w 152888"/>
                <a:gd name="connsiteY29" fmla="*/ 26367 h 87228"/>
                <a:gd name="connsiteX30" fmla="*/ 19048 w 152888"/>
                <a:gd name="connsiteY30" fmla="*/ 5478 h 87228"/>
                <a:gd name="connsiteX31" fmla="*/ 24544 w 152888"/>
                <a:gd name="connsiteY31" fmla="*/ 14956 h 87228"/>
                <a:gd name="connsiteX32" fmla="*/ 21879 w 152888"/>
                <a:gd name="connsiteY32" fmla="*/ 31009 h 87228"/>
                <a:gd name="connsiteX33" fmla="*/ 18215 w 152888"/>
                <a:gd name="connsiteY33" fmla="*/ 48416 h 87228"/>
                <a:gd name="connsiteX34" fmla="*/ 12886 w 152888"/>
                <a:gd name="connsiteY34" fmla="*/ 73173 h 87228"/>
                <a:gd name="connsiteX35" fmla="*/ 11220 w 152888"/>
                <a:gd name="connsiteY35" fmla="*/ 81103 h 87228"/>
                <a:gd name="connsiteX36" fmla="*/ 16883 w 152888"/>
                <a:gd name="connsiteY36" fmla="*/ 87292 h 87228"/>
                <a:gd name="connsiteX37" fmla="*/ 23378 w 152888"/>
                <a:gd name="connsiteY37" fmla="*/ 83037 h 87228"/>
                <a:gd name="connsiteX38" fmla="*/ 26376 w 152888"/>
                <a:gd name="connsiteY38" fmla="*/ 71045 h 87228"/>
                <a:gd name="connsiteX39" fmla="*/ 30040 w 152888"/>
                <a:gd name="connsiteY39" fmla="*/ 53638 h 87228"/>
                <a:gd name="connsiteX40" fmla="*/ 32871 w 152888"/>
                <a:gd name="connsiteY40" fmla="*/ 40679 h 87228"/>
                <a:gd name="connsiteX41" fmla="*/ 39866 w 152888"/>
                <a:gd name="connsiteY41" fmla="*/ 23272 h 87228"/>
                <a:gd name="connsiteX42" fmla="*/ 64848 w 152888"/>
                <a:gd name="connsiteY42" fmla="*/ 5478 h 87228"/>
                <a:gd name="connsiteX43" fmla="*/ 74674 w 152888"/>
                <a:gd name="connsiteY43" fmla="*/ 19017 h 87228"/>
                <a:gd name="connsiteX44" fmla="*/ 71843 w 152888"/>
                <a:gd name="connsiteY44" fmla="*/ 37198 h 87228"/>
                <a:gd name="connsiteX45" fmla="*/ 64848 w 152888"/>
                <a:gd name="connsiteY45" fmla="*/ 69691 h 87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52888" h="87228">
                  <a:moveTo>
                    <a:pt x="64848" y="69691"/>
                  </a:moveTo>
                  <a:cubicBezTo>
                    <a:pt x="64015" y="73560"/>
                    <a:pt x="62516" y="80136"/>
                    <a:pt x="62516" y="81103"/>
                  </a:cubicBezTo>
                  <a:cubicBezTo>
                    <a:pt x="62516" y="85358"/>
                    <a:pt x="65514" y="87292"/>
                    <a:pt x="68179" y="87292"/>
                  </a:cubicBezTo>
                  <a:cubicBezTo>
                    <a:pt x="71176" y="87292"/>
                    <a:pt x="73841" y="84777"/>
                    <a:pt x="74674" y="83037"/>
                  </a:cubicBezTo>
                  <a:cubicBezTo>
                    <a:pt x="75507" y="81296"/>
                    <a:pt x="76839" y="75107"/>
                    <a:pt x="77672" y="71045"/>
                  </a:cubicBezTo>
                  <a:cubicBezTo>
                    <a:pt x="78504" y="67370"/>
                    <a:pt x="80336" y="58473"/>
                    <a:pt x="81336" y="53638"/>
                  </a:cubicBezTo>
                  <a:cubicBezTo>
                    <a:pt x="82335" y="49383"/>
                    <a:pt x="83334" y="45128"/>
                    <a:pt x="84167" y="40679"/>
                  </a:cubicBezTo>
                  <a:cubicBezTo>
                    <a:pt x="85999" y="32363"/>
                    <a:pt x="85999" y="31976"/>
                    <a:pt x="89330" y="25980"/>
                  </a:cubicBezTo>
                  <a:cubicBezTo>
                    <a:pt x="94659" y="16503"/>
                    <a:pt x="102986" y="5478"/>
                    <a:pt x="115977" y="5478"/>
                  </a:cubicBezTo>
                  <a:cubicBezTo>
                    <a:pt x="125304" y="5478"/>
                    <a:pt x="125803" y="14375"/>
                    <a:pt x="125803" y="19017"/>
                  </a:cubicBezTo>
                  <a:cubicBezTo>
                    <a:pt x="125803" y="30622"/>
                    <a:pt x="118642" y="52091"/>
                    <a:pt x="115977" y="60214"/>
                  </a:cubicBezTo>
                  <a:cubicBezTo>
                    <a:pt x="114145" y="65630"/>
                    <a:pt x="113479" y="67370"/>
                    <a:pt x="113479" y="70658"/>
                  </a:cubicBezTo>
                  <a:cubicBezTo>
                    <a:pt x="113479" y="80909"/>
                    <a:pt x="120807" y="87292"/>
                    <a:pt x="129301" y="87292"/>
                  </a:cubicBezTo>
                  <a:cubicBezTo>
                    <a:pt x="145955" y="87292"/>
                    <a:pt x="153283" y="60601"/>
                    <a:pt x="153283" y="57700"/>
                  </a:cubicBezTo>
                  <a:cubicBezTo>
                    <a:pt x="153283" y="55185"/>
                    <a:pt x="151118" y="55185"/>
                    <a:pt x="150618" y="55185"/>
                  </a:cubicBezTo>
                  <a:cubicBezTo>
                    <a:pt x="148287" y="55185"/>
                    <a:pt x="148120" y="56346"/>
                    <a:pt x="147454" y="58473"/>
                  </a:cubicBezTo>
                  <a:cubicBezTo>
                    <a:pt x="143623" y="73946"/>
                    <a:pt x="136462" y="81876"/>
                    <a:pt x="129800" y="81876"/>
                  </a:cubicBezTo>
                  <a:cubicBezTo>
                    <a:pt x="126303" y="81876"/>
                    <a:pt x="125637" y="79168"/>
                    <a:pt x="125637" y="75107"/>
                  </a:cubicBezTo>
                  <a:cubicBezTo>
                    <a:pt x="125637" y="70658"/>
                    <a:pt x="126469" y="68144"/>
                    <a:pt x="129467" y="59440"/>
                  </a:cubicBezTo>
                  <a:cubicBezTo>
                    <a:pt x="131466" y="53445"/>
                    <a:pt x="138294" y="32943"/>
                    <a:pt x="138294" y="22112"/>
                  </a:cubicBezTo>
                  <a:cubicBezTo>
                    <a:pt x="138294" y="19017"/>
                    <a:pt x="138294" y="10894"/>
                    <a:pt x="132132" y="5285"/>
                  </a:cubicBezTo>
                  <a:cubicBezTo>
                    <a:pt x="129301" y="2771"/>
                    <a:pt x="124471" y="63"/>
                    <a:pt x="116643" y="63"/>
                  </a:cubicBezTo>
                  <a:cubicBezTo>
                    <a:pt x="101654" y="63"/>
                    <a:pt x="92494" y="11474"/>
                    <a:pt x="87165" y="19597"/>
                  </a:cubicBezTo>
                  <a:cubicBezTo>
                    <a:pt x="85832" y="3157"/>
                    <a:pt x="74008" y="63"/>
                    <a:pt x="65514" y="63"/>
                  </a:cubicBezTo>
                  <a:cubicBezTo>
                    <a:pt x="51691" y="63"/>
                    <a:pt x="42364" y="9927"/>
                    <a:pt x="37368" y="17663"/>
                  </a:cubicBezTo>
                  <a:cubicBezTo>
                    <a:pt x="36202" y="4318"/>
                    <a:pt x="26376" y="63"/>
                    <a:pt x="19547" y="63"/>
                  </a:cubicBezTo>
                  <a:cubicBezTo>
                    <a:pt x="12386" y="63"/>
                    <a:pt x="8555" y="6059"/>
                    <a:pt x="6390" y="10507"/>
                  </a:cubicBezTo>
                  <a:cubicBezTo>
                    <a:pt x="2726" y="17663"/>
                    <a:pt x="395" y="28688"/>
                    <a:pt x="395" y="29655"/>
                  </a:cubicBezTo>
                  <a:cubicBezTo>
                    <a:pt x="395" y="32169"/>
                    <a:pt x="2726" y="32169"/>
                    <a:pt x="3226" y="32169"/>
                  </a:cubicBezTo>
                  <a:cubicBezTo>
                    <a:pt x="5558" y="32169"/>
                    <a:pt x="5724" y="31589"/>
                    <a:pt x="6890" y="26367"/>
                  </a:cubicBezTo>
                  <a:cubicBezTo>
                    <a:pt x="9388" y="14956"/>
                    <a:pt x="12553" y="5478"/>
                    <a:pt x="19048" y="5478"/>
                  </a:cubicBezTo>
                  <a:cubicBezTo>
                    <a:pt x="23378" y="5478"/>
                    <a:pt x="24544" y="9733"/>
                    <a:pt x="24544" y="14956"/>
                  </a:cubicBezTo>
                  <a:cubicBezTo>
                    <a:pt x="24544" y="18630"/>
                    <a:pt x="23045" y="25787"/>
                    <a:pt x="21879" y="31009"/>
                  </a:cubicBezTo>
                  <a:cubicBezTo>
                    <a:pt x="20713" y="36231"/>
                    <a:pt x="19048" y="44161"/>
                    <a:pt x="18215" y="48416"/>
                  </a:cubicBezTo>
                  <a:lnTo>
                    <a:pt x="12886" y="73173"/>
                  </a:lnTo>
                  <a:cubicBezTo>
                    <a:pt x="12219" y="75687"/>
                    <a:pt x="11220" y="80522"/>
                    <a:pt x="11220" y="81103"/>
                  </a:cubicBezTo>
                  <a:cubicBezTo>
                    <a:pt x="11220" y="85358"/>
                    <a:pt x="14218" y="87292"/>
                    <a:pt x="16883" y="87292"/>
                  </a:cubicBezTo>
                  <a:cubicBezTo>
                    <a:pt x="19881" y="87292"/>
                    <a:pt x="22545" y="84777"/>
                    <a:pt x="23378" y="83037"/>
                  </a:cubicBezTo>
                  <a:cubicBezTo>
                    <a:pt x="24211" y="81296"/>
                    <a:pt x="25543" y="75107"/>
                    <a:pt x="26376" y="71045"/>
                  </a:cubicBezTo>
                  <a:cubicBezTo>
                    <a:pt x="27209" y="67370"/>
                    <a:pt x="29041" y="58473"/>
                    <a:pt x="30040" y="53638"/>
                  </a:cubicBezTo>
                  <a:cubicBezTo>
                    <a:pt x="31039" y="49383"/>
                    <a:pt x="32038" y="45128"/>
                    <a:pt x="32871" y="40679"/>
                  </a:cubicBezTo>
                  <a:cubicBezTo>
                    <a:pt x="34703" y="32749"/>
                    <a:pt x="35036" y="31202"/>
                    <a:pt x="39866" y="23272"/>
                  </a:cubicBezTo>
                  <a:cubicBezTo>
                    <a:pt x="44529" y="15536"/>
                    <a:pt x="52357" y="5478"/>
                    <a:pt x="64848" y="5478"/>
                  </a:cubicBezTo>
                  <a:cubicBezTo>
                    <a:pt x="74507" y="5478"/>
                    <a:pt x="74674" y="15342"/>
                    <a:pt x="74674" y="19017"/>
                  </a:cubicBezTo>
                  <a:cubicBezTo>
                    <a:pt x="74674" y="23853"/>
                    <a:pt x="74174" y="26367"/>
                    <a:pt x="71843" y="37198"/>
                  </a:cubicBezTo>
                  <a:lnTo>
                    <a:pt x="64848" y="69691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77" name="Dowolny kształt: kształt 1276">
              <a:extLst>
                <a:ext uri="{FF2B5EF4-FFF2-40B4-BE49-F238E27FC236}">
                  <a16:creationId xmlns:a16="http://schemas.microsoft.com/office/drawing/2014/main" id="{2EF89B17-C5E5-8971-6321-4AB5C6C356CF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0358542" y="7247922"/>
              <a:ext cx="43135" cy="193218"/>
            </a:xfrm>
            <a:custGeom>
              <a:avLst/>
              <a:gdLst>
                <a:gd name="connsiteX0" fmla="*/ 3566 w 43135"/>
                <a:gd name="connsiteY0" fmla="*/ 63 h 193218"/>
                <a:gd name="connsiteX1" fmla="*/ 402 w 43135"/>
                <a:gd name="connsiteY1" fmla="*/ 2384 h 193218"/>
                <a:gd name="connsiteX2" fmla="*/ 1901 w 43135"/>
                <a:gd name="connsiteY2" fmla="*/ 5285 h 193218"/>
                <a:gd name="connsiteX3" fmla="*/ 32212 w 43135"/>
                <a:gd name="connsiteY3" fmla="*/ 96576 h 193218"/>
                <a:gd name="connsiteX4" fmla="*/ 3400 w 43135"/>
                <a:gd name="connsiteY4" fmla="*/ 186512 h 193218"/>
                <a:gd name="connsiteX5" fmla="*/ 402 w 43135"/>
                <a:gd name="connsiteY5" fmla="*/ 190961 h 193218"/>
                <a:gd name="connsiteX6" fmla="*/ 2567 w 43135"/>
                <a:gd name="connsiteY6" fmla="*/ 193282 h 193218"/>
                <a:gd name="connsiteX7" fmla="*/ 31379 w 43135"/>
                <a:gd name="connsiteY7" fmla="*/ 156340 h 193218"/>
                <a:gd name="connsiteX8" fmla="*/ 43537 w 43135"/>
                <a:gd name="connsiteY8" fmla="*/ 96769 h 193218"/>
                <a:gd name="connsiteX9" fmla="*/ 3566 w 43135"/>
                <a:gd name="connsiteY9" fmla="*/ 63 h 19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135" h="193218">
                  <a:moveTo>
                    <a:pt x="3566" y="63"/>
                  </a:moveTo>
                  <a:cubicBezTo>
                    <a:pt x="2400" y="63"/>
                    <a:pt x="402" y="63"/>
                    <a:pt x="402" y="2384"/>
                  </a:cubicBezTo>
                  <a:cubicBezTo>
                    <a:pt x="402" y="3351"/>
                    <a:pt x="902" y="3931"/>
                    <a:pt x="1901" y="5285"/>
                  </a:cubicBezTo>
                  <a:cubicBezTo>
                    <a:pt x="16224" y="20565"/>
                    <a:pt x="32212" y="46675"/>
                    <a:pt x="32212" y="96576"/>
                  </a:cubicBezTo>
                  <a:cubicBezTo>
                    <a:pt x="32212" y="136999"/>
                    <a:pt x="21387" y="167558"/>
                    <a:pt x="3400" y="186512"/>
                  </a:cubicBezTo>
                  <a:cubicBezTo>
                    <a:pt x="568" y="189800"/>
                    <a:pt x="402" y="189994"/>
                    <a:pt x="402" y="190961"/>
                  </a:cubicBezTo>
                  <a:cubicBezTo>
                    <a:pt x="402" y="191928"/>
                    <a:pt x="902" y="193282"/>
                    <a:pt x="2567" y="193282"/>
                  </a:cubicBezTo>
                  <a:cubicBezTo>
                    <a:pt x="4565" y="193282"/>
                    <a:pt x="20387" y="180517"/>
                    <a:pt x="31379" y="156340"/>
                  </a:cubicBezTo>
                  <a:cubicBezTo>
                    <a:pt x="38707" y="140287"/>
                    <a:pt x="43537" y="119398"/>
                    <a:pt x="43537" y="96769"/>
                  </a:cubicBezTo>
                  <a:cubicBezTo>
                    <a:pt x="43537" y="69498"/>
                    <a:pt x="36542" y="27141"/>
                    <a:pt x="3566" y="63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78" name="Dowolny kształt: kształt 1277">
              <a:extLst>
                <a:ext uri="{FF2B5EF4-FFF2-40B4-BE49-F238E27FC236}">
                  <a16:creationId xmlns:a16="http://schemas.microsoft.com/office/drawing/2014/main" id="{0F940714-F401-9D40-9135-85A14EFA8371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0506591" y="7262137"/>
              <a:ext cx="79227" cy="25696"/>
            </a:xfrm>
            <a:custGeom>
              <a:avLst/>
              <a:gdLst>
                <a:gd name="connsiteX0" fmla="*/ 79636 w 79227"/>
                <a:gd name="connsiteY0" fmla="*/ 4209 h 25696"/>
                <a:gd name="connsiteX1" fmla="*/ 75829 w 79227"/>
                <a:gd name="connsiteY1" fmla="*/ 65 h 25696"/>
                <a:gd name="connsiteX2" fmla="*/ 56319 w 79227"/>
                <a:gd name="connsiteY2" fmla="*/ 13327 h 25696"/>
                <a:gd name="connsiteX3" fmla="*/ 40854 w 79227"/>
                <a:gd name="connsiteY3" fmla="*/ 6420 h 25696"/>
                <a:gd name="connsiteX4" fmla="*/ 26103 w 79227"/>
                <a:gd name="connsiteY4" fmla="*/ 65 h 25696"/>
                <a:gd name="connsiteX5" fmla="*/ 408 w 79227"/>
                <a:gd name="connsiteY5" fmla="*/ 21616 h 25696"/>
                <a:gd name="connsiteX6" fmla="*/ 4214 w 79227"/>
                <a:gd name="connsiteY6" fmla="*/ 25761 h 25696"/>
                <a:gd name="connsiteX7" fmla="*/ 23724 w 79227"/>
                <a:gd name="connsiteY7" fmla="*/ 12498 h 25696"/>
                <a:gd name="connsiteX8" fmla="*/ 39189 w 79227"/>
                <a:gd name="connsiteY8" fmla="*/ 19406 h 25696"/>
                <a:gd name="connsiteX9" fmla="*/ 53940 w 79227"/>
                <a:gd name="connsiteY9" fmla="*/ 25761 h 25696"/>
                <a:gd name="connsiteX10" fmla="*/ 79636 w 79227"/>
                <a:gd name="connsiteY10" fmla="*/ 4209 h 25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227" h="25696">
                  <a:moveTo>
                    <a:pt x="79636" y="4209"/>
                  </a:moveTo>
                  <a:lnTo>
                    <a:pt x="75829" y="65"/>
                  </a:lnTo>
                  <a:cubicBezTo>
                    <a:pt x="75829" y="341"/>
                    <a:pt x="66788" y="13327"/>
                    <a:pt x="56319" y="13327"/>
                  </a:cubicBezTo>
                  <a:cubicBezTo>
                    <a:pt x="50847" y="13327"/>
                    <a:pt x="44899" y="9183"/>
                    <a:pt x="40854" y="6420"/>
                  </a:cubicBezTo>
                  <a:cubicBezTo>
                    <a:pt x="34431" y="1999"/>
                    <a:pt x="30148" y="65"/>
                    <a:pt x="26103" y="65"/>
                  </a:cubicBezTo>
                  <a:cubicBezTo>
                    <a:pt x="17062" y="65"/>
                    <a:pt x="12542" y="6143"/>
                    <a:pt x="408" y="21616"/>
                  </a:cubicBezTo>
                  <a:lnTo>
                    <a:pt x="4214" y="25761"/>
                  </a:lnTo>
                  <a:cubicBezTo>
                    <a:pt x="4214" y="25485"/>
                    <a:pt x="13256" y="12498"/>
                    <a:pt x="23724" y="12498"/>
                  </a:cubicBezTo>
                  <a:cubicBezTo>
                    <a:pt x="29196" y="12498"/>
                    <a:pt x="35144" y="16643"/>
                    <a:pt x="39189" y="19406"/>
                  </a:cubicBezTo>
                  <a:cubicBezTo>
                    <a:pt x="45613" y="23827"/>
                    <a:pt x="49895" y="25761"/>
                    <a:pt x="53940" y="25761"/>
                  </a:cubicBezTo>
                  <a:cubicBezTo>
                    <a:pt x="62981" y="25761"/>
                    <a:pt x="67502" y="19682"/>
                    <a:pt x="79636" y="4209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79" name="Dowolny kształt: kształt 1278">
              <a:extLst>
                <a:ext uri="{FF2B5EF4-FFF2-40B4-BE49-F238E27FC236}">
                  <a16:creationId xmlns:a16="http://schemas.microsoft.com/office/drawing/2014/main" id="{CBFD1357-A568-2227-B530-8CAA900A4FF7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0444860" y="7321757"/>
              <a:ext cx="168924" cy="200872"/>
            </a:xfrm>
            <a:custGeom>
              <a:avLst/>
              <a:gdLst>
                <a:gd name="connsiteX0" fmla="*/ 169330 w 168924"/>
                <a:gd name="connsiteY0" fmla="*/ 2830 h 200872"/>
                <a:gd name="connsiteX1" fmla="*/ 166712 w 168924"/>
                <a:gd name="connsiteY1" fmla="*/ 67 h 200872"/>
                <a:gd name="connsiteX2" fmla="*/ 163144 w 168924"/>
                <a:gd name="connsiteY2" fmla="*/ 3383 h 200872"/>
                <a:gd name="connsiteX3" fmla="*/ 146489 w 168924"/>
                <a:gd name="connsiteY3" fmla="*/ 24658 h 200872"/>
                <a:gd name="connsiteX4" fmla="*/ 106994 w 168924"/>
                <a:gd name="connsiteY4" fmla="*/ 67 h 200872"/>
                <a:gd name="connsiteX5" fmla="*/ 405 w 168924"/>
                <a:gd name="connsiteY5" fmla="*/ 125233 h 200872"/>
                <a:gd name="connsiteX6" fmla="*/ 64882 w 168924"/>
                <a:gd name="connsiteY6" fmla="*/ 200940 h 200872"/>
                <a:gd name="connsiteX7" fmla="*/ 116273 w 168924"/>
                <a:gd name="connsiteY7" fmla="*/ 177178 h 200872"/>
                <a:gd name="connsiteX8" fmla="*/ 142445 w 168924"/>
                <a:gd name="connsiteY8" fmla="*/ 128548 h 200872"/>
                <a:gd name="connsiteX9" fmla="*/ 139589 w 168924"/>
                <a:gd name="connsiteY9" fmla="*/ 125785 h 200872"/>
                <a:gd name="connsiteX10" fmla="*/ 136496 w 168924"/>
                <a:gd name="connsiteY10" fmla="*/ 128548 h 200872"/>
                <a:gd name="connsiteX11" fmla="*/ 112466 w 168924"/>
                <a:gd name="connsiteY11" fmla="*/ 172204 h 200872"/>
                <a:gd name="connsiteX12" fmla="*/ 68689 w 168924"/>
                <a:gd name="connsiteY12" fmla="*/ 192374 h 200872"/>
                <a:gd name="connsiteX13" fmla="*/ 22056 w 168924"/>
                <a:gd name="connsiteY13" fmla="*/ 134903 h 200872"/>
                <a:gd name="connsiteX14" fmla="*/ 50845 w 168924"/>
                <a:gd name="connsiteY14" fmla="*/ 42065 h 200872"/>
                <a:gd name="connsiteX15" fmla="*/ 108898 w 168924"/>
                <a:gd name="connsiteY15" fmla="*/ 8633 h 200872"/>
                <a:gd name="connsiteX16" fmla="*/ 147203 w 168924"/>
                <a:gd name="connsiteY16" fmla="*/ 61959 h 200872"/>
                <a:gd name="connsiteX17" fmla="*/ 146489 w 168924"/>
                <a:gd name="connsiteY17" fmla="*/ 76051 h 200872"/>
                <a:gd name="connsiteX18" fmla="*/ 150058 w 168924"/>
                <a:gd name="connsiteY18" fmla="*/ 78814 h 200872"/>
                <a:gd name="connsiteX19" fmla="*/ 154341 w 168924"/>
                <a:gd name="connsiteY19" fmla="*/ 73288 h 200872"/>
                <a:gd name="connsiteX20" fmla="*/ 169330 w 168924"/>
                <a:gd name="connsiteY20" fmla="*/ 2830 h 200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8924" h="200872">
                  <a:moveTo>
                    <a:pt x="169330" y="2830"/>
                  </a:moveTo>
                  <a:cubicBezTo>
                    <a:pt x="169330" y="2001"/>
                    <a:pt x="168854" y="67"/>
                    <a:pt x="166712" y="67"/>
                  </a:cubicBezTo>
                  <a:cubicBezTo>
                    <a:pt x="165999" y="67"/>
                    <a:pt x="165761" y="344"/>
                    <a:pt x="163144" y="3383"/>
                  </a:cubicBezTo>
                  <a:lnTo>
                    <a:pt x="146489" y="24658"/>
                  </a:lnTo>
                  <a:cubicBezTo>
                    <a:pt x="144348" y="20790"/>
                    <a:pt x="133404" y="67"/>
                    <a:pt x="106994" y="67"/>
                  </a:cubicBezTo>
                  <a:cubicBezTo>
                    <a:pt x="53938" y="67"/>
                    <a:pt x="405" y="61130"/>
                    <a:pt x="405" y="125233"/>
                  </a:cubicBezTo>
                  <a:cubicBezTo>
                    <a:pt x="405" y="170823"/>
                    <a:pt x="28480" y="200940"/>
                    <a:pt x="64882" y="200940"/>
                  </a:cubicBezTo>
                  <a:cubicBezTo>
                    <a:pt x="85581" y="200940"/>
                    <a:pt x="103663" y="189888"/>
                    <a:pt x="116273" y="177178"/>
                  </a:cubicBezTo>
                  <a:cubicBezTo>
                    <a:pt x="138400" y="154521"/>
                    <a:pt x="142445" y="129377"/>
                    <a:pt x="142445" y="128548"/>
                  </a:cubicBezTo>
                  <a:cubicBezTo>
                    <a:pt x="142445" y="125785"/>
                    <a:pt x="140065" y="125785"/>
                    <a:pt x="139589" y="125785"/>
                  </a:cubicBezTo>
                  <a:cubicBezTo>
                    <a:pt x="138162" y="125785"/>
                    <a:pt x="136972" y="126338"/>
                    <a:pt x="136496" y="128548"/>
                  </a:cubicBezTo>
                  <a:cubicBezTo>
                    <a:pt x="134355" y="136561"/>
                    <a:pt x="128883" y="156179"/>
                    <a:pt x="112466" y="172204"/>
                  </a:cubicBezTo>
                  <a:cubicBezTo>
                    <a:pt x="96050" y="187677"/>
                    <a:pt x="81061" y="192374"/>
                    <a:pt x="68689" y="192374"/>
                  </a:cubicBezTo>
                  <a:cubicBezTo>
                    <a:pt x="47276" y="192374"/>
                    <a:pt x="22056" y="178007"/>
                    <a:pt x="22056" y="134903"/>
                  </a:cubicBezTo>
                  <a:cubicBezTo>
                    <a:pt x="22056" y="119154"/>
                    <a:pt x="27053" y="74393"/>
                    <a:pt x="50845" y="42065"/>
                  </a:cubicBezTo>
                  <a:cubicBezTo>
                    <a:pt x="65358" y="22448"/>
                    <a:pt x="87723" y="8633"/>
                    <a:pt x="108898" y="8633"/>
                  </a:cubicBezTo>
                  <a:cubicBezTo>
                    <a:pt x="133166" y="8633"/>
                    <a:pt x="147203" y="29908"/>
                    <a:pt x="147203" y="61959"/>
                  </a:cubicBezTo>
                  <a:cubicBezTo>
                    <a:pt x="147203" y="73011"/>
                    <a:pt x="146489" y="73288"/>
                    <a:pt x="146489" y="76051"/>
                  </a:cubicBezTo>
                  <a:cubicBezTo>
                    <a:pt x="146489" y="78814"/>
                    <a:pt x="149106" y="78814"/>
                    <a:pt x="150058" y="78814"/>
                  </a:cubicBezTo>
                  <a:cubicBezTo>
                    <a:pt x="153151" y="78814"/>
                    <a:pt x="153151" y="78261"/>
                    <a:pt x="154341" y="73288"/>
                  </a:cubicBezTo>
                  <a:lnTo>
                    <a:pt x="169330" y="2830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80" name="Dowolny kształt: kształt 1279">
              <a:extLst>
                <a:ext uri="{FF2B5EF4-FFF2-40B4-BE49-F238E27FC236}">
                  <a16:creationId xmlns:a16="http://schemas.microsoft.com/office/drawing/2014/main" id="{A028AC90-ACC8-1AD9-26B2-1D758975211E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0630022" y="7284182"/>
              <a:ext cx="111251" cy="132100"/>
            </a:xfrm>
            <a:custGeom>
              <a:avLst/>
              <a:gdLst>
                <a:gd name="connsiteX0" fmla="*/ 413 w 111251"/>
                <a:gd name="connsiteY0" fmla="*/ 64 h 132100"/>
                <a:gd name="connsiteX1" fmla="*/ 413 w 111251"/>
                <a:gd name="connsiteY1" fmla="*/ 7026 h 132100"/>
                <a:gd name="connsiteX2" fmla="*/ 4410 w 111251"/>
                <a:gd name="connsiteY2" fmla="*/ 7026 h 132100"/>
                <a:gd name="connsiteX3" fmla="*/ 17567 w 111251"/>
                <a:gd name="connsiteY3" fmla="*/ 15730 h 132100"/>
                <a:gd name="connsiteX4" fmla="*/ 17567 w 111251"/>
                <a:gd name="connsiteY4" fmla="*/ 116498 h 132100"/>
                <a:gd name="connsiteX5" fmla="*/ 4410 w 111251"/>
                <a:gd name="connsiteY5" fmla="*/ 125201 h 132100"/>
                <a:gd name="connsiteX6" fmla="*/ 413 w 111251"/>
                <a:gd name="connsiteY6" fmla="*/ 125201 h 132100"/>
                <a:gd name="connsiteX7" fmla="*/ 413 w 111251"/>
                <a:gd name="connsiteY7" fmla="*/ 132164 h 132100"/>
                <a:gd name="connsiteX8" fmla="*/ 71028 w 111251"/>
                <a:gd name="connsiteY8" fmla="*/ 132164 h 132100"/>
                <a:gd name="connsiteX9" fmla="*/ 111665 w 111251"/>
                <a:gd name="connsiteY9" fmla="*/ 96770 h 132100"/>
                <a:gd name="connsiteX10" fmla="*/ 76691 w 111251"/>
                <a:gd name="connsiteY10" fmla="*/ 63116 h 132100"/>
                <a:gd name="connsiteX11" fmla="*/ 106669 w 111251"/>
                <a:gd name="connsiteY11" fmla="*/ 32944 h 132100"/>
                <a:gd name="connsiteX12" fmla="*/ 66032 w 111251"/>
                <a:gd name="connsiteY12" fmla="*/ 64 h 132100"/>
                <a:gd name="connsiteX13" fmla="*/ 413 w 111251"/>
                <a:gd name="connsiteY13" fmla="*/ 64 h 132100"/>
                <a:gd name="connsiteX14" fmla="*/ 32223 w 111251"/>
                <a:gd name="connsiteY14" fmla="*/ 60795 h 132100"/>
                <a:gd name="connsiteX15" fmla="*/ 32223 w 111251"/>
                <a:gd name="connsiteY15" fmla="*/ 14570 h 132100"/>
                <a:gd name="connsiteX16" fmla="*/ 40218 w 111251"/>
                <a:gd name="connsiteY16" fmla="*/ 7026 h 132100"/>
                <a:gd name="connsiteX17" fmla="*/ 64866 w 111251"/>
                <a:gd name="connsiteY17" fmla="*/ 7026 h 132100"/>
                <a:gd name="connsiteX18" fmla="*/ 90014 w 111251"/>
                <a:gd name="connsiteY18" fmla="*/ 32944 h 132100"/>
                <a:gd name="connsiteX19" fmla="*/ 59703 w 111251"/>
                <a:gd name="connsiteY19" fmla="*/ 60795 h 132100"/>
                <a:gd name="connsiteX20" fmla="*/ 32223 w 111251"/>
                <a:gd name="connsiteY20" fmla="*/ 60795 h 132100"/>
                <a:gd name="connsiteX21" fmla="*/ 40218 w 111251"/>
                <a:gd name="connsiteY21" fmla="*/ 125201 h 132100"/>
                <a:gd name="connsiteX22" fmla="*/ 32223 w 111251"/>
                <a:gd name="connsiteY22" fmla="*/ 117658 h 132100"/>
                <a:gd name="connsiteX23" fmla="*/ 32223 w 111251"/>
                <a:gd name="connsiteY23" fmla="*/ 66211 h 132100"/>
                <a:gd name="connsiteX24" fmla="*/ 67697 w 111251"/>
                <a:gd name="connsiteY24" fmla="*/ 66211 h 132100"/>
                <a:gd name="connsiteX25" fmla="*/ 94511 w 111251"/>
                <a:gd name="connsiteY25" fmla="*/ 96383 h 132100"/>
                <a:gd name="connsiteX26" fmla="*/ 65199 w 111251"/>
                <a:gd name="connsiteY26" fmla="*/ 125201 h 132100"/>
                <a:gd name="connsiteX27" fmla="*/ 40218 w 111251"/>
                <a:gd name="connsiteY27" fmla="*/ 125201 h 13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1251" h="132100">
                  <a:moveTo>
                    <a:pt x="413" y="64"/>
                  </a:moveTo>
                  <a:lnTo>
                    <a:pt x="413" y="7026"/>
                  </a:lnTo>
                  <a:lnTo>
                    <a:pt x="4410" y="7026"/>
                  </a:lnTo>
                  <a:cubicBezTo>
                    <a:pt x="17234" y="7026"/>
                    <a:pt x="17567" y="8961"/>
                    <a:pt x="17567" y="15730"/>
                  </a:cubicBezTo>
                  <a:lnTo>
                    <a:pt x="17567" y="116498"/>
                  </a:lnTo>
                  <a:cubicBezTo>
                    <a:pt x="17567" y="123074"/>
                    <a:pt x="17234" y="125201"/>
                    <a:pt x="4410" y="125201"/>
                  </a:cubicBezTo>
                  <a:lnTo>
                    <a:pt x="413" y="125201"/>
                  </a:lnTo>
                  <a:lnTo>
                    <a:pt x="413" y="132164"/>
                  </a:lnTo>
                  <a:lnTo>
                    <a:pt x="71028" y="132164"/>
                  </a:lnTo>
                  <a:cubicBezTo>
                    <a:pt x="94511" y="132164"/>
                    <a:pt x="111665" y="115144"/>
                    <a:pt x="111665" y="96770"/>
                  </a:cubicBezTo>
                  <a:cubicBezTo>
                    <a:pt x="111665" y="79943"/>
                    <a:pt x="97009" y="65630"/>
                    <a:pt x="76691" y="63116"/>
                  </a:cubicBezTo>
                  <a:cubicBezTo>
                    <a:pt x="93012" y="59635"/>
                    <a:pt x="106669" y="47836"/>
                    <a:pt x="106669" y="32944"/>
                  </a:cubicBezTo>
                  <a:cubicBezTo>
                    <a:pt x="106669" y="15537"/>
                    <a:pt x="89182" y="64"/>
                    <a:pt x="66032" y="64"/>
                  </a:cubicBezTo>
                  <a:lnTo>
                    <a:pt x="413" y="64"/>
                  </a:lnTo>
                  <a:close/>
                  <a:moveTo>
                    <a:pt x="32223" y="60795"/>
                  </a:moveTo>
                  <a:lnTo>
                    <a:pt x="32223" y="14570"/>
                  </a:lnTo>
                  <a:cubicBezTo>
                    <a:pt x="32223" y="8574"/>
                    <a:pt x="32390" y="7026"/>
                    <a:pt x="40218" y="7026"/>
                  </a:cubicBezTo>
                  <a:lnTo>
                    <a:pt x="64866" y="7026"/>
                  </a:lnTo>
                  <a:cubicBezTo>
                    <a:pt x="81354" y="7026"/>
                    <a:pt x="90014" y="20759"/>
                    <a:pt x="90014" y="32944"/>
                  </a:cubicBezTo>
                  <a:cubicBezTo>
                    <a:pt x="90014" y="46676"/>
                    <a:pt x="78856" y="60795"/>
                    <a:pt x="59703" y="60795"/>
                  </a:cubicBezTo>
                  <a:lnTo>
                    <a:pt x="32223" y="60795"/>
                  </a:lnTo>
                  <a:close/>
                  <a:moveTo>
                    <a:pt x="40218" y="125201"/>
                  </a:moveTo>
                  <a:cubicBezTo>
                    <a:pt x="32390" y="125201"/>
                    <a:pt x="32223" y="123654"/>
                    <a:pt x="32223" y="117658"/>
                  </a:cubicBezTo>
                  <a:lnTo>
                    <a:pt x="32223" y="66211"/>
                  </a:lnTo>
                  <a:lnTo>
                    <a:pt x="67697" y="66211"/>
                  </a:lnTo>
                  <a:cubicBezTo>
                    <a:pt x="85351" y="66211"/>
                    <a:pt x="94511" y="82844"/>
                    <a:pt x="94511" y="96383"/>
                  </a:cubicBezTo>
                  <a:cubicBezTo>
                    <a:pt x="94511" y="110696"/>
                    <a:pt x="83519" y="125201"/>
                    <a:pt x="65199" y="125201"/>
                  </a:cubicBezTo>
                  <a:lnTo>
                    <a:pt x="40218" y="125201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81" name="Dowolny kształt: kształt 1280">
              <a:extLst>
                <a:ext uri="{FF2B5EF4-FFF2-40B4-BE49-F238E27FC236}">
                  <a16:creationId xmlns:a16="http://schemas.microsoft.com/office/drawing/2014/main" id="{33E2F86F-C097-ABB7-2E36-BD48B2C7C58D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0621165" y="7456706"/>
              <a:ext cx="60622" cy="128425"/>
            </a:xfrm>
            <a:custGeom>
              <a:avLst/>
              <a:gdLst>
                <a:gd name="connsiteX0" fmla="*/ 38052 w 60622"/>
                <a:gd name="connsiteY0" fmla="*/ 5485 h 128425"/>
                <a:gd name="connsiteX1" fmla="*/ 33055 w 60622"/>
                <a:gd name="connsiteY1" fmla="*/ 70 h 128425"/>
                <a:gd name="connsiteX2" fmla="*/ 413 w 60622"/>
                <a:gd name="connsiteY2" fmla="*/ 12448 h 128425"/>
                <a:gd name="connsiteX3" fmla="*/ 413 w 60622"/>
                <a:gd name="connsiteY3" fmla="*/ 19411 h 128425"/>
                <a:gd name="connsiteX4" fmla="*/ 24562 w 60622"/>
                <a:gd name="connsiteY4" fmla="*/ 13995 h 128425"/>
                <a:gd name="connsiteX5" fmla="*/ 24562 w 60622"/>
                <a:gd name="connsiteY5" fmla="*/ 112636 h 128425"/>
                <a:gd name="connsiteX6" fmla="*/ 7907 w 60622"/>
                <a:gd name="connsiteY6" fmla="*/ 121533 h 128425"/>
                <a:gd name="connsiteX7" fmla="*/ 1578 w 60622"/>
                <a:gd name="connsiteY7" fmla="*/ 121533 h 128425"/>
                <a:gd name="connsiteX8" fmla="*/ 1578 w 60622"/>
                <a:gd name="connsiteY8" fmla="*/ 128496 h 128425"/>
                <a:gd name="connsiteX9" fmla="*/ 31223 w 60622"/>
                <a:gd name="connsiteY9" fmla="*/ 127722 h 128425"/>
                <a:gd name="connsiteX10" fmla="*/ 61035 w 60622"/>
                <a:gd name="connsiteY10" fmla="*/ 128496 h 128425"/>
                <a:gd name="connsiteX11" fmla="*/ 61035 w 60622"/>
                <a:gd name="connsiteY11" fmla="*/ 121533 h 128425"/>
                <a:gd name="connsiteX12" fmla="*/ 54706 w 60622"/>
                <a:gd name="connsiteY12" fmla="*/ 121533 h 128425"/>
                <a:gd name="connsiteX13" fmla="*/ 38052 w 60622"/>
                <a:gd name="connsiteY13" fmla="*/ 112636 h 128425"/>
                <a:gd name="connsiteX14" fmla="*/ 38052 w 60622"/>
                <a:gd name="connsiteY14" fmla="*/ 5485 h 12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622" h="128425">
                  <a:moveTo>
                    <a:pt x="38052" y="5485"/>
                  </a:moveTo>
                  <a:cubicBezTo>
                    <a:pt x="38052" y="263"/>
                    <a:pt x="37719" y="70"/>
                    <a:pt x="33055" y="70"/>
                  </a:cubicBezTo>
                  <a:cubicBezTo>
                    <a:pt x="22397" y="12255"/>
                    <a:pt x="7241" y="12448"/>
                    <a:pt x="413" y="12448"/>
                  </a:cubicBezTo>
                  <a:lnTo>
                    <a:pt x="413" y="19411"/>
                  </a:lnTo>
                  <a:cubicBezTo>
                    <a:pt x="4410" y="19411"/>
                    <a:pt x="15402" y="19411"/>
                    <a:pt x="24562" y="13995"/>
                  </a:cubicBezTo>
                  <a:lnTo>
                    <a:pt x="24562" y="112636"/>
                  </a:lnTo>
                  <a:cubicBezTo>
                    <a:pt x="24562" y="119018"/>
                    <a:pt x="24562" y="121533"/>
                    <a:pt x="7907" y="121533"/>
                  </a:cubicBezTo>
                  <a:lnTo>
                    <a:pt x="1578" y="121533"/>
                  </a:lnTo>
                  <a:lnTo>
                    <a:pt x="1578" y="128496"/>
                  </a:lnTo>
                  <a:cubicBezTo>
                    <a:pt x="4576" y="128302"/>
                    <a:pt x="25061" y="127722"/>
                    <a:pt x="31223" y="127722"/>
                  </a:cubicBezTo>
                  <a:cubicBezTo>
                    <a:pt x="36386" y="127722"/>
                    <a:pt x="57371" y="128302"/>
                    <a:pt x="61035" y="128496"/>
                  </a:cubicBezTo>
                  <a:lnTo>
                    <a:pt x="61035" y="121533"/>
                  </a:lnTo>
                  <a:lnTo>
                    <a:pt x="54706" y="121533"/>
                  </a:lnTo>
                  <a:cubicBezTo>
                    <a:pt x="38052" y="121533"/>
                    <a:pt x="38052" y="119018"/>
                    <a:pt x="38052" y="112636"/>
                  </a:cubicBezTo>
                  <a:lnTo>
                    <a:pt x="38052" y="5485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82" name="Dowolny kształt: kształt 1281">
              <a:extLst>
                <a:ext uri="{FF2B5EF4-FFF2-40B4-BE49-F238E27FC236}">
                  <a16:creationId xmlns:a16="http://schemas.microsoft.com/office/drawing/2014/main" id="{FBC8FB8A-4460-769F-5F6A-29051D4A8F8D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0706510" y="7456706"/>
              <a:ext cx="77276" cy="132294"/>
            </a:xfrm>
            <a:custGeom>
              <a:avLst/>
              <a:gdLst>
                <a:gd name="connsiteX0" fmla="*/ 77693 w 77276"/>
                <a:gd name="connsiteY0" fmla="*/ 66797 h 132294"/>
                <a:gd name="connsiteX1" fmla="*/ 67867 w 77276"/>
                <a:gd name="connsiteY1" fmla="*/ 16703 h 132294"/>
                <a:gd name="connsiteX2" fmla="*/ 39055 w 77276"/>
                <a:gd name="connsiteY2" fmla="*/ 70 h 132294"/>
                <a:gd name="connsiteX3" fmla="*/ 417 w 77276"/>
                <a:gd name="connsiteY3" fmla="*/ 66797 h 132294"/>
                <a:gd name="connsiteX4" fmla="*/ 39055 w 77276"/>
                <a:gd name="connsiteY4" fmla="*/ 132364 h 132294"/>
                <a:gd name="connsiteX5" fmla="*/ 77693 w 77276"/>
                <a:gd name="connsiteY5" fmla="*/ 66797 h 132294"/>
                <a:gd name="connsiteX6" fmla="*/ 39055 w 77276"/>
                <a:gd name="connsiteY6" fmla="*/ 126948 h 132294"/>
                <a:gd name="connsiteX7" fmla="*/ 17904 w 77276"/>
                <a:gd name="connsiteY7" fmla="*/ 105866 h 132294"/>
                <a:gd name="connsiteX8" fmla="*/ 15572 w 77276"/>
                <a:gd name="connsiteY8" fmla="*/ 64283 h 132294"/>
                <a:gd name="connsiteX9" fmla="*/ 18070 w 77276"/>
                <a:gd name="connsiteY9" fmla="*/ 24826 h 132294"/>
                <a:gd name="connsiteX10" fmla="*/ 39055 w 77276"/>
                <a:gd name="connsiteY10" fmla="*/ 5485 h 132294"/>
                <a:gd name="connsiteX11" fmla="*/ 59707 w 77276"/>
                <a:gd name="connsiteY11" fmla="*/ 23086 h 132294"/>
                <a:gd name="connsiteX12" fmla="*/ 62538 w 77276"/>
                <a:gd name="connsiteY12" fmla="*/ 64283 h 132294"/>
                <a:gd name="connsiteX13" fmla="*/ 60373 w 77276"/>
                <a:gd name="connsiteY13" fmla="*/ 105093 h 132294"/>
                <a:gd name="connsiteX14" fmla="*/ 39055 w 77276"/>
                <a:gd name="connsiteY14" fmla="*/ 126948 h 13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276" h="132294">
                  <a:moveTo>
                    <a:pt x="77693" y="66797"/>
                  </a:moveTo>
                  <a:cubicBezTo>
                    <a:pt x="77693" y="45522"/>
                    <a:pt x="75528" y="30242"/>
                    <a:pt x="67867" y="16703"/>
                  </a:cubicBezTo>
                  <a:cubicBezTo>
                    <a:pt x="62704" y="7806"/>
                    <a:pt x="52379" y="70"/>
                    <a:pt x="39055" y="70"/>
                  </a:cubicBezTo>
                  <a:cubicBezTo>
                    <a:pt x="417" y="70"/>
                    <a:pt x="417" y="52871"/>
                    <a:pt x="417" y="66797"/>
                  </a:cubicBezTo>
                  <a:cubicBezTo>
                    <a:pt x="417" y="80723"/>
                    <a:pt x="417" y="132364"/>
                    <a:pt x="39055" y="132364"/>
                  </a:cubicBezTo>
                  <a:cubicBezTo>
                    <a:pt x="77693" y="132364"/>
                    <a:pt x="77693" y="80723"/>
                    <a:pt x="77693" y="66797"/>
                  </a:cubicBezTo>
                  <a:close/>
                  <a:moveTo>
                    <a:pt x="39055" y="126948"/>
                  </a:moveTo>
                  <a:cubicBezTo>
                    <a:pt x="31394" y="126948"/>
                    <a:pt x="21235" y="121726"/>
                    <a:pt x="17904" y="105866"/>
                  </a:cubicBezTo>
                  <a:cubicBezTo>
                    <a:pt x="15572" y="94455"/>
                    <a:pt x="15572" y="78595"/>
                    <a:pt x="15572" y="64283"/>
                  </a:cubicBezTo>
                  <a:cubicBezTo>
                    <a:pt x="15572" y="50164"/>
                    <a:pt x="15572" y="35464"/>
                    <a:pt x="18070" y="24826"/>
                  </a:cubicBezTo>
                  <a:cubicBezTo>
                    <a:pt x="21568" y="9547"/>
                    <a:pt x="32227" y="5485"/>
                    <a:pt x="39055" y="5485"/>
                  </a:cubicBezTo>
                  <a:cubicBezTo>
                    <a:pt x="48048" y="5485"/>
                    <a:pt x="56709" y="11868"/>
                    <a:pt x="59707" y="23086"/>
                  </a:cubicBezTo>
                  <a:cubicBezTo>
                    <a:pt x="62371" y="33530"/>
                    <a:pt x="62538" y="47456"/>
                    <a:pt x="62538" y="64283"/>
                  </a:cubicBezTo>
                  <a:cubicBezTo>
                    <a:pt x="62538" y="78595"/>
                    <a:pt x="62538" y="92908"/>
                    <a:pt x="60373" y="105093"/>
                  </a:cubicBezTo>
                  <a:cubicBezTo>
                    <a:pt x="57042" y="122693"/>
                    <a:pt x="45717" y="126948"/>
                    <a:pt x="39055" y="126948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83" name="Dowolny kształt: kształt 1282">
              <a:extLst>
                <a:ext uri="{FF2B5EF4-FFF2-40B4-BE49-F238E27FC236}">
                  <a16:creationId xmlns:a16="http://schemas.microsoft.com/office/drawing/2014/main" id="{F3BC2921-22BA-6074-7673-B1617BAC2F7A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0813149" y="7198799"/>
              <a:ext cx="90410" cy="497069"/>
            </a:xfrm>
            <a:custGeom>
              <a:avLst/>
              <a:gdLst>
                <a:gd name="connsiteX0" fmla="*/ 90831 w 90410"/>
                <a:gd name="connsiteY0" fmla="*/ 248453 h 497069"/>
                <a:gd name="connsiteX1" fmla="*/ 28020 w 90410"/>
                <a:gd name="connsiteY1" fmla="*/ 22713 h 497069"/>
                <a:gd name="connsiteX2" fmla="*/ 10176 w 90410"/>
                <a:gd name="connsiteY2" fmla="*/ 1714 h 497069"/>
                <a:gd name="connsiteX3" fmla="*/ 4942 w 90410"/>
                <a:gd name="connsiteY3" fmla="*/ 56 h 497069"/>
                <a:gd name="connsiteX4" fmla="*/ 421 w 90410"/>
                <a:gd name="connsiteY4" fmla="*/ 2819 h 497069"/>
                <a:gd name="connsiteX5" fmla="*/ 1849 w 90410"/>
                <a:gd name="connsiteY5" fmla="*/ 5582 h 497069"/>
                <a:gd name="connsiteX6" fmla="*/ 37537 w 90410"/>
                <a:gd name="connsiteY6" fmla="*/ 60843 h 497069"/>
                <a:gd name="connsiteX7" fmla="*/ 72749 w 90410"/>
                <a:gd name="connsiteY7" fmla="*/ 248453 h 497069"/>
                <a:gd name="connsiteX8" fmla="*/ 1373 w 90410"/>
                <a:gd name="connsiteY8" fmla="*/ 492153 h 497069"/>
                <a:gd name="connsiteX9" fmla="*/ 421 w 90410"/>
                <a:gd name="connsiteY9" fmla="*/ 494363 h 497069"/>
                <a:gd name="connsiteX10" fmla="*/ 4942 w 90410"/>
                <a:gd name="connsiteY10" fmla="*/ 497126 h 497069"/>
                <a:gd name="connsiteX11" fmla="*/ 10652 w 90410"/>
                <a:gd name="connsiteY11" fmla="*/ 494916 h 497069"/>
                <a:gd name="connsiteX12" fmla="*/ 75128 w 90410"/>
                <a:gd name="connsiteY12" fmla="*/ 375553 h 497069"/>
                <a:gd name="connsiteX13" fmla="*/ 90831 w 90410"/>
                <a:gd name="connsiteY13" fmla="*/ 248453 h 49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0410" h="497069">
                  <a:moveTo>
                    <a:pt x="90831" y="248453"/>
                  </a:moveTo>
                  <a:cubicBezTo>
                    <a:pt x="90831" y="169154"/>
                    <a:pt x="74890" y="84881"/>
                    <a:pt x="28020" y="22713"/>
                  </a:cubicBezTo>
                  <a:cubicBezTo>
                    <a:pt x="24689" y="18292"/>
                    <a:pt x="15886" y="7516"/>
                    <a:pt x="10176" y="1714"/>
                  </a:cubicBezTo>
                  <a:cubicBezTo>
                    <a:pt x="8510" y="56"/>
                    <a:pt x="8035" y="56"/>
                    <a:pt x="4942" y="56"/>
                  </a:cubicBezTo>
                  <a:cubicBezTo>
                    <a:pt x="2562" y="56"/>
                    <a:pt x="421" y="56"/>
                    <a:pt x="421" y="2819"/>
                  </a:cubicBezTo>
                  <a:cubicBezTo>
                    <a:pt x="421" y="3924"/>
                    <a:pt x="1373" y="5030"/>
                    <a:pt x="1849" y="5582"/>
                  </a:cubicBezTo>
                  <a:cubicBezTo>
                    <a:pt x="9938" y="15253"/>
                    <a:pt x="22786" y="30450"/>
                    <a:pt x="37537" y="60843"/>
                  </a:cubicBezTo>
                  <a:cubicBezTo>
                    <a:pt x="63232" y="113893"/>
                    <a:pt x="72749" y="182140"/>
                    <a:pt x="72749" y="248453"/>
                  </a:cubicBezTo>
                  <a:cubicBezTo>
                    <a:pt x="72749" y="368369"/>
                    <a:pt x="44199" y="441589"/>
                    <a:pt x="1373" y="492153"/>
                  </a:cubicBezTo>
                  <a:cubicBezTo>
                    <a:pt x="897" y="492705"/>
                    <a:pt x="421" y="493534"/>
                    <a:pt x="421" y="494363"/>
                  </a:cubicBezTo>
                  <a:cubicBezTo>
                    <a:pt x="421" y="497126"/>
                    <a:pt x="2562" y="497126"/>
                    <a:pt x="4942" y="497126"/>
                  </a:cubicBezTo>
                  <a:cubicBezTo>
                    <a:pt x="8035" y="497126"/>
                    <a:pt x="8510" y="497126"/>
                    <a:pt x="10652" y="494916"/>
                  </a:cubicBezTo>
                  <a:cubicBezTo>
                    <a:pt x="33254" y="472259"/>
                    <a:pt x="58712" y="433853"/>
                    <a:pt x="75128" y="375553"/>
                  </a:cubicBezTo>
                  <a:cubicBezTo>
                    <a:pt x="85597" y="337699"/>
                    <a:pt x="90831" y="292938"/>
                    <a:pt x="90831" y="248453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84" name="Dowolny kształt: kształt 1283">
              <a:extLst>
                <a:ext uri="{FF2B5EF4-FFF2-40B4-BE49-F238E27FC236}">
                  <a16:creationId xmlns:a16="http://schemas.microsoft.com/office/drawing/2014/main" id="{3A5BB9F6-7F0D-6174-8A3E-8AC668322734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0955241" y="7198799"/>
              <a:ext cx="90410" cy="497069"/>
            </a:xfrm>
            <a:custGeom>
              <a:avLst/>
              <a:gdLst>
                <a:gd name="connsiteX0" fmla="*/ 90837 w 90410"/>
                <a:gd name="connsiteY0" fmla="*/ 248453 h 497069"/>
                <a:gd name="connsiteX1" fmla="*/ 28026 w 90410"/>
                <a:gd name="connsiteY1" fmla="*/ 22713 h 497069"/>
                <a:gd name="connsiteX2" fmla="*/ 10182 w 90410"/>
                <a:gd name="connsiteY2" fmla="*/ 1714 h 497069"/>
                <a:gd name="connsiteX3" fmla="*/ 4948 w 90410"/>
                <a:gd name="connsiteY3" fmla="*/ 56 h 497069"/>
                <a:gd name="connsiteX4" fmla="*/ 427 w 90410"/>
                <a:gd name="connsiteY4" fmla="*/ 2819 h 497069"/>
                <a:gd name="connsiteX5" fmla="*/ 1855 w 90410"/>
                <a:gd name="connsiteY5" fmla="*/ 5582 h 497069"/>
                <a:gd name="connsiteX6" fmla="*/ 37543 w 90410"/>
                <a:gd name="connsiteY6" fmla="*/ 60843 h 497069"/>
                <a:gd name="connsiteX7" fmla="*/ 72755 w 90410"/>
                <a:gd name="connsiteY7" fmla="*/ 248453 h 497069"/>
                <a:gd name="connsiteX8" fmla="*/ 1379 w 90410"/>
                <a:gd name="connsiteY8" fmla="*/ 492153 h 497069"/>
                <a:gd name="connsiteX9" fmla="*/ 427 w 90410"/>
                <a:gd name="connsiteY9" fmla="*/ 494363 h 497069"/>
                <a:gd name="connsiteX10" fmla="*/ 4948 w 90410"/>
                <a:gd name="connsiteY10" fmla="*/ 497126 h 497069"/>
                <a:gd name="connsiteX11" fmla="*/ 10658 w 90410"/>
                <a:gd name="connsiteY11" fmla="*/ 494916 h 497069"/>
                <a:gd name="connsiteX12" fmla="*/ 75134 w 90410"/>
                <a:gd name="connsiteY12" fmla="*/ 375553 h 497069"/>
                <a:gd name="connsiteX13" fmla="*/ 90837 w 90410"/>
                <a:gd name="connsiteY13" fmla="*/ 248453 h 49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0410" h="497069">
                  <a:moveTo>
                    <a:pt x="90837" y="248453"/>
                  </a:moveTo>
                  <a:cubicBezTo>
                    <a:pt x="90837" y="169154"/>
                    <a:pt x="74896" y="84881"/>
                    <a:pt x="28026" y="22713"/>
                  </a:cubicBezTo>
                  <a:cubicBezTo>
                    <a:pt x="24695" y="18292"/>
                    <a:pt x="15892" y="7516"/>
                    <a:pt x="10182" y="1714"/>
                  </a:cubicBezTo>
                  <a:cubicBezTo>
                    <a:pt x="8516" y="56"/>
                    <a:pt x="8040" y="56"/>
                    <a:pt x="4948" y="56"/>
                  </a:cubicBezTo>
                  <a:cubicBezTo>
                    <a:pt x="2568" y="56"/>
                    <a:pt x="427" y="56"/>
                    <a:pt x="427" y="2819"/>
                  </a:cubicBezTo>
                  <a:cubicBezTo>
                    <a:pt x="427" y="3924"/>
                    <a:pt x="1379" y="5030"/>
                    <a:pt x="1855" y="5582"/>
                  </a:cubicBezTo>
                  <a:cubicBezTo>
                    <a:pt x="9944" y="15253"/>
                    <a:pt x="22792" y="30450"/>
                    <a:pt x="37543" y="60843"/>
                  </a:cubicBezTo>
                  <a:cubicBezTo>
                    <a:pt x="63238" y="113893"/>
                    <a:pt x="72755" y="182140"/>
                    <a:pt x="72755" y="248453"/>
                  </a:cubicBezTo>
                  <a:cubicBezTo>
                    <a:pt x="72755" y="368369"/>
                    <a:pt x="44205" y="441589"/>
                    <a:pt x="1379" y="492153"/>
                  </a:cubicBezTo>
                  <a:cubicBezTo>
                    <a:pt x="903" y="492705"/>
                    <a:pt x="427" y="493534"/>
                    <a:pt x="427" y="494363"/>
                  </a:cubicBezTo>
                  <a:cubicBezTo>
                    <a:pt x="427" y="497126"/>
                    <a:pt x="2568" y="497126"/>
                    <a:pt x="4948" y="497126"/>
                  </a:cubicBezTo>
                  <a:cubicBezTo>
                    <a:pt x="8040" y="497126"/>
                    <a:pt x="8516" y="497126"/>
                    <a:pt x="10658" y="494916"/>
                  </a:cubicBezTo>
                  <a:cubicBezTo>
                    <a:pt x="33260" y="472259"/>
                    <a:pt x="58718" y="433853"/>
                    <a:pt x="75134" y="375553"/>
                  </a:cubicBezTo>
                  <a:cubicBezTo>
                    <a:pt x="85603" y="337699"/>
                    <a:pt x="90837" y="292938"/>
                    <a:pt x="90837" y="248453"/>
                  </a:cubicBez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285" name="Dowolny kształt: kształt 1284">
              <a:extLst>
                <a:ext uri="{FF2B5EF4-FFF2-40B4-BE49-F238E27FC236}">
                  <a16:creationId xmlns:a16="http://schemas.microsoft.com/office/drawing/2014/main" id="{F9699204-01FF-4C5E-45A0-0219831F302C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1092099" y="7115907"/>
              <a:ext cx="62573" cy="662851"/>
            </a:xfrm>
            <a:custGeom>
              <a:avLst/>
              <a:gdLst>
                <a:gd name="connsiteX0" fmla="*/ 49921 w 62573"/>
                <a:gd name="connsiteY0" fmla="*/ 647709 h 662851"/>
                <a:gd name="connsiteX1" fmla="*/ 433 w 62573"/>
                <a:gd name="connsiteY1" fmla="*/ 647709 h 662851"/>
                <a:gd name="connsiteX2" fmla="*/ 433 w 62573"/>
                <a:gd name="connsiteY2" fmla="*/ 662905 h 662851"/>
                <a:gd name="connsiteX3" fmla="*/ 63006 w 62573"/>
                <a:gd name="connsiteY3" fmla="*/ 662905 h 662851"/>
                <a:gd name="connsiteX4" fmla="*/ 63006 w 62573"/>
                <a:gd name="connsiteY4" fmla="*/ 53 h 662851"/>
                <a:gd name="connsiteX5" fmla="*/ 433 w 62573"/>
                <a:gd name="connsiteY5" fmla="*/ 53 h 662851"/>
                <a:gd name="connsiteX6" fmla="*/ 433 w 62573"/>
                <a:gd name="connsiteY6" fmla="*/ 15250 h 662851"/>
                <a:gd name="connsiteX7" fmla="*/ 49921 w 62573"/>
                <a:gd name="connsiteY7" fmla="*/ 15250 h 662851"/>
                <a:gd name="connsiteX8" fmla="*/ 49921 w 62573"/>
                <a:gd name="connsiteY8" fmla="*/ 647709 h 66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573" h="662851">
                  <a:moveTo>
                    <a:pt x="49921" y="647709"/>
                  </a:moveTo>
                  <a:lnTo>
                    <a:pt x="433" y="647709"/>
                  </a:lnTo>
                  <a:lnTo>
                    <a:pt x="433" y="662905"/>
                  </a:lnTo>
                  <a:lnTo>
                    <a:pt x="63006" y="662905"/>
                  </a:lnTo>
                  <a:lnTo>
                    <a:pt x="63006" y="53"/>
                  </a:lnTo>
                  <a:lnTo>
                    <a:pt x="433" y="53"/>
                  </a:lnTo>
                  <a:lnTo>
                    <a:pt x="433" y="15250"/>
                  </a:lnTo>
                  <a:lnTo>
                    <a:pt x="49921" y="15250"/>
                  </a:lnTo>
                  <a:lnTo>
                    <a:pt x="49921" y="647709"/>
                  </a:lnTo>
                  <a:close/>
                </a:path>
              </a:pathLst>
            </a:custGeom>
            <a:solidFill>
              <a:srgbClr val="000000"/>
            </a:solidFill>
            <a:ln w="280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sp>
        <p:nvSpPr>
          <p:cNvPr id="2" name="Prostokąt 1">
            <a:extLst>
              <a:ext uri="{FF2B5EF4-FFF2-40B4-BE49-F238E27FC236}">
                <a16:creationId xmlns:a16="http://schemas.microsoft.com/office/drawing/2014/main" id="{FB08AC50-C4DA-582B-3A8A-CCD97BDD6995}"/>
              </a:ext>
            </a:extLst>
          </p:cNvPr>
          <p:cNvSpPr/>
          <p:nvPr/>
        </p:nvSpPr>
        <p:spPr>
          <a:xfrm>
            <a:off x="205289" y="2468981"/>
            <a:ext cx="4464982" cy="235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1" name="pole tekstowe 110">
            <a:extLst>
              <a:ext uri="{FF2B5EF4-FFF2-40B4-BE49-F238E27FC236}">
                <a16:creationId xmlns:a16="http://schemas.microsoft.com/office/drawing/2014/main" id="{D7CECE08-91C2-0821-B00E-EC4EE78E4D55}"/>
              </a:ext>
            </a:extLst>
          </p:cNvPr>
          <p:cNvSpPr txBox="1"/>
          <p:nvPr/>
        </p:nvSpPr>
        <p:spPr>
          <a:xfrm>
            <a:off x="5736333" y="2756150"/>
            <a:ext cx="2645823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Bound</a:t>
            </a:r>
            <a:r>
              <a:rPr lang="pl-PL" dirty="0"/>
              <a:t> the </a:t>
            </a:r>
            <a:r>
              <a:rPr lang="pl-PL" dirty="0" err="1"/>
              <a:t>increase</a:t>
            </a:r>
            <a:r>
              <a:rPr lang="pl-PL" dirty="0"/>
              <a:t> of QFI </a:t>
            </a:r>
            <a:r>
              <a:rPr lang="pl-PL" dirty="0" err="1"/>
              <a:t>when</a:t>
            </a:r>
            <a:r>
              <a:rPr lang="pl-PL" dirty="0"/>
              <a:t> a </a:t>
            </a:r>
            <a:r>
              <a:rPr lang="pl-PL" dirty="0" err="1"/>
              <a:t>general</a:t>
            </a:r>
            <a:r>
              <a:rPr lang="pl-PL" dirty="0"/>
              <a:t> Quantum </a:t>
            </a:r>
            <a:r>
              <a:rPr lang="pl-PL" dirty="0" err="1"/>
              <a:t>Comb</a:t>
            </a:r>
            <a:r>
              <a:rPr lang="pl-PL" dirty="0"/>
              <a:t> </a:t>
            </a:r>
            <a:r>
              <a:rPr lang="pl-PL" dirty="0" err="1"/>
              <a:t>acts</a:t>
            </a:r>
            <a:r>
              <a:rPr lang="pl-PL" dirty="0"/>
              <a:t> on m </a:t>
            </a:r>
            <a:r>
              <a:rPr lang="pl-PL" dirty="0" err="1"/>
              <a:t>added</a:t>
            </a:r>
            <a:r>
              <a:rPr lang="pl-PL" dirty="0"/>
              <a:t>  (</a:t>
            </a:r>
            <a:r>
              <a:rPr lang="pl-PL" dirty="0" err="1"/>
              <a:t>correlated</a:t>
            </a:r>
            <a:r>
              <a:rPr lang="pl-PL" dirty="0"/>
              <a:t>!) </a:t>
            </a:r>
            <a:r>
              <a:rPr lang="pl-PL" dirty="0" err="1"/>
              <a:t>channels</a:t>
            </a:r>
            <a:endParaRPr lang="pl-PL" dirty="0"/>
          </a:p>
        </p:txBody>
      </p:sp>
      <p:pic>
        <p:nvPicPr>
          <p:cNvPr id="1363" name="Obraz 1362">
            <a:extLst>
              <a:ext uri="{FF2B5EF4-FFF2-40B4-BE49-F238E27FC236}">
                <a16:creationId xmlns:a16="http://schemas.microsoft.com/office/drawing/2014/main" id="{32C661BD-E087-3147-A062-9A4D33B08B9C}"/>
              </a:ext>
            </a:extLst>
      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262942" y="1172837"/>
            <a:ext cx="8926171" cy="4096322"/>
          </a:xfrm>
          <a:prstGeom prst="rect">
            <a:avLst/>
          </a:prstGeom>
        </p:spPr>
      </p:pic>
      <p:sp>
        <p:nvSpPr>
          <p:cNvPr id="1364" name="pole tekstowe 1363">
            <a:extLst>
              <a:ext uri="{FF2B5EF4-FFF2-40B4-BE49-F238E27FC236}">
                <a16:creationId xmlns:a16="http://schemas.microsoft.com/office/drawing/2014/main" id="{BAAD18C1-54E1-A7E3-7E01-FC335A8CDDDA}"/>
              </a:ext>
            </a:extLst>
          </p:cNvPr>
          <p:cNvSpPr txBox="1"/>
          <p:nvPr/>
        </p:nvSpPr>
        <p:spPr>
          <a:xfrm>
            <a:off x="450472" y="5246420"/>
            <a:ext cx="792088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Bound</a:t>
            </a:r>
            <a:r>
              <a:rPr lang="pl-PL" dirty="0"/>
              <a:t> the </a:t>
            </a:r>
            <a:r>
              <a:rPr lang="pl-PL" dirty="0" err="1"/>
              <a:t>increase</a:t>
            </a:r>
            <a:r>
              <a:rPr lang="pl-PL" dirty="0"/>
              <a:t> of QFI </a:t>
            </a:r>
            <a:r>
              <a:rPr lang="pl-PL" dirty="0" err="1"/>
              <a:t>when</a:t>
            </a:r>
            <a:r>
              <a:rPr lang="pl-PL" dirty="0"/>
              <a:t> a </a:t>
            </a:r>
            <a:r>
              <a:rPr lang="pl-PL" dirty="0" err="1"/>
              <a:t>general</a:t>
            </a:r>
            <a:r>
              <a:rPr lang="pl-PL" dirty="0"/>
              <a:t> Quantum </a:t>
            </a:r>
            <a:r>
              <a:rPr lang="pl-PL" dirty="0" err="1"/>
              <a:t>Comb</a:t>
            </a:r>
            <a:r>
              <a:rPr lang="pl-PL" dirty="0"/>
              <a:t> </a:t>
            </a:r>
            <a:r>
              <a:rPr lang="pl-PL" dirty="0" err="1"/>
              <a:t>acts</a:t>
            </a:r>
            <a:r>
              <a:rPr lang="pl-PL" dirty="0"/>
              <a:t> on m </a:t>
            </a:r>
            <a:r>
              <a:rPr lang="pl-PL" dirty="0" err="1"/>
              <a:t>added</a:t>
            </a:r>
            <a:r>
              <a:rPr lang="pl-PL" dirty="0"/>
              <a:t>  (</a:t>
            </a:r>
            <a:r>
              <a:rPr lang="pl-PL" dirty="0" err="1"/>
              <a:t>correlated</a:t>
            </a:r>
            <a:r>
              <a:rPr lang="pl-PL" dirty="0"/>
              <a:t>!) </a:t>
            </a:r>
            <a:r>
              <a:rPr lang="pl-PL" dirty="0" err="1"/>
              <a:t>channels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273906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9C908-4969-8854-DA08-33B5D3D10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stęga zakrzywiona w górę 5">
            <a:extLst>
              <a:ext uri="{FF2B5EF4-FFF2-40B4-BE49-F238E27FC236}">
                <a16:creationId xmlns:a16="http://schemas.microsoft.com/office/drawing/2014/main" id="{69EE2B8F-998E-54E2-9464-B1E31DD07560}"/>
              </a:ext>
            </a:extLst>
          </p:cNvPr>
          <p:cNvSpPr/>
          <p:nvPr/>
        </p:nvSpPr>
        <p:spPr>
          <a:xfrm>
            <a:off x="143508" y="2060848"/>
            <a:ext cx="8856984" cy="1800200"/>
          </a:xfrm>
          <a:prstGeom prst="ellipseRibbon2">
            <a:avLst>
              <a:gd name="adj1" fmla="val 25000"/>
              <a:gd name="adj2" fmla="val 67826"/>
              <a:gd name="adj3" fmla="val 125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dirty="0" err="1">
                <a:solidFill>
                  <a:schemeClr val="bg2">
                    <a:lumMod val="25000"/>
                  </a:schemeClr>
                </a:solidFill>
              </a:rPr>
              <a:t>Which</a:t>
            </a:r>
            <a:r>
              <a:rPr lang="pl-PL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sz="2400" dirty="0" err="1">
                <a:solidFill>
                  <a:schemeClr val="bg2">
                    <a:lumMod val="25000"/>
                  </a:schemeClr>
                </a:solidFill>
              </a:rPr>
              <a:t>methods</a:t>
            </a:r>
            <a:r>
              <a:rPr lang="pl-PL" sz="2400" dirty="0">
                <a:solidFill>
                  <a:schemeClr val="bg2">
                    <a:lumMod val="25000"/>
                  </a:schemeClr>
                </a:solidFill>
              </a:rPr>
              <a:t> we </a:t>
            </a:r>
            <a:r>
              <a:rPr lang="pl-PL" sz="2400" dirty="0" err="1">
                <a:solidFill>
                  <a:schemeClr val="bg2">
                    <a:lumMod val="25000"/>
                  </a:schemeClr>
                </a:solidFill>
              </a:rPr>
              <a:t>can</a:t>
            </a:r>
            <a:r>
              <a:rPr lang="pl-PL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sz="2400" dirty="0" err="1">
                <a:solidFill>
                  <a:schemeClr val="bg2">
                    <a:lumMod val="25000"/>
                  </a:schemeClr>
                </a:solidFill>
              </a:rPr>
              <a:t>use</a:t>
            </a:r>
            <a:r>
              <a:rPr lang="pl-PL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sz="2400" dirty="0" err="1">
                <a:solidFill>
                  <a:schemeClr val="bg2">
                    <a:lumMod val="25000"/>
                  </a:schemeClr>
                </a:solidFill>
              </a:rPr>
              <a:t>when</a:t>
            </a:r>
            <a:r>
              <a:rPr lang="pl-PL" sz="2400" dirty="0">
                <a:solidFill>
                  <a:schemeClr val="bg2">
                    <a:lumMod val="25000"/>
                  </a:schemeClr>
                </a:solidFill>
              </a:rPr>
              <a:t> we go </a:t>
            </a:r>
            <a:r>
              <a:rPr lang="pl-PL" sz="2400" dirty="0" err="1">
                <a:solidFill>
                  <a:schemeClr val="bg2">
                    <a:lumMod val="25000"/>
                  </a:schemeClr>
                </a:solidFill>
              </a:rPr>
              <a:t>multiparameter</a:t>
            </a:r>
            <a:r>
              <a:rPr lang="pl-PL" sz="2400" dirty="0">
                <a:solidFill>
                  <a:schemeClr val="bg2">
                    <a:lumMod val="2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425970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63688" y="-6224"/>
            <a:ext cx="5544616" cy="1143000"/>
          </a:xfrm>
        </p:spPr>
        <p:txBody>
          <a:bodyPr>
            <a:noAutofit/>
          </a:bodyPr>
          <a:lstStyle/>
          <a:p>
            <a:r>
              <a:rPr lang="pl-PL" sz="3400" dirty="0" err="1"/>
              <a:t>Multiparameter</a:t>
            </a:r>
            <a:r>
              <a:rPr lang="pl-PL" sz="3400" dirty="0"/>
              <a:t> </a:t>
            </a:r>
            <a:r>
              <a:rPr lang="pl-PL" sz="3400" dirty="0" err="1"/>
              <a:t>issues</a:t>
            </a:r>
            <a:r>
              <a:rPr lang="pl-PL" sz="3400" dirty="0"/>
              <a:t>!</a:t>
            </a:r>
            <a:endParaRPr lang="en-GB" sz="3400" b="1" dirty="0"/>
          </a:p>
        </p:txBody>
      </p:sp>
      <p:pic>
        <p:nvPicPr>
          <p:cNvPr id="34" name="Obraz 33" descr="Wycinek ekranu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" t="2722" r="-260" b="1171"/>
          <a:stretch/>
        </p:blipFill>
        <p:spPr>
          <a:xfrm>
            <a:off x="1115616" y="1340768"/>
            <a:ext cx="6938487" cy="2232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2555776" y="4077072"/>
            <a:ext cx="51125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50000"/>
              </a:lnSpc>
              <a:buAutoNum type="romanLcParenBoth"/>
            </a:pPr>
            <a:r>
              <a:rPr lang="pl-PL" sz="2000" dirty="0">
                <a:latin typeface="+mj-lt"/>
                <a:cs typeface="Times" panose="02020603050405020304" pitchFamily="18" charset="0"/>
              </a:rPr>
              <a:t>   Input </a:t>
            </a:r>
            <a:r>
              <a:rPr lang="pl-PL" sz="2000" dirty="0" err="1">
                <a:latin typeface="+mj-lt"/>
                <a:cs typeface="Times" panose="02020603050405020304" pitchFamily="18" charset="0"/>
              </a:rPr>
              <a:t>probe</a:t>
            </a:r>
            <a:r>
              <a:rPr lang="pl-PL" sz="2000" dirty="0">
                <a:latin typeface="+mj-lt"/>
                <a:cs typeface="Times" panose="02020603050405020304" pitchFamily="18" charset="0"/>
              </a:rPr>
              <a:t> </a:t>
            </a:r>
            <a:r>
              <a:rPr lang="pl-PL" sz="2000" dirty="0" err="1">
                <a:latin typeface="+mj-lt"/>
                <a:cs typeface="Times" panose="02020603050405020304" pitchFamily="18" charset="0"/>
              </a:rPr>
              <a:t>incompatibility</a:t>
            </a:r>
            <a:r>
              <a:rPr lang="pl-PL" sz="2000" dirty="0">
                <a:latin typeface="+mj-lt"/>
                <a:cs typeface="Times" panose="02020603050405020304" pitchFamily="18" charset="0"/>
              </a:rPr>
              <a:t> </a:t>
            </a:r>
          </a:p>
          <a:p>
            <a:pPr marL="400050" indent="-400050">
              <a:lnSpc>
                <a:spcPct val="150000"/>
              </a:lnSpc>
              <a:buAutoNum type="romanLcParenBoth"/>
            </a:pPr>
            <a:r>
              <a:rPr lang="pl-PL" sz="2000" dirty="0">
                <a:latin typeface="+mj-lt"/>
                <a:cs typeface="Times" panose="02020603050405020304" pitchFamily="18" charset="0"/>
              </a:rPr>
              <a:t>   </a:t>
            </a:r>
            <a:r>
              <a:rPr lang="pl-PL" sz="2000" dirty="0" err="1">
                <a:latin typeface="+mj-lt"/>
                <a:cs typeface="Times" panose="02020603050405020304" pitchFamily="18" charset="0"/>
              </a:rPr>
              <a:t>Measurement</a:t>
            </a:r>
            <a:r>
              <a:rPr lang="pl-PL" sz="2000" dirty="0">
                <a:latin typeface="+mj-lt"/>
                <a:cs typeface="Times" panose="02020603050405020304" pitchFamily="18" charset="0"/>
              </a:rPr>
              <a:t> </a:t>
            </a:r>
            <a:r>
              <a:rPr lang="pl-PL" sz="2000" dirty="0" err="1">
                <a:latin typeface="+mj-lt"/>
                <a:cs typeface="Times" panose="02020603050405020304" pitchFamily="18" charset="0"/>
              </a:rPr>
              <a:t>incompatibility</a:t>
            </a:r>
            <a:endParaRPr lang="pl-PL" sz="2000" dirty="0">
              <a:latin typeface="+mj-lt"/>
              <a:cs typeface="Times" panose="02020603050405020304" pitchFamily="18" charset="0"/>
            </a:endParaRPr>
          </a:p>
          <a:p>
            <a:pPr marL="400050" indent="-400050">
              <a:lnSpc>
                <a:spcPct val="150000"/>
              </a:lnSpc>
              <a:buAutoNum type="romanLcParenBoth"/>
            </a:pPr>
            <a:r>
              <a:rPr lang="pl-PL" sz="2000" dirty="0">
                <a:latin typeface="+mj-lt"/>
                <a:cs typeface="Times" panose="02020603050405020304" pitchFamily="18" charset="0"/>
              </a:rPr>
              <a:t>   </a:t>
            </a:r>
            <a:r>
              <a:rPr lang="pl-PL" sz="2000" dirty="0" err="1">
                <a:latin typeface="+mj-lt"/>
                <a:cs typeface="Times" panose="02020603050405020304" pitchFamily="18" charset="0"/>
              </a:rPr>
              <a:t>Correlated</a:t>
            </a:r>
            <a:r>
              <a:rPr lang="pl-PL" sz="2000" dirty="0">
                <a:latin typeface="+mj-lt"/>
                <a:cs typeface="Times" panose="02020603050405020304" pitchFamily="18" charset="0"/>
              </a:rPr>
              <a:t> </a:t>
            </a:r>
            <a:r>
              <a:rPr lang="pl-PL" sz="2000" dirty="0" err="1">
                <a:latin typeface="+mj-lt"/>
                <a:cs typeface="Times" panose="02020603050405020304" pitchFamily="18" charset="0"/>
              </a:rPr>
              <a:t>estimators</a:t>
            </a:r>
            <a:endParaRPr lang="pl-PL" sz="2000" dirty="0">
              <a:latin typeface="+mj-lt"/>
              <a:cs typeface="Times" panose="02020603050405020304" pitchFamily="18" charset="0"/>
            </a:endParaRPr>
          </a:p>
        </p:txBody>
      </p:sp>
      <p:pic>
        <p:nvPicPr>
          <p:cNvPr id="6" name="Obraz 5" descr="\documentclass{slides}\pagestyle{empty}&#10;\usepackage{color,amsmath,amssymb}&#10;\renewcommand{\familydefault}{cmr}&#10;\begin{document}&#10;%\pagecolor{blue}&#10;%\color{blue}&#10;$$&#10;\boldsymbol{\theta} = (\theta_1,\dots,\theta_{\mathfrak{p}})&#10;$$&#10;\end{document}&#10;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542" y="1333999"/>
            <a:ext cx="1957518" cy="288001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2843808" y="6498634"/>
            <a:ext cx="61206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400" dirty="0">
                <a:solidFill>
                  <a:prstClr val="black"/>
                </a:solidFill>
                <a:latin typeface="Times" pitchFamily="18" charset="0"/>
              </a:rPr>
              <a:t>S. </a:t>
            </a:r>
            <a:r>
              <a:rPr lang="pl-PL" sz="1400" dirty="0" err="1">
                <a:solidFill>
                  <a:prstClr val="black"/>
                </a:solidFill>
                <a:latin typeface="Times" pitchFamily="18" charset="0"/>
              </a:rPr>
              <a:t>Ragy</a:t>
            </a:r>
            <a:r>
              <a:rPr lang="pl-PL" sz="1400" dirty="0">
                <a:solidFill>
                  <a:prstClr val="black"/>
                </a:solidFill>
                <a:latin typeface="Times" pitchFamily="18" charset="0"/>
              </a:rPr>
              <a:t>, M, Jarzyna, RDD, </a:t>
            </a:r>
            <a:r>
              <a:rPr lang="pl-PL" sz="1400" dirty="0" err="1">
                <a:solidFill>
                  <a:prstClr val="black"/>
                </a:solidFill>
                <a:latin typeface="Times" pitchFamily="18" charset="0"/>
              </a:rPr>
              <a:t>Phys</a:t>
            </a:r>
            <a:r>
              <a:rPr lang="pl-PL" sz="1400" dirty="0">
                <a:solidFill>
                  <a:prstClr val="black"/>
                </a:solidFill>
                <a:latin typeface="Times" pitchFamily="18" charset="0"/>
              </a:rPr>
              <a:t>. </a:t>
            </a:r>
            <a:r>
              <a:rPr lang="pl-PL" sz="1400" dirty="0" err="1">
                <a:solidFill>
                  <a:prstClr val="black"/>
                </a:solidFill>
                <a:latin typeface="Times" pitchFamily="18" charset="0"/>
              </a:rPr>
              <a:t>Rev</a:t>
            </a:r>
            <a:r>
              <a:rPr lang="pl-PL" sz="1400" dirty="0">
                <a:solidFill>
                  <a:prstClr val="black"/>
                </a:solidFill>
                <a:latin typeface="Times" pitchFamily="18" charset="0"/>
              </a:rPr>
              <a:t>. A 94, 052108 (2016)</a:t>
            </a: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66582CAB-1923-40D4-7226-B04D67745600}"/>
              </a:ext>
            </a:extLst>
          </p:cNvPr>
          <p:cNvSpPr/>
          <p:nvPr/>
        </p:nvSpPr>
        <p:spPr>
          <a:xfrm>
            <a:off x="5145934" y="2238918"/>
            <a:ext cx="536308" cy="5290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48DA24B-C048-BD12-5B2A-D32C0BDAFAFA}"/>
              </a:ext>
            </a:extLst>
          </p:cNvPr>
          <p:cNvSpPr txBox="1"/>
          <p:nvPr/>
        </p:nvSpPr>
        <p:spPr>
          <a:xfrm>
            <a:off x="5277172" y="2318755"/>
            <a:ext cx="3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4307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21006" y="-132831"/>
            <a:ext cx="5544616" cy="1143000"/>
          </a:xfrm>
        </p:spPr>
        <p:txBody>
          <a:bodyPr>
            <a:noAutofit/>
          </a:bodyPr>
          <a:lstStyle/>
          <a:p>
            <a:r>
              <a:rPr lang="pl-PL" sz="3400" dirty="0" err="1"/>
              <a:t>Multiparameter</a:t>
            </a:r>
            <a:r>
              <a:rPr lang="pl-PL" sz="3400" dirty="0"/>
              <a:t> </a:t>
            </a:r>
            <a:r>
              <a:rPr lang="pl-PL" sz="3400" dirty="0" err="1"/>
              <a:t>issues</a:t>
            </a:r>
            <a:r>
              <a:rPr lang="pl-PL" sz="3400" dirty="0"/>
              <a:t>!</a:t>
            </a:r>
            <a:endParaRPr lang="en-GB" sz="3400" b="1" dirty="0"/>
          </a:p>
        </p:txBody>
      </p:sp>
      <p:pic>
        <p:nvPicPr>
          <p:cNvPr id="34" name="Obraz 33" descr="Wycinek ekranu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" t="2722" r="-260" b="1171"/>
          <a:stretch/>
        </p:blipFill>
        <p:spPr>
          <a:xfrm>
            <a:off x="1115616" y="1340768"/>
            <a:ext cx="6938487" cy="2232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971600" y="4077072"/>
            <a:ext cx="8280920" cy="2431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00050" indent="-400050">
              <a:buAutoNum type="romanLcParenBoth"/>
            </a:pPr>
            <a:r>
              <a:rPr lang="pl-PL" sz="2000" dirty="0">
                <a:latin typeface="+mj-lt"/>
                <a:cs typeface="Times" panose="02020603050405020304" pitchFamily="18" charset="0"/>
              </a:rPr>
              <a:t>   </a:t>
            </a:r>
            <a:r>
              <a:rPr lang="pl-PL" sz="2000" dirty="0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  <a:t>Input </a:t>
            </a:r>
            <a:r>
              <a:rPr lang="pl-PL" sz="2000" dirty="0" err="1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  <a:t>probe</a:t>
            </a:r>
            <a:r>
              <a:rPr lang="pl-PL" sz="2000" dirty="0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  <a:t> </a:t>
            </a:r>
            <a:r>
              <a:rPr lang="pl-PL" sz="2000" dirty="0" err="1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  <a:t>incompatibility</a:t>
            </a:r>
            <a:r>
              <a:rPr lang="pl-PL" sz="2000" dirty="0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  <a:t> </a:t>
            </a:r>
            <a:br>
              <a:rPr lang="pl-PL" sz="2000" dirty="0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</a:br>
            <a:r>
              <a:rPr lang="pl-PL" sz="2000" dirty="0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  <a:t>   </a:t>
            </a:r>
            <a:r>
              <a:rPr lang="pl-PL" sz="1600" dirty="0" err="1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  <a:t>may</a:t>
            </a:r>
            <a:r>
              <a:rPr lang="pl-PL" sz="1600" dirty="0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  <a:t> </a:t>
            </a:r>
            <a:r>
              <a:rPr lang="pl-PL" sz="1600" dirty="0" err="1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  <a:t>affect</a:t>
            </a:r>
            <a:r>
              <a:rPr lang="pl-PL" sz="1600" dirty="0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  <a:t> </a:t>
            </a:r>
            <a:r>
              <a:rPr lang="pl-PL" sz="1600" dirty="0" err="1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  <a:t>scaling</a:t>
            </a:r>
            <a:r>
              <a:rPr lang="pl-PL" sz="1600" dirty="0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  <a:t> of precision with the numer of </a:t>
            </a:r>
            <a:r>
              <a:rPr lang="pl-PL" sz="1600" dirty="0" err="1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  <a:t>parameters</a:t>
            </a:r>
            <a:r>
              <a:rPr lang="pl-PL" sz="1600" dirty="0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  <a:t> </a:t>
            </a:r>
            <a:r>
              <a:rPr lang="pl-PL" sz="1600" dirty="0" err="1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  <a:t>involved</a:t>
            </a:r>
            <a:r>
              <a:rPr lang="pl-PL" sz="1600" dirty="0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  <a:t>!</a:t>
            </a:r>
            <a:br>
              <a:rPr lang="pl-PL" sz="1600" dirty="0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</a:br>
            <a:r>
              <a:rPr lang="pl-PL" sz="1600" dirty="0">
                <a:solidFill>
                  <a:srgbClr val="FF0000"/>
                </a:solidFill>
                <a:latin typeface="+mj-lt"/>
                <a:cs typeface="Times" panose="02020603050405020304" pitchFamily="18" charset="0"/>
              </a:rPr>
              <a:t> </a:t>
            </a:r>
          </a:p>
          <a:p>
            <a:pPr marL="400050" indent="-400050">
              <a:buAutoNum type="romanLcParenBoth"/>
            </a:pPr>
            <a:r>
              <a:rPr lang="pl-PL" sz="2000" dirty="0">
                <a:latin typeface="+mj-lt"/>
                <a:cs typeface="Times" panose="02020603050405020304" pitchFamily="18" charset="0"/>
              </a:rPr>
              <a:t>   </a:t>
            </a:r>
            <a:r>
              <a:rPr lang="pl-PL" sz="2000" dirty="0" err="1">
                <a:latin typeface="+mj-lt"/>
                <a:cs typeface="Times" panose="02020603050405020304" pitchFamily="18" charset="0"/>
              </a:rPr>
              <a:t>Measurement</a:t>
            </a:r>
            <a:r>
              <a:rPr lang="pl-PL" sz="2000" dirty="0">
                <a:latin typeface="+mj-lt"/>
                <a:cs typeface="Times" panose="02020603050405020304" pitchFamily="18" charset="0"/>
              </a:rPr>
              <a:t> </a:t>
            </a:r>
            <a:r>
              <a:rPr lang="pl-PL" sz="2000" dirty="0" err="1">
                <a:latin typeface="+mj-lt"/>
                <a:cs typeface="Times" panose="02020603050405020304" pitchFamily="18" charset="0"/>
              </a:rPr>
              <a:t>incompatibility</a:t>
            </a:r>
            <a:r>
              <a:rPr lang="pl-PL" sz="2000" dirty="0">
                <a:latin typeface="+mj-lt"/>
                <a:cs typeface="Times" panose="02020603050405020304" pitchFamily="18" charset="0"/>
              </a:rPr>
              <a:t> </a:t>
            </a:r>
            <a:br>
              <a:rPr lang="pl-PL" sz="2000" dirty="0">
                <a:latin typeface="+mj-lt"/>
                <a:cs typeface="Times" panose="02020603050405020304" pitchFamily="18" charset="0"/>
              </a:rPr>
            </a:br>
            <a:r>
              <a:rPr lang="pl-PL" sz="2000" dirty="0">
                <a:latin typeface="+mj-lt"/>
                <a:cs typeface="Times" panose="02020603050405020304" pitchFamily="18" charset="0"/>
              </a:rPr>
              <a:t>   </a:t>
            </a:r>
            <a:r>
              <a:rPr lang="pl-PL" sz="1600" dirty="0" err="1">
                <a:latin typeface="+mj-lt"/>
                <a:cs typeface="Times" panose="02020603050405020304" pitchFamily="18" charset="0"/>
              </a:rPr>
              <a:t>asymptotically</a:t>
            </a:r>
            <a:r>
              <a:rPr lang="pl-PL" sz="1600" dirty="0">
                <a:latin typeface="+mj-lt"/>
                <a:cs typeface="Times" panose="02020603050405020304" pitchFamily="18" charset="0"/>
              </a:rPr>
              <a:t> </a:t>
            </a:r>
            <a:r>
              <a:rPr lang="pl-PL" sz="1600" dirty="0" err="1">
                <a:latin typeface="+mj-lt"/>
                <a:cs typeface="Times" panose="02020603050405020304" pitchFamily="18" charset="0"/>
              </a:rPr>
              <a:t>at</a:t>
            </a:r>
            <a:r>
              <a:rPr lang="pl-PL" sz="1600" dirty="0">
                <a:latin typeface="+mj-lt"/>
                <a:cs typeface="Times" panose="02020603050405020304" pitchFamily="18" charset="0"/>
              </a:rPr>
              <a:t> most </a:t>
            </a:r>
            <a:r>
              <a:rPr lang="pl-PL" sz="1600" dirty="0" err="1">
                <a:latin typeface="+mj-lt"/>
                <a:cs typeface="Times" panose="02020603050405020304" pitchFamily="18" charset="0"/>
              </a:rPr>
              <a:t>twice</a:t>
            </a:r>
            <a:r>
              <a:rPr lang="pl-PL" sz="1600" dirty="0">
                <a:latin typeface="+mj-lt"/>
                <a:cs typeface="Times" panose="02020603050405020304" pitchFamily="18" charset="0"/>
              </a:rPr>
              <a:t> </a:t>
            </a:r>
            <a:r>
              <a:rPr lang="pl-PL" sz="1600" dirty="0" err="1">
                <a:latin typeface="+mj-lt"/>
                <a:cs typeface="Times" panose="02020603050405020304" pitchFamily="18" charset="0"/>
              </a:rPr>
              <a:t>overhead</a:t>
            </a:r>
            <a:r>
              <a:rPr lang="pl-PL" sz="1600" dirty="0">
                <a:latin typeface="+mj-lt"/>
                <a:cs typeface="Times" panose="02020603050405020304" pitchFamily="18" charset="0"/>
              </a:rPr>
              <a:t> in </a:t>
            </a:r>
            <a:r>
              <a:rPr lang="pl-PL" sz="1600" dirty="0" err="1">
                <a:latin typeface="+mj-lt"/>
                <a:cs typeface="Times" panose="02020603050405020304" pitchFamily="18" charset="0"/>
              </a:rPr>
              <a:t>resources</a:t>
            </a:r>
            <a:r>
              <a:rPr lang="pl-PL" sz="1600" dirty="0">
                <a:latin typeface="+mj-lt"/>
                <a:cs typeface="Times" panose="02020603050405020304" pitchFamily="18" charset="0"/>
              </a:rPr>
              <a:t> for </a:t>
            </a:r>
            <a:r>
              <a:rPr lang="pl-PL" sz="1600" dirty="0" err="1">
                <a:latin typeface="+mj-lt"/>
                <a:cs typeface="Times" panose="02020603050405020304" pitchFamily="18" charset="0"/>
              </a:rPr>
              <a:t>noisy</a:t>
            </a:r>
            <a:r>
              <a:rPr lang="pl-PL" sz="1600" dirty="0">
                <a:latin typeface="+mj-lt"/>
                <a:cs typeface="Times" panose="02020603050405020304" pitchFamily="18" charset="0"/>
              </a:rPr>
              <a:t> </a:t>
            </a:r>
            <a:r>
              <a:rPr lang="pl-PL" sz="1600" dirty="0" err="1">
                <a:latin typeface="+mj-lt"/>
                <a:cs typeface="Times" panose="02020603050405020304" pitchFamily="18" charset="0"/>
              </a:rPr>
              <a:t>models</a:t>
            </a:r>
            <a:br>
              <a:rPr lang="pl-PL" sz="1600" dirty="0">
                <a:latin typeface="+mj-lt"/>
                <a:cs typeface="Times" panose="02020603050405020304" pitchFamily="18" charset="0"/>
              </a:rPr>
            </a:br>
            <a:endParaRPr lang="pl-PL" sz="1600" dirty="0">
              <a:latin typeface="+mj-lt"/>
              <a:cs typeface="Times" panose="02020603050405020304" pitchFamily="18" charset="0"/>
            </a:endParaRPr>
          </a:p>
          <a:p>
            <a:pPr marL="400050" indent="-400050">
              <a:buAutoNum type="romanLcParenBoth"/>
            </a:pPr>
            <a:r>
              <a:rPr lang="pl-PL" sz="2000" dirty="0">
                <a:latin typeface="+mj-lt"/>
                <a:cs typeface="Times" panose="02020603050405020304" pitchFamily="18" charset="0"/>
              </a:rPr>
              <a:t>   </a:t>
            </a:r>
            <a:r>
              <a:rPr lang="pl-PL" sz="2000" dirty="0" err="1">
                <a:latin typeface="+mj-lt"/>
                <a:cs typeface="Times" panose="02020603050405020304" pitchFamily="18" charset="0"/>
              </a:rPr>
              <a:t>Correlated</a:t>
            </a:r>
            <a:r>
              <a:rPr lang="pl-PL" sz="2000" dirty="0">
                <a:latin typeface="+mj-lt"/>
                <a:cs typeface="Times" panose="02020603050405020304" pitchFamily="18" charset="0"/>
              </a:rPr>
              <a:t> </a:t>
            </a:r>
            <a:r>
              <a:rPr lang="pl-PL" sz="2000" dirty="0" err="1">
                <a:latin typeface="+mj-lt"/>
                <a:cs typeface="Times" panose="02020603050405020304" pitchFamily="18" charset="0"/>
              </a:rPr>
              <a:t>estimators</a:t>
            </a:r>
            <a:br>
              <a:rPr lang="pl-PL" sz="2000" dirty="0">
                <a:latin typeface="+mj-lt"/>
                <a:cs typeface="Times" panose="02020603050405020304" pitchFamily="18" charset="0"/>
              </a:rPr>
            </a:br>
            <a:r>
              <a:rPr lang="pl-PL" sz="2000" dirty="0">
                <a:latin typeface="+mj-lt"/>
                <a:cs typeface="Times" panose="02020603050405020304" pitchFamily="18" charset="0"/>
              </a:rPr>
              <a:t>   </a:t>
            </a:r>
            <a:r>
              <a:rPr lang="pl-PL" sz="1600" dirty="0">
                <a:latin typeface="+mj-lt"/>
                <a:cs typeface="Times" panose="02020603050405020304" pitchFamily="18" charset="0"/>
              </a:rPr>
              <a:t>problem </a:t>
            </a:r>
            <a:r>
              <a:rPr lang="pl-PL" sz="1600" dirty="0" err="1">
                <a:latin typeface="+mj-lt"/>
                <a:cs typeface="Times" panose="02020603050405020304" pitchFamily="18" charset="0"/>
              </a:rPr>
              <a:t>removed</a:t>
            </a:r>
            <a:r>
              <a:rPr lang="pl-PL" sz="1600" dirty="0">
                <a:latin typeface="+mj-lt"/>
                <a:cs typeface="Times" panose="02020603050405020304" pitchFamily="18" charset="0"/>
              </a:rPr>
              <a:t> </a:t>
            </a:r>
            <a:r>
              <a:rPr lang="pl-PL" sz="1600" dirty="0" err="1">
                <a:latin typeface="+mj-lt"/>
                <a:cs typeface="Times" panose="02020603050405020304" pitchFamily="18" charset="0"/>
              </a:rPr>
              <a:t>if</a:t>
            </a:r>
            <a:r>
              <a:rPr lang="pl-PL" sz="1600" dirty="0">
                <a:latin typeface="+mj-lt"/>
                <a:cs typeface="Times" panose="02020603050405020304" pitchFamily="18" charset="0"/>
              </a:rPr>
              <a:t> </a:t>
            </a:r>
            <a:r>
              <a:rPr lang="pl-PL" sz="1600" dirty="0" err="1">
                <a:latin typeface="+mj-lt"/>
                <a:cs typeface="Times" panose="02020603050405020304" pitchFamily="18" charset="0"/>
              </a:rPr>
              <a:t>proper</a:t>
            </a:r>
            <a:r>
              <a:rPr lang="pl-PL" sz="1600" dirty="0">
                <a:latin typeface="+mj-lt"/>
                <a:cs typeface="Times" panose="02020603050405020304" pitchFamily="18" charset="0"/>
              </a:rPr>
              <a:t> </a:t>
            </a:r>
            <a:r>
              <a:rPr lang="pl-PL" sz="1600" dirty="0" err="1">
                <a:latin typeface="+mj-lt"/>
                <a:cs typeface="Times" panose="02020603050405020304" pitchFamily="18" charset="0"/>
              </a:rPr>
              <a:t>parametrization</a:t>
            </a:r>
            <a:r>
              <a:rPr lang="pl-PL" sz="1600" dirty="0">
                <a:latin typeface="+mj-lt"/>
                <a:cs typeface="Times" panose="02020603050405020304" pitchFamily="18" charset="0"/>
              </a:rPr>
              <a:t> </a:t>
            </a:r>
            <a:r>
              <a:rPr lang="pl-PL" sz="1600" dirty="0" err="1">
                <a:latin typeface="+mj-lt"/>
                <a:cs typeface="Times" panose="02020603050405020304" pitchFamily="18" charset="0"/>
              </a:rPr>
              <a:t>chosen</a:t>
            </a:r>
            <a:endParaRPr lang="pl-PL" sz="1600" dirty="0">
              <a:latin typeface="+mj-lt"/>
              <a:cs typeface="Times" panose="02020603050405020304" pitchFamily="18" charset="0"/>
            </a:endParaRPr>
          </a:p>
        </p:txBody>
      </p:sp>
      <p:sp>
        <p:nvSpPr>
          <p:cNvPr id="6" name="Elipsa 5"/>
          <p:cNvSpPr/>
          <p:nvPr/>
        </p:nvSpPr>
        <p:spPr>
          <a:xfrm>
            <a:off x="395536" y="836712"/>
            <a:ext cx="3024336" cy="309634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2843808" y="6498634"/>
            <a:ext cx="61206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400" dirty="0">
                <a:solidFill>
                  <a:prstClr val="black"/>
                </a:solidFill>
                <a:latin typeface="Times" pitchFamily="18" charset="0"/>
              </a:rPr>
              <a:t>S. </a:t>
            </a:r>
            <a:r>
              <a:rPr lang="pl-PL" sz="1400" dirty="0" err="1">
                <a:solidFill>
                  <a:prstClr val="black"/>
                </a:solidFill>
                <a:latin typeface="Times" pitchFamily="18" charset="0"/>
              </a:rPr>
              <a:t>Ragy</a:t>
            </a:r>
            <a:r>
              <a:rPr lang="pl-PL" sz="1400" dirty="0">
                <a:solidFill>
                  <a:prstClr val="black"/>
                </a:solidFill>
                <a:latin typeface="Times" pitchFamily="18" charset="0"/>
              </a:rPr>
              <a:t>, M, Jarzyna, RDD, </a:t>
            </a:r>
            <a:r>
              <a:rPr lang="pl-PL" sz="1400" dirty="0" err="1">
                <a:solidFill>
                  <a:prstClr val="black"/>
                </a:solidFill>
                <a:latin typeface="Times" pitchFamily="18" charset="0"/>
              </a:rPr>
              <a:t>Phys</a:t>
            </a:r>
            <a:r>
              <a:rPr lang="pl-PL" sz="1400" dirty="0">
                <a:solidFill>
                  <a:prstClr val="black"/>
                </a:solidFill>
                <a:latin typeface="Times" pitchFamily="18" charset="0"/>
              </a:rPr>
              <a:t>. </a:t>
            </a:r>
            <a:r>
              <a:rPr lang="pl-PL" sz="1400" dirty="0" err="1">
                <a:solidFill>
                  <a:prstClr val="black"/>
                </a:solidFill>
                <a:latin typeface="Times" pitchFamily="18" charset="0"/>
              </a:rPr>
              <a:t>Rev</a:t>
            </a:r>
            <a:r>
              <a:rPr lang="pl-PL" sz="1400" dirty="0">
                <a:solidFill>
                  <a:prstClr val="black"/>
                </a:solidFill>
                <a:latin typeface="Times" pitchFamily="18" charset="0"/>
              </a:rPr>
              <a:t>. A 94, 052108 (2016)</a:t>
            </a:r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id="{15C82F21-A520-F1CB-759F-115457BE6BBF}"/>
              </a:ext>
            </a:extLst>
          </p:cNvPr>
          <p:cNvSpPr/>
          <p:nvPr/>
        </p:nvSpPr>
        <p:spPr>
          <a:xfrm>
            <a:off x="5145934" y="2238918"/>
            <a:ext cx="536308" cy="5290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A14EEB5-D902-DD28-B9FC-ADB9EC4AD35B}"/>
              </a:ext>
            </a:extLst>
          </p:cNvPr>
          <p:cNvSpPr txBox="1"/>
          <p:nvPr/>
        </p:nvSpPr>
        <p:spPr>
          <a:xfrm>
            <a:off x="5277172" y="2318755"/>
            <a:ext cx="3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?</a:t>
            </a:r>
          </a:p>
        </p:txBody>
      </p:sp>
      <p:pic>
        <p:nvPicPr>
          <p:cNvPr id="12" name="Obraz 11" descr="\documentclass{slides}\pagestyle{empty}&#10;\usepackage{color,amsmath,amssymb}&#10;\renewcommand{\familydefault}{cmr}&#10;\begin{document}&#10;%\pagecolor{blue}&#10;%\color{blue}&#10;$$&#10;\boldsymbol{\theta} = (\theta_1,\dots,\theta_{\mathfrak{p}})&#10;$$&#10;\end{document}&#10;" title="IguanaTex Bitmap Display">
            <a:extLst>
              <a:ext uri="{FF2B5EF4-FFF2-40B4-BE49-F238E27FC236}">
                <a16:creationId xmlns:a16="http://schemas.microsoft.com/office/drawing/2014/main" id="{008306BD-CA39-D6DC-1093-88EBBE2227A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542" y="1333999"/>
            <a:ext cx="1957518" cy="28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91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0" grpId="0" animBg="1"/>
      <p:bldP spid="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4912FE31-22C9-51DE-38A0-514FCC6995C1}"/>
              </a:ext>
            </a:extLst>
          </p:cNvPr>
          <p:cNvSpPr/>
          <p:nvPr/>
        </p:nvSpPr>
        <p:spPr>
          <a:xfrm>
            <a:off x="144572" y="3419833"/>
            <a:ext cx="8397922" cy="894070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4" name="Prostokąt 123">
            <a:extLst>
              <a:ext uri="{FF2B5EF4-FFF2-40B4-BE49-F238E27FC236}">
                <a16:creationId xmlns:a16="http://schemas.microsoft.com/office/drawing/2014/main" id="{359950DF-C76C-78A3-BD71-8AE89B8017FF}"/>
              </a:ext>
            </a:extLst>
          </p:cNvPr>
          <p:cNvSpPr/>
          <p:nvPr/>
        </p:nvSpPr>
        <p:spPr>
          <a:xfrm>
            <a:off x="5009890" y="4502597"/>
            <a:ext cx="3532604" cy="2004049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354CCF25-49E7-93F4-6AC0-DEC5542A7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96727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>Heisenberg limit in </a:t>
            </a:r>
            <a:r>
              <a:rPr lang="pl-PL" dirty="0" err="1"/>
              <a:t>multi-parameter</a:t>
            </a:r>
            <a:r>
              <a:rPr lang="pl-PL" dirty="0"/>
              <a:t> </a:t>
            </a:r>
            <a:r>
              <a:rPr lang="pl-PL" dirty="0" err="1"/>
              <a:t>noisy</a:t>
            </a:r>
            <a:r>
              <a:rPr lang="pl-PL" dirty="0"/>
              <a:t> </a:t>
            </a:r>
            <a:r>
              <a:rPr lang="pl-PL" dirty="0" err="1"/>
              <a:t>metrology</a:t>
            </a:r>
            <a:r>
              <a:rPr lang="pl-PL" dirty="0"/>
              <a:t>?</a:t>
            </a:r>
          </a:p>
        </p:txBody>
      </p:sp>
      <p:pic>
        <p:nvPicPr>
          <p:cNvPr id="4" name="Obraz 3" descr="\documentclass{slides}\pagestyle{empty}&#10;\usepackage{color,amsmath,amssymb}&#10;\renewcommand{\familydefault}{cmr}&#10;\begin{document}&#10;%\pagecolor{blue}&#10;%\color{blue}&#10;$$&#10;\mathcal{C} = \textrm{Tr}\left(C \textrm{Cov}[\tilde{\theta_i},\tilde{\theta_j}]\right)&#10;$$&#10;\end{document}&#10;" title="IguanaTex Bitmap Display">
            <a:extLst>
              <a:ext uri="{FF2B5EF4-FFF2-40B4-BE49-F238E27FC236}">
                <a16:creationId xmlns:a16="http://schemas.microsoft.com/office/drawing/2014/main" id="{B438D451-A8B2-AF0A-1A79-931DAAD202E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686" y="2913154"/>
            <a:ext cx="2712683" cy="423716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6FE1F845-792A-E599-7AF9-A0723AD66A5B}"/>
              </a:ext>
            </a:extLst>
          </p:cNvPr>
          <p:cNvSpPr txBox="1"/>
          <p:nvPr/>
        </p:nvSpPr>
        <p:spPr>
          <a:xfrm>
            <a:off x="198330" y="2909548"/>
            <a:ext cx="4629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 err="1">
                <a:latin typeface="+mj-lt"/>
                <a:cs typeface="Times" panose="02020603050405020304" pitchFamily="18" charset="0"/>
              </a:rPr>
              <a:t>Multiparameter</a:t>
            </a:r>
            <a:r>
              <a:rPr lang="pl-PL" sz="1800" dirty="0">
                <a:latin typeface="+mj-lt"/>
                <a:cs typeface="Times" panose="02020603050405020304" pitchFamily="18" charset="0"/>
              </a:rPr>
              <a:t> </a:t>
            </a:r>
            <a:r>
              <a:rPr lang="pl-PL" sz="1800" dirty="0" err="1">
                <a:latin typeface="+mj-lt"/>
                <a:cs typeface="Times" panose="02020603050405020304" pitchFamily="18" charset="0"/>
              </a:rPr>
              <a:t>quadratic</a:t>
            </a:r>
            <a:r>
              <a:rPr lang="pl-PL" sz="1800" dirty="0">
                <a:latin typeface="+mj-lt"/>
                <a:cs typeface="Times" panose="02020603050405020304" pitchFamily="18" charset="0"/>
              </a:rPr>
              <a:t> </a:t>
            </a:r>
            <a:r>
              <a:rPr lang="pl-PL" sz="1800" dirty="0" err="1">
                <a:latin typeface="+mj-lt"/>
                <a:cs typeface="Times" panose="02020603050405020304" pitchFamily="18" charset="0"/>
              </a:rPr>
              <a:t>cost</a:t>
            </a:r>
            <a:r>
              <a:rPr lang="pl-PL" sz="1800" dirty="0">
                <a:latin typeface="+mj-lt"/>
                <a:cs typeface="Times" panose="02020603050405020304" pitchFamily="18" charset="0"/>
              </a:rPr>
              <a:t>:</a:t>
            </a:r>
            <a:endParaRPr lang="pl-PL" dirty="0"/>
          </a:p>
        </p:txBody>
      </p:sp>
      <p:pic>
        <p:nvPicPr>
          <p:cNvPr id="16" name="Obraz 15" descr="\documentclass{slides}\pagestyle{empty}&#10;\usepackage{color,amsmath,amssymb}&#10;\renewcommand{\familydefault}{cmr}&#10;\begin{document}&#10;%\pagecolor{blue}&#10;%\color{blue}&#10;$$&#10;C \succ 0&#10;$$&#10;\end{document}&#10;" title="IguanaTex Bitmap Display">
            <a:extLst>
              <a:ext uri="{FF2B5EF4-FFF2-40B4-BE49-F238E27FC236}">
                <a16:creationId xmlns:a16="http://schemas.microsoft.com/office/drawing/2014/main" id="{54A02657-9795-C6F2-07D6-5B935812072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932" y="3020479"/>
            <a:ext cx="737386" cy="209066"/>
          </a:xfrm>
          <a:prstGeom prst="rect">
            <a:avLst/>
          </a:prstGeom>
        </p:spPr>
      </p:pic>
      <p:pic>
        <p:nvPicPr>
          <p:cNvPr id="22" name="Obraz 21" descr="\documentclass{slides}\pagestyle{empty}&#10;\usepackage{color,amsmath,amssymb}&#10;\renewcommand{\familydefault}{cmr}&#10;\begin{document}&#10;%\pagecolor{blue}&#10;%\color{blue}&#10;$$&#10;\mathcal{C}  \propto \frac{1}{N^2}&#10;$$&#10;\end{document}&#10;" title="IguanaTex Bitmap Display">
            <a:extLst>
              <a:ext uri="{FF2B5EF4-FFF2-40B4-BE49-F238E27FC236}">
                <a16:creationId xmlns:a16="http://schemas.microsoft.com/office/drawing/2014/main" id="{460A0B4F-7E41-A34B-8345-8B861CA1B75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829" y="3567612"/>
            <a:ext cx="954922" cy="577200"/>
          </a:xfrm>
          <a:prstGeom prst="rect">
            <a:avLst/>
          </a:prstGeom>
        </p:spPr>
      </p:pic>
      <p:pic>
        <p:nvPicPr>
          <p:cNvPr id="19" name="Obraz 18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S}  = \textrm{span}_{\mathbb{H}}\left\{K_i^\dagger K_j, \forall_{ij}  \right\} $&#10; \end{document}&#10;" title="IguanaTex Bitmap Display">
            <a:extLst>
              <a:ext uri="{FF2B5EF4-FFF2-40B4-BE49-F238E27FC236}">
                <a16:creationId xmlns:a16="http://schemas.microsoft.com/office/drawing/2014/main" id="{02BA1206-9A7A-05B2-04A4-F09E4D720A5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874" y="4466270"/>
            <a:ext cx="2518851" cy="479692"/>
          </a:xfrm>
          <a:prstGeom prst="rect">
            <a:avLst/>
          </a:prstGeom>
          <a:noFill/>
          <a:ln/>
          <a:effectLst/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93867A79-AFFD-52A2-6164-B538E7A31F00}"/>
              </a:ext>
            </a:extLst>
          </p:cNvPr>
          <p:cNvSpPr txBox="1"/>
          <p:nvPr/>
        </p:nvSpPr>
        <p:spPr>
          <a:xfrm>
            <a:off x="-39662" y="3493395"/>
            <a:ext cx="4629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800" dirty="0" err="1">
                <a:latin typeface="+mj-lt"/>
                <a:cs typeface="Times" panose="02020603050405020304" pitchFamily="18" charset="0"/>
              </a:rPr>
              <a:t>Can</a:t>
            </a:r>
            <a:r>
              <a:rPr lang="pl-PL" sz="1800" dirty="0">
                <a:latin typeface="+mj-lt"/>
                <a:cs typeface="Times" panose="02020603050405020304" pitchFamily="18" charset="0"/>
              </a:rPr>
              <a:t> we </a:t>
            </a:r>
            <a:r>
              <a:rPr lang="pl-PL" sz="1800" dirty="0" err="1">
                <a:latin typeface="+mj-lt"/>
                <a:cs typeface="Times" panose="02020603050405020304" pitchFamily="18" charset="0"/>
              </a:rPr>
              <a:t>have</a:t>
            </a:r>
            <a:r>
              <a:rPr lang="pl-PL" sz="1800" dirty="0">
                <a:latin typeface="+mj-lt"/>
                <a:cs typeface="Times" panose="02020603050405020304" pitchFamily="18" charset="0"/>
              </a:rPr>
              <a:t> the Heisenberg </a:t>
            </a:r>
            <a:r>
              <a:rPr lang="pl-PL" sz="1800" dirty="0" err="1">
                <a:latin typeface="+mj-lt"/>
                <a:cs typeface="Times" panose="02020603050405020304" pitchFamily="18" charset="0"/>
              </a:rPr>
              <a:t>scaling</a:t>
            </a:r>
            <a:r>
              <a:rPr lang="pl-PL" sz="1800" dirty="0">
                <a:latin typeface="+mj-lt"/>
                <a:cs typeface="Times" panose="02020603050405020304" pitchFamily="18" charset="0"/>
              </a:rPr>
              <a:t> </a:t>
            </a:r>
            <a:r>
              <a:rPr lang="pl-PL" dirty="0">
                <a:latin typeface="+mj-lt"/>
                <a:cs typeface="Times" panose="02020603050405020304" pitchFamily="18" charset="0"/>
              </a:rPr>
              <a:t>with N </a:t>
            </a:r>
            <a:r>
              <a:rPr lang="pl-PL" dirty="0" err="1">
                <a:latin typeface="+mj-lt"/>
                <a:cs typeface="Times" panose="02020603050405020304" pitchFamily="18" charset="0"/>
              </a:rPr>
              <a:t>uses</a:t>
            </a:r>
            <a:r>
              <a:rPr lang="pl-PL" dirty="0">
                <a:latin typeface="+mj-lt"/>
                <a:cs typeface="Times" panose="02020603050405020304" pitchFamily="18" charset="0"/>
              </a:rPr>
              <a:t> of the channel ? </a:t>
            </a:r>
            <a:endParaRPr lang="pl-PL" dirty="0"/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FCA97EE5-E78D-5266-CAC8-824D33EA4400}"/>
              </a:ext>
            </a:extLst>
          </p:cNvPr>
          <p:cNvSpPr txBox="1"/>
          <p:nvPr/>
        </p:nvSpPr>
        <p:spPr>
          <a:xfrm>
            <a:off x="4632436" y="6514373"/>
            <a:ext cx="45771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W. </a:t>
            </a:r>
            <a:r>
              <a:rPr lang="pl-PL" sz="1400" dirty="0" err="1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Gorecki</a:t>
            </a:r>
            <a:r>
              <a:rPr lang="pl-PL" sz="14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, S. </a:t>
            </a:r>
            <a:r>
              <a:rPr lang="pl-PL" sz="1400" dirty="0" err="1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Zhou</a:t>
            </a:r>
            <a:r>
              <a:rPr lang="pl-PL" sz="14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, L. </a:t>
            </a:r>
            <a:r>
              <a:rPr lang="pl-PL" sz="1400" dirty="0" err="1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Jiang</a:t>
            </a:r>
            <a:r>
              <a:rPr lang="pl-PL" sz="14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, RDD, Quantum 4, 288 (2020) </a:t>
            </a:r>
            <a:endParaRPr lang="pl-PL" sz="1400" dirty="0"/>
          </a:p>
        </p:txBody>
      </p:sp>
      <p:pic>
        <p:nvPicPr>
          <p:cNvPr id="26" name="Obraz 25" descr="Wycinek ekranu">
            <a:extLst>
              <a:ext uri="{FF2B5EF4-FFF2-40B4-BE49-F238E27FC236}">
                <a16:creationId xmlns:a16="http://schemas.microsoft.com/office/drawing/2014/main" id="{45A282C7-4A9A-E4FF-291C-3CD75A6D70CF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" r="27756"/>
          <a:stretch/>
        </p:blipFill>
        <p:spPr>
          <a:xfrm>
            <a:off x="187312" y="1314765"/>
            <a:ext cx="3780000" cy="1486405"/>
          </a:xfrm>
          <a:prstGeom prst="rect">
            <a:avLst/>
          </a:prstGeom>
        </p:spPr>
      </p:pic>
      <p:grpSp>
        <p:nvGrpSpPr>
          <p:cNvPr id="29" name="Grupa 28">
            <a:extLst>
              <a:ext uri="{FF2B5EF4-FFF2-40B4-BE49-F238E27FC236}">
                <a16:creationId xmlns:a16="http://schemas.microsoft.com/office/drawing/2014/main" id="{702EE64E-6A9D-A208-C8D8-125EC7FAF641}"/>
              </a:ext>
            </a:extLst>
          </p:cNvPr>
          <p:cNvGrpSpPr/>
          <p:nvPr/>
        </p:nvGrpSpPr>
        <p:grpSpPr>
          <a:xfrm>
            <a:off x="565964" y="1927371"/>
            <a:ext cx="189506" cy="267151"/>
            <a:chOff x="611286" y="3905556"/>
            <a:chExt cx="288306" cy="375317"/>
          </a:xfrm>
        </p:grpSpPr>
        <p:sp>
          <p:nvSpPr>
            <p:cNvPr id="36" name="Prostokąt 35">
              <a:extLst>
                <a:ext uri="{FF2B5EF4-FFF2-40B4-BE49-F238E27FC236}">
                  <a16:creationId xmlns:a16="http://schemas.microsoft.com/office/drawing/2014/main" id="{644CB295-8872-01A1-2B74-A320DCD82963}"/>
                </a:ext>
              </a:extLst>
            </p:cNvPr>
            <p:cNvSpPr/>
            <p:nvPr/>
          </p:nvSpPr>
          <p:spPr>
            <a:xfrm>
              <a:off x="611286" y="3905556"/>
              <a:ext cx="288306" cy="375317"/>
            </a:xfrm>
            <a:prstGeom prst="rect">
              <a:avLst/>
            </a:prstGeom>
            <a:solidFill>
              <a:srgbClr val="D1D2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37" name="Obraz 36" descr="\documentclass{slides}\pagestyle{empty}&#10;\usepackage{color,amsmath}&#10;\renewcommand{\familydefault}{cmr}&#10;\begin{document}&#10;%\pagecolor{blue}&#10;%\color{blue}&#10;$$&#10;\textcolor{red}{\rho}&#10;$$&#10;\end{document}&#10;" title="IguanaTex Bitmap Display">
              <a:extLst>
                <a:ext uri="{FF2B5EF4-FFF2-40B4-BE49-F238E27FC236}">
                  <a16:creationId xmlns:a16="http://schemas.microsoft.com/office/drawing/2014/main" id="{A9372299-2136-AA92-F934-A3DA8E564D51}"/>
                </a:ext>
              </a:extLst>
            </p:cNvPr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297" y="3996689"/>
              <a:ext cx="132283" cy="173972"/>
            </a:xfrm>
            <a:prstGeom prst="rect">
              <a:avLst/>
            </a:prstGeom>
          </p:spPr>
        </p:pic>
      </p:grpSp>
      <p:grpSp>
        <p:nvGrpSpPr>
          <p:cNvPr id="30" name="Grupa 29">
            <a:extLst>
              <a:ext uri="{FF2B5EF4-FFF2-40B4-BE49-F238E27FC236}">
                <a16:creationId xmlns:a16="http://schemas.microsoft.com/office/drawing/2014/main" id="{1C1216A0-DBBA-FB01-3456-C91655D64E90}"/>
              </a:ext>
            </a:extLst>
          </p:cNvPr>
          <p:cNvGrpSpPr/>
          <p:nvPr/>
        </p:nvGrpSpPr>
        <p:grpSpPr>
          <a:xfrm>
            <a:off x="1910874" y="1951659"/>
            <a:ext cx="189506" cy="267151"/>
            <a:chOff x="1619672" y="4033429"/>
            <a:chExt cx="288306" cy="375317"/>
          </a:xfrm>
        </p:grpSpPr>
        <p:sp>
          <p:nvSpPr>
            <p:cNvPr id="34" name="Prostokąt 33">
              <a:extLst>
                <a:ext uri="{FF2B5EF4-FFF2-40B4-BE49-F238E27FC236}">
                  <a16:creationId xmlns:a16="http://schemas.microsoft.com/office/drawing/2014/main" id="{86AB97F9-919C-5781-80ED-D65946A756C8}"/>
                </a:ext>
              </a:extLst>
            </p:cNvPr>
            <p:cNvSpPr/>
            <p:nvPr/>
          </p:nvSpPr>
          <p:spPr>
            <a:xfrm>
              <a:off x="1619672" y="4033429"/>
              <a:ext cx="288306" cy="375317"/>
            </a:xfrm>
            <a:prstGeom prst="rect">
              <a:avLst/>
            </a:prstGeom>
            <a:solidFill>
              <a:srgbClr val="D1D2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35" name="Obraz 34" descr="\documentclass{slides}\pagestyle{empty}&#10;\usepackage{color,amsmath}&#10;\renewcommand{\familydefault}{cmr}&#10;\begin{document}&#10;%\pagecolor{blue}&#10;%\color{blue}&#10;$$&#10;\textcolor{red}{\mathcal{V}_1}&#10;$$&#10;\end{document}&#10;" title="IguanaTex Bitmap Display">
              <a:extLst>
                <a:ext uri="{FF2B5EF4-FFF2-40B4-BE49-F238E27FC236}">
                  <a16:creationId xmlns:a16="http://schemas.microsoft.com/office/drawing/2014/main" id="{9FB1227B-541D-B070-09AD-7605B1D0055A}"/>
                </a:ext>
              </a:extLst>
            </p:cNvPr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72" y="4126870"/>
              <a:ext cx="219973" cy="185469"/>
            </a:xfrm>
            <a:prstGeom prst="rect">
              <a:avLst/>
            </a:prstGeom>
          </p:spPr>
        </p:pic>
      </p:grpSp>
      <p:grpSp>
        <p:nvGrpSpPr>
          <p:cNvPr id="31" name="Grupa 30">
            <a:extLst>
              <a:ext uri="{FF2B5EF4-FFF2-40B4-BE49-F238E27FC236}">
                <a16:creationId xmlns:a16="http://schemas.microsoft.com/office/drawing/2014/main" id="{B911DDEA-9257-6640-A9F5-0A60ABA83A45}"/>
              </a:ext>
            </a:extLst>
          </p:cNvPr>
          <p:cNvGrpSpPr/>
          <p:nvPr/>
        </p:nvGrpSpPr>
        <p:grpSpPr>
          <a:xfrm>
            <a:off x="3500514" y="1962701"/>
            <a:ext cx="189506" cy="267151"/>
            <a:chOff x="7524328" y="4061794"/>
            <a:chExt cx="288306" cy="375317"/>
          </a:xfrm>
        </p:grpSpPr>
        <p:sp>
          <p:nvSpPr>
            <p:cNvPr id="32" name="Prostokąt 31">
              <a:extLst>
                <a:ext uri="{FF2B5EF4-FFF2-40B4-BE49-F238E27FC236}">
                  <a16:creationId xmlns:a16="http://schemas.microsoft.com/office/drawing/2014/main" id="{6703AFE0-ADD1-C5F6-54E2-B01A6C89449C}"/>
                </a:ext>
              </a:extLst>
            </p:cNvPr>
            <p:cNvSpPr/>
            <p:nvPr/>
          </p:nvSpPr>
          <p:spPr>
            <a:xfrm>
              <a:off x="7524328" y="4061794"/>
              <a:ext cx="288306" cy="375317"/>
            </a:xfrm>
            <a:prstGeom prst="rect">
              <a:avLst/>
            </a:prstGeom>
            <a:solidFill>
              <a:srgbClr val="D1D2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33" name="Obraz 32" descr="\documentclass{slides}\pagestyle{empty}&#10;\usepackage{color,amsmath}&#10;\renewcommand{\familydefault}{cmr}&#10;\begin{document}&#10;%\pagecolor{blue}&#10;%\color{blue}&#10;$$&#10;\textcolor{red}{\mathcal{V}_N}&#10;$$&#10;\end{document}&#10;" title="IguanaTex Bitmap Display">
              <a:extLst>
                <a:ext uri="{FF2B5EF4-FFF2-40B4-BE49-F238E27FC236}">
                  <a16:creationId xmlns:a16="http://schemas.microsoft.com/office/drawing/2014/main" id="{8F3360D4-1CFB-04D5-2564-88A18447BA90}"/>
                </a:ext>
              </a:extLst>
            </p:cNvPr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4328" y="4128113"/>
              <a:ext cx="288306" cy="188436"/>
            </a:xfrm>
            <a:prstGeom prst="rect">
              <a:avLst/>
            </a:prstGeom>
          </p:spPr>
        </p:pic>
      </p:grpSp>
      <p:grpSp>
        <p:nvGrpSpPr>
          <p:cNvPr id="79" name="Grupa 78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 \mathcal{E}_{\boldsymbol{\theta}}(\rho)=\sum_{k} K_{k}^{\boldsymbol{\theta}}\rho K_{k}^{\boldsymbol{\theta} \dagger}$$&#10; \end{document}&#10;" title="IguanaTex Vector Display">
            <a:extLst>
              <a:ext uri="{FF2B5EF4-FFF2-40B4-BE49-F238E27FC236}">
                <a16:creationId xmlns:a16="http://schemas.microsoft.com/office/drawing/2014/main" id="{99461208-D578-A66F-AEBD-E05838633AC7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4706420" y="1591057"/>
            <a:ext cx="2712683" cy="706691"/>
            <a:chOff x="11385614" y="3663365"/>
            <a:chExt cx="3147890" cy="820068"/>
          </a:xfrm>
        </p:grpSpPr>
        <p:sp>
          <p:nvSpPr>
            <p:cNvPr id="63" name="Dowolny kształt: kształt 62">
              <a:extLst>
                <a:ext uri="{FF2B5EF4-FFF2-40B4-BE49-F238E27FC236}">
                  <a16:creationId xmlns:a16="http://schemas.microsoft.com/office/drawing/2014/main" id="{D558ADE0-654B-B2B9-7AB4-FBBB7A351F1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1385614" y="3764169"/>
              <a:ext cx="189819" cy="273088"/>
            </a:xfrm>
            <a:custGeom>
              <a:avLst/>
              <a:gdLst>
                <a:gd name="connsiteX0" fmla="*/ 74773 w 189819"/>
                <a:gd name="connsiteY0" fmla="*/ 128543 h 273088"/>
                <a:gd name="connsiteX1" fmla="*/ 189 w 189819"/>
                <a:gd name="connsiteY1" fmla="*/ 226585 h 273088"/>
                <a:gd name="connsiteX2" fmla="*/ 59927 w 189819"/>
                <a:gd name="connsiteY2" fmla="*/ 273164 h 273088"/>
                <a:gd name="connsiteX3" fmla="*/ 166325 w 189819"/>
                <a:gd name="connsiteY3" fmla="*/ 205924 h 273088"/>
                <a:gd name="connsiteX4" fmla="*/ 162790 w 189819"/>
                <a:gd name="connsiteY4" fmla="*/ 203295 h 273088"/>
                <a:gd name="connsiteX5" fmla="*/ 136986 w 189819"/>
                <a:gd name="connsiteY5" fmla="*/ 219823 h 273088"/>
                <a:gd name="connsiteX6" fmla="*/ 83257 w 189819"/>
                <a:gd name="connsiteY6" fmla="*/ 252504 h 273088"/>
                <a:gd name="connsiteX7" fmla="*/ 30235 w 189819"/>
                <a:gd name="connsiteY7" fmla="*/ 210432 h 273088"/>
                <a:gd name="connsiteX8" fmla="*/ 105880 w 189819"/>
                <a:gd name="connsiteY8" fmla="*/ 134178 h 273088"/>
                <a:gd name="connsiteX9" fmla="*/ 134865 w 189819"/>
                <a:gd name="connsiteY9" fmla="*/ 116147 h 273088"/>
                <a:gd name="connsiteX10" fmla="*/ 131330 w 189819"/>
                <a:gd name="connsiteY10" fmla="*/ 113517 h 273088"/>
                <a:gd name="connsiteX11" fmla="*/ 71592 w 189819"/>
                <a:gd name="connsiteY11" fmla="*/ 70319 h 273088"/>
                <a:gd name="connsiteX12" fmla="*/ 126382 w 189819"/>
                <a:gd name="connsiteY12" fmla="*/ 20735 h 273088"/>
                <a:gd name="connsiteX13" fmla="*/ 159962 w 189819"/>
                <a:gd name="connsiteY13" fmla="*/ 41395 h 273088"/>
                <a:gd name="connsiteX14" fmla="*/ 155721 w 189819"/>
                <a:gd name="connsiteY14" fmla="*/ 54918 h 273088"/>
                <a:gd name="connsiteX15" fmla="*/ 153953 w 189819"/>
                <a:gd name="connsiteY15" fmla="*/ 59050 h 273088"/>
                <a:gd name="connsiteX16" fmla="*/ 157488 w 189819"/>
                <a:gd name="connsiteY16" fmla="*/ 61679 h 273088"/>
                <a:gd name="connsiteX17" fmla="*/ 190008 w 189819"/>
                <a:gd name="connsiteY17" fmla="*/ 25618 h 273088"/>
                <a:gd name="connsiteX18" fmla="*/ 149711 w 189819"/>
                <a:gd name="connsiteY18" fmla="*/ 75 h 273088"/>
                <a:gd name="connsiteX19" fmla="*/ 41546 w 189819"/>
                <a:gd name="connsiteY19" fmla="*/ 86471 h 273088"/>
                <a:gd name="connsiteX20" fmla="*/ 74773 w 189819"/>
                <a:gd name="connsiteY20" fmla="*/ 128543 h 273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9819" h="273088">
                  <a:moveTo>
                    <a:pt x="74773" y="128543"/>
                  </a:moveTo>
                  <a:cubicBezTo>
                    <a:pt x="4077" y="169112"/>
                    <a:pt x="189" y="217569"/>
                    <a:pt x="189" y="226585"/>
                  </a:cubicBezTo>
                  <a:cubicBezTo>
                    <a:pt x="189" y="255133"/>
                    <a:pt x="26346" y="273164"/>
                    <a:pt x="59927" y="273164"/>
                  </a:cubicBezTo>
                  <a:cubicBezTo>
                    <a:pt x="118959" y="273164"/>
                    <a:pt x="166325" y="213813"/>
                    <a:pt x="166325" y="205924"/>
                  </a:cubicBezTo>
                  <a:cubicBezTo>
                    <a:pt x="166325" y="203671"/>
                    <a:pt x="164558" y="203295"/>
                    <a:pt x="162790" y="203295"/>
                  </a:cubicBezTo>
                  <a:cubicBezTo>
                    <a:pt x="158549" y="203295"/>
                    <a:pt x="145116" y="208178"/>
                    <a:pt x="136986" y="219823"/>
                  </a:cubicBezTo>
                  <a:cubicBezTo>
                    <a:pt x="129563" y="230717"/>
                    <a:pt x="114717" y="252504"/>
                    <a:pt x="83257" y="252504"/>
                  </a:cubicBezTo>
                  <a:cubicBezTo>
                    <a:pt x="58160" y="252504"/>
                    <a:pt x="30235" y="238605"/>
                    <a:pt x="30235" y="210432"/>
                  </a:cubicBezTo>
                  <a:cubicBezTo>
                    <a:pt x="30235" y="192026"/>
                    <a:pt x="50030" y="136431"/>
                    <a:pt x="105880" y="134178"/>
                  </a:cubicBezTo>
                  <a:cubicBezTo>
                    <a:pt x="122493" y="133426"/>
                    <a:pt x="134865" y="120279"/>
                    <a:pt x="134865" y="116147"/>
                  </a:cubicBezTo>
                  <a:cubicBezTo>
                    <a:pt x="134865" y="113893"/>
                    <a:pt x="133098" y="113517"/>
                    <a:pt x="131330" y="113517"/>
                  </a:cubicBezTo>
                  <a:cubicBezTo>
                    <a:pt x="81489" y="111264"/>
                    <a:pt x="71592" y="85345"/>
                    <a:pt x="71592" y="70319"/>
                  </a:cubicBezTo>
                  <a:cubicBezTo>
                    <a:pt x="71592" y="61679"/>
                    <a:pt x="76894" y="20735"/>
                    <a:pt x="126382" y="20735"/>
                  </a:cubicBezTo>
                  <a:cubicBezTo>
                    <a:pt x="133098" y="20735"/>
                    <a:pt x="159962" y="21862"/>
                    <a:pt x="159962" y="41395"/>
                  </a:cubicBezTo>
                  <a:cubicBezTo>
                    <a:pt x="159962" y="47405"/>
                    <a:pt x="157135" y="52664"/>
                    <a:pt x="155721" y="54918"/>
                  </a:cubicBezTo>
                  <a:cubicBezTo>
                    <a:pt x="155014" y="56045"/>
                    <a:pt x="153953" y="57923"/>
                    <a:pt x="153953" y="59050"/>
                  </a:cubicBezTo>
                  <a:cubicBezTo>
                    <a:pt x="153953" y="61679"/>
                    <a:pt x="156428" y="61679"/>
                    <a:pt x="157488" y="61679"/>
                  </a:cubicBezTo>
                  <a:cubicBezTo>
                    <a:pt x="168093" y="61679"/>
                    <a:pt x="190008" y="47030"/>
                    <a:pt x="190008" y="25618"/>
                  </a:cubicBezTo>
                  <a:cubicBezTo>
                    <a:pt x="190008" y="3455"/>
                    <a:pt x="165618" y="75"/>
                    <a:pt x="149711" y="75"/>
                  </a:cubicBezTo>
                  <a:cubicBezTo>
                    <a:pt x="101638" y="75"/>
                    <a:pt x="41546" y="40644"/>
                    <a:pt x="41546" y="86471"/>
                  </a:cubicBezTo>
                  <a:cubicBezTo>
                    <a:pt x="41546" y="108634"/>
                    <a:pt x="57453" y="122157"/>
                    <a:pt x="74773" y="128543"/>
                  </a:cubicBez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4" name="Dowolny kształt: kształt 63">
              <a:extLst>
                <a:ext uri="{FF2B5EF4-FFF2-40B4-BE49-F238E27FC236}">
                  <a16:creationId xmlns:a16="http://schemas.microsoft.com/office/drawing/2014/main" id="{DB293867-CF59-0E25-2F14-F97A760CC3D8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1576877" y="3900750"/>
              <a:ext cx="134605" cy="186692"/>
            </a:xfrm>
            <a:custGeom>
              <a:avLst/>
              <a:gdLst>
                <a:gd name="connsiteX0" fmla="*/ 134800 w 134605"/>
                <a:gd name="connsiteY0" fmla="*/ 58450 h 186692"/>
                <a:gd name="connsiteX1" fmla="*/ 88282 w 134605"/>
                <a:gd name="connsiteY1" fmla="*/ 76 h 186692"/>
                <a:gd name="connsiteX2" fmla="*/ 25680 w 134605"/>
                <a:gd name="connsiteY2" fmla="*/ 40833 h 186692"/>
                <a:gd name="connsiteX3" fmla="*/ 194 w 134605"/>
                <a:gd name="connsiteY3" fmla="*/ 128394 h 186692"/>
                <a:gd name="connsiteX4" fmla="*/ 46960 w 134605"/>
                <a:gd name="connsiteY4" fmla="*/ 186768 h 186692"/>
                <a:gd name="connsiteX5" fmla="*/ 106839 w 134605"/>
                <a:gd name="connsiteY5" fmla="*/ 149956 h 186692"/>
                <a:gd name="connsiteX6" fmla="*/ 134800 w 134605"/>
                <a:gd name="connsiteY6" fmla="*/ 58450 h 186692"/>
                <a:gd name="connsiteX7" fmla="*/ 40031 w 134605"/>
                <a:gd name="connsiteY7" fmla="*/ 86060 h 186692"/>
                <a:gd name="connsiteX8" fmla="*/ 57352 w 134605"/>
                <a:gd name="connsiteY8" fmla="*/ 36100 h 186692"/>
                <a:gd name="connsiteX9" fmla="*/ 87787 w 134605"/>
                <a:gd name="connsiteY9" fmla="*/ 12172 h 186692"/>
                <a:gd name="connsiteX10" fmla="*/ 105355 w 134605"/>
                <a:gd name="connsiteY10" fmla="*/ 41359 h 186692"/>
                <a:gd name="connsiteX11" fmla="*/ 98426 w 134605"/>
                <a:gd name="connsiteY11" fmla="*/ 86060 h 186692"/>
                <a:gd name="connsiteX12" fmla="*/ 40031 w 134605"/>
                <a:gd name="connsiteY12" fmla="*/ 86060 h 186692"/>
                <a:gd name="connsiteX13" fmla="*/ 94962 w 134605"/>
                <a:gd name="connsiteY13" fmla="*/ 100785 h 186692"/>
                <a:gd name="connsiteX14" fmla="*/ 77394 w 134605"/>
                <a:gd name="connsiteY14" fmla="*/ 151008 h 186692"/>
                <a:gd name="connsiteX15" fmla="*/ 47454 w 134605"/>
                <a:gd name="connsiteY15" fmla="*/ 174673 h 186692"/>
                <a:gd name="connsiteX16" fmla="*/ 29639 w 134605"/>
                <a:gd name="connsiteY16" fmla="*/ 145486 h 186692"/>
                <a:gd name="connsiteX17" fmla="*/ 36567 w 134605"/>
                <a:gd name="connsiteY17" fmla="*/ 100785 h 186692"/>
                <a:gd name="connsiteX18" fmla="*/ 94962 w 134605"/>
                <a:gd name="connsiteY18" fmla="*/ 100785 h 186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4605" h="186692">
                  <a:moveTo>
                    <a:pt x="134800" y="58450"/>
                  </a:moveTo>
                  <a:cubicBezTo>
                    <a:pt x="134800" y="12698"/>
                    <a:pt x="108077" y="76"/>
                    <a:pt x="88282" y="76"/>
                  </a:cubicBezTo>
                  <a:cubicBezTo>
                    <a:pt x="76652" y="76"/>
                    <a:pt x="49434" y="4283"/>
                    <a:pt x="25680" y="40833"/>
                  </a:cubicBezTo>
                  <a:cubicBezTo>
                    <a:pt x="8854" y="66602"/>
                    <a:pt x="194" y="105255"/>
                    <a:pt x="194" y="128394"/>
                  </a:cubicBezTo>
                  <a:cubicBezTo>
                    <a:pt x="194" y="168888"/>
                    <a:pt x="21968" y="186768"/>
                    <a:pt x="46960" y="186768"/>
                  </a:cubicBezTo>
                  <a:cubicBezTo>
                    <a:pt x="59826" y="186768"/>
                    <a:pt x="84570" y="181246"/>
                    <a:pt x="106839" y="149956"/>
                  </a:cubicBezTo>
                  <a:cubicBezTo>
                    <a:pt x="124407" y="124976"/>
                    <a:pt x="134800" y="85797"/>
                    <a:pt x="134800" y="58450"/>
                  </a:cubicBezTo>
                  <a:close/>
                  <a:moveTo>
                    <a:pt x="40031" y="86060"/>
                  </a:moveTo>
                  <a:cubicBezTo>
                    <a:pt x="44733" y="67916"/>
                    <a:pt x="48939" y="51351"/>
                    <a:pt x="57352" y="36100"/>
                  </a:cubicBezTo>
                  <a:cubicBezTo>
                    <a:pt x="63043" y="26108"/>
                    <a:pt x="74672" y="12172"/>
                    <a:pt x="87787" y="12172"/>
                  </a:cubicBezTo>
                  <a:cubicBezTo>
                    <a:pt x="96200" y="12172"/>
                    <a:pt x="105355" y="18745"/>
                    <a:pt x="105355" y="41359"/>
                  </a:cubicBezTo>
                  <a:cubicBezTo>
                    <a:pt x="105355" y="55558"/>
                    <a:pt x="102138" y="69231"/>
                    <a:pt x="98426" y="86060"/>
                  </a:cubicBezTo>
                  <a:lnTo>
                    <a:pt x="40031" y="86060"/>
                  </a:lnTo>
                  <a:close/>
                  <a:moveTo>
                    <a:pt x="94962" y="100785"/>
                  </a:moveTo>
                  <a:cubicBezTo>
                    <a:pt x="92241" y="112354"/>
                    <a:pt x="86797" y="134968"/>
                    <a:pt x="77394" y="151008"/>
                  </a:cubicBezTo>
                  <a:cubicBezTo>
                    <a:pt x="69229" y="165207"/>
                    <a:pt x="57847" y="174673"/>
                    <a:pt x="47454" y="174673"/>
                  </a:cubicBezTo>
                  <a:cubicBezTo>
                    <a:pt x="35577" y="174673"/>
                    <a:pt x="29639" y="162577"/>
                    <a:pt x="29639" y="145486"/>
                  </a:cubicBezTo>
                  <a:cubicBezTo>
                    <a:pt x="29639" y="132075"/>
                    <a:pt x="33598" y="113669"/>
                    <a:pt x="36567" y="100785"/>
                  </a:cubicBezTo>
                  <a:lnTo>
                    <a:pt x="94962" y="100785"/>
                  </a:ln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5" name="Dowolny kształt: kształt 64">
              <a:extLst>
                <a:ext uri="{FF2B5EF4-FFF2-40B4-BE49-F238E27FC236}">
                  <a16:creationId xmlns:a16="http://schemas.microsoft.com/office/drawing/2014/main" id="{6B17FEAD-405B-DFFD-1E39-B9ADD913B3B0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1779291" y="3747265"/>
              <a:ext cx="82007" cy="375638"/>
            </a:xfrm>
            <a:custGeom>
              <a:avLst/>
              <a:gdLst>
                <a:gd name="connsiteX0" fmla="*/ 82207 w 82007"/>
                <a:gd name="connsiteY0" fmla="*/ 371957 h 375638"/>
                <a:gd name="connsiteX1" fmla="*/ 76198 w 82007"/>
                <a:gd name="connsiteY1" fmla="*/ 363693 h 375638"/>
                <a:gd name="connsiteX2" fmla="*/ 20701 w 82007"/>
                <a:gd name="connsiteY2" fmla="*/ 187894 h 375638"/>
                <a:gd name="connsiteX3" fmla="*/ 77612 w 82007"/>
                <a:gd name="connsiteY3" fmla="*/ 10217 h 375638"/>
                <a:gd name="connsiteX4" fmla="*/ 82207 w 82007"/>
                <a:gd name="connsiteY4" fmla="*/ 3831 h 375638"/>
                <a:gd name="connsiteX5" fmla="*/ 78672 w 82007"/>
                <a:gd name="connsiteY5" fmla="*/ 75 h 375638"/>
                <a:gd name="connsiteX6" fmla="*/ 22468 w 82007"/>
                <a:gd name="connsiteY6" fmla="*/ 73324 h 375638"/>
                <a:gd name="connsiteX7" fmla="*/ 199 w 82007"/>
                <a:gd name="connsiteY7" fmla="*/ 187894 h 375638"/>
                <a:gd name="connsiteX8" fmla="*/ 23529 w 82007"/>
                <a:gd name="connsiteY8" fmla="*/ 305093 h 375638"/>
                <a:gd name="connsiteX9" fmla="*/ 78672 w 82007"/>
                <a:gd name="connsiteY9" fmla="*/ 375713 h 375638"/>
                <a:gd name="connsiteX10" fmla="*/ 82207 w 82007"/>
                <a:gd name="connsiteY10" fmla="*/ 371957 h 375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007" h="375638">
                  <a:moveTo>
                    <a:pt x="82207" y="371957"/>
                  </a:moveTo>
                  <a:cubicBezTo>
                    <a:pt x="82207" y="370830"/>
                    <a:pt x="82207" y="370078"/>
                    <a:pt x="76198" y="363693"/>
                  </a:cubicBezTo>
                  <a:cubicBezTo>
                    <a:pt x="32012" y="316362"/>
                    <a:pt x="20701" y="245366"/>
                    <a:pt x="20701" y="187894"/>
                  </a:cubicBezTo>
                  <a:cubicBezTo>
                    <a:pt x="20701" y="122533"/>
                    <a:pt x="34133" y="57172"/>
                    <a:pt x="77612" y="10217"/>
                  </a:cubicBezTo>
                  <a:cubicBezTo>
                    <a:pt x="82207" y="5709"/>
                    <a:pt x="82207" y="4958"/>
                    <a:pt x="82207" y="3831"/>
                  </a:cubicBezTo>
                  <a:cubicBezTo>
                    <a:pt x="82207" y="1202"/>
                    <a:pt x="80793" y="75"/>
                    <a:pt x="78672" y="75"/>
                  </a:cubicBezTo>
                  <a:cubicBezTo>
                    <a:pt x="75137" y="75"/>
                    <a:pt x="43324" y="25618"/>
                    <a:pt x="22468" y="73324"/>
                  </a:cubicBezTo>
                  <a:cubicBezTo>
                    <a:pt x="4441" y="114644"/>
                    <a:pt x="199" y="156340"/>
                    <a:pt x="199" y="187894"/>
                  </a:cubicBezTo>
                  <a:cubicBezTo>
                    <a:pt x="199" y="217194"/>
                    <a:pt x="4087" y="262646"/>
                    <a:pt x="23529" y="305093"/>
                  </a:cubicBezTo>
                  <a:cubicBezTo>
                    <a:pt x="44738" y="351296"/>
                    <a:pt x="75137" y="375713"/>
                    <a:pt x="78672" y="375713"/>
                  </a:cubicBezTo>
                  <a:cubicBezTo>
                    <a:pt x="80793" y="375713"/>
                    <a:pt x="82207" y="374586"/>
                    <a:pt x="82207" y="371957"/>
                  </a:cubicBez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6" name="Dowolny kształt: kształt 65">
              <a:extLst>
                <a:ext uri="{FF2B5EF4-FFF2-40B4-BE49-F238E27FC236}">
                  <a16:creationId xmlns:a16="http://schemas.microsoft.com/office/drawing/2014/main" id="{5685531F-B5F7-313C-83A9-CEEDFF95D3B0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1892366" y="3862962"/>
              <a:ext cx="166843" cy="247169"/>
            </a:xfrm>
            <a:custGeom>
              <a:avLst/>
              <a:gdLst>
                <a:gd name="connsiteX0" fmla="*/ 1263 w 166843"/>
                <a:gd name="connsiteY0" fmla="*/ 231092 h 247169"/>
                <a:gd name="connsiteX1" fmla="*/ 203 w 166843"/>
                <a:gd name="connsiteY1" fmla="*/ 237102 h 247169"/>
                <a:gd name="connsiteX2" fmla="*/ 10100 w 166843"/>
                <a:gd name="connsiteY2" fmla="*/ 247245 h 247169"/>
                <a:gd name="connsiteX3" fmla="*/ 22472 w 166843"/>
                <a:gd name="connsiteY3" fmla="*/ 239356 h 247169"/>
                <a:gd name="connsiteX4" fmla="*/ 45095 w 166843"/>
                <a:gd name="connsiteY4" fmla="*/ 145071 h 247169"/>
                <a:gd name="connsiteX5" fmla="*/ 80090 w 166843"/>
                <a:gd name="connsiteY5" fmla="*/ 170239 h 247169"/>
                <a:gd name="connsiteX6" fmla="*/ 167046 w 166843"/>
                <a:gd name="connsiteY6" fmla="*/ 61304 h 247169"/>
                <a:gd name="connsiteX7" fmla="*/ 117912 w 166843"/>
                <a:gd name="connsiteY7" fmla="*/ 75 h 247169"/>
                <a:gd name="connsiteX8" fmla="*/ 35905 w 166843"/>
                <a:gd name="connsiteY8" fmla="*/ 83466 h 247169"/>
                <a:gd name="connsiteX9" fmla="*/ 1263 w 166843"/>
                <a:gd name="connsiteY9" fmla="*/ 231092 h 247169"/>
                <a:gd name="connsiteX10" fmla="*/ 79736 w 166843"/>
                <a:gd name="connsiteY10" fmla="*/ 161975 h 247169"/>
                <a:gd name="connsiteX11" fmla="*/ 49337 w 166843"/>
                <a:gd name="connsiteY11" fmla="*/ 128543 h 247169"/>
                <a:gd name="connsiteX12" fmla="*/ 52165 w 166843"/>
                <a:gd name="connsiteY12" fmla="*/ 114644 h 247169"/>
                <a:gd name="connsiteX13" fmla="*/ 73374 w 166843"/>
                <a:gd name="connsiteY13" fmla="*/ 44024 h 247169"/>
                <a:gd name="connsiteX14" fmla="*/ 117205 w 166843"/>
                <a:gd name="connsiteY14" fmla="*/ 8339 h 247169"/>
                <a:gd name="connsiteX15" fmla="*/ 141596 w 166843"/>
                <a:gd name="connsiteY15" fmla="*/ 45151 h 247169"/>
                <a:gd name="connsiteX16" fmla="*/ 121801 w 166843"/>
                <a:gd name="connsiteY16" fmla="*/ 126289 h 247169"/>
                <a:gd name="connsiteX17" fmla="*/ 79736 w 166843"/>
                <a:gd name="connsiteY17" fmla="*/ 161975 h 24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6843" h="247169">
                  <a:moveTo>
                    <a:pt x="1263" y="231092"/>
                  </a:moveTo>
                  <a:cubicBezTo>
                    <a:pt x="203" y="235600"/>
                    <a:pt x="203" y="236351"/>
                    <a:pt x="203" y="237102"/>
                  </a:cubicBezTo>
                  <a:cubicBezTo>
                    <a:pt x="203" y="242737"/>
                    <a:pt x="4091" y="247245"/>
                    <a:pt x="10100" y="247245"/>
                  </a:cubicBezTo>
                  <a:cubicBezTo>
                    <a:pt x="17524" y="247245"/>
                    <a:pt x="21765" y="240483"/>
                    <a:pt x="22472" y="239356"/>
                  </a:cubicBezTo>
                  <a:cubicBezTo>
                    <a:pt x="24240" y="235976"/>
                    <a:pt x="35551" y="185640"/>
                    <a:pt x="45095" y="145071"/>
                  </a:cubicBezTo>
                  <a:cubicBezTo>
                    <a:pt x="52165" y="160097"/>
                    <a:pt x="63476" y="170239"/>
                    <a:pt x="80090" y="170239"/>
                  </a:cubicBezTo>
                  <a:cubicBezTo>
                    <a:pt x="121447" y="170239"/>
                    <a:pt x="167046" y="117274"/>
                    <a:pt x="167046" y="61304"/>
                  </a:cubicBezTo>
                  <a:cubicBezTo>
                    <a:pt x="167046" y="21486"/>
                    <a:pt x="143717" y="75"/>
                    <a:pt x="117912" y="75"/>
                  </a:cubicBezTo>
                  <a:cubicBezTo>
                    <a:pt x="83625" y="75"/>
                    <a:pt x="46509" y="37639"/>
                    <a:pt x="35905" y="83466"/>
                  </a:cubicBezTo>
                  <a:lnTo>
                    <a:pt x="1263" y="231092"/>
                  </a:lnTo>
                  <a:close/>
                  <a:moveTo>
                    <a:pt x="79736" y="161975"/>
                  </a:moveTo>
                  <a:cubicBezTo>
                    <a:pt x="54993" y="161975"/>
                    <a:pt x="49337" y="131924"/>
                    <a:pt x="49337" y="128543"/>
                  </a:cubicBezTo>
                  <a:cubicBezTo>
                    <a:pt x="49337" y="127040"/>
                    <a:pt x="51104" y="119528"/>
                    <a:pt x="52165" y="114644"/>
                  </a:cubicBezTo>
                  <a:cubicBezTo>
                    <a:pt x="62062" y="72573"/>
                    <a:pt x="65597" y="59050"/>
                    <a:pt x="73374" y="44024"/>
                  </a:cubicBezTo>
                  <a:cubicBezTo>
                    <a:pt x="88573" y="16603"/>
                    <a:pt x="106247" y="8339"/>
                    <a:pt x="117205" y="8339"/>
                  </a:cubicBezTo>
                  <a:cubicBezTo>
                    <a:pt x="130284" y="8339"/>
                    <a:pt x="141596" y="19232"/>
                    <a:pt x="141596" y="45151"/>
                  </a:cubicBezTo>
                  <a:cubicBezTo>
                    <a:pt x="141596" y="65811"/>
                    <a:pt x="131345" y="107883"/>
                    <a:pt x="121801" y="126289"/>
                  </a:cubicBezTo>
                  <a:cubicBezTo>
                    <a:pt x="110136" y="149954"/>
                    <a:pt x="93169" y="161975"/>
                    <a:pt x="79736" y="161975"/>
                  </a:cubicBez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7" name="Dowolny kształt: kształt 66">
              <a:extLst>
                <a:ext uri="{FF2B5EF4-FFF2-40B4-BE49-F238E27FC236}">
                  <a16:creationId xmlns:a16="http://schemas.microsoft.com/office/drawing/2014/main" id="{C94C03E0-B818-0F99-C731-3F211EE2FFBC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2084666" y="3747265"/>
              <a:ext cx="82007" cy="375638"/>
            </a:xfrm>
            <a:custGeom>
              <a:avLst/>
              <a:gdLst>
                <a:gd name="connsiteX0" fmla="*/ 82216 w 82007"/>
                <a:gd name="connsiteY0" fmla="*/ 187894 h 375638"/>
                <a:gd name="connsiteX1" fmla="*/ 58886 w 82007"/>
                <a:gd name="connsiteY1" fmla="*/ 70695 h 375638"/>
                <a:gd name="connsiteX2" fmla="*/ 3743 w 82007"/>
                <a:gd name="connsiteY2" fmla="*/ 75 h 375638"/>
                <a:gd name="connsiteX3" fmla="*/ 208 w 82007"/>
                <a:gd name="connsiteY3" fmla="*/ 3831 h 375638"/>
                <a:gd name="connsiteX4" fmla="*/ 6924 w 82007"/>
                <a:gd name="connsiteY4" fmla="*/ 12471 h 375638"/>
                <a:gd name="connsiteX5" fmla="*/ 61714 w 82007"/>
                <a:gd name="connsiteY5" fmla="*/ 187894 h 375638"/>
                <a:gd name="connsiteX6" fmla="*/ 4803 w 82007"/>
                <a:gd name="connsiteY6" fmla="*/ 365571 h 375638"/>
                <a:gd name="connsiteX7" fmla="*/ 208 w 82007"/>
                <a:gd name="connsiteY7" fmla="*/ 371957 h 375638"/>
                <a:gd name="connsiteX8" fmla="*/ 3743 w 82007"/>
                <a:gd name="connsiteY8" fmla="*/ 375713 h 375638"/>
                <a:gd name="connsiteX9" fmla="*/ 59946 w 82007"/>
                <a:gd name="connsiteY9" fmla="*/ 302463 h 375638"/>
                <a:gd name="connsiteX10" fmla="*/ 82216 w 82007"/>
                <a:gd name="connsiteY10" fmla="*/ 187894 h 375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007" h="375638">
                  <a:moveTo>
                    <a:pt x="82216" y="187894"/>
                  </a:moveTo>
                  <a:cubicBezTo>
                    <a:pt x="82216" y="158594"/>
                    <a:pt x="78328" y="113142"/>
                    <a:pt x="58886" y="70695"/>
                  </a:cubicBezTo>
                  <a:cubicBezTo>
                    <a:pt x="37677" y="24491"/>
                    <a:pt x="7278" y="75"/>
                    <a:pt x="3743" y="75"/>
                  </a:cubicBezTo>
                  <a:cubicBezTo>
                    <a:pt x="1622" y="75"/>
                    <a:pt x="208" y="1577"/>
                    <a:pt x="208" y="3831"/>
                  </a:cubicBezTo>
                  <a:cubicBezTo>
                    <a:pt x="208" y="4958"/>
                    <a:pt x="208" y="5709"/>
                    <a:pt x="6924" y="12471"/>
                  </a:cubicBezTo>
                  <a:cubicBezTo>
                    <a:pt x="41565" y="49659"/>
                    <a:pt x="61714" y="109385"/>
                    <a:pt x="61714" y="187894"/>
                  </a:cubicBezTo>
                  <a:cubicBezTo>
                    <a:pt x="61714" y="252128"/>
                    <a:pt x="48635" y="318240"/>
                    <a:pt x="4803" y="365571"/>
                  </a:cubicBezTo>
                  <a:cubicBezTo>
                    <a:pt x="208" y="370078"/>
                    <a:pt x="208" y="370830"/>
                    <a:pt x="208" y="371957"/>
                  </a:cubicBezTo>
                  <a:cubicBezTo>
                    <a:pt x="208" y="374210"/>
                    <a:pt x="1622" y="375713"/>
                    <a:pt x="3743" y="375713"/>
                  </a:cubicBezTo>
                  <a:cubicBezTo>
                    <a:pt x="7278" y="375713"/>
                    <a:pt x="39091" y="350169"/>
                    <a:pt x="59946" y="302463"/>
                  </a:cubicBezTo>
                  <a:cubicBezTo>
                    <a:pt x="77974" y="261143"/>
                    <a:pt x="82216" y="219447"/>
                    <a:pt x="82216" y="187894"/>
                  </a:cubicBez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8" name="Dowolny kształt: kształt 67">
              <a:extLst>
                <a:ext uri="{FF2B5EF4-FFF2-40B4-BE49-F238E27FC236}">
                  <a16:creationId xmlns:a16="http://schemas.microsoft.com/office/drawing/2014/main" id="{10BB2BB9-6BFF-03B7-C25E-EAD6AC50FCAC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2319965" y="3891135"/>
              <a:ext cx="235065" cy="87899"/>
            </a:xfrm>
            <a:custGeom>
              <a:avLst/>
              <a:gdLst>
                <a:gd name="connsiteX0" fmla="*/ 223262 w 235065"/>
                <a:gd name="connsiteY0" fmla="*/ 15100 h 87899"/>
                <a:gd name="connsiteX1" fmla="*/ 235280 w 235065"/>
                <a:gd name="connsiteY1" fmla="*/ 7587 h 87899"/>
                <a:gd name="connsiteX2" fmla="*/ 223615 w 235065"/>
                <a:gd name="connsiteY2" fmla="*/ 75 h 87899"/>
                <a:gd name="connsiteX3" fmla="*/ 11880 w 235065"/>
                <a:gd name="connsiteY3" fmla="*/ 75 h 87899"/>
                <a:gd name="connsiteX4" fmla="*/ 215 w 235065"/>
                <a:gd name="connsiteY4" fmla="*/ 7587 h 87899"/>
                <a:gd name="connsiteX5" fmla="*/ 12233 w 235065"/>
                <a:gd name="connsiteY5" fmla="*/ 15100 h 87899"/>
                <a:gd name="connsiteX6" fmla="*/ 223262 w 235065"/>
                <a:gd name="connsiteY6" fmla="*/ 15100 h 87899"/>
                <a:gd name="connsiteX7" fmla="*/ 223615 w 235065"/>
                <a:gd name="connsiteY7" fmla="*/ 87974 h 87899"/>
                <a:gd name="connsiteX8" fmla="*/ 235280 w 235065"/>
                <a:gd name="connsiteY8" fmla="*/ 80461 h 87899"/>
                <a:gd name="connsiteX9" fmla="*/ 223262 w 235065"/>
                <a:gd name="connsiteY9" fmla="*/ 72949 h 87899"/>
                <a:gd name="connsiteX10" fmla="*/ 12233 w 235065"/>
                <a:gd name="connsiteY10" fmla="*/ 72949 h 87899"/>
                <a:gd name="connsiteX11" fmla="*/ 215 w 235065"/>
                <a:gd name="connsiteY11" fmla="*/ 80461 h 87899"/>
                <a:gd name="connsiteX12" fmla="*/ 11880 w 235065"/>
                <a:gd name="connsiteY12" fmla="*/ 87974 h 87899"/>
                <a:gd name="connsiteX13" fmla="*/ 223615 w 235065"/>
                <a:gd name="connsiteY13" fmla="*/ 87974 h 87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5065" h="87899">
                  <a:moveTo>
                    <a:pt x="223262" y="15100"/>
                  </a:moveTo>
                  <a:cubicBezTo>
                    <a:pt x="228564" y="15100"/>
                    <a:pt x="235280" y="15100"/>
                    <a:pt x="235280" y="7587"/>
                  </a:cubicBezTo>
                  <a:cubicBezTo>
                    <a:pt x="235280" y="75"/>
                    <a:pt x="228564" y="75"/>
                    <a:pt x="223615" y="75"/>
                  </a:cubicBezTo>
                  <a:lnTo>
                    <a:pt x="11880" y="75"/>
                  </a:lnTo>
                  <a:cubicBezTo>
                    <a:pt x="6931" y="75"/>
                    <a:pt x="215" y="75"/>
                    <a:pt x="215" y="7587"/>
                  </a:cubicBezTo>
                  <a:cubicBezTo>
                    <a:pt x="215" y="15100"/>
                    <a:pt x="6931" y="15100"/>
                    <a:pt x="12233" y="15100"/>
                  </a:cubicBezTo>
                  <a:lnTo>
                    <a:pt x="223262" y="15100"/>
                  </a:lnTo>
                  <a:close/>
                  <a:moveTo>
                    <a:pt x="223615" y="87974"/>
                  </a:moveTo>
                  <a:cubicBezTo>
                    <a:pt x="228564" y="87974"/>
                    <a:pt x="235280" y="87974"/>
                    <a:pt x="235280" y="80461"/>
                  </a:cubicBezTo>
                  <a:cubicBezTo>
                    <a:pt x="235280" y="72949"/>
                    <a:pt x="228564" y="72949"/>
                    <a:pt x="223262" y="72949"/>
                  </a:cubicBezTo>
                  <a:lnTo>
                    <a:pt x="12233" y="72949"/>
                  </a:lnTo>
                  <a:cubicBezTo>
                    <a:pt x="6931" y="72949"/>
                    <a:pt x="215" y="72949"/>
                    <a:pt x="215" y="80461"/>
                  </a:cubicBezTo>
                  <a:cubicBezTo>
                    <a:pt x="215" y="87974"/>
                    <a:pt x="6931" y="87974"/>
                    <a:pt x="11880" y="87974"/>
                  </a:cubicBezTo>
                  <a:lnTo>
                    <a:pt x="223615" y="87974"/>
                  </a:ln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9" name="Dowolny kształt: kształt 68">
              <a:extLst>
                <a:ext uri="{FF2B5EF4-FFF2-40B4-BE49-F238E27FC236}">
                  <a16:creationId xmlns:a16="http://schemas.microsoft.com/office/drawing/2014/main" id="{45902CE7-2029-F1CB-C713-D5C63113C89C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2693083" y="3672135"/>
              <a:ext cx="470484" cy="525893"/>
            </a:xfrm>
            <a:custGeom>
              <a:avLst/>
              <a:gdLst>
                <a:gd name="connsiteX0" fmla="*/ 427938 w 470484"/>
                <a:gd name="connsiteY0" fmla="*/ 525959 h 525893"/>
                <a:gd name="connsiteX1" fmla="*/ 470710 w 470484"/>
                <a:gd name="connsiteY1" fmla="*/ 405754 h 525893"/>
                <a:gd name="connsiteX2" fmla="*/ 461873 w 470484"/>
                <a:gd name="connsiteY2" fmla="*/ 405754 h 525893"/>
                <a:gd name="connsiteX3" fmla="*/ 369967 w 470484"/>
                <a:gd name="connsiteY3" fmla="*/ 481633 h 525893"/>
                <a:gd name="connsiteX4" fmla="*/ 260034 w 470484"/>
                <a:gd name="connsiteY4" fmla="*/ 493278 h 525893"/>
                <a:gd name="connsiteX5" fmla="*/ 46885 w 470484"/>
                <a:gd name="connsiteY5" fmla="*/ 493278 h 525893"/>
                <a:gd name="connsiteX6" fmla="*/ 226807 w 470484"/>
                <a:gd name="connsiteY6" fmla="*/ 269022 h 525893"/>
                <a:gd name="connsiteX7" fmla="*/ 229988 w 470484"/>
                <a:gd name="connsiteY7" fmla="*/ 263012 h 525893"/>
                <a:gd name="connsiteX8" fmla="*/ 227514 w 470484"/>
                <a:gd name="connsiteY8" fmla="*/ 257377 h 525893"/>
                <a:gd name="connsiteX9" fmla="*/ 62791 w 470484"/>
                <a:gd name="connsiteY9" fmla="*/ 18096 h 525893"/>
                <a:gd name="connsiteX10" fmla="*/ 256500 w 470484"/>
                <a:gd name="connsiteY10" fmla="*/ 18096 h 525893"/>
                <a:gd name="connsiteX11" fmla="*/ 339214 w 470484"/>
                <a:gd name="connsiteY11" fmla="*/ 24106 h 525893"/>
                <a:gd name="connsiteX12" fmla="*/ 416980 w 470484"/>
                <a:gd name="connsiteY12" fmla="*/ 52279 h 525893"/>
                <a:gd name="connsiteX13" fmla="*/ 461873 w 470484"/>
                <a:gd name="connsiteY13" fmla="*/ 105620 h 525893"/>
                <a:gd name="connsiteX14" fmla="*/ 470710 w 470484"/>
                <a:gd name="connsiteY14" fmla="*/ 105620 h 525893"/>
                <a:gd name="connsiteX15" fmla="*/ 427938 w 470484"/>
                <a:gd name="connsiteY15" fmla="*/ 65 h 525893"/>
                <a:gd name="connsiteX16" fmla="*/ 10123 w 470484"/>
                <a:gd name="connsiteY16" fmla="*/ 65 h 525893"/>
                <a:gd name="connsiteX17" fmla="*/ 579 w 470484"/>
                <a:gd name="connsiteY17" fmla="*/ 2695 h 525893"/>
                <a:gd name="connsiteX18" fmla="*/ 225 w 470484"/>
                <a:gd name="connsiteY18" fmla="*/ 15091 h 525893"/>
                <a:gd name="connsiteX19" fmla="*/ 187217 w 470484"/>
                <a:gd name="connsiteY19" fmla="*/ 287053 h 525893"/>
                <a:gd name="connsiteX20" fmla="*/ 4113 w 470484"/>
                <a:gd name="connsiteY20" fmla="*/ 515065 h 525893"/>
                <a:gd name="connsiteX21" fmla="*/ 579 w 470484"/>
                <a:gd name="connsiteY21" fmla="*/ 521827 h 525893"/>
                <a:gd name="connsiteX22" fmla="*/ 10123 w 470484"/>
                <a:gd name="connsiteY22" fmla="*/ 525959 h 525893"/>
                <a:gd name="connsiteX23" fmla="*/ 427938 w 470484"/>
                <a:gd name="connsiteY23" fmla="*/ 525959 h 525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70484" h="525893">
                  <a:moveTo>
                    <a:pt x="427938" y="525959"/>
                  </a:moveTo>
                  <a:lnTo>
                    <a:pt x="470710" y="405754"/>
                  </a:lnTo>
                  <a:lnTo>
                    <a:pt x="461873" y="405754"/>
                  </a:lnTo>
                  <a:cubicBezTo>
                    <a:pt x="448087" y="444821"/>
                    <a:pt x="410618" y="470364"/>
                    <a:pt x="369967" y="481633"/>
                  </a:cubicBezTo>
                  <a:cubicBezTo>
                    <a:pt x="362544" y="483512"/>
                    <a:pt x="327903" y="493278"/>
                    <a:pt x="260034" y="493278"/>
                  </a:cubicBezTo>
                  <a:lnTo>
                    <a:pt x="46885" y="493278"/>
                  </a:lnTo>
                  <a:lnTo>
                    <a:pt x="226807" y="269022"/>
                  </a:lnTo>
                  <a:cubicBezTo>
                    <a:pt x="229281" y="266017"/>
                    <a:pt x="229988" y="264890"/>
                    <a:pt x="229988" y="263012"/>
                  </a:cubicBezTo>
                  <a:cubicBezTo>
                    <a:pt x="229988" y="262261"/>
                    <a:pt x="229988" y="261134"/>
                    <a:pt x="227514" y="257377"/>
                  </a:cubicBezTo>
                  <a:lnTo>
                    <a:pt x="62791" y="18096"/>
                  </a:lnTo>
                  <a:lnTo>
                    <a:pt x="256500" y="18096"/>
                  </a:lnTo>
                  <a:cubicBezTo>
                    <a:pt x="303866" y="18096"/>
                    <a:pt x="336033" y="23355"/>
                    <a:pt x="339214" y="24106"/>
                  </a:cubicBezTo>
                  <a:cubicBezTo>
                    <a:pt x="358302" y="27111"/>
                    <a:pt x="389055" y="33497"/>
                    <a:pt x="416980" y="52279"/>
                  </a:cubicBezTo>
                  <a:cubicBezTo>
                    <a:pt x="425817" y="58289"/>
                    <a:pt x="449854" y="75193"/>
                    <a:pt x="461873" y="105620"/>
                  </a:cubicBezTo>
                  <a:lnTo>
                    <a:pt x="470710" y="105620"/>
                  </a:lnTo>
                  <a:lnTo>
                    <a:pt x="427938" y="65"/>
                  </a:lnTo>
                  <a:lnTo>
                    <a:pt x="10123" y="65"/>
                  </a:lnTo>
                  <a:cubicBezTo>
                    <a:pt x="1993" y="65"/>
                    <a:pt x="1639" y="441"/>
                    <a:pt x="579" y="2695"/>
                  </a:cubicBezTo>
                  <a:cubicBezTo>
                    <a:pt x="225" y="3822"/>
                    <a:pt x="225" y="10959"/>
                    <a:pt x="225" y="15091"/>
                  </a:cubicBezTo>
                  <a:lnTo>
                    <a:pt x="187217" y="287053"/>
                  </a:lnTo>
                  <a:lnTo>
                    <a:pt x="4113" y="515065"/>
                  </a:lnTo>
                  <a:cubicBezTo>
                    <a:pt x="579" y="519573"/>
                    <a:pt x="579" y="521451"/>
                    <a:pt x="579" y="521827"/>
                  </a:cubicBezTo>
                  <a:cubicBezTo>
                    <a:pt x="579" y="525959"/>
                    <a:pt x="3760" y="525959"/>
                    <a:pt x="10123" y="525959"/>
                  </a:cubicBezTo>
                  <a:lnTo>
                    <a:pt x="427938" y="525959"/>
                  </a:ln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 dirty="0"/>
            </a:p>
          </p:txBody>
        </p:sp>
        <p:sp>
          <p:nvSpPr>
            <p:cNvPr id="70" name="Dowolny kształt: kształt 69">
              <a:extLst>
                <a:ext uri="{FF2B5EF4-FFF2-40B4-BE49-F238E27FC236}">
                  <a16:creationId xmlns:a16="http://schemas.microsoft.com/office/drawing/2014/main" id="{CDD0C03B-40B9-61AD-A84F-FE52B44D16DA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2869017" y="4298319"/>
              <a:ext cx="121739" cy="185114"/>
            </a:xfrm>
            <a:custGeom>
              <a:avLst/>
              <a:gdLst>
                <a:gd name="connsiteX0" fmla="*/ 59120 w 121739"/>
                <a:gd name="connsiteY0" fmla="*/ 7975 h 185114"/>
                <a:gd name="connsiteX1" fmla="*/ 60110 w 121739"/>
                <a:gd name="connsiteY1" fmla="*/ 3768 h 185114"/>
                <a:gd name="connsiteX2" fmla="*/ 56151 w 121739"/>
                <a:gd name="connsiteY2" fmla="*/ 87 h 185114"/>
                <a:gd name="connsiteX3" fmla="*/ 24479 w 121739"/>
                <a:gd name="connsiteY3" fmla="*/ 2716 h 185114"/>
                <a:gd name="connsiteX4" fmla="*/ 19035 w 121739"/>
                <a:gd name="connsiteY4" fmla="*/ 8764 h 185114"/>
                <a:gd name="connsiteX5" fmla="*/ 25469 w 121739"/>
                <a:gd name="connsiteY5" fmla="*/ 12445 h 185114"/>
                <a:gd name="connsiteX6" fmla="*/ 37346 w 121739"/>
                <a:gd name="connsiteY6" fmla="*/ 16389 h 185114"/>
                <a:gd name="connsiteX7" fmla="*/ 36356 w 121739"/>
                <a:gd name="connsiteY7" fmla="*/ 22174 h 185114"/>
                <a:gd name="connsiteX8" fmla="*/ 1467 w 121739"/>
                <a:gd name="connsiteY8" fmla="*/ 171002 h 185114"/>
                <a:gd name="connsiteX9" fmla="*/ 230 w 121739"/>
                <a:gd name="connsiteY9" fmla="*/ 176787 h 185114"/>
                <a:gd name="connsiteX10" fmla="*/ 8643 w 121739"/>
                <a:gd name="connsiteY10" fmla="*/ 185201 h 185114"/>
                <a:gd name="connsiteX11" fmla="*/ 20025 w 121739"/>
                <a:gd name="connsiteY11" fmla="*/ 174157 h 185114"/>
                <a:gd name="connsiteX12" fmla="*/ 32150 w 121739"/>
                <a:gd name="connsiteY12" fmla="*/ 123146 h 185114"/>
                <a:gd name="connsiteX13" fmla="*/ 63822 w 121739"/>
                <a:gd name="connsiteY13" fmla="*/ 144707 h 185114"/>
                <a:gd name="connsiteX14" fmla="*/ 63327 w 121739"/>
                <a:gd name="connsiteY14" fmla="*/ 149966 h 185114"/>
                <a:gd name="connsiteX15" fmla="*/ 62337 w 121739"/>
                <a:gd name="connsiteY15" fmla="*/ 158118 h 185114"/>
                <a:gd name="connsiteX16" fmla="*/ 88565 w 121739"/>
                <a:gd name="connsiteY16" fmla="*/ 185201 h 185114"/>
                <a:gd name="connsiteX17" fmla="*/ 119990 w 121739"/>
                <a:gd name="connsiteY17" fmla="*/ 144970 h 185114"/>
                <a:gd name="connsiteX18" fmla="*/ 116031 w 121739"/>
                <a:gd name="connsiteY18" fmla="*/ 141552 h 185114"/>
                <a:gd name="connsiteX19" fmla="*/ 111082 w 121739"/>
                <a:gd name="connsiteY19" fmla="*/ 147863 h 185114"/>
                <a:gd name="connsiteX20" fmla="*/ 89308 w 121739"/>
                <a:gd name="connsiteY20" fmla="*/ 177839 h 185114"/>
                <a:gd name="connsiteX21" fmla="*/ 80647 w 121739"/>
                <a:gd name="connsiteY21" fmla="*/ 164165 h 185114"/>
                <a:gd name="connsiteX22" fmla="*/ 82132 w 121739"/>
                <a:gd name="connsiteY22" fmla="*/ 152333 h 185114"/>
                <a:gd name="connsiteX23" fmla="*/ 83369 w 121739"/>
                <a:gd name="connsiteY23" fmla="*/ 144182 h 185114"/>
                <a:gd name="connsiteX24" fmla="*/ 43284 w 121739"/>
                <a:gd name="connsiteY24" fmla="*/ 116309 h 185114"/>
                <a:gd name="connsiteX25" fmla="*/ 63822 w 121739"/>
                <a:gd name="connsiteY25" fmla="*/ 98955 h 185114"/>
                <a:gd name="connsiteX26" fmla="*/ 102669 w 121739"/>
                <a:gd name="connsiteY26" fmla="*/ 73975 h 185114"/>
                <a:gd name="connsiteX27" fmla="*/ 110835 w 121739"/>
                <a:gd name="connsiteY27" fmla="*/ 77393 h 185114"/>
                <a:gd name="connsiteX28" fmla="*/ 97968 w 121739"/>
                <a:gd name="connsiteY28" fmla="*/ 92118 h 185114"/>
                <a:gd name="connsiteX29" fmla="*/ 107865 w 121739"/>
                <a:gd name="connsiteY29" fmla="*/ 101847 h 185114"/>
                <a:gd name="connsiteX30" fmla="*/ 121969 w 121739"/>
                <a:gd name="connsiteY30" fmla="*/ 85019 h 185114"/>
                <a:gd name="connsiteX31" fmla="*/ 102917 w 121739"/>
                <a:gd name="connsiteY31" fmla="*/ 66612 h 185114"/>
                <a:gd name="connsiteX32" fmla="*/ 63327 w 121739"/>
                <a:gd name="connsiteY32" fmla="*/ 89752 h 185114"/>
                <a:gd name="connsiteX33" fmla="*/ 34624 w 121739"/>
                <a:gd name="connsiteY33" fmla="*/ 112891 h 185114"/>
                <a:gd name="connsiteX34" fmla="*/ 59120 w 121739"/>
                <a:gd name="connsiteY34" fmla="*/ 7975 h 185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21739" h="185114">
                  <a:moveTo>
                    <a:pt x="59120" y="7975"/>
                  </a:moveTo>
                  <a:cubicBezTo>
                    <a:pt x="59368" y="7449"/>
                    <a:pt x="60110" y="4031"/>
                    <a:pt x="60110" y="3768"/>
                  </a:cubicBezTo>
                  <a:cubicBezTo>
                    <a:pt x="60110" y="2453"/>
                    <a:pt x="59120" y="87"/>
                    <a:pt x="56151" y="87"/>
                  </a:cubicBezTo>
                  <a:cubicBezTo>
                    <a:pt x="51202" y="87"/>
                    <a:pt x="30665" y="2190"/>
                    <a:pt x="24479" y="2716"/>
                  </a:cubicBezTo>
                  <a:cubicBezTo>
                    <a:pt x="22500" y="2979"/>
                    <a:pt x="19035" y="3242"/>
                    <a:pt x="19035" y="8764"/>
                  </a:cubicBezTo>
                  <a:cubicBezTo>
                    <a:pt x="19035" y="12445"/>
                    <a:pt x="22500" y="12445"/>
                    <a:pt x="25469" y="12445"/>
                  </a:cubicBezTo>
                  <a:cubicBezTo>
                    <a:pt x="37346" y="12445"/>
                    <a:pt x="37346" y="14286"/>
                    <a:pt x="37346" y="16389"/>
                  </a:cubicBezTo>
                  <a:cubicBezTo>
                    <a:pt x="37346" y="18230"/>
                    <a:pt x="36851" y="19808"/>
                    <a:pt x="36356" y="22174"/>
                  </a:cubicBezTo>
                  <a:lnTo>
                    <a:pt x="1467" y="171002"/>
                  </a:lnTo>
                  <a:cubicBezTo>
                    <a:pt x="230" y="175735"/>
                    <a:pt x="230" y="176261"/>
                    <a:pt x="230" y="176787"/>
                  </a:cubicBezTo>
                  <a:cubicBezTo>
                    <a:pt x="230" y="180731"/>
                    <a:pt x="3199" y="185201"/>
                    <a:pt x="8643" y="185201"/>
                  </a:cubicBezTo>
                  <a:cubicBezTo>
                    <a:pt x="15324" y="185201"/>
                    <a:pt x="18541" y="179942"/>
                    <a:pt x="20025" y="174157"/>
                  </a:cubicBezTo>
                  <a:cubicBezTo>
                    <a:pt x="20520" y="173106"/>
                    <a:pt x="31160" y="126827"/>
                    <a:pt x="32150" y="123146"/>
                  </a:cubicBezTo>
                  <a:cubicBezTo>
                    <a:pt x="49718" y="124986"/>
                    <a:pt x="63822" y="131034"/>
                    <a:pt x="63822" y="144707"/>
                  </a:cubicBezTo>
                  <a:cubicBezTo>
                    <a:pt x="63822" y="146022"/>
                    <a:pt x="63822" y="147337"/>
                    <a:pt x="63327" y="149966"/>
                  </a:cubicBezTo>
                  <a:cubicBezTo>
                    <a:pt x="62337" y="153911"/>
                    <a:pt x="62337" y="155225"/>
                    <a:pt x="62337" y="158118"/>
                  </a:cubicBezTo>
                  <a:cubicBezTo>
                    <a:pt x="62337" y="176787"/>
                    <a:pt x="76688" y="185201"/>
                    <a:pt x="88565" y="185201"/>
                  </a:cubicBezTo>
                  <a:cubicBezTo>
                    <a:pt x="112567" y="185201"/>
                    <a:pt x="119990" y="145233"/>
                    <a:pt x="119990" y="144970"/>
                  </a:cubicBezTo>
                  <a:cubicBezTo>
                    <a:pt x="119990" y="141552"/>
                    <a:pt x="116773" y="141552"/>
                    <a:pt x="116031" y="141552"/>
                  </a:cubicBezTo>
                  <a:cubicBezTo>
                    <a:pt x="112567" y="141552"/>
                    <a:pt x="112319" y="142867"/>
                    <a:pt x="111082" y="147863"/>
                  </a:cubicBezTo>
                  <a:cubicBezTo>
                    <a:pt x="108113" y="159170"/>
                    <a:pt x="101432" y="177839"/>
                    <a:pt x="89308" y="177839"/>
                  </a:cubicBezTo>
                  <a:cubicBezTo>
                    <a:pt x="82627" y="177839"/>
                    <a:pt x="80647" y="171265"/>
                    <a:pt x="80647" y="164165"/>
                  </a:cubicBezTo>
                  <a:cubicBezTo>
                    <a:pt x="80647" y="159695"/>
                    <a:pt x="80647" y="159170"/>
                    <a:pt x="82132" y="152333"/>
                  </a:cubicBezTo>
                  <a:cubicBezTo>
                    <a:pt x="82379" y="151544"/>
                    <a:pt x="83369" y="147074"/>
                    <a:pt x="83369" y="144182"/>
                  </a:cubicBezTo>
                  <a:cubicBezTo>
                    <a:pt x="83369" y="120779"/>
                    <a:pt x="53677" y="117098"/>
                    <a:pt x="43284" y="116309"/>
                  </a:cubicBezTo>
                  <a:cubicBezTo>
                    <a:pt x="50460" y="111576"/>
                    <a:pt x="59615" y="102899"/>
                    <a:pt x="63822" y="98955"/>
                  </a:cubicBezTo>
                  <a:cubicBezTo>
                    <a:pt x="76441" y="86333"/>
                    <a:pt x="88813" y="73975"/>
                    <a:pt x="102669" y="73975"/>
                  </a:cubicBezTo>
                  <a:cubicBezTo>
                    <a:pt x="105638" y="73975"/>
                    <a:pt x="108855" y="74764"/>
                    <a:pt x="110835" y="77393"/>
                  </a:cubicBezTo>
                  <a:cubicBezTo>
                    <a:pt x="100195" y="79234"/>
                    <a:pt x="97968" y="88174"/>
                    <a:pt x="97968" y="92118"/>
                  </a:cubicBezTo>
                  <a:cubicBezTo>
                    <a:pt x="97968" y="97903"/>
                    <a:pt x="102174" y="101847"/>
                    <a:pt x="107865" y="101847"/>
                  </a:cubicBezTo>
                  <a:cubicBezTo>
                    <a:pt x="114546" y="101847"/>
                    <a:pt x="121969" y="96062"/>
                    <a:pt x="121969" y="85019"/>
                  </a:cubicBezTo>
                  <a:cubicBezTo>
                    <a:pt x="121969" y="76341"/>
                    <a:pt x="116031" y="66612"/>
                    <a:pt x="102917" y="66612"/>
                  </a:cubicBezTo>
                  <a:cubicBezTo>
                    <a:pt x="88813" y="66612"/>
                    <a:pt x="75946" y="77393"/>
                    <a:pt x="63327" y="89752"/>
                  </a:cubicBezTo>
                  <a:cubicBezTo>
                    <a:pt x="52934" y="100269"/>
                    <a:pt x="44769" y="108421"/>
                    <a:pt x="34624" y="112891"/>
                  </a:cubicBezTo>
                  <a:lnTo>
                    <a:pt x="59120" y="7975"/>
                  </a:ln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1" name="Dowolny kształt: kształt 70">
              <a:extLst>
                <a:ext uri="{FF2B5EF4-FFF2-40B4-BE49-F238E27FC236}">
                  <a16:creationId xmlns:a16="http://schemas.microsoft.com/office/drawing/2014/main" id="{09E9F00F-911E-CCC5-7315-71BA66351675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3256219" y="3772433"/>
              <a:ext cx="300813" cy="256560"/>
            </a:xfrm>
            <a:custGeom>
              <a:avLst/>
              <a:gdLst>
                <a:gd name="connsiteX0" fmla="*/ 166731 w 300813"/>
                <a:gd name="connsiteY0" fmla="*/ 104878 h 256560"/>
                <a:gd name="connsiteX1" fmla="*/ 164964 w 300813"/>
                <a:gd name="connsiteY1" fmla="*/ 99619 h 256560"/>
                <a:gd name="connsiteX2" fmla="*/ 175215 w 300813"/>
                <a:gd name="connsiteY2" fmla="*/ 90979 h 256560"/>
                <a:gd name="connsiteX3" fmla="*/ 237074 w 300813"/>
                <a:gd name="connsiteY3" fmla="*/ 40268 h 256560"/>
                <a:gd name="connsiteX4" fmla="*/ 294692 w 300813"/>
                <a:gd name="connsiteY4" fmla="*/ 11719 h 256560"/>
                <a:gd name="connsiteX5" fmla="*/ 301054 w 300813"/>
                <a:gd name="connsiteY5" fmla="*/ 4207 h 256560"/>
                <a:gd name="connsiteX6" fmla="*/ 297166 w 300813"/>
                <a:gd name="connsiteY6" fmla="*/ 75 h 256560"/>
                <a:gd name="connsiteX7" fmla="*/ 272069 w 300813"/>
                <a:gd name="connsiteY7" fmla="*/ 1202 h 256560"/>
                <a:gd name="connsiteX8" fmla="*/ 232832 w 300813"/>
                <a:gd name="connsiteY8" fmla="*/ 75 h 256560"/>
                <a:gd name="connsiteX9" fmla="*/ 226116 w 300813"/>
                <a:gd name="connsiteY9" fmla="*/ 7587 h 256560"/>
                <a:gd name="connsiteX10" fmla="*/ 230358 w 300813"/>
                <a:gd name="connsiteY10" fmla="*/ 11719 h 256560"/>
                <a:gd name="connsiteX11" fmla="*/ 241316 w 300813"/>
                <a:gd name="connsiteY11" fmla="*/ 19608 h 256560"/>
                <a:gd name="connsiteX12" fmla="*/ 228591 w 300813"/>
                <a:gd name="connsiteY12" fmla="*/ 36887 h 256560"/>
                <a:gd name="connsiteX13" fmla="*/ 90733 w 300813"/>
                <a:gd name="connsiteY13" fmla="*/ 149579 h 256560"/>
                <a:gd name="connsiteX14" fmla="*/ 119011 w 300813"/>
                <a:gd name="connsiteY14" fmla="*/ 28999 h 256560"/>
                <a:gd name="connsiteX15" fmla="*/ 148704 w 300813"/>
                <a:gd name="connsiteY15" fmla="*/ 11719 h 256560"/>
                <a:gd name="connsiteX16" fmla="*/ 160722 w 300813"/>
                <a:gd name="connsiteY16" fmla="*/ 4207 h 256560"/>
                <a:gd name="connsiteX17" fmla="*/ 155773 w 300813"/>
                <a:gd name="connsiteY17" fmla="*/ 75 h 256560"/>
                <a:gd name="connsiteX18" fmla="*/ 110528 w 300813"/>
                <a:gd name="connsiteY18" fmla="*/ 1202 h 256560"/>
                <a:gd name="connsiteX19" fmla="*/ 64928 w 300813"/>
                <a:gd name="connsiteY19" fmla="*/ 75 h 256560"/>
                <a:gd name="connsiteX20" fmla="*/ 57859 w 300813"/>
                <a:gd name="connsiteY20" fmla="*/ 7212 h 256560"/>
                <a:gd name="connsiteX21" fmla="*/ 68110 w 300813"/>
                <a:gd name="connsiteY21" fmla="*/ 11719 h 256560"/>
                <a:gd name="connsiteX22" fmla="*/ 83309 w 300813"/>
                <a:gd name="connsiteY22" fmla="*/ 12471 h 256560"/>
                <a:gd name="connsiteX23" fmla="*/ 91086 w 300813"/>
                <a:gd name="connsiteY23" fmla="*/ 18481 h 256560"/>
                <a:gd name="connsiteX24" fmla="*/ 89672 w 300813"/>
                <a:gd name="connsiteY24" fmla="*/ 25618 h 256560"/>
                <a:gd name="connsiteX25" fmla="*/ 42306 w 300813"/>
                <a:gd name="connsiteY25" fmla="*/ 227336 h 256560"/>
                <a:gd name="connsiteX26" fmla="*/ 10139 w 300813"/>
                <a:gd name="connsiteY26" fmla="*/ 244991 h 256560"/>
                <a:gd name="connsiteX27" fmla="*/ 241 w 300813"/>
                <a:gd name="connsiteY27" fmla="*/ 252128 h 256560"/>
                <a:gd name="connsiteX28" fmla="*/ 5543 w 300813"/>
                <a:gd name="connsiteY28" fmla="*/ 256636 h 256560"/>
                <a:gd name="connsiteX29" fmla="*/ 50436 w 300813"/>
                <a:gd name="connsiteY29" fmla="*/ 255509 h 256560"/>
                <a:gd name="connsiteX30" fmla="*/ 73059 w 300813"/>
                <a:gd name="connsiteY30" fmla="*/ 255884 h 256560"/>
                <a:gd name="connsiteX31" fmla="*/ 96035 w 300813"/>
                <a:gd name="connsiteY31" fmla="*/ 256636 h 256560"/>
                <a:gd name="connsiteX32" fmla="*/ 103104 w 300813"/>
                <a:gd name="connsiteY32" fmla="*/ 249123 h 256560"/>
                <a:gd name="connsiteX33" fmla="*/ 93207 w 300813"/>
                <a:gd name="connsiteY33" fmla="*/ 244991 h 256560"/>
                <a:gd name="connsiteX34" fmla="*/ 70231 w 300813"/>
                <a:gd name="connsiteY34" fmla="*/ 238229 h 256560"/>
                <a:gd name="connsiteX35" fmla="*/ 73412 w 300813"/>
                <a:gd name="connsiteY35" fmla="*/ 221701 h 256560"/>
                <a:gd name="connsiteX36" fmla="*/ 87551 w 300813"/>
                <a:gd name="connsiteY36" fmla="*/ 162726 h 256560"/>
                <a:gd name="connsiteX37" fmla="*/ 140220 w 300813"/>
                <a:gd name="connsiteY37" fmla="*/ 119152 h 256560"/>
                <a:gd name="connsiteX38" fmla="*/ 181224 w 300813"/>
                <a:gd name="connsiteY38" fmla="*/ 220199 h 256560"/>
                <a:gd name="connsiteX39" fmla="*/ 185466 w 300813"/>
                <a:gd name="connsiteY39" fmla="*/ 233346 h 256560"/>
                <a:gd name="connsiteX40" fmla="*/ 167085 w 300813"/>
                <a:gd name="connsiteY40" fmla="*/ 244991 h 256560"/>
                <a:gd name="connsiteX41" fmla="*/ 159308 w 300813"/>
                <a:gd name="connsiteY41" fmla="*/ 252504 h 256560"/>
                <a:gd name="connsiteX42" fmla="*/ 164257 w 300813"/>
                <a:gd name="connsiteY42" fmla="*/ 256636 h 256560"/>
                <a:gd name="connsiteX43" fmla="*/ 207382 w 300813"/>
                <a:gd name="connsiteY43" fmla="*/ 255509 h 256560"/>
                <a:gd name="connsiteX44" fmla="*/ 242023 w 300813"/>
                <a:gd name="connsiteY44" fmla="*/ 256636 h 256560"/>
                <a:gd name="connsiteX45" fmla="*/ 248386 w 300813"/>
                <a:gd name="connsiteY45" fmla="*/ 249123 h 256560"/>
                <a:gd name="connsiteX46" fmla="*/ 241316 w 300813"/>
                <a:gd name="connsiteY46" fmla="*/ 244991 h 256560"/>
                <a:gd name="connsiteX47" fmla="*/ 216926 w 300813"/>
                <a:gd name="connsiteY47" fmla="*/ 228087 h 256560"/>
                <a:gd name="connsiteX48" fmla="*/ 166731 w 300813"/>
                <a:gd name="connsiteY48" fmla="*/ 104878 h 25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00813" h="256560">
                  <a:moveTo>
                    <a:pt x="166731" y="104878"/>
                  </a:moveTo>
                  <a:cubicBezTo>
                    <a:pt x="166378" y="103751"/>
                    <a:pt x="164964" y="100746"/>
                    <a:pt x="164964" y="99619"/>
                  </a:cubicBezTo>
                  <a:cubicBezTo>
                    <a:pt x="164964" y="99243"/>
                    <a:pt x="171326" y="93984"/>
                    <a:pt x="175215" y="90979"/>
                  </a:cubicBezTo>
                  <a:lnTo>
                    <a:pt x="237074" y="40268"/>
                  </a:lnTo>
                  <a:cubicBezTo>
                    <a:pt x="270301" y="14349"/>
                    <a:pt x="284087" y="12846"/>
                    <a:pt x="294692" y="11719"/>
                  </a:cubicBezTo>
                  <a:cubicBezTo>
                    <a:pt x="297520" y="11344"/>
                    <a:pt x="301054" y="10968"/>
                    <a:pt x="301054" y="4207"/>
                  </a:cubicBezTo>
                  <a:cubicBezTo>
                    <a:pt x="301054" y="2704"/>
                    <a:pt x="299994" y="75"/>
                    <a:pt x="297166" y="75"/>
                  </a:cubicBezTo>
                  <a:cubicBezTo>
                    <a:pt x="289389" y="75"/>
                    <a:pt x="280552" y="1202"/>
                    <a:pt x="272069" y="1202"/>
                  </a:cubicBezTo>
                  <a:cubicBezTo>
                    <a:pt x="259343" y="1202"/>
                    <a:pt x="245558" y="75"/>
                    <a:pt x="232832" y="75"/>
                  </a:cubicBezTo>
                  <a:cubicBezTo>
                    <a:pt x="230358" y="75"/>
                    <a:pt x="226116" y="75"/>
                    <a:pt x="226116" y="7587"/>
                  </a:cubicBezTo>
                  <a:cubicBezTo>
                    <a:pt x="226116" y="10217"/>
                    <a:pt x="227884" y="11344"/>
                    <a:pt x="230358" y="11719"/>
                  </a:cubicBezTo>
                  <a:cubicBezTo>
                    <a:pt x="238135" y="12471"/>
                    <a:pt x="241316" y="14349"/>
                    <a:pt x="241316" y="19608"/>
                  </a:cubicBezTo>
                  <a:cubicBezTo>
                    <a:pt x="241316" y="26369"/>
                    <a:pt x="230711" y="35009"/>
                    <a:pt x="228591" y="36887"/>
                  </a:cubicBezTo>
                  <a:lnTo>
                    <a:pt x="90733" y="149579"/>
                  </a:lnTo>
                  <a:lnTo>
                    <a:pt x="119011" y="28999"/>
                  </a:lnTo>
                  <a:cubicBezTo>
                    <a:pt x="122192" y="15476"/>
                    <a:pt x="122899" y="11719"/>
                    <a:pt x="148704" y="11719"/>
                  </a:cubicBezTo>
                  <a:cubicBezTo>
                    <a:pt x="157541" y="11719"/>
                    <a:pt x="160722" y="11719"/>
                    <a:pt x="160722" y="4207"/>
                  </a:cubicBezTo>
                  <a:cubicBezTo>
                    <a:pt x="160722" y="826"/>
                    <a:pt x="157894" y="75"/>
                    <a:pt x="155773" y="75"/>
                  </a:cubicBezTo>
                  <a:cubicBezTo>
                    <a:pt x="145876" y="75"/>
                    <a:pt x="120425" y="1202"/>
                    <a:pt x="110528" y="1202"/>
                  </a:cubicBezTo>
                  <a:cubicBezTo>
                    <a:pt x="100277" y="1202"/>
                    <a:pt x="75179" y="75"/>
                    <a:pt x="64928" y="75"/>
                  </a:cubicBezTo>
                  <a:cubicBezTo>
                    <a:pt x="62454" y="75"/>
                    <a:pt x="57859" y="75"/>
                    <a:pt x="57859" y="7212"/>
                  </a:cubicBezTo>
                  <a:cubicBezTo>
                    <a:pt x="57859" y="11719"/>
                    <a:pt x="61040" y="11719"/>
                    <a:pt x="68110" y="11719"/>
                  </a:cubicBezTo>
                  <a:cubicBezTo>
                    <a:pt x="72705" y="11719"/>
                    <a:pt x="79068" y="12095"/>
                    <a:pt x="83309" y="12471"/>
                  </a:cubicBezTo>
                  <a:cubicBezTo>
                    <a:pt x="88965" y="13222"/>
                    <a:pt x="91086" y="14349"/>
                    <a:pt x="91086" y="18481"/>
                  </a:cubicBezTo>
                  <a:cubicBezTo>
                    <a:pt x="91086" y="19984"/>
                    <a:pt x="90733" y="21110"/>
                    <a:pt x="89672" y="25618"/>
                  </a:cubicBezTo>
                  <a:lnTo>
                    <a:pt x="42306" y="227336"/>
                  </a:lnTo>
                  <a:cubicBezTo>
                    <a:pt x="38771" y="241986"/>
                    <a:pt x="38064" y="244991"/>
                    <a:pt x="10139" y="244991"/>
                  </a:cubicBezTo>
                  <a:cubicBezTo>
                    <a:pt x="4130" y="244991"/>
                    <a:pt x="241" y="244991"/>
                    <a:pt x="241" y="252128"/>
                  </a:cubicBezTo>
                  <a:cubicBezTo>
                    <a:pt x="241" y="256636"/>
                    <a:pt x="4483" y="256636"/>
                    <a:pt x="5543" y="256636"/>
                  </a:cubicBezTo>
                  <a:cubicBezTo>
                    <a:pt x="15441" y="256636"/>
                    <a:pt x="40538" y="255509"/>
                    <a:pt x="50436" y="255509"/>
                  </a:cubicBezTo>
                  <a:cubicBezTo>
                    <a:pt x="57859" y="255509"/>
                    <a:pt x="65635" y="255884"/>
                    <a:pt x="73059" y="255884"/>
                  </a:cubicBezTo>
                  <a:cubicBezTo>
                    <a:pt x="80835" y="255884"/>
                    <a:pt x="88612" y="256636"/>
                    <a:pt x="96035" y="256636"/>
                  </a:cubicBezTo>
                  <a:cubicBezTo>
                    <a:pt x="98509" y="256636"/>
                    <a:pt x="103104" y="256636"/>
                    <a:pt x="103104" y="249123"/>
                  </a:cubicBezTo>
                  <a:cubicBezTo>
                    <a:pt x="103104" y="244991"/>
                    <a:pt x="99923" y="244991"/>
                    <a:pt x="93207" y="244991"/>
                  </a:cubicBezTo>
                  <a:cubicBezTo>
                    <a:pt x="80128" y="244991"/>
                    <a:pt x="70231" y="244991"/>
                    <a:pt x="70231" y="238229"/>
                  </a:cubicBezTo>
                  <a:cubicBezTo>
                    <a:pt x="70231" y="235600"/>
                    <a:pt x="72352" y="227336"/>
                    <a:pt x="73412" y="221701"/>
                  </a:cubicBezTo>
                  <a:cubicBezTo>
                    <a:pt x="78361" y="202168"/>
                    <a:pt x="82956" y="182259"/>
                    <a:pt x="87551" y="162726"/>
                  </a:cubicBezTo>
                  <a:lnTo>
                    <a:pt x="140220" y="119152"/>
                  </a:lnTo>
                  <a:lnTo>
                    <a:pt x="181224" y="220199"/>
                  </a:lnTo>
                  <a:cubicBezTo>
                    <a:pt x="185466" y="230341"/>
                    <a:pt x="185466" y="231092"/>
                    <a:pt x="185466" y="233346"/>
                  </a:cubicBezTo>
                  <a:cubicBezTo>
                    <a:pt x="185466" y="244615"/>
                    <a:pt x="170266" y="244991"/>
                    <a:pt x="167085" y="244991"/>
                  </a:cubicBezTo>
                  <a:cubicBezTo>
                    <a:pt x="163196" y="244991"/>
                    <a:pt x="159308" y="244991"/>
                    <a:pt x="159308" y="252504"/>
                  </a:cubicBezTo>
                  <a:cubicBezTo>
                    <a:pt x="159308" y="256636"/>
                    <a:pt x="163550" y="256636"/>
                    <a:pt x="164257" y="256636"/>
                  </a:cubicBezTo>
                  <a:cubicBezTo>
                    <a:pt x="178396" y="256636"/>
                    <a:pt x="193242" y="255509"/>
                    <a:pt x="207382" y="255509"/>
                  </a:cubicBezTo>
                  <a:cubicBezTo>
                    <a:pt x="215158" y="255509"/>
                    <a:pt x="234246" y="256636"/>
                    <a:pt x="242023" y="256636"/>
                  </a:cubicBezTo>
                  <a:cubicBezTo>
                    <a:pt x="243790" y="256636"/>
                    <a:pt x="248386" y="256636"/>
                    <a:pt x="248386" y="249123"/>
                  </a:cubicBezTo>
                  <a:cubicBezTo>
                    <a:pt x="248386" y="244991"/>
                    <a:pt x="244497" y="244991"/>
                    <a:pt x="241316" y="244991"/>
                  </a:cubicBezTo>
                  <a:cubicBezTo>
                    <a:pt x="226823" y="244615"/>
                    <a:pt x="222228" y="241234"/>
                    <a:pt x="216926" y="228087"/>
                  </a:cubicBezTo>
                  <a:lnTo>
                    <a:pt x="166731" y="104878"/>
                  </a:ln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2" name="Dowolny kształt: kształt 71">
              <a:extLst>
                <a:ext uri="{FF2B5EF4-FFF2-40B4-BE49-F238E27FC236}">
                  <a16:creationId xmlns:a16="http://schemas.microsoft.com/office/drawing/2014/main" id="{2F41A1D0-1855-DCED-E71C-75CAE38EA80C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3582883" y="3689307"/>
              <a:ext cx="134605" cy="186692"/>
            </a:xfrm>
            <a:custGeom>
              <a:avLst/>
              <a:gdLst>
                <a:gd name="connsiteX0" fmla="*/ 134856 w 134605"/>
                <a:gd name="connsiteY0" fmla="*/ 58445 h 186692"/>
                <a:gd name="connsiteX1" fmla="*/ 88338 w 134605"/>
                <a:gd name="connsiteY1" fmla="*/ 71 h 186692"/>
                <a:gd name="connsiteX2" fmla="*/ 25736 w 134605"/>
                <a:gd name="connsiteY2" fmla="*/ 40827 h 186692"/>
                <a:gd name="connsiteX3" fmla="*/ 250 w 134605"/>
                <a:gd name="connsiteY3" fmla="*/ 128389 h 186692"/>
                <a:gd name="connsiteX4" fmla="*/ 47016 w 134605"/>
                <a:gd name="connsiteY4" fmla="*/ 186763 h 186692"/>
                <a:gd name="connsiteX5" fmla="*/ 106896 w 134605"/>
                <a:gd name="connsiteY5" fmla="*/ 149950 h 186692"/>
                <a:gd name="connsiteX6" fmla="*/ 134856 w 134605"/>
                <a:gd name="connsiteY6" fmla="*/ 58445 h 186692"/>
                <a:gd name="connsiteX7" fmla="*/ 40088 w 134605"/>
                <a:gd name="connsiteY7" fmla="*/ 86054 h 186692"/>
                <a:gd name="connsiteX8" fmla="*/ 57408 w 134605"/>
                <a:gd name="connsiteY8" fmla="*/ 36094 h 186692"/>
                <a:gd name="connsiteX9" fmla="*/ 87843 w 134605"/>
                <a:gd name="connsiteY9" fmla="*/ 12166 h 186692"/>
                <a:gd name="connsiteX10" fmla="*/ 105411 w 134605"/>
                <a:gd name="connsiteY10" fmla="*/ 41353 h 186692"/>
                <a:gd name="connsiteX11" fmla="*/ 98483 w 134605"/>
                <a:gd name="connsiteY11" fmla="*/ 86054 h 186692"/>
                <a:gd name="connsiteX12" fmla="*/ 40088 w 134605"/>
                <a:gd name="connsiteY12" fmla="*/ 86054 h 186692"/>
                <a:gd name="connsiteX13" fmla="*/ 95019 w 134605"/>
                <a:gd name="connsiteY13" fmla="*/ 100779 h 186692"/>
                <a:gd name="connsiteX14" fmla="*/ 77451 w 134605"/>
                <a:gd name="connsiteY14" fmla="*/ 151002 h 186692"/>
                <a:gd name="connsiteX15" fmla="*/ 47511 w 134605"/>
                <a:gd name="connsiteY15" fmla="*/ 174667 h 186692"/>
                <a:gd name="connsiteX16" fmla="*/ 29695 w 134605"/>
                <a:gd name="connsiteY16" fmla="*/ 145480 h 186692"/>
                <a:gd name="connsiteX17" fmla="*/ 36624 w 134605"/>
                <a:gd name="connsiteY17" fmla="*/ 100779 h 186692"/>
                <a:gd name="connsiteX18" fmla="*/ 95019 w 134605"/>
                <a:gd name="connsiteY18" fmla="*/ 100779 h 186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4605" h="186692">
                  <a:moveTo>
                    <a:pt x="134856" y="58445"/>
                  </a:moveTo>
                  <a:cubicBezTo>
                    <a:pt x="134856" y="12692"/>
                    <a:pt x="108133" y="71"/>
                    <a:pt x="88338" y="71"/>
                  </a:cubicBezTo>
                  <a:cubicBezTo>
                    <a:pt x="76709" y="71"/>
                    <a:pt x="49490" y="4278"/>
                    <a:pt x="25736" y="40827"/>
                  </a:cubicBezTo>
                  <a:cubicBezTo>
                    <a:pt x="8911" y="66596"/>
                    <a:pt x="250" y="105249"/>
                    <a:pt x="250" y="128389"/>
                  </a:cubicBezTo>
                  <a:cubicBezTo>
                    <a:pt x="250" y="168882"/>
                    <a:pt x="22025" y="186763"/>
                    <a:pt x="47016" y="186763"/>
                  </a:cubicBezTo>
                  <a:cubicBezTo>
                    <a:pt x="59883" y="186763"/>
                    <a:pt x="84627" y="181241"/>
                    <a:pt x="106896" y="149950"/>
                  </a:cubicBezTo>
                  <a:cubicBezTo>
                    <a:pt x="124464" y="124970"/>
                    <a:pt x="134856" y="85791"/>
                    <a:pt x="134856" y="58445"/>
                  </a:cubicBezTo>
                  <a:close/>
                  <a:moveTo>
                    <a:pt x="40088" y="86054"/>
                  </a:moveTo>
                  <a:cubicBezTo>
                    <a:pt x="44789" y="67911"/>
                    <a:pt x="48996" y="51345"/>
                    <a:pt x="57408" y="36094"/>
                  </a:cubicBezTo>
                  <a:cubicBezTo>
                    <a:pt x="63099" y="26102"/>
                    <a:pt x="74729" y="12166"/>
                    <a:pt x="87843" y="12166"/>
                  </a:cubicBezTo>
                  <a:cubicBezTo>
                    <a:pt x="96256" y="12166"/>
                    <a:pt x="105411" y="18740"/>
                    <a:pt x="105411" y="41353"/>
                  </a:cubicBezTo>
                  <a:cubicBezTo>
                    <a:pt x="105411" y="55552"/>
                    <a:pt x="102195" y="69226"/>
                    <a:pt x="98483" y="86054"/>
                  </a:cubicBezTo>
                  <a:lnTo>
                    <a:pt x="40088" y="86054"/>
                  </a:lnTo>
                  <a:close/>
                  <a:moveTo>
                    <a:pt x="95019" y="100779"/>
                  </a:moveTo>
                  <a:cubicBezTo>
                    <a:pt x="92297" y="112349"/>
                    <a:pt x="86853" y="134962"/>
                    <a:pt x="77451" y="151002"/>
                  </a:cubicBezTo>
                  <a:cubicBezTo>
                    <a:pt x="69285" y="165201"/>
                    <a:pt x="57903" y="174667"/>
                    <a:pt x="47511" y="174667"/>
                  </a:cubicBezTo>
                  <a:cubicBezTo>
                    <a:pt x="35634" y="174667"/>
                    <a:pt x="29695" y="162572"/>
                    <a:pt x="29695" y="145480"/>
                  </a:cubicBezTo>
                  <a:cubicBezTo>
                    <a:pt x="29695" y="132070"/>
                    <a:pt x="33654" y="113664"/>
                    <a:pt x="36624" y="100779"/>
                  </a:cubicBezTo>
                  <a:lnTo>
                    <a:pt x="95019" y="100779"/>
                  </a:ln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3" name="Dowolny kształt: kształt 72">
              <a:extLst>
                <a:ext uri="{FF2B5EF4-FFF2-40B4-BE49-F238E27FC236}">
                  <a16:creationId xmlns:a16="http://schemas.microsoft.com/office/drawing/2014/main" id="{77F8B5EB-31B6-CA54-EA1C-B92F33F9A092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3561559" y="3939373"/>
              <a:ext cx="121739" cy="185114"/>
            </a:xfrm>
            <a:custGeom>
              <a:avLst/>
              <a:gdLst>
                <a:gd name="connsiteX0" fmla="*/ 59140 w 121739"/>
                <a:gd name="connsiteY0" fmla="*/ 7966 h 185114"/>
                <a:gd name="connsiteX1" fmla="*/ 60130 w 121739"/>
                <a:gd name="connsiteY1" fmla="*/ 3758 h 185114"/>
                <a:gd name="connsiteX2" fmla="*/ 56171 w 121739"/>
                <a:gd name="connsiteY2" fmla="*/ 77 h 185114"/>
                <a:gd name="connsiteX3" fmla="*/ 24499 w 121739"/>
                <a:gd name="connsiteY3" fmla="*/ 2707 h 185114"/>
                <a:gd name="connsiteX4" fmla="*/ 19055 w 121739"/>
                <a:gd name="connsiteY4" fmla="*/ 8754 h 185114"/>
                <a:gd name="connsiteX5" fmla="*/ 25488 w 121739"/>
                <a:gd name="connsiteY5" fmla="*/ 12436 h 185114"/>
                <a:gd name="connsiteX6" fmla="*/ 37365 w 121739"/>
                <a:gd name="connsiteY6" fmla="*/ 16380 h 185114"/>
                <a:gd name="connsiteX7" fmla="*/ 36376 w 121739"/>
                <a:gd name="connsiteY7" fmla="*/ 22165 h 185114"/>
                <a:gd name="connsiteX8" fmla="*/ 1487 w 121739"/>
                <a:gd name="connsiteY8" fmla="*/ 170993 h 185114"/>
                <a:gd name="connsiteX9" fmla="*/ 250 w 121739"/>
                <a:gd name="connsiteY9" fmla="*/ 176777 h 185114"/>
                <a:gd name="connsiteX10" fmla="*/ 8663 w 121739"/>
                <a:gd name="connsiteY10" fmla="*/ 185192 h 185114"/>
                <a:gd name="connsiteX11" fmla="*/ 20045 w 121739"/>
                <a:gd name="connsiteY11" fmla="*/ 174148 h 185114"/>
                <a:gd name="connsiteX12" fmla="*/ 32169 w 121739"/>
                <a:gd name="connsiteY12" fmla="*/ 123136 h 185114"/>
                <a:gd name="connsiteX13" fmla="*/ 63841 w 121739"/>
                <a:gd name="connsiteY13" fmla="*/ 144698 h 185114"/>
                <a:gd name="connsiteX14" fmla="*/ 63346 w 121739"/>
                <a:gd name="connsiteY14" fmla="*/ 149957 h 185114"/>
                <a:gd name="connsiteX15" fmla="*/ 62356 w 121739"/>
                <a:gd name="connsiteY15" fmla="*/ 158108 h 185114"/>
                <a:gd name="connsiteX16" fmla="*/ 88585 w 121739"/>
                <a:gd name="connsiteY16" fmla="*/ 185192 h 185114"/>
                <a:gd name="connsiteX17" fmla="*/ 120009 w 121739"/>
                <a:gd name="connsiteY17" fmla="*/ 144961 h 185114"/>
                <a:gd name="connsiteX18" fmla="*/ 116050 w 121739"/>
                <a:gd name="connsiteY18" fmla="*/ 141543 h 185114"/>
                <a:gd name="connsiteX19" fmla="*/ 111102 w 121739"/>
                <a:gd name="connsiteY19" fmla="*/ 147853 h 185114"/>
                <a:gd name="connsiteX20" fmla="*/ 89327 w 121739"/>
                <a:gd name="connsiteY20" fmla="*/ 177829 h 185114"/>
                <a:gd name="connsiteX21" fmla="*/ 80667 w 121739"/>
                <a:gd name="connsiteY21" fmla="*/ 164156 h 185114"/>
                <a:gd name="connsiteX22" fmla="*/ 82151 w 121739"/>
                <a:gd name="connsiteY22" fmla="*/ 152323 h 185114"/>
                <a:gd name="connsiteX23" fmla="*/ 83389 w 121739"/>
                <a:gd name="connsiteY23" fmla="*/ 144172 h 185114"/>
                <a:gd name="connsiteX24" fmla="*/ 43304 w 121739"/>
                <a:gd name="connsiteY24" fmla="*/ 116300 h 185114"/>
                <a:gd name="connsiteX25" fmla="*/ 63841 w 121739"/>
                <a:gd name="connsiteY25" fmla="*/ 98945 h 185114"/>
                <a:gd name="connsiteX26" fmla="*/ 102689 w 121739"/>
                <a:gd name="connsiteY26" fmla="*/ 73965 h 185114"/>
                <a:gd name="connsiteX27" fmla="*/ 110854 w 121739"/>
                <a:gd name="connsiteY27" fmla="*/ 77384 h 185114"/>
                <a:gd name="connsiteX28" fmla="*/ 97987 w 121739"/>
                <a:gd name="connsiteY28" fmla="*/ 92109 h 185114"/>
                <a:gd name="connsiteX29" fmla="*/ 107885 w 121739"/>
                <a:gd name="connsiteY29" fmla="*/ 101838 h 185114"/>
                <a:gd name="connsiteX30" fmla="*/ 121989 w 121739"/>
                <a:gd name="connsiteY30" fmla="*/ 85009 h 185114"/>
                <a:gd name="connsiteX31" fmla="*/ 102936 w 121739"/>
                <a:gd name="connsiteY31" fmla="*/ 66603 h 185114"/>
                <a:gd name="connsiteX32" fmla="*/ 63346 w 121739"/>
                <a:gd name="connsiteY32" fmla="*/ 89742 h 185114"/>
                <a:gd name="connsiteX33" fmla="*/ 34643 w 121739"/>
                <a:gd name="connsiteY33" fmla="*/ 112881 h 185114"/>
                <a:gd name="connsiteX34" fmla="*/ 59140 w 121739"/>
                <a:gd name="connsiteY34" fmla="*/ 7966 h 185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21739" h="185114">
                  <a:moveTo>
                    <a:pt x="59140" y="7966"/>
                  </a:moveTo>
                  <a:cubicBezTo>
                    <a:pt x="59387" y="7440"/>
                    <a:pt x="60130" y="4021"/>
                    <a:pt x="60130" y="3758"/>
                  </a:cubicBezTo>
                  <a:cubicBezTo>
                    <a:pt x="60130" y="2444"/>
                    <a:pt x="59140" y="77"/>
                    <a:pt x="56171" y="77"/>
                  </a:cubicBezTo>
                  <a:cubicBezTo>
                    <a:pt x="51222" y="77"/>
                    <a:pt x="30684" y="2181"/>
                    <a:pt x="24499" y="2707"/>
                  </a:cubicBezTo>
                  <a:cubicBezTo>
                    <a:pt x="22519" y="2970"/>
                    <a:pt x="19055" y="3233"/>
                    <a:pt x="19055" y="8754"/>
                  </a:cubicBezTo>
                  <a:cubicBezTo>
                    <a:pt x="19055" y="12436"/>
                    <a:pt x="22519" y="12436"/>
                    <a:pt x="25488" y="12436"/>
                  </a:cubicBezTo>
                  <a:cubicBezTo>
                    <a:pt x="37365" y="12436"/>
                    <a:pt x="37365" y="14276"/>
                    <a:pt x="37365" y="16380"/>
                  </a:cubicBezTo>
                  <a:cubicBezTo>
                    <a:pt x="37365" y="18221"/>
                    <a:pt x="36870" y="19798"/>
                    <a:pt x="36376" y="22165"/>
                  </a:cubicBezTo>
                  <a:lnTo>
                    <a:pt x="1487" y="170993"/>
                  </a:lnTo>
                  <a:cubicBezTo>
                    <a:pt x="250" y="175726"/>
                    <a:pt x="250" y="176252"/>
                    <a:pt x="250" y="176777"/>
                  </a:cubicBezTo>
                  <a:cubicBezTo>
                    <a:pt x="250" y="180722"/>
                    <a:pt x="3219" y="185192"/>
                    <a:pt x="8663" y="185192"/>
                  </a:cubicBezTo>
                  <a:cubicBezTo>
                    <a:pt x="15343" y="185192"/>
                    <a:pt x="18560" y="179933"/>
                    <a:pt x="20045" y="174148"/>
                  </a:cubicBezTo>
                  <a:cubicBezTo>
                    <a:pt x="20540" y="173096"/>
                    <a:pt x="31179" y="126818"/>
                    <a:pt x="32169" y="123136"/>
                  </a:cubicBezTo>
                  <a:cubicBezTo>
                    <a:pt x="49737" y="124977"/>
                    <a:pt x="63841" y="131025"/>
                    <a:pt x="63841" y="144698"/>
                  </a:cubicBezTo>
                  <a:cubicBezTo>
                    <a:pt x="63841" y="146013"/>
                    <a:pt x="63841" y="147327"/>
                    <a:pt x="63346" y="149957"/>
                  </a:cubicBezTo>
                  <a:cubicBezTo>
                    <a:pt x="62356" y="153901"/>
                    <a:pt x="62356" y="155216"/>
                    <a:pt x="62356" y="158108"/>
                  </a:cubicBezTo>
                  <a:cubicBezTo>
                    <a:pt x="62356" y="176777"/>
                    <a:pt x="76708" y="185192"/>
                    <a:pt x="88585" y="185192"/>
                  </a:cubicBezTo>
                  <a:cubicBezTo>
                    <a:pt x="112586" y="185192"/>
                    <a:pt x="120009" y="145224"/>
                    <a:pt x="120009" y="144961"/>
                  </a:cubicBezTo>
                  <a:cubicBezTo>
                    <a:pt x="120009" y="141543"/>
                    <a:pt x="116793" y="141543"/>
                    <a:pt x="116050" y="141543"/>
                  </a:cubicBezTo>
                  <a:cubicBezTo>
                    <a:pt x="112586" y="141543"/>
                    <a:pt x="112339" y="142857"/>
                    <a:pt x="111102" y="147853"/>
                  </a:cubicBezTo>
                  <a:cubicBezTo>
                    <a:pt x="108132" y="159160"/>
                    <a:pt x="101452" y="177829"/>
                    <a:pt x="89327" y="177829"/>
                  </a:cubicBezTo>
                  <a:cubicBezTo>
                    <a:pt x="82646" y="177829"/>
                    <a:pt x="80667" y="171256"/>
                    <a:pt x="80667" y="164156"/>
                  </a:cubicBezTo>
                  <a:cubicBezTo>
                    <a:pt x="80667" y="159686"/>
                    <a:pt x="80667" y="159160"/>
                    <a:pt x="82151" y="152323"/>
                  </a:cubicBezTo>
                  <a:cubicBezTo>
                    <a:pt x="82399" y="151535"/>
                    <a:pt x="83389" y="147064"/>
                    <a:pt x="83389" y="144172"/>
                  </a:cubicBezTo>
                  <a:cubicBezTo>
                    <a:pt x="83389" y="120770"/>
                    <a:pt x="53696" y="117088"/>
                    <a:pt x="43304" y="116300"/>
                  </a:cubicBezTo>
                  <a:cubicBezTo>
                    <a:pt x="50479" y="111567"/>
                    <a:pt x="59635" y="102889"/>
                    <a:pt x="63841" y="98945"/>
                  </a:cubicBezTo>
                  <a:cubicBezTo>
                    <a:pt x="76460" y="86324"/>
                    <a:pt x="88832" y="73965"/>
                    <a:pt x="102689" y="73965"/>
                  </a:cubicBezTo>
                  <a:cubicBezTo>
                    <a:pt x="105658" y="73965"/>
                    <a:pt x="108875" y="74754"/>
                    <a:pt x="110854" y="77384"/>
                  </a:cubicBezTo>
                  <a:cubicBezTo>
                    <a:pt x="100214" y="79224"/>
                    <a:pt x="97987" y="88164"/>
                    <a:pt x="97987" y="92109"/>
                  </a:cubicBezTo>
                  <a:cubicBezTo>
                    <a:pt x="97987" y="97893"/>
                    <a:pt x="102194" y="101838"/>
                    <a:pt x="107885" y="101838"/>
                  </a:cubicBezTo>
                  <a:cubicBezTo>
                    <a:pt x="114566" y="101838"/>
                    <a:pt x="121989" y="96053"/>
                    <a:pt x="121989" y="85009"/>
                  </a:cubicBezTo>
                  <a:cubicBezTo>
                    <a:pt x="121989" y="76332"/>
                    <a:pt x="116050" y="66603"/>
                    <a:pt x="102936" y="66603"/>
                  </a:cubicBezTo>
                  <a:cubicBezTo>
                    <a:pt x="88832" y="66603"/>
                    <a:pt x="75965" y="77384"/>
                    <a:pt x="63346" y="89742"/>
                  </a:cubicBezTo>
                  <a:cubicBezTo>
                    <a:pt x="52954" y="100260"/>
                    <a:pt x="44788" y="108411"/>
                    <a:pt x="34643" y="112881"/>
                  </a:cubicBezTo>
                  <a:lnTo>
                    <a:pt x="59140" y="7966"/>
                  </a:ln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4" name="Dowolny kształt: kształt 73">
              <a:extLst>
                <a:ext uri="{FF2B5EF4-FFF2-40B4-BE49-F238E27FC236}">
                  <a16:creationId xmlns:a16="http://schemas.microsoft.com/office/drawing/2014/main" id="{937E0387-005F-04BC-90F8-E7B25EFE03E8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3760907" y="3862962"/>
              <a:ext cx="166843" cy="247169"/>
            </a:xfrm>
            <a:custGeom>
              <a:avLst/>
              <a:gdLst>
                <a:gd name="connsiteX0" fmla="*/ 1316 w 166843"/>
                <a:gd name="connsiteY0" fmla="*/ 231092 h 247169"/>
                <a:gd name="connsiteX1" fmla="*/ 256 w 166843"/>
                <a:gd name="connsiteY1" fmla="*/ 237102 h 247169"/>
                <a:gd name="connsiteX2" fmla="*/ 10153 w 166843"/>
                <a:gd name="connsiteY2" fmla="*/ 247245 h 247169"/>
                <a:gd name="connsiteX3" fmla="*/ 22525 w 166843"/>
                <a:gd name="connsiteY3" fmla="*/ 239356 h 247169"/>
                <a:gd name="connsiteX4" fmla="*/ 45148 w 166843"/>
                <a:gd name="connsiteY4" fmla="*/ 145071 h 247169"/>
                <a:gd name="connsiteX5" fmla="*/ 80142 w 166843"/>
                <a:gd name="connsiteY5" fmla="*/ 170239 h 247169"/>
                <a:gd name="connsiteX6" fmla="*/ 167099 w 166843"/>
                <a:gd name="connsiteY6" fmla="*/ 61304 h 247169"/>
                <a:gd name="connsiteX7" fmla="*/ 117965 w 166843"/>
                <a:gd name="connsiteY7" fmla="*/ 75 h 247169"/>
                <a:gd name="connsiteX8" fmla="*/ 35957 w 166843"/>
                <a:gd name="connsiteY8" fmla="*/ 83466 h 247169"/>
                <a:gd name="connsiteX9" fmla="*/ 1316 w 166843"/>
                <a:gd name="connsiteY9" fmla="*/ 231092 h 247169"/>
                <a:gd name="connsiteX10" fmla="*/ 79789 w 166843"/>
                <a:gd name="connsiteY10" fmla="*/ 161975 h 247169"/>
                <a:gd name="connsiteX11" fmla="*/ 49390 w 166843"/>
                <a:gd name="connsiteY11" fmla="*/ 128543 h 247169"/>
                <a:gd name="connsiteX12" fmla="*/ 52217 w 166843"/>
                <a:gd name="connsiteY12" fmla="*/ 114644 h 247169"/>
                <a:gd name="connsiteX13" fmla="*/ 73426 w 166843"/>
                <a:gd name="connsiteY13" fmla="*/ 44024 h 247169"/>
                <a:gd name="connsiteX14" fmla="*/ 117258 w 166843"/>
                <a:gd name="connsiteY14" fmla="*/ 8339 h 247169"/>
                <a:gd name="connsiteX15" fmla="*/ 141648 w 166843"/>
                <a:gd name="connsiteY15" fmla="*/ 45151 h 247169"/>
                <a:gd name="connsiteX16" fmla="*/ 121853 w 166843"/>
                <a:gd name="connsiteY16" fmla="*/ 126289 h 247169"/>
                <a:gd name="connsiteX17" fmla="*/ 79789 w 166843"/>
                <a:gd name="connsiteY17" fmla="*/ 161975 h 247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6843" h="247169">
                  <a:moveTo>
                    <a:pt x="1316" y="231092"/>
                  </a:moveTo>
                  <a:cubicBezTo>
                    <a:pt x="256" y="235600"/>
                    <a:pt x="256" y="236351"/>
                    <a:pt x="256" y="237102"/>
                  </a:cubicBezTo>
                  <a:cubicBezTo>
                    <a:pt x="256" y="242737"/>
                    <a:pt x="4144" y="247245"/>
                    <a:pt x="10153" y="247245"/>
                  </a:cubicBezTo>
                  <a:cubicBezTo>
                    <a:pt x="17576" y="247245"/>
                    <a:pt x="21818" y="240483"/>
                    <a:pt x="22525" y="239356"/>
                  </a:cubicBezTo>
                  <a:cubicBezTo>
                    <a:pt x="24292" y="235976"/>
                    <a:pt x="35604" y="185640"/>
                    <a:pt x="45148" y="145071"/>
                  </a:cubicBezTo>
                  <a:cubicBezTo>
                    <a:pt x="52217" y="160097"/>
                    <a:pt x="63529" y="170239"/>
                    <a:pt x="80142" y="170239"/>
                  </a:cubicBezTo>
                  <a:cubicBezTo>
                    <a:pt x="121500" y="170239"/>
                    <a:pt x="167099" y="117274"/>
                    <a:pt x="167099" y="61304"/>
                  </a:cubicBezTo>
                  <a:cubicBezTo>
                    <a:pt x="167099" y="21486"/>
                    <a:pt x="143769" y="75"/>
                    <a:pt x="117965" y="75"/>
                  </a:cubicBezTo>
                  <a:cubicBezTo>
                    <a:pt x="83677" y="75"/>
                    <a:pt x="46562" y="37639"/>
                    <a:pt x="35957" y="83466"/>
                  </a:cubicBezTo>
                  <a:lnTo>
                    <a:pt x="1316" y="231092"/>
                  </a:lnTo>
                  <a:close/>
                  <a:moveTo>
                    <a:pt x="79789" y="161975"/>
                  </a:moveTo>
                  <a:cubicBezTo>
                    <a:pt x="55045" y="161975"/>
                    <a:pt x="49390" y="131924"/>
                    <a:pt x="49390" y="128543"/>
                  </a:cubicBezTo>
                  <a:cubicBezTo>
                    <a:pt x="49390" y="127040"/>
                    <a:pt x="51157" y="119528"/>
                    <a:pt x="52217" y="114644"/>
                  </a:cubicBezTo>
                  <a:cubicBezTo>
                    <a:pt x="62115" y="72573"/>
                    <a:pt x="65650" y="59050"/>
                    <a:pt x="73426" y="44024"/>
                  </a:cubicBezTo>
                  <a:cubicBezTo>
                    <a:pt x="88626" y="16603"/>
                    <a:pt x="106300" y="8339"/>
                    <a:pt x="117258" y="8339"/>
                  </a:cubicBezTo>
                  <a:cubicBezTo>
                    <a:pt x="130337" y="8339"/>
                    <a:pt x="141648" y="19232"/>
                    <a:pt x="141648" y="45151"/>
                  </a:cubicBezTo>
                  <a:cubicBezTo>
                    <a:pt x="141648" y="65811"/>
                    <a:pt x="131397" y="107883"/>
                    <a:pt x="121853" y="126289"/>
                  </a:cubicBezTo>
                  <a:cubicBezTo>
                    <a:pt x="110188" y="149954"/>
                    <a:pt x="93221" y="161975"/>
                    <a:pt x="79789" y="161975"/>
                  </a:cubicBez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5" name="Dowolny kształt: kształt 74">
              <a:extLst>
                <a:ext uri="{FF2B5EF4-FFF2-40B4-BE49-F238E27FC236}">
                  <a16:creationId xmlns:a16="http://schemas.microsoft.com/office/drawing/2014/main" id="{FB7AC395-68C5-BA47-7BA0-2532E663B78C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3946491" y="3772433"/>
              <a:ext cx="300813" cy="256560"/>
            </a:xfrm>
            <a:custGeom>
              <a:avLst/>
              <a:gdLst>
                <a:gd name="connsiteX0" fmla="*/ 166751 w 300813"/>
                <a:gd name="connsiteY0" fmla="*/ 104878 h 256560"/>
                <a:gd name="connsiteX1" fmla="*/ 164983 w 300813"/>
                <a:gd name="connsiteY1" fmla="*/ 99619 h 256560"/>
                <a:gd name="connsiteX2" fmla="*/ 175234 w 300813"/>
                <a:gd name="connsiteY2" fmla="*/ 90979 h 256560"/>
                <a:gd name="connsiteX3" fmla="*/ 237094 w 300813"/>
                <a:gd name="connsiteY3" fmla="*/ 40268 h 256560"/>
                <a:gd name="connsiteX4" fmla="*/ 294711 w 300813"/>
                <a:gd name="connsiteY4" fmla="*/ 11719 h 256560"/>
                <a:gd name="connsiteX5" fmla="*/ 301074 w 300813"/>
                <a:gd name="connsiteY5" fmla="*/ 4207 h 256560"/>
                <a:gd name="connsiteX6" fmla="*/ 297185 w 300813"/>
                <a:gd name="connsiteY6" fmla="*/ 75 h 256560"/>
                <a:gd name="connsiteX7" fmla="*/ 272088 w 300813"/>
                <a:gd name="connsiteY7" fmla="*/ 1202 h 256560"/>
                <a:gd name="connsiteX8" fmla="*/ 232852 w 300813"/>
                <a:gd name="connsiteY8" fmla="*/ 75 h 256560"/>
                <a:gd name="connsiteX9" fmla="*/ 226136 w 300813"/>
                <a:gd name="connsiteY9" fmla="*/ 7587 h 256560"/>
                <a:gd name="connsiteX10" fmla="*/ 230377 w 300813"/>
                <a:gd name="connsiteY10" fmla="*/ 11719 h 256560"/>
                <a:gd name="connsiteX11" fmla="*/ 241335 w 300813"/>
                <a:gd name="connsiteY11" fmla="*/ 19608 h 256560"/>
                <a:gd name="connsiteX12" fmla="*/ 228610 w 300813"/>
                <a:gd name="connsiteY12" fmla="*/ 36887 h 256560"/>
                <a:gd name="connsiteX13" fmla="*/ 90752 w 300813"/>
                <a:gd name="connsiteY13" fmla="*/ 149579 h 256560"/>
                <a:gd name="connsiteX14" fmla="*/ 119031 w 300813"/>
                <a:gd name="connsiteY14" fmla="*/ 28999 h 256560"/>
                <a:gd name="connsiteX15" fmla="*/ 148723 w 300813"/>
                <a:gd name="connsiteY15" fmla="*/ 11719 h 256560"/>
                <a:gd name="connsiteX16" fmla="*/ 160741 w 300813"/>
                <a:gd name="connsiteY16" fmla="*/ 4207 h 256560"/>
                <a:gd name="connsiteX17" fmla="*/ 155793 w 300813"/>
                <a:gd name="connsiteY17" fmla="*/ 75 h 256560"/>
                <a:gd name="connsiteX18" fmla="*/ 110547 w 300813"/>
                <a:gd name="connsiteY18" fmla="*/ 1202 h 256560"/>
                <a:gd name="connsiteX19" fmla="*/ 64948 w 300813"/>
                <a:gd name="connsiteY19" fmla="*/ 75 h 256560"/>
                <a:gd name="connsiteX20" fmla="*/ 57878 w 300813"/>
                <a:gd name="connsiteY20" fmla="*/ 7212 h 256560"/>
                <a:gd name="connsiteX21" fmla="*/ 68129 w 300813"/>
                <a:gd name="connsiteY21" fmla="*/ 11719 h 256560"/>
                <a:gd name="connsiteX22" fmla="*/ 83329 w 300813"/>
                <a:gd name="connsiteY22" fmla="*/ 12471 h 256560"/>
                <a:gd name="connsiteX23" fmla="*/ 91106 w 300813"/>
                <a:gd name="connsiteY23" fmla="*/ 18481 h 256560"/>
                <a:gd name="connsiteX24" fmla="*/ 89692 w 300813"/>
                <a:gd name="connsiteY24" fmla="*/ 25618 h 256560"/>
                <a:gd name="connsiteX25" fmla="*/ 42325 w 300813"/>
                <a:gd name="connsiteY25" fmla="*/ 227336 h 256560"/>
                <a:gd name="connsiteX26" fmla="*/ 10158 w 300813"/>
                <a:gd name="connsiteY26" fmla="*/ 244991 h 256560"/>
                <a:gd name="connsiteX27" fmla="*/ 261 w 300813"/>
                <a:gd name="connsiteY27" fmla="*/ 252128 h 256560"/>
                <a:gd name="connsiteX28" fmla="*/ 5563 w 300813"/>
                <a:gd name="connsiteY28" fmla="*/ 256636 h 256560"/>
                <a:gd name="connsiteX29" fmla="*/ 50455 w 300813"/>
                <a:gd name="connsiteY29" fmla="*/ 255509 h 256560"/>
                <a:gd name="connsiteX30" fmla="*/ 73078 w 300813"/>
                <a:gd name="connsiteY30" fmla="*/ 255884 h 256560"/>
                <a:gd name="connsiteX31" fmla="*/ 96054 w 300813"/>
                <a:gd name="connsiteY31" fmla="*/ 256636 h 256560"/>
                <a:gd name="connsiteX32" fmla="*/ 103124 w 300813"/>
                <a:gd name="connsiteY32" fmla="*/ 249123 h 256560"/>
                <a:gd name="connsiteX33" fmla="*/ 93226 w 300813"/>
                <a:gd name="connsiteY33" fmla="*/ 244991 h 256560"/>
                <a:gd name="connsiteX34" fmla="*/ 70250 w 300813"/>
                <a:gd name="connsiteY34" fmla="*/ 238229 h 256560"/>
                <a:gd name="connsiteX35" fmla="*/ 73431 w 300813"/>
                <a:gd name="connsiteY35" fmla="*/ 221701 h 256560"/>
                <a:gd name="connsiteX36" fmla="*/ 87571 w 300813"/>
                <a:gd name="connsiteY36" fmla="*/ 162726 h 256560"/>
                <a:gd name="connsiteX37" fmla="*/ 140240 w 300813"/>
                <a:gd name="connsiteY37" fmla="*/ 119152 h 256560"/>
                <a:gd name="connsiteX38" fmla="*/ 181243 w 300813"/>
                <a:gd name="connsiteY38" fmla="*/ 220199 h 256560"/>
                <a:gd name="connsiteX39" fmla="*/ 185485 w 300813"/>
                <a:gd name="connsiteY39" fmla="*/ 233346 h 256560"/>
                <a:gd name="connsiteX40" fmla="*/ 167104 w 300813"/>
                <a:gd name="connsiteY40" fmla="*/ 244991 h 256560"/>
                <a:gd name="connsiteX41" fmla="*/ 159328 w 300813"/>
                <a:gd name="connsiteY41" fmla="*/ 252504 h 256560"/>
                <a:gd name="connsiteX42" fmla="*/ 164276 w 300813"/>
                <a:gd name="connsiteY42" fmla="*/ 256636 h 256560"/>
                <a:gd name="connsiteX43" fmla="*/ 207401 w 300813"/>
                <a:gd name="connsiteY43" fmla="*/ 255509 h 256560"/>
                <a:gd name="connsiteX44" fmla="*/ 242042 w 300813"/>
                <a:gd name="connsiteY44" fmla="*/ 256636 h 256560"/>
                <a:gd name="connsiteX45" fmla="*/ 248405 w 300813"/>
                <a:gd name="connsiteY45" fmla="*/ 249123 h 256560"/>
                <a:gd name="connsiteX46" fmla="*/ 241335 w 300813"/>
                <a:gd name="connsiteY46" fmla="*/ 244991 h 256560"/>
                <a:gd name="connsiteX47" fmla="*/ 216945 w 300813"/>
                <a:gd name="connsiteY47" fmla="*/ 228087 h 256560"/>
                <a:gd name="connsiteX48" fmla="*/ 166751 w 300813"/>
                <a:gd name="connsiteY48" fmla="*/ 104878 h 25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00813" h="256560">
                  <a:moveTo>
                    <a:pt x="166751" y="104878"/>
                  </a:moveTo>
                  <a:cubicBezTo>
                    <a:pt x="166397" y="103751"/>
                    <a:pt x="164983" y="100746"/>
                    <a:pt x="164983" y="99619"/>
                  </a:cubicBezTo>
                  <a:cubicBezTo>
                    <a:pt x="164983" y="99243"/>
                    <a:pt x="171346" y="93984"/>
                    <a:pt x="175234" y="90979"/>
                  </a:cubicBezTo>
                  <a:lnTo>
                    <a:pt x="237094" y="40268"/>
                  </a:lnTo>
                  <a:cubicBezTo>
                    <a:pt x="270321" y="14349"/>
                    <a:pt x="284107" y="12846"/>
                    <a:pt x="294711" y="11719"/>
                  </a:cubicBezTo>
                  <a:cubicBezTo>
                    <a:pt x="297539" y="11344"/>
                    <a:pt x="301074" y="10968"/>
                    <a:pt x="301074" y="4207"/>
                  </a:cubicBezTo>
                  <a:cubicBezTo>
                    <a:pt x="301074" y="2704"/>
                    <a:pt x="300013" y="75"/>
                    <a:pt x="297185" y="75"/>
                  </a:cubicBezTo>
                  <a:cubicBezTo>
                    <a:pt x="289409" y="75"/>
                    <a:pt x="280572" y="1202"/>
                    <a:pt x="272088" y="1202"/>
                  </a:cubicBezTo>
                  <a:cubicBezTo>
                    <a:pt x="259363" y="1202"/>
                    <a:pt x="245577" y="75"/>
                    <a:pt x="232852" y="75"/>
                  </a:cubicBezTo>
                  <a:cubicBezTo>
                    <a:pt x="230377" y="75"/>
                    <a:pt x="226136" y="75"/>
                    <a:pt x="226136" y="7587"/>
                  </a:cubicBezTo>
                  <a:cubicBezTo>
                    <a:pt x="226136" y="10217"/>
                    <a:pt x="227903" y="11344"/>
                    <a:pt x="230377" y="11719"/>
                  </a:cubicBezTo>
                  <a:cubicBezTo>
                    <a:pt x="238154" y="12471"/>
                    <a:pt x="241335" y="14349"/>
                    <a:pt x="241335" y="19608"/>
                  </a:cubicBezTo>
                  <a:cubicBezTo>
                    <a:pt x="241335" y="26369"/>
                    <a:pt x="230731" y="35009"/>
                    <a:pt x="228610" y="36887"/>
                  </a:cubicBezTo>
                  <a:lnTo>
                    <a:pt x="90752" y="149579"/>
                  </a:lnTo>
                  <a:lnTo>
                    <a:pt x="119031" y="28999"/>
                  </a:lnTo>
                  <a:cubicBezTo>
                    <a:pt x="122212" y="15476"/>
                    <a:pt x="122919" y="11719"/>
                    <a:pt x="148723" y="11719"/>
                  </a:cubicBezTo>
                  <a:cubicBezTo>
                    <a:pt x="157560" y="11719"/>
                    <a:pt x="160741" y="11719"/>
                    <a:pt x="160741" y="4207"/>
                  </a:cubicBezTo>
                  <a:cubicBezTo>
                    <a:pt x="160741" y="826"/>
                    <a:pt x="157914" y="75"/>
                    <a:pt x="155793" y="75"/>
                  </a:cubicBezTo>
                  <a:cubicBezTo>
                    <a:pt x="145895" y="75"/>
                    <a:pt x="120445" y="1202"/>
                    <a:pt x="110547" y="1202"/>
                  </a:cubicBezTo>
                  <a:cubicBezTo>
                    <a:pt x="100296" y="1202"/>
                    <a:pt x="75199" y="75"/>
                    <a:pt x="64948" y="75"/>
                  </a:cubicBezTo>
                  <a:cubicBezTo>
                    <a:pt x="62474" y="75"/>
                    <a:pt x="57878" y="75"/>
                    <a:pt x="57878" y="7212"/>
                  </a:cubicBezTo>
                  <a:cubicBezTo>
                    <a:pt x="57878" y="11719"/>
                    <a:pt x="61060" y="11719"/>
                    <a:pt x="68129" y="11719"/>
                  </a:cubicBezTo>
                  <a:cubicBezTo>
                    <a:pt x="72725" y="11719"/>
                    <a:pt x="79087" y="12095"/>
                    <a:pt x="83329" y="12471"/>
                  </a:cubicBezTo>
                  <a:cubicBezTo>
                    <a:pt x="88985" y="13222"/>
                    <a:pt x="91106" y="14349"/>
                    <a:pt x="91106" y="18481"/>
                  </a:cubicBezTo>
                  <a:cubicBezTo>
                    <a:pt x="91106" y="19984"/>
                    <a:pt x="90752" y="21110"/>
                    <a:pt x="89692" y="25618"/>
                  </a:cubicBezTo>
                  <a:lnTo>
                    <a:pt x="42325" y="227336"/>
                  </a:lnTo>
                  <a:cubicBezTo>
                    <a:pt x="38790" y="241986"/>
                    <a:pt x="38083" y="244991"/>
                    <a:pt x="10158" y="244991"/>
                  </a:cubicBezTo>
                  <a:cubicBezTo>
                    <a:pt x="4149" y="244991"/>
                    <a:pt x="261" y="244991"/>
                    <a:pt x="261" y="252128"/>
                  </a:cubicBezTo>
                  <a:cubicBezTo>
                    <a:pt x="261" y="256636"/>
                    <a:pt x="4502" y="256636"/>
                    <a:pt x="5563" y="256636"/>
                  </a:cubicBezTo>
                  <a:cubicBezTo>
                    <a:pt x="15460" y="256636"/>
                    <a:pt x="40558" y="255509"/>
                    <a:pt x="50455" y="255509"/>
                  </a:cubicBezTo>
                  <a:cubicBezTo>
                    <a:pt x="57878" y="255509"/>
                    <a:pt x="65655" y="255884"/>
                    <a:pt x="73078" y="255884"/>
                  </a:cubicBezTo>
                  <a:cubicBezTo>
                    <a:pt x="80855" y="255884"/>
                    <a:pt x="88631" y="256636"/>
                    <a:pt x="96054" y="256636"/>
                  </a:cubicBezTo>
                  <a:cubicBezTo>
                    <a:pt x="98529" y="256636"/>
                    <a:pt x="103124" y="256636"/>
                    <a:pt x="103124" y="249123"/>
                  </a:cubicBezTo>
                  <a:cubicBezTo>
                    <a:pt x="103124" y="244991"/>
                    <a:pt x="99943" y="244991"/>
                    <a:pt x="93226" y="244991"/>
                  </a:cubicBezTo>
                  <a:cubicBezTo>
                    <a:pt x="80148" y="244991"/>
                    <a:pt x="70250" y="244991"/>
                    <a:pt x="70250" y="238229"/>
                  </a:cubicBezTo>
                  <a:cubicBezTo>
                    <a:pt x="70250" y="235600"/>
                    <a:pt x="72371" y="227336"/>
                    <a:pt x="73431" y="221701"/>
                  </a:cubicBezTo>
                  <a:cubicBezTo>
                    <a:pt x="78380" y="202168"/>
                    <a:pt x="82975" y="182259"/>
                    <a:pt x="87571" y="162726"/>
                  </a:cubicBezTo>
                  <a:lnTo>
                    <a:pt x="140240" y="119152"/>
                  </a:lnTo>
                  <a:lnTo>
                    <a:pt x="181243" y="220199"/>
                  </a:lnTo>
                  <a:cubicBezTo>
                    <a:pt x="185485" y="230341"/>
                    <a:pt x="185485" y="231092"/>
                    <a:pt x="185485" y="233346"/>
                  </a:cubicBezTo>
                  <a:cubicBezTo>
                    <a:pt x="185485" y="244615"/>
                    <a:pt x="170285" y="244991"/>
                    <a:pt x="167104" y="244991"/>
                  </a:cubicBezTo>
                  <a:cubicBezTo>
                    <a:pt x="163216" y="244991"/>
                    <a:pt x="159328" y="244991"/>
                    <a:pt x="159328" y="252504"/>
                  </a:cubicBezTo>
                  <a:cubicBezTo>
                    <a:pt x="159328" y="256636"/>
                    <a:pt x="163569" y="256636"/>
                    <a:pt x="164276" y="256636"/>
                  </a:cubicBezTo>
                  <a:cubicBezTo>
                    <a:pt x="178416" y="256636"/>
                    <a:pt x="193262" y="255509"/>
                    <a:pt x="207401" y="255509"/>
                  </a:cubicBezTo>
                  <a:cubicBezTo>
                    <a:pt x="215178" y="255509"/>
                    <a:pt x="234266" y="256636"/>
                    <a:pt x="242042" y="256636"/>
                  </a:cubicBezTo>
                  <a:cubicBezTo>
                    <a:pt x="243810" y="256636"/>
                    <a:pt x="248405" y="256636"/>
                    <a:pt x="248405" y="249123"/>
                  </a:cubicBezTo>
                  <a:cubicBezTo>
                    <a:pt x="248405" y="244991"/>
                    <a:pt x="244517" y="244991"/>
                    <a:pt x="241335" y="244991"/>
                  </a:cubicBezTo>
                  <a:cubicBezTo>
                    <a:pt x="226843" y="244615"/>
                    <a:pt x="222247" y="241234"/>
                    <a:pt x="216945" y="228087"/>
                  </a:cubicBezTo>
                  <a:lnTo>
                    <a:pt x="166751" y="104878"/>
                  </a:ln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6" name="Dowolny kształt: kształt 75">
              <a:extLst>
                <a:ext uri="{FF2B5EF4-FFF2-40B4-BE49-F238E27FC236}">
                  <a16:creationId xmlns:a16="http://schemas.microsoft.com/office/drawing/2014/main" id="{1DD0A1F5-0EF7-C5D4-A3A4-6D0ACC3E9B1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4273155" y="3663891"/>
              <a:ext cx="134605" cy="186692"/>
            </a:xfrm>
            <a:custGeom>
              <a:avLst/>
              <a:gdLst>
                <a:gd name="connsiteX0" fmla="*/ 134876 w 134605"/>
                <a:gd name="connsiteY0" fmla="*/ 58444 h 186692"/>
                <a:gd name="connsiteX1" fmla="*/ 88358 w 134605"/>
                <a:gd name="connsiteY1" fmla="*/ 70 h 186692"/>
                <a:gd name="connsiteX2" fmla="*/ 25756 w 134605"/>
                <a:gd name="connsiteY2" fmla="*/ 40827 h 186692"/>
                <a:gd name="connsiteX3" fmla="*/ 270 w 134605"/>
                <a:gd name="connsiteY3" fmla="*/ 128388 h 186692"/>
                <a:gd name="connsiteX4" fmla="*/ 47036 w 134605"/>
                <a:gd name="connsiteY4" fmla="*/ 186762 h 186692"/>
                <a:gd name="connsiteX5" fmla="*/ 106915 w 134605"/>
                <a:gd name="connsiteY5" fmla="*/ 149950 h 186692"/>
                <a:gd name="connsiteX6" fmla="*/ 134876 w 134605"/>
                <a:gd name="connsiteY6" fmla="*/ 58444 h 186692"/>
                <a:gd name="connsiteX7" fmla="*/ 40107 w 134605"/>
                <a:gd name="connsiteY7" fmla="*/ 86054 h 186692"/>
                <a:gd name="connsiteX8" fmla="*/ 57428 w 134605"/>
                <a:gd name="connsiteY8" fmla="*/ 36094 h 186692"/>
                <a:gd name="connsiteX9" fmla="*/ 87863 w 134605"/>
                <a:gd name="connsiteY9" fmla="*/ 12165 h 186692"/>
                <a:gd name="connsiteX10" fmla="*/ 105431 w 134605"/>
                <a:gd name="connsiteY10" fmla="*/ 41353 h 186692"/>
                <a:gd name="connsiteX11" fmla="*/ 98502 w 134605"/>
                <a:gd name="connsiteY11" fmla="*/ 86054 h 186692"/>
                <a:gd name="connsiteX12" fmla="*/ 40107 w 134605"/>
                <a:gd name="connsiteY12" fmla="*/ 86054 h 186692"/>
                <a:gd name="connsiteX13" fmla="*/ 95038 w 134605"/>
                <a:gd name="connsiteY13" fmla="*/ 100778 h 186692"/>
                <a:gd name="connsiteX14" fmla="*/ 77470 w 134605"/>
                <a:gd name="connsiteY14" fmla="*/ 151001 h 186692"/>
                <a:gd name="connsiteX15" fmla="*/ 47530 w 134605"/>
                <a:gd name="connsiteY15" fmla="*/ 174667 h 186692"/>
                <a:gd name="connsiteX16" fmla="*/ 29715 w 134605"/>
                <a:gd name="connsiteY16" fmla="*/ 145479 h 186692"/>
                <a:gd name="connsiteX17" fmla="*/ 36643 w 134605"/>
                <a:gd name="connsiteY17" fmla="*/ 100778 h 186692"/>
                <a:gd name="connsiteX18" fmla="*/ 95038 w 134605"/>
                <a:gd name="connsiteY18" fmla="*/ 100778 h 186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4605" h="186692">
                  <a:moveTo>
                    <a:pt x="134876" y="58444"/>
                  </a:moveTo>
                  <a:cubicBezTo>
                    <a:pt x="134876" y="12691"/>
                    <a:pt x="108153" y="70"/>
                    <a:pt x="88358" y="70"/>
                  </a:cubicBezTo>
                  <a:cubicBezTo>
                    <a:pt x="76728" y="70"/>
                    <a:pt x="49510" y="4277"/>
                    <a:pt x="25756" y="40827"/>
                  </a:cubicBezTo>
                  <a:cubicBezTo>
                    <a:pt x="8930" y="66595"/>
                    <a:pt x="270" y="105249"/>
                    <a:pt x="270" y="128388"/>
                  </a:cubicBezTo>
                  <a:cubicBezTo>
                    <a:pt x="270" y="168882"/>
                    <a:pt x="22044" y="186762"/>
                    <a:pt x="47036" y="186762"/>
                  </a:cubicBezTo>
                  <a:cubicBezTo>
                    <a:pt x="59902" y="186762"/>
                    <a:pt x="84646" y="181240"/>
                    <a:pt x="106915" y="149950"/>
                  </a:cubicBezTo>
                  <a:cubicBezTo>
                    <a:pt x="124483" y="124970"/>
                    <a:pt x="134876" y="85791"/>
                    <a:pt x="134876" y="58444"/>
                  </a:cubicBezTo>
                  <a:close/>
                  <a:moveTo>
                    <a:pt x="40107" y="86054"/>
                  </a:moveTo>
                  <a:cubicBezTo>
                    <a:pt x="44809" y="67910"/>
                    <a:pt x="49015" y="51345"/>
                    <a:pt x="57428" y="36094"/>
                  </a:cubicBezTo>
                  <a:cubicBezTo>
                    <a:pt x="63119" y="26102"/>
                    <a:pt x="74748" y="12165"/>
                    <a:pt x="87863" y="12165"/>
                  </a:cubicBezTo>
                  <a:cubicBezTo>
                    <a:pt x="96276" y="12165"/>
                    <a:pt x="105431" y="18739"/>
                    <a:pt x="105431" y="41353"/>
                  </a:cubicBezTo>
                  <a:cubicBezTo>
                    <a:pt x="105431" y="55552"/>
                    <a:pt x="102214" y="69225"/>
                    <a:pt x="98502" y="86054"/>
                  </a:cubicBezTo>
                  <a:lnTo>
                    <a:pt x="40107" y="86054"/>
                  </a:lnTo>
                  <a:close/>
                  <a:moveTo>
                    <a:pt x="95038" y="100778"/>
                  </a:moveTo>
                  <a:cubicBezTo>
                    <a:pt x="92317" y="112348"/>
                    <a:pt x="86873" y="134962"/>
                    <a:pt x="77470" y="151001"/>
                  </a:cubicBezTo>
                  <a:cubicBezTo>
                    <a:pt x="69305" y="165200"/>
                    <a:pt x="57923" y="174667"/>
                    <a:pt x="47530" y="174667"/>
                  </a:cubicBezTo>
                  <a:cubicBezTo>
                    <a:pt x="35653" y="174667"/>
                    <a:pt x="29715" y="162571"/>
                    <a:pt x="29715" y="145479"/>
                  </a:cubicBezTo>
                  <a:cubicBezTo>
                    <a:pt x="29715" y="132069"/>
                    <a:pt x="33674" y="113663"/>
                    <a:pt x="36643" y="100778"/>
                  </a:cubicBezTo>
                  <a:lnTo>
                    <a:pt x="95038" y="100778"/>
                  </a:ln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7" name="Dowolny kształt: kształt 76">
              <a:extLst>
                <a:ext uri="{FF2B5EF4-FFF2-40B4-BE49-F238E27FC236}">
                  <a16:creationId xmlns:a16="http://schemas.microsoft.com/office/drawing/2014/main" id="{72DAB02B-5571-BC28-2763-E12466504F71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4441953" y="3663365"/>
              <a:ext cx="91551" cy="241385"/>
            </a:xfrm>
            <a:custGeom>
              <a:avLst/>
              <a:gdLst>
                <a:gd name="connsiteX0" fmla="*/ 49020 w 91551"/>
                <a:gd name="connsiteY0" fmla="*/ 75273 h 241385"/>
                <a:gd name="connsiteX1" fmla="*/ 62629 w 91551"/>
                <a:gd name="connsiteY1" fmla="*/ 78165 h 241385"/>
                <a:gd name="connsiteX2" fmla="*/ 81187 w 91551"/>
                <a:gd name="connsiteY2" fmla="*/ 82109 h 241385"/>
                <a:gd name="connsiteX3" fmla="*/ 91826 w 91551"/>
                <a:gd name="connsiteY3" fmla="*/ 71854 h 241385"/>
                <a:gd name="connsiteX4" fmla="*/ 81187 w 91551"/>
                <a:gd name="connsiteY4" fmla="*/ 61599 h 241385"/>
                <a:gd name="connsiteX5" fmla="*/ 62629 w 91551"/>
                <a:gd name="connsiteY5" fmla="*/ 65544 h 241385"/>
                <a:gd name="connsiteX6" fmla="*/ 49020 w 91551"/>
                <a:gd name="connsiteY6" fmla="*/ 68436 h 241385"/>
                <a:gd name="connsiteX7" fmla="*/ 52484 w 91551"/>
                <a:gd name="connsiteY7" fmla="*/ 40038 h 241385"/>
                <a:gd name="connsiteX8" fmla="*/ 55700 w 91551"/>
                <a:gd name="connsiteY8" fmla="*/ 12165 h 241385"/>
                <a:gd name="connsiteX9" fmla="*/ 46050 w 91551"/>
                <a:gd name="connsiteY9" fmla="*/ 70 h 241385"/>
                <a:gd name="connsiteX10" fmla="*/ 36400 w 91551"/>
                <a:gd name="connsiteY10" fmla="*/ 12165 h 241385"/>
                <a:gd name="connsiteX11" fmla="*/ 39864 w 91551"/>
                <a:gd name="connsiteY11" fmla="*/ 42930 h 241385"/>
                <a:gd name="connsiteX12" fmla="*/ 43081 w 91551"/>
                <a:gd name="connsiteY12" fmla="*/ 68436 h 241385"/>
                <a:gd name="connsiteX13" fmla="*/ 29472 w 91551"/>
                <a:gd name="connsiteY13" fmla="*/ 65544 h 241385"/>
                <a:gd name="connsiteX14" fmla="*/ 10914 w 91551"/>
                <a:gd name="connsiteY14" fmla="*/ 61599 h 241385"/>
                <a:gd name="connsiteX15" fmla="*/ 274 w 91551"/>
                <a:gd name="connsiteY15" fmla="*/ 71854 h 241385"/>
                <a:gd name="connsiteX16" fmla="*/ 10914 w 91551"/>
                <a:gd name="connsiteY16" fmla="*/ 82109 h 241385"/>
                <a:gd name="connsiteX17" fmla="*/ 29472 w 91551"/>
                <a:gd name="connsiteY17" fmla="*/ 78165 h 241385"/>
                <a:gd name="connsiteX18" fmla="*/ 43081 w 91551"/>
                <a:gd name="connsiteY18" fmla="*/ 75273 h 241385"/>
                <a:gd name="connsiteX19" fmla="*/ 39617 w 91551"/>
                <a:gd name="connsiteY19" fmla="*/ 95783 h 241385"/>
                <a:gd name="connsiteX20" fmla="*/ 36400 w 91551"/>
                <a:gd name="connsiteY20" fmla="*/ 127599 h 241385"/>
                <a:gd name="connsiteX21" fmla="*/ 41844 w 91551"/>
                <a:gd name="connsiteY21" fmla="*/ 237511 h 241385"/>
                <a:gd name="connsiteX22" fmla="*/ 46050 w 91551"/>
                <a:gd name="connsiteY22" fmla="*/ 241455 h 241385"/>
                <a:gd name="connsiteX23" fmla="*/ 50504 w 91551"/>
                <a:gd name="connsiteY23" fmla="*/ 236196 h 241385"/>
                <a:gd name="connsiteX24" fmla="*/ 53474 w 91551"/>
                <a:gd name="connsiteY24" fmla="*/ 197017 h 241385"/>
                <a:gd name="connsiteX25" fmla="*/ 55700 w 91551"/>
                <a:gd name="connsiteY25" fmla="*/ 127599 h 241385"/>
                <a:gd name="connsiteX26" fmla="*/ 52236 w 91551"/>
                <a:gd name="connsiteY26" fmla="*/ 95257 h 241385"/>
                <a:gd name="connsiteX27" fmla="*/ 49020 w 91551"/>
                <a:gd name="connsiteY27" fmla="*/ 75273 h 241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1551" h="241385">
                  <a:moveTo>
                    <a:pt x="49020" y="75273"/>
                  </a:moveTo>
                  <a:cubicBezTo>
                    <a:pt x="52731" y="75799"/>
                    <a:pt x="55206" y="76062"/>
                    <a:pt x="62629" y="78165"/>
                  </a:cubicBezTo>
                  <a:cubicBezTo>
                    <a:pt x="70547" y="80532"/>
                    <a:pt x="76485" y="82109"/>
                    <a:pt x="81187" y="82109"/>
                  </a:cubicBezTo>
                  <a:cubicBezTo>
                    <a:pt x="90837" y="82109"/>
                    <a:pt x="91826" y="74221"/>
                    <a:pt x="91826" y="71854"/>
                  </a:cubicBezTo>
                  <a:cubicBezTo>
                    <a:pt x="91826" y="69751"/>
                    <a:pt x="90837" y="61599"/>
                    <a:pt x="81187" y="61599"/>
                  </a:cubicBezTo>
                  <a:cubicBezTo>
                    <a:pt x="76485" y="61599"/>
                    <a:pt x="70547" y="63177"/>
                    <a:pt x="62629" y="65544"/>
                  </a:cubicBezTo>
                  <a:cubicBezTo>
                    <a:pt x="55206" y="67647"/>
                    <a:pt x="52731" y="67910"/>
                    <a:pt x="49020" y="68436"/>
                  </a:cubicBezTo>
                  <a:cubicBezTo>
                    <a:pt x="49515" y="59233"/>
                    <a:pt x="51247" y="48189"/>
                    <a:pt x="52484" y="40038"/>
                  </a:cubicBezTo>
                  <a:cubicBezTo>
                    <a:pt x="53474" y="34779"/>
                    <a:pt x="55700" y="21369"/>
                    <a:pt x="55700" y="12165"/>
                  </a:cubicBezTo>
                  <a:cubicBezTo>
                    <a:pt x="55700" y="4277"/>
                    <a:pt x="52236" y="70"/>
                    <a:pt x="46050" y="70"/>
                  </a:cubicBezTo>
                  <a:cubicBezTo>
                    <a:pt x="40854" y="70"/>
                    <a:pt x="36400" y="2962"/>
                    <a:pt x="36400" y="12165"/>
                  </a:cubicBezTo>
                  <a:cubicBezTo>
                    <a:pt x="36400" y="20843"/>
                    <a:pt x="38380" y="33990"/>
                    <a:pt x="39864" y="42930"/>
                  </a:cubicBezTo>
                  <a:cubicBezTo>
                    <a:pt x="40359" y="45823"/>
                    <a:pt x="42586" y="58707"/>
                    <a:pt x="43081" y="68436"/>
                  </a:cubicBezTo>
                  <a:cubicBezTo>
                    <a:pt x="39370" y="67910"/>
                    <a:pt x="36895" y="67647"/>
                    <a:pt x="29472" y="65544"/>
                  </a:cubicBezTo>
                  <a:cubicBezTo>
                    <a:pt x="21554" y="63177"/>
                    <a:pt x="15616" y="61599"/>
                    <a:pt x="10914" y="61599"/>
                  </a:cubicBezTo>
                  <a:cubicBezTo>
                    <a:pt x="1264" y="61599"/>
                    <a:pt x="274" y="69488"/>
                    <a:pt x="274" y="71854"/>
                  </a:cubicBezTo>
                  <a:cubicBezTo>
                    <a:pt x="274" y="73958"/>
                    <a:pt x="1264" y="82109"/>
                    <a:pt x="10914" y="82109"/>
                  </a:cubicBezTo>
                  <a:cubicBezTo>
                    <a:pt x="15616" y="82109"/>
                    <a:pt x="21554" y="80532"/>
                    <a:pt x="29472" y="78165"/>
                  </a:cubicBezTo>
                  <a:cubicBezTo>
                    <a:pt x="36895" y="76062"/>
                    <a:pt x="39370" y="75799"/>
                    <a:pt x="43081" y="75273"/>
                  </a:cubicBezTo>
                  <a:cubicBezTo>
                    <a:pt x="42586" y="81846"/>
                    <a:pt x="40854" y="90261"/>
                    <a:pt x="39617" y="95783"/>
                  </a:cubicBezTo>
                  <a:cubicBezTo>
                    <a:pt x="36400" y="112085"/>
                    <a:pt x="36400" y="113926"/>
                    <a:pt x="36400" y="127599"/>
                  </a:cubicBezTo>
                  <a:cubicBezTo>
                    <a:pt x="36400" y="178348"/>
                    <a:pt x="41102" y="232252"/>
                    <a:pt x="41844" y="237511"/>
                  </a:cubicBezTo>
                  <a:cubicBezTo>
                    <a:pt x="42091" y="239877"/>
                    <a:pt x="42586" y="241455"/>
                    <a:pt x="46050" y="241455"/>
                  </a:cubicBezTo>
                  <a:cubicBezTo>
                    <a:pt x="49762" y="241455"/>
                    <a:pt x="50009" y="239877"/>
                    <a:pt x="50504" y="236196"/>
                  </a:cubicBezTo>
                  <a:cubicBezTo>
                    <a:pt x="50504" y="235933"/>
                    <a:pt x="52484" y="213057"/>
                    <a:pt x="53474" y="197017"/>
                  </a:cubicBezTo>
                  <a:cubicBezTo>
                    <a:pt x="54711" y="173878"/>
                    <a:pt x="55700" y="150738"/>
                    <a:pt x="55700" y="127599"/>
                  </a:cubicBezTo>
                  <a:cubicBezTo>
                    <a:pt x="55700" y="113926"/>
                    <a:pt x="55700" y="112085"/>
                    <a:pt x="52236" y="95257"/>
                  </a:cubicBezTo>
                  <a:cubicBezTo>
                    <a:pt x="51741" y="92364"/>
                    <a:pt x="49515" y="81846"/>
                    <a:pt x="49020" y="75273"/>
                  </a:cubicBez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8" name="Dowolny kształt: kształt 77">
              <a:extLst>
                <a:ext uri="{FF2B5EF4-FFF2-40B4-BE49-F238E27FC236}">
                  <a16:creationId xmlns:a16="http://schemas.microsoft.com/office/drawing/2014/main" id="{5D348CD8-4A83-60EA-5451-8BCBC6C3FB75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4251831" y="3959823"/>
              <a:ext cx="121739" cy="185114"/>
            </a:xfrm>
            <a:custGeom>
              <a:avLst/>
              <a:gdLst>
                <a:gd name="connsiteX0" fmla="*/ 59159 w 121739"/>
                <a:gd name="connsiteY0" fmla="*/ 7966 h 185114"/>
                <a:gd name="connsiteX1" fmla="*/ 60149 w 121739"/>
                <a:gd name="connsiteY1" fmla="*/ 3759 h 185114"/>
                <a:gd name="connsiteX2" fmla="*/ 56190 w 121739"/>
                <a:gd name="connsiteY2" fmla="*/ 78 h 185114"/>
                <a:gd name="connsiteX3" fmla="*/ 24518 w 121739"/>
                <a:gd name="connsiteY3" fmla="*/ 2707 h 185114"/>
                <a:gd name="connsiteX4" fmla="*/ 19074 w 121739"/>
                <a:gd name="connsiteY4" fmla="*/ 8755 h 185114"/>
                <a:gd name="connsiteX5" fmla="*/ 25508 w 121739"/>
                <a:gd name="connsiteY5" fmla="*/ 12436 h 185114"/>
                <a:gd name="connsiteX6" fmla="*/ 37385 w 121739"/>
                <a:gd name="connsiteY6" fmla="*/ 16380 h 185114"/>
                <a:gd name="connsiteX7" fmla="*/ 36395 w 121739"/>
                <a:gd name="connsiteY7" fmla="*/ 22165 h 185114"/>
                <a:gd name="connsiteX8" fmla="*/ 1506 w 121739"/>
                <a:gd name="connsiteY8" fmla="*/ 170993 h 185114"/>
                <a:gd name="connsiteX9" fmla="*/ 269 w 121739"/>
                <a:gd name="connsiteY9" fmla="*/ 176778 h 185114"/>
                <a:gd name="connsiteX10" fmla="*/ 8682 w 121739"/>
                <a:gd name="connsiteY10" fmla="*/ 185192 h 185114"/>
                <a:gd name="connsiteX11" fmla="*/ 20064 w 121739"/>
                <a:gd name="connsiteY11" fmla="*/ 174148 h 185114"/>
                <a:gd name="connsiteX12" fmla="*/ 32189 w 121739"/>
                <a:gd name="connsiteY12" fmla="*/ 123137 h 185114"/>
                <a:gd name="connsiteX13" fmla="*/ 63861 w 121739"/>
                <a:gd name="connsiteY13" fmla="*/ 144698 h 185114"/>
                <a:gd name="connsiteX14" fmla="*/ 63366 w 121739"/>
                <a:gd name="connsiteY14" fmla="*/ 149957 h 185114"/>
                <a:gd name="connsiteX15" fmla="*/ 62376 w 121739"/>
                <a:gd name="connsiteY15" fmla="*/ 158109 h 185114"/>
                <a:gd name="connsiteX16" fmla="*/ 88604 w 121739"/>
                <a:gd name="connsiteY16" fmla="*/ 185192 h 185114"/>
                <a:gd name="connsiteX17" fmla="*/ 120029 w 121739"/>
                <a:gd name="connsiteY17" fmla="*/ 144961 h 185114"/>
                <a:gd name="connsiteX18" fmla="*/ 116070 w 121739"/>
                <a:gd name="connsiteY18" fmla="*/ 141543 h 185114"/>
                <a:gd name="connsiteX19" fmla="*/ 111121 w 121739"/>
                <a:gd name="connsiteY19" fmla="*/ 147854 h 185114"/>
                <a:gd name="connsiteX20" fmla="*/ 89347 w 121739"/>
                <a:gd name="connsiteY20" fmla="*/ 177830 h 185114"/>
                <a:gd name="connsiteX21" fmla="*/ 80686 w 121739"/>
                <a:gd name="connsiteY21" fmla="*/ 164157 h 185114"/>
                <a:gd name="connsiteX22" fmla="*/ 82171 w 121739"/>
                <a:gd name="connsiteY22" fmla="*/ 152324 h 185114"/>
                <a:gd name="connsiteX23" fmla="*/ 83408 w 121739"/>
                <a:gd name="connsiteY23" fmla="*/ 144173 h 185114"/>
                <a:gd name="connsiteX24" fmla="*/ 43323 w 121739"/>
                <a:gd name="connsiteY24" fmla="*/ 116300 h 185114"/>
                <a:gd name="connsiteX25" fmla="*/ 63861 w 121739"/>
                <a:gd name="connsiteY25" fmla="*/ 98946 h 185114"/>
                <a:gd name="connsiteX26" fmla="*/ 102708 w 121739"/>
                <a:gd name="connsiteY26" fmla="*/ 73966 h 185114"/>
                <a:gd name="connsiteX27" fmla="*/ 110874 w 121739"/>
                <a:gd name="connsiteY27" fmla="*/ 77384 h 185114"/>
                <a:gd name="connsiteX28" fmla="*/ 98007 w 121739"/>
                <a:gd name="connsiteY28" fmla="*/ 92109 h 185114"/>
                <a:gd name="connsiteX29" fmla="*/ 107904 w 121739"/>
                <a:gd name="connsiteY29" fmla="*/ 101838 h 185114"/>
                <a:gd name="connsiteX30" fmla="*/ 122008 w 121739"/>
                <a:gd name="connsiteY30" fmla="*/ 85010 h 185114"/>
                <a:gd name="connsiteX31" fmla="*/ 102956 w 121739"/>
                <a:gd name="connsiteY31" fmla="*/ 66603 h 185114"/>
                <a:gd name="connsiteX32" fmla="*/ 63366 w 121739"/>
                <a:gd name="connsiteY32" fmla="*/ 89743 h 185114"/>
                <a:gd name="connsiteX33" fmla="*/ 34663 w 121739"/>
                <a:gd name="connsiteY33" fmla="*/ 112882 h 185114"/>
                <a:gd name="connsiteX34" fmla="*/ 59159 w 121739"/>
                <a:gd name="connsiteY34" fmla="*/ 7966 h 185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21739" h="185114">
                  <a:moveTo>
                    <a:pt x="59159" y="7966"/>
                  </a:moveTo>
                  <a:cubicBezTo>
                    <a:pt x="59407" y="7440"/>
                    <a:pt x="60149" y="4022"/>
                    <a:pt x="60149" y="3759"/>
                  </a:cubicBezTo>
                  <a:cubicBezTo>
                    <a:pt x="60149" y="2444"/>
                    <a:pt x="59159" y="78"/>
                    <a:pt x="56190" y="78"/>
                  </a:cubicBezTo>
                  <a:cubicBezTo>
                    <a:pt x="51241" y="78"/>
                    <a:pt x="30704" y="2181"/>
                    <a:pt x="24518" y="2707"/>
                  </a:cubicBezTo>
                  <a:cubicBezTo>
                    <a:pt x="22538" y="2970"/>
                    <a:pt x="19074" y="3233"/>
                    <a:pt x="19074" y="8755"/>
                  </a:cubicBezTo>
                  <a:cubicBezTo>
                    <a:pt x="19074" y="12436"/>
                    <a:pt x="22538" y="12436"/>
                    <a:pt x="25508" y="12436"/>
                  </a:cubicBezTo>
                  <a:cubicBezTo>
                    <a:pt x="37385" y="12436"/>
                    <a:pt x="37385" y="14277"/>
                    <a:pt x="37385" y="16380"/>
                  </a:cubicBezTo>
                  <a:cubicBezTo>
                    <a:pt x="37385" y="18221"/>
                    <a:pt x="36890" y="19799"/>
                    <a:pt x="36395" y="22165"/>
                  </a:cubicBezTo>
                  <a:lnTo>
                    <a:pt x="1506" y="170993"/>
                  </a:lnTo>
                  <a:cubicBezTo>
                    <a:pt x="269" y="175726"/>
                    <a:pt x="269" y="176252"/>
                    <a:pt x="269" y="176778"/>
                  </a:cubicBezTo>
                  <a:cubicBezTo>
                    <a:pt x="269" y="180722"/>
                    <a:pt x="3238" y="185192"/>
                    <a:pt x="8682" y="185192"/>
                  </a:cubicBezTo>
                  <a:cubicBezTo>
                    <a:pt x="15363" y="185192"/>
                    <a:pt x="18579" y="179933"/>
                    <a:pt x="20064" y="174148"/>
                  </a:cubicBezTo>
                  <a:cubicBezTo>
                    <a:pt x="20559" y="173097"/>
                    <a:pt x="31199" y="126818"/>
                    <a:pt x="32189" y="123137"/>
                  </a:cubicBezTo>
                  <a:cubicBezTo>
                    <a:pt x="49757" y="124977"/>
                    <a:pt x="63861" y="131025"/>
                    <a:pt x="63861" y="144698"/>
                  </a:cubicBezTo>
                  <a:cubicBezTo>
                    <a:pt x="63861" y="146013"/>
                    <a:pt x="63861" y="147328"/>
                    <a:pt x="63366" y="149957"/>
                  </a:cubicBezTo>
                  <a:cubicBezTo>
                    <a:pt x="62376" y="153902"/>
                    <a:pt x="62376" y="155216"/>
                    <a:pt x="62376" y="158109"/>
                  </a:cubicBezTo>
                  <a:cubicBezTo>
                    <a:pt x="62376" y="176778"/>
                    <a:pt x="76727" y="185192"/>
                    <a:pt x="88604" y="185192"/>
                  </a:cubicBezTo>
                  <a:cubicBezTo>
                    <a:pt x="112606" y="185192"/>
                    <a:pt x="120029" y="145224"/>
                    <a:pt x="120029" y="144961"/>
                  </a:cubicBezTo>
                  <a:cubicBezTo>
                    <a:pt x="120029" y="141543"/>
                    <a:pt x="116812" y="141543"/>
                    <a:pt x="116070" y="141543"/>
                  </a:cubicBezTo>
                  <a:cubicBezTo>
                    <a:pt x="112606" y="141543"/>
                    <a:pt x="112358" y="142858"/>
                    <a:pt x="111121" y="147854"/>
                  </a:cubicBezTo>
                  <a:cubicBezTo>
                    <a:pt x="108152" y="159161"/>
                    <a:pt x="101471" y="177830"/>
                    <a:pt x="89347" y="177830"/>
                  </a:cubicBezTo>
                  <a:cubicBezTo>
                    <a:pt x="82666" y="177830"/>
                    <a:pt x="80686" y="171256"/>
                    <a:pt x="80686" y="164157"/>
                  </a:cubicBezTo>
                  <a:cubicBezTo>
                    <a:pt x="80686" y="159686"/>
                    <a:pt x="80686" y="159161"/>
                    <a:pt x="82171" y="152324"/>
                  </a:cubicBezTo>
                  <a:cubicBezTo>
                    <a:pt x="82418" y="151535"/>
                    <a:pt x="83408" y="147065"/>
                    <a:pt x="83408" y="144173"/>
                  </a:cubicBezTo>
                  <a:cubicBezTo>
                    <a:pt x="83408" y="120770"/>
                    <a:pt x="53716" y="117089"/>
                    <a:pt x="43323" y="116300"/>
                  </a:cubicBezTo>
                  <a:cubicBezTo>
                    <a:pt x="50499" y="111567"/>
                    <a:pt x="59654" y="102890"/>
                    <a:pt x="63861" y="98946"/>
                  </a:cubicBezTo>
                  <a:cubicBezTo>
                    <a:pt x="76480" y="86324"/>
                    <a:pt x="88852" y="73966"/>
                    <a:pt x="102708" y="73966"/>
                  </a:cubicBezTo>
                  <a:cubicBezTo>
                    <a:pt x="105677" y="73966"/>
                    <a:pt x="108894" y="74755"/>
                    <a:pt x="110874" y="77384"/>
                  </a:cubicBezTo>
                  <a:cubicBezTo>
                    <a:pt x="100234" y="79225"/>
                    <a:pt x="98007" y="88165"/>
                    <a:pt x="98007" y="92109"/>
                  </a:cubicBezTo>
                  <a:cubicBezTo>
                    <a:pt x="98007" y="97894"/>
                    <a:pt x="102213" y="101838"/>
                    <a:pt x="107904" y="101838"/>
                  </a:cubicBezTo>
                  <a:cubicBezTo>
                    <a:pt x="114585" y="101838"/>
                    <a:pt x="122008" y="96053"/>
                    <a:pt x="122008" y="85010"/>
                  </a:cubicBezTo>
                  <a:cubicBezTo>
                    <a:pt x="122008" y="76332"/>
                    <a:pt x="116070" y="66603"/>
                    <a:pt x="102956" y="66603"/>
                  </a:cubicBezTo>
                  <a:cubicBezTo>
                    <a:pt x="88852" y="66603"/>
                    <a:pt x="75985" y="77384"/>
                    <a:pt x="63366" y="89743"/>
                  </a:cubicBezTo>
                  <a:cubicBezTo>
                    <a:pt x="52973" y="100260"/>
                    <a:pt x="44808" y="108412"/>
                    <a:pt x="34663" y="112882"/>
                  </a:cubicBezTo>
                  <a:lnTo>
                    <a:pt x="59159" y="7966"/>
                  </a:lnTo>
                  <a:close/>
                </a:path>
              </a:pathLst>
            </a:custGeom>
            <a:solidFill>
              <a:srgbClr val="000000"/>
            </a:solidFill>
            <a:ln w="3801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pic>
        <p:nvPicPr>
          <p:cNvPr id="102" name="Obraz 101" descr="\documentclass{slides}\pagestyle{empty}&#10;\usepackage{color,amsmath,amssymb}&#10;\renewcommand{\familydefault}{cmr}&#10;\begin{document}&#10;%\pagecolor{blue}&#10;%\color{blue}&#10;$$&#10;\mathcal{C}  \propto \frac{1}{N}&#10;$$&#10;\end{document}&#10;" title="IguanaTex Bitmap Display">
            <a:extLst>
              <a:ext uri="{FF2B5EF4-FFF2-40B4-BE49-F238E27FC236}">
                <a16:creationId xmlns:a16="http://schemas.microsoft.com/office/drawing/2014/main" id="{D4F31183-014A-CFFF-802D-84D3FE08445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198" y="3559683"/>
            <a:ext cx="809050" cy="577402"/>
          </a:xfrm>
          <a:prstGeom prst="rect">
            <a:avLst/>
          </a:prstGeom>
        </p:spPr>
      </p:pic>
      <p:pic>
        <p:nvPicPr>
          <p:cNvPr id="105" name="Obraz 104" descr="\documentclass{slides}\pagestyle{empty}&#10;\usepackage{color,amsmath,amssymb}&#10;\renewcommand{\familydefault}{cmr}&#10;\begin{document}&#10;%\pagecolor{blue}&#10;%\color{blue}&#10;vs.\end{document}&#10;" title="IguanaTex Bitmap Display">
            <a:extLst>
              <a:ext uri="{FF2B5EF4-FFF2-40B4-BE49-F238E27FC236}">
                <a16:creationId xmlns:a16="http://schemas.microsoft.com/office/drawing/2014/main" id="{D4AEC2B4-0737-015D-6070-8DB94D91885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404" y="3816963"/>
            <a:ext cx="279896" cy="127352"/>
          </a:xfrm>
          <a:prstGeom prst="rect">
            <a:avLst/>
          </a:prstGeom>
        </p:spPr>
      </p:pic>
      <p:pic>
        <p:nvPicPr>
          <p:cNvPr id="108" name="Obraz 107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 H_{p} := -i \sum_k \left( \partial_{\theta_p}  K_k^{\boldsymbol{\theta}\dagger}\right) K_k^{\boldsymbol{\theta}}   $&#10; \end{document}&#10;" title="IguanaTex Bitmap Display">
            <a:extLst>
              <a:ext uri="{FF2B5EF4-FFF2-40B4-BE49-F238E27FC236}">
                <a16:creationId xmlns:a16="http://schemas.microsoft.com/office/drawing/2014/main" id="{350A70F8-5610-8322-E949-7A82445B709B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43" y="5405171"/>
            <a:ext cx="2742202" cy="457224"/>
          </a:xfrm>
          <a:prstGeom prst="rect">
            <a:avLst/>
          </a:prstGeom>
          <a:noFill/>
          <a:ln/>
          <a:effectLst/>
        </p:spPr>
      </p:pic>
      <p:sp>
        <p:nvSpPr>
          <p:cNvPr id="109" name="pole tekstowe 108">
            <a:extLst>
              <a:ext uri="{FF2B5EF4-FFF2-40B4-BE49-F238E27FC236}">
                <a16:creationId xmlns:a16="http://schemas.microsoft.com/office/drawing/2014/main" id="{A28EC4AE-15C0-DD60-2BC4-E7D60442DA96}"/>
              </a:ext>
            </a:extLst>
          </p:cNvPr>
          <p:cNvSpPr txBox="1"/>
          <p:nvPr/>
        </p:nvSpPr>
        <p:spPr>
          <a:xfrm>
            <a:off x="291277" y="4501885"/>
            <a:ext cx="4629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latin typeface="+mj-lt"/>
                <a:cs typeface="Times" panose="02020603050405020304" pitchFamily="18" charset="0"/>
              </a:rPr>
              <a:t>Kraus </a:t>
            </a:r>
            <a:r>
              <a:rPr lang="pl-PL" sz="1800" dirty="0" err="1">
                <a:latin typeface="+mj-lt"/>
                <a:cs typeface="Times" panose="02020603050405020304" pitchFamily="18" charset="0"/>
              </a:rPr>
              <a:t>span</a:t>
            </a:r>
            <a:r>
              <a:rPr lang="pl-PL" sz="1800" dirty="0">
                <a:latin typeface="+mj-lt"/>
                <a:cs typeface="Times" panose="02020603050405020304" pitchFamily="18" charset="0"/>
              </a:rPr>
              <a:t>:</a:t>
            </a:r>
            <a:endParaRPr lang="pl-PL" dirty="0"/>
          </a:p>
        </p:txBody>
      </p:sp>
      <p:sp>
        <p:nvSpPr>
          <p:cNvPr id="110" name="pole tekstowe 109">
            <a:extLst>
              <a:ext uri="{FF2B5EF4-FFF2-40B4-BE49-F238E27FC236}">
                <a16:creationId xmlns:a16="http://schemas.microsoft.com/office/drawing/2014/main" id="{F5716AC4-C9A2-23DB-D7AA-0D49C920684B}"/>
              </a:ext>
            </a:extLst>
          </p:cNvPr>
          <p:cNvSpPr txBox="1"/>
          <p:nvPr/>
        </p:nvSpPr>
        <p:spPr>
          <a:xfrm>
            <a:off x="204820" y="4980801"/>
            <a:ext cx="4629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latin typeface="+mj-lt"/>
                <a:cs typeface="Times" panose="02020603050405020304" pitchFamily="18" charset="0"/>
              </a:rPr>
              <a:t>„Hamiltonian</a:t>
            </a:r>
            <a:r>
              <a:rPr lang="pl-PL" dirty="0">
                <a:latin typeface="+mj-lt"/>
                <a:cs typeface="Times" panose="02020603050405020304" pitchFamily="18" charset="0"/>
              </a:rPr>
              <a:t>” of p </a:t>
            </a:r>
            <a:r>
              <a:rPr lang="pl-PL" dirty="0" err="1">
                <a:latin typeface="+mj-lt"/>
                <a:cs typeface="Times" panose="02020603050405020304" pitchFamily="18" charset="0"/>
              </a:rPr>
              <a:t>parameter</a:t>
            </a:r>
            <a:endParaRPr lang="pl-PL" dirty="0"/>
          </a:p>
        </p:txBody>
      </p:sp>
      <p:pic>
        <p:nvPicPr>
          <p:cNvPr id="118" name="Obraz 117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 =  H_p^\parallel + H_p^\perp  $&#10; \end{document}&#10;" title="IguanaTex Bitmap Display">
            <a:extLst>
              <a:ext uri="{FF2B5EF4-FFF2-40B4-BE49-F238E27FC236}">
                <a16:creationId xmlns:a16="http://schemas.microsoft.com/office/drawing/2014/main" id="{2B8D4E3D-1F45-0966-9F81-49413412B0EF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928" y="5472998"/>
            <a:ext cx="1315560" cy="403923"/>
          </a:xfrm>
          <a:prstGeom prst="rect">
            <a:avLst/>
          </a:prstGeom>
          <a:noFill/>
          <a:ln/>
          <a:effectLst/>
        </p:spPr>
      </p:pic>
      <p:pic>
        <p:nvPicPr>
          <p:cNvPr id="116" name="Obraz 115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H_p^\parallel  \in S$, $H_p^\perp \in S^\perp $&#10; \end{document}&#10;" title="IguanaTex Bitmap Display">
            <a:extLst>
              <a:ext uri="{FF2B5EF4-FFF2-40B4-BE49-F238E27FC236}">
                <a16:creationId xmlns:a16="http://schemas.microsoft.com/office/drawing/2014/main" id="{62266527-C79E-396A-C653-73176D44D434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395" y="6014763"/>
            <a:ext cx="2082095" cy="411870"/>
          </a:xfrm>
          <a:prstGeom prst="rect">
            <a:avLst/>
          </a:prstGeom>
          <a:solidFill>
            <a:schemeClr val="bg1"/>
          </a:solidFill>
          <a:ln/>
          <a:effectLst/>
        </p:spPr>
      </p:pic>
      <p:pic>
        <p:nvPicPr>
          <p:cNvPr id="123" name="Obraz 122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{ H_p^\perp\}_{p=1}^{\mathfrak{p}}$ &#10; \end{document}&#10;" title="IguanaTex Bitmap Display">
            <a:extLst>
              <a:ext uri="{FF2B5EF4-FFF2-40B4-BE49-F238E27FC236}">
                <a16:creationId xmlns:a16="http://schemas.microsoft.com/office/drawing/2014/main" id="{9EC3CA9E-7A0C-3A83-67D0-513A011D6E7B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57" y="5362057"/>
            <a:ext cx="1005976" cy="359375"/>
          </a:xfrm>
          <a:prstGeom prst="rect">
            <a:avLst/>
          </a:prstGeom>
          <a:noFill/>
          <a:ln/>
          <a:effectLst/>
        </p:spPr>
      </p:pic>
      <p:sp>
        <p:nvSpPr>
          <p:cNvPr id="125" name="pole tekstowe 124">
            <a:extLst>
              <a:ext uri="{FF2B5EF4-FFF2-40B4-BE49-F238E27FC236}">
                <a16:creationId xmlns:a16="http://schemas.microsoft.com/office/drawing/2014/main" id="{E39A8C58-F683-44EE-DF97-B37112895D56}"/>
              </a:ext>
            </a:extLst>
          </p:cNvPr>
          <p:cNvSpPr txBox="1"/>
          <p:nvPr/>
        </p:nvSpPr>
        <p:spPr>
          <a:xfrm>
            <a:off x="5444697" y="5879386"/>
            <a:ext cx="4629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linearly</a:t>
            </a:r>
            <a:r>
              <a:rPr lang="pl-PL" dirty="0"/>
              <a:t> independent</a:t>
            </a:r>
          </a:p>
        </p:txBody>
      </p:sp>
      <p:sp>
        <p:nvSpPr>
          <p:cNvPr id="126" name="pole tekstowe 125">
            <a:extLst>
              <a:ext uri="{FF2B5EF4-FFF2-40B4-BE49-F238E27FC236}">
                <a16:creationId xmlns:a16="http://schemas.microsoft.com/office/drawing/2014/main" id="{D07FC202-B2B0-681B-1BAE-BCA534F76110}"/>
              </a:ext>
            </a:extLst>
          </p:cNvPr>
          <p:cNvSpPr txBox="1"/>
          <p:nvPr/>
        </p:nvSpPr>
        <p:spPr>
          <a:xfrm>
            <a:off x="5257164" y="4624722"/>
            <a:ext cx="29690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dirty="0">
                <a:latin typeface="+mj-lt"/>
                <a:cs typeface="Times" panose="02020603050405020304" pitchFamily="18" charset="0"/>
              </a:rPr>
              <a:t>Heisenberg </a:t>
            </a:r>
            <a:r>
              <a:rPr lang="pl-PL" dirty="0" err="1">
                <a:latin typeface="+mj-lt"/>
                <a:cs typeface="Times" panose="02020603050405020304" pitchFamily="18" charset="0"/>
              </a:rPr>
              <a:t>scaling</a:t>
            </a:r>
            <a:r>
              <a:rPr lang="pl-PL" dirty="0">
                <a:latin typeface="+mj-lt"/>
                <a:cs typeface="Times" panose="02020603050405020304" pitchFamily="18" charset="0"/>
              </a:rPr>
              <a:t> </a:t>
            </a:r>
            <a:r>
              <a:rPr lang="pl-PL" dirty="0" err="1">
                <a:latin typeface="+mj-lt"/>
                <a:cs typeface="Times" panose="02020603050405020304" pitchFamily="18" charset="0"/>
              </a:rPr>
              <a:t>is</a:t>
            </a:r>
            <a:r>
              <a:rPr lang="pl-PL" dirty="0">
                <a:latin typeface="+mj-lt"/>
                <a:cs typeface="Times" panose="02020603050405020304" pitchFamily="18" charset="0"/>
              </a:rPr>
              <a:t> </a:t>
            </a:r>
            <a:r>
              <a:rPr lang="pl-PL" dirty="0" err="1">
                <a:latin typeface="+mj-lt"/>
                <a:cs typeface="Times" panose="02020603050405020304" pitchFamily="18" charset="0"/>
              </a:rPr>
              <a:t>possible</a:t>
            </a:r>
            <a:r>
              <a:rPr lang="pl-PL" dirty="0">
                <a:latin typeface="+mj-lt"/>
                <a:cs typeface="Times" panose="02020603050405020304" pitchFamily="18" charset="0"/>
              </a:rPr>
              <a:t> </a:t>
            </a:r>
            <a:r>
              <a:rPr lang="pl-PL" dirty="0" err="1">
                <a:latin typeface="+mj-lt"/>
                <a:cs typeface="Times" panose="02020603050405020304" pitchFamily="18" charset="0"/>
              </a:rPr>
              <a:t>if</a:t>
            </a:r>
            <a:r>
              <a:rPr lang="pl-PL" dirty="0">
                <a:latin typeface="+mj-lt"/>
                <a:cs typeface="Times" panose="02020603050405020304" pitchFamily="18" charset="0"/>
              </a:rPr>
              <a:t> and </a:t>
            </a:r>
            <a:r>
              <a:rPr lang="pl-PL" dirty="0" err="1">
                <a:latin typeface="+mj-lt"/>
                <a:cs typeface="Times" panose="02020603050405020304" pitchFamily="18" charset="0"/>
              </a:rPr>
              <a:t>only</a:t>
            </a:r>
            <a:r>
              <a:rPr lang="pl-PL" dirty="0">
                <a:latin typeface="+mj-lt"/>
                <a:cs typeface="Times" panose="02020603050405020304" pitchFamily="18" charset="0"/>
              </a:rPr>
              <a:t> </a:t>
            </a:r>
            <a:r>
              <a:rPr lang="pl-PL" dirty="0" err="1">
                <a:latin typeface="+mj-lt"/>
                <a:cs typeface="Times" panose="02020603050405020304" pitchFamily="18" charset="0"/>
              </a:rPr>
              <a:t>if</a:t>
            </a:r>
            <a:endParaRPr lang="pl-PL" dirty="0"/>
          </a:p>
        </p:txBody>
      </p:sp>
      <p:pic>
        <p:nvPicPr>
          <p:cNvPr id="2" name="Obraz 1" descr="\documentclass{slides}\pagestyle{empty}&#10;\usepackage{color,amsmath,amssymb}&#10;\renewcommand{\familydefault}{cmr}&#10;\begin{document}&#10;%\pagecolor{blue}&#10;%\color{blue}&#10;$$&#10;\boldsymbol{\theta} = (\theta_1,\dots,\theta_{\mathfrak{p}})&#10;$$&#10;\end{document}&#10;" title="IguanaTex Bitmap Display">
            <a:extLst>
              <a:ext uri="{FF2B5EF4-FFF2-40B4-BE49-F238E27FC236}">
                <a16:creationId xmlns:a16="http://schemas.microsoft.com/office/drawing/2014/main" id="{18AB67B4-4D24-A64A-1726-642ECB8CAB6C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003" y="1063238"/>
            <a:ext cx="1957518" cy="288001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2B61DF89-9C9F-A3D6-3D55-BD79806CAF5B}"/>
              </a:ext>
            </a:extLst>
          </p:cNvPr>
          <p:cNvSpPr txBox="1"/>
          <p:nvPr/>
        </p:nvSpPr>
        <p:spPr>
          <a:xfrm>
            <a:off x="4563525" y="2263604"/>
            <a:ext cx="4629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 err="1">
                <a:latin typeface="+mj-lt"/>
                <a:cs typeface="Times" panose="02020603050405020304" pitchFamily="18" charset="0"/>
              </a:rPr>
              <a:t>estimators</a:t>
            </a:r>
            <a:r>
              <a:rPr lang="pl-PL" dirty="0">
                <a:latin typeface="+mj-lt"/>
                <a:cs typeface="Times" panose="02020603050405020304" pitchFamily="18" charset="0"/>
              </a:rPr>
              <a:t> </a:t>
            </a:r>
            <a:r>
              <a:rPr lang="pl-PL" dirty="0" err="1">
                <a:latin typeface="+mj-lt"/>
                <a:cs typeface="Times" panose="02020603050405020304" pitchFamily="18" charset="0"/>
              </a:rPr>
              <a:t>covariance</a:t>
            </a:r>
            <a:r>
              <a:rPr lang="pl-PL" dirty="0">
                <a:latin typeface="+mj-lt"/>
                <a:cs typeface="Times" panose="02020603050405020304" pitchFamily="18" charset="0"/>
              </a:rPr>
              <a:t> matrix</a:t>
            </a:r>
            <a:endParaRPr lang="pl-PL" dirty="0"/>
          </a:p>
        </p:txBody>
      </p:sp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69038182-1030-1E66-22AD-3C7E6AF3A91A}"/>
              </a:ext>
            </a:extLst>
          </p:cNvPr>
          <p:cNvCxnSpPr>
            <a:cxnSpLocks/>
          </p:cNvCxnSpPr>
          <p:nvPr/>
        </p:nvCxnSpPr>
        <p:spPr>
          <a:xfrm>
            <a:off x="6089645" y="2585815"/>
            <a:ext cx="0" cy="281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84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4" grpId="0" animBg="1"/>
      <p:bldP spid="5" grpId="0"/>
      <p:bldP spid="20" grpId="0"/>
      <p:bldP spid="109" grpId="0"/>
      <p:bldP spid="110" grpId="0"/>
      <p:bldP spid="125" grpId="0"/>
      <p:bldP spid="126" grpId="0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E30E4C50-017C-17CC-F87F-2B2CAABFE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1663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l-PL" dirty="0" err="1"/>
              <a:t>Relaxing</a:t>
            </a:r>
            <a:r>
              <a:rPr lang="pl-PL" dirty="0"/>
              <a:t> the </a:t>
            </a:r>
            <a:r>
              <a:rPr lang="pl-PL" dirty="0" err="1"/>
              <a:t>tightness</a:t>
            </a:r>
            <a:r>
              <a:rPr lang="pl-PL" dirty="0"/>
              <a:t> of the </a:t>
            </a:r>
            <a:r>
              <a:rPr lang="pl-PL" dirty="0" err="1"/>
              <a:t>bounds</a:t>
            </a:r>
            <a:r>
              <a:rPr lang="pl-PL" dirty="0"/>
              <a:t>…</a:t>
            </a:r>
          </a:p>
        </p:txBody>
      </p:sp>
      <p:pic>
        <p:nvPicPr>
          <p:cNvPr id="4" name="Obraz 3" descr="Wycinek ekranu">
            <a:extLst>
              <a:ext uri="{FF2B5EF4-FFF2-40B4-BE49-F238E27FC236}">
                <a16:creationId xmlns:a16="http://schemas.microsoft.com/office/drawing/2014/main" id="{B44FEBF7-9EDB-F337-F9C0-7119293CDBA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" t="2722" r="-260" b="1171"/>
          <a:stretch/>
        </p:blipFill>
        <p:spPr>
          <a:xfrm>
            <a:off x="1115616" y="1340768"/>
            <a:ext cx="6938487" cy="2232000"/>
          </a:xfrm>
          <a:prstGeom prst="rect">
            <a:avLst/>
          </a:prstGeom>
        </p:spPr>
      </p:pic>
      <p:pic>
        <p:nvPicPr>
          <p:cNvPr id="5" name="Obraz 4" descr="\documentclass{slides}\pagestyle{empty}&#10;\usepackage{color,amsmath,amssymb}&#10;\renewcommand{\familydefault}{cmr}&#10;\begin{document}&#10;%\pagecolor{blue}&#10;%\color{blue}&#10;$$&#10;\boldsymbol{\theta} = (\theta_1,\dots,\theta_{\mathfrak{p}})&#10;$$&#10;\end{document}&#10;" title="IguanaTex Bitmap Display">
            <a:extLst>
              <a:ext uri="{FF2B5EF4-FFF2-40B4-BE49-F238E27FC236}">
                <a16:creationId xmlns:a16="http://schemas.microsoft.com/office/drawing/2014/main" id="{65D865BA-56A8-60DB-6135-0AED6501E18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340768"/>
            <a:ext cx="1957518" cy="288001"/>
          </a:xfrm>
          <a:prstGeom prst="rect">
            <a:avLst/>
          </a:prstGeom>
        </p:spPr>
      </p:pic>
      <p:pic>
        <p:nvPicPr>
          <p:cNvPr id="31" name="Obraz 30" descr="\documentclass{slides}\pagestyle{empty}&#10;\usepackage{color,amsmath,amssymb}&#10;\renewcommand{\familydefault}{cmr}&#10;\begin{document}&#10;%\pagecolor{blue}&#10;%\color{blue}&#10;$$&#10;\mathcal{C} \overset{\textrm{(ii)}}{\geq} \textrm{Tr}\left(C F_Q^{-1} \right)  =  \sum_{p=1}^{\mathfrak{p}} c_i \left(F_Q^{-1} \right)_{ii} \overset{\textrm{(iii)}}{\geq}  \sum_{i=1}^{\mathfrak{p}}\frac{c_i}{(F_Q)_{ii}} \geq \frac{\mathfrak{p}^2}{\sum_{i=1}^{\mathfrak{p}} c_i^{-1} (F_Q)_{ii}}.&#10;$$&#10;\end{document}&#10;" title="IguanaTex Bitmap Display">
            <a:extLst>
              <a:ext uri="{FF2B5EF4-FFF2-40B4-BE49-F238E27FC236}">
                <a16:creationId xmlns:a16="http://schemas.microsoft.com/office/drawing/2014/main" id="{F5336F91-A780-3C72-FB82-D8DA5A36963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54" y="4700804"/>
            <a:ext cx="8585892" cy="796762"/>
          </a:xfrm>
          <a:prstGeom prst="rect">
            <a:avLst/>
          </a:prstGeom>
        </p:spPr>
      </p:pic>
      <p:pic>
        <p:nvPicPr>
          <p:cNvPr id="15" name="Obraz 14" descr="\documentclass{slides}\pagestyle{empty}&#10;\usepackage{color,amsmath,amssymb}&#10;\renewcommand{\familydefault}{cmr}&#10;\begin{document}&#10;%\pagecolor{blue}&#10;%\color{blue}&#10;$$&#10;\mathcal{C} = \textrm{Tr}\left(C \textrm{Cov}[\tilde{\theta_i},\tilde{\theta_j}]\right)&#10;$$&#10;\end{document}&#10;" title="IguanaTex Bitmap Display">
            <a:extLst>
              <a:ext uri="{FF2B5EF4-FFF2-40B4-BE49-F238E27FC236}">
                <a16:creationId xmlns:a16="http://schemas.microsoft.com/office/drawing/2014/main" id="{16CC6DC5-73DC-BD25-9205-2A0B0A20F0F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990397"/>
            <a:ext cx="2712683" cy="423716"/>
          </a:xfrm>
          <a:prstGeom prst="rect">
            <a:avLst/>
          </a:prstGeom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095632A9-3D99-F401-47FD-D15CF2C5CEBA}"/>
              </a:ext>
            </a:extLst>
          </p:cNvPr>
          <p:cNvSpPr txBox="1"/>
          <p:nvPr/>
        </p:nvSpPr>
        <p:spPr>
          <a:xfrm>
            <a:off x="107504" y="4063852"/>
            <a:ext cx="4629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 err="1">
                <a:latin typeface="+mj-lt"/>
                <a:cs typeface="Times" panose="02020603050405020304" pitchFamily="18" charset="0"/>
              </a:rPr>
              <a:t>Multiparameter</a:t>
            </a:r>
            <a:r>
              <a:rPr lang="pl-PL" sz="1800" dirty="0">
                <a:latin typeface="+mj-lt"/>
                <a:cs typeface="Times" panose="02020603050405020304" pitchFamily="18" charset="0"/>
              </a:rPr>
              <a:t> </a:t>
            </a:r>
            <a:r>
              <a:rPr lang="pl-PL" sz="1800" dirty="0" err="1">
                <a:latin typeface="+mj-lt"/>
                <a:cs typeface="Times" panose="02020603050405020304" pitchFamily="18" charset="0"/>
              </a:rPr>
              <a:t>quadratic</a:t>
            </a:r>
            <a:r>
              <a:rPr lang="pl-PL" sz="1800" dirty="0">
                <a:latin typeface="+mj-lt"/>
                <a:cs typeface="Times" panose="02020603050405020304" pitchFamily="18" charset="0"/>
              </a:rPr>
              <a:t> </a:t>
            </a:r>
            <a:r>
              <a:rPr lang="pl-PL" sz="1800" dirty="0" err="1">
                <a:latin typeface="+mj-lt"/>
                <a:cs typeface="Times" panose="02020603050405020304" pitchFamily="18" charset="0"/>
              </a:rPr>
              <a:t>cost</a:t>
            </a:r>
            <a:r>
              <a:rPr lang="pl-PL" sz="1800" dirty="0">
                <a:latin typeface="+mj-lt"/>
                <a:cs typeface="Times" panose="02020603050405020304" pitchFamily="18" charset="0"/>
              </a:rPr>
              <a:t>:</a:t>
            </a:r>
            <a:endParaRPr lang="pl-PL" dirty="0"/>
          </a:p>
        </p:txBody>
      </p:sp>
      <p:pic>
        <p:nvPicPr>
          <p:cNvPr id="21" name="Obraz 20" descr="\documentclass{slides}\pagestyle{empty}&#10;\usepackage{color,amsmath,amssymb}&#10;\renewcommand{\familydefault}{cmr}&#10;\begin{document}&#10;%\pagecolor{blue}&#10;%\color{blue}&#10;$$&#10;C \succeq 0&#10;$$&#10;\end{document}&#10;" title="IguanaTex Bitmap Display">
            <a:extLst>
              <a:ext uri="{FF2B5EF4-FFF2-40B4-BE49-F238E27FC236}">
                <a16:creationId xmlns:a16="http://schemas.microsoft.com/office/drawing/2014/main" id="{F7BA37E5-A831-53C6-2490-2C7750AAACA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703" y="4063852"/>
            <a:ext cx="736400" cy="237244"/>
          </a:xfrm>
          <a:prstGeom prst="rect">
            <a:avLst/>
          </a:prstGeom>
        </p:spPr>
      </p:pic>
      <p:sp>
        <p:nvSpPr>
          <p:cNvPr id="29" name="pole tekstowe 28">
            <a:extLst>
              <a:ext uri="{FF2B5EF4-FFF2-40B4-BE49-F238E27FC236}">
                <a16:creationId xmlns:a16="http://schemas.microsoft.com/office/drawing/2014/main" id="{69658A07-1DF7-5C57-50E1-3F3F2AFDF439}"/>
              </a:ext>
            </a:extLst>
          </p:cNvPr>
          <p:cNvSpPr txBox="1"/>
          <p:nvPr/>
        </p:nvSpPr>
        <p:spPr>
          <a:xfrm>
            <a:off x="107504" y="6053822"/>
            <a:ext cx="8928992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2000" dirty="0">
                <a:latin typeface="+mj-lt"/>
                <a:cs typeface="Times" panose="02020603050405020304" pitchFamily="18" charset="0"/>
              </a:rPr>
              <a:t>By </a:t>
            </a:r>
            <a:r>
              <a:rPr lang="pl-PL" sz="2000" dirty="0" err="1">
                <a:latin typeface="+mj-lt"/>
                <a:cs typeface="Times" panose="02020603050405020304" pitchFamily="18" charset="0"/>
              </a:rPr>
              <a:t>analyzing</a:t>
            </a:r>
            <a:r>
              <a:rPr lang="pl-PL" sz="2000" dirty="0">
                <a:latin typeface="+mj-lt"/>
                <a:cs typeface="Times" panose="02020603050405020304" pitchFamily="18" charset="0"/>
              </a:rPr>
              <a:t> the (</a:t>
            </a:r>
            <a:r>
              <a:rPr lang="pl-PL" sz="2000" dirty="0" err="1">
                <a:latin typeface="+mj-lt"/>
                <a:cs typeface="Times" panose="02020603050405020304" pitchFamily="18" charset="0"/>
              </a:rPr>
              <a:t>weighted</a:t>
            </a:r>
            <a:r>
              <a:rPr lang="pl-PL" sz="2000" dirty="0">
                <a:latin typeface="+mj-lt"/>
                <a:cs typeface="Times" panose="02020603050405020304" pitchFamily="18" charset="0"/>
              </a:rPr>
              <a:t>) </a:t>
            </a:r>
            <a:r>
              <a:rPr lang="pl-PL" sz="2000" dirty="0" err="1">
                <a:latin typeface="+mj-lt"/>
                <a:cs typeface="Times" panose="02020603050405020304" pitchFamily="18" charset="0"/>
              </a:rPr>
              <a:t>trace</a:t>
            </a:r>
            <a:r>
              <a:rPr lang="pl-PL" sz="2000" dirty="0">
                <a:latin typeface="+mj-lt"/>
                <a:cs typeface="Times" panose="02020603050405020304" pitchFamily="18" charset="0"/>
              </a:rPr>
              <a:t> of QFI we </a:t>
            </a:r>
            <a:r>
              <a:rPr lang="pl-PL" sz="2000" dirty="0" err="1">
                <a:latin typeface="+mj-lt"/>
                <a:cs typeface="Times" panose="02020603050405020304" pitchFamily="18" charset="0"/>
              </a:rPr>
              <a:t>can</a:t>
            </a:r>
            <a:r>
              <a:rPr lang="pl-PL" sz="2000" dirty="0">
                <a:latin typeface="+mj-lt"/>
                <a:cs typeface="Times" panose="02020603050405020304" pitchFamily="18" charset="0"/>
              </a:rPr>
              <a:t> </a:t>
            </a:r>
            <a:r>
              <a:rPr lang="pl-PL" sz="2000" dirty="0" err="1">
                <a:latin typeface="+mj-lt"/>
                <a:cs typeface="Times" panose="02020603050405020304" pitchFamily="18" charset="0"/>
              </a:rPr>
              <a:t>still</a:t>
            </a:r>
            <a:r>
              <a:rPr lang="pl-PL" sz="2000" dirty="0">
                <a:latin typeface="+mj-lt"/>
                <a:cs typeface="Times" panose="02020603050405020304" pitchFamily="18" charset="0"/>
              </a:rPr>
              <a:t> </a:t>
            </a:r>
            <a:r>
              <a:rPr lang="pl-PL" sz="2000" dirty="0" err="1">
                <a:latin typeface="+mj-lt"/>
                <a:cs typeface="Times" panose="02020603050405020304" pitchFamily="18" charset="0"/>
              </a:rPr>
              <a:t>get</a:t>
            </a:r>
            <a:r>
              <a:rPr lang="pl-PL" sz="2000" dirty="0">
                <a:latin typeface="+mj-lt"/>
                <a:cs typeface="Times" panose="02020603050405020304" pitchFamily="18" charset="0"/>
              </a:rPr>
              <a:t> </a:t>
            </a:r>
            <a:r>
              <a:rPr lang="pl-PL" sz="2000" dirty="0" err="1">
                <a:latin typeface="+mj-lt"/>
                <a:cs typeface="Times" panose="02020603050405020304" pitchFamily="18" charset="0"/>
              </a:rPr>
              <a:t>insight</a:t>
            </a:r>
            <a:r>
              <a:rPr lang="pl-PL" sz="2000" dirty="0">
                <a:latin typeface="+mj-lt"/>
                <a:cs typeface="Times" panose="02020603050405020304" pitchFamily="18" charset="0"/>
              </a:rPr>
              <a:t> </a:t>
            </a:r>
            <a:r>
              <a:rPr lang="pl-PL" sz="2000" dirty="0" err="1">
                <a:latin typeface="+mj-lt"/>
                <a:cs typeface="Times" panose="02020603050405020304" pitchFamily="18" charset="0"/>
              </a:rPr>
              <a:t>into</a:t>
            </a:r>
            <a:r>
              <a:rPr lang="pl-PL" sz="2000" dirty="0">
                <a:latin typeface="+mj-lt"/>
                <a:cs typeface="Times" panose="02020603050405020304" pitchFamily="18" charset="0"/>
              </a:rPr>
              <a:t> </a:t>
            </a:r>
            <a:r>
              <a:rPr lang="pl-PL" sz="2000" dirty="0" err="1">
                <a:latin typeface="+mj-lt"/>
                <a:cs typeface="Times" panose="02020603050405020304" pitchFamily="18" charset="0"/>
              </a:rPr>
              <a:t>probe</a:t>
            </a:r>
            <a:r>
              <a:rPr lang="pl-PL" sz="2000" dirty="0">
                <a:latin typeface="+mj-lt"/>
                <a:cs typeface="Times" panose="02020603050405020304" pitchFamily="18" charset="0"/>
              </a:rPr>
              <a:t> </a:t>
            </a:r>
            <a:r>
              <a:rPr lang="pl-PL" sz="2000" dirty="0" err="1">
                <a:latin typeface="+mj-lt"/>
                <a:cs typeface="Times" panose="02020603050405020304" pitchFamily="18" charset="0"/>
              </a:rPr>
              <a:t>incompatibility</a:t>
            </a:r>
            <a:r>
              <a:rPr lang="pl-PL" sz="2000" dirty="0">
                <a:latin typeface="+mj-lt"/>
                <a:cs typeface="Times" panose="02020603050405020304" pitchFamily="18" charset="0"/>
              </a:rPr>
              <a:t> </a:t>
            </a:r>
            <a:r>
              <a:rPr lang="pl-PL" sz="2000" dirty="0" err="1">
                <a:latin typeface="+mj-lt"/>
                <a:cs typeface="Times" panose="02020603050405020304" pitchFamily="18" charset="0"/>
              </a:rPr>
              <a:t>issue</a:t>
            </a:r>
            <a:r>
              <a:rPr lang="pl-PL" sz="2000" dirty="0">
                <a:latin typeface="+mj-lt"/>
                <a:cs typeface="Times" panose="02020603050405020304" pitchFamily="18" charset="0"/>
              </a:rPr>
              <a:t> (i)</a:t>
            </a:r>
            <a:endParaRPr lang="pl-PL" sz="2000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5725924E-B8D4-5A7C-9E53-59A2DE2F2D1D}"/>
              </a:ext>
            </a:extLst>
          </p:cNvPr>
          <p:cNvSpPr txBox="1"/>
          <p:nvPr/>
        </p:nvSpPr>
        <p:spPr>
          <a:xfrm>
            <a:off x="179512" y="5527714"/>
            <a:ext cx="68407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latin typeface="+mj-lt"/>
                <a:cs typeface="Times" panose="02020603050405020304" pitchFamily="18" charset="0"/>
              </a:rPr>
              <a:t>We </a:t>
            </a:r>
            <a:r>
              <a:rPr lang="pl-PL" dirty="0" err="1">
                <a:latin typeface="+mj-lt"/>
                <a:cs typeface="Times" panose="02020603050405020304" pitchFamily="18" charset="0"/>
              </a:rPr>
              <a:t>c</a:t>
            </a:r>
            <a:r>
              <a:rPr lang="pl-PL" sz="1800" dirty="0" err="1">
                <a:latin typeface="+mj-lt"/>
                <a:cs typeface="Times" panose="02020603050405020304" pitchFamily="18" charset="0"/>
              </a:rPr>
              <a:t>hoose</a:t>
            </a:r>
            <a:r>
              <a:rPr lang="pl-PL" sz="1800" dirty="0">
                <a:latin typeface="+mj-lt"/>
                <a:cs typeface="Times" panose="02020603050405020304" pitchFamily="18" charset="0"/>
              </a:rPr>
              <a:t> a </a:t>
            </a:r>
            <a:r>
              <a:rPr lang="pl-PL" sz="1800" dirty="0" err="1">
                <a:latin typeface="+mj-lt"/>
                <a:cs typeface="Times" panose="02020603050405020304" pitchFamily="18" charset="0"/>
              </a:rPr>
              <a:t>parametrization</a:t>
            </a:r>
            <a:r>
              <a:rPr lang="pl-PL" sz="1800" dirty="0">
                <a:latin typeface="+mj-lt"/>
                <a:cs typeface="Times" panose="02020603050405020304" pitchFamily="18" charset="0"/>
              </a:rPr>
              <a:t> </a:t>
            </a:r>
            <a:r>
              <a:rPr lang="pl-PL" sz="1800" dirty="0" err="1">
                <a:latin typeface="+mj-lt"/>
                <a:cs typeface="Times" panose="02020603050405020304" pitchFamily="18" charset="0"/>
              </a:rPr>
              <a:t>where</a:t>
            </a:r>
            <a:r>
              <a:rPr lang="pl-PL" sz="1800" dirty="0">
                <a:latin typeface="+mj-lt"/>
                <a:cs typeface="Times" panose="02020603050405020304" pitchFamily="18" charset="0"/>
              </a:rPr>
              <a:t> </a:t>
            </a:r>
            <a:r>
              <a:rPr lang="pl-PL" sz="1800" i="1" dirty="0">
                <a:latin typeface="+mj-lt"/>
                <a:cs typeface="Times" panose="02020603050405020304" pitchFamily="18" charset="0"/>
              </a:rPr>
              <a:t>C</a:t>
            </a:r>
            <a:r>
              <a:rPr lang="pl-PL" sz="1800" dirty="0">
                <a:latin typeface="+mj-lt"/>
                <a:cs typeface="Times" panose="02020603050405020304" pitchFamily="18" charset="0"/>
              </a:rPr>
              <a:t> = </a:t>
            </a:r>
            <a:r>
              <a:rPr lang="pl-PL" sz="1800" dirty="0" err="1">
                <a:latin typeface="+mj-lt"/>
                <a:cs typeface="Times" panose="02020603050405020304" pitchFamily="18" charset="0"/>
              </a:rPr>
              <a:t>diag</a:t>
            </a:r>
            <a:r>
              <a:rPr lang="pl-PL" sz="1800" dirty="0">
                <a:latin typeface="+mj-lt"/>
                <a:cs typeface="Times" panose="02020603050405020304" pitchFamily="18" charset="0"/>
              </a:rPr>
              <a:t>(c</a:t>
            </a:r>
            <a:r>
              <a:rPr lang="pl-PL" sz="1800" baseline="-25000" dirty="0">
                <a:latin typeface="+mj-lt"/>
                <a:cs typeface="Times" panose="02020603050405020304" pitchFamily="18" charset="0"/>
              </a:rPr>
              <a:t>1</a:t>
            </a:r>
            <a:r>
              <a:rPr lang="pl-PL" sz="1800" dirty="0">
                <a:latin typeface="+mj-lt"/>
                <a:cs typeface="Times" panose="02020603050405020304" pitchFamily="18" charset="0"/>
              </a:rPr>
              <a:t>, …, </a:t>
            </a:r>
            <a:r>
              <a:rPr lang="pl-PL" sz="1800" dirty="0" err="1">
                <a:latin typeface="+mj-lt"/>
                <a:cs typeface="Times" panose="02020603050405020304" pitchFamily="18" charset="0"/>
              </a:rPr>
              <a:t>c</a:t>
            </a:r>
            <a:r>
              <a:rPr lang="pl-PL" sz="1800" baseline="-25000" dirty="0" err="1">
                <a:latin typeface="+mj-lt"/>
                <a:cs typeface="Times" panose="02020603050405020304" pitchFamily="18" charset="0"/>
              </a:rPr>
              <a:t>p</a:t>
            </a:r>
            <a:r>
              <a:rPr lang="pl-PL" sz="1800" dirty="0">
                <a:latin typeface="+mj-lt"/>
                <a:cs typeface="Times" panose="02020603050405020304" pitchFamily="18" charset="0"/>
              </a:rPr>
              <a:t>)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1345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rostokąt 349">
            <a:extLst>
              <a:ext uri="{FF2B5EF4-FFF2-40B4-BE49-F238E27FC236}">
                <a16:creationId xmlns:a16="http://schemas.microsoft.com/office/drawing/2014/main" id="{53F6B28F-7FEC-5F20-840B-EA25EDFFF892}"/>
              </a:ext>
            </a:extLst>
          </p:cNvPr>
          <p:cNvSpPr/>
          <p:nvPr/>
        </p:nvSpPr>
        <p:spPr>
          <a:xfrm>
            <a:off x="308936" y="4062131"/>
            <a:ext cx="8526128" cy="2426451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CA80B1FA-0C6A-4ABB-1048-1334C615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36" y="189429"/>
            <a:ext cx="8526128" cy="1143000"/>
          </a:xfrm>
        </p:spPr>
        <p:txBody>
          <a:bodyPr>
            <a:noAutofit/>
          </a:bodyPr>
          <a:lstStyle/>
          <a:p>
            <a:r>
              <a:rPr lang="pl-PL" sz="3200" dirty="0"/>
              <a:t>Optimizing the </a:t>
            </a:r>
            <a:r>
              <a:rPr lang="pl-PL" sz="3200" dirty="0" err="1"/>
              <a:t>trace</a:t>
            </a:r>
            <a:r>
              <a:rPr lang="pl-PL" sz="3200" dirty="0"/>
              <a:t> of the matrix (MOP)</a:t>
            </a:r>
          </a:p>
        </p:txBody>
      </p:sp>
      <p:grpSp>
        <p:nvGrpSpPr>
          <p:cNvPr id="81" name="Grupa 80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{F}_Q[\rho_\varphi]  = \min_{\ket{\Psi_\varphi}} {F}_Q[\ket{\Psi_\varphi}]$$&#10; \end{document}&#10;" title="IguanaTex Vector Display">
            <a:extLst>
              <a:ext uri="{FF2B5EF4-FFF2-40B4-BE49-F238E27FC236}">
                <a16:creationId xmlns:a16="http://schemas.microsoft.com/office/drawing/2014/main" id="{2F4F3B55-FA7E-1E1C-E43D-B50C85B14C17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381268" y="2093994"/>
            <a:ext cx="3442416" cy="616428"/>
            <a:chOff x="7817863" y="6544067"/>
            <a:chExt cx="3442416" cy="618906"/>
          </a:xfrm>
        </p:grpSpPr>
        <p:sp>
          <p:nvSpPr>
            <p:cNvPr id="59" name="Dowolny kształt: kształt 58">
              <a:extLst>
                <a:ext uri="{FF2B5EF4-FFF2-40B4-BE49-F238E27FC236}">
                  <a16:creationId xmlns:a16="http://schemas.microsoft.com/office/drawing/2014/main" id="{D90EE3F8-17D6-9D8C-1BCF-950AB838D17F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7817863" y="6570313"/>
              <a:ext cx="247214" cy="254961"/>
            </a:xfrm>
            <a:custGeom>
              <a:avLst/>
              <a:gdLst>
                <a:gd name="connsiteX0" fmla="*/ 92353 w 247214"/>
                <a:gd name="connsiteY0" fmla="*/ 133180 h 254961"/>
                <a:gd name="connsiteX1" fmla="*/ 126090 w 247214"/>
                <a:gd name="connsiteY1" fmla="*/ 133180 h 254961"/>
                <a:gd name="connsiteX2" fmla="*/ 154959 w 247214"/>
                <a:gd name="connsiteY2" fmla="*/ 150052 h 254961"/>
                <a:gd name="connsiteX3" fmla="*/ 152524 w 247214"/>
                <a:gd name="connsiteY3" fmla="*/ 168424 h 254961"/>
                <a:gd name="connsiteX4" fmla="*/ 151480 w 247214"/>
                <a:gd name="connsiteY4" fmla="*/ 172549 h 254961"/>
                <a:gd name="connsiteX5" fmla="*/ 155654 w 247214"/>
                <a:gd name="connsiteY5" fmla="*/ 177048 h 254961"/>
                <a:gd name="connsiteX6" fmla="*/ 160871 w 247214"/>
                <a:gd name="connsiteY6" fmla="*/ 169174 h 254961"/>
                <a:gd name="connsiteX7" fmla="*/ 180001 w 247214"/>
                <a:gd name="connsiteY7" fmla="*/ 87811 h 254961"/>
                <a:gd name="connsiteX8" fmla="*/ 181044 w 247214"/>
                <a:gd name="connsiteY8" fmla="*/ 81812 h 254961"/>
                <a:gd name="connsiteX9" fmla="*/ 176870 w 247214"/>
                <a:gd name="connsiteY9" fmla="*/ 77688 h 254961"/>
                <a:gd name="connsiteX10" fmla="*/ 171653 w 247214"/>
                <a:gd name="connsiteY10" fmla="*/ 85562 h 254961"/>
                <a:gd name="connsiteX11" fmla="*/ 126786 w 247214"/>
                <a:gd name="connsiteY11" fmla="*/ 121556 h 254961"/>
                <a:gd name="connsiteX12" fmla="*/ 95135 w 247214"/>
                <a:gd name="connsiteY12" fmla="*/ 121556 h 254961"/>
                <a:gd name="connsiteX13" fmla="*/ 117395 w 247214"/>
                <a:gd name="connsiteY13" fmla="*/ 26321 h 254961"/>
                <a:gd name="connsiteX14" fmla="*/ 136177 w 247214"/>
                <a:gd name="connsiteY14" fmla="*/ 11698 h 254961"/>
                <a:gd name="connsiteX15" fmla="*/ 182088 w 247214"/>
                <a:gd name="connsiteY15" fmla="*/ 11698 h 254961"/>
                <a:gd name="connsiteX16" fmla="*/ 232868 w 247214"/>
                <a:gd name="connsiteY16" fmla="*/ 52942 h 254961"/>
                <a:gd name="connsiteX17" fmla="*/ 231824 w 247214"/>
                <a:gd name="connsiteY17" fmla="*/ 73189 h 254961"/>
                <a:gd name="connsiteX18" fmla="*/ 231129 w 247214"/>
                <a:gd name="connsiteY18" fmla="*/ 79938 h 254961"/>
                <a:gd name="connsiteX19" fmla="*/ 235302 w 247214"/>
                <a:gd name="connsiteY19" fmla="*/ 84437 h 254961"/>
                <a:gd name="connsiteX20" fmla="*/ 240172 w 247214"/>
                <a:gd name="connsiteY20" fmla="*/ 75063 h 254961"/>
                <a:gd name="connsiteX21" fmla="*/ 247128 w 247214"/>
                <a:gd name="connsiteY21" fmla="*/ 10198 h 254961"/>
                <a:gd name="connsiteX22" fmla="*/ 237737 w 247214"/>
                <a:gd name="connsiteY22" fmla="*/ 75 h 254961"/>
                <a:gd name="connsiteX23" fmla="*/ 67311 w 247214"/>
                <a:gd name="connsiteY23" fmla="*/ 75 h 254961"/>
                <a:gd name="connsiteX24" fmla="*/ 56876 w 247214"/>
                <a:gd name="connsiteY24" fmla="*/ 7574 h 254961"/>
                <a:gd name="connsiteX25" fmla="*/ 66615 w 247214"/>
                <a:gd name="connsiteY25" fmla="*/ 11698 h 254961"/>
                <a:gd name="connsiteX26" fmla="*/ 89223 w 247214"/>
                <a:gd name="connsiteY26" fmla="*/ 18447 h 254961"/>
                <a:gd name="connsiteX27" fmla="*/ 87484 w 247214"/>
                <a:gd name="connsiteY27" fmla="*/ 27446 h 254961"/>
                <a:gd name="connsiteX28" fmla="*/ 41573 w 247214"/>
                <a:gd name="connsiteY28" fmla="*/ 225791 h 254961"/>
                <a:gd name="connsiteX29" fmla="*/ 9922 w 247214"/>
                <a:gd name="connsiteY29" fmla="*/ 243413 h 254961"/>
                <a:gd name="connsiteX30" fmla="*/ 184 w 247214"/>
                <a:gd name="connsiteY30" fmla="*/ 250537 h 254961"/>
                <a:gd name="connsiteX31" fmla="*/ 5401 w 247214"/>
                <a:gd name="connsiteY31" fmla="*/ 255036 h 254961"/>
                <a:gd name="connsiteX32" fmla="*/ 51311 w 247214"/>
                <a:gd name="connsiteY32" fmla="*/ 253911 h 254961"/>
                <a:gd name="connsiteX33" fmla="*/ 103135 w 247214"/>
                <a:gd name="connsiteY33" fmla="*/ 255036 h 254961"/>
                <a:gd name="connsiteX34" fmla="*/ 110439 w 247214"/>
                <a:gd name="connsiteY34" fmla="*/ 247912 h 254961"/>
                <a:gd name="connsiteX35" fmla="*/ 108352 w 247214"/>
                <a:gd name="connsiteY35" fmla="*/ 243788 h 254961"/>
                <a:gd name="connsiteX36" fmla="*/ 98613 w 247214"/>
                <a:gd name="connsiteY36" fmla="*/ 243413 h 254961"/>
                <a:gd name="connsiteX37" fmla="*/ 80527 w 247214"/>
                <a:gd name="connsiteY37" fmla="*/ 242663 h 254961"/>
                <a:gd name="connsiteX38" fmla="*/ 69398 w 247214"/>
                <a:gd name="connsiteY38" fmla="*/ 235164 h 254961"/>
                <a:gd name="connsiteX39" fmla="*/ 70789 w 247214"/>
                <a:gd name="connsiteY39" fmla="*/ 226540 h 254961"/>
                <a:gd name="connsiteX40" fmla="*/ 92353 w 247214"/>
                <a:gd name="connsiteY40" fmla="*/ 133180 h 254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7214" h="254961">
                  <a:moveTo>
                    <a:pt x="92353" y="133180"/>
                  </a:moveTo>
                  <a:lnTo>
                    <a:pt x="126090" y="133180"/>
                  </a:lnTo>
                  <a:cubicBezTo>
                    <a:pt x="152176" y="133180"/>
                    <a:pt x="154959" y="139179"/>
                    <a:pt x="154959" y="150052"/>
                  </a:cubicBezTo>
                  <a:cubicBezTo>
                    <a:pt x="154959" y="152677"/>
                    <a:pt x="154959" y="157176"/>
                    <a:pt x="152524" y="168424"/>
                  </a:cubicBezTo>
                  <a:cubicBezTo>
                    <a:pt x="151828" y="170299"/>
                    <a:pt x="151480" y="171799"/>
                    <a:pt x="151480" y="172549"/>
                  </a:cubicBezTo>
                  <a:cubicBezTo>
                    <a:pt x="151480" y="175548"/>
                    <a:pt x="153567" y="177048"/>
                    <a:pt x="155654" y="177048"/>
                  </a:cubicBezTo>
                  <a:cubicBezTo>
                    <a:pt x="159132" y="177048"/>
                    <a:pt x="159132" y="175923"/>
                    <a:pt x="160871" y="169174"/>
                  </a:cubicBezTo>
                  <a:lnTo>
                    <a:pt x="180001" y="87811"/>
                  </a:lnTo>
                  <a:cubicBezTo>
                    <a:pt x="181044" y="83687"/>
                    <a:pt x="181044" y="82937"/>
                    <a:pt x="181044" y="81812"/>
                  </a:cubicBezTo>
                  <a:cubicBezTo>
                    <a:pt x="181044" y="81062"/>
                    <a:pt x="180349" y="77688"/>
                    <a:pt x="176870" y="77688"/>
                  </a:cubicBezTo>
                  <a:cubicBezTo>
                    <a:pt x="173392" y="77688"/>
                    <a:pt x="173045" y="79563"/>
                    <a:pt x="171653" y="85562"/>
                  </a:cubicBezTo>
                  <a:cubicBezTo>
                    <a:pt x="164349" y="114807"/>
                    <a:pt x="156350" y="121556"/>
                    <a:pt x="126786" y="121556"/>
                  </a:cubicBezTo>
                  <a:lnTo>
                    <a:pt x="95135" y="121556"/>
                  </a:lnTo>
                  <a:lnTo>
                    <a:pt x="117395" y="26321"/>
                  </a:lnTo>
                  <a:cubicBezTo>
                    <a:pt x="120525" y="13198"/>
                    <a:pt x="120873" y="11698"/>
                    <a:pt x="136177" y="11698"/>
                  </a:cubicBezTo>
                  <a:lnTo>
                    <a:pt x="182088" y="11698"/>
                  </a:lnTo>
                  <a:cubicBezTo>
                    <a:pt x="224868" y="11698"/>
                    <a:pt x="232868" y="24071"/>
                    <a:pt x="232868" y="52942"/>
                  </a:cubicBezTo>
                  <a:cubicBezTo>
                    <a:pt x="232868" y="61565"/>
                    <a:pt x="232868" y="63065"/>
                    <a:pt x="231824" y="73189"/>
                  </a:cubicBezTo>
                  <a:cubicBezTo>
                    <a:pt x="231129" y="78063"/>
                    <a:pt x="231129" y="78813"/>
                    <a:pt x="231129" y="79938"/>
                  </a:cubicBezTo>
                  <a:cubicBezTo>
                    <a:pt x="231129" y="81812"/>
                    <a:pt x="232172" y="84437"/>
                    <a:pt x="235302" y="84437"/>
                  </a:cubicBezTo>
                  <a:cubicBezTo>
                    <a:pt x="239128" y="84437"/>
                    <a:pt x="239476" y="82187"/>
                    <a:pt x="240172" y="75063"/>
                  </a:cubicBezTo>
                  <a:lnTo>
                    <a:pt x="247128" y="10198"/>
                  </a:lnTo>
                  <a:cubicBezTo>
                    <a:pt x="248171" y="75"/>
                    <a:pt x="246432" y="75"/>
                    <a:pt x="237737" y="75"/>
                  </a:cubicBezTo>
                  <a:lnTo>
                    <a:pt x="67311" y="75"/>
                  </a:lnTo>
                  <a:cubicBezTo>
                    <a:pt x="60354" y="75"/>
                    <a:pt x="56876" y="75"/>
                    <a:pt x="56876" y="7574"/>
                  </a:cubicBezTo>
                  <a:cubicBezTo>
                    <a:pt x="56876" y="11698"/>
                    <a:pt x="60007" y="11698"/>
                    <a:pt x="66615" y="11698"/>
                  </a:cubicBezTo>
                  <a:cubicBezTo>
                    <a:pt x="79484" y="11698"/>
                    <a:pt x="89223" y="11698"/>
                    <a:pt x="89223" y="18447"/>
                  </a:cubicBezTo>
                  <a:cubicBezTo>
                    <a:pt x="89223" y="19947"/>
                    <a:pt x="89223" y="20697"/>
                    <a:pt x="87484" y="27446"/>
                  </a:cubicBezTo>
                  <a:lnTo>
                    <a:pt x="41573" y="225791"/>
                  </a:lnTo>
                  <a:cubicBezTo>
                    <a:pt x="38095" y="240413"/>
                    <a:pt x="37399" y="243413"/>
                    <a:pt x="9922" y="243413"/>
                  </a:cubicBezTo>
                  <a:cubicBezTo>
                    <a:pt x="4009" y="243413"/>
                    <a:pt x="184" y="243413"/>
                    <a:pt x="184" y="250537"/>
                  </a:cubicBezTo>
                  <a:cubicBezTo>
                    <a:pt x="184" y="255036"/>
                    <a:pt x="4357" y="255036"/>
                    <a:pt x="5401" y="255036"/>
                  </a:cubicBezTo>
                  <a:cubicBezTo>
                    <a:pt x="15487" y="255036"/>
                    <a:pt x="41225" y="253911"/>
                    <a:pt x="51311" y="253911"/>
                  </a:cubicBezTo>
                  <a:cubicBezTo>
                    <a:pt x="62789" y="253911"/>
                    <a:pt x="91657" y="255036"/>
                    <a:pt x="103135" y="255036"/>
                  </a:cubicBezTo>
                  <a:cubicBezTo>
                    <a:pt x="106265" y="255036"/>
                    <a:pt x="110439" y="255036"/>
                    <a:pt x="110439" y="247912"/>
                  </a:cubicBezTo>
                  <a:cubicBezTo>
                    <a:pt x="110439" y="244913"/>
                    <a:pt x="108352" y="244163"/>
                    <a:pt x="108352" y="243788"/>
                  </a:cubicBezTo>
                  <a:cubicBezTo>
                    <a:pt x="107309" y="243413"/>
                    <a:pt x="106613" y="243413"/>
                    <a:pt x="98613" y="243413"/>
                  </a:cubicBezTo>
                  <a:cubicBezTo>
                    <a:pt x="90962" y="243413"/>
                    <a:pt x="89223" y="243413"/>
                    <a:pt x="80527" y="242663"/>
                  </a:cubicBezTo>
                  <a:cubicBezTo>
                    <a:pt x="70441" y="241538"/>
                    <a:pt x="69398" y="240038"/>
                    <a:pt x="69398" y="235164"/>
                  </a:cubicBezTo>
                  <a:cubicBezTo>
                    <a:pt x="69398" y="234414"/>
                    <a:pt x="69398" y="232165"/>
                    <a:pt x="70789" y="226540"/>
                  </a:cubicBezTo>
                  <a:lnTo>
                    <a:pt x="92353" y="133180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0" name="Dowolny kształt: kształt 59">
              <a:extLst>
                <a:ext uri="{FF2B5EF4-FFF2-40B4-BE49-F238E27FC236}">
                  <a16:creationId xmlns:a16="http://schemas.microsoft.com/office/drawing/2014/main" id="{C65BFCC9-6768-9FD7-9CB6-E321CBFF60CC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8045106" y="6697006"/>
              <a:ext cx="185034" cy="235426"/>
            </a:xfrm>
            <a:custGeom>
              <a:avLst/>
              <a:gdLst>
                <a:gd name="connsiteX0" fmla="*/ 96603 w 185034"/>
                <a:gd name="connsiteY0" fmla="*/ 200333 h 235426"/>
                <a:gd name="connsiteX1" fmla="*/ 119732 w 185034"/>
                <a:gd name="connsiteY1" fmla="*/ 235503 h 235426"/>
                <a:gd name="connsiteX2" fmla="*/ 163312 w 185034"/>
                <a:gd name="connsiteY2" fmla="*/ 184586 h 235426"/>
                <a:gd name="connsiteX3" fmla="*/ 159904 w 185034"/>
                <a:gd name="connsiteY3" fmla="*/ 180911 h 235426"/>
                <a:gd name="connsiteX4" fmla="*/ 156495 w 185034"/>
                <a:gd name="connsiteY4" fmla="*/ 184323 h 235426"/>
                <a:gd name="connsiteX5" fmla="*/ 126305 w 185034"/>
                <a:gd name="connsiteY5" fmla="*/ 207945 h 235426"/>
                <a:gd name="connsiteX6" fmla="*/ 107072 w 185034"/>
                <a:gd name="connsiteY6" fmla="*/ 182486 h 235426"/>
                <a:gd name="connsiteX7" fmla="*/ 185224 w 185034"/>
                <a:gd name="connsiteY7" fmla="*/ 73040 h 235426"/>
                <a:gd name="connsiteX8" fmla="*/ 114619 w 185034"/>
                <a:gd name="connsiteY8" fmla="*/ 76 h 235426"/>
                <a:gd name="connsiteX9" fmla="*/ 190 w 185034"/>
                <a:gd name="connsiteY9" fmla="*/ 117921 h 235426"/>
                <a:gd name="connsiteX10" fmla="*/ 71039 w 185034"/>
                <a:gd name="connsiteY10" fmla="*/ 189835 h 235426"/>
                <a:gd name="connsiteX11" fmla="*/ 96603 w 185034"/>
                <a:gd name="connsiteY11" fmla="*/ 186161 h 235426"/>
                <a:gd name="connsiteX12" fmla="*/ 96603 w 185034"/>
                <a:gd name="connsiteY12" fmla="*/ 200333 h 235426"/>
                <a:gd name="connsiteX13" fmla="*/ 54483 w 185034"/>
                <a:gd name="connsiteY13" fmla="*/ 178024 h 235426"/>
                <a:gd name="connsiteX14" fmla="*/ 23806 w 185034"/>
                <a:gd name="connsiteY14" fmla="*/ 124482 h 235426"/>
                <a:gd name="connsiteX15" fmla="*/ 51074 w 185034"/>
                <a:gd name="connsiteY15" fmla="*/ 43120 h 235426"/>
                <a:gd name="connsiteX16" fmla="*/ 112671 w 185034"/>
                <a:gd name="connsiteY16" fmla="*/ 8475 h 235426"/>
                <a:gd name="connsiteX17" fmla="*/ 161608 w 185034"/>
                <a:gd name="connsiteY17" fmla="*/ 65954 h 235426"/>
                <a:gd name="connsiteX18" fmla="*/ 105124 w 185034"/>
                <a:gd name="connsiteY18" fmla="*/ 172513 h 235426"/>
                <a:gd name="connsiteX19" fmla="*/ 80534 w 185034"/>
                <a:gd name="connsiteY19" fmla="*/ 144954 h 235426"/>
                <a:gd name="connsiteX20" fmla="*/ 53509 w 185034"/>
                <a:gd name="connsiteY20" fmla="*/ 171200 h 235426"/>
                <a:gd name="connsiteX21" fmla="*/ 54483 w 185034"/>
                <a:gd name="connsiteY21" fmla="*/ 178024 h 235426"/>
                <a:gd name="connsiteX22" fmla="*/ 96603 w 185034"/>
                <a:gd name="connsiteY22" fmla="*/ 176712 h 235426"/>
                <a:gd name="connsiteX23" fmla="*/ 72743 w 185034"/>
                <a:gd name="connsiteY23" fmla="*/ 181436 h 235426"/>
                <a:gd name="connsiteX24" fmla="*/ 60326 w 185034"/>
                <a:gd name="connsiteY24" fmla="*/ 171200 h 235426"/>
                <a:gd name="connsiteX25" fmla="*/ 80534 w 185034"/>
                <a:gd name="connsiteY25" fmla="*/ 152303 h 235426"/>
                <a:gd name="connsiteX26" fmla="*/ 96603 w 185034"/>
                <a:gd name="connsiteY26" fmla="*/ 176712 h 23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5034" h="235426">
                  <a:moveTo>
                    <a:pt x="96603" y="200333"/>
                  </a:moveTo>
                  <a:cubicBezTo>
                    <a:pt x="96603" y="217393"/>
                    <a:pt x="99768" y="235503"/>
                    <a:pt x="119732" y="235503"/>
                  </a:cubicBezTo>
                  <a:cubicBezTo>
                    <a:pt x="149191" y="235503"/>
                    <a:pt x="163312" y="190360"/>
                    <a:pt x="163312" y="184586"/>
                  </a:cubicBezTo>
                  <a:cubicBezTo>
                    <a:pt x="163312" y="182749"/>
                    <a:pt x="161852" y="180911"/>
                    <a:pt x="159904" y="180911"/>
                  </a:cubicBezTo>
                  <a:cubicBezTo>
                    <a:pt x="157469" y="180911"/>
                    <a:pt x="156739" y="183274"/>
                    <a:pt x="156495" y="184323"/>
                  </a:cubicBezTo>
                  <a:cubicBezTo>
                    <a:pt x="150652" y="202696"/>
                    <a:pt x="134583" y="207945"/>
                    <a:pt x="126305" y="207945"/>
                  </a:cubicBezTo>
                  <a:cubicBezTo>
                    <a:pt x="116567" y="207945"/>
                    <a:pt x="111454" y="203483"/>
                    <a:pt x="107072" y="182486"/>
                  </a:cubicBezTo>
                  <a:cubicBezTo>
                    <a:pt x="150409" y="165951"/>
                    <a:pt x="185224" y="119496"/>
                    <a:pt x="185224" y="73040"/>
                  </a:cubicBezTo>
                  <a:cubicBezTo>
                    <a:pt x="185224" y="31834"/>
                    <a:pt x="157713" y="76"/>
                    <a:pt x="114619" y="76"/>
                  </a:cubicBezTo>
                  <a:cubicBezTo>
                    <a:pt x="56431" y="76"/>
                    <a:pt x="190" y="58867"/>
                    <a:pt x="190" y="117921"/>
                  </a:cubicBezTo>
                  <a:cubicBezTo>
                    <a:pt x="190" y="160177"/>
                    <a:pt x="29162" y="189835"/>
                    <a:pt x="71039" y="189835"/>
                  </a:cubicBezTo>
                  <a:cubicBezTo>
                    <a:pt x="75664" y="189835"/>
                    <a:pt x="83942" y="189573"/>
                    <a:pt x="96603" y="186161"/>
                  </a:cubicBezTo>
                  <a:lnTo>
                    <a:pt x="96603" y="200333"/>
                  </a:lnTo>
                  <a:close/>
                  <a:moveTo>
                    <a:pt x="54483" y="178024"/>
                  </a:moveTo>
                  <a:cubicBezTo>
                    <a:pt x="41823" y="173300"/>
                    <a:pt x="23806" y="159652"/>
                    <a:pt x="23806" y="124482"/>
                  </a:cubicBezTo>
                  <a:cubicBezTo>
                    <a:pt x="23806" y="107685"/>
                    <a:pt x="28919" y="72778"/>
                    <a:pt x="51074" y="43120"/>
                  </a:cubicBezTo>
                  <a:cubicBezTo>
                    <a:pt x="66413" y="22910"/>
                    <a:pt x="90029" y="8475"/>
                    <a:pt x="112671" y="8475"/>
                  </a:cubicBezTo>
                  <a:cubicBezTo>
                    <a:pt x="139209" y="8475"/>
                    <a:pt x="161608" y="27635"/>
                    <a:pt x="161608" y="65954"/>
                  </a:cubicBezTo>
                  <a:cubicBezTo>
                    <a:pt x="161608" y="92200"/>
                    <a:pt x="149678" y="148629"/>
                    <a:pt x="105124" y="172513"/>
                  </a:cubicBezTo>
                  <a:cubicBezTo>
                    <a:pt x="101228" y="155978"/>
                    <a:pt x="94898" y="144954"/>
                    <a:pt x="80534" y="144954"/>
                  </a:cubicBezTo>
                  <a:cubicBezTo>
                    <a:pt x="66900" y="144954"/>
                    <a:pt x="53509" y="157290"/>
                    <a:pt x="53509" y="171200"/>
                  </a:cubicBezTo>
                  <a:cubicBezTo>
                    <a:pt x="53509" y="175925"/>
                    <a:pt x="53752" y="176187"/>
                    <a:pt x="54483" y="178024"/>
                  </a:cubicBezTo>
                  <a:close/>
                  <a:moveTo>
                    <a:pt x="96603" y="176712"/>
                  </a:moveTo>
                  <a:cubicBezTo>
                    <a:pt x="91246" y="178812"/>
                    <a:pt x="82238" y="181436"/>
                    <a:pt x="72743" y="181436"/>
                  </a:cubicBezTo>
                  <a:cubicBezTo>
                    <a:pt x="68847" y="181436"/>
                    <a:pt x="60326" y="181436"/>
                    <a:pt x="60326" y="171200"/>
                  </a:cubicBezTo>
                  <a:cubicBezTo>
                    <a:pt x="60326" y="161227"/>
                    <a:pt x="70308" y="152303"/>
                    <a:pt x="80534" y="152303"/>
                  </a:cubicBezTo>
                  <a:cubicBezTo>
                    <a:pt x="89299" y="152303"/>
                    <a:pt x="95872" y="156503"/>
                    <a:pt x="96603" y="176712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1" name="Dowolny kształt: kształt 60">
              <a:extLst>
                <a:ext uri="{FF2B5EF4-FFF2-40B4-BE49-F238E27FC236}">
                  <a16:creationId xmlns:a16="http://schemas.microsoft.com/office/drawing/2014/main" id="{91293EAB-44CD-D344-7B79-F282196A64A0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8305781" y="6544067"/>
              <a:ext cx="47649" cy="374943"/>
            </a:xfrm>
            <a:custGeom>
              <a:avLst/>
              <a:gdLst>
                <a:gd name="connsiteX0" fmla="*/ 47847 w 47649"/>
                <a:gd name="connsiteY0" fmla="*/ 375018 h 374943"/>
                <a:gd name="connsiteX1" fmla="*/ 47847 w 47649"/>
                <a:gd name="connsiteY1" fmla="*/ 360020 h 374943"/>
                <a:gd name="connsiteX2" fmla="*/ 14109 w 47649"/>
                <a:gd name="connsiteY2" fmla="*/ 360020 h 374943"/>
                <a:gd name="connsiteX3" fmla="*/ 14109 w 47649"/>
                <a:gd name="connsiteY3" fmla="*/ 15072 h 374943"/>
                <a:gd name="connsiteX4" fmla="*/ 47847 w 47649"/>
                <a:gd name="connsiteY4" fmla="*/ 15072 h 374943"/>
                <a:gd name="connsiteX5" fmla="*/ 47847 w 47649"/>
                <a:gd name="connsiteY5" fmla="*/ 75 h 374943"/>
                <a:gd name="connsiteX6" fmla="*/ 197 w 47649"/>
                <a:gd name="connsiteY6" fmla="*/ 75 h 374943"/>
                <a:gd name="connsiteX7" fmla="*/ 197 w 47649"/>
                <a:gd name="connsiteY7" fmla="*/ 375018 h 374943"/>
                <a:gd name="connsiteX8" fmla="*/ 47847 w 47649"/>
                <a:gd name="connsiteY8" fmla="*/ 375018 h 374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49" h="374943">
                  <a:moveTo>
                    <a:pt x="47847" y="375018"/>
                  </a:moveTo>
                  <a:lnTo>
                    <a:pt x="47847" y="360020"/>
                  </a:lnTo>
                  <a:lnTo>
                    <a:pt x="14109" y="360020"/>
                  </a:lnTo>
                  <a:lnTo>
                    <a:pt x="14109" y="15072"/>
                  </a:lnTo>
                  <a:lnTo>
                    <a:pt x="47847" y="15072"/>
                  </a:lnTo>
                  <a:lnTo>
                    <a:pt x="47847" y="75"/>
                  </a:lnTo>
                  <a:lnTo>
                    <a:pt x="197" y="75"/>
                  </a:lnTo>
                  <a:lnTo>
                    <a:pt x="197" y="375018"/>
                  </a:lnTo>
                  <a:lnTo>
                    <a:pt x="47847" y="375018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2" name="Dowolny kształt: kształt 61">
              <a:extLst>
                <a:ext uri="{FF2B5EF4-FFF2-40B4-BE49-F238E27FC236}">
                  <a16:creationId xmlns:a16="http://schemas.microsoft.com/office/drawing/2014/main" id="{566149ED-4974-3566-0B5F-81C77234D7D7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8371788" y="6659550"/>
              <a:ext cx="164165" cy="246712"/>
            </a:xfrm>
            <a:custGeom>
              <a:avLst/>
              <a:gdLst>
                <a:gd name="connsiteX0" fmla="*/ 1243 w 164165"/>
                <a:gd name="connsiteY0" fmla="*/ 230665 h 246712"/>
                <a:gd name="connsiteX1" fmla="*/ 199 w 164165"/>
                <a:gd name="connsiteY1" fmla="*/ 236664 h 246712"/>
                <a:gd name="connsiteX2" fmla="*/ 9938 w 164165"/>
                <a:gd name="connsiteY2" fmla="*/ 246787 h 246712"/>
                <a:gd name="connsiteX3" fmla="*/ 22111 w 164165"/>
                <a:gd name="connsiteY3" fmla="*/ 238914 h 246712"/>
                <a:gd name="connsiteX4" fmla="*/ 44371 w 164165"/>
                <a:gd name="connsiteY4" fmla="*/ 144803 h 246712"/>
                <a:gd name="connsiteX5" fmla="*/ 78804 w 164165"/>
                <a:gd name="connsiteY5" fmla="*/ 169924 h 246712"/>
                <a:gd name="connsiteX6" fmla="*/ 164365 w 164165"/>
                <a:gd name="connsiteY6" fmla="*/ 61190 h 246712"/>
                <a:gd name="connsiteX7" fmla="*/ 116020 w 164165"/>
                <a:gd name="connsiteY7" fmla="*/ 75 h 246712"/>
                <a:gd name="connsiteX8" fmla="*/ 35328 w 164165"/>
                <a:gd name="connsiteY8" fmla="*/ 83312 h 246712"/>
                <a:gd name="connsiteX9" fmla="*/ 1243 w 164165"/>
                <a:gd name="connsiteY9" fmla="*/ 230665 h 246712"/>
                <a:gd name="connsiteX10" fmla="*/ 78456 w 164165"/>
                <a:gd name="connsiteY10" fmla="*/ 161675 h 246712"/>
                <a:gd name="connsiteX11" fmla="*/ 48545 w 164165"/>
                <a:gd name="connsiteY11" fmla="*/ 128305 h 246712"/>
                <a:gd name="connsiteX12" fmla="*/ 51327 w 164165"/>
                <a:gd name="connsiteY12" fmla="*/ 114432 h 246712"/>
                <a:gd name="connsiteX13" fmla="*/ 72196 w 164165"/>
                <a:gd name="connsiteY13" fmla="*/ 43943 h 246712"/>
                <a:gd name="connsiteX14" fmla="*/ 115324 w 164165"/>
                <a:gd name="connsiteY14" fmla="*/ 8323 h 246712"/>
                <a:gd name="connsiteX15" fmla="*/ 139323 w 164165"/>
                <a:gd name="connsiteY15" fmla="*/ 45068 h 246712"/>
                <a:gd name="connsiteX16" fmla="*/ 119846 w 164165"/>
                <a:gd name="connsiteY16" fmla="*/ 126056 h 246712"/>
                <a:gd name="connsiteX17" fmla="*/ 78456 w 164165"/>
                <a:gd name="connsiteY17" fmla="*/ 161675 h 24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4165" h="246712">
                  <a:moveTo>
                    <a:pt x="1243" y="230665"/>
                  </a:moveTo>
                  <a:cubicBezTo>
                    <a:pt x="199" y="235164"/>
                    <a:pt x="199" y="235914"/>
                    <a:pt x="199" y="236664"/>
                  </a:cubicBezTo>
                  <a:cubicBezTo>
                    <a:pt x="199" y="242288"/>
                    <a:pt x="4025" y="246787"/>
                    <a:pt x="9938" y="246787"/>
                  </a:cubicBezTo>
                  <a:cubicBezTo>
                    <a:pt x="17242" y="246787"/>
                    <a:pt x="21416" y="240038"/>
                    <a:pt x="22111" y="238914"/>
                  </a:cubicBezTo>
                  <a:cubicBezTo>
                    <a:pt x="23851" y="235539"/>
                    <a:pt x="34980" y="185297"/>
                    <a:pt x="44371" y="144803"/>
                  </a:cubicBezTo>
                  <a:cubicBezTo>
                    <a:pt x="51327" y="159801"/>
                    <a:pt x="62457" y="169924"/>
                    <a:pt x="78804" y="169924"/>
                  </a:cubicBezTo>
                  <a:cubicBezTo>
                    <a:pt x="119498" y="169924"/>
                    <a:pt x="164365" y="117057"/>
                    <a:pt x="164365" y="61190"/>
                  </a:cubicBezTo>
                  <a:cubicBezTo>
                    <a:pt x="164365" y="21447"/>
                    <a:pt x="141410" y="75"/>
                    <a:pt x="116020" y="75"/>
                  </a:cubicBezTo>
                  <a:cubicBezTo>
                    <a:pt x="82282" y="75"/>
                    <a:pt x="45762" y="37569"/>
                    <a:pt x="35328" y="83312"/>
                  </a:cubicBezTo>
                  <a:lnTo>
                    <a:pt x="1243" y="230665"/>
                  </a:lnTo>
                  <a:close/>
                  <a:moveTo>
                    <a:pt x="78456" y="161675"/>
                  </a:moveTo>
                  <a:cubicBezTo>
                    <a:pt x="54110" y="161675"/>
                    <a:pt x="48545" y="131680"/>
                    <a:pt x="48545" y="128305"/>
                  </a:cubicBezTo>
                  <a:cubicBezTo>
                    <a:pt x="48545" y="126806"/>
                    <a:pt x="50284" y="119307"/>
                    <a:pt x="51327" y="114432"/>
                  </a:cubicBezTo>
                  <a:cubicBezTo>
                    <a:pt x="61066" y="72439"/>
                    <a:pt x="64544" y="58941"/>
                    <a:pt x="72196" y="43943"/>
                  </a:cubicBezTo>
                  <a:cubicBezTo>
                    <a:pt x="87152" y="16572"/>
                    <a:pt x="104542" y="8323"/>
                    <a:pt x="115324" y="8323"/>
                  </a:cubicBezTo>
                  <a:cubicBezTo>
                    <a:pt x="128193" y="8323"/>
                    <a:pt x="139323" y="19197"/>
                    <a:pt x="139323" y="45068"/>
                  </a:cubicBezTo>
                  <a:cubicBezTo>
                    <a:pt x="139323" y="65690"/>
                    <a:pt x="129237" y="107683"/>
                    <a:pt x="119846" y="126056"/>
                  </a:cubicBezTo>
                  <a:cubicBezTo>
                    <a:pt x="108368" y="149677"/>
                    <a:pt x="91673" y="161675"/>
                    <a:pt x="78456" y="161675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3" name="Dowolny kształt: kształt 62">
              <a:extLst>
                <a:ext uri="{FF2B5EF4-FFF2-40B4-BE49-F238E27FC236}">
                  <a16:creationId xmlns:a16="http://schemas.microsoft.com/office/drawing/2014/main" id="{377D6130-81EB-031E-1762-53DFC570C515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8557975" y="6765770"/>
              <a:ext cx="152409" cy="172436"/>
            </a:xfrm>
            <a:custGeom>
              <a:avLst/>
              <a:gdLst>
                <a:gd name="connsiteX0" fmla="*/ 60341 w 152409"/>
                <a:gd name="connsiteY0" fmla="*/ 118183 h 172436"/>
                <a:gd name="connsiteX1" fmla="*/ 68619 w 152409"/>
                <a:gd name="connsiteY1" fmla="*/ 118446 h 172436"/>
                <a:gd name="connsiteX2" fmla="*/ 152614 w 152409"/>
                <a:gd name="connsiteY2" fmla="*/ 38395 h 172436"/>
                <a:gd name="connsiteX3" fmla="*/ 120720 w 152409"/>
                <a:gd name="connsiteY3" fmla="*/ 76 h 172436"/>
                <a:gd name="connsiteX4" fmla="*/ 62532 w 152409"/>
                <a:gd name="connsiteY4" fmla="*/ 65954 h 172436"/>
                <a:gd name="connsiteX5" fmla="*/ 52550 w 152409"/>
                <a:gd name="connsiteY5" fmla="*/ 99024 h 172436"/>
                <a:gd name="connsiteX6" fmla="*/ 8726 w 152409"/>
                <a:gd name="connsiteY6" fmla="*/ 62542 h 172436"/>
                <a:gd name="connsiteX7" fmla="*/ 29908 w 152409"/>
                <a:gd name="connsiteY7" fmla="*/ 9262 h 172436"/>
                <a:gd name="connsiteX8" fmla="*/ 31855 w 152409"/>
                <a:gd name="connsiteY8" fmla="*/ 5850 h 172436"/>
                <a:gd name="connsiteX9" fmla="*/ 27960 w 152409"/>
                <a:gd name="connsiteY9" fmla="*/ 2701 h 172436"/>
                <a:gd name="connsiteX10" fmla="*/ 20169 w 152409"/>
                <a:gd name="connsiteY10" fmla="*/ 8475 h 172436"/>
                <a:gd name="connsiteX11" fmla="*/ 205 w 152409"/>
                <a:gd name="connsiteY11" fmla="*/ 65166 h 172436"/>
                <a:gd name="connsiteX12" fmla="*/ 47437 w 152409"/>
                <a:gd name="connsiteY12" fmla="*/ 116084 h 172436"/>
                <a:gd name="connsiteX13" fmla="*/ 33803 w 152409"/>
                <a:gd name="connsiteY13" fmla="*/ 164114 h 172436"/>
                <a:gd name="connsiteX14" fmla="*/ 42081 w 152409"/>
                <a:gd name="connsiteY14" fmla="*/ 172513 h 172436"/>
                <a:gd name="connsiteX15" fmla="*/ 51576 w 152409"/>
                <a:gd name="connsiteY15" fmla="*/ 166739 h 172436"/>
                <a:gd name="connsiteX16" fmla="*/ 60341 w 152409"/>
                <a:gd name="connsiteY16" fmla="*/ 118183 h 172436"/>
                <a:gd name="connsiteX17" fmla="*/ 63506 w 152409"/>
                <a:gd name="connsiteY17" fmla="*/ 100336 h 172436"/>
                <a:gd name="connsiteX18" fmla="*/ 82009 w 152409"/>
                <a:gd name="connsiteY18" fmla="*/ 41282 h 172436"/>
                <a:gd name="connsiteX19" fmla="*/ 118042 w 152409"/>
                <a:gd name="connsiteY19" fmla="*/ 17924 h 172436"/>
                <a:gd name="connsiteX20" fmla="*/ 143850 w 152409"/>
                <a:gd name="connsiteY20" fmla="*/ 43645 h 172436"/>
                <a:gd name="connsiteX21" fmla="*/ 71297 w 152409"/>
                <a:gd name="connsiteY21" fmla="*/ 100599 h 172436"/>
                <a:gd name="connsiteX22" fmla="*/ 63506 w 152409"/>
                <a:gd name="connsiteY22" fmla="*/ 100336 h 172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2409" h="172436">
                  <a:moveTo>
                    <a:pt x="60341" y="118183"/>
                  </a:moveTo>
                  <a:cubicBezTo>
                    <a:pt x="63019" y="118446"/>
                    <a:pt x="65940" y="118446"/>
                    <a:pt x="68619" y="118446"/>
                  </a:cubicBezTo>
                  <a:cubicBezTo>
                    <a:pt x="112443" y="118446"/>
                    <a:pt x="152614" y="79864"/>
                    <a:pt x="152614" y="38395"/>
                  </a:cubicBezTo>
                  <a:cubicBezTo>
                    <a:pt x="152614" y="15036"/>
                    <a:pt x="139711" y="76"/>
                    <a:pt x="120720" y="76"/>
                  </a:cubicBezTo>
                  <a:cubicBezTo>
                    <a:pt x="87122" y="76"/>
                    <a:pt x="69349" y="46269"/>
                    <a:pt x="62532" y="65954"/>
                  </a:cubicBezTo>
                  <a:cubicBezTo>
                    <a:pt x="59367" y="75665"/>
                    <a:pt x="54011" y="94037"/>
                    <a:pt x="52550" y="99024"/>
                  </a:cubicBezTo>
                  <a:cubicBezTo>
                    <a:pt x="25769" y="95087"/>
                    <a:pt x="8726" y="81964"/>
                    <a:pt x="8726" y="62542"/>
                  </a:cubicBezTo>
                  <a:cubicBezTo>
                    <a:pt x="8726" y="62279"/>
                    <a:pt x="10187" y="32884"/>
                    <a:pt x="29908" y="9262"/>
                  </a:cubicBezTo>
                  <a:cubicBezTo>
                    <a:pt x="31612" y="7425"/>
                    <a:pt x="31855" y="6900"/>
                    <a:pt x="31855" y="5850"/>
                  </a:cubicBezTo>
                  <a:cubicBezTo>
                    <a:pt x="31855" y="2701"/>
                    <a:pt x="28690" y="2701"/>
                    <a:pt x="27960" y="2701"/>
                  </a:cubicBezTo>
                  <a:cubicBezTo>
                    <a:pt x="25769" y="2701"/>
                    <a:pt x="24795" y="2701"/>
                    <a:pt x="20169" y="8475"/>
                  </a:cubicBezTo>
                  <a:cubicBezTo>
                    <a:pt x="6535" y="26585"/>
                    <a:pt x="205" y="53881"/>
                    <a:pt x="205" y="65166"/>
                  </a:cubicBezTo>
                  <a:cubicBezTo>
                    <a:pt x="205" y="88525"/>
                    <a:pt x="16030" y="108735"/>
                    <a:pt x="47437" y="116084"/>
                  </a:cubicBezTo>
                  <a:cubicBezTo>
                    <a:pt x="35264" y="156765"/>
                    <a:pt x="33803" y="161752"/>
                    <a:pt x="33803" y="164114"/>
                  </a:cubicBezTo>
                  <a:cubicBezTo>
                    <a:pt x="33803" y="171200"/>
                    <a:pt x="39403" y="172513"/>
                    <a:pt x="42081" y="172513"/>
                  </a:cubicBezTo>
                  <a:cubicBezTo>
                    <a:pt x="44759" y="172513"/>
                    <a:pt x="49628" y="170675"/>
                    <a:pt x="51576" y="166739"/>
                  </a:cubicBezTo>
                  <a:cubicBezTo>
                    <a:pt x="53280" y="162802"/>
                    <a:pt x="55471" y="149416"/>
                    <a:pt x="60341" y="118183"/>
                  </a:cubicBezTo>
                  <a:close/>
                  <a:moveTo>
                    <a:pt x="63506" y="100336"/>
                  </a:moveTo>
                  <a:cubicBezTo>
                    <a:pt x="68375" y="70153"/>
                    <a:pt x="70323" y="58342"/>
                    <a:pt x="82009" y="41282"/>
                  </a:cubicBezTo>
                  <a:cubicBezTo>
                    <a:pt x="92965" y="25272"/>
                    <a:pt x="105869" y="17924"/>
                    <a:pt x="118042" y="17924"/>
                  </a:cubicBezTo>
                  <a:cubicBezTo>
                    <a:pt x="134841" y="17924"/>
                    <a:pt x="143850" y="29997"/>
                    <a:pt x="143850" y="43645"/>
                  </a:cubicBezTo>
                  <a:cubicBezTo>
                    <a:pt x="143850" y="70153"/>
                    <a:pt x="113173" y="100599"/>
                    <a:pt x="71297" y="100599"/>
                  </a:cubicBezTo>
                  <a:cubicBezTo>
                    <a:pt x="69106" y="100599"/>
                    <a:pt x="65697" y="100599"/>
                    <a:pt x="63506" y="100336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4" name="Dowolny kształt: kształt 63">
              <a:extLst>
                <a:ext uri="{FF2B5EF4-FFF2-40B4-BE49-F238E27FC236}">
                  <a16:creationId xmlns:a16="http://schemas.microsoft.com/office/drawing/2014/main" id="{CB06D9DE-3574-2316-BF66-20C2DBC8A8B2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8749157" y="6544067"/>
              <a:ext cx="47649" cy="374943"/>
            </a:xfrm>
            <a:custGeom>
              <a:avLst/>
              <a:gdLst>
                <a:gd name="connsiteX0" fmla="*/ 47860 w 47649"/>
                <a:gd name="connsiteY0" fmla="*/ 75 h 374943"/>
                <a:gd name="connsiteX1" fmla="*/ 210 w 47649"/>
                <a:gd name="connsiteY1" fmla="*/ 75 h 374943"/>
                <a:gd name="connsiteX2" fmla="*/ 210 w 47649"/>
                <a:gd name="connsiteY2" fmla="*/ 15072 h 374943"/>
                <a:gd name="connsiteX3" fmla="*/ 33948 w 47649"/>
                <a:gd name="connsiteY3" fmla="*/ 15072 h 374943"/>
                <a:gd name="connsiteX4" fmla="*/ 33948 w 47649"/>
                <a:gd name="connsiteY4" fmla="*/ 360020 h 374943"/>
                <a:gd name="connsiteX5" fmla="*/ 210 w 47649"/>
                <a:gd name="connsiteY5" fmla="*/ 360020 h 374943"/>
                <a:gd name="connsiteX6" fmla="*/ 210 w 47649"/>
                <a:gd name="connsiteY6" fmla="*/ 375018 h 374943"/>
                <a:gd name="connsiteX7" fmla="*/ 47860 w 47649"/>
                <a:gd name="connsiteY7" fmla="*/ 375018 h 374943"/>
                <a:gd name="connsiteX8" fmla="*/ 47860 w 47649"/>
                <a:gd name="connsiteY8" fmla="*/ 75 h 374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49" h="374943">
                  <a:moveTo>
                    <a:pt x="47860" y="75"/>
                  </a:moveTo>
                  <a:lnTo>
                    <a:pt x="210" y="75"/>
                  </a:lnTo>
                  <a:lnTo>
                    <a:pt x="210" y="15072"/>
                  </a:lnTo>
                  <a:lnTo>
                    <a:pt x="33948" y="15072"/>
                  </a:lnTo>
                  <a:lnTo>
                    <a:pt x="33948" y="360020"/>
                  </a:lnTo>
                  <a:lnTo>
                    <a:pt x="210" y="360020"/>
                  </a:lnTo>
                  <a:lnTo>
                    <a:pt x="210" y="375018"/>
                  </a:lnTo>
                  <a:lnTo>
                    <a:pt x="47860" y="375018"/>
                  </a:lnTo>
                  <a:lnTo>
                    <a:pt x="47860" y="75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5" name="Dowolny kształt: kształt 64">
              <a:extLst>
                <a:ext uri="{FF2B5EF4-FFF2-40B4-BE49-F238E27FC236}">
                  <a16:creationId xmlns:a16="http://schemas.microsoft.com/office/drawing/2014/main" id="{D2EA0E16-837C-0F1F-183B-BB5F5C270134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8954208" y="6687670"/>
              <a:ext cx="231292" cy="87736"/>
            </a:xfrm>
            <a:custGeom>
              <a:avLst/>
              <a:gdLst>
                <a:gd name="connsiteX0" fmla="*/ 219683 w 231292"/>
                <a:gd name="connsiteY0" fmla="*/ 15072 h 87736"/>
                <a:gd name="connsiteX1" fmla="*/ 231509 w 231292"/>
                <a:gd name="connsiteY1" fmla="*/ 7574 h 87736"/>
                <a:gd name="connsiteX2" fmla="*/ 220031 w 231292"/>
                <a:gd name="connsiteY2" fmla="*/ 75 h 87736"/>
                <a:gd name="connsiteX3" fmla="*/ 11694 w 231292"/>
                <a:gd name="connsiteY3" fmla="*/ 75 h 87736"/>
                <a:gd name="connsiteX4" fmla="*/ 216 w 231292"/>
                <a:gd name="connsiteY4" fmla="*/ 7574 h 87736"/>
                <a:gd name="connsiteX5" fmla="*/ 12041 w 231292"/>
                <a:gd name="connsiteY5" fmla="*/ 15072 h 87736"/>
                <a:gd name="connsiteX6" fmla="*/ 219683 w 231292"/>
                <a:gd name="connsiteY6" fmla="*/ 15072 h 87736"/>
                <a:gd name="connsiteX7" fmla="*/ 220031 w 231292"/>
                <a:gd name="connsiteY7" fmla="*/ 87811 h 87736"/>
                <a:gd name="connsiteX8" fmla="*/ 231509 w 231292"/>
                <a:gd name="connsiteY8" fmla="*/ 80313 h 87736"/>
                <a:gd name="connsiteX9" fmla="*/ 219683 w 231292"/>
                <a:gd name="connsiteY9" fmla="*/ 72814 h 87736"/>
                <a:gd name="connsiteX10" fmla="*/ 12041 w 231292"/>
                <a:gd name="connsiteY10" fmla="*/ 72814 h 87736"/>
                <a:gd name="connsiteX11" fmla="*/ 216 w 231292"/>
                <a:gd name="connsiteY11" fmla="*/ 80313 h 87736"/>
                <a:gd name="connsiteX12" fmla="*/ 11694 w 231292"/>
                <a:gd name="connsiteY12" fmla="*/ 87811 h 87736"/>
                <a:gd name="connsiteX13" fmla="*/ 220031 w 231292"/>
                <a:gd name="connsiteY13" fmla="*/ 87811 h 8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292" h="87736">
                  <a:moveTo>
                    <a:pt x="219683" y="15072"/>
                  </a:moveTo>
                  <a:cubicBezTo>
                    <a:pt x="224900" y="15072"/>
                    <a:pt x="231509" y="15072"/>
                    <a:pt x="231509" y="7574"/>
                  </a:cubicBezTo>
                  <a:cubicBezTo>
                    <a:pt x="231509" y="75"/>
                    <a:pt x="224900" y="75"/>
                    <a:pt x="220031" y="75"/>
                  </a:cubicBezTo>
                  <a:lnTo>
                    <a:pt x="11694" y="75"/>
                  </a:lnTo>
                  <a:cubicBezTo>
                    <a:pt x="6824" y="75"/>
                    <a:pt x="216" y="75"/>
                    <a:pt x="216" y="7574"/>
                  </a:cubicBezTo>
                  <a:cubicBezTo>
                    <a:pt x="216" y="15072"/>
                    <a:pt x="6824" y="15072"/>
                    <a:pt x="12041" y="15072"/>
                  </a:cubicBezTo>
                  <a:lnTo>
                    <a:pt x="219683" y="15072"/>
                  </a:lnTo>
                  <a:close/>
                  <a:moveTo>
                    <a:pt x="220031" y="87811"/>
                  </a:moveTo>
                  <a:cubicBezTo>
                    <a:pt x="224900" y="87811"/>
                    <a:pt x="231509" y="87811"/>
                    <a:pt x="231509" y="80313"/>
                  </a:cubicBezTo>
                  <a:cubicBezTo>
                    <a:pt x="231509" y="72814"/>
                    <a:pt x="224900" y="72814"/>
                    <a:pt x="219683" y="72814"/>
                  </a:cubicBezTo>
                  <a:lnTo>
                    <a:pt x="12041" y="72814"/>
                  </a:lnTo>
                  <a:cubicBezTo>
                    <a:pt x="6824" y="72814"/>
                    <a:pt x="216" y="72814"/>
                    <a:pt x="216" y="80313"/>
                  </a:cubicBezTo>
                  <a:cubicBezTo>
                    <a:pt x="216" y="87811"/>
                    <a:pt x="6824" y="87811"/>
                    <a:pt x="11694" y="87811"/>
                  </a:cubicBezTo>
                  <a:lnTo>
                    <a:pt x="220031" y="87811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6" name="Dowolny kształt: kształt 65">
              <a:extLst>
                <a:ext uri="{FF2B5EF4-FFF2-40B4-BE49-F238E27FC236}">
                  <a16:creationId xmlns:a16="http://schemas.microsoft.com/office/drawing/2014/main" id="{7E4B6DC8-E3CA-2A68-44E8-0D543639CFD7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9316010" y="6659550"/>
              <a:ext cx="271638" cy="165724"/>
            </a:xfrm>
            <a:custGeom>
              <a:avLst/>
              <a:gdLst>
                <a:gd name="connsiteX0" fmla="*/ 27356 w 271638"/>
                <a:gd name="connsiteY0" fmla="*/ 36819 h 165724"/>
                <a:gd name="connsiteX1" fmla="*/ 27356 w 271638"/>
                <a:gd name="connsiteY1" fmla="*/ 137304 h 165724"/>
                <a:gd name="connsiteX2" fmla="*/ 227 w 271638"/>
                <a:gd name="connsiteY2" fmla="*/ 154176 h 165724"/>
                <a:gd name="connsiteX3" fmla="*/ 227 w 271638"/>
                <a:gd name="connsiteY3" fmla="*/ 165800 h 165724"/>
                <a:gd name="connsiteX4" fmla="*/ 39529 w 271638"/>
                <a:gd name="connsiteY4" fmla="*/ 164675 h 165724"/>
                <a:gd name="connsiteX5" fmla="*/ 78484 w 271638"/>
                <a:gd name="connsiteY5" fmla="*/ 165800 h 165724"/>
                <a:gd name="connsiteX6" fmla="*/ 78484 w 271638"/>
                <a:gd name="connsiteY6" fmla="*/ 154176 h 165724"/>
                <a:gd name="connsiteX7" fmla="*/ 51354 w 271638"/>
                <a:gd name="connsiteY7" fmla="*/ 137304 h 165724"/>
                <a:gd name="connsiteX8" fmla="*/ 51354 w 271638"/>
                <a:gd name="connsiteY8" fmla="*/ 68314 h 165724"/>
                <a:gd name="connsiteX9" fmla="*/ 98309 w 271638"/>
                <a:gd name="connsiteY9" fmla="*/ 8323 h 165724"/>
                <a:gd name="connsiteX10" fmla="*/ 124046 w 271638"/>
                <a:gd name="connsiteY10" fmla="*/ 49942 h 165724"/>
                <a:gd name="connsiteX11" fmla="*/ 124046 w 271638"/>
                <a:gd name="connsiteY11" fmla="*/ 137304 h 165724"/>
                <a:gd name="connsiteX12" fmla="*/ 96917 w 271638"/>
                <a:gd name="connsiteY12" fmla="*/ 154176 h 165724"/>
                <a:gd name="connsiteX13" fmla="*/ 96917 w 271638"/>
                <a:gd name="connsiteY13" fmla="*/ 165800 h 165724"/>
                <a:gd name="connsiteX14" fmla="*/ 136220 w 271638"/>
                <a:gd name="connsiteY14" fmla="*/ 164675 h 165724"/>
                <a:gd name="connsiteX15" fmla="*/ 175174 w 271638"/>
                <a:gd name="connsiteY15" fmla="*/ 165800 h 165724"/>
                <a:gd name="connsiteX16" fmla="*/ 175174 w 271638"/>
                <a:gd name="connsiteY16" fmla="*/ 154176 h 165724"/>
                <a:gd name="connsiteX17" fmla="*/ 148045 w 271638"/>
                <a:gd name="connsiteY17" fmla="*/ 137304 h 165724"/>
                <a:gd name="connsiteX18" fmla="*/ 148045 w 271638"/>
                <a:gd name="connsiteY18" fmla="*/ 68314 h 165724"/>
                <a:gd name="connsiteX19" fmla="*/ 195000 w 271638"/>
                <a:gd name="connsiteY19" fmla="*/ 8323 h 165724"/>
                <a:gd name="connsiteX20" fmla="*/ 220737 w 271638"/>
                <a:gd name="connsiteY20" fmla="*/ 49942 h 165724"/>
                <a:gd name="connsiteX21" fmla="*/ 220737 w 271638"/>
                <a:gd name="connsiteY21" fmla="*/ 137304 h 165724"/>
                <a:gd name="connsiteX22" fmla="*/ 193608 w 271638"/>
                <a:gd name="connsiteY22" fmla="*/ 154176 h 165724"/>
                <a:gd name="connsiteX23" fmla="*/ 193608 w 271638"/>
                <a:gd name="connsiteY23" fmla="*/ 165800 h 165724"/>
                <a:gd name="connsiteX24" fmla="*/ 232911 w 271638"/>
                <a:gd name="connsiteY24" fmla="*/ 164675 h 165724"/>
                <a:gd name="connsiteX25" fmla="*/ 271865 w 271638"/>
                <a:gd name="connsiteY25" fmla="*/ 165800 h 165724"/>
                <a:gd name="connsiteX26" fmla="*/ 271865 w 271638"/>
                <a:gd name="connsiteY26" fmla="*/ 154176 h 165724"/>
                <a:gd name="connsiteX27" fmla="*/ 244736 w 271638"/>
                <a:gd name="connsiteY27" fmla="*/ 142928 h 165724"/>
                <a:gd name="connsiteX28" fmla="*/ 244736 w 271638"/>
                <a:gd name="connsiteY28" fmla="*/ 71314 h 165724"/>
                <a:gd name="connsiteX29" fmla="*/ 233954 w 271638"/>
                <a:gd name="connsiteY29" fmla="*/ 13948 h 165724"/>
                <a:gd name="connsiteX30" fmla="*/ 197434 w 271638"/>
                <a:gd name="connsiteY30" fmla="*/ 75 h 165724"/>
                <a:gd name="connsiteX31" fmla="*/ 147002 w 271638"/>
                <a:gd name="connsiteY31" fmla="*/ 36819 h 165724"/>
                <a:gd name="connsiteX32" fmla="*/ 100743 w 271638"/>
                <a:gd name="connsiteY32" fmla="*/ 75 h 165724"/>
                <a:gd name="connsiteX33" fmla="*/ 49268 w 271638"/>
                <a:gd name="connsiteY33" fmla="*/ 39444 h 165724"/>
                <a:gd name="connsiteX34" fmla="*/ 49268 w 271638"/>
                <a:gd name="connsiteY34" fmla="*/ 75 h 165724"/>
                <a:gd name="connsiteX35" fmla="*/ 227 w 271638"/>
                <a:gd name="connsiteY35" fmla="*/ 4199 h 165724"/>
                <a:gd name="connsiteX36" fmla="*/ 227 w 271638"/>
                <a:gd name="connsiteY36" fmla="*/ 15822 h 165724"/>
                <a:gd name="connsiteX37" fmla="*/ 27356 w 271638"/>
                <a:gd name="connsiteY37" fmla="*/ 36819 h 165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71638" h="165724">
                  <a:moveTo>
                    <a:pt x="27356" y="36819"/>
                  </a:moveTo>
                  <a:lnTo>
                    <a:pt x="27356" y="137304"/>
                  </a:lnTo>
                  <a:cubicBezTo>
                    <a:pt x="27356" y="154176"/>
                    <a:pt x="23530" y="154176"/>
                    <a:pt x="227" y="154176"/>
                  </a:cubicBezTo>
                  <a:lnTo>
                    <a:pt x="227" y="165800"/>
                  </a:lnTo>
                  <a:cubicBezTo>
                    <a:pt x="12400" y="165425"/>
                    <a:pt x="30138" y="164675"/>
                    <a:pt x="39529" y="164675"/>
                  </a:cubicBezTo>
                  <a:cubicBezTo>
                    <a:pt x="48572" y="164675"/>
                    <a:pt x="66658" y="165425"/>
                    <a:pt x="78484" y="165800"/>
                  </a:cubicBezTo>
                  <a:lnTo>
                    <a:pt x="78484" y="154176"/>
                  </a:lnTo>
                  <a:cubicBezTo>
                    <a:pt x="55180" y="154176"/>
                    <a:pt x="51354" y="154176"/>
                    <a:pt x="51354" y="137304"/>
                  </a:cubicBezTo>
                  <a:lnTo>
                    <a:pt x="51354" y="68314"/>
                  </a:lnTo>
                  <a:cubicBezTo>
                    <a:pt x="51354" y="29320"/>
                    <a:pt x="76049" y="8323"/>
                    <a:pt x="98309" y="8323"/>
                  </a:cubicBezTo>
                  <a:cubicBezTo>
                    <a:pt x="120221" y="8323"/>
                    <a:pt x="124046" y="28570"/>
                    <a:pt x="124046" y="49942"/>
                  </a:cubicBezTo>
                  <a:lnTo>
                    <a:pt x="124046" y="137304"/>
                  </a:lnTo>
                  <a:cubicBezTo>
                    <a:pt x="124046" y="154176"/>
                    <a:pt x="120221" y="154176"/>
                    <a:pt x="96917" y="154176"/>
                  </a:cubicBezTo>
                  <a:lnTo>
                    <a:pt x="96917" y="165800"/>
                  </a:lnTo>
                  <a:cubicBezTo>
                    <a:pt x="109091" y="165425"/>
                    <a:pt x="126829" y="164675"/>
                    <a:pt x="136220" y="164675"/>
                  </a:cubicBezTo>
                  <a:cubicBezTo>
                    <a:pt x="145263" y="164675"/>
                    <a:pt x="163349" y="165425"/>
                    <a:pt x="175174" y="165800"/>
                  </a:cubicBezTo>
                  <a:lnTo>
                    <a:pt x="175174" y="154176"/>
                  </a:lnTo>
                  <a:cubicBezTo>
                    <a:pt x="151871" y="154176"/>
                    <a:pt x="148045" y="154176"/>
                    <a:pt x="148045" y="137304"/>
                  </a:cubicBezTo>
                  <a:lnTo>
                    <a:pt x="148045" y="68314"/>
                  </a:lnTo>
                  <a:cubicBezTo>
                    <a:pt x="148045" y="29320"/>
                    <a:pt x="172740" y="8323"/>
                    <a:pt x="195000" y="8323"/>
                  </a:cubicBezTo>
                  <a:cubicBezTo>
                    <a:pt x="216911" y="8323"/>
                    <a:pt x="220737" y="28570"/>
                    <a:pt x="220737" y="49942"/>
                  </a:cubicBezTo>
                  <a:lnTo>
                    <a:pt x="220737" y="137304"/>
                  </a:lnTo>
                  <a:cubicBezTo>
                    <a:pt x="220737" y="154176"/>
                    <a:pt x="216911" y="154176"/>
                    <a:pt x="193608" y="154176"/>
                  </a:cubicBezTo>
                  <a:lnTo>
                    <a:pt x="193608" y="165800"/>
                  </a:lnTo>
                  <a:cubicBezTo>
                    <a:pt x="205782" y="165425"/>
                    <a:pt x="223520" y="164675"/>
                    <a:pt x="232911" y="164675"/>
                  </a:cubicBezTo>
                  <a:cubicBezTo>
                    <a:pt x="241954" y="164675"/>
                    <a:pt x="260040" y="165425"/>
                    <a:pt x="271865" y="165800"/>
                  </a:cubicBezTo>
                  <a:lnTo>
                    <a:pt x="271865" y="154176"/>
                  </a:lnTo>
                  <a:cubicBezTo>
                    <a:pt x="253779" y="154176"/>
                    <a:pt x="245084" y="154176"/>
                    <a:pt x="244736" y="142928"/>
                  </a:cubicBezTo>
                  <a:lnTo>
                    <a:pt x="244736" y="71314"/>
                  </a:lnTo>
                  <a:cubicBezTo>
                    <a:pt x="244736" y="39069"/>
                    <a:pt x="244736" y="27446"/>
                    <a:pt x="233954" y="13948"/>
                  </a:cubicBezTo>
                  <a:cubicBezTo>
                    <a:pt x="229085" y="7574"/>
                    <a:pt x="217607" y="75"/>
                    <a:pt x="197434" y="75"/>
                  </a:cubicBezTo>
                  <a:cubicBezTo>
                    <a:pt x="168218" y="75"/>
                    <a:pt x="152915" y="22571"/>
                    <a:pt x="147002" y="36819"/>
                  </a:cubicBezTo>
                  <a:cubicBezTo>
                    <a:pt x="142133" y="4199"/>
                    <a:pt x="116395" y="75"/>
                    <a:pt x="100743" y="75"/>
                  </a:cubicBezTo>
                  <a:cubicBezTo>
                    <a:pt x="75353" y="75"/>
                    <a:pt x="59006" y="16197"/>
                    <a:pt x="49268" y="39444"/>
                  </a:cubicBezTo>
                  <a:lnTo>
                    <a:pt x="49268" y="75"/>
                  </a:lnTo>
                  <a:lnTo>
                    <a:pt x="227" y="4199"/>
                  </a:lnTo>
                  <a:lnTo>
                    <a:pt x="227" y="15822"/>
                  </a:lnTo>
                  <a:cubicBezTo>
                    <a:pt x="24573" y="15822"/>
                    <a:pt x="27356" y="18447"/>
                    <a:pt x="27356" y="36819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7" name="Dowolny kształt: kształt 66">
              <a:extLst>
                <a:ext uri="{FF2B5EF4-FFF2-40B4-BE49-F238E27FC236}">
                  <a16:creationId xmlns:a16="http://schemas.microsoft.com/office/drawing/2014/main" id="{3395F31C-C3A4-CD9B-B780-F083851B4A50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9606200" y="6574437"/>
              <a:ext cx="74431" cy="250837"/>
            </a:xfrm>
            <a:custGeom>
              <a:avLst/>
              <a:gdLst>
                <a:gd name="connsiteX0" fmla="*/ 50319 w 74431"/>
                <a:gd name="connsiteY0" fmla="*/ 85187 h 250837"/>
                <a:gd name="connsiteX1" fmla="*/ 1626 w 74431"/>
                <a:gd name="connsiteY1" fmla="*/ 89311 h 250837"/>
                <a:gd name="connsiteX2" fmla="*/ 1626 w 74431"/>
                <a:gd name="connsiteY2" fmla="*/ 100934 h 250837"/>
                <a:gd name="connsiteX3" fmla="*/ 27364 w 74431"/>
                <a:gd name="connsiteY3" fmla="*/ 121556 h 250837"/>
                <a:gd name="connsiteX4" fmla="*/ 27364 w 74431"/>
                <a:gd name="connsiteY4" fmla="*/ 222416 h 250837"/>
                <a:gd name="connsiteX5" fmla="*/ 235 w 74431"/>
                <a:gd name="connsiteY5" fmla="*/ 239289 h 250837"/>
                <a:gd name="connsiteX6" fmla="*/ 235 w 74431"/>
                <a:gd name="connsiteY6" fmla="*/ 250912 h 250837"/>
                <a:gd name="connsiteX7" fmla="*/ 38494 w 74431"/>
                <a:gd name="connsiteY7" fmla="*/ 249787 h 250837"/>
                <a:gd name="connsiteX8" fmla="*/ 74666 w 74431"/>
                <a:gd name="connsiteY8" fmla="*/ 250912 h 250837"/>
                <a:gd name="connsiteX9" fmla="*/ 74666 w 74431"/>
                <a:gd name="connsiteY9" fmla="*/ 239289 h 250837"/>
                <a:gd name="connsiteX10" fmla="*/ 50319 w 74431"/>
                <a:gd name="connsiteY10" fmla="*/ 222791 h 250837"/>
                <a:gd name="connsiteX11" fmla="*/ 50319 w 74431"/>
                <a:gd name="connsiteY11" fmla="*/ 85187 h 250837"/>
                <a:gd name="connsiteX12" fmla="*/ 51711 w 74431"/>
                <a:gd name="connsiteY12" fmla="*/ 19947 h 250837"/>
                <a:gd name="connsiteX13" fmla="*/ 33277 w 74431"/>
                <a:gd name="connsiteY13" fmla="*/ 75 h 250837"/>
                <a:gd name="connsiteX14" fmla="*/ 14843 w 74431"/>
                <a:gd name="connsiteY14" fmla="*/ 19947 h 250837"/>
                <a:gd name="connsiteX15" fmla="*/ 33277 w 74431"/>
                <a:gd name="connsiteY15" fmla="*/ 39819 h 250837"/>
                <a:gd name="connsiteX16" fmla="*/ 51711 w 74431"/>
                <a:gd name="connsiteY16" fmla="*/ 19947 h 250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431" h="250837">
                  <a:moveTo>
                    <a:pt x="50319" y="85187"/>
                  </a:moveTo>
                  <a:lnTo>
                    <a:pt x="1626" y="89311"/>
                  </a:lnTo>
                  <a:lnTo>
                    <a:pt x="1626" y="100934"/>
                  </a:lnTo>
                  <a:cubicBezTo>
                    <a:pt x="24234" y="100934"/>
                    <a:pt x="27364" y="103184"/>
                    <a:pt x="27364" y="121556"/>
                  </a:cubicBezTo>
                  <a:lnTo>
                    <a:pt x="27364" y="222416"/>
                  </a:lnTo>
                  <a:cubicBezTo>
                    <a:pt x="27364" y="239289"/>
                    <a:pt x="23538" y="239289"/>
                    <a:pt x="235" y="239289"/>
                  </a:cubicBezTo>
                  <a:lnTo>
                    <a:pt x="235" y="250912"/>
                  </a:lnTo>
                  <a:cubicBezTo>
                    <a:pt x="11365" y="250537"/>
                    <a:pt x="30146" y="249787"/>
                    <a:pt x="38494" y="249787"/>
                  </a:cubicBezTo>
                  <a:cubicBezTo>
                    <a:pt x="50667" y="249787"/>
                    <a:pt x="62840" y="250537"/>
                    <a:pt x="74666" y="250912"/>
                  </a:cubicBezTo>
                  <a:lnTo>
                    <a:pt x="74666" y="239289"/>
                  </a:lnTo>
                  <a:cubicBezTo>
                    <a:pt x="51711" y="239289"/>
                    <a:pt x="50319" y="237414"/>
                    <a:pt x="50319" y="222791"/>
                  </a:cubicBezTo>
                  <a:lnTo>
                    <a:pt x="50319" y="85187"/>
                  </a:lnTo>
                  <a:close/>
                  <a:moveTo>
                    <a:pt x="51711" y="19947"/>
                  </a:moveTo>
                  <a:cubicBezTo>
                    <a:pt x="51711" y="7949"/>
                    <a:pt x="43015" y="75"/>
                    <a:pt x="33277" y="75"/>
                  </a:cubicBezTo>
                  <a:cubicBezTo>
                    <a:pt x="22495" y="75"/>
                    <a:pt x="14843" y="10198"/>
                    <a:pt x="14843" y="19947"/>
                  </a:cubicBezTo>
                  <a:cubicBezTo>
                    <a:pt x="14843" y="30070"/>
                    <a:pt x="22495" y="39819"/>
                    <a:pt x="33277" y="39819"/>
                  </a:cubicBezTo>
                  <a:cubicBezTo>
                    <a:pt x="43015" y="39819"/>
                    <a:pt x="51711" y="31945"/>
                    <a:pt x="51711" y="19947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8" name="Dowolny kształt: kształt 67">
              <a:extLst>
                <a:ext uri="{FF2B5EF4-FFF2-40B4-BE49-F238E27FC236}">
                  <a16:creationId xmlns:a16="http://schemas.microsoft.com/office/drawing/2014/main" id="{88571290-0713-8B33-1D2A-910121B0BC48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9702466" y="6659550"/>
              <a:ext cx="174947" cy="165724"/>
            </a:xfrm>
            <a:custGeom>
              <a:avLst/>
              <a:gdLst>
                <a:gd name="connsiteX0" fmla="*/ 27367 w 174947"/>
                <a:gd name="connsiteY0" fmla="*/ 36819 h 165724"/>
                <a:gd name="connsiteX1" fmla="*/ 27367 w 174947"/>
                <a:gd name="connsiteY1" fmla="*/ 137304 h 165724"/>
                <a:gd name="connsiteX2" fmla="*/ 238 w 174947"/>
                <a:gd name="connsiteY2" fmla="*/ 154176 h 165724"/>
                <a:gd name="connsiteX3" fmla="*/ 238 w 174947"/>
                <a:gd name="connsiteY3" fmla="*/ 165800 h 165724"/>
                <a:gd name="connsiteX4" fmla="*/ 39540 w 174947"/>
                <a:gd name="connsiteY4" fmla="*/ 164675 h 165724"/>
                <a:gd name="connsiteX5" fmla="*/ 78495 w 174947"/>
                <a:gd name="connsiteY5" fmla="*/ 165800 h 165724"/>
                <a:gd name="connsiteX6" fmla="*/ 78495 w 174947"/>
                <a:gd name="connsiteY6" fmla="*/ 154176 h 165724"/>
                <a:gd name="connsiteX7" fmla="*/ 51366 w 174947"/>
                <a:gd name="connsiteY7" fmla="*/ 137304 h 165724"/>
                <a:gd name="connsiteX8" fmla="*/ 51366 w 174947"/>
                <a:gd name="connsiteY8" fmla="*/ 68314 h 165724"/>
                <a:gd name="connsiteX9" fmla="*/ 98320 w 174947"/>
                <a:gd name="connsiteY9" fmla="*/ 8323 h 165724"/>
                <a:gd name="connsiteX10" fmla="*/ 124058 w 174947"/>
                <a:gd name="connsiteY10" fmla="*/ 49942 h 165724"/>
                <a:gd name="connsiteX11" fmla="*/ 124058 w 174947"/>
                <a:gd name="connsiteY11" fmla="*/ 137304 h 165724"/>
                <a:gd name="connsiteX12" fmla="*/ 96928 w 174947"/>
                <a:gd name="connsiteY12" fmla="*/ 154176 h 165724"/>
                <a:gd name="connsiteX13" fmla="*/ 96928 w 174947"/>
                <a:gd name="connsiteY13" fmla="*/ 165800 h 165724"/>
                <a:gd name="connsiteX14" fmla="*/ 136231 w 174947"/>
                <a:gd name="connsiteY14" fmla="*/ 164675 h 165724"/>
                <a:gd name="connsiteX15" fmla="*/ 175185 w 174947"/>
                <a:gd name="connsiteY15" fmla="*/ 165800 h 165724"/>
                <a:gd name="connsiteX16" fmla="*/ 175185 w 174947"/>
                <a:gd name="connsiteY16" fmla="*/ 154176 h 165724"/>
                <a:gd name="connsiteX17" fmla="*/ 148056 w 174947"/>
                <a:gd name="connsiteY17" fmla="*/ 142928 h 165724"/>
                <a:gd name="connsiteX18" fmla="*/ 148056 w 174947"/>
                <a:gd name="connsiteY18" fmla="*/ 71314 h 165724"/>
                <a:gd name="connsiteX19" fmla="*/ 137274 w 174947"/>
                <a:gd name="connsiteY19" fmla="*/ 13948 h 165724"/>
                <a:gd name="connsiteX20" fmla="*/ 100754 w 174947"/>
                <a:gd name="connsiteY20" fmla="*/ 75 h 165724"/>
                <a:gd name="connsiteX21" fmla="*/ 49279 w 174947"/>
                <a:gd name="connsiteY21" fmla="*/ 39444 h 165724"/>
                <a:gd name="connsiteX22" fmla="*/ 49279 w 174947"/>
                <a:gd name="connsiteY22" fmla="*/ 75 h 165724"/>
                <a:gd name="connsiteX23" fmla="*/ 238 w 174947"/>
                <a:gd name="connsiteY23" fmla="*/ 4199 h 165724"/>
                <a:gd name="connsiteX24" fmla="*/ 238 w 174947"/>
                <a:gd name="connsiteY24" fmla="*/ 15822 h 165724"/>
                <a:gd name="connsiteX25" fmla="*/ 27367 w 174947"/>
                <a:gd name="connsiteY25" fmla="*/ 36819 h 165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4947" h="165724">
                  <a:moveTo>
                    <a:pt x="27367" y="36819"/>
                  </a:moveTo>
                  <a:lnTo>
                    <a:pt x="27367" y="137304"/>
                  </a:lnTo>
                  <a:cubicBezTo>
                    <a:pt x="27367" y="154176"/>
                    <a:pt x="23541" y="154176"/>
                    <a:pt x="238" y="154176"/>
                  </a:cubicBezTo>
                  <a:lnTo>
                    <a:pt x="238" y="165800"/>
                  </a:lnTo>
                  <a:cubicBezTo>
                    <a:pt x="12411" y="165425"/>
                    <a:pt x="30149" y="164675"/>
                    <a:pt x="39540" y="164675"/>
                  </a:cubicBezTo>
                  <a:cubicBezTo>
                    <a:pt x="48583" y="164675"/>
                    <a:pt x="66669" y="165425"/>
                    <a:pt x="78495" y="165800"/>
                  </a:cubicBezTo>
                  <a:lnTo>
                    <a:pt x="78495" y="154176"/>
                  </a:lnTo>
                  <a:cubicBezTo>
                    <a:pt x="55191" y="154176"/>
                    <a:pt x="51366" y="154176"/>
                    <a:pt x="51366" y="137304"/>
                  </a:cubicBezTo>
                  <a:lnTo>
                    <a:pt x="51366" y="68314"/>
                  </a:lnTo>
                  <a:cubicBezTo>
                    <a:pt x="51366" y="29320"/>
                    <a:pt x="76060" y="8323"/>
                    <a:pt x="98320" y="8323"/>
                  </a:cubicBezTo>
                  <a:cubicBezTo>
                    <a:pt x="120232" y="8323"/>
                    <a:pt x="124058" y="28570"/>
                    <a:pt x="124058" y="49942"/>
                  </a:cubicBezTo>
                  <a:lnTo>
                    <a:pt x="124058" y="137304"/>
                  </a:lnTo>
                  <a:cubicBezTo>
                    <a:pt x="124058" y="154176"/>
                    <a:pt x="120232" y="154176"/>
                    <a:pt x="96928" y="154176"/>
                  </a:cubicBezTo>
                  <a:lnTo>
                    <a:pt x="96928" y="165800"/>
                  </a:lnTo>
                  <a:cubicBezTo>
                    <a:pt x="109102" y="165425"/>
                    <a:pt x="126840" y="164675"/>
                    <a:pt x="136231" y="164675"/>
                  </a:cubicBezTo>
                  <a:cubicBezTo>
                    <a:pt x="145274" y="164675"/>
                    <a:pt x="163360" y="165425"/>
                    <a:pt x="175185" y="165800"/>
                  </a:cubicBezTo>
                  <a:lnTo>
                    <a:pt x="175185" y="154176"/>
                  </a:lnTo>
                  <a:cubicBezTo>
                    <a:pt x="157099" y="154176"/>
                    <a:pt x="148404" y="154176"/>
                    <a:pt x="148056" y="142928"/>
                  </a:cubicBezTo>
                  <a:lnTo>
                    <a:pt x="148056" y="71314"/>
                  </a:lnTo>
                  <a:cubicBezTo>
                    <a:pt x="148056" y="39069"/>
                    <a:pt x="148056" y="27446"/>
                    <a:pt x="137274" y="13948"/>
                  </a:cubicBezTo>
                  <a:cubicBezTo>
                    <a:pt x="132405" y="7574"/>
                    <a:pt x="120927" y="75"/>
                    <a:pt x="100754" y="75"/>
                  </a:cubicBezTo>
                  <a:cubicBezTo>
                    <a:pt x="75364" y="75"/>
                    <a:pt x="59017" y="16197"/>
                    <a:pt x="49279" y="39444"/>
                  </a:cubicBezTo>
                  <a:lnTo>
                    <a:pt x="49279" y="75"/>
                  </a:lnTo>
                  <a:lnTo>
                    <a:pt x="238" y="4199"/>
                  </a:lnTo>
                  <a:lnTo>
                    <a:pt x="238" y="15822"/>
                  </a:lnTo>
                  <a:cubicBezTo>
                    <a:pt x="24584" y="15822"/>
                    <a:pt x="27367" y="18447"/>
                    <a:pt x="27367" y="36819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9" name="Dowolny kształt: kształt 68">
              <a:extLst>
                <a:ext uri="{FF2B5EF4-FFF2-40B4-BE49-F238E27FC236}">
                  <a16:creationId xmlns:a16="http://schemas.microsoft.com/office/drawing/2014/main" id="{3CA065BE-7D9F-03F4-3717-B6C3724B6245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9337163" y="6887765"/>
              <a:ext cx="11929" cy="262460"/>
            </a:xfrm>
            <a:custGeom>
              <a:avLst/>
              <a:gdLst>
                <a:gd name="connsiteX0" fmla="*/ 12156 w 11929"/>
                <a:gd name="connsiteY0" fmla="*/ 10318 h 262460"/>
                <a:gd name="connsiteX1" fmla="*/ 6313 w 11929"/>
                <a:gd name="connsiteY1" fmla="*/ 82 h 262460"/>
                <a:gd name="connsiteX2" fmla="*/ 226 w 11929"/>
                <a:gd name="connsiteY2" fmla="*/ 10318 h 262460"/>
                <a:gd name="connsiteX3" fmla="*/ 226 w 11929"/>
                <a:gd name="connsiteY3" fmla="*/ 252306 h 262460"/>
                <a:gd name="connsiteX4" fmla="*/ 6070 w 11929"/>
                <a:gd name="connsiteY4" fmla="*/ 262542 h 262460"/>
                <a:gd name="connsiteX5" fmla="*/ 12156 w 11929"/>
                <a:gd name="connsiteY5" fmla="*/ 252306 h 262460"/>
                <a:gd name="connsiteX6" fmla="*/ 12156 w 11929"/>
                <a:gd name="connsiteY6" fmla="*/ 10318 h 26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29" h="262460">
                  <a:moveTo>
                    <a:pt x="12156" y="10318"/>
                  </a:moveTo>
                  <a:cubicBezTo>
                    <a:pt x="12156" y="6381"/>
                    <a:pt x="12156" y="82"/>
                    <a:pt x="6313" y="82"/>
                  </a:cubicBezTo>
                  <a:cubicBezTo>
                    <a:pt x="226" y="82"/>
                    <a:pt x="226" y="6118"/>
                    <a:pt x="226" y="10318"/>
                  </a:cubicBezTo>
                  <a:lnTo>
                    <a:pt x="226" y="252306"/>
                  </a:lnTo>
                  <a:cubicBezTo>
                    <a:pt x="226" y="256243"/>
                    <a:pt x="226" y="262542"/>
                    <a:pt x="6070" y="262542"/>
                  </a:cubicBezTo>
                  <a:cubicBezTo>
                    <a:pt x="12156" y="262542"/>
                    <a:pt x="12156" y="256505"/>
                    <a:pt x="12156" y="252306"/>
                  </a:cubicBezTo>
                  <a:lnTo>
                    <a:pt x="12156" y="10318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0" name="Dowolny kształt: kształt 69">
              <a:extLst>
                <a:ext uri="{FF2B5EF4-FFF2-40B4-BE49-F238E27FC236}">
                  <a16:creationId xmlns:a16="http://schemas.microsoft.com/office/drawing/2014/main" id="{24E64600-1A62-4330-B01A-2EC00C8A2A28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9401508" y="6905350"/>
              <a:ext cx="179191" cy="179260"/>
            </a:xfrm>
            <a:custGeom>
              <a:avLst/>
              <a:gdLst>
                <a:gd name="connsiteX0" fmla="*/ 99806 w 179191"/>
                <a:gd name="connsiteY0" fmla="*/ 21603 h 179260"/>
                <a:gd name="connsiteX1" fmla="*/ 122692 w 179191"/>
                <a:gd name="connsiteY1" fmla="*/ 9530 h 179260"/>
                <a:gd name="connsiteX2" fmla="*/ 131214 w 179191"/>
                <a:gd name="connsiteY2" fmla="*/ 9530 h 179260"/>
                <a:gd name="connsiteX3" fmla="*/ 131214 w 179191"/>
                <a:gd name="connsiteY3" fmla="*/ 82 h 179260"/>
                <a:gd name="connsiteX4" fmla="*/ 89094 w 179191"/>
                <a:gd name="connsiteY4" fmla="*/ 1131 h 179260"/>
                <a:gd name="connsiteX5" fmla="*/ 46974 w 179191"/>
                <a:gd name="connsiteY5" fmla="*/ 82 h 179260"/>
                <a:gd name="connsiteX6" fmla="*/ 46974 w 179191"/>
                <a:gd name="connsiteY6" fmla="*/ 9530 h 179260"/>
                <a:gd name="connsiteX7" fmla="*/ 55496 w 179191"/>
                <a:gd name="connsiteY7" fmla="*/ 9530 h 179260"/>
                <a:gd name="connsiteX8" fmla="*/ 78381 w 179191"/>
                <a:gd name="connsiteY8" fmla="*/ 21603 h 179260"/>
                <a:gd name="connsiteX9" fmla="*/ 78381 w 179191"/>
                <a:gd name="connsiteY9" fmla="*/ 134724 h 179260"/>
                <a:gd name="connsiteX10" fmla="*/ 40888 w 179191"/>
                <a:gd name="connsiteY10" fmla="*/ 69634 h 179260"/>
                <a:gd name="connsiteX11" fmla="*/ 16298 w 179191"/>
                <a:gd name="connsiteY11" fmla="*/ 34464 h 179260"/>
                <a:gd name="connsiteX12" fmla="*/ 7289 w 179191"/>
                <a:gd name="connsiteY12" fmla="*/ 34464 h 179260"/>
                <a:gd name="connsiteX13" fmla="*/ 229 w 179191"/>
                <a:gd name="connsiteY13" fmla="*/ 38138 h 179260"/>
                <a:gd name="connsiteX14" fmla="*/ 3881 w 179191"/>
                <a:gd name="connsiteY14" fmla="*/ 41813 h 179260"/>
                <a:gd name="connsiteX15" fmla="*/ 19463 w 179191"/>
                <a:gd name="connsiteY15" fmla="*/ 69371 h 179260"/>
                <a:gd name="connsiteX16" fmla="*/ 35288 w 179191"/>
                <a:gd name="connsiteY16" fmla="*/ 121601 h 179260"/>
                <a:gd name="connsiteX17" fmla="*/ 78381 w 179191"/>
                <a:gd name="connsiteY17" fmla="*/ 142598 h 179260"/>
                <a:gd name="connsiteX18" fmla="*/ 78381 w 179191"/>
                <a:gd name="connsiteY18" fmla="*/ 157820 h 179260"/>
                <a:gd name="connsiteX19" fmla="*/ 55496 w 179191"/>
                <a:gd name="connsiteY19" fmla="*/ 169893 h 179260"/>
                <a:gd name="connsiteX20" fmla="*/ 46974 w 179191"/>
                <a:gd name="connsiteY20" fmla="*/ 169893 h 179260"/>
                <a:gd name="connsiteX21" fmla="*/ 46974 w 179191"/>
                <a:gd name="connsiteY21" fmla="*/ 179342 h 179260"/>
                <a:gd name="connsiteX22" fmla="*/ 89094 w 179191"/>
                <a:gd name="connsiteY22" fmla="*/ 178292 h 179260"/>
                <a:gd name="connsiteX23" fmla="*/ 131214 w 179191"/>
                <a:gd name="connsiteY23" fmla="*/ 179342 h 179260"/>
                <a:gd name="connsiteX24" fmla="*/ 131214 w 179191"/>
                <a:gd name="connsiteY24" fmla="*/ 169893 h 179260"/>
                <a:gd name="connsiteX25" fmla="*/ 122692 w 179191"/>
                <a:gd name="connsiteY25" fmla="*/ 169893 h 179260"/>
                <a:gd name="connsiteX26" fmla="*/ 99806 w 179191"/>
                <a:gd name="connsiteY26" fmla="*/ 157820 h 179260"/>
                <a:gd name="connsiteX27" fmla="*/ 99806 w 179191"/>
                <a:gd name="connsiteY27" fmla="*/ 142598 h 179260"/>
                <a:gd name="connsiteX28" fmla="*/ 144361 w 179191"/>
                <a:gd name="connsiteY28" fmla="*/ 121076 h 179260"/>
                <a:gd name="connsiteX29" fmla="*/ 160186 w 179191"/>
                <a:gd name="connsiteY29" fmla="*/ 75933 h 179260"/>
                <a:gd name="connsiteX30" fmla="*/ 164082 w 179191"/>
                <a:gd name="connsiteY30" fmla="*/ 50736 h 179260"/>
                <a:gd name="connsiteX31" fmla="*/ 176498 w 179191"/>
                <a:gd name="connsiteY31" fmla="*/ 41550 h 179260"/>
                <a:gd name="connsiteX32" fmla="*/ 179420 w 179191"/>
                <a:gd name="connsiteY32" fmla="*/ 38138 h 179260"/>
                <a:gd name="connsiteX33" fmla="*/ 172603 w 179191"/>
                <a:gd name="connsiteY33" fmla="*/ 34464 h 179260"/>
                <a:gd name="connsiteX34" fmla="*/ 163351 w 179191"/>
                <a:gd name="connsiteY34" fmla="*/ 34464 h 179260"/>
                <a:gd name="connsiteX35" fmla="*/ 138761 w 179191"/>
                <a:gd name="connsiteY35" fmla="*/ 75145 h 179260"/>
                <a:gd name="connsiteX36" fmla="*/ 99806 w 179191"/>
                <a:gd name="connsiteY36" fmla="*/ 134724 h 179260"/>
                <a:gd name="connsiteX37" fmla="*/ 99806 w 179191"/>
                <a:gd name="connsiteY37" fmla="*/ 21603 h 179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79191" h="179260">
                  <a:moveTo>
                    <a:pt x="99806" y="21603"/>
                  </a:moveTo>
                  <a:cubicBezTo>
                    <a:pt x="99806" y="12942"/>
                    <a:pt x="99806" y="9530"/>
                    <a:pt x="122692" y="9530"/>
                  </a:cubicBezTo>
                  <a:lnTo>
                    <a:pt x="131214" y="9530"/>
                  </a:lnTo>
                  <a:lnTo>
                    <a:pt x="131214" y="82"/>
                  </a:lnTo>
                  <a:cubicBezTo>
                    <a:pt x="125857" y="344"/>
                    <a:pt x="98102" y="1131"/>
                    <a:pt x="89094" y="1131"/>
                  </a:cubicBezTo>
                  <a:cubicBezTo>
                    <a:pt x="74729" y="1131"/>
                    <a:pt x="49409" y="344"/>
                    <a:pt x="46974" y="82"/>
                  </a:cubicBezTo>
                  <a:lnTo>
                    <a:pt x="46974" y="9530"/>
                  </a:lnTo>
                  <a:lnTo>
                    <a:pt x="55496" y="9530"/>
                  </a:lnTo>
                  <a:cubicBezTo>
                    <a:pt x="78381" y="9530"/>
                    <a:pt x="78381" y="12942"/>
                    <a:pt x="78381" y="21603"/>
                  </a:cubicBezTo>
                  <a:lnTo>
                    <a:pt x="78381" y="134724"/>
                  </a:lnTo>
                  <a:cubicBezTo>
                    <a:pt x="42105" y="126063"/>
                    <a:pt x="40888" y="87481"/>
                    <a:pt x="40888" y="69634"/>
                  </a:cubicBezTo>
                  <a:cubicBezTo>
                    <a:pt x="40888" y="66484"/>
                    <a:pt x="40644" y="34464"/>
                    <a:pt x="16298" y="34464"/>
                  </a:cubicBezTo>
                  <a:lnTo>
                    <a:pt x="7289" y="34464"/>
                  </a:lnTo>
                  <a:cubicBezTo>
                    <a:pt x="3637" y="34464"/>
                    <a:pt x="229" y="34464"/>
                    <a:pt x="229" y="38138"/>
                  </a:cubicBezTo>
                  <a:cubicBezTo>
                    <a:pt x="229" y="41288"/>
                    <a:pt x="3150" y="41813"/>
                    <a:pt x="3881" y="41813"/>
                  </a:cubicBezTo>
                  <a:cubicBezTo>
                    <a:pt x="19219" y="43650"/>
                    <a:pt x="19463" y="67534"/>
                    <a:pt x="19463" y="69371"/>
                  </a:cubicBezTo>
                  <a:cubicBezTo>
                    <a:pt x="19463" y="80394"/>
                    <a:pt x="19706" y="102966"/>
                    <a:pt x="35288" y="121601"/>
                  </a:cubicBezTo>
                  <a:cubicBezTo>
                    <a:pt x="44296" y="132362"/>
                    <a:pt x="59148" y="140498"/>
                    <a:pt x="78381" y="142598"/>
                  </a:cubicBezTo>
                  <a:lnTo>
                    <a:pt x="78381" y="157820"/>
                  </a:lnTo>
                  <a:cubicBezTo>
                    <a:pt x="78381" y="166481"/>
                    <a:pt x="78381" y="169893"/>
                    <a:pt x="55496" y="169893"/>
                  </a:cubicBezTo>
                  <a:lnTo>
                    <a:pt x="46974" y="169893"/>
                  </a:lnTo>
                  <a:lnTo>
                    <a:pt x="46974" y="179342"/>
                  </a:lnTo>
                  <a:cubicBezTo>
                    <a:pt x="52331" y="179080"/>
                    <a:pt x="80086" y="178292"/>
                    <a:pt x="89094" y="178292"/>
                  </a:cubicBezTo>
                  <a:cubicBezTo>
                    <a:pt x="103458" y="178292"/>
                    <a:pt x="128779" y="179080"/>
                    <a:pt x="131214" y="179342"/>
                  </a:cubicBezTo>
                  <a:lnTo>
                    <a:pt x="131214" y="169893"/>
                  </a:lnTo>
                  <a:lnTo>
                    <a:pt x="122692" y="169893"/>
                  </a:lnTo>
                  <a:cubicBezTo>
                    <a:pt x="99806" y="169893"/>
                    <a:pt x="99806" y="166481"/>
                    <a:pt x="99806" y="157820"/>
                  </a:cubicBezTo>
                  <a:lnTo>
                    <a:pt x="99806" y="142598"/>
                  </a:lnTo>
                  <a:cubicBezTo>
                    <a:pt x="127562" y="139448"/>
                    <a:pt x="138518" y="127637"/>
                    <a:pt x="144361" y="121076"/>
                  </a:cubicBezTo>
                  <a:cubicBezTo>
                    <a:pt x="155560" y="109003"/>
                    <a:pt x="159943" y="87218"/>
                    <a:pt x="160186" y="75933"/>
                  </a:cubicBezTo>
                  <a:cubicBezTo>
                    <a:pt x="160186" y="67009"/>
                    <a:pt x="160430" y="59135"/>
                    <a:pt x="164082" y="50736"/>
                  </a:cubicBezTo>
                  <a:cubicBezTo>
                    <a:pt x="167734" y="43125"/>
                    <a:pt x="172116" y="42338"/>
                    <a:pt x="176498" y="41550"/>
                  </a:cubicBezTo>
                  <a:cubicBezTo>
                    <a:pt x="178203" y="41550"/>
                    <a:pt x="179420" y="39976"/>
                    <a:pt x="179420" y="38138"/>
                  </a:cubicBezTo>
                  <a:cubicBezTo>
                    <a:pt x="179420" y="34464"/>
                    <a:pt x="176255" y="34464"/>
                    <a:pt x="172603" y="34464"/>
                  </a:cubicBezTo>
                  <a:lnTo>
                    <a:pt x="163351" y="34464"/>
                  </a:lnTo>
                  <a:cubicBezTo>
                    <a:pt x="141439" y="34464"/>
                    <a:pt x="138761" y="58348"/>
                    <a:pt x="138761" y="75145"/>
                  </a:cubicBezTo>
                  <a:cubicBezTo>
                    <a:pt x="138518" y="95092"/>
                    <a:pt x="131944" y="128687"/>
                    <a:pt x="99806" y="134724"/>
                  </a:cubicBezTo>
                  <a:lnTo>
                    <a:pt x="99806" y="21603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1" name="Dowolny kształt: kształt 70">
              <a:extLst>
                <a:ext uri="{FF2B5EF4-FFF2-40B4-BE49-F238E27FC236}">
                  <a16:creationId xmlns:a16="http://schemas.microsoft.com/office/drawing/2014/main" id="{91EA9BA4-A482-5838-5AF8-0D581395FA4F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9617634" y="7039242"/>
              <a:ext cx="122602" cy="123731"/>
            </a:xfrm>
            <a:custGeom>
              <a:avLst/>
              <a:gdLst>
                <a:gd name="connsiteX0" fmla="*/ 50145 w 122602"/>
                <a:gd name="connsiteY0" fmla="*/ 84820 h 123731"/>
                <a:gd name="connsiteX1" fmla="*/ 56754 w 122602"/>
                <a:gd name="connsiteY1" fmla="*/ 85007 h 123731"/>
                <a:gd name="connsiteX2" fmla="*/ 122838 w 122602"/>
                <a:gd name="connsiteY2" fmla="*/ 28953 h 123731"/>
                <a:gd name="connsiteX3" fmla="*/ 96230 w 122602"/>
                <a:gd name="connsiteY3" fmla="*/ 83 h 123731"/>
                <a:gd name="connsiteX4" fmla="*/ 61971 w 122602"/>
                <a:gd name="connsiteY4" fmla="*/ 23329 h 123731"/>
                <a:gd name="connsiteX5" fmla="*/ 43537 w 122602"/>
                <a:gd name="connsiteY5" fmla="*/ 69822 h 123731"/>
                <a:gd name="connsiteX6" fmla="*/ 7713 w 122602"/>
                <a:gd name="connsiteY6" fmla="*/ 44701 h 123731"/>
                <a:gd name="connsiteX7" fmla="*/ 22147 w 122602"/>
                <a:gd name="connsiteY7" fmla="*/ 9081 h 123731"/>
                <a:gd name="connsiteX8" fmla="*/ 25277 w 122602"/>
                <a:gd name="connsiteY8" fmla="*/ 4769 h 123731"/>
                <a:gd name="connsiteX9" fmla="*/ 21625 w 122602"/>
                <a:gd name="connsiteY9" fmla="*/ 2145 h 123731"/>
                <a:gd name="connsiteX10" fmla="*/ 14495 w 122602"/>
                <a:gd name="connsiteY10" fmla="*/ 7581 h 123731"/>
                <a:gd name="connsiteX11" fmla="*/ 235 w 122602"/>
                <a:gd name="connsiteY11" fmla="*/ 46576 h 123731"/>
                <a:gd name="connsiteX12" fmla="*/ 39363 w 122602"/>
                <a:gd name="connsiteY12" fmla="*/ 83320 h 123731"/>
                <a:gd name="connsiteX13" fmla="*/ 31190 w 122602"/>
                <a:gd name="connsiteY13" fmla="*/ 111066 h 123731"/>
                <a:gd name="connsiteX14" fmla="*/ 29799 w 122602"/>
                <a:gd name="connsiteY14" fmla="*/ 117252 h 123731"/>
                <a:gd name="connsiteX15" fmla="*/ 36233 w 122602"/>
                <a:gd name="connsiteY15" fmla="*/ 123814 h 123731"/>
                <a:gd name="connsiteX16" fmla="*/ 44928 w 122602"/>
                <a:gd name="connsiteY16" fmla="*/ 116315 h 123731"/>
                <a:gd name="connsiteX17" fmla="*/ 50145 w 122602"/>
                <a:gd name="connsiteY17" fmla="*/ 84820 h 123731"/>
                <a:gd name="connsiteX18" fmla="*/ 55189 w 122602"/>
                <a:gd name="connsiteY18" fmla="*/ 70759 h 123731"/>
                <a:gd name="connsiteX19" fmla="*/ 52754 w 122602"/>
                <a:gd name="connsiteY19" fmla="*/ 69822 h 123731"/>
                <a:gd name="connsiteX20" fmla="*/ 54493 w 122602"/>
                <a:gd name="connsiteY20" fmla="*/ 59136 h 123731"/>
                <a:gd name="connsiteX21" fmla="*/ 94317 w 122602"/>
                <a:gd name="connsiteY21" fmla="*/ 14330 h 123731"/>
                <a:gd name="connsiteX22" fmla="*/ 115186 w 122602"/>
                <a:gd name="connsiteY22" fmla="*/ 32140 h 123731"/>
                <a:gd name="connsiteX23" fmla="*/ 58667 w 122602"/>
                <a:gd name="connsiteY23" fmla="*/ 70759 h 123731"/>
                <a:gd name="connsiteX24" fmla="*/ 55189 w 122602"/>
                <a:gd name="connsiteY24" fmla="*/ 70759 h 123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602" h="123731">
                  <a:moveTo>
                    <a:pt x="50145" y="84820"/>
                  </a:moveTo>
                  <a:cubicBezTo>
                    <a:pt x="52058" y="85007"/>
                    <a:pt x="54841" y="85007"/>
                    <a:pt x="56754" y="85007"/>
                  </a:cubicBezTo>
                  <a:cubicBezTo>
                    <a:pt x="92230" y="85007"/>
                    <a:pt x="122838" y="58199"/>
                    <a:pt x="122838" y="28953"/>
                  </a:cubicBezTo>
                  <a:cubicBezTo>
                    <a:pt x="122838" y="11143"/>
                    <a:pt x="111186" y="83"/>
                    <a:pt x="96230" y="83"/>
                  </a:cubicBezTo>
                  <a:cubicBezTo>
                    <a:pt x="82318" y="83"/>
                    <a:pt x="70492" y="10206"/>
                    <a:pt x="61971" y="23329"/>
                  </a:cubicBezTo>
                  <a:cubicBezTo>
                    <a:pt x="52754" y="37764"/>
                    <a:pt x="49102" y="50700"/>
                    <a:pt x="43537" y="69822"/>
                  </a:cubicBezTo>
                  <a:cubicBezTo>
                    <a:pt x="30146" y="68510"/>
                    <a:pt x="7713" y="63261"/>
                    <a:pt x="7713" y="44701"/>
                  </a:cubicBezTo>
                  <a:cubicBezTo>
                    <a:pt x="7713" y="40202"/>
                    <a:pt x="11365" y="20704"/>
                    <a:pt x="22147" y="9081"/>
                  </a:cubicBezTo>
                  <a:cubicBezTo>
                    <a:pt x="25103" y="5894"/>
                    <a:pt x="25277" y="5707"/>
                    <a:pt x="25277" y="4769"/>
                  </a:cubicBezTo>
                  <a:cubicBezTo>
                    <a:pt x="25277" y="2145"/>
                    <a:pt x="22669" y="2145"/>
                    <a:pt x="21625" y="2145"/>
                  </a:cubicBezTo>
                  <a:cubicBezTo>
                    <a:pt x="19712" y="2145"/>
                    <a:pt x="18843" y="2145"/>
                    <a:pt x="14495" y="7581"/>
                  </a:cubicBezTo>
                  <a:cubicBezTo>
                    <a:pt x="5104" y="18830"/>
                    <a:pt x="235" y="37952"/>
                    <a:pt x="235" y="46576"/>
                  </a:cubicBezTo>
                  <a:cubicBezTo>
                    <a:pt x="235" y="65885"/>
                    <a:pt x="16234" y="79196"/>
                    <a:pt x="39363" y="83320"/>
                  </a:cubicBezTo>
                  <a:cubicBezTo>
                    <a:pt x="36407" y="94756"/>
                    <a:pt x="35364" y="97755"/>
                    <a:pt x="31190" y="111066"/>
                  </a:cubicBezTo>
                  <a:cubicBezTo>
                    <a:pt x="29799" y="115753"/>
                    <a:pt x="29799" y="116315"/>
                    <a:pt x="29799" y="117252"/>
                  </a:cubicBezTo>
                  <a:cubicBezTo>
                    <a:pt x="29799" y="121189"/>
                    <a:pt x="32755" y="123814"/>
                    <a:pt x="36233" y="123814"/>
                  </a:cubicBezTo>
                  <a:cubicBezTo>
                    <a:pt x="40407" y="123814"/>
                    <a:pt x="44059" y="120627"/>
                    <a:pt x="44928" y="116315"/>
                  </a:cubicBezTo>
                  <a:cubicBezTo>
                    <a:pt x="44928" y="115940"/>
                    <a:pt x="49624" y="87819"/>
                    <a:pt x="50145" y="84820"/>
                  </a:cubicBezTo>
                  <a:close/>
                  <a:moveTo>
                    <a:pt x="55189" y="70759"/>
                  </a:moveTo>
                  <a:cubicBezTo>
                    <a:pt x="54319" y="70759"/>
                    <a:pt x="52754" y="70759"/>
                    <a:pt x="52754" y="69822"/>
                  </a:cubicBezTo>
                  <a:cubicBezTo>
                    <a:pt x="52754" y="69260"/>
                    <a:pt x="53971" y="62698"/>
                    <a:pt x="54493" y="59136"/>
                  </a:cubicBezTo>
                  <a:cubicBezTo>
                    <a:pt x="59710" y="28203"/>
                    <a:pt x="79709" y="14330"/>
                    <a:pt x="94317" y="14330"/>
                  </a:cubicBezTo>
                  <a:cubicBezTo>
                    <a:pt x="104404" y="14330"/>
                    <a:pt x="115186" y="19955"/>
                    <a:pt x="115186" y="32140"/>
                  </a:cubicBezTo>
                  <a:cubicBezTo>
                    <a:pt x="115186" y="50512"/>
                    <a:pt x="93448" y="70759"/>
                    <a:pt x="58667" y="70759"/>
                  </a:cubicBezTo>
                  <a:lnTo>
                    <a:pt x="55189" y="70759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2" name="Dowolny kształt: kształt 71">
              <a:extLst>
                <a:ext uri="{FF2B5EF4-FFF2-40B4-BE49-F238E27FC236}">
                  <a16:creationId xmlns:a16="http://schemas.microsoft.com/office/drawing/2014/main" id="{27D513B3-F787-EF3B-C704-ACBC61C350E6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9793775" y="6887765"/>
              <a:ext cx="59892" cy="262197"/>
            </a:xfrm>
            <a:custGeom>
              <a:avLst/>
              <a:gdLst>
                <a:gd name="connsiteX0" fmla="*/ 58672 w 59892"/>
                <a:gd name="connsiteY0" fmla="*/ 136299 h 262197"/>
                <a:gd name="connsiteX1" fmla="*/ 60133 w 59892"/>
                <a:gd name="connsiteY1" fmla="*/ 131312 h 262197"/>
                <a:gd name="connsiteX2" fmla="*/ 58672 w 59892"/>
                <a:gd name="connsiteY2" fmla="*/ 126063 h 262197"/>
                <a:gd name="connsiteX3" fmla="*/ 12900 w 59892"/>
                <a:gd name="connsiteY3" fmla="*/ 6906 h 262197"/>
                <a:gd name="connsiteX4" fmla="*/ 6083 w 59892"/>
                <a:gd name="connsiteY4" fmla="*/ 82 h 262197"/>
                <a:gd name="connsiteX5" fmla="*/ 240 w 59892"/>
                <a:gd name="connsiteY5" fmla="*/ 6643 h 262197"/>
                <a:gd name="connsiteX6" fmla="*/ 1701 w 59892"/>
                <a:gd name="connsiteY6" fmla="*/ 11630 h 262197"/>
                <a:gd name="connsiteX7" fmla="*/ 47716 w 59892"/>
                <a:gd name="connsiteY7" fmla="*/ 131049 h 262197"/>
                <a:gd name="connsiteX8" fmla="*/ 1701 w 59892"/>
                <a:gd name="connsiteY8" fmla="*/ 250731 h 262197"/>
                <a:gd name="connsiteX9" fmla="*/ 240 w 59892"/>
                <a:gd name="connsiteY9" fmla="*/ 255718 h 262197"/>
                <a:gd name="connsiteX10" fmla="*/ 6083 w 59892"/>
                <a:gd name="connsiteY10" fmla="*/ 262279 h 262197"/>
                <a:gd name="connsiteX11" fmla="*/ 12657 w 59892"/>
                <a:gd name="connsiteY11" fmla="*/ 255718 h 262197"/>
                <a:gd name="connsiteX12" fmla="*/ 58672 w 59892"/>
                <a:gd name="connsiteY12" fmla="*/ 136299 h 262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892" h="262197">
                  <a:moveTo>
                    <a:pt x="58672" y="136299"/>
                  </a:moveTo>
                  <a:cubicBezTo>
                    <a:pt x="60133" y="132624"/>
                    <a:pt x="60133" y="132099"/>
                    <a:pt x="60133" y="131312"/>
                  </a:cubicBezTo>
                  <a:cubicBezTo>
                    <a:pt x="60133" y="129999"/>
                    <a:pt x="60133" y="129737"/>
                    <a:pt x="58672" y="126063"/>
                  </a:cubicBezTo>
                  <a:lnTo>
                    <a:pt x="12900" y="6906"/>
                  </a:lnTo>
                  <a:cubicBezTo>
                    <a:pt x="11439" y="2969"/>
                    <a:pt x="9979" y="82"/>
                    <a:pt x="6083" y="82"/>
                  </a:cubicBezTo>
                  <a:cubicBezTo>
                    <a:pt x="3405" y="82"/>
                    <a:pt x="240" y="2444"/>
                    <a:pt x="240" y="6643"/>
                  </a:cubicBezTo>
                  <a:cubicBezTo>
                    <a:pt x="240" y="7430"/>
                    <a:pt x="240" y="7955"/>
                    <a:pt x="1701" y="11630"/>
                  </a:cubicBezTo>
                  <a:lnTo>
                    <a:pt x="47716" y="131049"/>
                  </a:lnTo>
                  <a:lnTo>
                    <a:pt x="1701" y="250731"/>
                  </a:lnTo>
                  <a:cubicBezTo>
                    <a:pt x="240" y="254406"/>
                    <a:pt x="240" y="254931"/>
                    <a:pt x="240" y="255718"/>
                  </a:cubicBezTo>
                  <a:cubicBezTo>
                    <a:pt x="240" y="259917"/>
                    <a:pt x="3405" y="262279"/>
                    <a:pt x="6083" y="262279"/>
                  </a:cubicBezTo>
                  <a:cubicBezTo>
                    <a:pt x="10222" y="262279"/>
                    <a:pt x="11196" y="259392"/>
                    <a:pt x="12657" y="255718"/>
                  </a:cubicBezTo>
                  <a:lnTo>
                    <a:pt x="58672" y="136299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3" name="Dowolny kształt: kształt 72">
              <a:extLst>
                <a:ext uri="{FF2B5EF4-FFF2-40B4-BE49-F238E27FC236}">
                  <a16:creationId xmlns:a16="http://schemas.microsoft.com/office/drawing/2014/main" id="{81078C77-6BEB-0B5B-5D93-E2E04C82276E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9958766" y="6570313"/>
              <a:ext cx="247214" cy="254961"/>
            </a:xfrm>
            <a:custGeom>
              <a:avLst/>
              <a:gdLst>
                <a:gd name="connsiteX0" fmla="*/ 92414 w 247214"/>
                <a:gd name="connsiteY0" fmla="*/ 133180 h 254961"/>
                <a:gd name="connsiteX1" fmla="*/ 126152 w 247214"/>
                <a:gd name="connsiteY1" fmla="*/ 133180 h 254961"/>
                <a:gd name="connsiteX2" fmla="*/ 155020 w 247214"/>
                <a:gd name="connsiteY2" fmla="*/ 150052 h 254961"/>
                <a:gd name="connsiteX3" fmla="*/ 152585 w 247214"/>
                <a:gd name="connsiteY3" fmla="*/ 168424 h 254961"/>
                <a:gd name="connsiteX4" fmla="*/ 151542 w 247214"/>
                <a:gd name="connsiteY4" fmla="*/ 172549 h 254961"/>
                <a:gd name="connsiteX5" fmla="*/ 155715 w 247214"/>
                <a:gd name="connsiteY5" fmla="*/ 177048 h 254961"/>
                <a:gd name="connsiteX6" fmla="*/ 160933 w 247214"/>
                <a:gd name="connsiteY6" fmla="*/ 169174 h 254961"/>
                <a:gd name="connsiteX7" fmla="*/ 180062 w 247214"/>
                <a:gd name="connsiteY7" fmla="*/ 87811 h 254961"/>
                <a:gd name="connsiteX8" fmla="*/ 181106 w 247214"/>
                <a:gd name="connsiteY8" fmla="*/ 81812 h 254961"/>
                <a:gd name="connsiteX9" fmla="*/ 176932 w 247214"/>
                <a:gd name="connsiteY9" fmla="*/ 77688 h 254961"/>
                <a:gd name="connsiteX10" fmla="*/ 171715 w 247214"/>
                <a:gd name="connsiteY10" fmla="*/ 85562 h 254961"/>
                <a:gd name="connsiteX11" fmla="*/ 126847 w 247214"/>
                <a:gd name="connsiteY11" fmla="*/ 121556 h 254961"/>
                <a:gd name="connsiteX12" fmla="*/ 95197 w 247214"/>
                <a:gd name="connsiteY12" fmla="*/ 121556 h 254961"/>
                <a:gd name="connsiteX13" fmla="*/ 117456 w 247214"/>
                <a:gd name="connsiteY13" fmla="*/ 26321 h 254961"/>
                <a:gd name="connsiteX14" fmla="*/ 136238 w 247214"/>
                <a:gd name="connsiteY14" fmla="*/ 11698 h 254961"/>
                <a:gd name="connsiteX15" fmla="*/ 182149 w 247214"/>
                <a:gd name="connsiteY15" fmla="*/ 11698 h 254961"/>
                <a:gd name="connsiteX16" fmla="*/ 232929 w 247214"/>
                <a:gd name="connsiteY16" fmla="*/ 52942 h 254961"/>
                <a:gd name="connsiteX17" fmla="*/ 231886 w 247214"/>
                <a:gd name="connsiteY17" fmla="*/ 73189 h 254961"/>
                <a:gd name="connsiteX18" fmla="*/ 231190 w 247214"/>
                <a:gd name="connsiteY18" fmla="*/ 79938 h 254961"/>
                <a:gd name="connsiteX19" fmla="*/ 235364 w 247214"/>
                <a:gd name="connsiteY19" fmla="*/ 84437 h 254961"/>
                <a:gd name="connsiteX20" fmla="*/ 240233 w 247214"/>
                <a:gd name="connsiteY20" fmla="*/ 75063 h 254961"/>
                <a:gd name="connsiteX21" fmla="*/ 247189 w 247214"/>
                <a:gd name="connsiteY21" fmla="*/ 10198 h 254961"/>
                <a:gd name="connsiteX22" fmla="*/ 237798 w 247214"/>
                <a:gd name="connsiteY22" fmla="*/ 75 h 254961"/>
                <a:gd name="connsiteX23" fmla="*/ 67372 w 247214"/>
                <a:gd name="connsiteY23" fmla="*/ 75 h 254961"/>
                <a:gd name="connsiteX24" fmla="*/ 56938 w 247214"/>
                <a:gd name="connsiteY24" fmla="*/ 7574 h 254961"/>
                <a:gd name="connsiteX25" fmla="*/ 66676 w 247214"/>
                <a:gd name="connsiteY25" fmla="*/ 11698 h 254961"/>
                <a:gd name="connsiteX26" fmla="*/ 89284 w 247214"/>
                <a:gd name="connsiteY26" fmla="*/ 18447 h 254961"/>
                <a:gd name="connsiteX27" fmla="*/ 87545 w 247214"/>
                <a:gd name="connsiteY27" fmla="*/ 27446 h 254961"/>
                <a:gd name="connsiteX28" fmla="*/ 41634 w 247214"/>
                <a:gd name="connsiteY28" fmla="*/ 225791 h 254961"/>
                <a:gd name="connsiteX29" fmla="*/ 9984 w 247214"/>
                <a:gd name="connsiteY29" fmla="*/ 243413 h 254961"/>
                <a:gd name="connsiteX30" fmla="*/ 245 w 247214"/>
                <a:gd name="connsiteY30" fmla="*/ 250537 h 254961"/>
                <a:gd name="connsiteX31" fmla="*/ 5462 w 247214"/>
                <a:gd name="connsiteY31" fmla="*/ 255036 h 254961"/>
                <a:gd name="connsiteX32" fmla="*/ 51373 w 247214"/>
                <a:gd name="connsiteY32" fmla="*/ 253911 h 254961"/>
                <a:gd name="connsiteX33" fmla="*/ 103196 w 247214"/>
                <a:gd name="connsiteY33" fmla="*/ 255036 h 254961"/>
                <a:gd name="connsiteX34" fmla="*/ 110500 w 247214"/>
                <a:gd name="connsiteY34" fmla="*/ 247912 h 254961"/>
                <a:gd name="connsiteX35" fmla="*/ 108413 w 247214"/>
                <a:gd name="connsiteY35" fmla="*/ 243788 h 254961"/>
                <a:gd name="connsiteX36" fmla="*/ 98675 w 247214"/>
                <a:gd name="connsiteY36" fmla="*/ 243413 h 254961"/>
                <a:gd name="connsiteX37" fmla="*/ 80589 w 247214"/>
                <a:gd name="connsiteY37" fmla="*/ 242663 h 254961"/>
                <a:gd name="connsiteX38" fmla="*/ 69459 w 247214"/>
                <a:gd name="connsiteY38" fmla="*/ 235164 h 254961"/>
                <a:gd name="connsiteX39" fmla="*/ 70850 w 247214"/>
                <a:gd name="connsiteY39" fmla="*/ 226540 h 254961"/>
                <a:gd name="connsiteX40" fmla="*/ 92414 w 247214"/>
                <a:gd name="connsiteY40" fmla="*/ 133180 h 254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7214" h="254961">
                  <a:moveTo>
                    <a:pt x="92414" y="133180"/>
                  </a:moveTo>
                  <a:lnTo>
                    <a:pt x="126152" y="133180"/>
                  </a:lnTo>
                  <a:cubicBezTo>
                    <a:pt x="152237" y="133180"/>
                    <a:pt x="155020" y="139179"/>
                    <a:pt x="155020" y="150052"/>
                  </a:cubicBezTo>
                  <a:cubicBezTo>
                    <a:pt x="155020" y="152677"/>
                    <a:pt x="155020" y="157176"/>
                    <a:pt x="152585" y="168424"/>
                  </a:cubicBezTo>
                  <a:cubicBezTo>
                    <a:pt x="151890" y="170299"/>
                    <a:pt x="151542" y="171799"/>
                    <a:pt x="151542" y="172549"/>
                  </a:cubicBezTo>
                  <a:cubicBezTo>
                    <a:pt x="151542" y="175548"/>
                    <a:pt x="153629" y="177048"/>
                    <a:pt x="155715" y="177048"/>
                  </a:cubicBezTo>
                  <a:cubicBezTo>
                    <a:pt x="159194" y="177048"/>
                    <a:pt x="159194" y="175923"/>
                    <a:pt x="160933" y="169174"/>
                  </a:cubicBezTo>
                  <a:lnTo>
                    <a:pt x="180062" y="87811"/>
                  </a:lnTo>
                  <a:cubicBezTo>
                    <a:pt x="181106" y="83687"/>
                    <a:pt x="181106" y="82937"/>
                    <a:pt x="181106" y="81812"/>
                  </a:cubicBezTo>
                  <a:cubicBezTo>
                    <a:pt x="181106" y="81062"/>
                    <a:pt x="180410" y="77688"/>
                    <a:pt x="176932" y="77688"/>
                  </a:cubicBezTo>
                  <a:cubicBezTo>
                    <a:pt x="173454" y="77688"/>
                    <a:pt x="173106" y="79563"/>
                    <a:pt x="171715" y="85562"/>
                  </a:cubicBezTo>
                  <a:cubicBezTo>
                    <a:pt x="164411" y="114807"/>
                    <a:pt x="156411" y="121556"/>
                    <a:pt x="126847" y="121556"/>
                  </a:cubicBezTo>
                  <a:lnTo>
                    <a:pt x="95197" y="121556"/>
                  </a:lnTo>
                  <a:lnTo>
                    <a:pt x="117456" y="26321"/>
                  </a:lnTo>
                  <a:cubicBezTo>
                    <a:pt x="120587" y="13198"/>
                    <a:pt x="120935" y="11698"/>
                    <a:pt x="136238" y="11698"/>
                  </a:cubicBezTo>
                  <a:lnTo>
                    <a:pt x="182149" y="11698"/>
                  </a:lnTo>
                  <a:cubicBezTo>
                    <a:pt x="224929" y="11698"/>
                    <a:pt x="232929" y="24071"/>
                    <a:pt x="232929" y="52942"/>
                  </a:cubicBezTo>
                  <a:cubicBezTo>
                    <a:pt x="232929" y="61565"/>
                    <a:pt x="232929" y="63065"/>
                    <a:pt x="231886" y="73189"/>
                  </a:cubicBezTo>
                  <a:cubicBezTo>
                    <a:pt x="231190" y="78063"/>
                    <a:pt x="231190" y="78813"/>
                    <a:pt x="231190" y="79938"/>
                  </a:cubicBezTo>
                  <a:cubicBezTo>
                    <a:pt x="231190" y="81812"/>
                    <a:pt x="232233" y="84437"/>
                    <a:pt x="235364" y="84437"/>
                  </a:cubicBezTo>
                  <a:cubicBezTo>
                    <a:pt x="239190" y="84437"/>
                    <a:pt x="239537" y="82187"/>
                    <a:pt x="240233" y="75063"/>
                  </a:cubicBezTo>
                  <a:lnTo>
                    <a:pt x="247189" y="10198"/>
                  </a:lnTo>
                  <a:cubicBezTo>
                    <a:pt x="248233" y="75"/>
                    <a:pt x="246494" y="75"/>
                    <a:pt x="237798" y="75"/>
                  </a:cubicBezTo>
                  <a:lnTo>
                    <a:pt x="67372" y="75"/>
                  </a:lnTo>
                  <a:cubicBezTo>
                    <a:pt x="60416" y="75"/>
                    <a:pt x="56938" y="75"/>
                    <a:pt x="56938" y="7574"/>
                  </a:cubicBezTo>
                  <a:cubicBezTo>
                    <a:pt x="56938" y="11698"/>
                    <a:pt x="60068" y="11698"/>
                    <a:pt x="66676" y="11698"/>
                  </a:cubicBezTo>
                  <a:cubicBezTo>
                    <a:pt x="79545" y="11698"/>
                    <a:pt x="89284" y="11698"/>
                    <a:pt x="89284" y="18447"/>
                  </a:cubicBezTo>
                  <a:cubicBezTo>
                    <a:pt x="89284" y="19947"/>
                    <a:pt x="89284" y="20697"/>
                    <a:pt x="87545" y="27446"/>
                  </a:cubicBezTo>
                  <a:lnTo>
                    <a:pt x="41634" y="225791"/>
                  </a:lnTo>
                  <a:cubicBezTo>
                    <a:pt x="38156" y="240413"/>
                    <a:pt x="37460" y="243413"/>
                    <a:pt x="9984" y="243413"/>
                  </a:cubicBezTo>
                  <a:cubicBezTo>
                    <a:pt x="4071" y="243413"/>
                    <a:pt x="245" y="243413"/>
                    <a:pt x="245" y="250537"/>
                  </a:cubicBezTo>
                  <a:cubicBezTo>
                    <a:pt x="245" y="255036"/>
                    <a:pt x="4419" y="255036"/>
                    <a:pt x="5462" y="255036"/>
                  </a:cubicBezTo>
                  <a:cubicBezTo>
                    <a:pt x="15548" y="255036"/>
                    <a:pt x="41286" y="253911"/>
                    <a:pt x="51373" y="253911"/>
                  </a:cubicBezTo>
                  <a:cubicBezTo>
                    <a:pt x="62850" y="253911"/>
                    <a:pt x="91719" y="255036"/>
                    <a:pt x="103196" y="255036"/>
                  </a:cubicBezTo>
                  <a:cubicBezTo>
                    <a:pt x="106327" y="255036"/>
                    <a:pt x="110500" y="255036"/>
                    <a:pt x="110500" y="247912"/>
                  </a:cubicBezTo>
                  <a:cubicBezTo>
                    <a:pt x="110500" y="244913"/>
                    <a:pt x="108413" y="244163"/>
                    <a:pt x="108413" y="243788"/>
                  </a:cubicBezTo>
                  <a:cubicBezTo>
                    <a:pt x="107370" y="243413"/>
                    <a:pt x="106674" y="243413"/>
                    <a:pt x="98675" y="243413"/>
                  </a:cubicBezTo>
                  <a:cubicBezTo>
                    <a:pt x="91023" y="243413"/>
                    <a:pt x="89284" y="243413"/>
                    <a:pt x="80589" y="242663"/>
                  </a:cubicBezTo>
                  <a:cubicBezTo>
                    <a:pt x="70502" y="241538"/>
                    <a:pt x="69459" y="240038"/>
                    <a:pt x="69459" y="235164"/>
                  </a:cubicBezTo>
                  <a:cubicBezTo>
                    <a:pt x="69459" y="234414"/>
                    <a:pt x="69459" y="232165"/>
                    <a:pt x="70850" y="226540"/>
                  </a:cubicBezTo>
                  <a:lnTo>
                    <a:pt x="92414" y="133180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4" name="Dowolny kształt: kształt 73">
              <a:extLst>
                <a:ext uri="{FF2B5EF4-FFF2-40B4-BE49-F238E27FC236}">
                  <a16:creationId xmlns:a16="http://schemas.microsoft.com/office/drawing/2014/main" id="{DBE8E5D5-10BE-9088-B8A2-DD6BB63C695E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10186010" y="6697006"/>
              <a:ext cx="185034" cy="235426"/>
            </a:xfrm>
            <a:custGeom>
              <a:avLst/>
              <a:gdLst>
                <a:gd name="connsiteX0" fmla="*/ 96664 w 185034"/>
                <a:gd name="connsiteY0" fmla="*/ 200333 h 235426"/>
                <a:gd name="connsiteX1" fmla="*/ 119793 w 185034"/>
                <a:gd name="connsiteY1" fmla="*/ 235503 h 235426"/>
                <a:gd name="connsiteX2" fmla="*/ 163374 w 185034"/>
                <a:gd name="connsiteY2" fmla="*/ 184586 h 235426"/>
                <a:gd name="connsiteX3" fmla="*/ 159965 w 185034"/>
                <a:gd name="connsiteY3" fmla="*/ 180911 h 235426"/>
                <a:gd name="connsiteX4" fmla="*/ 156557 w 185034"/>
                <a:gd name="connsiteY4" fmla="*/ 184323 h 235426"/>
                <a:gd name="connsiteX5" fmla="*/ 126367 w 185034"/>
                <a:gd name="connsiteY5" fmla="*/ 207945 h 235426"/>
                <a:gd name="connsiteX6" fmla="*/ 107133 w 185034"/>
                <a:gd name="connsiteY6" fmla="*/ 182486 h 235426"/>
                <a:gd name="connsiteX7" fmla="*/ 185286 w 185034"/>
                <a:gd name="connsiteY7" fmla="*/ 73040 h 235426"/>
                <a:gd name="connsiteX8" fmla="*/ 114680 w 185034"/>
                <a:gd name="connsiteY8" fmla="*/ 76 h 235426"/>
                <a:gd name="connsiteX9" fmla="*/ 251 w 185034"/>
                <a:gd name="connsiteY9" fmla="*/ 117921 h 235426"/>
                <a:gd name="connsiteX10" fmla="*/ 71100 w 185034"/>
                <a:gd name="connsiteY10" fmla="*/ 189835 h 235426"/>
                <a:gd name="connsiteX11" fmla="*/ 96664 w 185034"/>
                <a:gd name="connsiteY11" fmla="*/ 186161 h 235426"/>
                <a:gd name="connsiteX12" fmla="*/ 96664 w 185034"/>
                <a:gd name="connsiteY12" fmla="*/ 200333 h 235426"/>
                <a:gd name="connsiteX13" fmla="*/ 54544 w 185034"/>
                <a:gd name="connsiteY13" fmla="*/ 178024 h 235426"/>
                <a:gd name="connsiteX14" fmla="*/ 23867 w 185034"/>
                <a:gd name="connsiteY14" fmla="*/ 124482 h 235426"/>
                <a:gd name="connsiteX15" fmla="*/ 51136 w 185034"/>
                <a:gd name="connsiteY15" fmla="*/ 43120 h 235426"/>
                <a:gd name="connsiteX16" fmla="*/ 112733 w 185034"/>
                <a:gd name="connsiteY16" fmla="*/ 8475 h 235426"/>
                <a:gd name="connsiteX17" fmla="*/ 161669 w 185034"/>
                <a:gd name="connsiteY17" fmla="*/ 65954 h 235426"/>
                <a:gd name="connsiteX18" fmla="*/ 105185 w 185034"/>
                <a:gd name="connsiteY18" fmla="*/ 172513 h 235426"/>
                <a:gd name="connsiteX19" fmla="*/ 80595 w 185034"/>
                <a:gd name="connsiteY19" fmla="*/ 144954 h 235426"/>
                <a:gd name="connsiteX20" fmla="*/ 53570 w 185034"/>
                <a:gd name="connsiteY20" fmla="*/ 171200 h 235426"/>
                <a:gd name="connsiteX21" fmla="*/ 54544 w 185034"/>
                <a:gd name="connsiteY21" fmla="*/ 178024 h 235426"/>
                <a:gd name="connsiteX22" fmla="*/ 96664 w 185034"/>
                <a:gd name="connsiteY22" fmla="*/ 176712 h 235426"/>
                <a:gd name="connsiteX23" fmla="*/ 72804 w 185034"/>
                <a:gd name="connsiteY23" fmla="*/ 181436 h 235426"/>
                <a:gd name="connsiteX24" fmla="*/ 60387 w 185034"/>
                <a:gd name="connsiteY24" fmla="*/ 171200 h 235426"/>
                <a:gd name="connsiteX25" fmla="*/ 80595 w 185034"/>
                <a:gd name="connsiteY25" fmla="*/ 152303 h 235426"/>
                <a:gd name="connsiteX26" fmla="*/ 96664 w 185034"/>
                <a:gd name="connsiteY26" fmla="*/ 176712 h 23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5034" h="235426">
                  <a:moveTo>
                    <a:pt x="96664" y="200333"/>
                  </a:moveTo>
                  <a:cubicBezTo>
                    <a:pt x="96664" y="217393"/>
                    <a:pt x="99829" y="235503"/>
                    <a:pt x="119793" y="235503"/>
                  </a:cubicBezTo>
                  <a:cubicBezTo>
                    <a:pt x="149253" y="235503"/>
                    <a:pt x="163374" y="190360"/>
                    <a:pt x="163374" y="184586"/>
                  </a:cubicBezTo>
                  <a:cubicBezTo>
                    <a:pt x="163374" y="182749"/>
                    <a:pt x="161913" y="180911"/>
                    <a:pt x="159965" y="180911"/>
                  </a:cubicBezTo>
                  <a:cubicBezTo>
                    <a:pt x="157530" y="180911"/>
                    <a:pt x="156800" y="183274"/>
                    <a:pt x="156557" y="184323"/>
                  </a:cubicBezTo>
                  <a:cubicBezTo>
                    <a:pt x="150713" y="202696"/>
                    <a:pt x="134645" y="207945"/>
                    <a:pt x="126367" y="207945"/>
                  </a:cubicBezTo>
                  <a:cubicBezTo>
                    <a:pt x="116628" y="207945"/>
                    <a:pt x="111515" y="203483"/>
                    <a:pt x="107133" y="182486"/>
                  </a:cubicBezTo>
                  <a:cubicBezTo>
                    <a:pt x="150470" y="165951"/>
                    <a:pt x="185286" y="119496"/>
                    <a:pt x="185286" y="73040"/>
                  </a:cubicBezTo>
                  <a:cubicBezTo>
                    <a:pt x="185286" y="31834"/>
                    <a:pt x="157774" y="76"/>
                    <a:pt x="114680" y="76"/>
                  </a:cubicBezTo>
                  <a:cubicBezTo>
                    <a:pt x="56492" y="76"/>
                    <a:pt x="251" y="58867"/>
                    <a:pt x="251" y="117921"/>
                  </a:cubicBezTo>
                  <a:cubicBezTo>
                    <a:pt x="251" y="160177"/>
                    <a:pt x="29224" y="189835"/>
                    <a:pt x="71100" y="189835"/>
                  </a:cubicBezTo>
                  <a:cubicBezTo>
                    <a:pt x="75726" y="189835"/>
                    <a:pt x="84004" y="189573"/>
                    <a:pt x="96664" y="186161"/>
                  </a:cubicBezTo>
                  <a:lnTo>
                    <a:pt x="96664" y="200333"/>
                  </a:lnTo>
                  <a:close/>
                  <a:moveTo>
                    <a:pt x="54544" y="178024"/>
                  </a:moveTo>
                  <a:cubicBezTo>
                    <a:pt x="41884" y="173300"/>
                    <a:pt x="23867" y="159652"/>
                    <a:pt x="23867" y="124482"/>
                  </a:cubicBezTo>
                  <a:cubicBezTo>
                    <a:pt x="23867" y="107685"/>
                    <a:pt x="28980" y="72778"/>
                    <a:pt x="51136" y="43120"/>
                  </a:cubicBezTo>
                  <a:cubicBezTo>
                    <a:pt x="66474" y="22910"/>
                    <a:pt x="90090" y="8475"/>
                    <a:pt x="112733" y="8475"/>
                  </a:cubicBezTo>
                  <a:cubicBezTo>
                    <a:pt x="139270" y="8475"/>
                    <a:pt x="161669" y="27635"/>
                    <a:pt x="161669" y="65954"/>
                  </a:cubicBezTo>
                  <a:cubicBezTo>
                    <a:pt x="161669" y="92200"/>
                    <a:pt x="149740" y="148629"/>
                    <a:pt x="105185" y="172513"/>
                  </a:cubicBezTo>
                  <a:cubicBezTo>
                    <a:pt x="101290" y="155978"/>
                    <a:pt x="94960" y="144954"/>
                    <a:pt x="80595" y="144954"/>
                  </a:cubicBezTo>
                  <a:cubicBezTo>
                    <a:pt x="66961" y="144954"/>
                    <a:pt x="53570" y="157290"/>
                    <a:pt x="53570" y="171200"/>
                  </a:cubicBezTo>
                  <a:cubicBezTo>
                    <a:pt x="53570" y="175925"/>
                    <a:pt x="53814" y="176187"/>
                    <a:pt x="54544" y="178024"/>
                  </a:cubicBezTo>
                  <a:close/>
                  <a:moveTo>
                    <a:pt x="96664" y="176712"/>
                  </a:moveTo>
                  <a:cubicBezTo>
                    <a:pt x="91308" y="178812"/>
                    <a:pt x="82299" y="181436"/>
                    <a:pt x="72804" y="181436"/>
                  </a:cubicBezTo>
                  <a:cubicBezTo>
                    <a:pt x="68909" y="181436"/>
                    <a:pt x="60387" y="181436"/>
                    <a:pt x="60387" y="171200"/>
                  </a:cubicBezTo>
                  <a:cubicBezTo>
                    <a:pt x="60387" y="161227"/>
                    <a:pt x="70370" y="152303"/>
                    <a:pt x="80595" y="152303"/>
                  </a:cubicBezTo>
                  <a:cubicBezTo>
                    <a:pt x="89360" y="152303"/>
                    <a:pt x="95934" y="156503"/>
                    <a:pt x="96664" y="176712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5" name="Dowolny kształt: kształt 74">
              <a:extLst>
                <a:ext uri="{FF2B5EF4-FFF2-40B4-BE49-F238E27FC236}">
                  <a16:creationId xmlns:a16="http://schemas.microsoft.com/office/drawing/2014/main" id="{18A56407-A463-B60C-FBB5-CD2DC9D4BEC2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10446685" y="6544067"/>
              <a:ext cx="47649" cy="374943"/>
            </a:xfrm>
            <a:custGeom>
              <a:avLst/>
              <a:gdLst>
                <a:gd name="connsiteX0" fmla="*/ 47908 w 47649"/>
                <a:gd name="connsiteY0" fmla="*/ 375018 h 374943"/>
                <a:gd name="connsiteX1" fmla="*/ 47908 w 47649"/>
                <a:gd name="connsiteY1" fmla="*/ 360020 h 374943"/>
                <a:gd name="connsiteX2" fmla="*/ 14170 w 47649"/>
                <a:gd name="connsiteY2" fmla="*/ 360020 h 374943"/>
                <a:gd name="connsiteX3" fmla="*/ 14170 w 47649"/>
                <a:gd name="connsiteY3" fmla="*/ 15072 h 374943"/>
                <a:gd name="connsiteX4" fmla="*/ 47908 w 47649"/>
                <a:gd name="connsiteY4" fmla="*/ 15072 h 374943"/>
                <a:gd name="connsiteX5" fmla="*/ 47908 w 47649"/>
                <a:gd name="connsiteY5" fmla="*/ 75 h 374943"/>
                <a:gd name="connsiteX6" fmla="*/ 258 w 47649"/>
                <a:gd name="connsiteY6" fmla="*/ 75 h 374943"/>
                <a:gd name="connsiteX7" fmla="*/ 258 w 47649"/>
                <a:gd name="connsiteY7" fmla="*/ 375018 h 374943"/>
                <a:gd name="connsiteX8" fmla="*/ 47908 w 47649"/>
                <a:gd name="connsiteY8" fmla="*/ 375018 h 374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49" h="374943">
                  <a:moveTo>
                    <a:pt x="47908" y="375018"/>
                  </a:moveTo>
                  <a:lnTo>
                    <a:pt x="47908" y="360020"/>
                  </a:lnTo>
                  <a:lnTo>
                    <a:pt x="14170" y="360020"/>
                  </a:lnTo>
                  <a:lnTo>
                    <a:pt x="14170" y="15072"/>
                  </a:lnTo>
                  <a:lnTo>
                    <a:pt x="47908" y="15072"/>
                  </a:lnTo>
                  <a:lnTo>
                    <a:pt x="47908" y="75"/>
                  </a:lnTo>
                  <a:lnTo>
                    <a:pt x="258" y="75"/>
                  </a:lnTo>
                  <a:lnTo>
                    <a:pt x="258" y="375018"/>
                  </a:lnTo>
                  <a:lnTo>
                    <a:pt x="47908" y="375018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6" name="Dowolny kształt: kształt 75">
              <a:extLst>
                <a:ext uri="{FF2B5EF4-FFF2-40B4-BE49-F238E27FC236}">
                  <a16:creationId xmlns:a16="http://schemas.microsoft.com/office/drawing/2014/main" id="{EA77AFE3-ECFB-0E42-37B3-326377D17E4F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10543646" y="6544067"/>
              <a:ext cx="13912" cy="374943"/>
            </a:xfrm>
            <a:custGeom>
              <a:avLst/>
              <a:gdLst>
                <a:gd name="connsiteX0" fmla="*/ 14173 w 13912"/>
                <a:gd name="connsiteY0" fmla="*/ 13573 h 374943"/>
                <a:gd name="connsiteX1" fmla="*/ 7217 w 13912"/>
                <a:gd name="connsiteY1" fmla="*/ 75 h 374943"/>
                <a:gd name="connsiteX2" fmla="*/ 261 w 13912"/>
                <a:gd name="connsiteY2" fmla="*/ 13573 h 374943"/>
                <a:gd name="connsiteX3" fmla="*/ 261 w 13912"/>
                <a:gd name="connsiteY3" fmla="*/ 361520 h 374943"/>
                <a:gd name="connsiteX4" fmla="*/ 7217 w 13912"/>
                <a:gd name="connsiteY4" fmla="*/ 375018 h 374943"/>
                <a:gd name="connsiteX5" fmla="*/ 14173 w 13912"/>
                <a:gd name="connsiteY5" fmla="*/ 361520 h 374943"/>
                <a:gd name="connsiteX6" fmla="*/ 14173 w 13912"/>
                <a:gd name="connsiteY6" fmla="*/ 13573 h 374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12" h="374943">
                  <a:moveTo>
                    <a:pt x="14173" y="13573"/>
                  </a:moveTo>
                  <a:cubicBezTo>
                    <a:pt x="14173" y="6824"/>
                    <a:pt x="14173" y="75"/>
                    <a:pt x="7217" y="75"/>
                  </a:cubicBezTo>
                  <a:cubicBezTo>
                    <a:pt x="261" y="75"/>
                    <a:pt x="261" y="6824"/>
                    <a:pt x="261" y="13573"/>
                  </a:cubicBezTo>
                  <a:lnTo>
                    <a:pt x="261" y="361520"/>
                  </a:lnTo>
                  <a:cubicBezTo>
                    <a:pt x="261" y="368269"/>
                    <a:pt x="261" y="375018"/>
                    <a:pt x="7217" y="375018"/>
                  </a:cubicBezTo>
                  <a:cubicBezTo>
                    <a:pt x="14173" y="375018"/>
                    <a:pt x="14173" y="368269"/>
                    <a:pt x="14173" y="361520"/>
                  </a:cubicBezTo>
                  <a:lnTo>
                    <a:pt x="14173" y="13573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7" name="Dowolny kształt: kształt 76">
              <a:extLst>
                <a:ext uri="{FF2B5EF4-FFF2-40B4-BE49-F238E27FC236}">
                  <a16:creationId xmlns:a16="http://schemas.microsoft.com/office/drawing/2014/main" id="{2B804931-E790-F08E-6915-D3F7C92D4B31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10618696" y="6569188"/>
              <a:ext cx="230597" cy="256086"/>
            </a:xfrm>
            <a:custGeom>
              <a:avLst/>
              <a:gdLst>
                <a:gd name="connsiteX0" fmla="*/ 128953 w 230597"/>
                <a:gd name="connsiteY0" fmla="*/ 29695 h 256086"/>
                <a:gd name="connsiteX1" fmla="*/ 161995 w 230597"/>
                <a:gd name="connsiteY1" fmla="*/ 11698 h 256086"/>
                <a:gd name="connsiteX2" fmla="*/ 173472 w 230597"/>
                <a:gd name="connsiteY2" fmla="*/ 11698 h 256086"/>
                <a:gd name="connsiteX3" fmla="*/ 173472 w 230597"/>
                <a:gd name="connsiteY3" fmla="*/ 75 h 256086"/>
                <a:gd name="connsiteX4" fmla="*/ 114693 w 230597"/>
                <a:gd name="connsiteY4" fmla="*/ 1200 h 256086"/>
                <a:gd name="connsiteX5" fmla="*/ 55565 w 230597"/>
                <a:gd name="connsiteY5" fmla="*/ 75 h 256086"/>
                <a:gd name="connsiteX6" fmla="*/ 55565 w 230597"/>
                <a:gd name="connsiteY6" fmla="*/ 11698 h 256086"/>
                <a:gd name="connsiteX7" fmla="*/ 67043 w 230597"/>
                <a:gd name="connsiteY7" fmla="*/ 11698 h 256086"/>
                <a:gd name="connsiteX8" fmla="*/ 100085 w 230597"/>
                <a:gd name="connsiteY8" fmla="*/ 29695 h 256086"/>
                <a:gd name="connsiteX9" fmla="*/ 100085 w 230597"/>
                <a:gd name="connsiteY9" fmla="*/ 196170 h 256086"/>
                <a:gd name="connsiteX10" fmla="*/ 52783 w 230597"/>
                <a:gd name="connsiteY10" fmla="*/ 100934 h 256086"/>
                <a:gd name="connsiteX11" fmla="*/ 21828 w 230597"/>
                <a:gd name="connsiteY11" fmla="*/ 48442 h 256086"/>
                <a:gd name="connsiteX12" fmla="*/ 8959 w 230597"/>
                <a:gd name="connsiteY12" fmla="*/ 48442 h 256086"/>
                <a:gd name="connsiteX13" fmla="*/ 264 w 230597"/>
                <a:gd name="connsiteY13" fmla="*/ 52567 h 256086"/>
                <a:gd name="connsiteX14" fmla="*/ 3394 w 230597"/>
                <a:gd name="connsiteY14" fmla="*/ 56691 h 256086"/>
                <a:gd name="connsiteX15" fmla="*/ 23915 w 230597"/>
                <a:gd name="connsiteY15" fmla="*/ 107683 h 256086"/>
                <a:gd name="connsiteX16" fmla="*/ 41653 w 230597"/>
                <a:gd name="connsiteY16" fmla="*/ 171049 h 256086"/>
                <a:gd name="connsiteX17" fmla="*/ 100085 w 230597"/>
                <a:gd name="connsiteY17" fmla="*/ 205544 h 256086"/>
                <a:gd name="connsiteX18" fmla="*/ 100085 w 230597"/>
                <a:gd name="connsiteY18" fmla="*/ 226540 h 256086"/>
                <a:gd name="connsiteX19" fmla="*/ 67043 w 230597"/>
                <a:gd name="connsiteY19" fmla="*/ 244538 h 256086"/>
                <a:gd name="connsiteX20" fmla="*/ 55565 w 230597"/>
                <a:gd name="connsiteY20" fmla="*/ 244538 h 256086"/>
                <a:gd name="connsiteX21" fmla="*/ 55565 w 230597"/>
                <a:gd name="connsiteY21" fmla="*/ 256161 h 256086"/>
                <a:gd name="connsiteX22" fmla="*/ 114345 w 230597"/>
                <a:gd name="connsiteY22" fmla="*/ 255036 h 256086"/>
                <a:gd name="connsiteX23" fmla="*/ 173472 w 230597"/>
                <a:gd name="connsiteY23" fmla="*/ 256161 h 256086"/>
                <a:gd name="connsiteX24" fmla="*/ 173472 w 230597"/>
                <a:gd name="connsiteY24" fmla="*/ 244538 h 256086"/>
                <a:gd name="connsiteX25" fmla="*/ 161995 w 230597"/>
                <a:gd name="connsiteY25" fmla="*/ 244538 h 256086"/>
                <a:gd name="connsiteX26" fmla="*/ 128953 w 230597"/>
                <a:gd name="connsiteY26" fmla="*/ 226540 h 256086"/>
                <a:gd name="connsiteX27" fmla="*/ 128953 w 230597"/>
                <a:gd name="connsiteY27" fmla="*/ 205544 h 256086"/>
                <a:gd name="connsiteX28" fmla="*/ 188776 w 230597"/>
                <a:gd name="connsiteY28" fmla="*/ 171424 h 256086"/>
                <a:gd name="connsiteX29" fmla="*/ 207210 w 230597"/>
                <a:gd name="connsiteY29" fmla="*/ 98685 h 256086"/>
                <a:gd name="connsiteX30" fmla="*/ 226339 w 230597"/>
                <a:gd name="connsiteY30" fmla="*/ 56691 h 256086"/>
                <a:gd name="connsiteX31" fmla="*/ 230861 w 230597"/>
                <a:gd name="connsiteY31" fmla="*/ 52567 h 256086"/>
                <a:gd name="connsiteX32" fmla="*/ 222514 w 230597"/>
                <a:gd name="connsiteY32" fmla="*/ 48442 h 256086"/>
                <a:gd name="connsiteX33" fmla="*/ 209297 w 230597"/>
                <a:gd name="connsiteY33" fmla="*/ 48442 h 256086"/>
                <a:gd name="connsiteX34" fmla="*/ 178342 w 230597"/>
                <a:gd name="connsiteY34" fmla="*/ 105434 h 256086"/>
                <a:gd name="connsiteX35" fmla="*/ 128953 w 230597"/>
                <a:gd name="connsiteY35" fmla="*/ 196170 h 256086"/>
                <a:gd name="connsiteX36" fmla="*/ 128953 w 230597"/>
                <a:gd name="connsiteY36" fmla="*/ 29695 h 25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30597" h="256086">
                  <a:moveTo>
                    <a:pt x="128953" y="29695"/>
                  </a:moveTo>
                  <a:cubicBezTo>
                    <a:pt x="128953" y="16947"/>
                    <a:pt x="128953" y="11698"/>
                    <a:pt x="161995" y="11698"/>
                  </a:cubicBezTo>
                  <a:lnTo>
                    <a:pt x="173472" y="11698"/>
                  </a:lnTo>
                  <a:lnTo>
                    <a:pt x="173472" y="75"/>
                  </a:lnTo>
                  <a:cubicBezTo>
                    <a:pt x="160951" y="1200"/>
                    <a:pt x="128953" y="1200"/>
                    <a:pt x="114693" y="1200"/>
                  </a:cubicBezTo>
                  <a:cubicBezTo>
                    <a:pt x="100433" y="1200"/>
                    <a:pt x="68086" y="1200"/>
                    <a:pt x="55565" y="75"/>
                  </a:cubicBezTo>
                  <a:lnTo>
                    <a:pt x="55565" y="11698"/>
                  </a:lnTo>
                  <a:lnTo>
                    <a:pt x="67043" y="11698"/>
                  </a:lnTo>
                  <a:cubicBezTo>
                    <a:pt x="100085" y="11698"/>
                    <a:pt x="100085" y="16572"/>
                    <a:pt x="100085" y="29695"/>
                  </a:cubicBezTo>
                  <a:lnTo>
                    <a:pt x="100085" y="196170"/>
                  </a:lnTo>
                  <a:cubicBezTo>
                    <a:pt x="54522" y="183047"/>
                    <a:pt x="52783" y="125306"/>
                    <a:pt x="52783" y="100934"/>
                  </a:cubicBezTo>
                  <a:cubicBezTo>
                    <a:pt x="52435" y="55566"/>
                    <a:pt x="37131" y="48442"/>
                    <a:pt x="21828" y="48442"/>
                  </a:cubicBezTo>
                  <a:lnTo>
                    <a:pt x="8959" y="48442"/>
                  </a:lnTo>
                  <a:cubicBezTo>
                    <a:pt x="3742" y="48442"/>
                    <a:pt x="264" y="48442"/>
                    <a:pt x="264" y="52567"/>
                  </a:cubicBezTo>
                  <a:cubicBezTo>
                    <a:pt x="264" y="54442"/>
                    <a:pt x="1307" y="56316"/>
                    <a:pt x="3394" y="56691"/>
                  </a:cubicBezTo>
                  <a:cubicBezTo>
                    <a:pt x="14872" y="58191"/>
                    <a:pt x="23567" y="63440"/>
                    <a:pt x="23915" y="107683"/>
                  </a:cubicBezTo>
                  <a:cubicBezTo>
                    <a:pt x="23915" y="116307"/>
                    <a:pt x="24958" y="145928"/>
                    <a:pt x="41653" y="171049"/>
                  </a:cubicBezTo>
                  <a:cubicBezTo>
                    <a:pt x="55217" y="191296"/>
                    <a:pt x="76434" y="202169"/>
                    <a:pt x="100085" y="205544"/>
                  </a:cubicBezTo>
                  <a:lnTo>
                    <a:pt x="100085" y="226540"/>
                  </a:lnTo>
                  <a:cubicBezTo>
                    <a:pt x="100085" y="239289"/>
                    <a:pt x="100085" y="244538"/>
                    <a:pt x="67043" y="244538"/>
                  </a:cubicBezTo>
                  <a:lnTo>
                    <a:pt x="55565" y="244538"/>
                  </a:lnTo>
                  <a:lnTo>
                    <a:pt x="55565" y="256161"/>
                  </a:lnTo>
                  <a:cubicBezTo>
                    <a:pt x="68086" y="255036"/>
                    <a:pt x="100085" y="255036"/>
                    <a:pt x="114345" y="255036"/>
                  </a:cubicBezTo>
                  <a:cubicBezTo>
                    <a:pt x="128605" y="255036"/>
                    <a:pt x="160951" y="255036"/>
                    <a:pt x="173472" y="256161"/>
                  </a:cubicBezTo>
                  <a:lnTo>
                    <a:pt x="173472" y="244538"/>
                  </a:lnTo>
                  <a:lnTo>
                    <a:pt x="161995" y="244538"/>
                  </a:lnTo>
                  <a:cubicBezTo>
                    <a:pt x="128953" y="244538"/>
                    <a:pt x="128953" y="239664"/>
                    <a:pt x="128953" y="226540"/>
                  </a:cubicBezTo>
                  <a:lnTo>
                    <a:pt x="128953" y="205544"/>
                  </a:lnTo>
                  <a:cubicBezTo>
                    <a:pt x="153995" y="202169"/>
                    <a:pt x="175211" y="190921"/>
                    <a:pt x="188776" y="171424"/>
                  </a:cubicBezTo>
                  <a:cubicBezTo>
                    <a:pt x="206862" y="144803"/>
                    <a:pt x="207210" y="115182"/>
                    <a:pt x="207210" y="98685"/>
                  </a:cubicBezTo>
                  <a:cubicBezTo>
                    <a:pt x="207210" y="92686"/>
                    <a:pt x="207558" y="59316"/>
                    <a:pt x="226339" y="56691"/>
                  </a:cubicBezTo>
                  <a:cubicBezTo>
                    <a:pt x="228426" y="56316"/>
                    <a:pt x="230861" y="55941"/>
                    <a:pt x="230861" y="52567"/>
                  </a:cubicBezTo>
                  <a:cubicBezTo>
                    <a:pt x="230861" y="48442"/>
                    <a:pt x="228078" y="48442"/>
                    <a:pt x="222514" y="48442"/>
                  </a:cubicBezTo>
                  <a:lnTo>
                    <a:pt x="209297" y="48442"/>
                  </a:lnTo>
                  <a:cubicBezTo>
                    <a:pt x="195732" y="48442"/>
                    <a:pt x="178690" y="51067"/>
                    <a:pt x="178342" y="105434"/>
                  </a:cubicBezTo>
                  <a:cubicBezTo>
                    <a:pt x="177994" y="146678"/>
                    <a:pt x="166516" y="186422"/>
                    <a:pt x="128953" y="196170"/>
                  </a:cubicBezTo>
                  <a:lnTo>
                    <a:pt x="128953" y="29695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8" name="Dowolny kształt: kształt 77">
              <a:extLst>
                <a:ext uri="{FF2B5EF4-FFF2-40B4-BE49-F238E27FC236}">
                  <a16:creationId xmlns:a16="http://schemas.microsoft.com/office/drawing/2014/main" id="{52ABA829-D0E3-7DD0-EC43-1DD0C4E6632A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10886189" y="6765770"/>
              <a:ext cx="152409" cy="172436"/>
            </a:xfrm>
            <a:custGeom>
              <a:avLst/>
              <a:gdLst>
                <a:gd name="connsiteX0" fmla="*/ 60407 w 152409"/>
                <a:gd name="connsiteY0" fmla="*/ 118183 h 172436"/>
                <a:gd name="connsiteX1" fmla="*/ 68685 w 152409"/>
                <a:gd name="connsiteY1" fmla="*/ 118446 h 172436"/>
                <a:gd name="connsiteX2" fmla="*/ 152681 w 152409"/>
                <a:gd name="connsiteY2" fmla="*/ 38395 h 172436"/>
                <a:gd name="connsiteX3" fmla="*/ 120787 w 152409"/>
                <a:gd name="connsiteY3" fmla="*/ 76 h 172436"/>
                <a:gd name="connsiteX4" fmla="*/ 62599 w 152409"/>
                <a:gd name="connsiteY4" fmla="*/ 65954 h 172436"/>
                <a:gd name="connsiteX5" fmla="*/ 52617 w 152409"/>
                <a:gd name="connsiteY5" fmla="*/ 99024 h 172436"/>
                <a:gd name="connsiteX6" fmla="*/ 8793 w 152409"/>
                <a:gd name="connsiteY6" fmla="*/ 62542 h 172436"/>
                <a:gd name="connsiteX7" fmla="*/ 29974 w 152409"/>
                <a:gd name="connsiteY7" fmla="*/ 9262 h 172436"/>
                <a:gd name="connsiteX8" fmla="*/ 31922 w 152409"/>
                <a:gd name="connsiteY8" fmla="*/ 5850 h 172436"/>
                <a:gd name="connsiteX9" fmla="*/ 28026 w 152409"/>
                <a:gd name="connsiteY9" fmla="*/ 2701 h 172436"/>
                <a:gd name="connsiteX10" fmla="*/ 20236 w 152409"/>
                <a:gd name="connsiteY10" fmla="*/ 8475 h 172436"/>
                <a:gd name="connsiteX11" fmla="*/ 271 w 152409"/>
                <a:gd name="connsiteY11" fmla="*/ 65166 h 172436"/>
                <a:gd name="connsiteX12" fmla="*/ 47504 w 152409"/>
                <a:gd name="connsiteY12" fmla="*/ 116084 h 172436"/>
                <a:gd name="connsiteX13" fmla="*/ 33870 w 152409"/>
                <a:gd name="connsiteY13" fmla="*/ 164114 h 172436"/>
                <a:gd name="connsiteX14" fmla="*/ 42147 w 152409"/>
                <a:gd name="connsiteY14" fmla="*/ 172513 h 172436"/>
                <a:gd name="connsiteX15" fmla="*/ 51643 w 152409"/>
                <a:gd name="connsiteY15" fmla="*/ 166739 h 172436"/>
                <a:gd name="connsiteX16" fmla="*/ 60407 w 152409"/>
                <a:gd name="connsiteY16" fmla="*/ 118183 h 172436"/>
                <a:gd name="connsiteX17" fmla="*/ 63573 w 152409"/>
                <a:gd name="connsiteY17" fmla="*/ 100336 h 172436"/>
                <a:gd name="connsiteX18" fmla="*/ 82076 w 152409"/>
                <a:gd name="connsiteY18" fmla="*/ 41282 h 172436"/>
                <a:gd name="connsiteX19" fmla="*/ 118109 w 152409"/>
                <a:gd name="connsiteY19" fmla="*/ 17924 h 172436"/>
                <a:gd name="connsiteX20" fmla="*/ 143916 w 152409"/>
                <a:gd name="connsiteY20" fmla="*/ 43645 h 172436"/>
                <a:gd name="connsiteX21" fmla="*/ 71363 w 152409"/>
                <a:gd name="connsiteY21" fmla="*/ 100599 h 172436"/>
                <a:gd name="connsiteX22" fmla="*/ 63573 w 152409"/>
                <a:gd name="connsiteY22" fmla="*/ 100336 h 172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2409" h="172436">
                  <a:moveTo>
                    <a:pt x="60407" y="118183"/>
                  </a:moveTo>
                  <a:cubicBezTo>
                    <a:pt x="63086" y="118446"/>
                    <a:pt x="66007" y="118446"/>
                    <a:pt x="68685" y="118446"/>
                  </a:cubicBezTo>
                  <a:cubicBezTo>
                    <a:pt x="112509" y="118446"/>
                    <a:pt x="152681" y="79864"/>
                    <a:pt x="152681" y="38395"/>
                  </a:cubicBezTo>
                  <a:cubicBezTo>
                    <a:pt x="152681" y="15036"/>
                    <a:pt x="139777" y="76"/>
                    <a:pt x="120787" y="76"/>
                  </a:cubicBezTo>
                  <a:cubicBezTo>
                    <a:pt x="87189" y="76"/>
                    <a:pt x="69416" y="46269"/>
                    <a:pt x="62599" y="65954"/>
                  </a:cubicBezTo>
                  <a:cubicBezTo>
                    <a:pt x="59434" y="75665"/>
                    <a:pt x="54077" y="94037"/>
                    <a:pt x="52617" y="99024"/>
                  </a:cubicBezTo>
                  <a:cubicBezTo>
                    <a:pt x="25835" y="95087"/>
                    <a:pt x="8793" y="81964"/>
                    <a:pt x="8793" y="62542"/>
                  </a:cubicBezTo>
                  <a:cubicBezTo>
                    <a:pt x="8793" y="62279"/>
                    <a:pt x="10253" y="32884"/>
                    <a:pt x="29974" y="9262"/>
                  </a:cubicBezTo>
                  <a:cubicBezTo>
                    <a:pt x="31678" y="7425"/>
                    <a:pt x="31922" y="6900"/>
                    <a:pt x="31922" y="5850"/>
                  </a:cubicBezTo>
                  <a:cubicBezTo>
                    <a:pt x="31922" y="2701"/>
                    <a:pt x="28757" y="2701"/>
                    <a:pt x="28026" y="2701"/>
                  </a:cubicBezTo>
                  <a:cubicBezTo>
                    <a:pt x="25835" y="2701"/>
                    <a:pt x="24861" y="2701"/>
                    <a:pt x="20236" y="8475"/>
                  </a:cubicBezTo>
                  <a:cubicBezTo>
                    <a:pt x="6601" y="26585"/>
                    <a:pt x="271" y="53881"/>
                    <a:pt x="271" y="65166"/>
                  </a:cubicBezTo>
                  <a:cubicBezTo>
                    <a:pt x="271" y="88525"/>
                    <a:pt x="16097" y="108735"/>
                    <a:pt x="47504" y="116084"/>
                  </a:cubicBezTo>
                  <a:cubicBezTo>
                    <a:pt x="35330" y="156765"/>
                    <a:pt x="33870" y="161752"/>
                    <a:pt x="33870" y="164114"/>
                  </a:cubicBezTo>
                  <a:cubicBezTo>
                    <a:pt x="33870" y="171200"/>
                    <a:pt x="39469" y="172513"/>
                    <a:pt x="42147" y="172513"/>
                  </a:cubicBezTo>
                  <a:cubicBezTo>
                    <a:pt x="44826" y="172513"/>
                    <a:pt x="49695" y="170675"/>
                    <a:pt x="51643" y="166739"/>
                  </a:cubicBezTo>
                  <a:cubicBezTo>
                    <a:pt x="53347" y="162802"/>
                    <a:pt x="55538" y="149416"/>
                    <a:pt x="60407" y="118183"/>
                  </a:cubicBezTo>
                  <a:close/>
                  <a:moveTo>
                    <a:pt x="63573" y="100336"/>
                  </a:moveTo>
                  <a:cubicBezTo>
                    <a:pt x="68442" y="70153"/>
                    <a:pt x="70390" y="58342"/>
                    <a:pt x="82076" y="41282"/>
                  </a:cubicBezTo>
                  <a:cubicBezTo>
                    <a:pt x="93032" y="25272"/>
                    <a:pt x="105936" y="17924"/>
                    <a:pt x="118109" y="17924"/>
                  </a:cubicBezTo>
                  <a:cubicBezTo>
                    <a:pt x="134908" y="17924"/>
                    <a:pt x="143916" y="29997"/>
                    <a:pt x="143916" y="43645"/>
                  </a:cubicBezTo>
                  <a:cubicBezTo>
                    <a:pt x="143916" y="70153"/>
                    <a:pt x="113240" y="100599"/>
                    <a:pt x="71363" y="100599"/>
                  </a:cubicBezTo>
                  <a:cubicBezTo>
                    <a:pt x="69172" y="100599"/>
                    <a:pt x="65764" y="100599"/>
                    <a:pt x="63573" y="100336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9" name="Dowolny kształt: kształt 78">
              <a:extLst>
                <a:ext uri="{FF2B5EF4-FFF2-40B4-BE49-F238E27FC236}">
                  <a16:creationId xmlns:a16="http://schemas.microsoft.com/office/drawing/2014/main" id="{4F5F1DAE-2845-C0CB-79A8-B47ED0B864A6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1088849" y="6544067"/>
              <a:ext cx="77561" cy="374943"/>
            </a:xfrm>
            <a:custGeom>
              <a:avLst/>
              <a:gdLst>
                <a:gd name="connsiteX0" fmla="*/ 76099 w 77561"/>
                <a:gd name="connsiteY0" fmla="*/ 193920 h 374943"/>
                <a:gd name="connsiteX1" fmla="*/ 77838 w 77561"/>
                <a:gd name="connsiteY1" fmla="*/ 187546 h 374943"/>
                <a:gd name="connsiteX2" fmla="*/ 76099 w 77561"/>
                <a:gd name="connsiteY2" fmla="*/ 181172 h 374943"/>
                <a:gd name="connsiteX3" fmla="*/ 15233 w 77561"/>
                <a:gd name="connsiteY3" fmla="*/ 8698 h 374943"/>
                <a:gd name="connsiteX4" fmla="*/ 7233 w 77561"/>
                <a:gd name="connsiteY4" fmla="*/ 75 h 374943"/>
                <a:gd name="connsiteX5" fmla="*/ 277 w 77561"/>
                <a:gd name="connsiteY5" fmla="*/ 7574 h 374943"/>
                <a:gd name="connsiteX6" fmla="*/ 2016 w 77561"/>
                <a:gd name="connsiteY6" fmla="*/ 13573 h 374943"/>
                <a:gd name="connsiteX7" fmla="*/ 63578 w 77561"/>
                <a:gd name="connsiteY7" fmla="*/ 187546 h 374943"/>
                <a:gd name="connsiteX8" fmla="*/ 2016 w 77561"/>
                <a:gd name="connsiteY8" fmla="*/ 360770 h 374943"/>
                <a:gd name="connsiteX9" fmla="*/ 277 w 77561"/>
                <a:gd name="connsiteY9" fmla="*/ 367519 h 374943"/>
                <a:gd name="connsiteX10" fmla="*/ 7233 w 77561"/>
                <a:gd name="connsiteY10" fmla="*/ 375018 h 374943"/>
                <a:gd name="connsiteX11" fmla="*/ 14537 w 77561"/>
                <a:gd name="connsiteY11" fmla="*/ 367519 h 374943"/>
                <a:gd name="connsiteX12" fmla="*/ 76099 w 77561"/>
                <a:gd name="connsiteY12" fmla="*/ 193920 h 374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561" h="374943">
                  <a:moveTo>
                    <a:pt x="76099" y="193920"/>
                  </a:moveTo>
                  <a:cubicBezTo>
                    <a:pt x="77838" y="189421"/>
                    <a:pt x="77838" y="188671"/>
                    <a:pt x="77838" y="187546"/>
                  </a:cubicBezTo>
                  <a:cubicBezTo>
                    <a:pt x="77838" y="186422"/>
                    <a:pt x="77838" y="185672"/>
                    <a:pt x="76099" y="181172"/>
                  </a:cubicBezTo>
                  <a:lnTo>
                    <a:pt x="15233" y="8698"/>
                  </a:lnTo>
                  <a:cubicBezTo>
                    <a:pt x="13146" y="2324"/>
                    <a:pt x="11059" y="75"/>
                    <a:pt x="7233" y="75"/>
                  </a:cubicBezTo>
                  <a:cubicBezTo>
                    <a:pt x="3407" y="75"/>
                    <a:pt x="277" y="3449"/>
                    <a:pt x="277" y="7574"/>
                  </a:cubicBezTo>
                  <a:cubicBezTo>
                    <a:pt x="277" y="8698"/>
                    <a:pt x="277" y="9448"/>
                    <a:pt x="2016" y="13573"/>
                  </a:cubicBezTo>
                  <a:lnTo>
                    <a:pt x="63578" y="187546"/>
                  </a:lnTo>
                  <a:lnTo>
                    <a:pt x="2016" y="360770"/>
                  </a:lnTo>
                  <a:cubicBezTo>
                    <a:pt x="277" y="364895"/>
                    <a:pt x="277" y="365644"/>
                    <a:pt x="277" y="367519"/>
                  </a:cubicBezTo>
                  <a:cubicBezTo>
                    <a:pt x="277" y="371644"/>
                    <a:pt x="3407" y="375018"/>
                    <a:pt x="7233" y="375018"/>
                  </a:cubicBezTo>
                  <a:cubicBezTo>
                    <a:pt x="11755" y="375018"/>
                    <a:pt x="13146" y="371269"/>
                    <a:pt x="14537" y="367519"/>
                  </a:cubicBezTo>
                  <a:lnTo>
                    <a:pt x="76099" y="193920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0" name="Dowolny kształt: kształt 79">
              <a:extLst>
                <a:ext uri="{FF2B5EF4-FFF2-40B4-BE49-F238E27FC236}">
                  <a16:creationId xmlns:a16="http://schemas.microsoft.com/office/drawing/2014/main" id="{586AEF54-61DE-9F25-C969-3D2F251A296D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1212630" y="6544067"/>
              <a:ext cx="47649" cy="374943"/>
            </a:xfrm>
            <a:custGeom>
              <a:avLst/>
              <a:gdLst>
                <a:gd name="connsiteX0" fmla="*/ 47931 w 47649"/>
                <a:gd name="connsiteY0" fmla="*/ 75 h 374943"/>
                <a:gd name="connsiteX1" fmla="*/ 281 w 47649"/>
                <a:gd name="connsiteY1" fmla="*/ 75 h 374943"/>
                <a:gd name="connsiteX2" fmla="*/ 281 w 47649"/>
                <a:gd name="connsiteY2" fmla="*/ 15072 h 374943"/>
                <a:gd name="connsiteX3" fmla="*/ 34018 w 47649"/>
                <a:gd name="connsiteY3" fmla="*/ 15072 h 374943"/>
                <a:gd name="connsiteX4" fmla="*/ 34018 w 47649"/>
                <a:gd name="connsiteY4" fmla="*/ 360020 h 374943"/>
                <a:gd name="connsiteX5" fmla="*/ 281 w 47649"/>
                <a:gd name="connsiteY5" fmla="*/ 360020 h 374943"/>
                <a:gd name="connsiteX6" fmla="*/ 281 w 47649"/>
                <a:gd name="connsiteY6" fmla="*/ 375018 h 374943"/>
                <a:gd name="connsiteX7" fmla="*/ 47931 w 47649"/>
                <a:gd name="connsiteY7" fmla="*/ 375018 h 374943"/>
                <a:gd name="connsiteX8" fmla="*/ 47931 w 47649"/>
                <a:gd name="connsiteY8" fmla="*/ 75 h 374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49" h="374943">
                  <a:moveTo>
                    <a:pt x="47931" y="75"/>
                  </a:moveTo>
                  <a:lnTo>
                    <a:pt x="281" y="75"/>
                  </a:lnTo>
                  <a:lnTo>
                    <a:pt x="281" y="15072"/>
                  </a:lnTo>
                  <a:lnTo>
                    <a:pt x="34018" y="15072"/>
                  </a:lnTo>
                  <a:lnTo>
                    <a:pt x="34018" y="360020"/>
                  </a:lnTo>
                  <a:lnTo>
                    <a:pt x="281" y="360020"/>
                  </a:lnTo>
                  <a:lnTo>
                    <a:pt x="281" y="375018"/>
                  </a:lnTo>
                  <a:lnTo>
                    <a:pt x="47931" y="375018"/>
                  </a:lnTo>
                  <a:lnTo>
                    <a:pt x="47931" y="75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684EBB6-E8A8-CDE8-E144-463EF3D4183E}"/>
              </a:ext>
            </a:extLst>
          </p:cNvPr>
          <p:cNvSpPr txBox="1"/>
          <p:nvPr/>
        </p:nvSpPr>
        <p:spPr>
          <a:xfrm>
            <a:off x="524890" y="1170789"/>
            <a:ext cx="8181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QFI matrix for a </a:t>
            </a:r>
            <a:r>
              <a:rPr lang="pl-PL" sz="2000" dirty="0" err="1"/>
              <a:t>mixed</a:t>
            </a:r>
            <a:r>
              <a:rPr lang="pl-PL" sz="2000" dirty="0"/>
              <a:t> </a:t>
            </a:r>
            <a:r>
              <a:rPr lang="pl-PL" sz="2000" dirty="0" err="1"/>
              <a:t>state</a:t>
            </a:r>
            <a:r>
              <a:rPr lang="pl-PL" sz="2000" dirty="0"/>
              <a:t> </a:t>
            </a:r>
            <a:r>
              <a:rPr lang="pl-PL" sz="2000" dirty="0" err="1"/>
              <a:t>is</a:t>
            </a:r>
            <a:r>
              <a:rPr lang="pl-PL" sz="2000" dirty="0"/>
              <a:t> </a:t>
            </a:r>
            <a:r>
              <a:rPr lang="pl-PL" sz="2000" dirty="0" err="1"/>
              <a:t>again</a:t>
            </a:r>
            <a:r>
              <a:rPr lang="pl-PL" sz="2000" dirty="0"/>
              <a:t> the minimum </a:t>
            </a:r>
            <a:r>
              <a:rPr lang="pl-PL" sz="2000" dirty="0" err="1"/>
              <a:t>over</a:t>
            </a:r>
            <a:r>
              <a:rPr lang="pl-PL" sz="2000" dirty="0"/>
              <a:t> </a:t>
            </a:r>
            <a:r>
              <a:rPr lang="pl-PL" sz="2000" dirty="0" err="1"/>
              <a:t>its</a:t>
            </a:r>
            <a:r>
              <a:rPr lang="pl-PL" sz="2000" dirty="0"/>
              <a:t> </a:t>
            </a:r>
            <a:r>
              <a:rPr lang="pl-PL" sz="2000" dirty="0" err="1"/>
              <a:t>purifications</a:t>
            </a:r>
            <a:r>
              <a:rPr lang="pl-PL" sz="2000" dirty="0"/>
              <a:t>!   (in the </a:t>
            </a:r>
            <a:r>
              <a:rPr lang="pl-PL" sz="2000" dirty="0" err="1"/>
              <a:t>sense</a:t>
            </a:r>
            <a:r>
              <a:rPr lang="pl-PL" sz="2000" dirty="0"/>
              <a:t> of matrix </a:t>
            </a:r>
            <a:r>
              <a:rPr lang="pl-PL" sz="2000" dirty="0" err="1"/>
              <a:t>ordering</a:t>
            </a:r>
            <a:r>
              <a:rPr lang="pl-PL" sz="2000" dirty="0"/>
              <a:t>)</a:t>
            </a:r>
            <a:endParaRPr lang="en-US" sz="2000" dirty="0"/>
          </a:p>
        </p:txBody>
      </p:sp>
      <p:sp>
        <p:nvSpPr>
          <p:cNvPr id="105" name="pole tekstowe 104">
            <a:extLst>
              <a:ext uri="{FF2B5EF4-FFF2-40B4-BE49-F238E27FC236}">
                <a16:creationId xmlns:a16="http://schemas.microsoft.com/office/drawing/2014/main" id="{0CC3CAA9-32F6-0532-DCBA-005AEEBDEC10}"/>
              </a:ext>
            </a:extLst>
          </p:cNvPr>
          <p:cNvSpPr txBox="1"/>
          <p:nvPr/>
        </p:nvSpPr>
        <p:spPr>
          <a:xfrm>
            <a:off x="524890" y="2845470"/>
            <a:ext cx="8181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And </a:t>
            </a:r>
            <a:r>
              <a:rPr lang="pl-PL" sz="2000" dirty="0" err="1"/>
              <a:t>this</a:t>
            </a:r>
            <a:r>
              <a:rPr lang="pl-PL" sz="2000" dirty="0"/>
              <a:t> </a:t>
            </a:r>
            <a:r>
              <a:rPr lang="pl-PL" sz="2000" dirty="0" err="1"/>
              <a:t>implies</a:t>
            </a:r>
            <a:r>
              <a:rPr lang="pl-PL" sz="2000" dirty="0"/>
              <a:t> the same </a:t>
            </a:r>
            <a:r>
              <a:rPr lang="pl-PL" sz="2000" dirty="0" err="1"/>
              <a:t>equality</a:t>
            </a:r>
            <a:r>
              <a:rPr lang="pl-PL" sz="2000" dirty="0"/>
              <a:t> for the </a:t>
            </a:r>
            <a:r>
              <a:rPr lang="pl-PL" sz="2000" dirty="0" err="1"/>
              <a:t>trace</a:t>
            </a:r>
            <a:r>
              <a:rPr lang="pl-PL" sz="2000" dirty="0"/>
              <a:t> </a:t>
            </a:r>
            <a:endParaRPr lang="en-US" sz="2000" dirty="0"/>
          </a:p>
        </p:txBody>
      </p:sp>
      <p:grpSp>
        <p:nvGrpSpPr>
          <p:cNvPr id="158" name="Grupa 157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Tr {F}_Q[\rho_\varphi]  = \min_{\ket{\Psi_\varphi}} \Tr {F}_Q[\ket{\Psi_\varphi}]$$&#10; \end{document}&#10;" title="IguanaTex Vector Display">
            <a:extLst>
              <a:ext uri="{FF2B5EF4-FFF2-40B4-BE49-F238E27FC236}">
                <a16:creationId xmlns:a16="http://schemas.microsoft.com/office/drawing/2014/main" id="{8EE533CE-0805-549E-3464-E57455970199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2258341" y="3388431"/>
            <a:ext cx="4066573" cy="596315"/>
            <a:chOff x="8436803" y="6617486"/>
            <a:chExt cx="4134809" cy="655998"/>
          </a:xfrm>
        </p:grpSpPr>
        <p:sp>
          <p:nvSpPr>
            <p:cNvPr id="132" name="Dowolny kształt: kształt 131">
              <a:extLst>
                <a:ext uri="{FF2B5EF4-FFF2-40B4-BE49-F238E27FC236}">
                  <a16:creationId xmlns:a16="http://schemas.microsoft.com/office/drawing/2014/main" id="{2470AE97-47B1-0B73-2798-574172DE6A0E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8436803" y="6646498"/>
              <a:ext cx="224361" cy="269049"/>
            </a:xfrm>
            <a:custGeom>
              <a:avLst/>
              <a:gdLst>
                <a:gd name="connsiteX0" fmla="*/ 217967 w 224361"/>
                <a:gd name="connsiteY0" fmla="*/ 75 h 269049"/>
                <a:gd name="connsiteX1" fmla="*/ 6742 w 224361"/>
                <a:gd name="connsiteY1" fmla="*/ 75 h 269049"/>
                <a:gd name="connsiteX2" fmla="*/ 173 w 224361"/>
                <a:gd name="connsiteY2" fmla="*/ 89493 h 269049"/>
                <a:gd name="connsiteX3" fmla="*/ 8816 w 224361"/>
                <a:gd name="connsiteY3" fmla="*/ 89493 h 269049"/>
                <a:gd name="connsiteX4" fmla="*/ 71043 w 224361"/>
                <a:gd name="connsiteY4" fmla="*/ 12395 h 269049"/>
                <a:gd name="connsiteX5" fmla="*/ 89711 w 224361"/>
                <a:gd name="connsiteY5" fmla="*/ 13189 h 269049"/>
                <a:gd name="connsiteX6" fmla="*/ 96970 w 224361"/>
                <a:gd name="connsiteY6" fmla="*/ 28291 h 269049"/>
                <a:gd name="connsiteX7" fmla="*/ 96970 w 224361"/>
                <a:gd name="connsiteY7" fmla="*/ 237728 h 269049"/>
                <a:gd name="connsiteX8" fmla="*/ 60671 w 224361"/>
                <a:gd name="connsiteY8" fmla="*/ 256804 h 269049"/>
                <a:gd name="connsiteX9" fmla="*/ 46843 w 224361"/>
                <a:gd name="connsiteY9" fmla="*/ 256804 h 269049"/>
                <a:gd name="connsiteX10" fmla="*/ 46843 w 224361"/>
                <a:gd name="connsiteY10" fmla="*/ 269124 h 269049"/>
                <a:gd name="connsiteX11" fmla="*/ 112181 w 224361"/>
                <a:gd name="connsiteY11" fmla="*/ 267932 h 269049"/>
                <a:gd name="connsiteX12" fmla="*/ 177865 w 224361"/>
                <a:gd name="connsiteY12" fmla="*/ 269124 h 269049"/>
                <a:gd name="connsiteX13" fmla="*/ 177865 w 224361"/>
                <a:gd name="connsiteY13" fmla="*/ 256804 h 269049"/>
                <a:gd name="connsiteX14" fmla="*/ 164037 w 224361"/>
                <a:gd name="connsiteY14" fmla="*/ 256804 h 269049"/>
                <a:gd name="connsiteX15" fmla="*/ 127738 w 224361"/>
                <a:gd name="connsiteY15" fmla="*/ 237728 h 269049"/>
                <a:gd name="connsiteX16" fmla="*/ 127738 w 224361"/>
                <a:gd name="connsiteY16" fmla="*/ 28291 h 269049"/>
                <a:gd name="connsiteX17" fmla="*/ 133961 w 224361"/>
                <a:gd name="connsiteY17" fmla="*/ 13189 h 269049"/>
                <a:gd name="connsiteX18" fmla="*/ 153666 w 224361"/>
                <a:gd name="connsiteY18" fmla="*/ 12395 h 269049"/>
                <a:gd name="connsiteX19" fmla="*/ 215893 w 224361"/>
                <a:gd name="connsiteY19" fmla="*/ 89493 h 269049"/>
                <a:gd name="connsiteX20" fmla="*/ 224535 w 224361"/>
                <a:gd name="connsiteY20" fmla="*/ 89493 h 269049"/>
                <a:gd name="connsiteX21" fmla="*/ 217967 w 224361"/>
                <a:gd name="connsiteY21" fmla="*/ 75 h 26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24361" h="269049">
                  <a:moveTo>
                    <a:pt x="217967" y="75"/>
                  </a:moveTo>
                  <a:lnTo>
                    <a:pt x="6742" y="75"/>
                  </a:lnTo>
                  <a:lnTo>
                    <a:pt x="173" y="89493"/>
                  </a:lnTo>
                  <a:lnTo>
                    <a:pt x="8816" y="89493"/>
                  </a:lnTo>
                  <a:cubicBezTo>
                    <a:pt x="13656" y="25509"/>
                    <a:pt x="18841" y="12395"/>
                    <a:pt x="71043" y="12395"/>
                  </a:cubicBezTo>
                  <a:cubicBezTo>
                    <a:pt x="77265" y="12395"/>
                    <a:pt x="86254" y="12395"/>
                    <a:pt x="89711" y="13189"/>
                  </a:cubicBezTo>
                  <a:cubicBezTo>
                    <a:pt x="96970" y="14779"/>
                    <a:pt x="96970" y="19151"/>
                    <a:pt x="96970" y="28291"/>
                  </a:cubicBezTo>
                  <a:lnTo>
                    <a:pt x="96970" y="237728"/>
                  </a:lnTo>
                  <a:cubicBezTo>
                    <a:pt x="96970" y="251240"/>
                    <a:pt x="96970" y="256804"/>
                    <a:pt x="60671" y="256804"/>
                  </a:cubicBezTo>
                  <a:lnTo>
                    <a:pt x="46843" y="256804"/>
                  </a:lnTo>
                  <a:lnTo>
                    <a:pt x="46843" y="269124"/>
                  </a:lnTo>
                  <a:cubicBezTo>
                    <a:pt x="61017" y="267932"/>
                    <a:pt x="96279" y="267932"/>
                    <a:pt x="112181" y="267932"/>
                  </a:cubicBezTo>
                  <a:cubicBezTo>
                    <a:pt x="128084" y="267932"/>
                    <a:pt x="163691" y="267932"/>
                    <a:pt x="177865" y="269124"/>
                  </a:cubicBezTo>
                  <a:lnTo>
                    <a:pt x="177865" y="256804"/>
                  </a:lnTo>
                  <a:lnTo>
                    <a:pt x="164037" y="256804"/>
                  </a:lnTo>
                  <a:cubicBezTo>
                    <a:pt x="127738" y="256804"/>
                    <a:pt x="127738" y="251240"/>
                    <a:pt x="127738" y="237728"/>
                  </a:cubicBezTo>
                  <a:lnTo>
                    <a:pt x="127738" y="28291"/>
                  </a:lnTo>
                  <a:cubicBezTo>
                    <a:pt x="127738" y="20343"/>
                    <a:pt x="127738" y="14779"/>
                    <a:pt x="133961" y="13189"/>
                  </a:cubicBezTo>
                  <a:cubicBezTo>
                    <a:pt x="137763" y="12395"/>
                    <a:pt x="147097" y="12395"/>
                    <a:pt x="153666" y="12395"/>
                  </a:cubicBezTo>
                  <a:cubicBezTo>
                    <a:pt x="205867" y="12395"/>
                    <a:pt x="211053" y="25509"/>
                    <a:pt x="215893" y="89493"/>
                  </a:cubicBezTo>
                  <a:lnTo>
                    <a:pt x="224535" y="89493"/>
                  </a:lnTo>
                  <a:lnTo>
                    <a:pt x="217967" y="75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3" name="Dowolny kształt: kształt 132">
              <a:extLst>
                <a:ext uri="{FF2B5EF4-FFF2-40B4-BE49-F238E27FC236}">
                  <a16:creationId xmlns:a16="http://schemas.microsoft.com/office/drawing/2014/main" id="{6514F840-3623-3744-4B02-4CA139F63BCE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8654904" y="6739890"/>
              <a:ext cx="116156" cy="175657"/>
            </a:xfrm>
            <a:custGeom>
              <a:avLst/>
              <a:gdLst>
                <a:gd name="connsiteX0" fmla="*/ 48232 w 116156"/>
                <a:gd name="connsiteY0" fmla="*/ 43790 h 175657"/>
                <a:gd name="connsiteX1" fmla="*/ 48232 w 116156"/>
                <a:gd name="connsiteY1" fmla="*/ 75 h 175657"/>
                <a:gd name="connsiteX2" fmla="*/ 180 w 116156"/>
                <a:gd name="connsiteY2" fmla="*/ 4446 h 175657"/>
                <a:gd name="connsiteX3" fmla="*/ 180 w 116156"/>
                <a:gd name="connsiteY3" fmla="*/ 16766 h 175657"/>
                <a:gd name="connsiteX4" fmla="*/ 27145 w 116156"/>
                <a:gd name="connsiteY4" fmla="*/ 39021 h 175657"/>
                <a:gd name="connsiteX5" fmla="*/ 27145 w 116156"/>
                <a:gd name="connsiteY5" fmla="*/ 145528 h 175657"/>
                <a:gd name="connsiteX6" fmla="*/ 180 w 116156"/>
                <a:gd name="connsiteY6" fmla="*/ 163412 h 175657"/>
                <a:gd name="connsiteX7" fmla="*/ 180 w 116156"/>
                <a:gd name="connsiteY7" fmla="*/ 175732 h 175657"/>
                <a:gd name="connsiteX8" fmla="*/ 39590 w 116156"/>
                <a:gd name="connsiteY8" fmla="*/ 174540 h 175657"/>
                <a:gd name="connsiteX9" fmla="*/ 83494 w 116156"/>
                <a:gd name="connsiteY9" fmla="*/ 175732 h 175657"/>
                <a:gd name="connsiteX10" fmla="*/ 83494 w 116156"/>
                <a:gd name="connsiteY10" fmla="*/ 163412 h 175657"/>
                <a:gd name="connsiteX11" fmla="*/ 76235 w 116156"/>
                <a:gd name="connsiteY11" fmla="*/ 163412 h 175657"/>
                <a:gd name="connsiteX12" fmla="*/ 49961 w 116156"/>
                <a:gd name="connsiteY12" fmla="*/ 144733 h 175657"/>
                <a:gd name="connsiteX13" fmla="*/ 49961 w 116156"/>
                <a:gd name="connsiteY13" fmla="*/ 83532 h 175657"/>
                <a:gd name="connsiteX14" fmla="*/ 90754 w 116156"/>
                <a:gd name="connsiteY14" fmla="*/ 8818 h 175657"/>
                <a:gd name="connsiteX15" fmla="*/ 94557 w 116156"/>
                <a:gd name="connsiteY15" fmla="*/ 9215 h 175657"/>
                <a:gd name="connsiteX16" fmla="*/ 86606 w 116156"/>
                <a:gd name="connsiteY16" fmla="*/ 24714 h 175657"/>
                <a:gd name="connsiteX17" fmla="*/ 101471 w 116156"/>
                <a:gd name="connsiteY17" fmla="*/ 41803 h 175657"/>
                <a:gd name="connsiteX18" fmla="*/ 116336 w 116156"/>
                <a:gd name="connsiteY18" fmla="*/ 24317 h 175657"/>
                <a:gd name="connsiteX19" fmla="*/ 90754 w 116156"/>
                <a:gd name="connsiteY19" fmla="*/ 75 h 175657"/>
                <a:gd name="connsiteX20" fmla="*/ 48232 w 116156"/>
                <a:gd name="connsiteY20" fmla="*/ 43790 h 1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6156" h="175657">
                  <a:moveTo>
                    <a:pt x="48232" y="43790"/>
                  </a:moveTo>
                  <a:lnTo>
                    <a:pt x="48232" y="75"/>
                  </a:lnTo>
                  <a:lnTo>
                    <a:pt x="180" y="4446"/>
                  </a:lnTo>
                  <a:lnTo>
                    <a:pt x="180" y="16766"/>
                  </a:lnTo>
                  <a:cubicBezTo>
                    <a:pt x="24379" y="16766"/>
                    <a:pt x="27145" y="19548"/>
                    <a:pt x="27145" y="39021"/>
                  </a:cubicBezTo>
                  <a:lnTo>
                    <a:pt x="27145" y="145528"/>
                  </a:lnTo>
                  <a:cubicBezTo>
                    <a:pt x="27145" y="163412"/>
                    <a:pt x="23342" y="163412"/>
                    <a:pt x="180" y="163412"/>
                  </a:cubicBezTo>
                  <a:lnTo>
                    <a:pt x="180" y="175732"/>
                  </a:lnTo>
                  <a:cubicBezTo>
                    <a:pt x="13662" y="175334"/>
                    <a:pt x="29910" y="174540"/>
                    <a:pt x="39590" y="174540"/>
                  </a:cubicBezTo>
                  <a:cubicBezTo>
                    <a:pt x="53418" y="174540"/>
                    <a:pt x="69666" y="174540"/>
                    <a:pt x="83494" y="175732"/>
                  </a:cubicBezTo>
                  <a:lnTo>
                    <a:pt x="83494" y="163412"/>
                  </a:lnTo>
                  <a:lnTo>
                    <a:pt x="76235" y="163412"/>
                  </a:lnTo>
                  <a:cubicBezTo>
                    <a:pt x="50652" y="163412"/>
                    <a:pt x="49961" y="159040"/>
                    <a:pt x="49961" y="144733"/>
                  </a:cubicBezTo>
                  <a:lnTo>
                    <a:pt x="49961" y="83532"/>
                  </a:lnTo>
                  <a:cubicBezTo>
                    <a:pt x="49961" y="44188"/>
                    <a:pt x="64481" y="8818"/>
                    <a:pt x="90754" y="8818"/>
                  </a:cubicBezTo>
                  <a:cubicBezTo>
                    <a:pt x="93174" y="8818"/>
                    <a:pt x="93865" y="8818"/>
                    <a:pt x="94557" y="9215"/>
                  </a:cubicBezTo>
                  <a:cubicBezTo>
                    <a:pt x="93520" y="9613"/>
                    <a:pt x="86606" y="14382"/>
                    <a:pt x="86606" y="24714"/>
                  </a:cubicBezTo>
                  <a:cubicBezTo>
                    <a:pt x="86606" y="35842"/>
                    <a:pt x="93865" y="41803"/>
                    <a:pt x="101471" y="41803"/>
                  </a:cubicBezTo>
                  <a:cubicBezTo>
                    <a:pt x="107694" y="41803"/>
                    <a:pt x="116336" y="37034"/>
                    <a:pt x="116336" y="24317"/>
                  </a:cubicBezTo>
                  <a:cubicBezTo>
                    <a:pt x="116336" y="11600"/>
                    <a:pt x="105619" y="75"/>
                    <a:pt x="90754" y="75"/>
                  </a:cubicBezTo>
                  <a:cubicBezTo>
                    <a:pt x="65518" y="75"/>
                    <a:pt x="53072" y="26701"/>
                    <a:pt x="48232" y="43790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4" name="Dowolny kształt: kształt 133">
              <a:extLst>
                <a:ext uri="{FF2B5EF4-FFF2-40B4-BE49-F238E27FC236}">
                  <a16:creationId xmlns:a16="http://schemas.microsoft.com/office/drawing/2014/main" id="{0619B790-A3CB-9E2E-853F-B0FF088DE192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8793762" y="6645306"/>
              <a:ext cx="245718" cy="270241"/>
            </a:xfrm>
            <a:custGeom>
              <a:avLst/>
              <a:gdLst>
                <a:gd name="connsiteX0" fmla="*/ 91795 w 245718"/>
                <a:gd name="connsiteY0" fmla="*/ 141157 h 270241"/>
                <a:gd name="connsiteX1" fmla="*/ 125328 w 245718"/>
                <a:gd name="connsiteY1" fmla="*/ 141157 h 270241"/>
                <a:gd name="connsiteX2" fmla="*/ 154022 w 245718"/>
                <a:gd name="connsiteY2" fmla="*/ 159040 h 270241"/>
                <a:gd name="connsiteX3" fmla="*/ 151602 w 245718"/>
                <a:gd name="connsiteY3" fmla="*/ 178514 h 270241"/>
                <a:gd name="connsiteX4" fmla="*/ 150565 w 245718"/>
                <a:gd name="connsiteY4" fmla="*/ 182885 h 270241"/>
                <a:gd name="connsiteX5" fmla="*/ 154713 w 245718"/>
                <a:gd name="connsiteY5" fmla="*/ 187654 h 270241"/>
                <a:gd name="connsiteX6" fmla="*/ 159899 w 245718"/>
                <a:gd name="connsiteY6" fmla="*/ 179308 h 270241"/>
                <a:gd name="connsiteX7" fmla="*/ 178912 w 245718"/>
                <a:gd name="connsiteY7" fmla="*/ 93070 h 270241"/>
                <a:gd name="connsiteX8" fmla="*/ 179950 w 245718"/>
                <a:gd name="connsiteY8" fmla="*/ 86711 h 270241"/>
                <a:gd name="connsiteX9" fmla="*/ 175801 w 245718"/>
                <a:gd name="connsiteY9" fmla="*/ 82339 h 270241"/>
                <a:gd name="connsiteX10" fmla="*/ 170616 w 245718"/>
                <a:gd name="connsiteY10" fmla="*/ 90685 h 270241"/>
                <a:gd name="connsiteX11" fmla="*/ 126020 w 245718"/>
                <a:gd name="connsiteY11" fmla="*/ 128837 h 270241"/>
                <a:gd name="connsiteX12" fmla="*/ 94561 w 245718"/>
                <a:gd name="connsiteY12" fmla="*/ 128837 h 270241"/>
                <a:gd name="connsiteX13" fmla="*/ 116686 w 245718"/>
                <a:gd name="connsiteY13" fmla="*/ 27894 h 270241"/>
                <a:gd name="connsiteX14" fmla="*/ 135354 w 245718"/>
                <a:gd name="connsiteY14" fmla="*/ 12395 h 270241"/>
                <a:gd name="connsiteX15" fmla="*/ 180987 w 245718"/>
                <a:gd name="connsiteY15" fmla="*/ 12395 h 270241"/>
                <a:gd name="connsiteX16" fmla="*/ 231460 w 245718"/>
                <a:gd name="connsiteY16" fmla="*/ 56110 h 270241"/>
                <a:gd name="connsiteX17" fmla="*/ 230422 w 245718"/>
                <a:gd name="connsiteY17" fmla="*/ 77570 h 270241"/>
                <a:gd name="connsiteX18" fmla="*/ 229731 w 245718"/>
                <a:gd name="connsiteY18" fmla="*/ 84724 h 270241"/>
                <a:gd name="connsiteX19" fmla="*/ 233879 w 245718"/>
                <a:gd name="connsiteY19" fmla="*/ 89493 h 270241"/>
                <a:gd name="connsiteX20" fmla="*/ 238719 w 245718"/>
                <a:gd name="connsiteY20" fmla="*/ 79558 h 270241"/>
                <a:gd name="connsiteX21" fmla="*/ 245633 w 245718"/>
                <a:gd name="connsiteY21" fmla="*/ 10805 h 270241"/>
                <a:gd name="connsiteX22" fmla="*/ 236299 w 245718"/>
                <a:gd name="connsiteY22" fmla="*/ 75 h 270241"/>
                <a:gd name="connsiteX23" fmla="*/ 66904 w 245718"/>
                <a:gd name="connsiteY23" fmla="*/ 75 h 270241"/>
                <a:gd name="connsiteX24" fmla="*/ 56533 w 245718"/>
                <a:gd name="connsiteY24" fmla="*/ 8023 h 270241"/>
                <a:gd name="connsiteX25" fmla="*/ 66213 w 245718"/>
                <a:gd name="connsiteY25" fmla="*/ 12395 h 270241"/>
                <a:gd name="connsiteX26" fmla="*/ 88684 w 245718"/>
                <a:gd name="connsiteY26" fmla="*/ 19548 h 270241"/>
                <a:gd name="connsiteX27" fmla="*/ 86955 w 245718"/>
                <a:gd name="connsiteY27" fmla="*/ 29086 h 270241"/>
                <a:gd name="connsiteX28" fmla="*/ 41322 w 245718"/>
                <a:gd name="connsiteY28" fmla="*/ 239318 h 270241"/>
                <a:gd name="connsiteX29" fmla="*/ 9863 w 245718"/>
                <a:gd name="connsiteY29" fmla="*/ 257996 h 270241"/>
                <a:gd name="connsiteX30" fmla="*/ 184 w 245718"/>
                <a:gd name="connsiteY30" fmla="*/ 265547 h 270241"/>
                <a:gd name="connsiteX31" fmla="*/ 5369 w 245718"/>
                <a:gd name="connsiteY31" fmla="*/ 270316 h 270241"/>
                <a:gd name="connsiteX32" fmla="*/ 51002 w 245718"/>
                <a:gd name="connsiteY32" fmla="*/ 269124 h 270241"/>
                <a:gd name="connsiteX33" fmla="*/ 102512 w 245718"/>
                <a:gd name="connsiteY33" fmla="*/ 270316 h 270241"/>
                <a:gd name="connsiteX34" fmla="*/ 109772 w 245718"/>
                <a:gd name="connsiteY34" fmla="*/ 262765 h 270241"/>
                <a:gd name="connsiteX35" fmla="*/ 107697 w 245718"/>
                <a:gd name="connsiteY35" fmla="*/ 258394 h 270241"/>
                <a:gd name="connsiteX36" fmla="*/ 98018 w 245718"/>
                <a:gd name="connsiteY36" fmla="*/ 257996 h 270241"/>
                <a:gd name="connsiteX37" fmla="*/ 80041 w 245718"/>
                <a:gd name="connsiteY37" fmla="*/ 257202 h 270241"/>
                <a:gd name="connsiteX38" fmla="*/ 68979 w 245718"/>
                <a:gd name="connsiteY38" fmla="*/ 249253 h 270241"/>
                <a:gd name="connsiteX39" fmla="*/ 70361 w 245718"/>
                <a:gd name="connsiteY39" fmla="*/ 240113 h 270241"/>
                <a:gd name="connsiteX40" fmla="*/ 91795 w 245718"/>
                <a:gd name="connsiteY40" fmla="*/ 141157 h 270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5718" h="270241">
                  <a:moveTo>
                    <a:pt x="91795" y="141157"/>
                  </a:moveTo>
                  <a:lnTo>
                    <a:pt x="125328" y="141157"/>
                  </a:lnTo>
                  <a:cubicBezTo>
                    <a:pt x="151256" y="141157"/>
                    <a:pt x="154022" y="147515"/>
                    <a:pt x="154022" y="159040"/>
                  </a:cubicBezTo>
                  <a:cubicBezTo>
                    <a:pt x="154022" y="161822"/>
                    <a:pt x="154022" y="166591"/>
                    <a:pt x="151602" y="178514"/>
                  </a:cubicBezTo>
                  <a:cubicBezTo>
                    <a:pt x="150910" y="180501"/>
                    <a:pt x="150565" y="182090"/>
                    <a:pt x="150565" y="182885"/>
                  </a:cubicBezTo>
                  <a:cubicBezTo>
                    <a:pt x="150565" y="186064"/>
                    <a:pt x="152639" y="187654"/>
                    <a:pt x="154713" y="187654"/>
                  </a:cubicBezTo>
                  <a:cubicBezTo>
                    <a:pt x="158170" y="187654"/>
                    <a:pt x="158170" y="186462"/>
                    <a:pt x="159899" y="179308"/>
                  </a:cubicBezTo>
                  <a:lnTo>
                    <a:pt x="178912" y="93070"/>
                  </a:lnTo>
                  <a:cubicBezTo>
                    <a:pt x="179950" y="88698"/>
                    <a:pt x="179950" y="87903"/>
                    <a:pt x="179950" y="86711"/>
                  </a:cubicBezTo>
                  <a:cubicBezTo>
                    <a:pt x="179950" y="85916"/>
                    <a:pt x="179258" y="82339"/>
                    <a:pt x="175801" y="82339"/>
                  </a:cubicBezTo>
                  <a:cubicBezTo>
                    <a:pt x="172344" y="82339"/>
                    <a:pt x="171998" y="84326"/>
                    <a:pt x="170616" y="90685"/>
                  </a:cubicBezTo>
                  <a:cubicBezTo>
                    <a:pt x="163356" y="121683"/>
                    <a:pt x="155405" y="128837"/>
                    <a:pt x="126020" y="128837"/>
                  </a:cubicBezTo>
                  <a:lnTo>
                    <a:pt x="94561" y="128837"/>
                  </a:lnTo>
                  <a:lnTo>
                    <a:pt x="116686" y="27894"/>
                  </a:lnTo>
                  <a:cubicBezTo>
                    <a:pt x="119797" y="13984"/>
                    <a:pt x="120143" y="12395"/>
                    <a:pt x="135354" y="12395"/>
                  </a:cubicBezTo>
                  <a:lnTo>
                    <a:pt x="180987" y="12395"/>
                  </a:lnTo>
                  <a:cubicBezTo>
                    <a:pt x="223508" y="12395"/>
                    <a:pt x="231460" y="25509"/>
                    <a:pt x="231460" y="56110"/>
                  </a:cubicBezTo>
                  <a:cubicBezTo>
                    <a:pt x="231460" y="65251"/>
                    <a:pt x="231460" y="66840"/>
                    <a:pt x="230422" y="77570"/>
                  </a:cubicBezTo>
                  <a:cubicBezTo>
                    <a:pt x="229731" y="82737"/>
                    <a:pt x="229731" y="83532"/>
                    <a:pt x="229731" y="84724"/>
                  </a:cubicBezTo>
                  <a:cubicBezTo>
                    <a:pt x="229731" y="86711"/>
                    <a:pt x="230768" y="89493"/>
                    <a:pt x="233879" y="89493"/>
                  </a:cubicBezTo>
                  <a:cubicBezTo>
                    <a:pt x="237682" y="89493"/>
                    <a:pt x="238028" y="87108"/>
                    <a:pt x="238719" y="79558"/>
                  </a:cubicBezTo>
                  <a:lnTo>
                    <a:pt x="245633" y="10805"/>
                  </a:lnTo>
                  <a:cubicBezTo>
                    <a:pt x="246670" y="75"/>
                    <a:pt x="244942" y="75"/>
                    <a:pt x="236299" y="75"/>
                  </a:cubicBezTo>
                  <a:lnTo>
                    <a:pt x="66904" y="75"/>
                  </a:lnTo>
                  <a:cubicBezTo>
                    <a:pt x="59990" y="75"/>
                    <a:pt x="56533" y="75"/>
                    <a:pt x="56533" y="8023"/>
                  </a:cubicBezTo>
                  <a:cubicBezTo>
                    <a:pt x="56533" y="12395"/>
                    <a:pt x="59645" y="12395"/>
                    <a:pt x="66213" y="12395"/>
                  </a:cubicBezTo>
                  <a:cubicBezTo>
                    <a:pt x="79004" y="12395"/>
                    <a:pt x="88684" y="12395"/>
                    <a:pt x="88684" y="19548"/>
                  </a:cubicBezTo>
                  <a:cubicBezTo>
                    <a:pt x="88684" y="21138"/>
                    <a:pt x="88684" y="21932"/>
                    <a:pt x="86955" y="29086"/>
                  </a:cubicBezTo>
                  <a:lnTo>
                    <a:pt x="41322" y="239318"/>
                  </a:lnTo>
                  <a:cubicBezTo>
                    <a:pt x="37865" y="254817"/>
                    <a:pt x="37174" y="257996"/>
                    <a:pt x="9863" y="257996"/>
                  </a:cubicBezTo>
                  <a:cubicBezTo>
                    <a:pt x="3986" y="257996"/>
                    <a:pt x="184" y="257996"/>
                    <a:pt x="184" y="265547"/>
                  </a:cubicBezTo>
                  <a:cubicBezTo>
                    <a:pt x="184" y="270316"/>
                    <a:pt x="4332" y="270316"/>
                    <a:pt x="5369" y="270316"/>
                  </a:cubicBezTo>
                  <a:cubicBezTo>
                    <a:pt x="15395" y="270316"/>
                    <a:pt x="40977" y="269124"/>
                    <a:pt x="51002" y="269124"/>
                  </a:cubicBezTo>
                  <a:cubicBezTo>
                    <a:pt x="62410" y="269124"/>
                    <a:pt x="91104" y="270316"/>
                    <a:pt x="102512" y="270316"/>
                  </a:cubicBezTo>
                  <a:cubicBezTo>
                    <a:pt x="105623" y="270316"/>
                    <a:pt x="109772" y="270316"/>
                    <a:pt x="109772" y="262765"/>
                  </a:cubicBezTo>
                  <a:cubicBezTo>
                    <a:pt x="109772" y="259586"/>
                    <a:pt x="107697" y="258791"/>
                    <a:pt x="107697" y="258394"/>
                  </a:cubicBezTo>
                  <a:cubicBezTo>
                    <a:pt x="106660" y="257996"/>
                    <a:pt x="105969" y="257996"/>
                    <a:pt x="98018" y="257996"/>
                  </a:cubicBezTo>
                  <a:cubicBezTo>
                    <a:pt x="90412" y="257996"/>
                    <a:pt x="88684" y="257996"/>
                    <a:pt x="80041" y="257202"/>
                  </a:cubicBezTo>
                  <a:cubicBezTo>
                    <a:pt x="70016" y="256009"/>
                    <a:pt x="68979" y="254420"/>
                    <a:pt x="68979" y="249253"/>
                  </a:cubicBezTo>
                  <a:cubicBezTo>
                    <a:pt x="68979" y="248459"/>
                    <a:pt x="68979" y="246074"/>
                    <a:pt x="70361" y="240113"/>
                  </a:cubicBezTo>
                  <a:lnTo>
                    <a:pt x="91795" y="141157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5" name="Dowolny kształt: kształt 134">
              <a:extLst>
                <a:ext uri="{FF2B5EF4-FFF2-40B4-BE49-F238E27FC236}">
                  <a16:creationId xmlns:a16="http://schemas.microsoft.com/office/drawing/2014/main" id="{85560804-49E8-AE6B-DC0C-D164095E4169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9019630" y="6779591"/>
              <a:ext cx="183914" cy="249536"/>
            </a:xfrm>
            <a:custGeom>
              <a:avLst/>
              <a:gdLst>
                <a:gd name="connsiteX0" fmla="*/ 96019 w 183914"/>
                <a:gd name="connsiteY0" fmla="*/ 212335 h 249536"/>
                <a:gd name="connsiteX1" fmla="*/ 119008 w 183914"/>
                <a:gd name="connsiteY1" fmla="*/ 249613 h 249536"/>
                <a:gd name="connsiteX2" fmla="*/ 162325 w 183914"/>
                <a:gd name="connsiteY2" fmla="*/ 195644 h 249536"/>
                <a:gd name="connsiteX3" fmla="*/ 158937 w 183914"/>
                <a:gd name="connsiteY3" fmla="*/ 191749 h 249536"/>
                <a:gd name="connsiteX4" fmla="*/ 155549 w 183914"/>
                <a:gd name="connsiteY4" fmla="*/ 195365 h 249536"/>
                <a:gd name="connsiteX5" fmla="*/ 125542 w 183914"/>
                <a:gd name="connsiteY5" fmla="*/ 220403 h 249536"/>
                <a:gd name="connsiteX6" fmla="*/ 106425 w 183914"/>
                <a:gd name="connsiteY6" fmla="*/ 193418 h 249536"/>
                <a:gd name="connsiteX7" fmla="*/ 184104 w 183914"/>
                <a:gd name="connsiteY7" fmla="*/ 77413 h 249536"/>
                <a:gd name="connsiteX8" fmla="*/ 113927 w 183914"/>
                <a:gd name="connsiteY8" fmla="*/ 76 h 249536"/>
                <a:gd name="connsiteX9" fmla="*/ 190 w 183914"/>
                <a:gd name="connsiteY9" fmla="*/ 124983 h 249536"/>
                <a:gd name="connsiteX10" fmla="*/ 70610 w 183914"/>
                <a:gd name="connsiteY10" fmla="*/ 201207 h 249536"/>
                <a:gd name="connsiteX11" fmla="*/ 96019 w 183914"/>
                <a:gd name="connsiteY11" fmla="*/ 197313 h 249536"/>
                <a:gd name="connsiteX12" fmla="*/ 96019 w 183914"/>
                <a:gd name="connsiteY12" fmla="*/ 212335 h 249536"/>
                <a:gd name="connsiteX13" fmla="*/ 54154 w 183914"/>
                <a:gd name="connsiteY13" fmla="*/ 188689 h 249536"/>
                <a:gd name="connsiteX14" fmla="*/ 23663 w 183914"/>
                <a:gd name="connsiteY14" fmla="*/ 131938 h 249536"/>
                <a:gd name="connsiteX15" fmla="*/ 50766 w 183914"/>
                <a:gd name="connsiteY15" fmla="*/ 45699 h 249536"/>
                <a:gd name="connsiteX16" fmla="*/ 111991 w 183914"/>
                <a:gd name="connsiteY16" fmla="*/ 8978 h 249536"/>
                <a:gd name="connsiteX17" fmla="*/ 160631 w 183914"/>
                <a:gd name="connsiteY17" fmla="*/ 69902 h 249536"/>
                <a:gd name="connsiteX18" fmla="*/ 104489 w 183914"/>
                <a:gd name="connsiteY18" fmla="*/ 182847 h 249536"/>
                <a:gd name="connsiteX19" fmla="*/ 80048 w 183914"/>
                <a:gd name="connsiteY19" fmla="*/ 153637 h 249536"/>
                <a:gd name="connsiteX20" fmla="*/ 53186 w 183914"/>
                <a:gd name="connsiteY20" fmla="*/ 181456 h 249536"/>
                <a:gd name="connsiteX21" fmla="*/ 54154 w 183914"/>
                <a:gd name="connsiteY21" fmla="*/ 188689 h 249536"/>
                <a:gd name="connsiteX22" fmla="*/ 96019 w 183914"/>
                <a:gd name="connsiteY22" fmla="*/ 187298 h 249536"/>
                <a:gd name="connsiteX23" fmla="*/ 72304 w 183914"/>
                <a:gd name="connsiteY23" fmla="*/ 192305 h 249536"/>
                <a:gd name="connsiteX24" fmla="*/ 59962 w 183914"/>
                <a:gd name="connsiteY24" fmla="*/ 181456 h 249536"/>
                <a:gd name="connsiteX25" fmla="*/ 80048 w 183914"/>
                <a:gd name="connsiteY25" fmla="*/ 161426 h 249536"/>
                <a:gd name="connsiteX26" fmla="*/ 96019 w 183914"/>
                <a:gd name="connsiteY26" fmla="*/ 187298 h 24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914" h="249536">
                  <a:moveTo>
                    <a:pt x="96019" y="212335"/>
                  </a:moveTo>
                  <a:cubicBezTo>
                    <a:pt x="96019" y="230417"/>
                    <a:pt x="99165" y="249613"/>
                    <a:pt x="119008" y="249613"/>
                  </a:cubicBezTo>
                  <a:cubicBezTo>
                    <a:pt x="148290" y="249613"/>
                    <a:pt x="162325" y="201764"/>
                    <a:pt x="162325" y="195644"/>
                  </a:cubicBezTo>
                  <a:cubicBezTo>
                    <a:pt x="162325" y="193696"/>
                    <a:pt x="160873" y="191749"/>
                    <a:pt x="158937" y="191749"/>
                  </a:cubicBezTo>
                  <a:cubicBezTo>
                    <a:pt x="156517" y="191749"/>
                    <a:pt x="155791" y="194253"/>
                    <a:pt x="155549" y="195365"/>
                  </a:cubicBezTo>
                  <a:cubicBezTo>
                    <a:pt x="149741" y="214839"/>
                    <a:pt x="133770" y="220403"/>
                    <a:pt x="125542" y="220403"/>
                  </a:cubicBezTo>
                  <a:cubicBezTo>
                    <a:pt x="115862" y="220403"/>
                    <a:pt x="110781" y="215673"/>
                    <a:pt x="106425" y="193418"/>
                  </a:cubicBezTo>
                  <a:cubicBezTo>
                    <a:pt x="149499" y="175892"/>
                    <a:pt x="184104" y="126653"/>
                    <a:pt x="184104" y="77413"/>
                  </a:cubicBezTo>
                  <a:cubicBezTo>
                    <a:pt x="184104" y="33737"/>
                    <a:pt x="156759" y="76"/>
                    <a:pt x="113927" y="76"/>
                  </a:cubicBezTo>
                  <a:cubicBezTo>
                    <a:pt x="56090" y="76"/>
                    <a:pt x="190" y="62391"/>
                    <a:pt x="190" y="124983"/>
                  </a:cubicBezTo>
                  <a:cubicBezTo>
                    <a:pt x="190" y="169772"/>
                    <a:pt x="28987" y="201207"/>
                    <a:pt x="70610" y="201207"/>
                  </a:cubicBezTo>
                  <a:cubicBezTo>
                    <a:pt x="75208" y="201207"/>
                    <a:pt x="83435" y="200929"/>
                    <a:pt x="96019" y="197313"/>
                  </a:cubicBezTo>
                  <a:lnTo>
                    <a:pt x="96019" y="212335"/>
                  </a:lnTo>
                  <a:close/>
                  <a:moveTo>
                    <a:pt x="54154" y="188689"/>
                  </a:moveTo>
                  <a:cubicBezTo>
                    <a:pt x="41571" y="183682"/>
                    <a:pt x="23663" y="169216"/>
                    <a:pt x="23663" y="131938"/>
                  </a:cubicBezTo>
                  <a:cubicBezTo>
                    <a:pt x="23663" y="114134"/>
                    <a:pt x="28745" y="77135"/>
                    <a:pt x="50766" y="45699"/>
                  </a:cubicBezTo>
                  <a:cubicBezTo>
                    <a:pt x="66012" y="24279"/>
                    <a:pt x="89485" y="8978"/>
                    <a:pt x="111991" y="8978"/>
                  </a:cubicBezTo>
                  <a:cubicBezTo>
                    <a:pt x="138368" y="8978"/>
                    <a:pt x="160631" y="29286"/>
                    <a:pt x="160631" y="69902"/>
                  </a:cubicBezTo>
                  <a:cubicBezTo>
                    <a:pt x="160631" y="97721"/>
                    <a:pt x="148773" y="157532"/>
                    <a:pt x="104489" y="182847"/>
                  </a:cubicBezTo>
                  <a:cubicBezTo>
                    <a:pt x="100617" y="165321"/>
                    <a:pt x="94325" y="153637"/>
                    <a:pt x="80048" y="153637"/>
                  </a:cubicBezTo>
                  <a:cubicBezTo>
                    <a:pt x="66496" y="153637"/>
                    <a:pt x="53186" y="166712"/>
                    <a:pt x="53186" y="181456"/>
                  </a:cubicBezTo>
                  <a:cubicBezTo>
                    <a:pt x="53186" y="186463"/>
                    <a:pt x="53428" y="186742"/>
                    <a:pt x="54154" y="188689"/>
                  </a:cubicBezTo>
                  <a:close/>
                  <a:moveTo>
                    <a:pt x="96019" y="187298"/>
                  </a:moveTo>
                  <a:cubicBezTo>
                    <a:pt x="90695" y="189523"/>
                    <a:pt x="81741" y="192305"/>
                    <a:pt x="72304" y="192305"/>
                  </a:cubicBezTo>
                  <a:cubicBezTo>
                    <a:pt x="68432" y="192305"/>
                    <a:pt x="59962" y="192305"/>
                    <a:pt x="59962" y="181456"/>
                  </a:cubicBezTo>
                  <a:cubicBezTo>
                    <a:pt x="59962" y="170885"/>
                    <a:pt x="69884" y="161426"/>
                    <a:pt x="80048" y="161426"/>
                  </a:cubicBezTo>
                  <a:cubicBezTo>
                    <a:pt x="88759" y="161426"/>
                    <a:pt x="95293" y="165877"/>
                    <a:pt x="96019" y="187298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6" name="Dowolny kształt: kształt 135">
              <a:extLst>
                <a:ext uri="{FF2B5EF4-FFF2-40B4-BE49-F238E27FC236}">
                  <a16:creationId xmlns:a16="http://schemas.microsoft.com/office/drawing/2014/main" id="{6872693C-B228-59C7-8B83-EF8991D23BD1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9278727" y="6617486"/>
              <a:ext cx="47361" cy="397414"/>
            </a:xfrm>
            <a:custGeom>
              <a:avLst/>
              <a:gdLst>
                <a:gd name="connsiteX0" fmla="*/ 47558 w 47361"/>
                <a:gd name="connsiteY0" fmla="*/ 397489 h 397414"/>
                <a:gd name="connsiteX1" fmla="*/ 47558 w 47361"/>
                <a:gd name="connsiteY1" fmla="*/ 381592 h 397414"/>
                <a:gd name="connsiteX2" fmla="*/ 14025 w 47361"/>
                <a:gd name="connsiteY2" fmla="*/ 381592 h 397414"/>
                <a:gd name="connsiteX3" fmla="*/ 14025 w 47361"/>
                <a:gd name="connsiteY3" fmla="*/ 15971 h 397414"/>
                <a:gd name="connsiteX4" fmla="*/ 47558 w 47361"/>
                <a:gd name="connsiteY4" fmla="*/ 15971 h 397414"/>
                <a:gd name="connsiteX5" fmla="*/ 47558 w 47361"/>
                <a:gd name="connsiteY5" fmla="*/ 75 h 397414"/>
                <a:gd name="connsiteX6" fmla="*/ 197 w 47361"/>
                <a:gd name="connsiteY6" fmla="*/ 75 h 397414"/>
                <a:gd name="connsiteX7" fmla="*/ 197 w 47361"/>
                <a:gd name="connsiteY7" fmla="*/ 397489 h 397414"/>
                <a:gd name="connsiteX8" fmla="*/ 47558 w 47361"/>
                <a:gd name="connsiteY8" fmla="*/ 397489 h 39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361" h="397414">
                  <a:moveTo>
                    <a:pt x="47558" y="397489"/>
                  </a:moveTo>
                  <a:lnTo>
                    <a:pt x="47558" y="381592"/>
                  </a:lnTo>
                  <a:lnTo>
                    <a:pt x="14025" y="381592"/>
                  </a:lnTo>
                  <a:lnTo>
                    <a:pt x="14025" y="15971"/>
                  </a:lnTo>
                  <a:lnTo>
                    <a:pt x="47558" y="15971"/>
                  </a:lnTo>
                  <a:lnTo>
                    <a:pt x="47558" y="75"/>
                  </a:lnTo>
                  <a:lnTo>
                    <a:pt x="197" y="75"/>
                  </a:lnTo>
                  <a:lnTo>
                    <a:pt x="197" y="397489"/>
                  </a:lnTo>
                  <a:lnTo>
                    <a:pt x="47558" y="397489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7" name="Dowolny kształt: kształt 136">
              <a:extLst>
                <a:ext uri="{FF2B5EF4-FFF2-40B4-BE49-F238E27FC236}">
                  <a16:creationId xmlns:a16="http://schemas.microsoft.com/office/drawing/2014/main" id="{172919AD-CCA4-29EC-715F-2E3AB2F86336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9344334" y="6739890"/>
              <a:ext cx="163172" cy="261498"/>
            </a:xfrm>
            <a:custGeom>
              <a:avLst/>
              <a:gdLst>
                <a:gd name="connsiteX0" fmla="*/ 1237 w 163172"/>
                <a:gd name="connsiteY0" fmla="*/ 244484 h 261498"/>
                <a:gd name="connsiteX1" fmla="*/ 199 w 163172"/>
                <a:gd name="connsiteY1" fmla="*/ 250843 h 261498"/>
                <a:gd name="connsiteX2" fmla="*/ 9879 w 163172"/>
                <a:gd name="connsiteY2" fmla="*/ 261573 h 261498"/>
                <a:gd name="connsiteX3" fmla="*/ 21979 w 163172"/>
                <a:gd name="connsiteY3" fmla="*/ 253228 h 261498"/>
                <a:gd name="connsiteX4" fmla="*/ 44104 w 163172"/>
                <a:gd name="connsiteY4" fmla="*/ 153477 h 261498"/>
                <a:gd name="connsiteX5" fmla="*/ 78329 w 163172"/>
                <a:gd name="connsiteY5" fmla="*/ 180103 h 261498"/>
                <a:gd name="connsiteX6" fmla="*/ 163372 w 163172"/>
                <a:gd name="connsiteY6" fmla="*/ 64853 h 261498"/>
                <a:gd name="connsiteX7" fmla="*/ 115319 w 163172"/>
                <a:gd name="connsiteY7" fmla="*/ 75 h 261498"/>
                <a:gd name="connsiteX8" fmla="*/ 35116 w 163172"/>
                <a:gd name="connsiteY8" fmla="*/ 88301 h 261498"/>
                <a:gd name="connsiteX9" fmla="*/ 1237 w 163172"/>
                <a:gd name="connsiteY9" fmla="*/ 244484 h 261498"/>
                <a:gd name="connsiteX10" fmla="*/ 77983 w 163172"/>
                <a:gd name="connsiteY10" fmla="*/ 171360 h 261498"/>
                <a:gd name="connsiteX11" fmla="*/ 48252 w 163172"/>
                <a:gd name="connsiteY11" fmla="*/ 135990 h 261498"/>
                <a:gd name="connsiteX12" fmla="*/ 51018 w 163172"/>
                <a:gd name="connsiteY12" fmla="*/ 121286 h 261498"/>
                <a:gd name="connsiteX13" fmla="*/ 71760 w 163172"/>
                <a:gd name="connsiteY13" fmla="*/ 46572 h 261498"/>
                <a:gd name="connsiteX14" fmla="*/ 114628 w 163172"/>
                <a:gd name="connsiteY14" fmla="*/ 8818 h 261498"/>
                <a:gd name="connsiteX15" fmla="*/ 138481 w 163172"/>
                <a:gd name="connsiteY15" fmla="*/ 47764 h 261498"/>
                <a:gd name="connsiteX16" fmla="*/ 119122 w 163172"/>
                <a:gd name="connsiteY16" fmla="*/ 133606 h 261498"/>
                <a:gd name="connsiteX17" fmla="*/ 77983 w 163172"/>
                <a:gd name="connsiteY17" fmla="*/ 171360 h 261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3172" h="261498">
                  <a:moveTo>
                    <a:pt x="1237" y="244484"/>
                  </a:moveTo>
                  <a:cubicBezTo>
                    <a:pt x="199" y="249253"/>
                    <a:pt x="199" y="250048"/>
                    <a:pt x="199" y="250843"/>
                  </a:cubicBezTo>
                  <a:cubicBezTo>
                    <a:pt x="199" y="256804"/>
                    <a:pt x="4002" y="261573"/>
                    <a:pt x="9879" y="261573"/>
                  </a:cubicBezTo>
                  <a:cubicBezTo>
                    <a:pt x="17139" y="261573"/>
                    <a:pt x="21287" y="254420"/>
                    <a:pt x="21979" y="253228"/>
                  </a:cubicBezTo>
                  <a:cubicBezTo>
                    <a:pt x="23707" y="249651"/>
                    <a:pt x="34770" y="196397"/>
                    <a:pt x="44104" y="153477"/>
                  </a:cubicBezTo>
                  <a:cubicBezTo>
                    <a:pt x="51018" y="169373"/>
                    <a:pt x="62081" y="180103"/>
                    <a:pt x="78329" y="180103"/>
                  </a:cubicBezTo>
                  <a:cubicBezTo>
                    <a:pt x="118776" y="180103"/>
                    <a:pt x="163372" y="124068"/>
                    <a:pt x="163372" y="64853"/>
                  </a:cubicBezTo>
                  <a:cubicBezTo>
                    <a:pt x="163372" y="22727"/>
                    <a:pt x="140555" y="75"/>
                    <a:pt x="115319" y="75"/>
                  </a:cubicBezTo>
                  <a:cubicBezTo>
                    <a:pt x="81786" y="75"/>
                    <a:pt x="45487" y="39816"/>
                    <a:pt x="35116" y="88301"/>
                  </a:cubicBezTo>
                  <a:lnTo>
                    <a:pt x="1237" y="244484"/>
                  </a:lnTo>
                  <a:close/>
                  <a:moveTo>
                    <a:pt x="77983" y="171360"/>
                  </a:moveTo>
                  <a:cubicBezTo>
                    <a:pt x="53784" y="171360"/>
                    <a:pt x="48252" y="139567"/>
                    <a:pt x="48252" y="135990"/>
                  </a:cubicBezTo>
                  <a:cubicBezTo>
                    <a:pt x="48252" y="134401"/>
                    <a:pt x="49981" y="126452"/>
                    <a:pt x="51018" y="121286"/>
                  </a:cubicBezTo>
                  <a:cubicBezTo>
                    <a:pt x="60698" y="76776"/>
                    <a:pt x="64155" y="62469"/>
                    <a:pt x="71760" y="46572"/>
                  </a:cubicBezTo>
                  <a:cubicBezTo>
                    <a:pt x="86625" y="17561"/>
                    <a:pt x="103911" y="8818"/>
                    <a:pt x="114628" y="8818"/>
                  </a:cubicBezTo>
                  <a:cubicBezTo>
                    <a:pt x="127419" y="8818"/>
                    <a:pt x="138481" y="20343"/>
                    <a:pt x="138481" y="47764"/>
                  </a:cubicBezTo>
                  <a:cubicBezTo>
                    <a:pt x="138481" y="69622"/>
                    <a:pt x="128456" y="114133"/>
                    <a:pt x="119122" y="133606"/>
                  </a:cubicBezTo>
                  <a:cubicBezTo>
                    <a:pt x="107713" y="158643"/>
                    <a:pt x="91120" y="171360"/>
                    <a:pt x="77983" y="171360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8" name="Dowolny kształt: kształt 137">
              <a:extLst>
                <a:ext uri="{FF2B5EF4-FFF2-40B4-BE49-F238E27FC236}">
                  <a16:creationId xmlns:a16="http://schemas.microsoft.com/office/drawing/2014/main" id="{71FE8ADD-EC42-A3DD-EEC3-2C476490D61E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9529395" y="6852477"/>
              <a:ext cx="151487" cy="182770"/>
            </a:xfrm>
            <a:custGeom>
              <a:avLst/>
              <a:gdLst>
                <a:gd name="connsiteX0" fmla="*/ 59977 w 151487"/>
                <a:gd name="connsiteY0" fmla="*/ 125262 h 182770"/>
                <a:gd name="connsiteX1" fmla="*/ 68205 w 151487"/>
                <a:gd name="connsiteY1" fmla="*/ 125540 h 182770"/>
                <a:gd name="connsiteX2" fmla="*/ 151692 w 151487"/>
                <a:gd name="connsiteY2" fmla="*/ 40692 h 182770"/>
                <a:gd name="connsiteX3" fmla="*/ 119991 w 151487"/>
                <a:gd name="connsiteY3" fmla="*/ 76 h 182770"/>
                <a:gd name="connsiteX4" fmla="*/ 62155 w 151487"/>
                <a:gd name="connsiteY4" fmla="*/ 69902 h 182770"/>
                <a:gd name="connsiteX5" fmla="*/ 52233 w 151487"/>
                <a:gd name="connsiteY5" fmla="*/ 104954 h 182770"/>
                <a:gd name="connsiteX6" fmla="*/ 8674 w 151487"/>
                <a:gd name="connsiteY6" fmla="*/ 66285 h 182770"/>
                <a:gd name="connsiteX7" fmla="*/ 29728 w 151487"/>
                <a:gd name="connsiteY7" fmla="*/ 9813 h 182770"/>
                <a:gd name="connsiteX8" fmla="*/ 31664 w 151487"/>
                <a:gd name="connsiteY8" fmla="*/ 6196 h 182770"/>
                <a:gd name="connsiteX9" fmla="*/ 27792 w 151487"/>
                <a:gd name="connsiteY9" fmla="*/ 2858 h 182770"/>
                <a:gd name="connsiteX10" fmla="*/ 20048 w 151487"/>
                <a:gd name="connsiteY10" fmla="*/ 8978 h 182770"/>
                <a:gd name="connsiteX11" fmla="*/ 205 w 151487"/>
                <a:gd name="connsiteY11" fmla="*/ 69067 h 182770"/>
                <a:gd name="connsiteX12" fmla="*/ 47151 w 151487"/>
                <a:gd name="connsiteY12" fmla="*/ 123036 h 182770"/>
                <a:gd name="connsiteX13" fmla="*/ 33600 w 151487"/>
                <a:gd name="connsiteY13" fmla="*/ 173945 h 182770"/>
                <a:gd name="connsiteX14" fmla="*/ 41827 w 151487"/>
                <a:gd name="connsiteY14" fmla="*/ 182847 h 182770"/>
                <a:gd name="connsiteX15" fmla="*/ 51265 w 151487"/>
                <a:gd name="connsiteY15" fmla="*/ 176727 h 182770"/>
                <a:gd name="connsiteX16" fmla="*/ 59977 w 151487"/>
                <a:gd name="connsiteY16" fmla="*/ 125262 h 182770"/>
                <a:gd name="connsiteX17" fmla="*/ 63123 w 151487"/>
                <a:gd name="connsiteY17" fmla="*/ 106345 h 182770"/>
                <a:gd name="connsiteX18" fmla="*/ 81514 w 151487"/>
                <a:gd name="connsiteY18" fmla="*/ 43752 h 182770"/>
                <a:gd name="connsiteX19" fmla="*/ 117329 w 151487"/>
                <a:gd name="connsiteY19" fmla="*/ 18993 h 182770"/>
                <a:gd name="connsiteX20" fmla="*/ 142980 w 151487"/>
                <a:gd name="connsiteY20" fmla="*/ 46256 h 182770"/>
                <a:gd name="connsiteX21" fmla="*/ 70867 w 151487"/>
                <a:gd name="connsiteY21" fmla="*/ 106623 h 182770"/>
                <a:gd name="connsiteX22" fmla="*/ 63123 w 151487"/>
                <a:gd name="connsiteY22" fmla="*/ 106345 h 182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1487" h="182770">
                  <a:moveTo>
                    <a:pt x="59977" y="125262"/>
                  </a:moveTo>
                  <a:cubicBezTo>
                    <a:pt x="62639" y="125540"/>
                    <a:pt x="65543" y="125540"/>
                    <a:pt x="68205" y="125540"/>
                  </a:cubicBezTo>
                  <a:cubicBezTo>
                    <a:pt x="111763" y="125540"/>
                    <a:pt x="151692" y="84646"/>
                    <a:pt x="151692" y="40692"/>
                  </a:cubicBezTo>
                  <a:cubicBezTo>
                    <a:pt x="151692" y="15933"/>
                    <a:pt x="138866" y="76"/>
                    <a:pt x="119991" y="76"/>
                  </a:cubicBezTo>
                  <a:cubicBezTo>
                    <a:pt x="86596" y="76"/>
                    <a:pt x="68931" y="49038"/>
                    <a:pt x="62155" y="69902"/>
                  </a:cubicBezTo>
                  <a:cubicBezTo>
                    <a:pt x="59009" y="80195"/>
                    <a:pt x="53685" y="99668"/>
                    <a:pt x="52233" y="104954"/>
                  </a:cubicBezTo>
                  <a:cubicBezTo>
                    <a:pt x="25614" y="100781"/>
                    <a:pt x="8674" y="86871"/>
                    <a:pt x="8674" y="66285"/>
                  </a:cubicBezTo>
                  <a:cubicBezTo>
                    <a:pt x="8674" y="66007"/>
                    <a:pt x="10126" y="34850"/>
                    <a:pt x="29728" y="9813"/>
                  </a:cubicBezTo>
                  <a:cubicBezTo>
                    <a:pt x="31422" y="7866"/>
                    <a:pt x="31664" y="7309"/>
                    <a:pt x="31664" y="6196"/>
                  </a:cubicBezTo>
                  <a:cubicBezTo>
                    <a:pt x="31664" y="2858"/>
                    <a:pt x="28518" y="2858"/>
                    <a:pt x="27792" y="2858"/>
                  </a:cubicBezTo>
                  <a:cubicBezTo>
                    <a:pt x="25614" y="2858"/>
                    <a:pt x="24646" y="2858"/>
                    <a:pt x="20048" y="8978"/>
                  </a:cubicBezTo>
                  <a:cubicBezTo>
                    <a:pt x="6496" y="28173"/>
                    <a:pt x="205" y="57105"/>
                    <a:pt x="205" y="69067"/>
                  </a:cubicBezTo>
                  <a:cubicBezTo>
                    <a:pt x="205" y="93826"/>
                    <a:pt x="15934" y="115247"/>
                    <a:pt x="47151" y="123036"/>
                  </a:cubicBezTo>
                  <a:cubicBezTo>
                    <a:pt x="35052" y="166156"/>
                    <a:pt x="33600" y="171441"/>
                    <a:pt x="33600" y="173945"/>
                  </a:cubicBezTo>
                  <a:cubicBezTo>
                    <a:pt x="33600" y="181456"/>
                    <a:pt x="39165" y="182847"/>
                    <a:pt x="41827" y="182847"/>
                  </a:cubicBezTo>
                  <a:cubicBezTo>
                    <a:pt x="44489" y="182847"/>
                    <a:pt x="49329" y="180900"/>
                    <a:pt x="51265" y="176727"/>
                  </a:cubicBezTo>
                  <a:cubicBezTo>
                    <a:pt x="52959" y="172554"/>
                    <a:pt x="55137" y="158366"/>
                    <a:pt x="59977" y="125262"/>
                  </a:cubicBezTo>
                  <a:close/>
                  <a:moveTo>
                    <a:pt x="63123" y="106345"/>
                  </a:moveTo>
                  <a:cubicBezTo>
                    <a:pt x="67963" y="74353"/>
                    <a:pt x="69899" y="61834"/>
                    <a:pt x="81514" y="43752"/>
                  </a:cubicBezTo>
                  <a:cubicBezTo>
                    <a:pt x="92404" y="26782"/>
                    <a:pt x="105230" y="18993"/>
                    <a:pt x="117329" y="18993"/>
                  </a:cubicBezTo>
                  <a:cubicBezTo>
                    <a:pt x="134027" y="18993"/>
                    <a:pt x="142980" y="31790"/>
                    <a:pt x="142980" y="46256"/>
                  </a:cubicBezTo>
                  <a:cubicBezTo>
                    <a:pt x="142980" y="74353"/>
                    <a:pt x="112489" y="106623"/>
                    <a:pt x="70867" y="106623"/>
                  </a:cubicBezTo>
                  <a:cubicBezTo>
                    <a:pt x="68689" y="106623"/>
                    <a:pt x="65301" y="106623"/>
                    <a:pt x="63123" y="106345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39" name="Dowolny kształt: kształt 138">
              <a:extLst>
                <a:ext uri="{FF2B5EF4-FFF2-40B4-BE49-F238E27FC236}">
                  <a16:creationId xmlns:a16="http://schemas.microsoft.com/office/drawing/2014/main" id="{CEBE38EF-C8A6-1513-E1AE-CC897CDB6DD5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9719420" y="6617486"/>
              <a:ext cx="47361" cy="397414"/>
            </a:xfrm>
            <a:custGeom>
              <a:avLst/>
              <a:gdLst>
                <a:gd name="connsiteX0" fmla="*/ 47572 w 47361"/>
                <a:gd name="connsiteY0" fmla="*/ 75 h 397414"/>
                <a:gd name="connsiteX1" fmla="*/ 210 w 47361"/>
                <a:gd name="connsiteY1" fmla="*/ 75 h 397414"/>
                <a:gd name="connsiteX2" fmla="*/ 210 w 47361"/>
                <a:gd name="connsiteY2" fmla="*/ 15971 h 397414"/>
                <a:gd name="connsiteX3" fmla="*/ 33744 w 47361"/>
                <a:gd name="connsiteY3" fmla="*/ 15971 h 397414"/>
                <a:gd name="connsiteX4" fmla="*/ 33744 w 47361"/>
                <a:gd name="connsiteY4" fmla="*/ 381592 h 397414"/>
                <a:gd name="connsiteX5" fmla="*/ 210 w 47361"/>
                <a:gd name="connsiteY5" fmla="*/ 381592 h 397414"/>
                <a:gd name="connsiteX6" fmla="*/ 210 w 47361"/>
                <a:gd name="connsiteY6" fmla="*/ 397489 h 397414"/>
                <a:gd name="connsiteX7" fmla="*/ 47572 w 47361"/>
                <a:gd name="connsiteY7" fmla="*/ 397489 h 397414"/>
                <a:gd name="connsiteX8" fmla="*/ 47572 w 47361"/>
                <a:gd name="connsiteY8" fmla="*/ 75 h 39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361" h="397414">
                  <a:moveTo>
                    <a:pt x="47572" y="75"/>
                  </a:moveTo>
                  <a:lnTo>
                    <a:pt x="210" y="75"/>
                  </a:lnTo>
                  <a:lnTo>
                    <a:pt x="210" y="15971"/>
                  </a:lnTo>
                  <a:lnTo>
                    <a:pt x="33744" y="15971"/>
                  </a:lnTo>
                  <a:lnTo>
                    <a:pt x="33744" y="381592"/>
                  </a:lnTo>
                  <a:lnTo>
                    <a:pt x="210" y="381592"/>
                  </a:lnTo>
                  <a:lnTo>
                    <a:pt x="210" y="397489"/>
                  </a:lnTo>
                  <a:lnTo>
                    <a:pt x="47572" y="397489"/>
                  </a:lnTo>
                  <a:lnTo>
                    <a:pt x="47572" y="75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0" name="Dowolny kształt: kształt 139">
              <a:extLst>
                <a:ext uri="{FF2B5EF4-FFF2-40B4-BE49-F238E27FC236}">
                  <a16:creationId xmlns:a16="http://schemas.microsoft.com/office/drawing/2014/main" id="{DF6BB9FA-D446-6A92-A846-B0A22C26005C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9923230" y="6769696"/>
              <a:ext cx="229893" cy="92994"/>
            </a:xfrm>
            <a:custGeom>
              <a:avLst/>
              <a:gdLst>
                <a:gd name="connsiteX0" fmla="*/ 218355 w 229893"/>
                <a:gd name="connsiteY0" fmla="*/ 15971 h 92994"/>
                <a:gd name="connsiteX1" fmla="*/ 230109 w 229893"/>
                <a:gd name="connsiteY1" fmla="*/ 8023 h 92994"/>
                <a:gd name="connsiteX2" fmla="*/ 218701 w 229893"/>
                <a:gd name="connsiteY2" fmla="*/ 75 h 92994"/>
                <a:gd name="connsiteX3" fmla="*/ 11624 w 229893"/>
                <a:gd name="connsiteY3" fmla="*/ 75 h 92994"/>
                <a:gd name="connsiteX4" fmla="*/ 216 w 229893"/>
                <a:gd name="connsiteY4" fmla="*/ 8023 h 92994"/>
                <a:gd name="connsiteX5" fmla="*/ 11970 w 229893"/>
                <a:gd name="connsiteY5" fmla="*/ 15971 h 92994"/>
                <a:gd name="connsiteX6" fmla="*/ 218355 w 229893"/>
                <a:gd name="connsiteY6" fmla="*/ 15971 h 92994"/>
                <a:gd name="connsiteX7" fmla="*/ 218701 w 229893"/>
                <a:gd name="connsiteY7" fmla="*/ 93070 h 92994"/>
                <a:gd name="connsiteX8" fmla="*/ 230109 w 229893"/>
                <a:gd name="connsiteY8" fmla="*/ 85121 h 92994"/>
                <a:gd name="connsiteX9" fmla="*/ 218355 w 229893"/>
                <a:gd name="connsiteY9" fmla="*/ 77173 h 92994"/>
                <a:gd name="connsiteX10" fmla="*/ 11970 w 229893"/>
                <a:gd name="connsiteY10" fmla="*/ 77173 h 92994"/>
                <a:gd name="connsiteX11" fmla="*/ 216 w 229893"/>
                <a:gd name="connsiteY11" fmla="*/ 85121 h 92994"/>
                <a:gd name="connsiteX12" fmla="*/ 11624 w 229893"/>
                <a:gd name="connsiteY12" fmla="*/ 93070 h 92994"/>
                <a:gd name="connsiteX13" fmla="*/ 218701 w 229893"/>
                <a:gd name="connsiteY13" fmla="*/ 93070 h 92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9893" h="92994">
                  <a:moveTo>
                    <a:pt x="218355" y="15971"/>
                  </a:moveTo>
                  <a:cubicBezTo>
                    <a:pt x="223541" y="15971"/>
                    <a:pt x="230109" y="15971"/>
                    <a:pt x="230109" y="8023"/>
                  </a:cubicBezTo>
                  <a:cubicBezTo>
                    <a:pt x="230109" y="75"/>
                    <a:pt x="223541" y="75"/>
                    <a:pt x="218701" y="75"/>
                  </a:cubicBezTo>
                  <a:lnTo>
                    <a:pt x="11624" y="75"/>
                  </a:lnTo>
                  <a:cubicBezTo>
                    <a:pt x="6784" y="75"/>
                    <a:pt x="216" y="75"/>
                    <a:pt x="216" y="8023"/>
                  </a:cubicBezTo>
                  <a:cubicBezTo>
                    <a:pt x="216" y="15971"/>
                    <a:pt x="6784" y="15971"/>
                    <a:pt x="11970" y="15971"/>
                  </a:cubicBezTo>
                  <a:lnTo>
                    <a:pt x="218355" y="15971"/>
                  </a:lnTo>
                  <a:close/>
                  <a:moveTo>
                    <a:pt x="218701" y="93070"/>
                  </a:moveTo>
                  <a:cubicBezTo>
                    <a:pt x="223541" y="93070"/>
                    <a:pt x="230109" y="93070"/>
                    <a:pt x="230109" y="85121"/>
                  </a:cubicBezTo>
                  <a:cubicBezTo>
                    <a:pt x="230109" y="77173"/>
                    <a:pt x="223541" y="77173"/>
                    <a:pt x="218355" y="77173"/>
                  </a:cubicBezTo>
                  <a:lnTo>
                    <a:pt x="11970" y="77173"/>
                  </a:lnTo>
                  <a:cubicBezTo>
                    <a:pt x="6784" y="77173"/>
                    <a:pt x="216" y="77173"/>
                    <a:pt x="216" y="85121"/>
                  </a:cubicBezTo>
                  <a:cubicBezTo>
                    <a:pt x="216" y="93070"/>
                    <a:pt x="6784" y="93070"/>
                    <a:pt x="11624" y="93070"/>
                  </a:cubicBezTo>
                  <a:lnTo>
                    <a:pt x="218701" y="93070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1" name="Dowolny kształt: kształt 140">
              <a:extLst>
                <a:ext uri="{FF2B5EF4-FFF2-40B4-BE49-F238E27FC236}">
                  <a16:creationId xmlns:a16="http://schemas.microsoft.com/office/drawing/2014/main" id="{619B3A2F-E419-34B4-137B-BCFC6538EE57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0282843" y="6739890"/>
              <a:ext cx="269994" cy="175657"/>
            </a:xfrm>
            <a:custGeom>
              <a:avLst/>
              <a:gdLst>
                <a:gd name="connsiteX0" fmla="*/ 27191 w 269994"/>
                <a:gd name="connsiteY0" fmla="*/ 39021 h 175657"/>
                <a:gd name="connsiteX1" fmla="*/ 27191 w 269994"/>
                <a:gd name="connsiteY1" fmla="*/ 145528 h 175657"/>
                <a:gd name="connsiteX2" fmla="*/ 227 w 269994"/>
                <a:gd name="connsiteY2" fmla="*/ 163412 h 175657"/>
                <a:gd name="connsiteX3" fmla="*/ 227 w 269994"/>
                <a:gd name="connsiteY3" fmla="*/ 175732 h 175657"/>
                <a:gd name="connsiteX4" fmla="*/ 39291 w 269994"/>
                <a:gd name="connsiteY4" fmla="*/ 174540 h 175657"/>
                <a:gd name="connsiteX5" fmla="*/ 78010 w 269994"/>
                <a:gd name="connsiteY5" fmla="*/ 175732 h 175657"/>
                <a:gd name="connsiteX6" fmla="*/ 78010 w 269994"/>
                <a:gd name="connsiteY6" fmla="*/ 163412 h 175657"/>
                <a:gd name="connsiteX7" fmla="*/ 51045 w 269994"/>
                <a:gd name="connsiteY7" fmla="*/ 145528 h 175657"/>
                <a:gd name="connsiteX8" fmla="*/ 51045 w 269994"/>
                <a:gd name="connsiteY8" fmla="*/ 72404 h 175657"/>
                <a:gd name="connsiteX9" fmla="*/ 97715 w 269994"/>
                <a:gd name="connsiteY9" fmla="*/ 8818 h 175657"/>
                <a:gd name="connsiteX10" fmla="*/ 123297 w 269994"/>
                <a:gd name="connsiteY10" fmla="*/ 52931 h 175657"/>
                <a:gd name="connsiteX11" fmla="*/ 123297 w 269994"/>
                <a:gd name="connsiteY11" fmla="*/ 145528 h 175657"/>
                <a:gd name="connsiteX12" fmla="*/ 96332 w 269994"/>
                <a:gd name="connsiteY12" fmla="*/ 163412 h 175657"/>
                <a:gd name="connsiteX13" fmla="*/ 96332 w 269994"/>
                <a:gd name="connsiteY13" fmla="*/ 175732 h 175657"/>
                <a:gd name="connsiteX14" fmla="*/ 135397 w 269994"/>
                <a:gd name="connsiteY14" fmla="*/ 174540 h 175657"/>
                <a:gd name="connsiteX15" fmla="*/ 174116 w 269994"/>
                <a:gd name="connsiteY15" fmla="*/ 175732 h 175657"/>
                <a:gd name="connsiteX16" fmla="*/ 174116 w 269994"/>
                <a:gd name="connsiteY16" fmla="*/ 163412 h 175657"/>
                <a:gd name="connsiteX17" fmla="*/ 147151 w 269994"/>
                <a:gd name="connsiteY17" fmla="*/ 145528 h 175657"/>
                <a:gd name="connsiteX18" fmla="*/ 147151 w 269994"/>
                <a:gd name="connsiteY18" fmla="*/ 72404 h 175657"/>
                <a:gd name="connsiteX19" fmla="*/ 193821 w 269994"/>
                <a:gd name="connsiteY19" fmla="*/ 8818 h 175657"/>
                <a:gd name="connsiteX20" fmla="*/ 219403 w 269994"/>
                <a:gd name="connsiteY20" fmla="*/ 52931 h 175657"/>
                <a:gd name="connsiteX21" fmla="*/ 219403 w 269994"/>
                <a:gd name="connsiteY21" fmla="*/ 145528 h 175657"/>
                <a:gd name="connsiteX22" fmla="*/ 192438 w 269994"/>
                <a:gd name="connsiteY22" fmla="*/ 163412 h 175657"/>
                <a:gd name="connsiteX23" fmla="*/ 192438 w 269994"/>
                <a:gd name="connsiteY23" fmla="*/ 175732 h 175657"/>
                <a:gd name="connsiteX24" fmla="*/ 231502 w 269994"/>
                <a:gd name="connsiteY24" fmla="*/ 174540 h 175657"/>
                <a:gd name="connsiteX25" fmla="*/ 270221 w 269994"/>
                <a:gd name="connsiteY25" fmla="*/ 175732 h 175657"/>
                <a:gd name="connsiteX26" fmla="*/ 270221 w 269994"/>
                <a:gd name="connsiteY26" fmla="*/ 163412 h 175657"/>
                <a:gd name="connsiteX27" fmla="*/ 243256 w 269994"/>
                <a:gd name="connsiteY27" fmla="*/ 151490 h 175657"/>
                <a:gd name="connsiteX28" fmla="*/ 243256 w 269994"/>
                <a:gd name="connsiteY28" fmla="*/ 75583 h 175657"/>
                <a:gd name="connsiteX29" fmla="*/ 232540 w 269994"/>
                <a:gd name="connsiteY29" fmla="*/ 14779 h 175657"/>
                <a:gd name="connsiteX30" fmla="*/ 196241 w 269994"/>
                <a:gd name="connsiteY30" fmla="*/ 75 h 175657"/>
                <a:gd name="connsiteX31" fmla="*/ 146114 w 269994"/>
                <a:gd name="connsiteY31" fmla="*/ 39021 h 175657"/>
                <a:gd name="connsiteX32" fmla="*/ 100135 w 269994"/>
                <a:gd name="connsiteY32" fmla="*/ 75 h 175657"/>
                <a:gd name="connsiteX33" fmla="*/ 48971 w 269994"/>
                <a:gd name="connsiteY33" fmla="*/ 41803 h 175657"/>
                <a:gd name="connsiteX34" fmla="*/ 48971 w 269994"/>
                <a:gd name="connsiteY34" fmla="*/ 75 h 175657"/>
                <a:gd name="connsiteX35" fmla="*/ 227 w 269994"/>
                <a:gd name="connsiteY35" fmla="*/ 4446 h 175657"/>
                <a:gd name="connsiteX36" fmla="*/ 227 w 269994"/>
                <a:gd name="connsiteY36" fmla="*/ 16766 h 175657"/>
                <a:gd name="connsiteX37" fmla="*/ 27191 w 269994"/>
                <a:gd name="connsiteY37" fmla="*/ 39021 h 1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69994" h="175657">
                  <a:moveTo>
                    <a:pt x="27191" y="39021"/>
                  </a:moveTo>
                  <a:lnTo>
                    <a:pt x="27191" y="145528"/>
                  </a:lnTo>
                  <a:cubicBezTo>
                    <a:pt x="27191" y="163412"/>
                    <a:pt x="23389" y="163412"/>
                    <a:pt x="227" y="163412"/>
                  </a:cubicBezTo>
                  <a:lnTo>
                    <a:pt x="227" y="175732"/>
                  </a:lnTo>
                  <a:cubicBezTo>
                    <a:pt x="12326" y="175334"/>
                    <a:pt x="29957" y="174540"/>
                    <a:pt x="39291" y="174540"/>
                  </a:cubicBezTo>
                  <a:cubicBezTo>
                    <a:pt x="48279" y="174540"/>
                    <a:pt x="66256" y="175334"/>
                    <a:pt x="78010" y="175732"/>
                  </a:cubicBezTo>
                  <a:lnTo>
                    <a:pt x="78010" y="163412"/>
                  </a:lnTo>
                  <a:cubicBezTo>
                    <a:pt x="54848" y="163412"/>
                    <a:pt x="51045" y="163412"/>
                    <a:pt x="51045" y="145528"/>
                  </a:cubicBezTo>
                  <a:lnTo>
                    <a:pt x="51045" y="72404"/>
                  </a:lnTo>
                  <a:cubicBezTo>
                    <a:pt x="51045" y="31073"/>
                    <a:pt x="75590" y="8818"/>
                    <a:pt x="97715" y="8818"/>
                  </a:cubicBezTo>
                  <a:cubicBezTo>
                    <a:pt x="119494" y="8818"/>
                    <a:pt x="123297" y="30278"/>
                    <a:pt x="123297" y="52931"/>
                  </a:cubicBezTo>
                  <a:lnTo>
                    <a:pt x="123297" y="145528"/>
                  </a:lnTo>
                  <a:cubicBezTo>
                    <a:pt x="123297" y="163412"/>
                    <a:pt x="119494" y="163412"/>
                    <a:pt x="96332" y="163412"/>
                  </a:cubicBezTo>
                  <a:lnTo>
                    <a:pt x="96332" y="175732"/>
                  </a:lnTo>
                  <a:cubicBezTo>
                    <a:pt x="108432" y="175334"/>
                    <a:pt x="126063" y="174540"/>
                    <a:pt x="135397" y="174540"/>
                  </a:cubicBezTo>
                  <a:cubicBezTo>
                    <a:pt x="144385" y="174540"/>
                    <a:pt x="162362" y="175334"/>
                    <a:pt x="174116" y="175732"/>
                  </a:cubicBezTo>
                  <a:lnTo>
                    <a:pt x="174116" y="163412"/>
                  </a:lnTo>
                  <a:cubicBezTo>
                    <a:pt x="150953" y="163412"/>
                    <a:pt x="147151" y="163412"/>
                    <a:pt x="147151" y="145528"/>
                  </a:cubicBezTo>
                  <a:lnTo>
                    <a:pt x="147151" y="72404"/>
                  </a:lnTo>
                  <a:cubicBezTo>
                    <a:pt x="147151" y="31073"/>
                    <a:pt x="171696" y="8818"/>
                    <a:pt x="193821" y="8818"/>
                  </a:cubicBezTo>
                  <a:cubicBezTo>
                    <a:pt x="215600" y="8818"/>
                    <a:pt x="219403" y="30278"/>
                    <a:pt x="219403" y="52931"/>
                  </a:cubicBezTo>
                  <a:lnTo>
                    <a:pt x="219403" y="145528"/>
                  </a:lnTo>
                  <a:cubicBezTo>
                    <a:pt x="219403" y="163412"/>
                    <a:pt x="215600" y="163412"/>
                    <a:pt x="192438" y="163412"/>
                  </a:cubicBezTo>
                  <a:lnTo>
                    <a:pt x="192438" y="175732"/>
                  </a:lnTo>
                  <a:cubicBezTo>
                    <a:pt x="204538" y="175334"/>
                    <a:pt x="222168" y="174540"/>
                    <a:pt x="231502" y="174540"/>
                  </a:cubicBezTo>
                  <a:cubicBezTo>
                    <a:pt x="240491" y="174540"/>
                    <a:pt x="258467" y="175334"/>
                    <a:pt x="270221" y="175732"/>
                  </a:cubicBezTo>
                  <a:lnTo>
                    <a:pt x="270221" y="163412"/>
                  </a:lnTo>
                  <a:cubicBezTo>
                    <a:pt x="252245" y="163412"/>
                    <a:pt x="243602" y="163412"/>
                    <a:pt x="243256" y="151490"/>
                  </a:cubicBezTo>
                  <a:lnTo>
                    <a:pt x="243256" y="75583"/>
                  </a:lnTo>
                  <a:cubicBezTo>
                    <a:pt x="243256" y="41406"/>
                    <a:pt x="243256" y="29086"/>
                    <a:pt x="232540" y="14779"/>
                  </a:cubicBezTo>
                  <a:cubicBezTo>
                    <a:pt x="227700" y="8023"/>
                    <a:pt x="216292" y="75"/>
                    <a:pt x="196241" y="75"/>
                  </a:cubicBezTo>
                  <a:cubicBezTo>
                    <a:pt x="167202" y="75"/>
                    <a:pt x="151991" y="23920"/>
                    <a:pt x="146114" y="39021"/>
                  </a:cubicBezTo>
                  <a:cubicBezTo>
                    <a:pt x="141274" y="4446"/>
                    <a:pt x="115692" y="75"/>
                    <a:pt x="100135" y="75"/>
                  </a:cubicBezTo>
                  <a:cubicBezTo>
                    <a:pt x="74899" y="75"/>
                    <a:pt x="58651" y="17164"/>
                    <a:pt x="48971" y="41803"/>
                  </a:cubicBezTo>
                  <a:lnTo>
                    <a:pt x="48971" y="75"/>
                  </a:lnTo>
                  <a:lnTo>
                    <a:pt x="227" y="4446"/>
                  </a:lnTo>
                  <a:lnTo>
                    <a:pt x="227" y="16766"/>
                  </a:lnTo>
                  <a:cubicBezTo>
                    <a:pt x="24426" y="16766"/>
                    <a:pt x="27191" y="19548"/>
                    <a:pt x="27191" y="39021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2" name="Dowolny kształt: kształt 141">
              <a:extLst>
                <a:ext uri="{FF2B5EF4-FFF2-40B4-BE49-F238E27FC236}">
                  <a16:creationId xmlns:a16="http://schemas.microsoft.com/office/drawing/2014/main" id="{327A7BCB-6878-79B9-37DD-32E49ECE5686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0571276" y="6649677"/>
              <a:ext cx="73980" cy="265870"/>
            </a:xfrm>
            <a:custGeom>
              <a:avLst/>
              <a:gdLst>
                <a:gd name="connsiteX0" fmla="*/ 50016 w 73980"/>
                <a:gd name="connsiteY0" fmla="*/ 90288 h 265870"/>
                <a:gd name="connsiteX1" fmla="*/ 1618 w 73980"/>
                <a:gd name="connsiteY1" fmla="*/ 94659 h 265870"/>
                <a:gd name="connsiteX2" fmla="*/ 1618 w 73980"/>
                <a:gd name="connsiteY2" fmla="*/ 106979 h 265870"/>
                <a:gd name="connsiteX3" fmla="*/ 27200 w 73980"/>
                <a:gd name="connsiteY3" fmla="*/ 128837 h 265870"/>
                <a:gd name="connsiteX4" fmla="*/ 27200 w 73980"/>
                <a:gd name="connsiteY4" fmla="*/ 235741 h 265870"/>
                <a:gd name="connsiteX5" fmla="*/ 235 w 73980"/>
                <a:gd name="connsiteY5" fmla="*/ 253625 h 265870"/>
                <a:gd name="connsiteX6" fmla="*/ 235 w 73980"/>
                <a:gd name="connsiteY6" fmla="*/ 265945 h 265870"/>
                <a:gd name="connsiteX7" fmla="*/ 38262 w 73980"/>
                <a:gd name="connsiteY7" fmla="*/ 264753 h 265870"/>
                <a:gd name="connsiteX8" fmla="*/ 74215 w 73980"/>
                <a:gd name="connsiteY8" fmla="*/ 265945 h 265870"/>
                <a:gd name="connsiteX9" fmla="*/ 74215 w 73980"/>
                <a:gd name="connsiteY9" fmla="*/ 253625 h 265870"/>
                <a:gd name="connsiteX10" fmla="*/ 50016 w 73980"/>
                <a:gd name="connsiteY10" fmla="*/ 236139 h 265870"/>
                <a:gd name="connsiteX11" fmla="*/ 50016 w 73980"/>
                <a:gd name="connsiteY11" fmla="*/ 90288 h 265870"/>
                <a:gd name="connsiteX12" fmla="*/ 51399 w 73980"/>
                <a:gd name="connsiteY12" fmla="*/ 21138 h 265870"/>
                <a:gd name="connsiteX13" fmla="*/ 33077 w 73980"/>
                <a:gd name="connsiteY13" fmla="*/ 75 h 265870"/>
                <a:gd name="connsiteX14" fmla="*/ 14754 w 73980"/>
                <a:gd name="connsiteY14" fmla="*/ 21138 h 265870"/>
                <a:gd name="connsiteX15" fmla="*/ 33077 w 73980"/>
                <a:gd name="connsiteY15" fmla="*/ 42201 h 265870"/>
                <a:gd name="connsiteX16" fmla="*/ 51399 w 73980"/>
                <a:gd name="connsiteY16" fmla="*/ 21138 h 265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3980" h="265870">
                  <a:moveTo>
                    <a:pt x="50016" y="90288"/>
                  </a:moveTo>
                  <a:lnTo>
                    <a:pt x="1618" y="94659"/>
                  </a:lnTo>
                  <a:lnTo>
                    <a:pt x="1618" y="106979"/>
                  </a:lnTo>
                  <a:cubicBezTo>
                    <a:pt x="24088" y="106979"/>
                    <a:pt x="27200" y="109364"/>
                    <a:pt x="27200" y="128837"/>
                  </a:cubicBezTo>
                  <a:lnTo>
                    <a:pt x="27200" y="235741"/>
                  </a:lnTo>
                  <a:cubicBezTo>
                    <a:pt x="27200" y="253625"/>
                    <a:pt x="23397" y="253625"/>
                    <a:pt x="235" y="253625"/>
                  </a:cubicBezTo>
                  <a:lnTo>
                    <a:pt x="235" y="265945"/>
                  </a:lnTo>
                  <a:cubicBezTo>
                    <a:pt x="11297" y="265547"/>
                    <a:pt x="29965" y="264753"/>
                    <a:pt x="38262" y="264753"/>
                  </a:cubicBezTo>
                  <a:cubicBezTo>
                    <a:pt x="50362" y="264753"/>
                    <a:pt x="62462" y="265547"/>
                    <a:pt x="74215" y="265945"/>
                  </a:cubicBezTo>
                  <a:lnTo>
                    <a:pt x="74215" y="253625"/>
                  </a:lnTo>
                  <a:cubicBezTo>
                    <a:pt x="51399" y="253625"/>
                    <a:pt x="50016" y="251638"/>
                    <a:pt x="50016" y="236139"/>
                  </a:cubicBezTo>
                  <a:lnTo>
                    <a:pt x="50016" y="90288"/>
                  </a:lnTo>
                  <a:close/>
                  <a:moveTo>
                    <a:pt x="51399" y="21138"/>
                  </a:moveTo>
                  <a:cubicBezTo>
                    <a:pt x="51399" y="8420"/>
                    <a:pt x="42756" y="75"/>
                    <a:pt x="33077" y="75"/>
                  </a:cubicBezTo>
                  <a:cubicBezTo>
                    <a:pt x="22360" y="75"/>
                    <a:pt x="14754" y="10805"/>
                    <a:pt x="14754" y="21138"/>
                  </a:cubicBezTo>
                  <a:cubicBezTo>
                    <a:pt x="14754" y="31868"/>
                    <a:pt x="22360" y="42201"/>
                    <a:pt x="33077" y="42201"/>
                  </a:cubicBezTo>
                  <a:cubicBezTo>
                    <a:pt x="42756" y="42201"/>
                    <a:pt x="51399" y="33855"/>
                    <a:pt x="51399" y="21138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3" name="Dowolny kształt: kształt 142">
              <a:extLst>
                <a:ext uri="{FF2B5EF4-FFF2-40B4-BE49-F238E27FC236}">
                  <a16:creationId xmlns:a16="http://schemas.microsoft.com/office/drawing/2014/main" id="{8CE0D5FF-2330-6EE5-1942-F8C1C5C9BABA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0666959" y="6739890"/>
              <a:ext cx="173889" cy="175657"/>
            </a:xfrm>
            <a:custGeom>
              <a:avLst/>
              <a:gdLst>
                <a:gd name="connsiteX0" fmla="*/ 27202 w 173889"/>
                <a:gd name="connsiteY0" fmla="*/ 39021 h 175657"/>
                <a:gd name="connsiteX1" fmla="*/ 27202 w 173889"/>
                <a:gd name="connsiteY1" fmla="*/ 145528 h 175657"/>
                <a:gd name="connsiteX2" fmla="*/ 238 w 173889"/>
                <a:gd name="connsiteY2" fmla="*/ 163412 h 175657"/>
                <a:gd name="connsiteX3" fmla="*/ 238 w 173889"/>
                <a:gd name="connsiteY3" fmla="*/ 175732 h 175657"/>
                <a:gd name="connsiteX4" fmla="*/ 39302 w 173889"/>
                <a:gd name="connsiteY4" fmla="*/ 174540 h 175657"/>
                <a:gd name="connsiteX5" fmla="*/ 78021 w 173889"/>
                <a:gd name="connsiteY5" fmla="*/ 175732 h 175657"/>
                <a:gd name="connsiteX6" fmla="*/ 78021 w 173889"/>
                <a:gd name="connsiteY6" fmla="*/ 163412 h 175657"/>
                <a:gd name="connsiteX7" fmla="*/ 51056 w 173889"/>
                <a:gd name="connsiteY7" fmla="*/ 145528 h 175657"/>
                <a:gd name="connsiteX8" fmla="*/ 51056 w 173889"/>
                <a:gd name="connsiteY8" fmla="*/ 72404 h 175657"/>
                <a:gd name="connsiteX9" fmla="*/ 97726 w 173889"/>
                <a:gd name="connsiteY9" fmla="*/ 8818 h 175657"/>
                <a:gd name="connsiteX10" fmla="*/ 123308 w 173889"/>
                <a:gd name="connsiteY10" fmla="*/ 52931 h 175657"/>
                <a:gd name="connsiteX11" fmla="*/ 123308 w 173889"/>
                <a:gd name="connsiteY11" fmla="*/ 145528 h 175657"/>
                <a:gd name="connsiteX12" fmla="*/ 96343 w 173889"/>
                <a:gd name="connsiteY12" fmla="*/ 163412 h 175657"/>
                <a:gd name="connsiteX13" fmla="*/ 96343 w 173889"/>
                <a:gd name="connsiteY13" fmla="*/ 175732 h 175657"/>
                <a:gd name="connsiteX14" fmla="*/ 135408 w 173889"/>
                <a:gd name="connsiteY14" fmla="*/ 174540 h 175657"/>
                <a:gd name="connsiteX15" fmla="*/ 174127 w 173889"/>
                <a:gd name="connsiteY15" fmla="*/ 175732 h 175657"/>
                <a:gd name="connsiteX16" fmla="*/ 174127 w 173889"/>
                <a:gd name="connsiteY16" fmla="*/ 163412 h 175657"/>
                <a:gd name="connsiteX17" fmla="*/ 147162 w 173889"/>
                <a:gd name="connsiteY17" fmla="*/ 151490 h 175657"/>
                <a:gd name="connsiteX18" fmla="*/ 147162 w 173889"/>
                <a:gd name="connsiteY18" fmla="*/ 75583 h 175657"/>
                <a:gd name="connsiteX19" fmla="*/ 136445 w 173889"/>
                <a:gd name="connsiteY19" fmla="*/ 14779 h 175657"/>
                <a:gd name="connsiteX20" fmla="*/ 100146 w 173889"/>
                <a:gd name="connsiteY20" fmla="*/ 75 h 175657"/>
                <a:gd name="connsiteX21" fmla="*/ 48982 w 173889"/>
                <a:gd name="connsiteY21" fmla="*/ 41803 h 175657"/>
                <a:gd name="connsiteX22" fmla="*/ 48982 w 173889"/>
                <a:gd name="connsiteY22" fmla="*/ 75 h 175657"/>
                <a:gd name="connsiteX23" fmla="*/ 238 w 173889"/>
                <a:gd name="connsiteY23" fmla="*/ 4446 h 175657"/>
                <a:gd name="connsiteX24" fmla="*/ 238 w 173889"/>
                <a:gd name="connsiteY24" fmla="*/ 16766 h 175657"/>
                <a:gd name="connsiteX25" fmla="*/ 27202 w 173889"/>
                <a:gd name="connsiteY25" fmla="*/ 39021 h 1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3889" h="175657">
                  <a:moveTo>
                    <a:pt x="27202" y="39021"/>
                  </a:moveTo>
                  <a:lnTo>
                    <a:pt x="27202" y="145528"/>
                  </a:lnTo>
                  <a:cubicBezTo>
                    <a:pt x="27202" y="163412"/>
                    <a:pt x="23400" y="163412"/>
                    <a:pt x="238" y="163412"/>
                  </a:cubicBezTo>
                  <a:lnTo>
                    <a:pt x="238" y="175732"/>
                  </a:lnTo>
                  <a:cubicBezTo>
                    <a:pt x="12337" y="175334"/>
                    <a:pt x="29968" y="174540"/>
                    <a:pt x="39302" y="174540"/>
                  </a:cubicBezTo>
                  <a:cubicBezTo>
                    <a:pt x="48290" y="174540"/>
                    <a:pt x="66267" y="175334"/>
                    <a:pt x="78021" y="175732"/>
                  </a:cubicBezTo>
                  <a:lnTo>
                    <a:pt x="78021" y="163412"/>
                  </a:lnTo>
                  <a:cubicBezTo>
                    <a:pt x="54859" y="163412"/>
                    <a:pt x="51056" y="163412"/>
                    <a:pt x="51056" y="145528"/>
                  </a:cubicBezTo>
                  <a:lnTo>
                    <a:pt x="51056" y="72404"/>
                  </a:lnTo>
                  <a:cubicBezTo>
                    <a:pt x="51056" y="31073"/>
                    <a:pt x="75601" y="8818"/>
                    <a:pt x="97726" y="8818"/>
                  </a:cubicBezTo>
                  <a:cubicBezTo>
                    <a:pt x="119505" y="8818"/>
                    <a:pt x="123308" y="30278"/>
                    <a:pt x="123308" y="52931"/>
                  </a:cubicBezTo>
                  <a:lnTo>
                    <a:pt x="123308" y="145528"/>
                  </a:lnTo>
                  <a:cubicBezTo>
                    <a:pt x="123308" y="163412"/>
                    <a:pt x="119505" y="163412"/>
                    <a:pt x="96343" y="163412"/>
                  </a:cubicBezTo>
                  <a:lnTo>
                    <a:pt x="96343" y="175732"/>
                  </a:lnTo>
                  <a:cubicBezTo>
                    <a:pt x="108443" y="175334"/>
                    <a:pt x="126074" y="174540"/>
                    <a:pt x="135408" y="174540"/>
                  </a:cubicBezTo>
                  <a:cubicBezTo>
                    <a:pt x="144396" y="174540"/>
                    <a:pt x="162373" y="175334"/>
                    <a:pt x="174127" y="175732"/>
                  </a:cubicBezTo>
                  <a:lnTo>
                    <a:pt x="174127" y="163412"/>
                  </a:lnTo>
                  <a:cubicBezTo>
                    <a:pt x="156150" y="163412"/>
                    <a:pt x="147507" y="163412"/>
                    <a:pt x="147162" y="151490"/>
                  </a:cubicBezTo>
                  <a:lnTo>
                    <a:pt x="147162" y="75583"/>
                  </a:lnTo>
                  <a:cubicBezTo>
                    <a:pt x="147162" y="41406"/>
                    <a:pt x="147162" y="29086"/>
                    <a:pt x="136445" y="14779"/>
                  </a:cubicBezTo>
                  <a:cubicBezTo>
                    <a:pt x="131605" y="8023"/>
                    <a:pt x="120197" y="75"/>
                    <a:pt x="100146" y="75"/>
                  </a:cubicBezTo>
                  <a:cubicBezTo>
                    <a:pt x="74910" y="75"/>
                    <a:pt x="58662" y="17164"/>
                    <a:pt x="48982" y="41803"/>
                  </a:cubicBezTo>
                  <a:lnTo>
                    <a:pt x="48982" y="75"/>
                  </a:lnTo>
                  <a:lnTo>
                    <a:pt x="238" y="4446"/>
                  </a:lnTo>
                  <a:lnTo>
                    <a:pt x="238" y="16766"/>
                  </a:lnTo>
                  <a:cubicBezTo>
                    <a:pt x="24437" y="16766"/>
                    <a:pt x="27202" y="19548"/>
                    <a:pt x="27202" y="39021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4" name="Dowolny kształt: kształt 143">
              <a:extLst>
                <a:ext uri="{FF2B5EF4-FFF2-40B4-BE49-F238E27FC236}">
                  <a16:creationId xmlns:a16="http://schemas.microsoft.com/office/drawing/2014/main" id="{3E0C96AA-1782-9C45-1BE7-5C3DC47DA93F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0303867" y="6981782"/>
              <a:ext cx="11857" cy="278189"/>
            </a:xfrm>
            <a:custGeom>
              <a:avLst/>
              <a:gdLst>
                <a:gd name="connsiteX0" fmla="*/ 12084 w 11857"/>
                <a:gd name="connsiteY0" fmla="*/ 10931 h 278189"/>
                <a:gd name="connsiteX1" fmla="*/ 6276 w 11857"/>
                <a:gd name="connsiteY1" fmla="*/ 82 h 278189"/>
                <a:gd name="connsiteX2" fmla="*/ 226 w 11857"/>
                <a:gd name="connsiteY2" fmla="*/ 10931 h 278189"/>
                <a:gd name="connsiteX3" fmla="*/ 226 w 11857"/>
                <a:gd name="connsiteY3" fmla="*/ 267422 h 278189"/>
                <a:gd name="connsiteX4" fmla="*/ 6034 w 11857"/>
                <a:gd name="connsiteY4" fmla="*/ 278271 h 278189"/>
                <a:gd name="connsiteX5" fmla="*/ 12084 w 11857"/>
                <a:gd name="connsiteY5" fmla="*/ 267422 h 278189"/>
                <a:gd name="connsiteX6" fmla="*/ 12084 w 11857"/>
                <a:gd name="connsiteY6" fmla="*/ 10931 h 278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857" h="278189">
                  <a:moveTo>
                    <a:pt x="12084" y="10931"/>
                  </a:moveTo>
                  <a:cubicBezTo>
                    <a:pt x="12084" y="6758"/>
                    <a:pt x="12084" y="82"/>
                    <a:pt x="6276" y="82"/>
                  </a:cubicBezTo>
                  <a:cubicBezTo>
                    <a:pt x="226" y="82"/>
                    <a:pt x="226" y="6480"/>
                    <a:pt x="226" y="10931"/>
                  </a:cubicBezTo>
                  <a:lnTo>
                    <a:pt x="226" y="267422"/>
                  </a:lnTo>
                  <a:cubicBezTo>
                    <a:pt x="226" y="271595"/>
                    <a:pt x="226" y="278271"/>
                    <a:pt x="6034" y="278271"/>
                  </a:cubicBezTo>
                  <a:cubicBezTo>
                    <a:pt x="12084" y="278271"/>
                    <a:pt x="12084" y="271873"/>
                    <a:pt x="12084" y="267422"/>
                  </a:cubicBezTo>
                  <a:lnTo>
                    <a:pt x="12084" y="10931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5" name="Dowolny kształt: kształt 144">
              <a:extLst>
                <a:ext uri="{FF2B5EF4-FFF2-40B4-BE49-F238E27FC236}">
                  <a16:creationId xmlns:a16="http://schemas.microsoft.com/office/drawing/2014/main" id="{FCD43AFC-1864-1E43-B0A8-8D5BA45129C5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0367823" y="7000421"/>
              <a:ext cx="178106" cy="190003"/>
            </a:xfrm>
            <a:custGeom>
              <a:avLst/>
              <a:gdLst>
                <a:gd name="connsiteX0" fmla="*/ 99204 w 178106"/>
                <a:gd name="connsiteY0" fmla="*/ 22893 h 190003"/>
                <a:gd name="connsiteX1" fmla="*/ 121951 w 178106"/>
                <a:gd name="connsiteY1" fmla="*/ 10096 h 190003"/>
                <a:gd name="connsiteX2" fmla="*/ 130421 w 178106"/>
                <a:gd name="connsiteY2" fmla="*/ 10096 h 190003"/>
                <a:gd name="connsiteX3" fmla="*/ 130421 w 178106"/>
                <a:gd name="connsiteY3" fmla="*/ 82 h 190003"/>
                <a:gd name="connsiteX4" fmla="*/ 88556 w 178106"/>
                <a:gd name="connsiteY4" fmla="*/ 1194 h 190003"/>
                <a:gd name="connsiteX5" fmla="*/ 46691 w 178106"/>
                <a:gd name="connsiteY5" fmla="*/ 82 h 190003"/>
                <a:gd name="connsiteX6" fmla="*/ 46691 w 178106"/>
                <a:gd name="connsiteY6" fmla="*/ 10096 h 190003"/>
                <a:gd name="connsiteX7" fmla="*/ 55161 w 178106"/>
                <a:gd name="connsiteY7" fmla="*/ 10096 h 190003"/>
                <a:gd name="connsiteX8" fmla="*/ 77908 w 178106"/>
                <a:gd name="connsiteY8" fmla="*/ 22893 h 190003"/>
                <a:gd name="connsiteX9" fmla="*/ 77908 w 178106"/>
                <a:gd name="connsiteY9" fmla="*/ 142793 h 190003"/>
                <a:gd name="connsiteX10" fmla="*/ 40642 w 178106"/>
                <a:gd name="connsiteY10" fmla="*/ 73802 h 190003"/>
                <a:gd name="connsiteX11" fmla="*/ 16200 w 178106"/>
                <a:gd name="connsiteY11" fmla="*/ 36524 h 190003"/>
                <a:gd name="connsiteX12" fmla="*/ 7247 w 178106"/>
                <a:gd name="connsiteY12" fmla="*/ 36524 h 190003"/>
                <a:gd name="connsiteX13" fmla="*/ 229 w 178106"/>
                <a:gd name="connsiteY13" fmla="*/ 40419 h 190003"/>
                <a:gd name="connsiteX14" fmla="*/ 3859 w 178106"/>
                <a:gd name="connsiteY14" fmla="*/ 44314 h 190003"/>
                <a:gd name="connsiteX15" fmla="*/ 19346 w 178106"/>
                <a:gd name="connsiteY15" fmla="*/ 73524 h 190003"/>
                <a:gd name="connsiteX16" fmla="*/ 35076 w 178106"/>
                <a:gd name="connsiteY16" fmla="*/ 128883 h 190003"/>
                <a:gd name="connsiteX17" fmla="*/ 77908 w 178106"/>
                <a:gd name="connsiteY17" fmla="*/ 151139 h 190003"/>
                <a:gd name="connsiteX18" fmla="*/ 77908 w 178106"/>
                <a:gd name="connsiteY18" fmla="*/ 167274 h 190003"/>
                <a:gd name="connsiteX19" fmla="*/ 55161 w 178106"/>
                <a:gd name="connsiteY19" fmla="*/ 180070 h 190003"/>
                <a:gd name="connsiteX20" fmla="*/ 46691 w 178106"/>
                <a:gd name="connsiteY20" fmla="*/ 180070 h 190003"/>
                <a:gd name="connsiteX21" fmla="*/ 46691 w 178106"/>
                <a:gd name="connsiteY21" fmla="*/ 190085 h 190003"/>
                <a:gd name="connsiteX22" fmla="*/ 88556 w 178106"/>
                <a:gd name="connsiteY22" fmla="*/ 188973 h 190003"/>
                <a:gd name="connsiteX23" fmla="*/ 130421 w 178106"/>
                <a:gd name="connsiteY23" fmla="*/ 190085 h 190003"/>
                <a:gd name="connsiteX24" fmla="*/ 130421 w 178106"/>
                <a:gd name="connsiteY24" fmla="*/ 180070 h 190003"/>
                <a:gd name="connsiteX25" fmla="*/ 121951 w 178106"/>
                <a:gd name="connsiteY25" fmla="*/ 180070 h 190003"/>
                <a:gd name="connsiteX26" fmla="*/ 99204 w 178106"/>
                <a:gd name="connsiteY26" fmla="*/ 167274 h 190003"/>
                <a:gd name="connsiteX27" fmla="*/ 99204 w 178106"/>
                <a:gd name="connsiteY27" fmla="*/ 151139 h 190003"/>
                <a:gd name="connsiteX28" fmla="*/ 143489 w 178106"/>
                <a:gd name="connsiteY28" fmla="*/ 128327 h 190003"/>
                <a:gd name="connsiteX29" fmla="*/ 159218 w 178106"/>
                <a:gd name="connsiteY29" fmla="*/ 80478 h 190003"/>
                <a:gd name="connsiteX30" fmla="*/ 163090 w 178106"/>
                <a:gd name="connsiteY30" fmla="*/ 53772 h 190003"/>
                <a:gd name="connsiteX31" fmla="*/ 175432 w 178106"/>
                <a:gd name="connsiteY31" fmla="*/ 44036 h 190003"/>
                <a:gd name="connsiteX32" fmla="*/ 178336 w 178106"/>
                <a:gd name="connsiteY32" fmla="*/ 40419 h 190003"/>
                <a:gd name="connsiteX33" fmla="*/ 171560 w 178106"/>
                <a:gd name="connsiteY33" fmla="*/ 36524 h 190003"/>
                <a:gd name="connsiteX34" fmla="*/ 162364 w 178106"/>
                <a:gd name="connsiteY34" fmla="*/ 36524 h 190003"/>
                <a:gd name="connsiteX35" fmla="*/ 137923 w 178106"/>
                <a:gd name="connsiteY35" fmla="*/ 79644 h 190003"/>
                <a:gd name="connsiteX36" fmla="*/ 99204 w 178106"/>
                <a:gd name="connsiteY36" fmla="*/ 142793 h 190003"/>
                <a:gd name="connsiteX37" fmla="*/ 99204 w 178106"/>
                <a:gd name="connsiteY37" fmla="*/ 22893 h 19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78106" h="190003">
                  <a:moveTo>
                    <a:pt x="99204" y="22893"/>
                  </a:moveTo>
                  <a:cubicBezTo>
                    <a:pt x="99204" y="13713"/>
                    <a:pt x="99204" y="10096"/>
                    <a:pt x="121951" y="10096"/>
                  </a:cubicBezTo>
                  <a:lnTo>
                    <a:pt x="130421" y="10096"/>
                  </a:lnTo>
                  <a:lnTo>
                    <a:pt x="130421" y="82"/>
                  </a:lnTo>
                  <a:cubicBezTo>
                    <a:pt x="125097" y="360"/>
                    <a:pt x="97510" y="1194"/>
                    <a:pt x="88556" y="1194"/>
                  </a:cubicBezTo>
                  <a:cubicBezTo>
                    <a:pt x="74279" y="1194"/>
                    <a:pt x="49111" y="360"/>
                    <a:pt x="46691" y="82"/>
                  </a:cubicBezTo>
                  <a:lnTo>
                    <a:pt x="46691" y="10096"/>
                  </a:lnTo>
                  <a:lnTo>
                    <a:pt x="55161" y="10096"/>
                  </a:lnTo>
                  <a:cubicBezTo>
                    <a:pt x="77908" y="10096"/>
                    <a:pt x="77908" y="13713"/>
                    <a:pt x="77908" y="22893"/>
                  </a:cubicBezTo>
                  <a:lnTo>
                    <a:pt x="77908" y="142793"/>
                  </a:lnTo>
                  <a:cubicBezTo>
                    <a:pt x="41852" y="133613"/>
                    <a:pt x="40642" y="92719"/>
                    <a:pt x="40642" y="73802"/>
                  </a:cubicBezTo>
                  <a:cubicBezTo>
                    <a:pt x="40642" y="70464"/>
                    <a:pt x="40400" y="36524"/>
                    <a:pt x="16200" y="36524"/>
                  </a:cubicBezTo>
                  <a:lnTo>
                    <a:pt x="7247" y="36524"/>
                  </a:lnTo>
                  <a:cubicBezTo>
                    <a:pt x="3617" y="36524"/>
                    <a:pt x="229" y="36524"/>
                    <a:pt x="229" y="40419"/>
                  </a:cubicBezTo>
                  <a:cubicBezTo>
                    <a:pt x="229" y="43757"/>
                    <a:pt x="3133" y="44314"/>
                    <a:pt x="3859" y="44314"/>
                  </a:cubicBezTo>
                  <a:cubicBezTo>
                    <a:pt x="19104" y="46261"/>
                    <a:pt x="19346" y="71576"/>
                    <a:pt x="19346" y="73524"/>
                  </a:cubicBezTo>
                  <a:cubicBezTo>
                    <a:pt x="19346" y="85208"/>
                    <a:pt x="19588" y="109132"/>
                    <a:pt x="35076" y="128883"/>
                  </a:cubicBezTo>
                  <a:cubicBezTo>
                    <a:pt x="44029" y="140289"/>
                    <a:pt x="58791" y="148913"/>
                    <a:pt x="77908" y="151139"/>
                  </a:cubicBezTo>
                  <a:lnTo>
                    <a:pt x="77908" y="167274"/>
                  </a:lnTo>
                  <a:cubicBezTo>
                    <a:pt x="77908" y="176454"/>
                    <a:pt x="77908" y="180070"/>
                    <a:pt x="55161" y="180070"/>
                  </a:cubicBezTo>
                  <a:lnTo>
                    <a:pt x="46691" y="180070"/>
                  </a:lnTo>
                  <a:lnTo>
                    <a:pt x="46691" y="190085"/>
                  </a:lnTo>
                  <a:cubicBezTo>
                    <a:pt x="52015" y="189807"/>
                    <a:pt x="79602" y="188973"/>
                    <a:pt x="88556" y="188973"/>
                  </a:cubicBezTo>
                  <a:cubicBezTo>
                    <a:pt x="102834" y="188973"/>
                    <a:pt x="128001" y="189807"/>
                    <a:pt x="130421" y="190085"/>
                  </a:cubicBezTo>
                  <a:lnTo>
                    <a:pt x="130421" y="180070"/>
                  </a:lnTo>
                  <a:lnTo>
                    <a:pt x="121951" y="180070"/>
                  </a:lnTo>
                  <a:cubicBezTo>
                    <a:pt x="99204" y="180070"/>
                    <a:pt x="99204" y="176454"/>
                    <a:pt x="99204" y="167274"/>
                  </a:cubicBezTo>
                  <a:lnTo>
                    <a:pt x="99204" y="151139"/>
                  </a:lnTo>
                  <a:cubicBezTo>
                    <a:pt x="126791" y="147800"/>
                    <a:pt x="137681" y="135282"/>
                    <a:pt x="143489" y="128327"/>
                  </a:cubicBezTo>
                  <a:cubicBezTo>
                    <a:pt x="154620" y="115530"/>
                    <a:pt x="158976" y="92441"/>
                    <a:pt x="159218" y="80478"/>
                  </a:cubicBezTo>
                  <a:cubicBezTo>
                    <a:pt x="159218" y="71020"/>
                    <a:pt x="159460" y="62674"/>
                    <a:pt x="163090" y="53772"/>
                  </a:cubicBezTo>
                  <a:cubicBezTo>
                    <a:pt x="166720" y="45705"/>
                    <a:pt x="171076" y="44870"/>
                    <a:pt x="175432" y="44036"/>
                  </a:cubicBezTo>
                  <a:cubicBezTo>
                    <a:pt x="177126" y="44036"/>
                    <a:pt x="178336" y="42366"/>
                    <a:pt x="178336" y="40419"/>
                  </a:cubicBezTo>
                  <a:cubicBezTo>
                    <a:pt x="178336" y="36524"/>
                    <a:pt x="175190" y="36524"/>
                    <a:pt x="171560" y="36524"/>
                  </a:cubicBezTo>
                  <a:lnTo>
                    <a:pt x="162364" y="36524"/>
                  </a:lnTo>
                  <a:cubicBezTo>
                    <a:pt x="140585" y="36524"/>
                    <a:pt x="137923" y="61840"/>
                    <a:pt x="137923" y="79644"/>
                  </a:cubicBezTo>
                  <a:cubicBezTo>
                    <a:pt x="137681" y="100786"/>
                    <a:pt x="131147" y="136395"/>
                    <a:pt x="99204" y="142793"/>
                  </a:cubicBezTo>
                  <a:lnTo>
                    <a:pt x="99204" y="22893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6" name="Dowolny kształt: kształt 145">
              <a:extLst>
                <a:ext uri="{FF2B5EF4-FFF2-40B4-BE49-F238E27FC236}">
                  <a16:creationId xmlns:a16="http://schemas.microsoft.com/office/drawing/2014/main" id="{95EE0597-6E19-7123-B879-17CFB4CE4868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0582641" y="7142338"/>
              <a:ext cx="121860" cy="131146"/>
            </a:xfrm>
            <a:custGeom>
              <a:avLst/>
              <a:gdLst>
                <a:gd name="connsiteX0" fmla="*/ 49843 w 121860"/>
                <a:gd name="connsiteY0" fmla="*/ 89898 h 131146"/>
                <a:gd name="connsiteX1" fmla="*/ 56412 w 121860"/>
                <a:gd name="connsiteY1" fmla="*/ 90097 h 131146"/>
                <a:gd name="connsiteX2" fmla="*/ 122096 w 121860"/>
                <a:gd name="connsiteY2" fmla="*/ 30683 h 131146"/>
                <a:gd name="connsiteX3" fmla="*/ 95649 w 121860"/>
                <a:gd name="connsiteY3" fmla="*/ 83 h 131146"/>
                <a:gd name="connsiteX4" fmla="*/ 61597 w 121860"/>
                <a:gd name="connsiteY4" fmla="*/ 24722 h 131146"/>
                <a:gd name="connsiteX5" fmla="*/ 43275 w 121860"/>
                <a:gd name="connsiteY5" fmla="*/ 74002 h 131146"/>
                <a:gd name="connsiteX6" fmla="*/ 7668 w 121860"/>
                <a:gd name="connsiteY6" fmla="*/ 47375 h 131146"/>
                <a:gd name="connsiteX7" fmla="*/ 22014 w 121860"/>
                <a:gd name="connsiteY7" fmla="*/ 9621 h 131146"/>
                <a:gd name="connsiteX8" fmla="*/ 25126 w 121860"/>
                <a:gd name="connsiteY8" fmla="*/ 5050 h 131146"/>
                <a:gd name="connsiteX9" fmla="*/ 21496 w 121860"/>
                <a:gd name="connsiteY9" fmla="*/ 2268 h 131146"/>
                <a:gd name="connsiteX10" fmla="*/ 14409 w 121860"/>
                <a:gd name="connsiteY10" fmla="*/ 8031 h 131146"/>
                <a:gd name="connsiteX11" fmla="*/ 235 w 121860"/>
                <a:gd name="connsiteY11" fmla="*/ 49362 h 131146"/>
                <a:gd name="connsiteX12" fmla="*/ 39127 w 121860"/>
                <a:gd name="connsiteY12" fmla="*/ 88309 h 131146"/>
                <a:gd name="connsiteX13" fmla="*/ 31003 w 121860"/>
                <a:gd name="connsiteY13" fmla="*/ 117717 h 131146"/>
                <a:gd name="connsiteX14" fmla="*/ 29620 w 121860"/>
                <a:gd name="connsiteY14" fmla="*/ 124275 h 131146"/>
                <a:gd name="connsiteX15" fmla="*/ 36015 w 121860"/>
                <a:gd name="connsiteY15" fmla="*/ 131229 h 131146"/>
                <a:gd name="connsiteX16" fmla="*/ 44658 w 121860"/>
                <a:gd name="connsiteY16" fmla="*/ 123281 h 131146"/>
                <a:gd name="connsiteX17" fmla="*/ 49843 w 121860"/>
                <a:gd name="connsiteY17" fmla="*/ 89898 h 131146"/>
                <a:gd name="connsiteX18" fmla="*/ 54856 w 121860"/>
                <a:gd name="connsiteY18" fmla="*/ 74995 h 131146"/>
                <a:gd name="connsiteX19" fmla="*/ 52436 w 121860"/>
                <a:gd name="connsiteY19" fmla="*/ 74002 h 131146"/>
                <a:gd name="connsiteX20" fmla="*/ 54165 w 121860"/>
                <a:gd name="connsiteY20" fmla="*/ 62675 h 131146"/>
                <a:gd name="connsiteX21" fmla="*/ 93748 w 121860"/>
                <a:gd name="connsiteY21" fmla="*/ 15184 h 131146"/>
                <a:gd name="connsiteX22" fmla="*/ 114490 w 121860"/>
                <a:gd name="connsiteY22" fmla="*/ 34061 h 131146"/>
                <a:gd name="connsiteX23" fmla="*/ 58313 w 121860"/>
                <a:gd name="connsiteY23" fmla="*/ 74995 h 131146"/>
                <a:gd name="connsiteX24" fmla="*/ 54856 w 121860"/>
                <a:gd name="connsiteY24" fmla="*/ 74995 h 13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1860" h="131146">
                  <a:moveTo>
                    <a:pt x="49843" y="89898"/>
                  </a:moveTo>
                  <a:cubicBezTo>
                    <a:pt x="51745" y="90097"/>
                    <a:pt x="54510" y="90097"/>
                    <a:pt x="56412" y="90097"/>
                  </a:cubicBezTo>
                  <a:cubicBezTo>
                    <a:pt x="91674" y="90097"/>
                    <a:pt x="122096" y="61682"/>
                    <a:pt x="122096" y="30683"/>
                  </a:cubicBezTo>
                  <a:cubicBezTo>
                    <a:pt x="122096" y="11806"/>
                    <a:pt x="110514" y="83"/>
                    <a:pt x="95649" y="83"/>
                  </a:cubicBezTo>
                  <a:cubicBezTo>
                    <a:pt x="81821" y="83"/>
                    <a:pt x="70067" y="10813"/>
                    <a:pt x="61597" y="24722"/>
                  </a:cubicBezTo>
                  <a:cubicBezTo>
                    <a:pt x="52436" y="40023"/>
                    <a:pt x="48806" y="53733"/>
                    <a:pt x="43275" y="74002"/>
                  </a:cubicBezTo>
                  <a:cubicBezTo>
                    <a:pt x="29965" y="72611"/>
                    <a:pt x="7668" y="67047"/>
                    <a:pt x="7668" y="47375"/>
                  </a:cubicBezTo>
                  <a:cubicBezTo>
                    <a:pt x="7668" y="42606"/>
                    <a:pt x="11297" y="21940"/>
                    <a:pt x="22014" y="9621"/>
                  </a:cubicBezTo>
                  <a:cubicBezTo>
                    <a:pt x="24953" y="6242"/>
                    <a:pt x="25126" y="6044"/>
                    <a:pt x="25126" y="5050"/>
                  </a:cubicBezTo>
                  <a:cubicBezTo>
                    <a:pt x="25126" y="2268"/>
                    <a:pt x="22533" y="2268"/>
                    <a:pt x="21496" y="2268"/>
                  </a:cubicBezTo>
                  <a:cubicBezTo>
                    <a:pt x="19594" y="2268"/>
                    <a:pt x="18730" y="2268"/>
                    <a:pt x="14409" y="8031"/>
                  </a:cubicBezTo>
                  <a:cubicBezTo>
                    <a:pt x="5075" y="19953"/>
                    <a:pt x="235" y="40221"/>
                    <a:pt x="235" y="49362"/>
                  </a:cubicBezTo>
                  <a:cubicBezTo>
                    <a:pt x="235" y="69829"/>
                    <a:pt x="16137" y="83937"/>
                    <a:pt x="39127" y="88309"/>
                  </a:cubicBezTo>
                  <a:cubicBezTo>
                    <a:pt x="36188" y="100430"/>
                    <a:pt x="35151" y="103609"/>
                    <a:pt x="31003" y="117717"/>
                  </a:cubicBezTo>
                  <a:cubicBezTo>
                    <a:pt x="29620" y="122685"/>
                    <a:pt x="29620" y="123281"/>
                    <a:pt x="29620" y="124275"/>
                  </a:cubicBezTo>
                  <a:cubicBezTo>
                    <a:pt x="29620" y="128447"/>
                    <a:pt x="32558" y="131229"/>
                    <a:pt x="36015" y="131229"/>
                  </a:cubicBezTo>
                  <a:cubicBezTo>
                    <a:pt x="40164" y="131229"/>
                    <a:pt x="43794" y="127851"/>
                    <a:pt x="44658" y="123281"/>
                  </a:cubicBezTo>
                  <a:cubicBezTo>
                    <a:pt x="44658" y="122884"/>
                    <a:pt x="49325" y="93077"/>
                    <a:pt x="49843" y="89898"/>
                  </a:cubicBezTo>
                  <a:close/>
                  <a:moveTo>
                    <a:pt x="54856" y="74995"/>
                  </a:moveTo>
                  <a:cubicBezTo>
                    <a:pt x="53992" y="74995"/>
                    <a:pt x="52436" y="74995"/>
                    <a:pt x="52436" y="74002"/>
                  </a:cubicBezTo>
                  <a:cubicBezTo>
                    <a:pt x="52436" y="73405"/>
                    <a:pt x="53646" y="66451"/>
                    <a:pt x="54165" y="62675"/>
                  </a:cubicBezTo>
                  <a:cubicBezTo>
                    <a:pt x="59350" y="29889"/>
                    <a:pt x="79228" y="15184"/>
                    <a:pt x="93748" y="15184"/>
                  </a:cubicBezTo>
                  <a:cubicBezTo>
                    <a:pt x="103773" y="15184"/>
                    <a:pt x="114490" y="21146"/>
                    <a:pt x="114490" y="34061"/>
                  </a:cubicBezTo>
                  <a:cubicBezTo>
                    <a:pt x="114490" y="53535"/>
                    <a:pt x="92884" y="74995"/>
                    <a:pt x="58313" y="74995"/>
                  </a:cubicBezTo>
                  <a:lnTo>
                    <a:pt x="54856" y="74995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7" name="Dowolny kształt: kształt 146">
              <a:extLst>
                <a:ext uri="{FF2B5EF4-FFF2-40B4-BE49-F238E27FC236}">
                  <a16:creationId xmlns:a16="http://schemas.microsoft.com/office/drawing/2014/main" id="{9C2E5261-4E21-4779-EE5E-B955D5816268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0757716" y="6981782"/>
              <a:ext cx="59530" cy="277911"/>
            </a:xfrm>
            <a:custGeom>
              <a:avLst/>
              <a:gdLst>
                <a:gd name="connsiteX0" fmla="*/ 58318 w 59530"/>
                <a:gd name="connsiteY0" fmla="*/ 144462 h 277911"/>
                <a:gd name="connsiteX1" fmla="*/ 59770 w 59530"/>
                <a:gd name="connsiteY1" fmla="*/ 139177 h 277911"/>
                <a:gd name="connsiteX2" fmla="*/ 58318 w 59530"/>
                <a:gd name="connsiteY2" fmla="*/ 133613 h 277911"/>
                <a:gd name="connsiteX3" fmla="*/ 12824 w 59530"/>
                <a:gd name="connsiteY3" fmla="*/ 7315 h 277911"/>
                <a:gd name="connsiteX4" fmla="*/ 6048 w 59530"/>
                <a:gd name="connsiteY4" fmla="*/ 82 h 277911"/>
                <a:gd name="connsiteX5" fmla="*/ 240 w 59530"/>
                <a:gd name="connsiteY5" fmla="*/ 7036 h 277911"/>
                <a:gd name="connsiteX6" fmla="*/ 1692 w 59530"/>
                <a:gd name="connsiteY6" fmla="*/ 12322 h 277911"/>
                <a:gd name="connsiteX7" fmla="*/ 47429 w 59530"/>
                <a:gd name="connsiteY7" fmla="*/ 138898 h 277911"/>
                <a:gd name="connsiteX8" fmla="*/ 1692 w 59530"/>
                <a:gd name="connsiteY8" fmla="*/ 265753 h 277911"/>
                <a:gd name="connsiteX9" fmla="*/ 240 w 59530"/>
                <a:gd name="connsiteY9" fmla="*/ 271039 h 277911"/>
                <a:gd name="connsiteX10" fmla="*/ 6048 w 59530"/>
                <a:gd name="connsiteY10" fmla="*/ 277993 h 277911"/>
                <a:gd name="connsiteX11" fmla="*/ 12582 w 59530"/>
                <a:gd name="connsiteY11" fmla="*/ 271039 h 277911"/>
                <a:gd name="connsiteX12" fmla="*/ 58318 w 59530"/>
                <a:gd name="connsiteY12" fmla="*/ 144462 h 277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30" h="277911">
                  <a:moveTo>
                    <a:pt x="58318" y="144462"/>
                  </a:moveTo>
                  <a:cubicBezTo>
                    <a:pt x="59770" y="140567"/>
                    <a:pt x="59770" y="140011"/>
                    <a:pt x="59770" y="139177"/>
                  </a:cubicBezTo>
                  <a:cubicBezTo>
                    <a:pt x="59770" y="137786"/>
                    <a:pt x="59770" y="137507"/>
                    <a:pt x="58318" y="133613"/>
                  </a:cubicBezTo>
                  <a:lnTo>
                    <a:pt x="12824" y="7315"/>
                  </a:lnTo>
                  <a:cubicBezTo>
                    <a:pt x="11372" y="3142"/>
                    <a:pt x="9920" y="82"/>
                    <a:pt x="6048" y="82"/>
                  </a:cubicBezTo>
                  <a:cubicBezTo>
                    <a:pt x="3386" y="82"/>
                    <a:pt x="240" y="2585"/>
                    <a:pt x="240" y="7036"/>
                  </a:cubicBezTo>
                  <a:cubicBezTo>
                    <a:pt x="240" y="7871"/>
                    <a:pt x="240" y="8427"/>
                    <a:pt x="1692" y="12322"/>
                  </a:cubicBezTo>
                  <a:lnTo>
                    <a:pt x="47429" y="138898"/>
                  </a:lnTo>
                  <a:lnTo>
                    <a:pt x="1692" y="265753"/>
                  </a:lnTo>
                  <a:cubicBezTo>
                    <a:pt x="240" y="269648"/>
                    <a:pt x="240" y="270204"/>
                    <a:pt x="240" y="271039"/>
                  </a:cubicBezTo>
                  <a:cubicBezTo>
                    <a:pt x="240" y="275490"/>
                    <a:pt x="3386" y="277993"/>
                    <a:pt x="6048" y="277993"/>
                  </a:cubicBezTo>
                  <a:cubicBezTo>
                    <a:pt x="10162" y="277993"/>
                    <a:pt x="11130" y="274933"/>
                    <a:pt x="12582" y="271039"/>
                  </a:cubicBezTo>
                  <a:lnTo>
                    <a:pt x="58318" y="144462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8" name="Dowolny kształt: kształt 147">
              <a:extLst>
                <a:ext uri="{FF2B5EF4-FFF2-40B4-BE49-F238E27FC236}">
                  <a16:creationId xmlns:a16="http://schemas.microsoft.com/office/drawing/2014/main" id="{34CF5885-F731-72C7-A8E3-0110B413865B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0921017" y="6646498"/>
              <a:ext cx="224361" cy="269049"/>
            </a:xfrm>
            <a:custGeom>
              <a:avLst/>
              <a:gdLst>
                <a:gd name="connsiteX0" fmla="*/ 218038 w 224361"/>
                <a:gd name="connsiteY0" fmla="*/ 75 h 269049"/>
                <a:gd name="connsiteX1" fmla="*/ 6813 w 224361"/>
                <a:gd name="connsiteY1" fmla="*/ 75 h 269049"/>
                <a:gd name="connsiteX2" fmla="*/ 245 w 224361"/>
                <a:gd name="connsiteY2" fmla="*/ 89493 h 269049"/>
                <a:gd name="connsiteX3" fmla="*/ 8887 w 224361"/>
                <a:gd name="connsiteY3" fmla="*/ 89493 h 269049"/>
                <a:gd name="connsiteX4" fmla="*/ 71114 w 224361"/>
                <a:gd name="connsiteY4" fmla="*/ 12395 h 269049"/>
                <a:gd name="connsiteX5" fmla="*/ 89782 w 224361"/>
                <a:gd name="connsiteY5" fmla="*/ 13189 h 269049"/>
                <a:gd name="connsiteX6" fmla="*/ 97042 w 224361"/>
                <a:gd name="connsiteY6" fmla="*/ 28291 h 269049"/>
                <a:gd name="connsiteX7" fmla="*/ 97042 w 224361"/>
                <a:gd name="connsiteY7" fmla="*/ 237728 h 269049"/>
                <a:gd name="connsiteX8" fmla="*/ 60743 w 224361"/>
                <a:gd name="connsiteY8" fmla="*/ 256804 h 269049"/>
                <a:gd name="connsiteX9" fmla="*/ 46915 w 224361"/>
                <a:gd name="connsiteY9" fmla="*/ 256804 h 269049"/>
                <a:gd name="connsiteX10" fmla="*/ 46915 w 224361"/>
                <a:gd name="connsiteY10" fmla="*/ 269124 h 269049"/>
                <a:gd name="connsiteX11" fmla="*/ 112253 w 224361"/>
                <a:gd name="connsiteY11" fmla="*/ 267932 h 269049"/>
                <a:gd name="connsiteX12" fmla="*/ 177937 w 224361"/>
                <a:gd name="connsiteY12" fmla="*/ 269124 h 269049"/>
                <a:gd name="connsiteX13" fmla="*/ 177937 w 224361"/>
                <a:gd name="connsiteY13" fmla="*/ 256804 h 269049"/>
                <a:gd name="connsiteX14" fmla="*/ 164109 w 224361"/>
                <a:gd name="connsiteY14" fmla="*/ 256804 h 269049"/>
                <a:gd name="connsiteX15" fmla="*/ 127810 w 224361"/>
                <a:gd name="connsiteY15" fmla="*/ 237728 h 269049"/>
                <a:gd name="connsiteX16" fmla="*/ 127810 w 224361"/>
                <a:gd name="connsiteY16" fmla="*/ 28291 h 269049"/>
                <a:gd name="connsiteX17" fmla="*/ 134032 w 224361"/>
                <a:gd name="connsiteY17" fmla="*/ 13189 h 269049"/>
                <a:gd name="connsiteX18" fmla="*/ 153737 w 224361"/>
                <a:gd name="connsiteY18" fmla="*/ 12395 h 269049"/>
                <a:gd name="connsiteX19" fmla="*/ 215964 w 224361"/>
                <a:gd name="connsiteY19" fmla="*/ 89493 h 269049"/>
                <a:gd name="connsiteX20" fmla="*/ 224607 w 224361"/>
                <a:gd name="connsiteY20" fmla="*/ 89493 h 269049"/>
                <a:gd name="connsiteX21" fmla="*/ 218038 w 224361"/>
                <a:gd name="connsiteY21" fmla="*/ 75 h 26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24361" h="269049">
                  <a:moveTo>
                    <a:pt x="218038" y="75"/>
                  </a:moveTo>
                  <a:lnTo>
                    <a:pt x="6813" y="75"/>
                  </a:lnTo>
                  <a:lnTo>
                    <a:pt x="245" y="89493"/>
                  </a:lnTo>
                  <a:lnTo>
                    <a:pt x="8887" y="89493"/>
                  </a:lnTo>
                  <a:cubicBezTo>
                    <a:pt x="13727" y="25509"/>
                    <a:pt x="18913" y="12395"/>
                    <a:pt x="71114" y="12395"/>
                  </a:cubicBezTo>
                  <a:cubicBezTo>
                    <a:pt x="77337" y="12395"/>
                    <a:pt x="86325" y="12395"/>
                    <a:pt x="89782" y="13189"/>
                  </a:cubicBezTo>
                  <a:cubicBezTo>
                    <a:pt x="97042" y="14779"/>
                    <a:pt x="97042" y="19151"/>
                    <a:pt x="97042" y="28291"/>
                  </a:cubicBezTo>
                  <a:lnTo>
                    <a:pt x="97042" y="237728"/>
                  </a:lnTo>
                  <a:cubicBezTo>
                    <a:pt x="97042" y="251240"/>
                    <a:pt x="97042" y="256804"/>
                    <a:pt x="60743" y="256804"/>
                  </a:cubicBezTo>
                  <a:lnTo>
                    <a:pt x="46915" y="256804"/>
                  </a:lnTo>
                  <a:lnTo>
                    <a:pt x="46915" y="269124"/>
                  </a:lnTo>
                  <a:cubicBezTo>
                    <a:pt x="61089" y="267932"/>
                    <a:pt x="96351" y="267932"/>
                    <a:pt x="112253" y="267932"/>
                  </a:cubicBezTo>
                  <a:cubicBezTo>
                    <a:pt x="128155" y="267932"/>
                    <a:pt x="163763" y="267932"/>
                    <a:pt x="177937" y="269124"/>
                  </a:cubicBezTo>
                  <a:lnTo>
                    <a:pt x="177937" y="256804"/>
                  </a:lnTo>
                  <a:lnTo>
                    <a:pt x="164109" y="256804"/>
                  </a:lnTo>
                  <a:cubicBezTo>
                    <a:pt x="127810" y="256804"/>
                    <a:pt x="127810" y="251240"/>
                    <a:pt x="127810" y="237728"/>
                  </a:cubicBezTo>
                  <a:lnTo>
                    <a:pt x="127810" y="28291"/>
                  </a:lnTo>
                  <a:cubicBezTo>
                    <a:pt x="127810" y="20343"/>
                    <a:pt x="127810" y="14779"/>
                    <a:pt x="134032" y="13189"/>
                  </a:cubicBezTo>
                  <a:cubicBezTo>
                    <a:pt x="137835" y="12395"/>
                    <a:pt x="147169" y="12395"/>
                    <a:pt x="153737" y="12395"/>
                  </a:cubicBezTo>
                  <a:cubicBezTo>
                    <a:pt x="205939" y="12395"/>
                    <a:pt x="211124" y="25509"/>
                    <a:pt x="215964" y="89493"/>
                  </a:cubicBezTo>
                  <a:lnTo>
                    <a:pt x="224607" y="89493"/>
                  </a:lnTo>
                  <a:lnTo>
                    <a:pt x="218038" y="75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9" name="Dowolny kształt: kształt 148">
              <a:extLst>
                <a:ext uri="{FF2B5EF4-FFF2-40B4-BE49-F238E27FC236}">
                  <a16:creationId xmlns:a16="http://schemas.microsoft.com/office/drawing/2014/main" id="{7D1988EF-7FB9-5E13-D036-02BEC0E69F22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1139118" y="6739890"/>
              <a:ext cx="116156" cy="175657"/>
            </a:xfrm>
            <a:custGeom>
              <a:avLst/>
              <a:gdLst>
                <a:gd name="connsiteX0" fmla="*/ 48304 w 116156"/>
                <a:gd name="connsiteY0" fmla="*/ 43790 h 175657"/>
                <a:gd name="connsiteX1" fmla="*/ 48304 w 116156"/>
                <a:gd name="connsiteY1" fmla="*/ 75 h 175657"/>
                <a:gd name="connsiteX2" fmla="*/ 251 w 116156"/>
                <a:gd name="connsiteY2" fmla="*/ 4446 h 175657"/>
                <a:gd name="connsiteX3" fmla="*/ 251 w 116156"/>
                <a:gd name="connsiteY3" fmla="*/ 16766 h 175657"/>
                <a:gd name="connsiteX4" fmla="*/ 27216 w 116156"/>
                <a:gd name="connsiteY4" fmla="*/ 39021 h 175657"/>
                <a:gd name="connsiteX5" fmla="*/ 27216 w 116156"/>
                <a:gd name="connsiteY5" fmla="*/ 145528 h 175657"/>
                <a:gd name="connsiteX6" fmla="*/ 251 w 116156"/>
                <a:gd name="connsiteY6" fmla="*/ 163412 h 175657"/>
                <a:gd name="connsiteX7" fmla="*/ 251 w 116156"/>
                <a:gd name="connsiteY7" fmla="*/ 175732 h 175657"/>
                <a:gd name="connsiteX8" fmla="*/ 39661 w 116156"/>
                <a:gd name="connsiteY8" fmla="*/ 174540 h 175657"/>
                <a:gd name="connsiteX9" fmla="*/ 83566 w 116156"/>
                <a:gd name="connsiteY9" fmla="*/ 175732 h 175657"/>
                <a:gd name="connsiteX10" fmla="*/ 83566 w 116156"/>
                <a:gd name="connsiteY10" fmla="*/ 163412 h 175657"/>
                <a:gd name="connsiteX11" fmla="*/ 76306 w 116156"/>
                <a:gd name="connsiteY11" fmla="*/ 163412 h 175657"/>
                <a:gd name="connsiteX12" fmla="*/ 50033 w 116156"/>
                <a:gd name="connsiteY12" fmla="*/ 144733 h 175657"/>
                <a:gd name="connsiteX13" fmla="*/ 50033 w 116156"/>
                <a:gd name="connsiteY13" fmla="*/ 83532 h 175657"/>
                <a:gd name="connsiteX14" fmla="*/ 90826 w 116156"/>
                <a:gd name="connsiteY14" fmla="*/ 8818 h 175657"/>
                <a:gd name="connsiteX15" fmla="*/ 94628 w 116156"/>
                <a:gd name="connsiteY15" fmla="*/ 9215 h 175657"/>
                <a:gd name="connsiteX16" fmla="*/ 86677 w 116156"/>
                <a:gd name="connsiteY16" fmla="*/ 24714 h 175657"/>
                <a:gd name="connsiteX17" fmla="*/ 101542 w 116156"/>
                <a:gd name="connsiteY17" fmla="*/ 41803 h 175657"/>
                <a:gd name="connsiteX18" fmla="*/ 116408 w 116156"/>
                <a:gd name="connsiteY18" fmla="*/ 24317 h 175657"/>
                <a:gd name="connsiteX19" fmla="*/ 90826 w 116156"/>
                <a:gd name="connsiteY19" fmla="*/ 75 h 175657"/>
                <a:gd name="connsiteX20" fmla="*/ 48304 w 116156"/>
                <a:gd name="connsiteY20" fmla="*/ 43790 h 17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6156" h="175657">
                  <a:moveTo>
                    <a:pt x="48304" y="43790"/>
                  </a:moveTo>
                  <a:lnTo>
                    <a:pt x="48304" y="75"/>
                  </a:lnTo>
                  <a:lnTo>
                    <a:pt x="251" y="4446"/>
                  </a:lnTo>
                  <a:lnTo>
                    <a:pt x="251" y="16766"/>
                  </a:lnTo>
                  <a:cubicBezTo>
                    <a:pt x="24451" y="16766"/>
                    <a:pt x="27216" y="19548"/>
                    <a:pt x="27216" y="39021"/>
                  </a:cubicBezTo>
                  <a:lnTo>
                    <a:pt x="27216" y="145528"/>
                  </a:lnTo>
                  <a:cubicBezTo>
                    <a:pt x="27216" y="163412"/>
                    <a:pt x="23413" y="163412"/>
                    <a:pt x="251" y="163412"/>
                  </a:cubicBezTo>
                  <a:lnTo>
                    <a:pt x="251" y="175732"/>
                  </a:lnTo>
                  <a:cubicBezTo>
                    <a:pt x="13734" y="175334"/>
                    <a:pt x="29982" y="174540"/>
                    <a:pt x="39661" y="174540"/>
                  </a:cubicBezTo>
                  <a:cubicBezTo>
                    <a:pt x="53490" y="174540"/>
                    <a:pt x="69738" y="174540"/>
                    <a:pt x="83566" y="175732"/>
                  </a:cubicBezTo>
                  <a:lnTo>
                    <a:pt x="83566" y="163412"/>
                  </a:lnTo>
                  <a:lnTo>
                    <a:pt x="76306" y="163412"/>
                  </a:lnTo>
                  <a:cubicBezTo>
                    <a:pt x="50724" y="163412"/>
                    <a:pt x="50033" y="159040"/>
                    <a:pt x="50033" y="144733"/>
                  </a:cubicBezTo>
                  <a:lnTo>
                    <a:pt x="50033" y="83532"/>
                  </a:lnTo>
                  <a:cubicBezTo>
                    <a:pt x="50033" y="44188"/>
                    <a:pt x="64552" y="8818"/>
                    <a:pt x="90826" y="8818"/>
                  </a:cubicBezTo>
                  <a:cubicBezTo>
                    <a:pt x="93246" y="8818"/>
                    <a:pt x="93937" y="8818"/>
                    <a:pt x="94628" y="9215"/>
                  </a:cubicBezTo>
                  <a:cubicBezTo>
                    <a:pt x="93591" y="9613"/>
                    <a:pt x="86677" y="14382"/>
                    <a:pt x="86677" y="24714"/>
                  </a:cubicBezTo>
                  <a:cubicBezTo>
                    <a:pt x="86677" y="35842"/>
                    <a:pt x="93937" y="41803"/>
                    <a:pt x="101542" y="41803"/>
                  </a:cubicBezTo>
                  <a:cubicBezTo>
                    <a:pt x="107765" y="41803"/>
                    <a:pt x="116408" y="37034"/>
                    <a:pt x="116408" y="24317"/>
                  </a:cubicBezTo>
                  <a:cubicBezTo>
                    <a:pt x="116408" y="11600"/>
                    <a:pt x="105691" y="75"/>
                    <a:pt x="90826" y="75"/>
                  </a:cubicBezTo>
                  <a:cubicBezTo>
                    <a:pt x="65589" y="75"/>
                    <a:pt x="53144" y="26701"/>
                    <a:pt x="48304" y="43790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0" name="Dowolny kształt: kształt 149">
              <a:extLst>
                <a:ext uri="{FF2B5EF4-FFF2-40B4-BE49-F238E27FC236}">
                  <a16:creationId xmlns:a16="http://schemas.microsoft.com/office/drawing/2014/main" id="{23E0F42C-85BD-3C65-1BC3-E8230B14D39F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1277976" y="6645306"/>
              <a:ext cx="245718" cy="270241"/>
            </a:xfrm>
            <a:custGeom>
              <a:avLst/>
              <a:gdLst>
                <a:gd name="connsiteX0" fmla="*/ 91867 w 245718"/>
                <a:gd name="connsiteY0" fmla="*/ 141157 h 270241"/>
                <a:gd name="connsiteX1" fmla="*/ 125400 w 245718"/>
                <a:gd name="connsiteY1" fmla="*/ 141157 h 270241"/>
                <a:gd name="connsiteX2" fmla="*/ 154093 w 245718"/>
                <a:gd name="connsiteY2" fmla="*/ 159040 h 270241"/>
                <a:gd name="connsiteX3" fmla="*/ 151673 w 245718"/>
                <a:gd name="connsiteY3" fmla="*/ 178514 h 270241"/>
                <a:gd name="connsiteX4" fmla="*/ 150636 w 245718"/>
                <a:gd name="connsiteY4" fmla="*/ 182885 h 270241"/>
                <a:gd name="connsiteX5" fmla="*/ 154785 w 245718"/>
                <a:gd name="connsiteY5" fmla="*/ 187654 h 270241"/>
                <a:gd name="connsiteX6" fmla="*/ 159970 w 245718"/>
                <a:gd name="connsiteY6" fmla="*/ 179308 h 270241"/>
                <a:gd name="connsiteX7" fmla="*/ 178984 w 245718"/>
                <a:gd name="connsiteY7" fmla="*/ 93070 h 270241"/>
                <a:gd name="connsiteX8" fmla="*/ 180021 w 245718"/>
                <a:gd name="connsiteY8" fmla="*/ 86711 h 270241"/>
                <a:gd name="connsiteX9" fmla="*/ 175873 w 245718"/>
                <a:gd name="connsiteY9" fmla="*/ 82339 h 270241"/>
                <a:gd name="connsiteX10" fmla="*/ 170687 w 245718"/>
                <a:gd name="connsiteY10" fmla="*/ 90685 h 270241"/>
                <a:gd name="connsiteX11" fmla="*/ 126091 w 245718"/>
                <a:gd name="connsiteY11" fmla="*/ 128837 h 270241"/>
                <a:gd name="connsiteX12" fmla="*/ 94632 w 245718"/>
                <a:gd name="connsiteY12" fmla="*/ 128837 h 270241"/>
                <a:gd name="connsiteX13" fmla="*/ 116757 w 245718"/>
                <a:gd name="connsiteY13" fmla="*/ 27894 h 270241"/>
                <a:gd name="connsiteX14" fmla="*/ 135425 w 245718"/>
                <a:gd name="connsiteY14" fmla="*/ 12395 h 270241"/>
                <a:gd name="connsiteX15" fmla="*/ 181058 w 245718"/>
                <a:gd name="connsiteY15" fmla="*/ 12395 h 270241"/>
                <a:gd name="connsiteX16" fmla="*/ 231531 w 245718"/>
                <a:gd name="connsiteY16" fmla="*/ 56110 h 270241"/>
                <a:gd name="connsiteX17" fmla="*/ 230494 w 245718"/>
                <a:gd name="connsiteY17" fmla="*/ 77570 h 270241"/>
                <a:gd name="connsiteX18" fmla="*/ 229803 w 245718"/>
                <a:gd name="connsiteY18" fmla="*/ 84724 h 270241"/>
                <a:gd name="connsiteX19" fmla="*/ 233951 w 245718"/>
                <a:gd name="connsiteY19" fmla="*/ 89493 h 270241"/>
                <a:gd name="connsiteX20" fmla="*/ 238791 w 245718"/>
                <a:gd name="connsiteY20" fmla="*/ 79558 h 270241"/>
                <a:gd name="connsiteX21" fmla="*/ 245705 w 245718"/>
                <a:gd name="connsiteY21" fmla="*/ 10805 h 270241"/>
                <a:gd name="connsiteX22" fmla="*/ 236371 w 245718"/>
                <a:gd name="connsiteY22" fmla="*/ 75 h 270241"/>
                <a:gd name="connsiteX23" fmla="*/ 66976 w 245718"/>
                <a:gd name="connsiteY23" fmla="*/ 75 h 270241"/>
                <a:gd name="connsiteX24" fmla="*/ 56605 w 245718"/>
                <a:gd name="connsiteY24" fmla="*/ 8023 h 270241"/>
                <a:gd name="connsiteX25" fmla="*/ 66285 w 245718"/>
                <a:gd name="connsiteY25" fmla="*/ 12395 h 270241"/>
                <a:gd name="connsiteX26" fmla="*/ 88755 w 245718"/>
                <a:gd name="connsiteY26" fmla="*/ 19548 h 270241"/>
                <a:gd name="connsiteX27" fmla="*/ 87027 w 245718"/>
                <a:gd name="connsiteY27" fmla="*/ 29086 h 270241"/>
                <a:gd name="connsiteX28" fmla="*/ 41394 w 245718"/>
                <a:gd name="connsiteY28" fmla="*/ 239318 h 270241"/>
                <a:gd name="connsiteX29" fmla="*/ 9935 w 245718"/>
                <a:gd name="connsiteY29" fmla="*/ 257996 h 270241"/>
                <a:gd name="connsiteX30" fmla="*/ 255 w 245718"/>
                <a:gd name="connsiteY30" fmla="*/ 265547 h 270241"/>
                <a:gd name="connsiteX31" fmla="*/ 5441 w 245718"/>
                <a:gd name="connsiteY31" fmla="*/ 270316 h 270241"/>
                <a:gd name="connsiteX32" fmla="*/ 51074 w 245718"/>
                <a:gd name="connsiteY32" fmla="*/ 269124 h 270241"/>
                <a:gd name="connsiteX33" fmla="*/ 102584 w 245718"/>
                <a:gd name="connsiteY33" fmla="*/ 270316 h 270241"/>
                <a:gd name="connsiteX34" fmla="*/ 109843 w 245718"/>
                <a:gd name="connsiteY34" fmla="*/ 262765 h 270241"/>
                <a:gd name="connsiteX35" fmla="*/ 107769 w 245718"/>
                <a:gd name="connsiteY35" fmla="*/ 258394 h 270241"/>
                <a:gd name="connsiteX36" fmla="*/ 98089 w 245718"/>
                <a:gd name="connsiteY36" fmla="*/ 257996 h 270241"/>
                <a:gd name="connsiteX37" fmla="*/ 80113 w 245718"/>
                <a:gd name="connsiteY37" fmla="*/ 257202 h 270241"/>
                <a:gd name="connsiteX38" fmla="*/ 69050 w 245718"/>
                <a:gd name="connsiteY38" fmla="*/ 249253 h 270241"/>
                <a:gd name="connsiteX39" fmla="*/ 70433 w 245718"/>
                <a:gd name="connsiteY39" fmla="*/ 240113 h 270241"/>
                <a:gd name="connsiteX40" fmla="*/ 91867 w 245718"/>
                <a:gd name="connsiteY40" fmla="*/ 141157 h 270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5718" h="270241">
                  <a:moveTo>
                    <a:pt x="91867" y="141157"/>
                  </a:moveTo>
                  <a:lnTo>
                    <a:pt x="125400" y="141157"/>
                  </a:lnTo>
                  <a:cubicBezTo>
                    <a:pt x="151328" y="141157"/>
                    <a:pt x="154093" y="147515"/>
                    <a:pt x="154093" y="159040"/>
                  </a:cubicBezTo>
                  <a:cubicBezTo>
                    <a:pt x="154093" y="161822"/>
                    <a:pt x="154093" y="166591"/>
                    <a:pt x="151673" y="178514"/>
                  </a:cubicBezTo>
                  <a:cubicBezTo>
                    <a:pt x="150982" y="180501"/>
                    <a:pt x="150636" y="182090"/>
                    <a:pt x="150636" y="182885"/>
                  </a:cubicBezTo>
                  <a:cubicBezTo>
                    <a:pt x="150636" y="186064"/>
                    <a:pt x="152711" y="187654"/>
                    <a:pt x="154785" y="187654"/>
                  </a:cubicBezTo>
                  <a:cubicBezTo>
                    <a:pt x="158242" y="187654"/>
                    <a:pt x="158242" y="186462"/>
                    <a:pt x="159970" y="179308"/>
                  </a:cubicBezTo>
                  <a:lnTo>
                    <a:pt x="178984" y="93070"/>
                  </a:lnTo>
                  <a:cubicBezTo>
                    <a:pt x="180021" y="88698"/>
                    <a:pt x="180021" y="87903"/>
                    <a:pt x="180021" y="86711"/>
                  </a:cubicBezTo>
                  <a:cubicBezTo>
                    <a:pt x="180021" y="85916"/>
                    <a:pt x="179330" y="82339"/>
                    <a:pt x="175873" y="82339"/>
                  </a:cubicBezTo>
                  <a:cubicBezTo>
                    <a:pt x="172416" y="82339"/>
                    <a:pt x="172070" y="84326"/>
                    <a:pt x="170687" y="90685"/>
                  </a:cubicBezTo>
                  <a:cubicBezTo>
                    <a:pt x="163427" y="121683"/>
                    <a:pt x="155476" y="128837"/>
                    <a:pt x="126091" y="128837"/>
                  </a:cubicBezTo>
                  <a:lnTo>
                    <a:pt x="94632" y="128837"/>
                  </a:lnTo>
                  <a:lnTo>
                    <a:pt x="116757" y="27894"/>
                  </a:lnTo>
                  <a:cubicBezTo>
                    <a:pt x="119869" y="13984"/>
                    <a:pt x="120214" y="12395"/>
                    <a:pt x="135425" y="12395"/>
                  </a:cubicBezTo>
                  <a:lnTo>
                    <a:pt x="181058" y="12395"/>
                  </a:lnTo>
                  <a:cubicBezTo>
                    <a:pt x="223580" y="12395"/>
                    <a:pt x="231531" y="25509"/>
                    <a:pt x="231531" y="56110"/>
                  </a:cubicBezTo>
                  <a:cubicBezTo>
                    <a:pt x="231531" y="65251"/>
                    <a:pt x="231531" y="66840"/>
                    <a:pt x="230494" y="77570"/>
                  </a:cubicBezTo>
                  <a:cubicBezTo>
                    <a:pt x="229803" y="82737"/>
                    <a:pt x="229803" y="83532"/>
                    <a:pt x="229803" y="84724"/>
                  </a:cubicBezTo>
                  <a:cubicBezTo>
                    <a:pt x="229803" y="86711"/>
                    <a:pt x="230840" y="89493"/>
                    <a:pt x="233951" y="89493"/>
                  </a:cubicBezTo>
                  <a:cubicBezTo>
                    <a:pt x="237754" y="89493"/>
                    <a:pt x="238099" y="87108"/>
                    <a:pt x="238791" y="79558"/>
                  </a:cubicBezTo>
                  <a:lnTo>
                    <a:pt x="245705" y="10805"/>
                  </a:lnTo>
                  <a:cubicBezTo>
                    <a:pt x="246742" y="75"/>
                    <a:pt x="245014" y="75"/>
                    <a:pt x="236371" y="75"/>
                  </a:cubicBezTo>
                  <a:lnTo>
                    <a:pt x="66976" y="75"/>
                  </a:lnTo>
                  <a:cubicBezTo>
                    <a:pt x="60062" y="75"/>
                    <a:pt x="56605" y="75"/>
                    <a:pt x="56605" y="8023"/>
                  </a:cubicBezTo>
                  <a:cubicBezTo>
                    <a:pt x="56605" y="12395"/>
                    <a:pt x="59716" y="12395"/>
                    <a:pt x="66285" y="12395"/>
                  </a:cubicBezTo>
                  <a:cubicBezTo>
                    <a:pt x="79076" y="12395"/>
                    <a:pt x="88755" y="12395"/>
                    <a:pt x="88755" y="19548"/>
                  </a:cubicBezTo>
                  <a:cubicBezTo>
                    <a:pt x="88755" y="21138"/>
                    <a:pt x="88755" y="21932"/>
                    <a:pt x="87027" y="29086"/>
                  </a:cubicBezTo>
                  <a:lnTo>
                    <a:pt x="41394" y="239318"/>
                  </a:lnTo>
                  <a:cubicBezTo>
                    <a:pt x="37937" y="254817"/>
                    <a:pt x="37245" y="257996"/>
                    <a:pt x="9935" y="257996"/>
                  </a:cubicBezTo>
                  <a:cubicBezTo>
                    <a:pt x="4058" y="257996"/>
                    <a:pt x="255" y="257996"/>
                    <a:pt x="255" y="265547"/>
                  </a:cubicBezTo>
                  <a:cubicBezTo>
                    <a:pt x="255" y="270316"/>
                    <a:pt x="4404" y="270316"/>
                    <a:pt x="5441" y="270316"/>
                  </a:cubicBezTo>
                  <a:cubicBezTo>
                    <a:pt x="15466" y="270316"/>
                    <a:pt x="41048" y="269124"/>
                    <a:pt x="51074" y="269124"/>
                  </a:cubicBezTo>
                  <a:cubicBezTo>
                    <a:pt x="62482" y="269124"/>
                    <a:pt x="91175" y="270316"/>
                    <a:pt x="102584" y="270316"/>
                  </a:cubicBezTo>
                  <a:cubicBezTo>
                    <a:pt x="105695" y="270316"/>
                    <a:pt x="109843" y="270316"/>
                    <a:pt x="109843" y="262765"/>
                  </a:cubicBezTo>
                  <a:cubicBezTo>
                    <a:pt x="109843" y="259586"/>
                    <a:pt x="107769" y="258791"/>
                    <a:pt x="107769" y="258394"/>
                  </a:cubicBezTo>
                  <a:cubicBezTo>
                    <a:pt x="106732" y="257996"/>
                    <a:pt x="106041" y="257996"/>
                    <a:pt x="98089" y="257996"/>
                  </a:cubicBezTo>
                  <a:cubicBezTo>
                    <a:pt x="90484" y="257996"/>
                    <a:pt x="88755" y="257996"/>
                    <a:pt x="80113" y="257202"/>
                  </a:cubicBezTo>
                  <a:cubicBezTo>
                    <a:pt x="70087" y="256009"/>
                    <a:pt x="69050" y="254420"/>
                    <a:pt x="69050" y="249253"/>
                  </a:cubicBezTo>
                  <a:cubicBezTo>
                    <a:pt x="69050" y="248459"/>
                    <a:pt x="69050" y="246074"/>
                    <a:pt x="70433" y="240113"/>
                  </a:cubicBezTo>
                  <a:lnTo>
                    <a:pt x="91867" y="141157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1" name="Dowolny kształt: kształt 150">
              <a:extLst>
                <a:ext uri="{FF2B5EF4-FFF2-40B4-BE49-F238E27FC236}">
                  <a16:creationId xmlns:a16="http://schemas.microsoft.com/office/drawing/2014/main" id="{66807144-59E1-1661-50F5-69FB250A0C3C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1503844" y="6779591"/>
              <a:ext cx="183914" cy="249536"/>
            </a:xfrm>
            <a:custGeom>
              <a:avLst/>
              <a:gdLst>
                <a:gd name="connsiteX0" fmla="*/ 96091 w 183914"/>
                <a:gd name="connsiteY0" fmla="*/ 212335 h 249536"/>
                <a:gd name="connsiteX1" fmla="*/ 119080 w 183914"/>
                <a:gd name="connsiteY1" fmla="*/ 249613 h 249536"/>
                <a:gd name="connsiteX2" fmla="*/ 162397 w 183914"/>
                <a:gd name="connsiteY2" fmla="*/ 195644 h 249536"/>
                <a:gd name="connsiteX3" fmla="*/ 159009 w 183914"/>
                <a:gd name="connsiteY3" fmla="*/ 191749 h 249536"/>
                <a:gd name="connsiteX4" fmla="*/ 155621 w 183914"/>
                <a:gd name="connsiteY4" fmla="*/ 195365 h 249536"/>
                <a:gd name="connsiteX5" fmla="*/ 125614 w 183914"/>
                <a:gd name="connsiteY5" fmla="*/ 220403 h 249536"/>
                <a:gd name="connsiteX6" fmla="*/ 106496 w 183914"/>
                <a:gd name="connsiteY6" fmla="*/ 193418 h 249536"/>
                <a:gd name="connsiteX7" fmla="*/ 184176 w 183914"/>
                <a:gd name="connsiteY7" fmla="*/ 77413 h 249536"/>
                <a:gd name="connsiteX8" fmla="*/ 113998 w 183914"/>
                <a:gd name="connsiteY8" fmla="*/ 76 h 249536"/>
                <a:gd name="connsiteX9" fmla="*/ 262 w 183914"/>
                <a:gd name="connsiteY9" fmla="*/ 124983 h 249536"/>
                <a:gd name="connsiteX10" fmla="*/ 70681 w 183914"/>
                <a:gd name="connsiteY10" fmla="*/ 201207 h 249536"/>
                <a:gd name="connsiteX11" fmla="*/ 96091 w 183914"/>
                <a:gd name="connsiteY11" fmla="*/ 197313 h 249536"/>
                <a:gd name="connsiteX12" fmla="*/ 96091 w 183914"/>
                <a:gd name="connsiteY12" fmla="*/ 212335 h 249536"/>
                <a:gd name="connsiteX13" fmla="*/ 54226 w 183914"/>
                <a:gd name="connsiteY13" fmla="*/ 188689 h 249536"/>
                <a:gd name="connsiteX14" fmla="*/ 23735 w 183914"/>
                <a:gd name="connsiteY14" fmla="*/ 131938 h 249536"/>
                <a:gd name="connsiteX15" fmla="*/ 50838 w 183914"/>
                <a:gd name="connsiteY15" fmla="*/ 45699 h 249536"/>
                <a:gd name="connsiteX16" fmla="*/ 112062 w 183914"/>
                <a:gd name="connsiteY16" fmla="*/ 8978 h 249536"/>
                <a:gd name="connsiteX17" fmla="*/ 160703 w 183914"/>
                <a:gd name="connsiteY17" fmla="*/ 69902 h 249536"/>
                <a:gd name="connsiteX18" fmla="*/ 104560 w 183914"/>
                <a:gd name="connsiteY18" fmla="*/ 182847 h 249536"/>
                <a:gd name="connsiteX19" fmla="*/ 80119 w 183914"/>
                <a:gd name="connsiteY19" fmla="*/ 153637 h 249536"/>
                <a:gd name="connsiteX20" fmla="*/ 53258 w 183914"/>
                <a:gd name="connsiteY20" fmla="*/ 181456 h 249536"/>
                <a:gd name="connsiteX21" fmla="*/ 54226 w 183914"/>
                <a:gd name="connsiteY21" fmla="*/ 188689 h 249536"/>
                <a:gd name="connsiteX22" fmla="*/ 96091 w 183914"/>
                <a:gd name="connsiteY22" fmla="*/ 187298 h 249536"/>
                <a:gd name="connsiteX23" fmla="*/ 72375 w 183914"/>
                <a:gd name="connsiteY23" fmla="*/ 192305 h 249536"/>
                <a:gd name="connsiteX24" fmla="*/ 60034 w 183914"/>
                <a:gd name="connsiteY24" fmla="*/ 181456 h 249536"/>
                <a:gd name="connsiteX25" fmla="*/ 80119 w 183914"/>
                <a:gd name="connsiteY25" fmla="*/ 161426 h 249536"/>
                <a:gd name="connsiteX26" fmla="*/ 96091 w 183914"/>
                <a:gd name="connsiteY26" fmla="*/ 187298 h 249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914" h="249536">
                  <a:moveTo>
                    <a:pt x="96091" y="212335"/>
                  </a:moveTo>
                  <a:cubicBezTo>
                    <a:pt x="96091" y="230417"/>
                    <a:pt x="99237" y="249613"/>
                    <a:pt x="119080" y="249613"/>
                  </a:cubicBezTo>
                  <a:cubicBezTo>
                    <a:pt x="148361" y="249613"/>
                    <a:pt x="162397" y="201764"/>
                    <a:pt x="162397" y="195644"/>
                  </a:cubicBezTo>
                  <a:cubicBezTo>
                    <a:pt x="162397" y="193696"/>
                    <a:pt x="160945" y="191749"/>
                    <a:pt x="159009" y="191749"/>
                  </a:cubicBezTo>
                  <a:cubicBezTo>
                    <a:pt x="156589" y="191749"/>
                    <a:pt x="155863" y="194253"/>
                    <a:pt x="155621" y="195365"/>
                  </a:cubicBezTo>
                  <a:cubicBezTo>
                    <a:pt x="149813" y="214839"/>
                    <a:pt x="133842" y="220403"/>
                    <a:pt x="125614" y="220403"/>
                  </a:cubicBezTo>
                  <a:cubicBezTo>
                    <a:pt x="115934" y="220403"/>
                    <a:pt x="110852" y="215673"/>
                    <a:pt x="106496" y="193418"/>
                  </a:cubicBezTo>
                  <a:cubicBezTo>
                    <a:pt x="149571" y="175892"/>
                    <a:pt x="184176" y="126653"/>
                    <a:pt x="184176" y="77413"/>
                  </a:cubicBezTo>
                  <a:cubicBezTo>
                    <a:pt x="184176" y="33737"/>
                    <a:pt x="156831" y="76"/>
                    <a:pt x="113998" y="76"/>
                  </a:cubicBezTo>
                  <a:cubicBezTo>
                    <a:pt x="56162" y="76"/>
                    <a:pt x="262" y="62391"/>
                    <a:pt x="262" y="124983"/>
                  </a:cubicBezTo>
                  <a:cubicBezTo>
                    <a:pt x="262" y="169772"/>
                    <a:pt x="29059" y="201207"/>
                    <a:pt x="70681" y="201207"/>
                  </a:cubicBezTo>
                  <a:cubicBezTo>
                    <a:pt x="75279" y="201207"/>
                    <a:pt x="83507" y="200929"/>
                    <a:pt x="96091" y="197313"/>
                  </a:cubicBezTo>
                  <a:lnTo>
                    <a:pt x="96091" y="212335"/>
                  </a:lnTo>
                  <a:close/>
                  <a:moveTo>
                    <a:pt x="54226" y="188689"/>
                  </a:moveTo>
                  <a:cubicBezTo>
                    <a:pt x="41642" y="183682"/>
                    <a:pt x="23735" y="169216"/>
                    <a:pt x="23735" y="131938"/>
                  </a:cubicBezTo>
                  <a:cubicBezTo>
                    <a:pt x="23735" y="114134"/>
                    <a:pt x="28817" y="77135"/>
                    <a:pt x="50838" y="45699"/>
                  </a:cubicBezTo>
                  <a:cubicBezTo>
                    <a:pt x="66084" y="24279"/>
                    <a:pt x="89557" y="8978"/>
                    <a:pt x="112062" y="8978"/>
                  </a:cubicBezTo>
                  <a:cubicBezTo>
                    <a:pt x="138439" y="8978"/>
                    <a:pt x="160703" y="29286"/>
                    <a:pt x="160703" y="69902"/>
                  </a:cubicBezTo>
                  <a:cubicBezTo>
                    <a:pt x="160703" y="97721"/>
                    <a:pt x="148845" y="157532"/>
                    <a:pt x="104560" y="182847"/>
                  </a:cubicBezTo>
                  <a:cubicBezTo>
                    <a:pt x="100689" y="165321"/>
                    <a:pt x="94397" y="153637"/>
                    <a:pt x="80119" y="153637"/>
                  </a:cubicBezTo>
                  <a:cubicBezTo>
                    <a:pt x="66568" y="153637"/>
                    <a:pt x="53258" y="166712"/>
                    <a:pt x="53258" y="181456"/>
                  </a:cubicBezTo>
                  <a:cubicBezTo>
                    <a:pt x="53258" y="186463"/>
                    <a:pt x="53500" y="186742"/>
                    <a:pt x="54226" y="188689"/>
                  </a:cubicBezTo>
                  <a:close/>
                  <a:moveTo>
                    <a:pt x="96091" y="187298"/>
                  </a:moveTo>
                  <a:cubicBezTo>
                    <a:pt x="90767" y="189523"/>
                    <a:pt x="81813" y="192305"/>
                    <a:pt x="72375" y="192305"/>
                  </a:cubicBezTo>
                  <a:cubicBezTo>
                    <a:pt x="68503" y="192305"/>
                    <a:pt x="60034" y="192305"/>
                    <a:pt x="60034" y="181456"/>
                  </a:cubicBezTo>
                  <a:cubicBezTo>
                    <a:pt x="60034" y="170885"/>
                    <a:pt x="69955" y="161426"/>
                    <a:pt x="80119" y="161426"/>
                  </a:cubicBezTo>
                  <a:cubicBezTo>
                    <a:pt x="88831" y="161426"/>
                    <a:pt x="95365" y="165877"/>
                    <a:pt x="96091" y="187298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2" name="Dowolny kształt: kształt 151">
              <a:extLst>
                <a:ext uri="{FF2B5EF4-FFF2-40B4-BE49-F238E27FC236}">
                  <a16:creationId xmlns:a16="http://schemas.microsoft.com/office/drawing/2014/main" id="{1F51F48A-334F-3E2E-29D3-F64FB2963A74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1762941" y="6617486"/>
              <a:ext cx="47361" cy="397414"/>
            </a:xfrm>
            <a:custGeom>
              <a:avLst/>
              <a:gdLst>
                <a:gd name="connsiteX0" fmla="*/ 47630 w 47361"/>
                <a:gd name="connsiteY0" fmla="*/ 397489 h 397414"/>
                <a:gd name="connsiteX1" fmla="*/ 47630 w 47361"/>
                <a:gd name="connsiteY1" fmla="*/ 381592 h 397414"/>
                <a:gd name="connsiteX2" fmla="*/ 14096 w 47361"/>
                <a:gd name="connsiteY2" fmla="*/ 381592 h 397414"/>
                <a:gd name="connsiteX3" fmla="*/ 14096 w 47361"/>
                <a:gd name="connsiteY3" fmla="*/ 15971 h 397414"/>
                <a:gd name="connsiteX4" fmla="*/ 47630 w 47361"/>
                <a:gd name="connsiteY4" fmla="*/ 15971 h 397414"/>
                <a:gd name="connsiteX5" fmla="*/ 47630 w 47361"/>
                <a:gd name="connsiteY5" fmla="*/ 75 h 397414"/>
                <a:gd name="connsiteX6" fmla="*/ 268 w 47361"/>
                <a:gd name="connsiteY6" fmla="*/ 75 h 397414"/>
                <a:gd name="connsiteX7" fmla="*/ 268 w 47361"/>
                <a:gd name="connsiteY7" fmla="*/ 397489 h 397414"/>
                <a:gd name="connsiteX8" fmla="*/ 47630 w 47361"/>
                <a:gd name="connsiteY8" fmla="*/ 397489 h 39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361" h="397414">
                  <a:moveTo>
                    <a:pt x="47630" y="397489"/>
                  </a:moveTo>
                  <a:lnTo>
                    <a:pt x="47630" y="381592"/>
                  </a:lnTo>
                  <a:lnTo>
                    <a:pt x="14096" y="381592"/>
                  </a:lnTo>
                  <a:lnTo>
                    <a:pt x="14096" y="15971"/>
                  </a:lnTo>
                  <a:lnTo>
                    <a:pt x="47630" y="15971"/>
                  </a:lnTo>
                  <a:lnTo>
                    <a:pt x="47630" y="75"/>
                  </a:lnTo>
                  <a:lnTo>
                    <a:pt x="268" y="75"/>
                  </a:lnTo>
                  <a:lnTo>
                    <a:pt x="268" y="397489"/>
                  </a:lnTo>
                  <a:lnTo>
                    <a:pt x="47630" y="397489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3" name="Dowolny kształt: kształt 152">
              <a:extLst>
                <a:ext uri="{FF2B5EF4-FFF2-40B4-BE49-F238E27FC236}">
                  <a16:creationId xmlns:a16="http://schemas.microsoft.com/office/drawing/2014/main" id="{5AA555FB-B600-E950-10D1-2FDE2FAA3825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1859316" y="6617486"/>
              <a:ext cx="13828" cy="397414"/>
            </a:xfrm>
            <a:custGeom>
              <a:avLst/>
              <a:gdLst>
                <a:gd name="connsiteX0" fmla="*/ 14099 w 13828"/>
                <a:gd name="connsiteY0" fmla="*/ 14382 h 397414"/>
                <a:gd name="connsiteX1" fmla="*/ 7185 w 13828"/>
                <a:gd name="connsiteY1" fmla="*/ 75 h 397414"/>
                <a:gd name="connsiteX2" fmla="*/ 271 w 13828"/>
                <a:gd name="connsiteY2" fmla="*/ 14382 h 397414"/>
                <a:gd name="connsiteX3" fmla="*/ 271 w 13828"/>
                <a:gd name="connsiteY3" fmla="*/ 383182 h 397414"/>
                <a:gd name="connsiteX4" fmla="*/ 7185 w 13828"/>
                <a:gd name="connsiteY4" fmla="*/ 397489 h 397414"/>
                <a:gd name="connsiteX5" fmla="*/ 14099 w 13828"/>
                <a:gd name="connsiteY5" fmla="*/ 383182 h 397414"/>
                <a:gd name="connsiteX6" fmla="*/ 14099 w 13828"/>
                <a:gd name="connsiteY6" fmla="*/ 14382 h 39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28" h="397414">
                  <a:moveTo>
                    <a:pt x="14099" y="14382"/>
                  </a:moveTo>
                  <a:cubicBezTo>
                    <a:pt x="14099" y="7228"/>
                    <a:pt x="14099" y="75"/>
                    <a:pt x="7185" y="75"/>
                  </a:cubicBezTo>
                  <a:cubicBezTo>
                    <a:pt x="271" y="75"/>
                    <a:pt x="271" y="7228"/>
                    <a:pt x="271" y="14382"/>
                  </a:cubicBezTo>
                  <a:lnTo>
                    <a:pt x="271" y="383182"/>
                  </a:lnTo>
                  <a:cubicBezTo>
                    <a:pt x="271" y="390335"/>
                    <a:pt x="271" y="397489"/>
                    <a:pt x="7185" y="397489"/>
                  </a:cubicBezTo>
                  <a:cubicBezTo>
                    <a:pt x="14099" y="397489"/>
                    <a:pt x="14099" y="390335"/>
                    <a:pt x="14099" y="383182"/>
                  </a:cubicBezTo>
                  <a:lnTo>
                    <a:pt x="14099" y="14382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4" name="Dowolny kształt: kształt 153">
              <a:extLst>
                <a:ext uri="{FF2B5EF4-FFF2-40B4-BE49-F238E27FC236}">
                  <a16:creationId xmlns:a16="http://schemas.microsoft.com/office/drawing/2014/main" id="{E686D003-1E67-A3AA-ACFB-9DFFB9C4FC85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1933912" y="6644113"/>
              <a:ext cx="229201" cy="271433"/>
            </a:xfrm>
            <a:custGeom>
              <a:avLst/>
              <a:gdLst>
                <a:gd name="connsiteX0" fmla="*/ 128184 w 229201"/>
                <a:gd name="connsiteY0" fmla="*/ 31470 h 271433"/>
                <a:gd name="connsiteX1" fmla="*/ 161026 w 229201"/>
                <a:gd name="connsiteY1" fmla="*/ 12395 h 271433"/>
                <a:gd name="connsiteX2" fmla="*/ 172434 w 229201"/>
                <a:gd name="connsiteY2" fmla="*/ 12395 h 271433"/>
                <a:gd name="connsiteX3" fmla="*/ 172434 w 229201"/>
                <a:gd name="connsiteY3" fmla="*/ 75 h 271433"/>
                <a:gd name="connsiteX4" fmla="*/ 114010 w 229201"/>
                <a:gd name="connsiteY4" fmla="*/ 1267 h 271433"/>
                <a:gd name="connsiteX5" fmla="*/ 55241 w 229201"/>
                <a:gd name="connsiteY5" fmla="*/ 75 h 271433"/>
                <a:gd name="connsiteX6" fmla="*/ 55241 w 229201"/>
                <a:gd name="connsiteY6" fmla="*/ 12395 h 271433"/>
                <a:gd name="connsiteX7" fmla="*/ 66649 w 229201"/>
                <a:gd name="connsiteY7" fmla="*/ 12395 h 271433"/>
                <a:gd name="connsiteX8" fmla="*/ 99491 w 229201"/>
                <a:gd name="connsiteY8" fmla="*/ 31470 h 271433"/>
                <a:gd name="connsiteX9" fmla="*/ 99491 w 229201"/>
                <a:gd name="connsiteY9" fmla="*/ 207922 h 271433"/>
                <a:gd name="connsiteX10" fmla="*/ 52475 w 229201"/>
                <a:gd name="connsiteY10" fmla="*/ 106979 h 271433"/>
                <a:gd name="connsiteX11" fmla="*/ 21708 w 229201"/>
                <a:gd name="connsiteY11" fmla="*/ 51341 h 271433"/>
                <a:gd name="connsiteX12" fmla="*/ 8916 w 229201"/>
                <a:gd name="connsiteY12" fmla="*/ 51341 h 271433"/>
                <a:gd name="connsiteX13" fmla="*/ 274 w 229201"/>
                <a:gd name="connsiteY13" fmla="*/ 55713 h 271433"/>
                <a:gd name="connsiteX14" fmla="*/ 3385 w 229201"/>
                <a:gd name="connsiteY14" fmla="*/ 60084 h 271433"/>
                <a:gd name="connsiteX15" fmla="*/ 23782 w 229201"/>
                <a:gd name="connsiteY15" fmla="*/ 114133 h 271433"/>
                <a:gd name="connsiteX16" fmla="*/ 41413 w 229201"/>
                <a:gd name="connsiteY16" fmla="*/ 181296 h 271433"/>
                <a:gd name="connsiteX17" fmla="*/ 99491 w 229201"/>
                <a:gd name="connsiteY17" fmla="*/ 217858 h 271433"/>
                <a:gd name="connsiteX18" fmla="*/ 99491 w 229201"/>
                <a:gd name="connsiteY18" fmla="*/ 240113 h 271433"/>
                <a:gd name="connsiteX19" fmla="*/ 66649 w 229201"/>
                <a:gd name="connsiteY19" fmla="*/ 259189 h 271433"/>
                <a:gd name="connsiteX20" fmla="*/ 55241 w 229201"/>
                <a:gd name="connsiteY20" fmla="*/ 259189 h 271433"/>
                <a:gd name="connsiteX21" fmla="*/ 55241 w 229201"/>
                <a:gd name="connsiteY21" fmla="*/ 271509 h 271433"/>
                <a:gd name="connsiteX22" fmla="*/ 113665 w 229201"/>
                <a:gd name="connsiteY22" fmla="*/ 270316 h 271433"/>
                <a:gd name="connsiteX23" fmla="*/ 172434 w 229201"/>
                <a:gd name="connsiteY23" fmla="*/ 271509 h 271433"/>
                <a:gd name="connsiteX24" fmla="*/ 172434 w 229201"/>
                <a:gd name="connsiteY24" fmla="*/ 259189 h 271433"/>
                <a:gd name="connsiteX25" fmla="*/ 161026 w 229201"/>
                <a:gd name="connsiteY25" fmla="*/ 259189 h 271433"/>
                <a:gd name="connsiteX26" fmla="*/ 128184 w 229201"/>
                <a:gd name="connsiteY26" fmla="*/ 240113 h 271433"/>
                <a:gd name="connsiteX27" fmla="*/ 128184 w 229201"/>
                <a:gd name="connsiteY27" fmla="*/ 217858 h 271433"/>
                <a:gd name="connsiteX28" fmla="*/ 187645 w 229201"/>
                <a:gd name="connsiteY28" fmla="*/ 181693 h 271433"/>
                <a:gd name="connsiteX29" fmla="*/ 205968 w 229201"/>
                <a:gd name="connsiteY29" fmla="*/ 104595 h 271433"/>
                <a:gd name="connsiteX30" fmla="*/ 224981 w 229201"/>
                <a:gd name="connsiteY30" fmla="*/ 60084 h 271433"/>
                <a:gd name="connsiteX31" fmla="*/ 229476 w 229201"/>
                <a:gd name="connsiteY31" fmla="*/ 55713 h 271433"/>
                <a:gd name="connsiteX32" fmla="*/ 221179 w 229201"/>
                <a:gd name="connsiteY32" fmla="*/ 51341 h 271433"/>
                <a:gd name="connsiteX33" fmla="*/ 208042 w 229201"/>
                <a:gd name="connsiteY33" fmla="*/ 51341 h 271433"/>
                <a:gd name="connsiteX34" fmla="*/ 177274 w 229201"/>
                <a:gd name="connsiteY34" fmla="*/ 111748 h 271433"/>
                <a:gd name="connsiteX35" fmla="*/ 128184 w 229201"/>
                <a:gd name="connsiteY35" fmla="*/ 207922 h 271433"/>
                <a:gd name="connsiteX36" fmla="*/ 128184 w 229201"/>
                <a:gd name="connsiteY36" fmla="*/ 31470 h 27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29201" h="271433">
                  <a:moveTo>
                    <a:pt x="128184" y="31470"/>
                  </a:moveTo>
                  <a:cubicBezTo>
                    <a:pt x="128184" y="17958"/>
                    <a:pt x="128184" y="12395"/>
                    <a:pt x="161026" y="12395"/>
                  </a:cubicBezTo>
                  <a:lnTo>
                    <a:pt x="172434" y="12395"/>
                  </a:lnTo>
                  <a:lnTo>
                    <a:pt x="172434" y="75"/>
                  </a:lnTo>
                  <a:cubicBezTo>
                    <a:pt x="159989" y="1267"/>
                    <a:pt x="128184" y="1267"/>
                    <a:pt x="114010" y="1267"/>
                  </a:cubicBezTo>
                  <a:cubicBezTo>
                    <a:pt x="99837" y="1267"/>
                    <a:pt x="67686" y="1267"/>
                    <a:pt x="55241" y="75"/>
                  </a:cubicBezTo>
                  <a:lnTo>
                    <a:pt x="55241" y="12395"/>
                  </a:lnTo>
                  <a:lnTo>
                    <a:pt x="66649" y="12395"/>
                  </a:lnTo>
                  <a:cubicBezTo>
                    <a:pt x="99491" y="12395"/>
                    <a:pt x="99491" y="17561"/>
                    <a:pt x="99491" y="31470"/>
                  </a:cubicBezTo>
                  <a:lnTo>
                    <a:pt x="99491" y="207922"/>
                  </a:lnTo>
                  <a:cubicBezTo>
                    <a:pt x="54204" y="194013"/>
                    <a:pt x="52475" y="132811"/>
                    <a:pt x="52475" y="106979"/>
                  </a:cubicBezTo>
                  <a:cubicBezTo>
                    <a:pt x="52129" y="58892"/>
                    <a:pt x="36918" y="51341"/>
                    <a:pt x="21708" y="51341"/>
                  </a:cubicBezTo>
                  <a:lnTo>
                    <a:pt x="8916" y="51341"/>
                  </a:lnTo>
                  <a:cubicBezTo>
                    <a:pt x="3731" y="51341"/>
                    <a:pt x="274" y="51341"/>
                    <a:pt x="274" y="55713"/>
                  </a:cubicBezTo>
                  <a:cubicBezTo>
                    <a:pt x="274" y="57700"/>
                    <a:pt x="1311" y="59687"/>
                    <a:pt x="3385" y="60084"/>
                  </a:cubicBezTo>
                  <a:cubicBezTo>
                    <a:pt x="14793" y="61674"/>
                    <a:pt x="23436" y="67238"/>
                    <a:pt x="23782" y="114133"/>
                  </a:cubicBezTo>
                  <a:cubicBezTo>
                    <a:pt x="23782" y="123273"/>
                    <a:pt x="24819" y="154669"/>
                    <a:pt x="41413" y="181296"/>
                  </a:cubicBezTo>
                  <a:cubicBezTo>
                    <a:pt x="54895" y="202756"/>
                    <a:pt x="75983" y="214281"/>
                    <a:pt x="99491" y="217858"/>
                  </a:cubicBezTo>
                  <a:lnTo>
                    <a:pt x="99491" y="240113"/>
                  </a:lnTo>
                  <a:cubicBezTo>
                    <a:pt x="99491" y="253625"/>
                    <a:pt x="99491" y="259189"/>
                    <a:pt x="66649" y="259189"/>
                  </a:cubicBezTo>
                  <a:lnTo>
                    <a:pt x="55241" y="259189"/>
                  </a:lnTo>
                  <a:lnTo>
                    <a:pt x="55241" y="271509"/>
                  </a:lnTo>
                  <a:cubicBezTo>
                    <a:pt x="67686" y="270316"/>
                    <a:pt x="99491" y="270316"/>
                    <a:pt x="113665" y="270316"/>
                  </a:cubicBezTo>
                  <a:cubicBezTo>
                    <a:pt x="127839" y="270316"/>
                    <a:pt x="159989" y="270316"/>
                    <a:pt x="172434" y="271509"/>
                  </a:cubicBezTo>
                  <a:lnTo>
                    <a:pt x="172434" y="259189"/>
                  </a:lnTo>
                  <a:lnTo>
                    <a:pt x="161026" y="259189"/>
                  </a:lnTo>
                  <a:cubicBezTo>
                    <a:pt x="128184" y="259189"/>
                    <a:pt x="128184" y="254022"/>
                    <a:pt x="128184" y="240113"/>
                  </a:cubicBezTo>
                  <a:lnTo>
                    <a:pt x="128184" y="217858"/>
                  </a:lnTo>
                  <a:cubicBezTo>
                    <a:pt x="153075" y="214281"/>
                    <a:pt x="174163" y="202358"/>
                    <a:pt x="187645" y="181693"/>
                  </a:cubicBezTo>
                  <a:cubicBezTo>
                    <a:pt x="205622" y="153477"/>
                    <a:pt x="205968" y="122081"/>
                    <a:pt x="205968" y="104595"/>
                  </a:cubicBezTo>
                  <a:cubicBezTo>
                    <a:pt x="205968" y="98236"/>
                    <a:pt x="206313" y="62866"/>
                    <a:pt x="224981" y="60084"/>
                  </a:cubicBezTo>
                  <a:cubicBezTo>
                    <a:pt x="227056" y="59687"/>
                    <a:pt x="229476" y="59289"/>
                    <a:pt x="229476" y="55713"/>
                  </a:cubicBezTo>
                  <a:cubicBezTo>
                    <a:pt x="229476" y="51341"/>
                    <a:pt x="226710" y="51341"/>
                    <a:pt x="221179" y="51341"/>
                  </a:cubicBezTo>
                  <a:lnTo>
                    <a:pt x="208042" y="51341"/>
                  </a:lnTo>
                  <a:cubicBezTo>
                    <a:pt x="194559" y="51341"/>
                    <a:pt x="177620" y="54123"/>
                    <a:pt x="177274" y="111748"/>
                  </a:cubicBezTo>
                  <a:cubicBezTo>
                    <a:pt x="176929" y="155464"/>
                    <a:pt x="165520" y="197590"/>
                    <a:pt x="128184" y="207922"/>
                  </a:cubicBezTo>
                  <a:lnTo>
                    <a:pt x="128184" y="31470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5" name="Dowolny kształt: kształt 154">
              <a:extLst>
                <a:ext uri="{FF2B5EF4-FFF2-40B4-BE49-F238E27FC236}">
                  <a16:creationId xmlns:a16="http://schemas.microsoft.com/office/drawing/2014/main" id="{80DB6428-74EA-AF70-C10D-9B48A613EB88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2199786" y="6852477"/>
              <a:ext cx="151487" cy="182770"/>
            </a:xfrm>
            <a:custGeom>
              <a:avLst/>
              <a:gdLst>
                <a:gd name="connsiteX0" fmla="*/ 60054 w 151487"/>
                <a:gd name="connsiteY0" fmla="*/ 125262 h 182770"/>
                <a:gd name="connsiteX1" fmla="*/ 68282 w 151487"/>
                <a:gd name="connsiteY1" fmla="*/ 125540 h 182770"/>
                <a:gd name="connsiteX2" fmla="*/ 151769 w 151487"/>
                <a:gd name="connsiteY2" fmla="*/ 40692 h 182770"/>
                <a:gd name="connsiteX3" fmla="*/ 120068 w 151487"/>
                <a:gd name="connsiteY3" fmla="*/ 76 h 182770"/>
                <a:gd name="connsiteX4" fmla="*/ 62232 w 151487"/>
                <a:gd name="connsiteY4" fmla="*/ 69902 h 182770"/>
                <a:gd name="connsiteX5" fmla="*/ 52310 w 151487"/>
                <a:gd name="connsiteY5" fmla="*/ 104954 h 182770"/>
                <a:gd name="connsiteX6" fmla="*/ 8751 w 151487"/>
                <a:gd name="connsiteY6" fmla="*/ 66285 h 182770"/>
                <a:gd name="connsiteX7" fmla="*/ 29805 w 151487"/>
                <a:gd name="connsiteY7" fmla="*/ 9813 h 182770"/>
                <a:gd name="connsiteX8" fmla="*/ 31741 w 151487"/>
                <a:gd name="connsiteY8" fmla="*/ 6196 h 182770"/>
                <a:gd name="connsiteX9" fmla="*/ 27869 w 151487"/>
                <a:gd name="connsiteY9" fmla="*/ 2858 h 182770"/>
                <a:gd name="connsiteX10" fmla="*/ 20125 w 151487"/>
                <a:gd name="connsiteY10" fmla="*/ 8978 h 182770"/>
                <a:gd name="connsiteX11" fmla="*/ 282 w 151487"/>
                <a:gd name="connsiteY11" fmla="*/ 69067 h 182770"/>
                <a:gd name="connsiteX12" fmla="*/ 47228 w 151487"/>
                <a:gd name="connsiteY12" fmla="*/ 123036 h 182770"/>
                <a:gd name="connsiteX13" fmla="*/ 33677 w 151487"/>
                <a:gd name="connsiteY13" fmla="*/ 173945 h 182770"/>
                <a:gd name="connsiteX14" fmla="*/ 41904 w 151487"/>
                <a:gd name="connsiteY14" fmla="*/ 182847 h 182770"/>
                <a:gd name="connsiteX15" fmla="*/ 51342 w 151487"/>
                <a:gd name="connsiteY15" fmla="*/ 176727 h 182770"/>
                <a:gd name="connsiteX16" fmla="*/ 60054 w 151487"/>
                <a:gd name="connsiteY16" fmla="*/ 125262 h 182770"/>
                <a:gd name="connsiteX17" fmla="*/ 63200 w 151487"/>
                <a:gd name="connsiteY17" fmla="*/ 106345 h 182770"/>
                <a:gd name="connsiteX18" fmla="*/ 81591 w 151487"/>
                <a:gd name="connsiteY18" fmla="*/ 43752 h 182770"/>
                <a:gd name="connsiteX19" fmla="*/ 117406 w 151487"/>
                <a:gd name="connsiteY19" fmla="*/ 18993 h 182770"/>
                <a:gd name="connsiteX20" fmla="*/ 143057 w 151487"/>
                <a:gd name="connsiteY20" fmla="*/ 46256 h 182770"/>
                <a:gd name="connsiteX21" fmla="*/ 70943 w 151487"/>
                <a:gd name="connsiteY21" fmla="*/ 106623 h 182770"/>
                <a:gd name="connsiteX22" fmla="*/ 63200 w 151487"/>
                <a:gd name="connsiteY22" fmla="*/ 106345 h 182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1487" h="182770">
                  <a:moveTo>
                    <a:pt x="60054" y="125262"/>
                  </a:moveTo>
                  <a:cubicBezTo>
                    <a:pt x="62716" y="125540"/>
                    <a:pt x="65620" y="125540"/>
                    <a:pt x="68282" y="125540"/>
                  </a:cubicBezTo>
                  <a:cubicBezTo>
                    <a:pt x="111840" y="125540"/>
                    <a:pt x="151769" y="84646"/>
                    <a:pt x="151769" y="40692"/>
                  </a:cubicBezTo>
                  <a:cubicBezTo>
                    <a:pt x="151769" y="15933"/>
                    <a:pt x="138943" y="76"/>
                    <a:pt x="120068" y="76"/>
                  </a:cubicBezTo>
                  <a:cubicBezTo>
                    <a:pt x="86673" y="76"/>
                    <a:pt x="69008" y="49038"/>
                    <a:pt x="62232" y="69902"/>
                  </a:cubicBezTo>
                  <a:cubicBezTo>
                    <a:pt x="59086" y="80195"/>
                    <a:pt x="53762" y="99668"/>
                    <a:pt x="52310" y="104954"/>
                  </a:cubicBezTo>
                  <a:cubicBezTo>
                    <a:pt x="25691" y="100781"/>
                    <a:pt x="8751" y="86871"/>
                    <a:pt x="8751" y="66285"/>
                  </a:cubicBezTo>
                  <a:cubicBezTo>
                    <a:pt x="8751" y="66007"/>
                    <a:pt x="10203" y="34850"/>
                    <a:pt x="29805" y="9813"/>
                  </a:cubicBezTo>
                  <a:cubicBezTo>
                    <a:pt x="31499" y="7866"/>
                    <a:pt x="31741" y="7309"/>
                    <a:pt x="31741" y="6196"/>
                  </a:cubicBezTo>
                  <a:cubicBezTo>
                    <a:pt x="31741" y="2858"/>
                    <a:pt x="28595" y="2858"/>
                    <a:pt x="27869" y="2858"/>
                  </a:cubicBezTo>
                  <a:cubicBezTo>
                    <a:pt x="25691" y="2858"/>
                    <a:pt x="24723" y="2858"/>
                    <a:pt x="20125" y="8978"/>
                  </a:cubicBezTo>
                  <a:cubicBezTo>
                    <a:pt x="6573" y="28173"/>
                    <a:pt x="282" y="57105"/>
                    <a:pt x="282" y="69067"/>
                  </a:cubicBezTo>
                  <a:cubicBezTo>
                    <a:pt x="282" y="93826"/>
                    <a:pt x="16011" y="115247"/>
                    <a:pt x="47228" y="123036"/>
                  </a:cubicBezTo>
                  <a:cubicBezTo>
                    <a:pt x="35129" y="166156"/>
                    <a:pt x="33677" y="171441"/>
                    <a:pt x="33677" y="173945"/>
                  </a:cubicBezTo>
                  <a:cubicBezTo>
                    <a:pt x="33677" y="181456"/>
                    <a:pt x="39242" y="182847"/>
                    <a:pt x="41904" y="182847"/>
                  </a:cubicBezTo>
                  <a:cubicBezTo>
                    <a:pt x="44566" y="182847"/>
                    <a:pt x="49406" y="180900"/>
                    <a:pt x="51342" y="176727"/>
                  </a:cubicBezTo>
                  <a:cubicBezTo>
                    <a:pt x="53036" y="172554"/>
                    <a:pt x="55214" y="158366"/>
                    <a:pt x="60054" y="125262"/>
                  </a:cubicBezTo>
                  <a:close/>
                  <a:moveTo>
                    <a:pt x="63200" y="106345"/>
                  </a:moveTo>
                  <a:cubicBezTo>
                    <a:pt x="68040" y="74353"/>
                    <a:pt x="69976" y="61834"/>
                    <a:pt x="81591" y="43752"/>
                  </a:cubicBezTo>
                  <a:cubicBezTo>
                    <a:pt x="92481" y="26782"/>
                    <a:pt x="105306" y="18993"/>
                    <a:pt x="117406" y="18993"/>
                  </a:cubicBezTo>
                  <a:cubicBezTo>
                    <a:pt x="134104" y="18993"/>
                    <a:pt x="143057" y="31790"/>
                    <a:pt x="143057" y="46256"/>
                  </a:cubicBezTo>
                  <a:cubicBezTo>
                    <a:pt x="143057" y="74353"/>
                    <a:pt x="112566" y="106623"/>
                    <a:pt x="70943" y="106623"/>
                  </a:cubicBezTo>
                  <a:cubicBezTo>
                    <a:pt x="68766" y="106623"/>
                    <a:pt x="65378" y="106623"/>
                    <a:pt x="63200" y="106345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6" name="Dowolny kształt: kształt 155">
              <a:extLst>
                <a:ext uri="{FF2B5EF4-FFF2-40B4-BE49-F238E27FC236}">
                  <a16:creationId xmlns:a16="http://schemas.microsoft.com/office/drawing/2014/main" id="{362205DD-7AC5-911B-D9E3-AA7783197CE4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2401219" y="6617486"/>
              <a:ext cx="77091" cy="397414"/>
            </a:xfrm>
            <a:custGeom>
              <a:avLst/>
              <a:gdLst>
                <a:gd name="connsiteX0" fmla="*/ 75651 w 77091"/>
                <a:gd name="connsiteY0" fmla="*/ 205538 h 397414"/>
                <a:gd name="connsiteX1" fmla="*/ 77379 w 77091"/>
                <a:gd name="connsiteY1" fmla="*/ 198782 h 397414"/>
                <a:gd name="connsiteX2" fmla="*/ 75651 w 77091"/>
                <a:gd name="connsiteY2" fmla="*/ 192026 h 397414"/>
                <a:gd name="connsiteX3" fmla="*/ 15153 w 77091"/>
                <a:gd name="connsiteY3" fmla="*/ 9215 h 397414"/>
                <a:gd name="connsiteX4" fmla="*/ 7201 w 77091"/>
                <a:gd name="connsiteY4" fmla="*/ 75 h 397414"/>
                <a:gd name="connsiteX5" fmla="*/ 287 w 77091"/>
                <a:gd name="connsiteY5" fmla="*/ 8023 h 397414"/>
                <a:gd name="connsiteX6" fmla="*/ 2016 w 77091"/>
                <a:gd name="connsiteY6" fmla="*/ 14382 h 397414"/>
                <a:gd name="connsiteX7" fmla="*/ 63205 w 77091"/>
                <a:gd name="connsiteY7" fmla="*/ 198782 h 397414"/>
                <a:gd name="connsiteX8" fmla="*/ 2016 w 77091"/>
                <a:gd name="connsiteY8" fmla="*/ 382387 h 397414"/>
                <a:gd name="connsiteX9" fmla="*/ 287 w 77091"/>
                <a:gd name="connsiteY9" fmla="*/ 389541 h 397414"/>
                <a:gd name="connsiteX10" fmla="*/ 7201 w 77091"/>
                <a:gd name="connsiteY10" fmla="*/ 397489 h 397414"/>
                <a:gd name="connsiteX11" fmla="*/ 14461 w 77091"/>
                <a:gd name="connsiteY11" fmla="*/ 389541 h 397414"/>
                <a:gd name="connsiteX12" fmla="*/ 75651 w 77091"/>
                <a:gd name="connsiteY12" fmla="*/ 205538 h 39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091" h="397414">
                  <a:moveTo>
                    <a:pt x="75651" y="205538"/>
                  </a:moveTo>
                  <a:cubicBezTo>
                    <a:pt x="77379" y="200769"/>
                    <a:pt x="77379" y="199974"/>
                    <a:pt x="77379" y="198782"/>
                  </a:cubicBezTo>
                  <a:cubicBezTo>
                    <a:pt x="77379" y="197590"/>
                    <a:pt x="77379" y="196795"/>
                    <a:pt x="75651" y="192026"/>
                  </a:cubicBezTo>
                  <a:lnTo>
                    <a:pt x="15153" y="9215"/>
                  </a:lnTo>
                  <a:cubicBezTo>
                    <a:pt x="13078" y="2459"/>
                    <a:pt x="11004" y="75"/>
                    <a:pt x="7201" y="75"/>
                  </a:cubicBezTo>
                  <a:cubicBezTo>
                    <a:pt x="3399" y="75"/>
                    <a:pt x="287" y="3651"/>
                    <a:pt x="287" y="8023"/>
                  </a:cubicBezTo>
                  <a:cubicBezTo>
                    <a:pt x="287" y="9215"/>
                    <a:pt x="287" y="10010"/>
                    <a:pt x="2016" y="14382"/>
                  </a:cubicBezTo>
                  <a:lnTo>
                    <a:pt x="63205" y="198782"/>
                  </a:lnTo>
                  <a:lnTo>
                    <a:pt x="2016" y="382387"/>
                  </a:lnTo>
                  <a:cubicBezTo>
                    <a:pt x="287" y="386759"/>
                    <a:pt x="287" y="387553"/>
                    <a:pt x="287" y="389541"/>
                  </a:cubicBezTo>
                  <a:cubicBezTo>
                    <a:pt x="287" y="393912"/>
                    <a:pt x="3399" y="397489"/>
                    <a:pt x="7201" y="397489"/>
                  </a:cubicBezTo>
                  <a:cubicBezTo>
                    <a:pt x="11696" y="397489"/>
                    <a:pt x="13078" y="393515"/>
                    <a:pt x="14461" y="389541"/>
                  </a:cubicBezTo>
                  <a:lnTo>
                    <a:pt x="75651" y="205538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7" name="Dowolny kształt: kształt 156">
              <a:extLst>
                <a:ext uri="{FF2B5EF4-FFF2-40B4-BE49-F238E27FC236}">
                  <a16:creationId xmlns:a16="http://schemas.microsoft.com/office/drawing/2014/main" id="{B670689E-691D-FDC6-0E80-5031C993E8C6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2524251" y="6617486"/>
              <a:ext cx="47361" cy="397414"/>
            </a:xfrm>
            <a:custGeom>
              <a:avLst/>
              <a:gdLst>
                <a:gd name="connsiteX0" fmla="*/ 47653 w 47361"/>
                <a:gd name="connsiteY0" fmla="*/ 75 h 397414"/>
                <a:gd name="connsiteX1" fmla="*/ 291 w 47361"/>
                <a:gd name="connsiteY1" fmla="*/ 75 h 397414"/>
                <a:gd name="connsiteX2" fmla="*/ 291 w 47361"/>
                <a:gd name="connsiteY2" fmla="*/ 15971 h 397414"/>
                <a:gd name="connsiteX3" fmla="*/ 33824 w 47361"/>
                <a:gd name="connsiteY3" fmla="*/ 15971 h 397414"/>
                <a:gd name="connsiteX4" fmla="*/ 33824 w 47361"/>
                <a:gd name="connsiteY4" fmla="*/ 381592 h 397414"/>
                <a:gd name="connsiteX5" fmla="*/ 291 w 47361"/>
                <a:gd name="connsiteY5" fmla="*/ 381592 h 397414"/>
                <a:gd name="connsiteX6" fmla="*/ 291 w 47361"/>
                <a:gd name="connsiteY6" fmla="*/ 397489 h 397414"/>
                <a:gd name="connsiteX7" fmla="*/ 47653 w 47361"/>
                <a:gd name="connsiteY7" fmla="*/ 397489 h 397414"/>
                <a:gd name="connsiteX8" fmla="*/ 47653 w 47361"/>
                <a:gd name="connsiteY8" fmla="*/ 75 h 39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361" h="397414">
                  <a:moveTo>
                    <a:pt x="47653" y="75"/>
                  </a:moveTo>
                  <a:lnTo>
                    <a:pt x="291" y="75"/>
                  </a:lnTo>
                  <a:lnTo>
                    <a:pt x="291" y="15971"/>
                  </a:lnTo>
                  <a:lnTo>
                    <a:pt x="33824" y="15971"/>
                  </a:lnTo>
                  <a:lnTo>
                    <a:pt x="33824" y="381592"/>
                  </a:lnTo>
                  <a:lnTo>
                    <a:pt x="291" y="381592"/>
                  </a:lnTo>
                  <a:lnTo>
                    <a:pt x="291" y="397489"/>
                  </a:lnTo>
                  <a:lnTo>
                    <a:pt x="47653" y="397489"/>
                  </a:lnTo>
                  <a:lnTo>
                    <a:pt x="47653" y="75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sp>
        <p:nvSpPr>
          <p:cNvPr id="182" name="pole tekstowe 181">
            <a:extLst>
              <a:ext uri="{FF2B5EF4-FFF2-40B4-BE49-F238E27FC236}">
                <a16:creationId xmlns:a16="http://schemas.microsoft.com/office/drawing/2014/main" id="{D7F4CDB0-9A78-AF87-906B-05938F477066}"/>
              </a:ext>
            </a:extLst>
          </p:cNvPr>
          <p:cNvSpPr txBox="1"/>
          <p:nvPr/>
        </p:nvSpPr>
        <p:spPr>
          <a:xfrm>
            <a:off x="899592" y="4270335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The </a:t>
            </a:r>
            <a:r>
              <a:rPr lang="pl-PL" sz="2400" b="1" dirty="0" err="1"/>
              <a:t>formula</a:t>
            </a:r>
            <a:r>
              <a:rPr lang="pl-PL" sz="2400" b="1" dirty="0"/>
              <a:t> for </a:t>
            </a:r>
            <a:r>
              <a:rPr lang="pl-PL" sz="2400" b="1" dirty="0" err="1"/>
              <a:t>trace</a:t>
            </a:r>
            <a:r>
              <a:rPr lang="pl-PL" sz="2400" b="1" dirty="0"/>
              <a:t> of the channel QFI matrix:</a:t>
            </a:r>
            <a:endParaRPr lang="en-US" sz="2400" b="1" dirty="0"/>
          </a:p>
        </p:txBody>
      </p:sp>
      <p:grpSp>
        <p:nvGrpSpPr>
          <p:cNvPr id="274" name="Grupa 273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\Tr F_Q[\mathcal{E}_{\boldsymbol{\theta}}(\rho)]  = 4 \min_{\{h_i\}_{i=1}^\mathfrak{p}} \| \sum_i \alpha_i(h_i) \| $$&#10; \end{document}&#10;" title="IguanaTex Vector Display">
            <a:extLst>
              <a:ext uri="{FF2B5EF4-FFF2-40B4-BE49-F238E27FC236}">
                <a16:creationId xmlns:a16="http://schemas.microsoft.com/office/drawing/2014/main" id="{3DF8FF00-1F1D-C443-729F-5B5304B24317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904124" y="4805083"/>
            <a:ext cx="5330825" cy="707577"/>
            <a:chOff x="5869389" y="6876129"/>
            <a:chExt cx="4294000" cy="569956"/>
          </a:xfrm>
        </p:grpSpPr>
        <p:sp>
          <p:nvSpPr>
            <p:cNvPr id="236" name="Dowolny kształt: kształt 235">
              <a:extLst>
                <a:ext uri="{FF2B5EF4-FFF2-40B4-BE49-F238E27FC236}">
                  <a16:creationId xmlns:a16="http://schemas.microsoft.com/office/drawing/2014/main" id="{56AB160B-06AD-0493-BAEE-D34C69614340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869389" y="7011627"/>
              <a:ext cx="191760" cy="117892"/>
            </a:xfrm>
            <a:custGeom>
              <a:avLst/>
              <a:gdLst>
                <a:gd name="connsiteX0" fmla="*/ 19297 w 191760"/>
                <a:gd name="connsiteY0" fmla="*/ 26214 h 117892"/>
                <a:gd name="connsiteX1" fmla="*/ 19297 w 191760"/>
                <a:gd name="connsiteY1" fmla="*/ 97696 h 117892"/>
                <a:gd name="connsiteX2" fmla="*/ 146 w 191760"/>
                <a:gd name="connsiteY2" fmla="*/ 109699 h 117892"/>
                <a:gd name="connsiteX3" fmla="*/ 146 w 191760"/>
                <a:gd name="connsiteY3" fmla="*/ 117967 h 117892"/>
                <a:gd name="connsiteX4" fmla="*/ 27891 w 191760"/>
                <a:gd name="connsiteY4" fmla="*/ 117167 h 117892"/>
                <a:gd name="connsiteX5" fmla="*/ 55390 w 191760"/>
                <a:gd name="connsiteY5" fmla="*/ 117967 h 117892"/>
                <a:gd name="connsiteX6" fmla="*/ 55390 w 191760"/>
                <a:gd name="connsiteY6" fmla="*/ 109699 h 117892"/>
                <a:gd name="connsiteX7" fmla="*/ 36239 w 191760"/>
                <a:gd name="connsiteY7" fmla="*/ 97696 h 117892"/>
                <a:gd name="connsiteX8" fmla="*/ 36239 w 191760"/>
                <a:gd name="connsiteY8" fmla="*/ 48619 h 117892"/>
                <a:gd name="connsiteX9" fmla="*/ 69386 w 191760"/>
                <a:gd name="connsiteY9" fmla="*/ 5943 h 117892"/>
                <a:gd name="connsiteX10" fmla="*/ 87555 w 191760"/>
                <a:gd name="connsiteY10" fmla="*/ 35549 h 117892"/>
                <a:gd name="connsiteX11" fmla="*/ 87555 w 191760"/>
                <a:gd name="connsiteY11" fmla="*/ 97696 h 117892"/>
                <a:gd name="connsiteX12" fmla="*/ 68404 w 191760"/>
                <a:gd name="connsiteY12" fmla="*/ 109699 h 117892"/>
                <a:gd name="connsiteX13" fmla="*/ 68404 w 191760"/>
                <a:gd name="connsiteY13" fmla="*/ 117967 h 117892"/>
                <a:gd name="connsiteX14" fmla="*/ 96149 w 191760"/>
                <a:gd name="connsiteY14" fmla="*/ 117167 h 117892"/>
                <a:gd name="connsiteX15" fmla="*/ 123648 w 191760"/>
                <a:gd name="connsiteY15" fmla="*/ 117967 h 117892"/>
                <a:gd name="connsiteX16" fmla="*/ 123648 w 191760"/>
                <a:gd name="connsiteY16" fmla="*/ 109699 h 117892"/>
                <a:gd name="connsiteX17" fmla="*/ 104497 w 191760"/>
                <a:gd name="connsiteY17" fmla="*/ 97696 h 117892"/>
                <a:gd name="connsiteX18" fmla="*/ 104497 w 191760"/>
                <a:gd name="connsiteY18" fmla="*/ 48619 h 117892"/>
                <a:gd name="connsiteX19" fmla="*/ 137644 w 191760"/>
                <a:gd name="connsiteY19" fmla="*/ 5943 h 117892"/>
                <a:gd name="connsiteX20" fmla="*/ 155813 w 191760"/>
                <a:gd name="connsiteY20" fmla="*/ 35549 h 117892"/>
                <a:gd name="connsiteX21" fmla="*/ 155813 w 191760"/>
                <a:gd name="connsiteY21" fmla="*/ 97696 h 117892"/>
                <a:gd name="connsiteX22" fmla="*/ 136662 w 191760"/>
                <a:gd name="connsiteY22" fmla="*/ 109699 h 117892"/>
                <a:gd name="connsiteX23" fmla="*/ 136662 w 191760"/>
                <a:gd name="connsiteY23" fmla="*/ 117967 h 117892"/>
                <a:gd name="connsiteX24" fmla="*/ 164407 w 191760"/>
                <a:gd name="connsiteY24" fmla="*/ 117167 h 117892"/>
                <a:gd name="connsiteX25" fmla="*/ 191906 w 191760"/>
                <a:gd name="connsiteY25" fmla="*/ 117967 h 117892"/>
                <a:gd name="connsiteX26" fmla="*/ 191906 w 191760"/>
                <a:gd name="connsiteY26" fmla="*/ 109699 h 117892"/>
                <a:gd name="connsiteX27" fmla="*/ 172755 w 191760"/>
                <a:gd name="connsiteY27" fmla="*/ 101697 h 117892"/>
                <a:gd name="connsiteX28" fmla="*/ 172755 w 191760"/>
                <a:gd name="connsiteY28" fmla="*/ 50752 h 117892"/>
                <a:gd name="connsiteX29" fmla="*/ 165143 w 191760"/>
                <a:gd name="connsiteY29" fmla="*/ 9944 h 117892"/>
                <a:gd name="connsiteX30" fmla="*/ 139363 w 191760"/>
                <a:gd name="connsiteY30" fmla="*/ 75 h 117892"/>
                <a:gd name="connsiteX31" fmla="*/ 103760 w 191760"/>
                <a:gd name="connsiteY31" fmla="*/ 26214 h 117892"/>
                <a:gd name="connsiteX32" fmla="*/ 71105 w 191760"/>
                <a:gd name="connsiteY32" fmla="*/ 75 h 117892"/>
                <a:gd name="connsiteX33" fmla="*/ 34766 w 191760"/>
                <a:gd name="connsiteY33" fmla="*/ 28081 h 117892"/>
                <a:gd name="connsiteX34" fmla="*/ 34766 w 191760"/>
                <a:gd name="connsiteY34" fmla="*/ 75 h 117892"/>
                <a:gd name="connsiteX35" fmla="*/ 146 w 191760"/>
                <a:gd name="connsiteY35" fmla="*/ 3009 h 117892"/>
                <a:gd name="connsiteX36" fmla="*/ 146 w 191760"/>
                <a:gd name="connsiteY36" fmla="*/ 11277 h 117892"/>
                <a:gd name="connsiteX37" fmla="*/ 19297 w 191760"/>
                <a:gd name="connsiteY37" fmla="*/ 26214 h 117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1760" h="117892">
                  <a:moveTo>
                    <a:pt x="19297" y="26214"/>
                  </a:moveTo>
                  <a:lnTo>
                    <a:pt x="19297" y="97696"/>
                  </a:lnTo>
                  <a:cubicBezTo>
                    <a:pt x="19297" y="109699"/>
                    <a:pt x="16596" y="109699"/>
                    <a:pt x="146" y="109699"/>
                  </a:cubicBezTo>
                  <a:lnTo>
                    <a:pt x="146" y="117967"/>
                  </a:lnTo>
                  <a:cubicBezTo>
                    <a:pt x="8739" y="117700"/>
                    <a:pt x="21261" y="117167"/>
                    <a:pt x="27891" y="117167"/>
                  </a:cubicBezTo>
                  <a:cubicBezTo>
                    <a:pt x="34275" y="117167"/>
                    <a:pt x="47042" y="117700"/>
                    <a:pt x="55390" y="117967"/>
                  </a:cubicBezTo>
                  <a:lnTo>
                    <a:pt x="55390" y="109699"/>
                  </a:lnTo>
                  <a:cubicBezTo>
                    <a:pt x="38940" y="109699"/>
                    <a:pt x="36239" y="109699"/>
                    <a:pt x="36239" y="97696"/>
                  </a:cubicBezTo>
                  <a:lnTo>
                    <a:pt x="36239" y="48619"/>
                  </a:lnTo>
                  <a:cubicBezTo>
                    <a:pt x="36239" y="20879"/>
                    <a:pt x="53672" y="5943"/>
                    <a:pt x="69386" y="5943"/>
                  </a:cubicBezTo>
                  <a:cubicBezTo>
                    <a:pt x="84854" y="5943"/>
                    <a:pt x="87555" y="20346"/>
                    <a:pt x="87555" y="35549"/>
                  </a:cubicBezTo>
                  <a:lnTo>
                    <a:pt x="87555" y="97696"/>
                  </a:lnTo>
                  <a:cubicBezTo>
                    <a:pt x="87555" y="109699"/>
                    <a:pt x="84854" y="109699"/>
                    <a:pt x="68404" y="109699"/>
                  </a:cubicBezTo>
                  <a:lnTo>
                    <a:pt x="68404" y="117967"/>
                  </a:lnTo>
                  <a:cubicBezTo>
                    <a:pt x="76997" y="117700"/>
                    <a:pt x="89519" y="117167"/>
                    <a:pt x="96149" y="117167"/>
                  </a:cubicBezTo>
                  <a:cubicBezTo>
                    <a:pt x="102533" y="117167"/>
                    <a:pt x="115300" y="117700"/>
                    <a:pt x="123648" y="117967"/>
                  </a:cubicBezTo>
                  <a:lnTo>
                    <a:pt x="123648" y="109699"/>
                  </a:lnTo>
                  <a:cubicBezTo>
                    <a:pt x="107198" y="109699"/>
                    <a:pt x="104497" y="109699"/>
                    <a:pt x="104497" y="97696"/>
                  </a:cubicBezTo>
                  <a:lnTo>
                    <a:pt x="104497" y="48619"/>
                  </a:lnTo>
                  <a:cubicBezTo>
                    <a:pt x="104497" y="20879"/>
                    <a:pt x="121930" y="5943"/>
                    <a:pt x="137644" y="5943"/>
                  </a:cubicBezTo>
                  <a:cubicBezTo>
                    <a:pt x="153112" y="5943"/>
                    <a:pt x="155813" y="20346"/>
                    <a:pt x="155813" y="35549"/>
                  </a:cubicBezTo>
                  <a:lnTo>
                    <a:pt x="155813" y="97696"/>
                  </a:lnTo>
                  <a:cubicBezTo>
                    <a:pt x="155813" y="109699"/>
                    <a:pt x="153112" y="109699"/>
                    <a:pt x="136662" y="109699"/>
                  </a:cubicBezTo>
                  <a:lnTo>
                    <a:pt x="136662" y="117967"/>
                  </a:lnTo>
                  <a:cubicBezTo>
                    <a:pt x="145255" y="117700"/>
                    <a:pt x="157777" y="117167"/>
                    <a:pt x="164407" y="117167"/>
                  </a:cubicBezTo>
                  <a:cubicBezTo>
                    <a:pt x="170791" y="117167"/>
                    <a:pt x="183558" y="117700"/>
                    <a:pt x="191906" y="117967"/>
                  </a:cubicBezTo>
                  <a:lnTo>
                    <a:pt x="191906" y="109699"/>
                  </a:lnTo>
                  <a:cubicBezTo>
                    <a:pt x="179139" y="109699"/>
                    <a:pt x="173000" y="109699"/>
                    <a:pt x="172755" y="101697"/>
                  </a:cubicBezTo>
                  <a:lnTo>
                    <a:pt x="172755" y="50752"/>
                  </a:lnTo>
                  <a:cubicBezTo>
                    <a:pt x="172755" y="27814"/>
                    <a:pt x="172755" y="19546"/>
                    <a:pt x="165143" y="9944"/>
                  </a:cubicBezTo>
                  <a:cubicBezTo>
                    <a:pt x="161706" y="5409"/>
                    <a:pt x="153603" y="75"/>
                    <a:pt x="139363" y="75"/>
                  </a:cubicBezTo>
                  <a:cubicBezTo>
                    <a:pt x="118738" y="75"/>
                    <a:pt x="107934" y="16078"/>
                    <a:pt x="103760" y="26214"/>
                  </a:cubicBezTo>
                  <a:cubicBezTo>
                    <a:pt x="100323" y="3009"/>
                    <a:pt x="82154" y="75"/>
                    <a:pt x="71105" y="75"/>
                  </a:cubicBezTo>
                  <a:cubicBezTo>
                    <a:pt x="53181" y="75"/>
                    <a:pt x="41641" y="11544"/>
                    <a:pt x="34766" y="28081"/>
                  </a:cubicBezTo>
                  <a:lnTo>
                    <a:pt x="34766" y="75"/>
                  </a:lnTo>
                  <a:lnTo>
                    <a:pt x="146" y="3009"/>
                  </a:lnTo>
                  <a:lnTo>
                    <a:pt x="146" y="11277"/>
                  </a:lnTo>
                  <a:cubicBezTo>
                    <a:pt x="17333" y="11277"/>
                    <a:pt x="19297" y="13144"/>
                    <a:pt x="19297" y="26214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37" name="Dowolny kształt: kształt 236">
              <a:extLst>
                <a:ext uri="{FF2B5EF4-FFF2-40B4-BE49-F238E27FC236}">
                  <a16:creationId xmlns:a16="http://schemas.microsoft.com/office/drawing/2014/main" id="{52087DF9-6020-0EB6-1486-9758E2BF9E85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076455" y="7010027"/>
              <a:ext cx="110735" cy="122426"/>
            </a:xfrm>
            <a:custGeom>
              <a:avLst/>
              <a:gdLst>
                <a:gd name="connsiteX0" fmla="*/ 71604 w 110735"/>
                <a:gd name="connsiteY0" fmla="*/ 99296 h 122426"/>
                <a:gd name="connsiteX1" fmla="*/ 90755 w 110735"/>
                <a:gd name="connsiteY1" fmla="*/ 121168 h 122426"/>
                <a:gd name="connsiteX2" fmla="*/ 110889 w 110735"/>
                <a:gd name="connsiteY2" fmla="*/ 95829 h 122426"/>
                <a:gd name="connsiteX3" fmla="*/ 110889 w 110735"/>
                <a:gd name="connsiteY3" fmla="*/ 80892 h 122426"/>
                <a:gd name="connsiteX4" fmla="*/ 104751 w 110735"/>
                <a:gd name="connsiteY4" fmla="*/ 80892 h 122426"/>
                <a:gd name="connsiteX5" fmla="*/ 104751 w 110735"/>
                <a:gd name="connsiteY5" fmla="*/ 95829 h 122426"/>
                <a:gd name="connsiteX6" fmla="*/ 95912 w 110735"/>
                <a:gd name="connsiteY6" fmla="*/ 112899 h 122426"/>
                <a:gd name="connsiteX7" fmla="*/ 86827 w 110735"/>
                <a:gd name="connsiteY7" fmla="*/ 99563 h 122426"/>
                <a:gd name="connsiteX8" fmla="*/ 86827 w 110735"/>
                <a:gd name="connsiteY8" fmla="*/ 46218 h 122426"/>
                <a:gd name="connsiteX9" fmla="*/ 77988 w 110735"/>
                <a:gd name="connsiteY9" fmla="*/ 14745 h 122426"/>
                <a:gd name="connsiteX10" fmla="*/ 44350 w 110735"/>
                <a:gd name="connsiteY10" fmla="*/ 75 h 122426"/>
                <a:gd name="connsiteX11" fmla="*/ 7274 w 110735"/>
                <a:gd name="connsiteY11" fmla="*/ 30215 h 122426"/>
                <a:gd name="connsiteX12" fmla="*/ 18569 w 110735"/>
                <a:gd name="connsiteY12" fmla="*/ 42751 h 122426"/>
                <a:gd name="connsiteX13" fmla="*/ 29863 w 110735"/>
                <a:gd name="connsiteY13" fmla="*/ 30481 h 122426"/>
                <a:gd name="connsiteX14" fmla="*/ 17341 w 110735"/>
                <a:gd name="connsiteY14" fmla="*/ 18212 h 122426"/>
                <a:gd name="connsiteX15" fmla="*/ 43859 w 110735"/>
                <a:gd name="connsiteY15" fmla="*/ 5943 h 122426"/>
                <a:gd name="connsiteX16" fmla="*/ 69885 w 110735"/>
                <a:gd name="connsiteY16" fmla="*/ 40083 h 122426"/>
                <a:gd name="connsiteX17" fmla="*/ 69885 w 110735"/>
                <a:gd name="connsiteY17" fmla="*/ 49952 h 122426"/>
                <a:gd name="connsiteX18" fmla="*/ 24707 w 110735"/>
                <a:gd name="connsiteY18" fmla="*/ 59554 h 122426"/>
                <a:gd name="connsiteX19" fmla="*/ 154 w 110735"/>
                <a:gd name="connsiteY19" fmla="*/ 94229 h 122426"/>
                <a:gd name="connsiteX20" fmla="*/ 39439 w 110735"/>
                <a:gd name="connsiteY20" fmla="*/ 122501 h 122426"/>
                <a:gd name="connsiteX21" fmla="*/ 71604 w 110735"/>
                <a:gd name="connsiteY21" fmla="*/ 99296 h 122426"/>
                <a:gd name="connsiteX22" fmla="*/ 69885 w 110735"/>
                <a:gd name="connsiteY22" fmla="*/ 55553 h 122426"/>
                <a:gd name="connsiteX23" fmla="*/ 69885 w 110735"/>
                <a:gd name="connsiteY23" fmla="*/ 82226 h 122426"/>
                <a:gd name="connsiteX24" fmla="*/ 41158 w 110735"/>
                <a:gd name="connsiteY24" fmla="*/ 116633 h 122426"/>
                <a:gd name="connsiteX25" fmla="*/ 19060 w 110735"/>
                <a:gd name="connsiteY25" fmla="*/ 93962 h 122426"/>
                <a:gd name="connsiteX26" fmla="*/ 69885 w 110735"/>
                <a:gd name="connsiteY26" fmla="*/ 55553 h 12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0735" h="122426">
                  <a:moveTo>
                    <a:pt x="71604" y="99296"/>
                  </a:moveTo>
                  <a:cubicBezTo>
                    <a:pt x="72586" y="109965"/>
                    <a:pt x="79215" y="121168"/>
                    <a:pt x="90755" y="121168"/>
                  </a:cubicBezTo>
                  <a:cubicBezTo>
                    <a:pt x="95912" y="121168"/>
                    <a:pt x="110889" y="117434"/>
                    <a:pt x="110889" y="95829"/>
                  </a:cubicBezTo>
                  <a:lnTo>
                    <a:pt x="110889" y="80892"/>
                  </a:lnTo>
                  <a:lnTo>
                    <a:pt x="104751" y="80892"/>
                  </a:lnTo>
                  <a:lnTo>
                    <a:pt x="104751" y="95829"/>
                  </a:lnTo>
                  <a:cubicBezTo>
                    <a:pt x="104751" y="111299"/>
                    <a:pt x="98612" y="112899"/>
                    <a:pt x="95912" y="112899"/>
                  </a:cubicBezTo>
                  <a:cubicBezTo>
                    <a:pt x="87809" y="112899"/>
                    <a:pt x="86827" y="100897"/>
                    <a:pt x="86827" y="99563"/>
                  </a:cubicBezTo>
                  <a:lnTo>
                    <a:pt x="86827" y="46218"/>
                  </a:lnTo>
                  <a:cubicBezTo>
                    <a:pt x="86827" y="35016"/>
                    <a:pt x="86827" y="24613"/>
                    <a:pt x="77988" y="14745"/>
                  </a:cubicBezTo>
                  <a:cubicBezTo>
                    <a:pt x="68412" y="4342"/>
                    <a:pt x="56135" y="75"/>
                    <a:pt x="44350" y="75"/>
                  </a:cubicBezTo>
                  <a:cubicBezTo>
                    <a:pt x="24216" y="75"/>
                    <a:pt x="7274" y="12611"/>
                    <a:pt x="7274" y="30215"/>
                  </a:cubicBezTo>
                  <a:cubicBezTo>
                    <a:pt x="7274" y="38216"/>
                    <a:pt x="12185" y="42751"/>
                    <a:pt x="18569" y="42751"/>
                  </a:cubicBezTo>
                  <a:cubicBezTo>
                    <a:pt x="25444" y="42751"/>
                    <a:pt x="29863" y="37416"/>
                    <a:pt x="29863" y="30481"/>
                  </a:cubicBezTo>
                  <a:cubicBezTo>
                    <a:pt x="29863" y="27281"/>
                    <a:pt x="28636" y="18479"/>
                    <a:pt x="17341" y="18212"/>
                  </a:cubicBezTo>
                  <a:cubicBezTo>
                    <a:pt x="23971" y="8877"/>
                    <a:pt x="36002" y="5943"/>
                    <a:pt x="43859" y="5943"/>
                  </a:cubicBezTo>
                  <a:cubicBezTo>
                    <a:pt x="55890" y="5943"/>
                    <a:pt x="69885" y="16345"/>
                    <a:pt x="69885" y="40083"/>
                  </a:cubicBezTo>
                  <a:lnTo>
                    <a:pt x="69885" y="49952"/>
                  </a:lnTo>
                  <a:cubicBezTo>
                    <a:pt x="57363" y="50752"/>
                    <a:pt x="40176" y="51553"/>
                    <a:pt x="24707" y="59554"/>
                  </a:cubicBezTo>
                  <a:cubicBezTo>
                    <a:pt x="6292" y="68623"/>
                    <a:pt x="154" y="82493"/>
                    <a:pt x="154" y="94229"/>
                  </a:cubicBezTo>
                  <a:cubicBezTo>
                    <a:pt x="154" y="115833"/>
                    <a:pt x="23971" y="122501"/>
                    <a:pt x="39439" y="122501"/>
                  </a:cubicBezTo>
                  <a:cubicBezTo>
                    <a:pt x="55644" y="122501"/>
                    <a:pt x="66939" y="111832"/>
                    <a:pt x="71604" y="99296"/>
                  </a:cubicBezTo>
                  <a:close/>
                  <a:moveTo>
                    <a:pt x="69885" y="55553"/>
                  </a:moveTo>
                  <a:lnTo>
                    <a:pt x="69885" y="82226"/>
                  </a:lnTo>
                  <a:cubicBezTo>
                    <a:pt x="69885" y="107565"/>
                    <a:pt x="52207" y="116633"/>
                    <a:pt x="41158" y="116633"/>
                  </a:cubicBezTo>
                  <a:cubicBezTo>
                    <a:pt x="29127" y="116633"/>
                    <a:pt x="19060" y="107298"/>
                    <a:pt x="19060" y="93962"/>
                  </a:cubicBezTo>
                  <a:cubicBezTo>
                    <a:pt x="19060" y="79292"/>
                    <a:pt x="29372" y="57154"/>
                    <a:pt x="69885" y="55553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38" name="Dowolny kształt: kształt 237">
              <a:extLst>
                <a:ext uri="{FF2B5EF4-FFF2-40B4-BE49-F238E27FC236}">
                  <a16:creationId xmlns:a16="http://schemas.microsoft.com/office/drawing/2014/main" id="{05E7753D-C2D8-ABEE-B39A-39FE5CEEE63E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191856" y="7014561"/>
              <a:ext cx="123748" cy="114958"/>
            </a:xfrm>
            <a:custGeom>
              <a:avLst/>
              <a:gdLst>
                <a:gd name="connsiteX0" fmla="*/ 67680 w 123748"/>
                <a:gd name="connsiteY0" fmla="*/ 52353 h 114958"/>
                <a:gd name="connsiteX1" fmla="*/ 90269 w 123748"/>
                <a:gd name="connsiteY1" fmla="*/ 22213 h 114958"/>
                <a:gd name="connsiteX2" fmla="*/ 119488 w 123748"/>
                <a:gd name="connsiteY2" fmla="*/ 8343 h 114958"/>
                <a:gd name="connsiteX3" fmla="*/ 119488 w 123748"/>
                <a:gd name="connsiteY3" fmla="*/ 75 h 114958"/>
                <a:gd name="connsiteX4" fmla="*/ 99354 w 123748"/>
                <a:gd name="connsiteY4" fmla="*/ 875 h 114958"/>
                <a:gd name="connsiteX5" fmla="*/ 75783 w 123748"/>
                <a:gd name="connsiteY5" fmla="*/ 75 h 114958"/>
                <a:gd name="connsiteX6" fmla="*/ 75783 w 123748"/>
                <a:gd name="connsiteY6" fmla="*/ 8343 h 114958"/>
                <a:gd name="connsiteX7" fmla="*/ 82903 w 123748"/>
                <a:gd name="connsiteY7" fmla="*/ 16612 h 114958"/>
                <a:gd name="connsiteX8" fmla="*/ 79220 w 123748"/>
                <a:gd name="connsiteY8" fmla="*/ 25947 h 114958"/>
                <a:gd name="connsiteX9" fmla="*/ 63997 w 123748"/>
                <a:gd name="connsiteY9" fmla="*/ 46752 h 114958"/>
                <a:gd name="connsiteX10" fmla="*/ 44846 w 123748"/>
                <a:gd name="connsiteY10" fmla="*/ 19812 h 114958"/>
                <a:gd name="connsiteX11" fmla="*/ 42636 w 123748"/>
                <a:gd name="connsiteY11" fmla="*/ 15011 h 114958"/>
                <a:gd name="connsiteX12" fmla="*/ 51230 w 123748"/>
                <a:gd name="connsiteY12" fmla="*/ 8343 h 114958"/>
                <a:gd name="connsiteX13" fmla="*/ 51230 w 123748"/>
                <a:gd name="connsiteY13" fmla="*/ 75 h 114958"/>
                <a:gd name="connsiteX14" fmla="*/ 24712 w 123748"/>
                <a:gd name="connsiteY14" fmla="*/ 875 h 114958"/>
                <a:gd name="connsiteX15" fmla="*/ 1387 w 123748"/>
                <a:gd name="connsiteY15" fmla="*/ 75 h 114958"/>
                <a:gd name="connsiteX16" fmla="*/ 1387 w 123748"/>
                <a:gd name="connsiteY16" fmla="*/ 8343 h 114958"/>
                <a:gd name="connsiteX17" fmla="*/ 30359 w 123748"/>
                <a:gd name="connsiteY17" fmla="*/ 24613 h 114958"/>
                <a:gd name="connsiteX18" fmla="*/ 54667 w 123748"/>
                <a:gd name="connsiteY18" fmla="*/ 59021 h 114958"/>
                <a:gd name="connsiteX19" fmla="*/ 31587 w 123748"/>
                <a:gd name="connsiteY19" fmla="*/ 90761 h 114958"/>
                <a:gd name="connsiteX20" fmla="*/ 159 w 123748"/>
                <a:gd name="connsiteY20" fmla="*/ 106765 h 114958"/>
                <a:gd name="connsiteX21" fmla="*/ 159 w 123748"/>
                <a:gd name="connsiteY21" fmla="*/ 115033 h 114958"/>
                <a:gd name="connsiteX22" fmla="*/ 20538 w 123748"/>
                <a:gd name="connsiteY22" fmla="*/ 114233 h 114958"/>
                <a:gd name="connsiteX23" fmla="*/ 43864 w 123748"/>
                <a:gd name="connsiteY23" fmla="*/ 115033 h 114958"/>
                <a:gd name="connsiteX24" fmla="*/ 43864 w 123748"/>
                <a:gd name="connsiteY24" fmla="*/ 106765 h 114958"/>
                <a:gd name="connsiteX25" fmla="*/ 36743 w 123748"/>
                <a:gd name="connsiteY25" fmla="*/ 98496 h 114958"/>
                <a:gd name="connsiteX26" fmla="*/ 58841 w 123748"/>
                <a:gd name="connsiteY26" fmla="*/ 64622 h 114958"/>
                <a:gd name="connsiteX27" fmla="*/ 77502 w 123748"/>
                <a:gd name="connsiteY27" fmla="*/ 91295 h 114958"/>
                <a:gd name="connsiteX28" fmla="*/ 82658 w 123748"/>
                <a:gd name="connsiteY28" fmla="*/ 100097 h 114958"/>
                <a:gd name="connsiteX29" fmla="*/ 73819 w 123748"/>
                <a:gd name="connsiteY29" fmla="*/ 106765 h 114958"/>
                <a:gd name="connsiteX30" fmla="*/ 73819 w 123748"/>
                <a:gd name="connsiteY30" fmla="*/ 115033 h 114958"/>
                <a:gd name="connsiteX31" fmla="*/ 100336 w 123748"/>
                <a:gd name="connsiteY31" fmla="*/ 114233 h 114958"/>
                <a:gd name="connsiteX32" fmla="*/ 123907 w 123748"/>
                <a:gd name="connsiteY32" fmla="*/ 115033 h 114958"/>
                <a:gd name="connsiteX33" fmla="*/ 123907 w 123748"/>
                <a:gd name="connsiteY33" fmla="*/ 106765 h 114958"/>
                <a:gd name="connsiteX34" fmla="*/ 100582 w 123748"/>
                <a:gd name="connsiteY34" fmla="*/ 98496 h 114958"/>
                <a:gd name="connsiteX35" fmla="*/ 67680 w 123748"/>
                <a:gd name="connsiteY35" fmla="*/ 52353 h 114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3748" h="114958">
                  <a:moveTo>
                    <a:pt x="67680" y="52353"/>
                  </a:moveTo>
                  <a:cubicBezTo>
                    <a:pt x="75046" y="42217"/>
                    <a:pt x="84377" y="29148"/>
                    <a:pt x="90269" y="22213"/>
                  </a:cubicBezTo>
                  <a:cubicBezTo>
                    <a:pt x="97881" y="12611"/>
                    <a:pt x="107948" y="8610"/>
                    <a:pt x="119488" y="8343"/>
                  </a:cubicBezTo>
                  <a:lnTo>
                    <a:pt x="119488" y="75"/>
                  </a:lnTo>
                  <a:cubicBezTo>
                    <a:pt x="113104" y="608"/>
                    <a:pt x="105738" y="875"/>
                    <a:pt x="99354" y="875"/>
                  </a:cubicBezTo>
                  <a:cubicBezTo>
                    <a:pt x="91988" y="875"/>
                    <a:pt x="78975" y="341"/>
                    <a:pt x="75783" y="75"/>
                  </a:cubicBezTo>
                  <a:lnTo>
                    <a:pt x="75783" y="8343"/>
                  </a:lnTo>
                  <a:cubicBezTo>
                    <a:pt x="80939" y="8877"/>
                    <a:pt x="82903" y="12344"/>
                    <a:pt x="82903" y="16612"/>
                  </a:cubicBezTo>
                  <a:cubicBezTo>
                    <a:pt x="82903" y="20879"/>
                    <a:pt x="80448" y="24347"/>
                    <a:pt x="79220" y="25947"/>
                  </a:cubicBezTo>
                  <a:lnTo>
                    <a:pt x="63997" y="46752"/>
                  </a:lnTo>
                  <a:lnTo>
                    <a:pt x="44846" y="19812"/>
                  </a:lnTo>
                  <a:cubicBezTo>
                    <a:pt x="42636" y="17145"/>
                    <a:pt x="42636" y="16612"/>
                    <a:pt x="42636" y="15011"/>
                  </a:cubicBezTo>
                  <a:cubicBezTo>
                    <a:pt x="42636" y="11010"/>
                    <a:pt x="46319" y="8610"/>
                    <a:pt x="51230" y="8343"/>
                  </a:cubicBezTo>
                  <a:lnTo>
                    <a:pt x="51230" y="75"/>
                  </a:lnTo>
                  <a:cubicBezTo>
                    <a:pt x="44846" y="341"/>
                    <a:pt x="28641" y="875"/>
                    <a:pt x="24712" y="875"/>
                  </a:cubicBezTo>
                  <a:cubicBezTo>
                    <a:pt x="19556" y="875"/>
                    <a:pt x="8016" y="608"/>
                    <a:pt x="1387" y="75"/>
                  </a:cubicBezTo>
                  <a:lnTo>
                    <a:pt x="1387" y="8343"/>
                  </a:lnTo>
                  <a:cubicBezTo>
                    <a:pt x="18574" y="8343"/>
                    <a:pt x="18819" y="8610"/>
                    <a:pt x="30359" y="24613"/>
                  </a:cubicBezTo>
                  <a:lnTo>
                    <a:pt x="54667" y="59021"/>
                  </a:lnTo>
                  <a:lnTo>
                    <a:pt x="31587" y="90761"/>
                  </a:lnTo>
                  <a:cubicBezTo>
                    <a:pt x="19802" y="106231"/>
                    <a:pt x="5315" y="106765"/>
                    <a:pt x="159" y="106765"/>
                  </a:cubicBezTo>
                  <a:lnTo>
                    <a:pt x="159" y="115033"/>
                  </a:lnTo>
                  <a:cubicBezTo>
                    <a:pt x="6543" y="114500"/>
                    <a:pt x="14154" y="114233"/>
                    <a:pt x="20538" y="114233"/>
                  </a:cubicBezTo>
                  <a:cubicBezTo>
                    <a:pt x="27659" y="114233"/>
                    <a:pt x="37971" y="114766"/>
                    <a:pt x="43864" y="115033"/>
                  </a:cubicBezTo>
                  <a:lnTo>
                    <a:pt x="43864" y="106765"/>
                  </a:lnTo>
                  <a:cubicBezTo>
                    <a:pt x="38462" y="105964"/>
                    <a:pt x="36743" y="102497"/>
                    <a:pt x="36743" y="98496"/>
                  </a:cubicBezTo>
                  <a:cubicBezTo>
                    <a:pt x="36743" y="92628"/>
                    <a:pt x="43864" y="83826"/>
                    <a:pt x="58841" y="64622"/>
                  </a:cubicBezTo>
                  <a:lnTo>
                    <a:pt x="77502" y="91295"/>
                  </a:lnTo>
                  <a:cubicBezTo>
                    <a:pt x="79466" y="94229"/>
                    <a:pt x="82658" y="98496"/>
                    <a:pt x="82658" y="100097"/>
                  </a:cubicBezTo>
                  <a:cubicBezTo>
                    <a:pt x="82658" y="102497"/>
                    <a:pt x="80448" y="106498"/>
                    <a:pt x="73819" y="106765"/>
                  </a:cubicBezTo>
                  <a:lnTo>
                    <a:pt x="73819" y="115033"/>
                  </a:lnTo>
                  <a:cubicBezTo>
                    <a:pt x="81185" y="114766"/>
                    <a:pt x="94934" y="114233"/>
                    <a:pt x="100336" y="114233"/>
                  </a:cubicBezTo>
                  <a:cubicBezTo>
                    <a:pt x="106966" y="114233"/>
                    <a:pt x="116541" y="114500"/>
                    <a:pt x="123907" y="115033"/>
                  </a:cubicBezTo>
                  <a:lnTo>
                    <a:pt x="123907" y="106765"/>
                  </a:lnTo>
                  <a:cubicBezTo>
                    <a:pt x="110649" y="106765"/>
                    <a:pt x="106229" y="106231"/>
                    <a:pt x="100582" y="98496"/>
                  </a:cubicBezTo>
                  <a:lnTo>
                    <a:pt x="67680" y="52353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39" name="Dowolny kształt: kształt 238">
              <a:extLst>
                <a:ext uri="{FF2B5EF4-FFF2-40B4-BE49-F238E27FC236}">
                  <a16:creationId xmlns:a16="http://schemas.microsoft.com/office/drawing/2014/main" id="{DA20102D-8E00-0426-B042-C288D5508571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047673" y="7207216"/>
              <a:ext cx="87826" cy="122293"/>
            </a:xfrm>
            <a:custGeom>
              <a:avLst/>
              <a:gdLst>
                <a:gd name="connsiteX0" fmla="*/ 840 w 87826"/>
                <a:gd name="connsiteY0" fmla="*/ 112479 h 122293"/>
                <a:gd name="connsiteX1" fmla="*/ 153 w 87826"/>
                <a:gd name="connsiteY1" fmla="*/ 116399 h 122293"/>
                <a:gd name="connsiteX2" fmla="*/ 5997 w 87826"/>
                <a:gd name="connsiteY2" fmla="*/ 122374 h 122293"/>
                <a:gd name="connsiteX3" fmla="*/ 14762 w 87826"/>
                <a:gd name="connsiteY3" fmla="*/ 110798 h 122293"/>
                <a:gd name="connsiteX4" fmla="*/ 23699 w 87826"/>
                <a:gd name="connsiteY4" fmla="*/ 72710 h 122293"/>
                <a:gd name="connsiteX5" fmla="*/ 42605 w 87826"/>
                <a:gd name="connsiteY5" fmla="*/ 84286 h 122293"/>
                <a:gd name="connsiteX6" fmla="*/ 87980 w 87826"/>
                <a:gd name="connsiteY6" fmla="*/ 31634 h 122293"/>
                <a:gd name="connsiteX7" fmla="*/ 60652 w 87826"/>
                <a:gd name="connsiteY7" fmla="*/ 81 h 122293"/>
                <a:gd name="connsiteX8" fmla="*/ 16996 w 87826"/>
                <a:gd name="connsiteY8" fmla="*/ 42463 h 122293"/>
                <a:gd name="connsiteX9" fmla="*/ 840 w 87826"/>
                <a:gd name="connsiteY9" fmla="*/ 112479 h 122293"/>
                <a:gd name="connsiteX10" fmla="*/ 42434 w 87826"/>
                <a:gd name="connsiteY10" fmla="*/ 79058 h 122293"/>
                <a:gd name="connsiteX11" fmla="*/ 25934 w 87826"/>
                <a:gd name="connsiteY11" fmla="*/ 62814 h 122293"/>
                <a:gd name="connsiteX12" fmla="*/ 27481 w 87826"/>
                <a:gd name="connsiteY12" fmla="*/ 56093 h 122293"/>
                <a:gd name="connsiteX13" fmla="*/ 38652 w 87826"/>
                <a:gd name="connsiteY13" fmla="*/ 20619 h 122293"/>
                <a:gd name="connsiteX14" fmla="*/ 60308 w 87826"/>
                <a:gd name="connsiteY14" fmla="*/ 5309 h 122293"/>
                <a:gd name="connsiteX15" fmla="*/ 74058 w 87826"/>
                <a:gd name="connsiteY15" fmla="*/ 24166 h 122293"/>
                <a:gd name="connsiteX16" fmla="*/ 64261 w 87826"/>
                <a:gd name="connsiteY16" fmla="*/ 62814 h 122293"/>
                <a:gd name="connsiteX17" fmla="*/ 42434 w 87826"/>
                <a:gd name="connsiteY17" fmla="*/ 79058 h 122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826" h="122293">
                  <a:moveTo>
                    <a:pt x="840" y="112479"/>
                  </a:moveTo>
                  <a:cubicBezTo>
                    <a:pt x="153" y="115279"/>
                    <a:pt x="153" y="116213"/>
                    <a:pt x="153" y="116399"/>
                  </a:cubicBezTo>
                  <a:cubicBezTo>
                    <a:pt x="153" y="120507"/>
                    <a:pt x="3247" y="122374"/>
                    <a:pt x="5997" y="122374"/>
                  </a:cubicBezTo>
                  <a:cubicBezTo>
                    <a:pt x="12184" y="122374"/>
                    <a:pt x="13559" y="116773"/>
                    <a:pt x="14762" y="110798"/>
                  </a:cubicBezTo>
                  <a:cubicBezTo>
                    <a:pt x="17168" y="101089"/>
                    <a:pt x="21981" y="79805"/>
                    <a:pt x="23699" y="72710"/>
                  </a:cubicBezTo>
                  <a:cubicBezTo>
                    <a:pt x="25246" y="75510"/>
                    <a:pt x="30746" y="84286"/>
                    <a:pt x="42605" y="84286"/>
                  </a:cubicBezTo>
                  <a:cubicBezTo>
                    <a:pt x="64605" y="84286"/>
                    <a:pt x="87980" y="58894"/>
                    <a:pt x="87980" y="31634"/>
                  </a:cubicBezTo>
                  <a:cubicBezTo>
                    <a:pt x="87980" y="11843"/>
                    <a:pt x="75777" y="81"/>
                    <a:pt x="60652" y="81"/>
                  </a:cubicBezTo>
                  <a:cubicBezTo>
                    <a:pt x="43809" y="81"/>
                    <a:pt x="23012" y="16138"/>
                    <a:pt x="16996" y="42463"/>
                  </a:cubicBezTo>
                  <a:lnTo>
                    <a:pt x="840" y="112479"/>
                  </a:lnTo>
                  <a:close/>
                  <a:moveTo>
                    <a:pt x="42434" y="79058"/>
                  </a:moveTo>
                  <a:cubicBezTo>
                    <a:pt x="29715" y="79058"/>
                    <a:pt x="25934" y="65242"/>
                    <a:pt x="25934" y="62814"/>
                  </a:cubicBezTo>
                  <a:cubicBezTo>
                    <a:pt x="25934" y="62441"/>
                    <a:pt x="26965" y="58333"/>
                    <a:pt x="27481" y="56093"/>
                  </a:cubicBezTo>
                  <a:cubicBezTo>
                    <a:pt x="32637" y="33128"/>
                    <a:pt x="33668" y="28834"/>
                    <a:pt x="38652" y="20619"/>
                  </a:cubicBezTo>
                  <a:cubicBezTo>
                    <a:pt x="44840" y="10723"/>
                    <a:pt x="53433" y="5309"/>
                    <a:pt x="60308" y="5309"/>
                  </a:cubicBezTo>
                  <a:cubicBezTo>
                    <a:pt x="67355" y="5309"/>
                    <a:pt x="74058" y="10723"/>
                    <a:pt x="74058" y="24166"/>
                  </a:cubicBezTo>
                  <a:cubicBezTo>
                    <a:pt x="74058" y="32754"/>
                    <a:pt x="69589" y="53479"/>
                    <a:pt x="64261" y="62814"/>
                  </a:cubicBezTo>
                  <a:cubicBezTo>
                    <a:pt x="56355" y="76071"/>
                    <a:pt x="47762" y="79058"/>
                    <a:pt x="42434" y="79058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0" name="Dowolny kształt: kształt 239">
              <a:extLst>
                <a:ext uri="{FF2B5EF4-FFF2-40B4-BE49-F238E27FC236}">
                  <a16:creationId xmlns:a16="http://schemas.microsoft.com/office/drawing/2014/main" id="{1912BB10-56D9-B808-7CAD-7611632C6594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368257" y="6948947"/>
              <a:ext cx="159350" cy="180572"/>
            </a:xfrm>
            <a:custGeom>
              <a:avLst/>
              <a:gdLst>
                <a:gd name="connsiteX0" fmla="*/ 154851 w 159350"/>
                <a:gd name="connsiteY0" fmla="*/ 75 h 180572"/>
                <a:gd name="connsiteX1" fmla="*/ 4831 w 159350"/>
                <a:gd name="connsiteY1" fmla="*/ 75 h 180572"/>
                <a:gd name="connsiteX2" fmla="*/ 166 w 159350"/>
                <a:gd name="connsiteY2" fmla="*/ 60088 h 180572"/>
                <a:gd name="connsiteX3" fmla="*/ 6304 w 159350"/>
                <a:gd name="connsiteY3" fmla="*/ 60088 h 180572"/>
                <a:gd name="connsiteX4" fmla="*/ 50500 w 159350"/>
                <a:gd name="connsiteY4" fmla="*/ 8343 h 180572"/>
                <a:gd name="connsiteX5" fmla="*/ 63759 w 159350"/>
                <a:gd name="connsiteY5" fmla="*/ 8877 h 180572"/>
                <a:gd name="connsiteX6" fmla="*/ 68915 w 159350"/>
                <a:gd name="connsiteY6" fmla="*/ 19012 h 180572"/>
                <a:gd name="connsiteX7" fmla="*/ 68915 w 159350"/>
                <a:gd name="connsiteY7" fmla="*/ 159576 h 180572"/>
                <a:gd name="connsiteX8" fmla="*/ 43134 w 159350"/>
                <a:gd name="connsiteY8" fmla="*/ 172379 h 180572"/>
                <a:gd name="connsiteX9" fmla="*/ 33313 w 159350"/>
                <a:gd name="connsiteY9" fmla="*/ 172379 h 180572"/>
                <a:gd name="connsiteX10" fmla="*/ 33313 w 159350"/>
                <a:gd name="connsiteY10" fmla="*/ 180647 h 180572"/>
                <a:gd name="connsiteX11" fmla="*/ 79718 w 159350"/>
                <a:gd name="connsiteY11" fmla="*/ 179847 h 180572"/>
                <a:gd name="connsiteX12" fmla="*/ 126370 w 159350"/>
                <a:gd name="connsiteY12" fmla="*/ 180647 h 180572"/>
                <a:gd name="connsiteX13" fmla="*/ 126370 w 159350"/>
                <a:gd name="connsiteY13" fmla="*/ 172379 h 180572"/>
                <a:gd name="connsiteX14" fmla="*/ 116548 w 159350"/>
                <a:gd name="connsiteY14" fmla="*/ 172379 h 180572"/>
                <a:gd name="connsiteX15" fmla="*/ 90767 w 159350"/>
                <a:gd name="connsiteY15" fmla="*/ 159576 h 180572"/>
                <a:gd name="connsiteX16" fmla="*/ 90767 w 159350"/>
                <a:gd name="connsiteY16" fmla="*/ 19012 h 180572"/>
                <a:gd name="connsiteX17" fmla="*/ 95187 w 159350"/>
                <a:gd name="connsiteY17" fmla="*/ 8877 h 180572"/>
                <a:gd name="connsiteX18" fmla="*/ 109182 w 159350"/>
                <a:gd name="connsiteY18" fmla="*/ 8343 h 180572"/>
                <a:gd name="connsiteX19" fmla="*/ 153378 w 159350"/>
                <a:gd name="connsiteY19" fmla="*/ 60088 h 180572"/>
                <a:gd name="connsiteX20" fmla="*/ 159516 w 159350"/>
                <a:gd name="connsiteY20" fmla="*/ 60088 h 180572"/>
                <a:gd name="connsiteX21" fmla="*/ 154851 w 159350"/>
                <a:gd name="connsiteY21" fmla="*/ 75 h 18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9350" h="180572">
                  <a:moveTo>
                    <a:pt x="154851" y="75"/>
                  </a:moveTo>
                  <a:lnTo>
                    <a:pt x="4831" y="75"/>
                  </a:lnTo>
                  <a:lnTo>
                    <a:pt x="166" y="60088"/>
                  </a:lnTo>
                  <a:lnTo>
                    <a:pt x="6304" y="60088"/>
                  </a:lnTo>
                  <a:cubicBezTo>
                    <a:pt x="9742" y="17145"/>
                    <a:pt x="13425" y="8343"/>
                    <a:pt x="50500" y="8343"/>
                  </a:cubicBezTo>
                  <a:cubicBezTo>
                    <a:pt x="54920" y="8343"/>
                    <a:pt x="61303" y="8343"/>
                    <a:pt x="63759" y="8877"/>
                  </a:cubicBezTo>
                  <a:cubicBezTo>
                    <a:pt x="68915" y="9944"/>
                    <a:pt x="68915" y="12877"/>
                    <a:pt x="68915" y="19012"/>
                  </a:cubicBezTo>
                  <a:lnTo>
                    <a:pt x="68915" y="159576"/>
                  </a:lnTo>
                  <a:cubicBezTo>
                    <a:pt x="68915" y="168645"/>
                    <a:pt x="68915" y="172379"/>
                    <a:pt x="43134" y="172379"/>
                  </a:cubicBezTo>
                  <a:lnTo>
                    <a:pt x="33313" y="172379"/>
                  </a:lnTo>
                  <a:lnTo>
                    <a:pt x="33313" y="180647"/>
                  </a:lnTo>
                  <a:cubicBezTo>
                    <a:pt x="43380" y="179847"/>
                    <a:pt x="68424" y="179847"/>
                    <a:pt x="79718" y="179847"/>
                  </a:cubicBezTo>
                  <a:cubicBezTo>
                    <a:pt x="91013" y="179847"/>
                    <a:pt x="116303" y="179847"/>
                    <a:pt x="126370" y="180647"/>
                  </a:cubicBezTo>
                  <a:lnTo>
                    <a:pt x="126370" y="172379"/>
                  </a:lnTo>
                  <a:lnTo>
                    <a:pt x="116548" y="172379"/>
                  </a:lnTo>
                  <a:cubicBezTo>
                    <a:pt x="90767" y="172379"/>
                    <a:pt x="90767" y="168645"/>
                    <a:pt x="90767" y="159576"/>
                  </a:cubicBezTo>
                  <a:lnTo>
                    <a:pt x="90767" y="19012"/>
                  </a:lnTo>
                  <a:cubicBezTo>
                    <a:pt x="90767" y="13678"/>
                    <a:pt x="90767" y="9944"/>
                    <a:pt x="95187" y="8877"/>
                  </a:cubicBezTo>
                  <a:cubicBezTo>
                    <a:pt x="97888" y="8343"/>
                    <a:pt x="104517" y="8343"/>
                    <a:pt x="109182" y="8343"/>
                  </a:cubicBezTo>
                  <a:cubicBezTo>
                    <a:pt x="146258" y="8343"/>
                    <a:pt x="149941" y="17145"/>
                    <a:pt x="153378" y="60088"/>
                  </a:cubicBezTo>
                  <a:lnTo>
                    <a:pt x="159516" y="60088"/>
                  </a:lnTo>
                  <a:lnTo>
                    <a:pt x="154851" y="7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1" name="Dowolny kształt: kształt 240">
              <a:extLst>
                <a:ext uri="{FF2B5EF4-FFF2-40B4-BE49-F238E27FC236}">
                  <a16:creationId xmlns:a16="http://schemas.microsoft.com/office/drawing/2014/main" id="{323A0109-1BD2-ABDC-ED5E-9AAC71B2D939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523161" y="7011627"/>
              <a:ext cx="82498" cy="117892"/>
            </a:xfrm>
            <a:custGeom>
              <a:avLst/>
              <a:gdLst>
                <a:gd name="connsiteX0" fmla="*/ 34301 w 82498"/>
                <a:gd name="connsiteY0" fmla="*/ 29414 h 117892"/>
                <a:gd name="connsiteX1" fmla="*/ 34301 w 82498"/>
                <a:gd name="connsiteY1" fmla="*/ 75 h 117892"/>
                <a:gd name="connsiteX2" fmla="*/ 172 w 82498"/>
                <a:gd name="connsiteY2" fmla="*/ 3009 h 117892"/>
                <a:gd name="connsiteX3" fmla="*/ 172 w 82498"/>
                <a:gd name="connsiteY3" fmla="*/ 11277 h 117892"/>
                <a:gd name="connsiteX4" fmla="*/ 19324 w 82498"/>
                <a:gd name="connsiteY4" fmla="*/ 26214 h 117892"/>
                <a:gd name="connsiteX5" fmla="*/ 19324 w 82498"/>
                <a:gd name="connsiteY5" fmla="*/ 97696 h 117892"/>
                <a:gd name="connsiteX6" fmla="*/ 172 w 82498"/>
                <a:gd name="connsiteY6" fmla="*/ 109699 h 117892"/>
                <a:gd name="connsiteX7" fmla="*/ 172 w 82498"/>
                <a:gd name="connsiteY7" fmla="*/ 117967 h 117892"/>
                <a:gd name="connsiteX8" fmla="*/ 28163 w 82498"/>
                <a:gd name="connsiteY8" fmla="*/ 117167 h 117892"/>
                <a:gd name="connsiteX9" fmla="*/ 59346 w 82498"/>
                <a:gd name="connsiteY9" fmla="*/ 117967 h 117892"/>
                <a:gd name="connsiteX10" fmla="*/ 59346 w 82498"/>
                <a:gd name="connsiteY10" fmla="*/ 109699 h 117892"/>
                <a:gd name="connsiteX11" fmla="*/ 54189 w 82498"/>
                <a:gd name="connsiteY11" fmla="*/ 109699 h 117892"/>
                <a:gd name="connsiteX12" fmla="*/ 35529 w 82498"/>
                <a:gd name="connsiteY12" fmla="*/ 97163 h 117892"/>
                <a:gd name="connsiteX13" fmla="*/ 35529 w 82498"/>
                <a:gd name="connsiteY13" fmla="*/ 56087 h 117892"/>
                <a:gd name="connsiteX14" fmla="*/ 64502 w 82498"/>
                <a:gd name="connsiteY14" fmla="*/ 5943 h 117892"/>
                <a:gd name="connsiteX15" fmla="*/ 67203 w 82498"/>
                <a:gd name="connsiteY15" fmla="*/ 6209 h 117892"/>
                <a:gd name="connsiteX16" fmla="*/ 61555 w 82498"/>
                <a:gd name="connsiteY16" fmla="*/ 16612 h 117892"/>
                <a:gd name="connsiteX17" fmla="*/ 72113 w 82498"/>
                <a:gd name="connsiteY17" fmla="*/ 28081 h 117892"/>
                <a:gd name="connsiteX18" fmla="*/ 82671 w 82498"/>
                <a:gd name="connsiteY18" fmla="*/ 16345 h 117892"/>
                <a:gd name="connsiteX19" fmla="*/ 64502 w 82498"/>
                <a:gd name="connsiteY19" fmla="*/ 75 h 117892"/>
                <a:gd name="connsiteX20" fmla="*/ 34301 w 82498"/>
                <a:gd name="connsiteY20" fmla="*/ 29414 h 117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2498" h="117892">
                  <a:moveTo>
                    <a:pt x="34301" y="29414"/>
                  </a:moveTo>
                  <a:lnTo>
                    <a:pt x="34301" y="75"/>
                  </a:lnTo>
                  <a:lnTo>
                    <a:pt x="172" y="3009"/>
                  </a:lnTo>
                  <a:lnTo>
                    <a:pt x="172" y="11277"/>
                  </a:lnTo>
                  <a:cubicBezTo>
                    <a:pt x="17360" y="11277"/>
                    <a:pt x="19324" y="13144"/>
                    <a:pt x="19324" y="26214"/>
                  </a:cubicBezTo>
                  <a:lnTo>
                    <a:pt x="19324" y="97696"/>
                  </a:lnTo>
                  <a:cubicBezTo>
                    <a:pt x="19324" y="109699"/>
                    <a:pt x="16623" y="109699"/>
                    <a:pt x="172" y="109699"/>
                  </a:cubicBezTo>
                  <a:lnTo>
                    <a:pt x="172" y="117967"/>
                  </a:lnTo>
                  <a:cubicBezTo>
                    <a:pt x="9748" y="117700"/>
                    <a:pt x="21288" y="117167"/>
                    <a:pt x="28163" y="117167"/>
                  </a:cubicBezTo>
                  <a:cubicBezTo>
                    <a:pt x="37984" y="117167"/>
                    <a:pt x="49524" y="117167"/>
                    <a:pt x="59346" y="117967"/>
                  </a:cubicBezTo>
                  <a:lnTo>
                    <a:pt x="59346" y="109699"/>
                  </a:lnTo>
                  <a:lnTo>
                    <a:pt x="54189" y="109699"/>
                  </a:lnTo>
                  <a:cubicBezTo>
                    <a:pt x="36020" y="109699"/>
                    <a:pt x="35529" y="106765"/>
                    <a:pt x="35529" y="97163"/>
                  </a:cubicBezTo>
                  <a:lnTo>
                    <a:pt x="35529" y="56087"/>
                  </a:lnTo>
                  <a:cubicBezTo>
                    <a:pt x="35529" y="29681"/>
                    <a:pt x="45841" y="5943"/>
                    <a:pt x="64502" y="5943"/>
                  </a:cubicBezTo>
                  <a:cubicBezTo>
                    <a:pt x="66220" y="5943"/>
                    <a:pt x="66712" y="5943"/>
                    <a:pt x="67203" y="6209"/>
                  </a:cubicBezTo>
                  <a:cubicBezTo>
                    <a:pt x="66466" y="6476"/>
                    <a:pt x="61555" y="9677"/>
                    <a:pt x="61555" y="16612"/>
                  </a:cubicBezTo>
                  <a:cubicBezTo>
                    <a:pt x="61555" y="24080"/>
                    <a:pt x="66712" y="28081"/>
                    <a:pt x="72113" y="28081"/>
                  </a:cubicBezTo>
                  <a:cubicBezTo>
                    <a:pt x="76533" y="28081"/>
                    <a:pt x="82671" y="24880"/>
                    <a:pt x="82671" y="16345"/>
                  </a:cubicBezTo>
                  <a:cubicBezTo>
                    <a:pt x="82671" y="7810"/>
                    <a:pt x="75060" y="75"/>
                    <a:pt x="64502" y="75"/>
                  </a:cubicBezTo>
                  <a:cubicBezTo>
                    <a:pt x="46578" y="75"/>
                    <a:pt x="37739" y="17945"/>
                    <a:pt x="34301" y="29414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2" name="Dowolny kształt: kształt 241">
              <a:extLst>
                <a:ext uri="{FF2B5EF4-FFF2-40B4-BE49-F238E27FC236}">
                  <a16:creationId xmlns:a16="http://schemas.microsoft.com/office/drawing/2014/main" id="{4D2F0AFC-F722-A168-D3E1-319978123566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621783" y="6948147"/>
              <a:ext cx="174518" cy="181372"/>
            </a:xfrm>
            <a:custGeom>
              <a:avLst/>
              <a:gdLst>
                <a:gd name="connsiteX0" fmla="*/ 65242 w 174518"/>
                <a:gd name="connsiteY0" fmla="*/ 94762 h 181372"/>
                <a:gd name="connsiteX1" fmla="*/ 89059 w 174518"/>
                <a:gd name="connsiteY1" fmla="*/ 94762 h 181372"/>
                <a:gd name="connsiteX2" fmla="*/ 109438 w 174518"/>
                <a:gd name="connsiteY2" fmla="*/ 106765 h 181372"/>
                <a:gd name="connsiteX3" fmla="*/ 107719 w 174518"/>
                <a:gd name="connsiteY3" fmla="*/ 119834 h 181372"/>
                <a:gd name="connsiteX4" fmla="*/ 106983 w 174518"/>
                <a:gd name="connsiteY4" fmla="*/ 122768 h 181372"/>
                <a:gd name="connsiteX5" fmla="*/ 109929 w 174518"/>
                <a:gd name="connsiteY5" fmla="*/ 125969 h 181372"/>
                <a:gd name="connsiteX6" fmla="*/ 113612 w 174518"/>
                <a:gd name="connsiteY6" fmla="*/ 120368 h 181372"/>
                <a:gd name="connsiteX7" fmla="*/ 127116 w 174518"/>
                <a:gd name="connsiteY7" fmla="*/ 62488 h 181372"/>
                <a:gd name="connsiteX8" fmla="*/ 127853 w 174518"/>
                <a:gd name="connsiteY8" fmla="*/ 58221 h 181372"/>
                <a:gd name="connsiteX9" fmla="*/ 124907 w 174518"/>
                <a:gd name="connsiteY9" fmla="*/ 55287 h 181372"/>
                <a:gd name="connsiteX10" fmla="*/ 121224 w 174518"/>
                <a:gd name="connsiteY10" fmla="*/ 60888 h 181372"/>
                <a:gd name="connsiteX11" fmla="*/ 89550 w 174518"/>
                <a:gd name="connsiteY11" fmla="*/ 86494 h 181372"/>
                <a:gd name="connsiteX12" fmla="*/ 67207 w 174518"/>
                <a:gd name="connsiteY12" fmla="*/ 86494 h 181372"/>
                <a:gd name="connsiteX13" fmla="*/ 82921 w 174518"/>
                <a:gd name="connsiteY13" fmla="*/ 18745 h 181372"/>
                <a:gd name="connsiteX14" fmla="*/ 96179 w 174518"/>
                <a:gd name="connsiteY14" fmla="*/ 8343 h 181372"/>
                <a:gd name="connsiteX15" fmla="*/ 128590 w 174518"/>
                <a:gd name="connsiteY15" fmla="*/ 8343 h 181372"/>
                <a:gd name="connsiteX16" fmla="*/ 164437 w 174518"/>
                <a:gd name="connsiteY16" fmla="*/ 37683 h 181372"/>
                <a:gd name="connsiteX17" fmla="*/ 163701 w 174518"/>
                <a:gd name="connsiteY17" fmla="*/ 52086 h 181372"/>
                <a:gd name="connsiteX18" fmla="*/ 163210 w 174518"/>
                <a:gd name="connsiteY18" fmla="*/ 56887 h 181372"/>
                <a:gd name="connsiteX19" fmla="*/ 166156 w 174518"/>
                <a:gd name="connsiteY19" fmla="*/ 60088 h 181372"/>
                <a:gd name="connsiteX20" fmla="*/ 169594 w 174518"/>
                <a:gd name="connsiteY20" fmla="*/ 53420 h 181372"/>
                <a:gd name="connsiteX21" fmla="*/ 174504 w 174518"/>
                <a:gd name="connsiteY21" fmla="*/ 7276 h 181372"/>
                <a:gd name="connsiteX22" fmla="*/ 167875 w 174518"/>
                <a:gd name="connsiteY22" fmla="*/ 75 h 181372"/>
                <a:gd name="connsiteX23" fmla="*/ 47564 w 174518"/>
                <a:gd name="connsiteY23" fmla="*/ 75 h 181372"/>
                <a:gd name="connsiteX24" fmla="*/ 40198 w 174518"/>
                <a:gd name="connsiteY24" fmla="*/ 5409 h 181372"/>
                <a:gd name="connsiteX25" fmla="*/ 47073 w 174518"/>
                <a:gd name="connsiteY25" fmla="*/ 8343 h 181372"/>
                <a:gd name="connsiteX26" fmla="*/ 63032 w 174518"/>
                <a:gd name="connsiteY26" fmla="*/ 13144 h 181372"/>
                <a:gd name="connsiteX27" fmla="*/ 61805 w 174518"/>
                <a:gd name="connsiteY27" fmla="*/ 19546 h 181372"/>
                <a:gd name="connsiteX28" fmla="*/ 29395 w 174518"/>
                <a:gd name="connsiteY28" fmla="*/ 160643 h 181372"/>
                <a:gd name="connsiteX29" fmla="*/ 7051 w 174518"/>
                <a:gd name="connsiteY29" fmla="*/ 173179 h 181372"/>
                <a:gd name="connsiteX30" fmla="*/ 176 w 174518"/>
                <a:gd name="connsiteY30" fmla="*/ 178247 h 181372"/>
                <a:gd name="connsiteX31" fmla="*/ 3859 w 174518"/>
                <a:gd name="connsiteY31" fmla="*/ 181448 h 181372"/>
                <a:gd name="connsiteX32" fmla="*/ 36269 w 174518"/>
                <a:gd name="connsiteY32" fmla="*/ 180647 h 181372"/>
                <a:gd name="connsiteX33" fmla="*/ 72854 w 174518"/>
                <a:gd name="connsiteY33" fmla="*/ 181448 h 181372"/>
                <a:gd name="connsiteX34" fmla="*/ 78010 w 174518"/>
                <a:gd name="connsiteY34" fmla="*/ 176380 h 181372"/>
                <a:gd name="connsiteX35" fmla="*/ 76537 w 174518"/>
                <a:gd name="connsiteY35" fmla="*/ 173446 h 181372"/>
                <a:gd name="connsiteX36" fmla="*/ 69662 w 174518"/>
                <a:gd name="connsiteY36" fmla="*/ 173179 h 181372"/>
                <a:gd name="connsiteX37" fmla="*/ 56894 w 174518"/>
                <a:gd name="connsiteY37" fmla="*/ 172646 h 181372"/>
                <a:gd name="connsiteX38" fmla="*/ 49037 w 174518"/>
                <a:gd name="connsiteY38" fmla="*/ 167311 h 181372"/>
                <a:gd name="connsiteX39" fmla="*/ 50019 w 174518"/>
                <a:gd name="connsiteY39" fmla="*/ 161176 h 181372"/>
                <a:gd name="connsiteX40" fmla="*/ 65242 w 174518"/>
                <a:gd name="connsiteY40" fmla="*/ 94762 h 181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4518" h="181372">
                  <a:moveTo>
                    <a:pt x="65242" y="94762"/>
                  </a:moveTo>
                  <a:lnTo>
                    <a:pt x="89059" y="94762"/>
                  </a:lnTo>
                  <a:cubicBezTo>
                    <a:pt x="107474" y="94762"/>
                    <a:pt x="109438" y="99030"/>
                    <a:pt x="109438" y="106765"/>
                  </a:cubicBezTo>
                  <a:cubicBezTo>
                    <a:pt x="109438" y="108632"/>
                    <a:pt x="109438" y="111832"/>
                    <a:pt x="107719" y="119834"/>
                  </a:cubicBezTo>
                  <a:cubicBezTo>
                    <a:pt x="107228" y="121168"/>
                    <a:pt x="106983" y="122235"/>
                    <a:pt x="106983" y="122768"/>
                  </a:cubicBezTo>
                  <a:cubicBezTo>
                    <a:pt x="106983" y="124902"/>
                    <a:pt x="108456" y="125969"/>
                    <a:pt x="109929" y="125969"/>
                  </a:cubicBezTo>
                  <a:cubicBezTo>
                    <a:pt x="112384" y="125969"/>
                    <a:pt x="112384" y="125169"/>
                    <a:pt x="113612" y="120368"/>
                  </a:cubicBezTo>
                  <a:lnTo>
                    <a:pt x="127116" y="62488"/>
                  </a:lnTo>
                  <a:cubicBezTo>
                    <a:pt x="127853" y="59554"/>
                    <a:pt x="127853" y="59021"/>
                    <a:pt x="127853" y="58221"/>
                  </a:cubicBezTo>
                  <a:cubicBezTo>
                    <a:pt x="127853" y="57687"/>
                    <a:pt x="127362" y="55287"/>
                    <a:pt x="124907" y="55287"/>
                  </a:cubicBezTo>
                  <a:cubicBezTo>
                    <a:pt x="122451" y="55287"/>
                    <a:pt x="122206" y="56620"/>
                    <a:pt x="121224" y="60888"/>
                  </a:cubicBezTo>
                  <a:cubicBezTo>
                    <a:pt x="116067" y="81693"/>
                    <a:pt x="110420" y="86494"/>
                    <a:pt x="89550" y="86494"/>
                  </a:cubicBezTo>
                  <a:lnTo>
                    <a:pt x="67207" y="86494"/>
                  </a:lnTo>
                  <a:lnTo>
                    <a:pt x="82921" y="18745"/>
                  </a:lnTo>
                  <a:cubicBezTo>
                    <a:pt x="85130" y="9410"/>
                    <a:pt x="85376" y="8343"/>
                    <a:pt x="96179" y="8343"/>
                  </a:cubicBezTo>
                  <a:lnTo>
                    <a:pt x="128590" y="8343"/>
                  </a:lnTo>
                  <a:cubicBezTo>
                    <a:pt x="158790" y="8343"/>
                    <a:pt x="164437" y="17145"/>
                    <a:pt x="164437" y="37683"/>
                  </a:cubicBezTo>
                  <a:cubicBezTo>
                    <a:pt x="164437" y="43818"/>
                    <a:pt x="164437" y="44884"/>
                    <a:pt x="163701" y="52086"/>
                  </a:cubicBezTo>
                  <a:cubicBezTo>
                    <a:pt x="163210" y="55553"/>
                    <a:pt x="163210" y="56087"/>
                    <a:pt x="163210" y="56887"/>
                  </a:cubicBezTo>
                  <a:cubicBezTo>
                    <a:pt x="163210" y="58221"/>
                    <a:pt x="163946" y="60088"/>
                    <a:pt x="166156" y="60088"/>
                  </a:cubicBezTo>
                  <a:cubicBezTo>
                    <a:pt x="168857" y="60088"/>
                    <a:pt x="169102" y="58487"/>
                    <a:pt x="169594" y="53420"/>
                  </a:cubicBezTo>
                  <a:lnTo>
                    <a:pt x="174504" y="7276"/>
                  </a:lnTo>
                  <a:cubicBezTo>
                    <a:pt x="175241" y="75"/>
                    <a:pt x="174013" y="75"/>
                    <a:pt x="167875" y="75"/>
                  </a:cubicBezTo>
                  <a:lnTo>
                    <a:pt x="47564" y="75"/>
                  </a:lnTo>
                  <a:cubicBezTo>
                    <a:pt x="42653" y="75"/>
                    <a:pt x="40198" y="75"/>
                    <a:pt x="40198" y="5409"/>
                  </a:cubicBezTo>
                  <a:cubicBezTo>
                    <a:pt x="40198" y="8343"/>
                    <a:pt x="42408" y="8343"/>
                    <a:pt x="47073" y="8343"/>
                  </a:cubicBezTo>
                  <a:cubicBezTo>
                    <a:pt x="56158" y="8343"/>
                    <a:pt x="63032" y="8343"/>
                    <a:pt x="63032" y="13144"/>
                  </a:cubicBezTo>
                  <a:cubicBezTo>
                    <a:pt x="63032" y="14211"/>
                    <a:pt x="63032" y="14745"/>
                    <a:pt x="61805" y="19546"/>
                  </a:cubicBezTo>
                  <a:lnTo>
                    <a:pt x="29395" y="160643"/>
                  </a:lnTo>
                  <a:cubicBezTo>
                    <a:pt x="26939" y="171045"/>
                    <a:pt x="26448" y="173179"/>
                    <a:pt x="7051" y="173179"/>
                  </a:cubicBezTo>
                  <a:cubicBezTo>
                    <a:pt x="2877" y="173179"/>
                    <a:pt x="176" y="173179"/>
                    <a:pt x="176" y="178247"/>
                  </a:cubicBezTo>
                  <a:cubicBezTo>
                    <a:pt x="176" y="181448"/>
                    <a:pt x="3123" y="181448"/>
                    <a:pt x="3859" y="181448"/>
                  </a:cubicBezTo>
                  <a:cubicBezTo>
                    <a:pt x="10980" y="181448"/>
                    <a:pt x="29149" y="180647"/>
                    <a:pt x="36269" y="180647"/>
                  </a:cubicBezTo>
                  <a:cubicBezTo>
                    <a:pt x="44372" y="180647"/>
                    <a:pt x="64751" y="181448"/>
                    <a:pt x="72854" y="181448"/>
                  </a:cubicBezTo>
                  <a:cubicBezTo>
                    <a:pt x="75064" y="181448"/>
                    <a:pt x="78010" y="181448"/>
                    <a:pt x="78010" y="176380"/>
                  </a:cubicBezTo>
                  <a:cubicBezTo>
                    <a:pt x="78010" y="174246"/>
                    <a:pt x="76537" y="173713"/>
                    <a:pt x="76537" y="173446"/>
                  </a:cubicBezTo>
                  <a:cubicBezTo>
                    <a:pt x="75800" y="173179"/>
                    <a:pt x="75309" y="173179"/>
                    <a:pt x="69662" y="173179"/>
                  </a:cubicBezTo>
                  <a:cubicBezTo>
                    <a:pt x="64260" y="173179"/>
                    <a:pt x="63032" y="173179"/>
                    <a:pt x="56894" y="172646"/>
                  </a:cubicBezTo>
                  <a:cubicBezTo>
                    <a:pt x="49774" y="171845"/>
                    <a:pt x="49037" y="170779"/>
                    <a:pt x="49037" y="167311"/>
                  </a:cubicBezTo>
                  <a:cubicBezTo>
                    <a:pt x="49037" y="166778"/>
                    <a:pt x="49037" y="165177"/>
                    <a:pt x="50019" y="161176"/>
                  </a:cubicBezTo>
                  <a:lnTo>
                    <a:pt x="65242" y="94762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3" name="Dowolny kształt: kształt 242">
              <a:extLst>
                <a:ext uri="{FF2B5EF4-FFF2-40B4-BE49-F238E27FC236}">
                  <a16:creationId xmlns:a16="http://schemas.microsoft.com/office/drawing/2014/main" id="{5288B2E1-47B9-A42E-052D-24DFD5C2F87F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782203" y="7038272"/>
              <a:ext cx="130623" cy="167476"/>
            </a:xfrm>
            <a:custGeom>
              <a:avLst/>
              <a:gdLst>
                <a:gd name="connsiteX0" fmla="*/ 68244 w 130623"/>
                <a:gd name="connsiteY0" fmla="*/ 142534 h 167476"/>
                <a:gd name="connsiteX1" fmla="*/ 84572 w 130623"/>
                <a:gd name="connsiteY1" fmla="*/ 167553 h 167476"/>
                <a:gd name="connsiteX2" fmla="*/ 115337 w 130623"/>
                <a:gd name="connsiteY2" fmla="*/ 131331 h 167476"/>
                <a:gd name="connsiteX3" fmla="*/ 112931 w 130623"/>
                <a:gd name="connsiteY3" fmla="*/ 128718 h 167476"/>
                <a:gd name="connsiteX4" fmla="*/ 110525 w 130623"/>
                <a:gd name="connsiteY4" fmla="*/ 131145 h 167476"/>
                <a:gd name="connsiteX5" fmla="*/ 89213 w 130623"/>
                <a:gd name="connsiteY5" fmla="*/ 147948 h 167476"/>
                <a:gd name="connsiteX6" fmla="*/ 75635 w 130623"/>
                <a:gd name="connsiteY6" fmla="*/ 129838 h 167476"/>
                <a:gd name="connsiteX7" fmla="*/ 130806 w 130623"/>
                <a:gd name="connsiteY7" fmla="*/ 51981 h 167476"/>
                <a:gd name="connsiteX8" fmla="*/ 80963 w 130623"/>
                <a:gd name="connsiteY8" fmla="*/ 76 h 167476"/>
                <a:gd name="connsiteX9" fmla="*/ 183 w 130623"/>
                <a:gd name="connsiteY9" fmla="*/ 83908 h 167476"/>
                <a:gd name="connsiteX10" fmla="*/ 50197 w 130623"/>
                <a:gd name="connsiteY10" fmla="*/ 135066 h 167476"/>
                <a:gd name="connsiteX11" fmla="*/ 68244 w 130623"/>
                <a:gd name="connsiteY11" fmla="*/ 132452 h 167476"/>
                <a:gd name="connsiteX12" fmla="*/ 68244 w 130623"/>
                <a:gd name="connsiteY12" fmla="*/ 142534 h 167476"/>
                <a:gd name="connsiteX13" fmla="*/ 38510 w 130623"/>
                <a:gd name="connsiteY13" fmla="*/ 126664 h 167476"/>
                <a:gd name="connsiteX14" fmla="*/ 16854 w 130623"/>
                <a:gd name="connsiteY14" fmla="*/ 88576 h 167476"/>
                <a:gd name="connsiteX15" fmla="*/ 36104 w 130623"/>
                <a:gd name="connsiteY15" fmla="*/ 30696 h 167476"/>
                <a:gd name="connsiteX16" fmla="*/ 79588 w 130623"/>
                <a:gd name="connsiteY16" fmla="*/ 6051 h 167476"/>
                <a:gd name="connsiteX17" fmla="*/ 114134 w 130623"/>
                <a:gd name="connsiteY17" fmla="*/ 46940 h 167476"/>
                <a:gd name="connsiteX18" fmla="*/ 74260 w 130623"/>
                <a:gd name="connsiteY18" fmla="*/ 122743 h 167476"/>
                <a:gd name="connsiteX19" fmla="*/ 56901 w 130623"/>
                <a:gd name="connsiteY19" fmla="*/ 103139 h 167476"/>
                <a:gd name="connsiteX20" fmla="*/ 37823 w 130623"/>
                <a:gd name="connsiteY20" fmla="*/ 121809 h 167476"/>
                <a:gd name="connsiteX21" fmla="*/ 38510 w 130623"/>
                <a:gd name="connsiteY21" fmla="*/ 126664 h 167476"/>
                <a:gd name="connsiteX22" fmla="*/ 68244 w 130623"/>
                <a:gd name="connsiteY22" fmla="*/ 125730 h 167476"/>
                <a:gd name="connsiteX23" fmla="*/ 51401 w 130623"/>
                <a:gd name="connsiteY23" fmla="*/ 129091 h 167476"/>
                <a:gd name="connsiteX24" fmla="*/ 42635 w 130623"/>
                <a:gd name="connsiteY24" fmla="*/ 121809 h 167476"/>
                <a:gd name="connsiteX25" fmla="*/ 56901 w 130623"/>
                <a:gd name="connsiteY25" fmla="*/ 108366 h 167476"/>
                <a:gd name="connsiteX26" fmla="*/ 68244 w 130623"/>
                <a:gd name="connsiteY26" fmla="*/ 125730 h 167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0623" h="167476">
                  <a:moveTo>
                    <a:pt x="68244" y="142534"/>
                  </a:moveTo>
                  <a:cubicBezTo>
                    <a:pt x="68244" y="154670"/>
                    <a:pt x="70478" y="167553"/>
                    <a:pt x="84572" y="167553"/>
                  </a:cubicBezTo>
                  <a:cubicBezTo>
                    <a:pt x="105369" y="167553"/>
                    <a:pt x="115337" y="135439"/>
                    <a:pt x="115337" y="131331"/>
                  </a:cubicBezTo>
                  <a:cubicBezTo>
                    <a:pt x="115337" y="130025"/>
                    <a:pt x="114306" y="128718"/>
                    <a:pt x="112931" y="128718"/>
                  </a:cubicBezTo>
                  <a:cubicBezTo>
                    <a:pt x="111212" y="128718"/>
                    <a:pt x="110697" y="130398"/>
                    <a:pt x="110525" y="131145"/>
                  </a:cubicBezTo>
                  <a:cubicBezTo>
                    <a:pt x="106400" y="144214"/>
                    <a:pt x="95056" y="147948"/>
                    <a:pt x="89213" y="147948"/>
                  </a:cubicBezTo>
                  <a:cubicBezTo>
                    <a:pt x="82338" y="147948"/>
                    <a:pt x="78728" y="144774"/>
                    <a:pt x="75635" y="129838"/>
                  </a:cubicBezTo>
                  <a:cubicBezTo>
                    <a:pt x="106228" y="118075"/>
                    <a:pt x="130806" y="85028"/>
                    <a:pt x="130806" y="51981"/>
                  </a:cubicBezTo>
                  <a:cubicBezTo>
                    <a:pt x="130806" y="22668"/>
                    <a:pt x="111384" y="76"/>
                    <a:pt x="80963" y="76"/>
                  </a:cubicBezTo>
                  <a:cubicBezTo>
                    <a:pt x="39885" y="76"/>
                    <a:pt x="183" y="41899"/>
                    <a:pt x="183" y="83908"/>
                  </a:cubicBezTo>
                  <a:cubicBezTo>
                    <a:pt x="183" y="113968"/>
                    <a:pt x="20635" y="135066"/>
                    <a:pt x="50197" y="135066"/>
                  </a:cubicBezTo>
                  <a:cubicBezTo>
                    <a:pt x="53463" y="135066"/>
                    <a:pt x="59307" y="134879"/>
                    <a:pt x="68244" y="132452"/>
                  </a:cubicBezTo>
                  <a:lnTo>
                    <a:pt x="68244" y="142534"/>
                  </a:lnTo>
                  <a:close/>
                  <a:moveTo>
                    <a:pt x="38510" y="126664"/>
                  </a:moveTo>
                  <a:cubicBezTo>
                    <a:pt x="29573" y="123303"/>
                    <a:pt x="16854" y="113594"/>
                    <a:pt x="16854" y="88576"/>
                  </a:cubicBezTo>
                  <a:cubicBezTo>
                    <a:pt x="16854" y="76626"/>
                    <a:pt x="20464" y="51794"/>
                    <a:pt x="36104" y="30696"/>
                  </a:cubicBezTo>
                  <a:cubicBezTo>
                    <a:pt x="46932" y="16320"/>
                    <a:pt x="63604" y="6051"/>
                    <a:pt x="79588" y="6051"/>
                  </a:cubicBezTo>
                  <a:cubicBezTo>
                    <a:pt x="98322" y="6051"/>
                    <a:pt x="114134" y="19680"/>
                    <a:pt x="114134" y="46940"/>
                  </a:cubicBezTo>
                  <a:cubicBezTo>
                    <a:pt x="114134" y="65610"/>
                    <a:pt x="105712" y="105753"/>
                    <a:pt x="74260" y="122743"/>
                  </a:cubicBezTo>
                  <a:cubicBezTo>
                    <a:pt x="71510" y="110980"/>
                    <a:pt x="67041" y="103139"/>
                    <a:pt x="56901" y="103139"/>
                  </a:cubicBezTo>
                  <a:cubicBezTo>
                    <a:pt x="47276" y="103139"/>
                    <a:pt x="37823" y="111914"/>
                    <a:pt x="37823" y="121809"/>
                  </a:cubicBezTo>
                  <a:cubicBezTo>
                    <a:pt x="37823" y="125170"/>
                    <a:pt x="37995" y="125357"/>
                    <a:pt x="38510" y="126664"/>
                  </a:cubicBezTo>
                  <a:close/>
                  <a:moveTo>
                    <a:pt x="68244" y="125730"/>
                  </a:moveTo>
                  <a:cubicBezTo>
                    <a:pt x="64463" y="127224"/>
                    <a:pt x="58104" y="129091"/>
                    <a:pt x="51401" y="129091"/>
                  </a:cubicBezTo>
                  <a:cubicBezTo>
                    <a:pt x="48651" y="129091"/>
                    <a:pt x="42635" y="129091"/>
                    <a:pt x="42635" y="121809"/>
                  </a:cubicBezTo>
                  <a:cubicBezTo>
                    <a:pt x="42635" y="114715"/>
                    <a:pt x="49682" y="108366"/>
                    <a:pt x="56901" y="108366"/>
                  </a:cubicBezTo>
                  <a:cubicBezTo>
                    <a:pt x="63088" y="108366"/>
                    <a:pt x="67729" y="111354"/>
                    <a:pt x="68244" y="125730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4" name="Dowolny kształt: kształt 243">
              <a:extLst>
                <a:ext uri="{FF2B5EF4-FFF2-40B4-BE49-F238E27FC236}">
                  <a16:creationId xmlns:a16="http://schemas.microsoft.com/office/drawing/2014/main" id="{A846F306-0801-93A0-BDDC-F783365124AB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966224" y="6929476"/>
              <a:ext cx="33637" cy="266724"/>
            </a:xfrm>
            <a:custGeom>
              <a:avLst/>
              <a:gdLst>
                <a:gd name="connsiteX0" fmla="*/ 33827 w 33637"/>
                <a:gd name="connsiteY0" fmla="*/ 266800 h 266724"/>
                <a:gd name="connsiteX1" fmla="*/ 33827 w 33637"/>
                <a:gd name="connsiteY1" fmla="*/ 256131 h 266724"/>
                <a:gd name="connsiteX2" fmla="*/ 10011 w 33637"/>
                <a:gd name="connsiteY2" fmla="*/ 256131 h 266724"/>
                <a:gd name="connsiteX3" fmla="*/ 10011 w 33637"/>
                <a:gd name="connsiteY3" fmla="*/ 10744 h 266724"/>
                <a:gd name="connsiteX4" fmla="*/ 33827 w 33637"/>
                <a:gd name="connsiteY4" fmla="*/ 10744 h 266724"/>
                <a:gd name="connsiteX5" fmla="*/ 33827 w 33637"/>
                <a:gd name="connsiteY5" fmla="*/ 75 h 266724"/>
                <a:gd name="connsiteX6" fmla="*/ 189 w 33637"/>
                <a:gd name="connsiteY6" fmla="*/ 75 h 266724"/>
                <a:gd name="connsiteX7" fmla="*/ 189 w 33637"/>
                <a:gd name="connsiteY7" fmla="*/ 266800 h 266724"/>
                <a:gd name="connsiteX8" fmla="*/ 33827 w 33637"/>
                <a:gd name="connsiteY8" fmla="*/ 266800 h 26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37" h="266724">
                  <a:moveTo>
                    <a:pt x="33827" y="266800"/>
                  </a:moveTo>
                  <a:lnTo>
                    <a:pt x="33827" y="256131"/>
                  </a:lnTo>
                  <a:lnTo>
                    <a:pt x="10011" y="256131"/>
                  </a:lnTo>
                  <a:lnTo>
                    <a:pt x="10011" y="10744"/>
                  </a:lnTo>
                  <a:lnTo>
                    <a:pt x="33827" y="10744"/>
                  </a:lnTo>
                  <a:lnTo>
                    <a:pt x="33827" y="75"/>
                  </a:lnTo>
                  <a:lnTo>
                    <a:pt x="189" y="75"/>
                  </a:lnTo>
                  <a:lnTo>
                    <a:pt x="189" y="266800"/>
                  </a:lnTo>
                  <a:lnTo>
                    <a:pt x="33827" y="266800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5" name="Dowolny kształt: kształt 244">
              <a:extLst>
                <a:ext uri="{FF2B5EF4-FFF2-40B4-BE49-F238E27FC236}">
                  <a16:creationId xmlns:a16="http://schemas.microsoft.com/office/drawing/2014/main" id="{36879A98-0861-FECC-B9EB-865BA0EABBCF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012330" y="6941478"/>
              <a:ext cx="131850" cy="193908"/>
            </a:xfrm>
            <a:custGeom>
              <a:avLst/>
              <a:gdLst>
                <a:gd name="connsiteX0" fmla="*/ 51999 w 131850"/>
                <a:gd name="connsiteY0" fmla="*/ 91295 h 193908"/>
                <a:gd name="connsiteX1" fmla="*/ 192 w 131850"/>
                <a:gd name="connsiteY1" fmla="*/ 160910 h 193908"/>
                <a:gd name="connsiteX2" fmla="*/ 41687 w 131850"/>
                <a:gd name="connsiteY2" fmla="*/ 193984 h 193908"/>
                <a:gd name="connsiteX3" fmla="*/ 115592 w 131850"/>
                <a:gd name="connsiteY3" fmla="*/ 146240 h 193908"/>
                <a:gd name="connsiteX4" fmla="*/ 113137 w 131850"/>
                <a:gd name="connsiteY4" fmla="*/ 144373 h 193908"/>
                <a:gd name="connsiteX5" fmla="*/ 95213 w 131850"/>
                <a:gd name="connsiteY5" fmla="*/ 156109 h 193908"/>
                <a:gd name="connsiteX6" fmla="*/ 57892 w 131850"/>
                <a:gd name="connsiteY6" fmla="*/ 179314 h 193908"/>
                <a:gd name="connsiteX7" fmla="*/ 21062 w 131850"/>
                <a:gd name="connsiteY7" fmla="*/ 149441 h 193908"/>
                <a:gd name="connsiteX8" fmla="*/ 73606 w 131850"/>
                <a:gd name="connsiteY8" fmla="*/ 95295 h 193908"/>
                <a:gd name="connsiteX9" fmla="*/ 93740 w 131850"/>
                <a:gd name="connsiteY9" fmla="*/ 82493 h 193908"/>
                <a:gd name="connsiteX10" fmla="*/ 91285 w 131850"/>
                <a:gd name="connsiteY10" fmla="*/ 80626 h 193908"/>
                <a:gd name="connsiteX11" fmla="*/ 49790 w 131850"/>
                <a:gd name="connsiteY11" fmla="*/ 49952 h 193908"/>
                <a:gd name="connsiteX12" fmla="*/ 87847 w 131850"/>
                <a:gd name="connsiteY12" fmla="*/ 14745 h 193908"/>
                <a:gd name="connsiteX13" fmla="*/ 111173 w 131850"/>
                <a:gd name="connsiteY13" fmla="*/ 29414 h 193908"/>
                <a:gd name="connsiteX14" fmla="*/ 108226 w 131850"/>
                <a:gd name="connsiteY14" fmla="*/ 39017 h 193908"/>
                <a:gd name="connsiteX15" fmla="*/ 106999 w 131850"/>
                <a:gd name="connsiteY15" fmla="*/ 41951 h 193908"/>
                <a:gd name="connsiteX16" fmla="*/ 109454 w 131850"/>
                <a:gd name="connsiteY16" fmla="*/ 43818 h 193908"/>
                <a:gd name="connsiteX17" fmla="*/ 132043 w 131850"/>
                <a:gd name="connsiteY17" fmla="*/ 18212 h 193908"/>
                <a:gd name="connsiteX18" fmla="*/ 104052 w 131850"/>
                <a:gd name="connsiteY18" fmla="*/ 75 h 193908"/>
                <a:gd name="connsiteX19" fmla="*/ 28919 w 131850"/>
                <a:gd name="connsiteY19" fmla="*/ 61421 h 193908"/>
                <a:gd name="connsiteX20" fmla="*/ 51999 w 131850"/>
                <a:gd name="connsiteY20" fmla="*/ 91295 h 193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1850" h="193908">
                  <a:moveTo>
                    <a:pt x="51999" y="91295"/>
                  </a:moveTo>
                  <a:cubicBezTo>
                    <a:pt x="2893" y="120101"/>
                    <a:pt x="192" y="154508"/>
                    <a:pt x="192" y="160910"/>
                  </a:cubicBezTo>
                  <a:cubicBezTo>
                    <a:pt x="192" y="181181"/>
                    <a:pt x="18361" y="193984"/>
                    <a:pt x="41687" y="193984"/>
                  </a:cubicBezTo>
                  <a:cubicBezTo>
                    <a:pt x="82691" y="193984"/>
                    <a:pt x="115592" y="151841"/>
                    <a:pt x="115592" y="146240"/>
                  </a:cubicBezTo>
                  <a:cubicBezTo>
                    <a:pt x="115592" y="144640"/>
                    <a:pt x="114365" y="144373"/>
                    <a:pt x="113137" y="144373"/>
                  </a:cubicBezTo>
                  <a:cubicBezTo>
                    <a:pt x="110191" y="144373"/>
                    <a:pt x="100860" y="147840"/>
                    <a:pt x="95213" y="156109"/>
                  </a:cubicBezTo>
                  <a:cubicBezTo>
                    <a:pt x="90057" y="163844"/>
                    <a:pt x="79745" y="179314"/>
                    <a:pt x="57892" y="179314"/>
                  </a:cubicBezTo>
                  <a:cubicBezTo>
                    <a:pt x="40459" y="179314"/>
                    <a:pt x="21062" y="169445"/>
                    <a:pt x="21062" y="149441"/>
                  </a:cubicBezTo>
                  <a:cubicBezTo>
                    <a:pt x="21062" y="136371"/>
                    <a:pt x="34812" y="96896"/>
                    <a:pt x="73606" y="95295"/>
                  </a:cubicBezTo>
                  <a:cubicBezTo>
                    <a:pt x="85146" y="94762"/>
                    <a:pt x="93740" y="85427"/>
                    <a:pt x="93740" y="82493"/>
                  </a:cubicBezTo>
                  <a:cubicBezTo>
                    <a:pt x="93740" y="80892"/>
                    <a:pt x="92512" y="80626"/>
                    <a:pt x="91285" y="80626"/>
                  </a:cubicBezTo>
                  <a:cubicBezTo>
                    <a:pt x="56665" y="79025"/>
                    <a:pt x="49790" y="60621"/>
                    <a:pt x="49790" y="49952"/>
                  </a:cubicBezTo>
                  <a:cubicBezTo>
                    <a:pt x="49790" y="43818"/>
                    <a:pt x="53473" y="14745"/>
                    <a:pt x="87847" y="14745"/>
                  </a:cubicBezTo>
                  <a:cubicBezTo>
                    <a:pt x="92512" y="14745"/>
                    <a:pt x="111173" y="15545"/>
                    <a:pt x="111173" y="29414"/>
                  </a:cubicBezTo>
                  <a:cubicBezTo>
                    <a:pt x="111173" y="33682"/>
                    <a:pt x="109208" y="37416"/>
                    <a:pt x="108226" y="39017"/>
                  </a:cubicBezTo>
                  <a:cubicBezTo>
                    <a:pt x="107735" y="39817"/>
                    <a:pt x="106999" y="41150"/>
                    <a:pt x="106999" y="41951"/>
                  </a:cubicBezTo>
                  <a:cubicBezTo>
                    <a:pt x="106999" y="43818"/>
                    <a:pt x="108717" y="43818"/>
                    <a:pt x="109454" y="43818"/>
                  </a:cubicBezTo>
                  <a:cubicBezTo>
                    <a:pt x="116820" y="43818"/>
                    <a:pt x="132043" y="33415"/>
                    <a:pt x="132043" y="18212"/>
                  </a:cubicBezTo>
                  <a:cubicBezTo>
                    <a:pt x="132043" y="2475"/>
                    <a:pt x="115101" y="75"/>
                    <a:pt x="104052" y="75"/>
                  </a:cubicBezTo>
                  <a:cubicBezTo>
                    <a:pt x="70660" y="75"/>
                    <a:pt x="28919" y="28881"/>
                    <a:pt x="28919" y="61421"/>
                  </a:cubicBezTo>
                  <a:cubicBezTo>
                    <a:pt x="28919" y="77158"/>
                    <a:pt x="39968" y="86760"/>
                    <a:pt x="51999" y="91295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6" name="Dowolny kształt: kształt 245">
              <a:extLst>
                <a:ext uri="{FF2B5EF4-FFF2-40B4-BE49-F238E27FC236}">
                  <a16:creationId xmlns:a16="http://schemas.microsoft.com/office/drawing/2014/main" id="{82E9284B-7AA8-8F30-9D74-A83EC61B7F3D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145183" y="7038459"/>
              <a:ext cx="93498" cy="132562"/>
            </a:xfrm>
            <a:custGeom>
              <a:avLst/>
              <a:gdLst>
                <a:gd name="connsiteX0" fmla="*/ 93696 w 93498"/>
                <a:gd name="connsiteY0" fmla="*/ 41525 h 132562"/>
                <a:gd name="connsiteX1" fmla="*/ 61384 w 93498"/>
                <a:gd name="connsiteY1" fmla="*/ 76 h 132562"/>
                <a:gd name="connsiteX2" fmla="*/ 17900 w 93498"/>
                <a:gd name="connsiteY2" fmla="*/ 29016 h 132562"/>
                <a:gd name="connsiteX3" fmla="*/ 197 w 93498"/>
                <a:gd name="connsiteY3" fmla="*/ 91189 h 132562"/>
                <a:gd name="connsiteX4" fmla="*/ 32681 w 93498"/>
                <a:gd name="connsiteY4" fmla="*/ 132638 h 132562"/>
                <a:gd name="connsiteX5" fmla="*/ 74274 w 93498"/>
                <a:gd name="connsiteY5" fmla="*/ 106499 h 132562"/>
                <a:gd name="connsiteX6" fmla="*/ 93696 w 93498"/>
                <a:gd name="connsiteY6" fmla="*/ 41525 h 132562"/>
                <a:gd name="connsiteX7" fmla="*/ 27869 w 93498"/>
                <a:gd name="connsiteY7" fmla="*/ 61130 h 132562"/>
                <a:gd name="connsiteX8" fmla="*/ 39900 w 93498"/>
                <a:gd name="connsiteY8" fmla="*/ 25655 h 132562"/>
                <a:gd name="connsiteX9" fmla="*/ 61040 w 93498"/>
                <a:gd name="connsiteY9" fmla="*/ 8665 h 132562"/>
                <a:gd name="connsiteX10" fmla="*/ 73243 w 93498"/>
                <a:gd name="connsiteY10" fmla="*/ 29389 h 132562"/>
                <a:gd name="connsiteX11" fmla="*/ 68431 w 93498"/>
                <a:gd name="connsiteY11" fmla="*/ 61130 h 132562"/>
                <a:gd name="connsiteX12" fmla="*/ 27869 w 93498"/>
                <a:gd name="connsiteY12" fmla="*/ 61130 h 132562"/>
                <a:gd name="connsiteX13" fmla="*/ 66025 w 93498"/>
                <a:gd name="connsiteY13" fmla="*/ 71585 h 132562"/>
                <a:gd name="connsiteX14" fmla="*/ 53822 w 93498"/>
                <a:gd name="connsiteY14" fmla="*/ 107246 h 132562"/>
                <a:gd name="connsiteX15" fmla="*/ 33025 w 93498"/>
                <a:gd name="connsiteY15" fmla="*/ 124050 h 132562"/>
                <a:gd name="connsiteX16" fmla="*/ 20650 w 93498"/>
                <a:gd name="connsiteY16" fmla="*/ 103325 h 132562"/>
                <a:gd name="connsiteX17" fmla="*/ 25463 w 93498"/>
                <a:gd name="connsiteY17" fmla="*/ 71585 h 132562"/>
                <a:gd name="connsiteX18" fmla="*/ 66025 w 93498"/>
                <a:gd name="connsiteY18" fmla="*/ 71585 h 13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3498" h="132562">
                  <a:moveTo>
                    <a:pt x="93696" y="41525"/>
                  </a:moveTo>
                  <a:cubicBezTo>
                    <a:pt x="93696" y="9038"/>
                    <a:pt x="75134" y="76"/>
                    <a:pt x="61384" y="76"/>
                  </a:cubicBezTo>
                  <a:cubicBezTo>
                    <a:pt x="53306" y="76"/>
                    <a:pt x="34400" y="3064"/>
                    <a:pt x="17900" y="29016"/>
                  </a:cubicBezTo>
                  <a:cubicBezTo>
                    <a:pt x="6213" y="47313"/>
                    <a:pt x="197" y="74759"/>
                    <a:pt x="197" y="91189"/>
                  </a:cubicBezTo>
                  <a:cubicBezTo>
                    <a:pt x="197" y="119942"/>
                    <a:pt x="15322" y="132638"/>
                    <a:pt x="32681" y="132638"/>
                  </a:cubicBezTo>
                  <a:cubicBezTo>
                    <a:pt x="41619" y="132638"/>
                    <a:pt x="58806" y="128718"/>
                    <a:pt x="74274" y="106499"/>
                  </a:cubicBezTo>
                  <a:cubicBezTo>
                    <a:pt x="86477" y="88762"/>
                    <a:pt x="93696" y="60943"/>
                    <a:pt x="93696" y="41525"/>
                  </a:cubicBezTo>
                  <a:close/>
                  <a:moveTo>
                    <a:pt x="27869" y="61130"/>
                  </a:moveTo>
                  <a:cubicBezTo>
                    <a:pt x="31134" y="48247"/>
                    <a:pt x="34056" y="36484"/>
                    <a:pt x="39900" y="25655"/>
                  </a:cubicBezTo>
                  <a:cubicBezTo>
                    <a:pt x="43853" y="18560"/>
                    <a:pt x="51931" y="8665"/>
                    <a:pt x="61040" y="8665"/>
                  </a:cubicBezTo>
                  <a:cubicBezTo>
                    <a:pt x="66884" y="8665"/>
                    <a:pt x="73243" y="13332"/>
                    <a:pt x="73243" y="29389"/>
                  </a:cubicBezTo>
                  <a:cubicBezTo>
                    <a:pt x="73243" y="39471"/>
                    <a:pt x="71009" y="49180"/>
                    <a:pt x="68431" y="61130"/>
                  </a:cubicBezTo>
                  <a:lnTo>
                    <a:pt x="27869" y="61130"/>
                  </a:lnTo>
                  <a:close/>
                  <a:moveTo>
                    <a:pt x="66025" y="71585"/>
                  </a:moveTo>
                  <a:cubicBezTo>
                    <a:pt x="64134" y="79800"/>
                    <a:pt x="60353" y="95857"/>
                    <a:pt x="53822" y="107246"/>
                  </a:cubicBezTo>
                  <a:cubicBezTo>
                    <a:pt x="48150" y="117328"/>
                    <a:pt x="40244" y="124050"/>
                    <a:pt x="33025" y="124050"/>
                  </a:cubicBezTo>
                  <a:cubicBezTo>
                    <a:pt x="24775" y="124050"/>
                    <a:pt x="20650" y="115461"/>
                    <a:pt x="20650" y="103325"/>
                  </a:cubicBezTo>
                  <a:cubicBezTo>
                    <a:pt x="20650" y="93803"/>
                    <a:pt x="23400" y="80734"/>
                    <a:pt x="25463" y="71585"/>
                  </a:cubicBezTo>
                  <a:lnTo>
                    <a:pt x="66025" y="7158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7" name="Dowolny kształt: kształt 246">
              <a:extLst>
                <a:ext uri="{FF2B5EF4-FFF2-40B4-BE49-F238E27FC236}">
                  <a16:creationId xmlns:a16="http://schemas.microsoft.com/office/drawing/2014/main" id="{C361E27F-EF27-1DD3-7E48-31EDB935012A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285782" y="6929476"/>
              <a:ext cx="56963" cy="266724"/>
            </a:xfrm>
            <a:custGeom>
              <a:avLst/>
              <a:gdLst>
                <a:gd name="connsiteX0" fmla="*/ 57166 w 56963"/>
                <a:gd name="connsiteY0" fmla="*/ 264132 h 266724"/>
                <a:gd name="connsiteX1" fmla="*/ 52992 w 56963"/>
                <a:gd name="connsiteY1" fmla="*/ 258264 h 266724"/>
                <a:gd name="connsiteX2" fmla="*/ 14443 w 56963"/>
                <a:gd name="connsiteY2" fmla="*/ 133437 h 266724"/>
                <a:gd name="connsiteX3" fmla="*/ 53974 w 56963"/>
                <a:gd name="connsiteY3" fmla="*/ 7276 h 266724"/>
                <a:gd name="connsiteX4" fmla="*/ 57166 w 56963"/>
                <a:gd name="connsiteY4" fmla="*/ 2742 h 266724"/>
                <a:gd name="connsiteX5" fmla="*/ 54711 w 56963"/>
                <a:gd name="connsiteY5" fmla="*/ 75 h 266724"/>
                <a:gd name="connsiteX6" fmla="*/ 15671 w 56963"/>
                <a:gd name="connsiteY6" fmla="*/ 52086 h 266724"/>
                <a:gd name="connsiteX7" fmla="*/ 202 w 56963"/>
                <a:gd name="connsiteY7" fmla="*/ 133437 h 266724"/>
                <a:gd name="connsiteX8" fmla="*/ 16408 w 56963"/>
                <a:gd name="connsiteY8" fmla="*/ 216655 h 266724"/>
                <a:gd name="connsiteX9" fmla="*/ 54711 w 56963"/>
                <a:gd name="connsiteY9" fmla="*/ 266800 h 266724"/>
                <a:gd name="connsiteX10" fmla="*/ 57166 w 56963"/>
                <a:gd name="connsiteY10" fmla="*/ 264132 h 26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963" h="266724">
                  <a:moveTo>
                    <a:pt x="57166" y="264132"/>
                  </a:moveTo>
                  <a:cubicBezTo>
                    <a:pt x="57166" y="263332"/>
                    <a:pt x="57166" y="262799"/>
                    <a:pt x="52992" y="258264"/>
                  </a:cubicBezTo>
                  <a:cubicBezTo>
                    <a:pt x="22300" y="224657"/>
                    <a:pt x="14443" y="174246"/>
                    <a:pt x="14443" y="133437"/>
                  </a:cubicBezTo>
                  <a:cubicBezTo>
                    <a:pt x="14443" y="87027"/>
                    <a:pt x="23774" y="40617"/>
                    <a:pt x="53974" y="7276"/>
                  </a:cubicBezTo>
                  <a:cubicBezTo>
                    <a:pt x="57166" y="4076"/>
                    <a:pt x="57166" y="3542"/>
                    <a:pt x="57166" y="2742"/>
                  </a:cubicBezTo>
                  <a:cubicBezTo>
                    <a:pt x="57166" y="875"/>
                    <a:pt x="56184" y="75"/>
                    <a:pt x="54711" y="75"/>
                  </a:cubicBezTo>
                  <a:cubicBezTo>
                    <a:pt x="52255" y="75"/>
                    <a:pt x="30157" y="18212"/>
                    <a:pt x="15671" y="52086"/>
                  </a:cubicBezTo>
                  <a:cubicBezTo>
                    <a:pt x="3149" y="81426"/>
                    <a:pt x="202" y="111032"/>
                    <a:pt x="202" y="133437"/>
                  </a:cubicBezTo>
                  <a:cubicBezTo>
                    <a:pt x="202" y="154242"/>
                    <a:pt x="2903" y="186515"/>
                    <a:pt x="16408" y="216655"/>
                  </a:cubicBezTo>
                  <a:cubicBezTo>
                    <a:pt x="31140" y="249462"/>
                    <a:pt x="52255" y="266800"/>
                    <a:pt x="54711" y="266800"/>
                  </a:cubicBezTo>
                  <a:cubicBezTo>
                    <a:pt x="56184" y="266800"/>
                    <a:pt x="57166" y="265999"/>
                    <a:pt x="57166" y="26413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8" name="Dowolny kształt: kształt 247">
              <a:extLst>
                <a:ext uri="{FF2B5EF4-FFF2-40B4-BE49-F238E27FC236}">
                  <a16:creationId xmlns:a16="http://schemas.microsoft.com/office/drawing/2014/main" id="{22499870-9AB5-7E48-1212-3750B34DD355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364325" y="7011627"/>
              <a:ext cx="115891" cy="175504"/>
            </a:xfrm>
            <a:custGeom>
              <a:avLst/>
              <a:gdLst>
                <a:gd name="connsiteX0" fmla="*/ 943 w 115891"/>
                <a:gd name="connsiteY0" fmla="*/ 164110 h 175504"/>
                <a:gd name="connsiteX1" fmla="*/ 206 w 115891"/>
                <a:gd name="connsiteY1" fmla="*/ 168378 h 175504"/>
                <a:gd name="connsiteX2" fmla="*/ 7081 w 115891"/>
                <a:gd name="connsiteY2" fmla="*/ 175580 h 175504"/>
                <a:gd name="connsiteX3" fmla="*/ 15675 w 115891"/>
                <a:gd name="connsiteY3" fmla="*/ 169978 h 175504"/>
                <a:gd name="connsiteX4" fmla="*/ 31389 w 115891"/>
                <a:gd name="connsiteY4" fmla="*/ 103030 h 175504"/>
                <a:gd name="connsiteX5" fmla="*/ 55697 w 115891"/>
                <a:gd name="connsiteY5" fmla="*/ 120901 h 175504"/>
                <a:gd name="connsiteX6" fmla="*/ 116098 w 115891"/>
                <a:gd name="connsiteY6" fmla="*/ 43551 h 175504"/>
                <a:gd name="connsiteX7" fmla="*/ 81969 w 115891"/>
                <a:gd name="connsiteY7" fmla="*/ 75 h 175504"/>
                <a:gd name="connsiteX8" fmla="*/ 25005 w 115891"/>
                <a:gd name="connsiteY8" fmla="*/ 59288 h 175504"/>
                <a:gd name="connsiteX9" fmla="*/ 943 w 115891"/>
                <a:gd name="connsiteY9" fmla="*/ 164110 h 175504"/>
                <a:gd name="connsiteX10" fmla="*/ 55451 w 115891"/>
                <a:gd name="connsiteY10" fmla="*/ 115033 h 175504"/>
                <a:gd name="connsiteX11" fmla="*/ 34335 w 115891"/>
                <a:gd name="connsiteY11" fmla="*/ 91295 h 175504"/>
                <a:gd name="connsiteX12" fmla="*/ 36300 w 115891"/>
                <a:gd name="connsiteY12" fmla="*/ 81426 h 175504"/>
                <a:gd name="connsiteX13" fmla="*/ 51032 w 115891"/>
                <a:gd name="connsiteY13" fmla="*/ 31282 h 175504"/>
                <a:gd name="connsiteX14" fmla="*/ 81478 w 115891"/>
                <a:gd name="connsiteY14" fmla="*/ 5943 h 175504"/>
                <a:gd name="connsiteX15" fmla="*/ 98419 w 115891"/>
                <a:gd name="connsiteY15" fmla="*/ 32082 h 175504"/>
                <a:gd name="connsiteX16" fmla="*/ 84670 w 115891"/>
                <a:gd name="connsiteY16" fmla="*/ 89694 h 175504"/>
                <a:gd name="connsiteX17" fmla="*/ 55451 w 115891"/>
                <a:gd name="connsiteY17" fmla="*/ 115033 h 17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891" h="175504">
                  <a:moveTo>
                    <a:pt x="943" y="164110"/>
                  </a:moveTo>
                  <a:cubicBezTo>
                    <a:pt x="206" y="167311"/>
                    <a:pt x="206" y="167845"/>
                    <a:pt x="206" y="168378"/>
                  </a:cubicBezTo>
                  <a:cubicBezTo>
                    <a:pt x="206" y="172379"/>
                    <a:pt x="2907" y="175580"/>
                    <a:pt x="7081" y="175580"/>
                  </a:cubicBezTo>
                  <a:cubicBezTo>
                    <a:pt x="12237" y="175580"/>
                    <a:pt x="15184" y="170779"/>
                    <a:pt x="15675" y="169978"/>
                  </a:cubicBezTo>
                  <a:cubicBezTo>
                    <a:pt x="16903" y="167578"/>
                    <a:pt x="24760" y="131837"/>
                    <a:pt x="31389" y="103030"/>
                  </a:cubicBezTo>
                  <a:cubicBezTo>
                    <a:pt x="36300" y="113699"/>
                    <a:pt x="44157" y="120901"/>
                    <a:pt x="55697" y="120901"/>
                  </a:cubicBezTo>
                  <a:cubicBezTo>
                    <a:pt x="84424" y="120901"/>
                    <a:pt x="116098" y="83293"/>
                    <a:pt x="116098" y="43551"/>
                  </a:cubicBezTo>
                  <a:cubicBezTo>
                    <a:pt x="116098" y="15278"/>
                    <a:pt x="99893" y="75"/>
                    <a:pt x="81969" y="75"/>
                  </a:cubicBezTo>
                  <a:cubicBezTo>
                    <a:pt x="58152" y="75"/>
                    <a:pt x="32371" y="26747"/>
                    <a:pt x="25005" y="59288"/>
                  </a:cubicBezTo>
                  <a:lnTo>
                    <a:pt x="943" y="164110"/>
                  </a:lnTo>
                  <a:close/>
                  <a:moveTo>
                    <a:pt x="55451" y="115033"/>
                  </a:moveTo>
                  <a:cubicBezTo>
                    <a:pt x="38264" y="115033"/>
                    <a:pt x="34335" y="93695"/>
                    <a:pt x="34335" y="91295"/>
                  </a:cubicBezTo>
                  <a:cubicBezTo>
                    <a:pt x="34335" y="90228"/>
                    <a:pt x="35563" y="84893"/>
                    <a:pt x="36300" y="81426"/>
                  </a:cubicBezTo>
                  <a:cubicBezTo>
                    <a:pt x="43175" y="51553"/>
                    <a:pt x="45630" y="41951"/>
                    <a:pt x="51032" y="31282"/>
                  </a:cubicBezTo>
                  <a:cubicBezTo>
                    <a:pt x="61589" y="11811"/>
                    <a:pt x="73866" y="5943"/>
                    <a:pt x="81478" y="5943"/>
                  </a:cubicBezTo>
                  <a:cubicBezTo>
                    <a:pt x="90562" y="5943"/>
                    <a:pt x="98419" y="13678"/>
                    <a:pt x="98419" y="32082"/>
                  </a:cubicBezTo>
                  <a:cubicBezTo>
                    <a:pt x="98419" y="46752"/>
                    <a:pt x="91299" y="76625"/>
                    <a:pt x="84670" y="89694"/>
                  </a:cubicBezTo>
                  <a:cubicBezTo>
                    <a:pt x="76567" y="106498"/>
                    <a:pt x="64781" y="115033"/>
                    <a:pt x="55451" y="115033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49" name="Dowolny kształt: kształt 248">
              <a:extLst>
                <a:ext uri="{FF2B5EF4-FFF2-40B4-BE49-F238E27FC236}">
                  <a16:creationId xmlns:a16="http://schemas.microsoft.com/office/drawing/2014/main" id="{A32FEB90-62DC-CFD2-FCA9-6EF3E3E90020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497899" y="6929476"/>
              <a:ext cx="56963" cy="266724"/>
            </a:xfrm>
            <a:custGeom>
              <a:avLst/>
              <a:gdLst>
                <a:gd name="connsiteX0" fmla="*/ 57175 w 56963"/>
                <a:gd name="connsiteY0" fmla="*/ 133437 h 266724"/>
                <a:gd name="connsiteX1" fmla="*/ 40970 w 56963"/>
                <a:gd name="connsiteY1" fmla="*/ 50219 h 266724"/>
                <a:gd name="connsiteX2" fmla="*/ 2667 w 56963"/>
                <a:gd name="connsiteY2" fmla="*/ 75 h 266724"/>
                <a:gd name="connsiteX3" fmla="*/ 212 w 56963"/>
                <a:gd name="connsiteY3" fmla="*/ 2742 h 266724"/>
                <a:gd name="connsiteX4" fmla="*/ 4877 w 56963"/>
                <a:gd name="connsiteY4" fmla="*/ 8877 h 266724"/>
                <a:gd name="connsiteX5" fmla="*/ 42934 w 56963"/>
                <a:gd name="connsiteY5" fmla="*/ 133437 h 266724"/>
                <a:gd name="connsiteX6" fmla="*/ 3403 w 56963"/>
                <a:gd name="connsiteY6" fmla="*/ 259598 h 266724"/>
                <a:gd name="connsiteX7" fmla="*/ 212 w 56963"/>
                <a:gd name="connsiteY7" fmla="*/ 264132 h 266724"/>
                <a:gd name="connsiteX8" fmla="*/ 2667 w 56963"/>
                <a:gd name="connsiteY8" fmla="*/ 266800 h 266724"/>
                <a:gd name="connsiteX9" fmla="*/ 41707 w 56963"/>
                <a:gd name="connsiteY9" fmla="*/ 214788 h 266724"/>
                <a:gd name="connsiteX10" fmla="*/ 57175 w 56963"/>
                <a:gd name="connsiteY10" fmla="*/ 133437 h 26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963" h="266724">
                  <a:moveTo>
                    <a:pt x="57175" y="133437"/>
                  </a:moveTo>
                  <a:cubicBezTo>
                    <a:pt x="57175" y="112633"/>
                    <a:pt x="54474" y="80359"/>
                    <a:pt x="40970" y="50219"/>
                  </a:cubicBezTo>
                  <a:cubicBezTo>
                    <a:pt x="26238" y="17412"/>
                    <a:pt x="5122" y="75"/>
                    <a:pt x="2667" y="75"/>
                  </a:cubicBezTo>
                  <a:cubicBezTo>
                    <a:pt x="1194" y="75"/>
                    <a:pt x="212" y="1142"/>
                    <a:pt x="212" y="2742"/>
                  </a:cubicBezTo>
                  <a:cubicBezTo>
                    <a:pt x="212" y="3542"/>
                    <a:pt x="212" y="4076"/>
                    <a:pt x="4877" y="8877"/>
                  </a:cubicBezTo>
                  <a:cubicBezTo>
                    <a:pt x="28939" y="35282"/>
                    <a:pt x="42934" y="77692"/>
                    <a:pt x="42934" y="133437"/>
                  </a:cubicBezTo>
                  <a:cubicBezTo>
                    <a:pt x="42934" y="179047"/>
                    <a:pt x="33849" y="225991"/>
                    <a:pt x="3403" y="259598"/>
                  </a:cubicBezTo>
                  <a:cubicBezTo>
                    <a:pt x="212" y="262799"/>
                    <a:pt x="212" y="263332"/>
                    <a:pt x="212" y="264132"/>
                  </a:cubicBezTo>
                  <a:cubicBezTo>
                    <a:pt x="212" y="265733"/>
                    <a:pt x="1194" y="266800"/>
                    <a:pt x="2667" y="266800"/>
                  </a:cubicBezTo>
                  <a:cubicBezTo>
                    <a:pt x="5122" y="266800"/>
                    <a:pt x="27220" y="248662"/>
                    <a:pt x="41707" y="214788"/>
                  </a:cubicBezTo>
                  <a:cubicBezTo>
                    <a:pt x="54229" y="185448"/>
                    <a:pt x="57175" y="155842"/>
                    <a:pt x="57175" y="133437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50" name="Dowolny kształt: kształt 249">
              <a:extLst>
                <a:ext uri="{FF2B5EF4-FFF2-40B4-BE49-F238E27FC236}">
                  <a16:creationId xmlns:a16="http://schemas.microsoft.com/office/drawing/2014/main" id="{B1785F0F-DFEE-A7BF-D7D5-38C8CA06D199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584790" y="6929476"/>
              <a:ext cx="33637" cy="266724"/>
            </a:xfrm>
            <a:custGeom>
              <a:avLst/>
              <a:gdLst>
                <a:gd name="connsiteX0" fmla="*/ 33853 w 33637"/>
                <a:gd name="connsiteY0" fmla="*/ 75 h 266724"/>
                <a:gd name="connsiteX1" fmla="*/ 215 w 33637"/>
                <a:gd name="connsiteY1" fmla="*/ 75 h 266724"/>
                <a:gd name="connsiteX2" fmla="*/ 215 w 33637"/>
                <a:gd name="connsiteY2" fmla="*/ 10744 h 266724"/>
                <a:gd name="connsiteX3" fmla="*/ 24032 w 33637"/>
                <a:gd name="connsiteY3" fmla="*/ 10744 h 266724"/>
                <a:gd name="connsiteX4" fmla="*/ 24032 w 33637"/>
                <a:gd name="connsiteY4" fmla="*/ 256131 h 266724"/>
                <a:gd name="connsiteX5" fmla="*/ 215 w 33637"/>
                <a:gd name="connsiteY5" fmla="*/ 256131 h 266724"/>
                <a:gd name="connsiteX6" fmla="*/ 215 w 33637"/>
                <a:gd name="connsiteY6" fmla="*/ 266800 h 266724"/>
                <a:gd name="connsiteX7" fmla="*/ 33853 w 33637"/>
                <a:gd name="connsiteY7" fmla="*/ 266800 h 266724"/>
                <a:gd name="connsiteX8" fmla="*/ 33853 w 33637"/>
                <a:gd name="connsiteY8" fmla="*/ 75 h 26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37" h="266724">
                  <a:moveTo>
                    <a:pt x="33853" y="75"/>
                  </a:moveTo>
                  <a:lnTo>
                    <a:pt x="215" y="75"/>
                  </a:lnTo>
                  <a:lnTo>
                    <a:pt x="215" y="10744"/>
                  </a:lnTo>
                  <a:lnTo>
                    <a:pt x="24032" y="10744"/>
                  </a:lnTo>
                  <a:lnTo>
                    <a:pt x="24032" y="256131"/>
                  </a:lnTo>
                  <a:lnTo>
                    <a:pt x="215" y="256131"/>
                  </a:lnTo>
                  <a:lnTo>
                    <a:pt x="215" y="266800"/>
                  </a:lnTo>
                  <a:lnTo>
                    <a:pt x="33853" y="266800"/>
                  </a:lnTo>
                  <a:lnTo>
                    <a:pt x="33853" y="7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51" name="Dowolny kształt: kształt 250">
              <a:extLst>
                <a:ext uri="{FF2B5EF4-FFF2-40B4-BE49-F238E27FC236}">
                  <a16:creationId xmlns:a16="http://schemas.microsoft.com/office/drawing/2014/main" id="{DB2C2B77-FC51-0333-6356-C4DA507EAF0B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729544" y="7031631"/>
              <a:ext cx="163279" cy="62413"/>
            </a:xfrm>
            <a:custGeom>
              <a:avLst/>
              <a:gdLst>
                <a:gd name="connsiteX0" fmla="*/ 155152 w 163279"/>
                <a:gd name="connsiteY0" fmla="*/ 10744 h 62413"/>
                <a:gd name="connsiteX1" fmla="*/ 163500 w 163279"/>
                <a:gd name="connsiteY1" fmla="*/ 5409 h 62413"/>
                <a:gd name="connsiteX2" fmla="*/ 155397 w 163279"/>
                <a:gd name="connsiteY2" fmla="*/ 75 h 62413"/>
                <a:gd name="connsiteX3" fmla="*/ 8323 w 163279"/>
                <a:gd name="connsiteY3" fmla="*/ 75 h 62413"/>
                <a:gd name="connsiteX4" fmla="*/ 221 w 163279"/>
                <a:gd name="connsiteY4" fmla="*/ 5409 h 62413"/>
                <a:gd name="connsiteX5" fmla="*/ 8569 w 163279"/>
                <a:gd name="connsiteY5" fmla="*/ 10744 h 62413"/>
                <a:gd name="connsiteX6" fmla="*/ 155152 w 163279"/>
                <a:gd name="connsiteY6" fmla="*/ 10744 h 62413"/>
                <a:gd name="connsiteX7" fmla="*/ 155397 w 163279"/>
                <a:gd name="connsiteY7" fmla="*/ 62488 h 62413"/>
                <a:gd name="connsiteX8" fmla="*/ 163500 w 163279"/>
                <a:gd name="connsiteY8" fmla="*/ 57154 h 62413"/>
                <a:gd name="connsiteX9" fmla="*/ 155152 w 163279"/>
                <a:gd name="connsiteY9" fmla="*/ 51819 h 62413"/>
                <a:gd name="connsiteX10" fmla="*/ 8569 w 163279"/>
                <a:gd name="connsiteY10" fmla="*/ 51819 h 62413"/>
                <a:gd name="connsiteX11" fmla="*/ 221 w 163279"/>
                <a:gd name="connsiteY11" fmla="*/ 57154 h 62413"/>
                <a:gd name="connsiteX12" fmla="*/ 8323 w 163279"/>
                <a:gd name="connsiteY12" fmla="*/ 62488 h 62413"/>
                <a:gd name="connsiteX13" fmla="*/ 155397 w 163279"/>
                <a:gd name="connsiteY13" fmla="*/ 62488 h 62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3279" h="62413">
                  <a:moveTo>
                    <a:pt x="155152" y="10744"/>
                  </a:moveTo>
                  <a:cubicBezTo>
                    <a:pt x="158835" y="10744"/>
                    <a:pt x="163500" y="10744"/>
                    <a:pt x="163500" y="5409"/>
                  </a:cubicBezTo>
                  <a:cubicBezTo>
                    <a:pt x="163500" y="75"/>
                    <a:pt x="158835" y="75"/>
                    <a:pt x="155397" y="75"/>
                  </a:cubicBezTo>
                  <a:lnTo>
                    <a:pt x="8323" y="75"/>
                  </a:lnTo>
                  <a:cubicBezTo>
                    <a:pt x="4886" y="75"/>
                    <a:pt x="221" y="75"/>
                    <a:pt x="221" y="5409"/>
                  </a:cubicBezTo>
                  <a:cubicBezTo>
                    <a:pt x="221" y="10744"/>
                    <a:pt x="4886" y="10744"/>
                    <a:pt x="8569" y="10744"/>
                  </a:cubicBezTo>
                  <a:lnTo>
                    <a:pt x="155152" y="10744"/>
                  </a:lnTo>
                  <a:close/>
                  <a:moveTo>
                    <a:pt x="155397" y="62488"/>
                  </a:moveTo>
                  <a:cubicBezTo>
                    <a:pt x="158835" y="62488"/>
                    <a:pt x="163500" y="62488"/>
                    <a:pt x="163500" y="57154"/>
                  </a:cubicBezTo>
                  <a:cubicBezTo>
                    <a:pt x="163500" y="51819"/>
                    <a:pt x="158835" y="51819"/>
                    <a:pt x="155152" y="51819"/>
                  </a:cubicBezTo>
                  <a:lnTo>
                    <a:pt x="8569" y="51819"/>
                  </a:lnTo>
                  <a:cubicBezTo>
                    <a:pt x="4886" y="51819"/>
                    <a:pt x="221" y="51819"/>
                    <a:pt x="221" y="57154"/>
                  </a:cubicBezTo>
                  <a:cubicBezTo>
                    <a:pt x="221" y="62488"/>
                    <a:pt x="4886" y="62488"/>
                    <a:pt x="8323" y="62488"/>
                  </a:cubicBezTo>
                  <a:lnTo>
                    <a:pt x="155397" y="62488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52" name="Dowolny kształt: kształt 251">
              <a:extLst>
                <a:ext uri="{FF2B5EF4-FFF2-40B4-BE49-F238E27FC236}">
                  <a16:creationId xmlns:a16="http://schemas.microsoft.com/office/drawing/2014/main" id="{2545F683-8842-8B6F-4021-2DE3ADBBEF0D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981841" y="6948947"/>
              <a:ext cx="108770" cy="180572"/>
            </a:xfrm>
            <a:custGeom>
              <a:avLst/>
              <a:gdLst>
                <a:gd name="connsiteX0" fmla="*/ 65543 w 108770"/>
                <a:gd name="connsiteY0" fmla="*/ 136638 h 180572"/>
                <a:gd name="connsiteX1" fmla="*/ 65543 w 108770"/>
                <a:gd name="connsiteY1" fmla="*/ 159843 h 180572"/>
                <a:gd name="connsiteX2" fmla="*/ 46883 w 108770"/>
                <a:gd name="connsiteY2" fmla="*/ 172379 h 180572"/>
                <a:gd name="connsiteX3" fmla="*/ 41726 w 108770"/>
                <a:gd name="connsiteY3" fmla="*/ 172379 h 180572"/>
                <a:gd name="connsiteX4" fmla="*/ 41726 w 108770"/>
                <a:gd name="connsiteY4" fmla="*/ 180647 h 180572"/>
                <a:gd name="connsiteX5" fmla="*/ 74873 w 108770"/>
                <a:gd name="connsiteY5" fmla="*/ 179847 h 180572"/>
                <a:gd name="connsiteX6" fmla="*/ 108266 w 108770"/>
                <a:gd name="connsiteY6" fmla="*/ 180647 h 180572"/>
                <a:gd name="connsiteX7" fmla="*/ 108266 w 108770"/>
                <a:gd name="connsiteY7" fmla="*/ 172379 h 180572"/>
                <a:gd name="connsiteX8" fmla="*/ 103110 w 108770"/>
                <a:gd name="connsiteY8" fmla="*/ 172379 h 180572"/>
                <a:gd name="connsiteX9" fmla="*/ 84449 w 108770"/>
                <a:gd name="connsiteY9" fmla="*/ 159843 h 180572"/>
                <a:gd name="connsiteX10" fmla="*/ 84449 w 108770"/>
                <a:gd name="connsiteY10" fmla="*/ 136638 h 180572"/>
                <a:gd name="connsiteX11" fmla="*/ 109002 w 108770"/>
                <a:gd name="connsiteY11" fmla="*/ 136638 h 180572"/>
                <a:gd name="connsiteX12" fmla="*/ 109002 w 108770"/>
                <a:gd name="connsiteY12" fmla="*/ 128369 h 180572"/>
                <a:gd name="connsiteX13" fmla="*/ 84449 w 108770"/>
                <a:gd name="connsiteY13" fmla="*/ 128369 h 180572"/>
                <a:gd name="connsiteX14" fmla="*/ 84449 w 108770"/>
                <a:gd name="connsiteY14" fmla="*/ 7010 h 180572"/>
                <a:gd name="connsiteX15" fmla="*/ 80521 w 108770"/>
                <a:gd name="connsiteY15" fmla="*/ 75 h 180572"/>
                <a:gd name="connsiteX16" fmla="*/ 75610 w 108770"/>
                <a:gd name="connsiteY16" fmla="*/ 3275 h 180572"/>
                <a:gd name="connsiteX17" fmla="*/ 231 w 108770"/>
                <a:gd name="connsiteY17" fmla="*/ 128369 h 180572"/>
                <a:gd name="connsiteX18" fmla="*/ 231 w 108770"/>
                <a:gd name="connsiteY18" fmla="*/ 136638 h 180572"/>
                <a:gd name="connsiteX19" fmla="*/ 65543 w 108770"/>
                <a:gd name="connsiteY19" fmla="*/ 136638 h 180572"/>
                <a:gd name="connsiteX20" fmla="*/ 67016 w 108770"/>
                <a:gd name="connsiteY20" fmla="*/ 128369 h 180572"/>
                <a:gd name="connsiteX21" fmla="*/ 7106 w 108770"/>
                <a:gd name="connsiteY21" fmla="*/ 128369 h 180572"/>
                <a:gd name="connsiteX22" fmla="*/ 67016 w 108770"/>
                <a:gd name="connsiteY22" fmla="*/ 28881 h 180572"/>
                <a:gd name="connsiteX23" fmla="*/ 67016 w 108770"/>
                <a:gd name="connsiteY23" fmla="*/ 128369 h 18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8770" h="180572">
                  <a:moveTo>
                    <a:pt x="65543" y="136638"/>
                  </a:moveTo>
                  <a:lnTo>
                    <a:pt x="65543" y="159843"/>
                  </a:lnTo>
                  <a:cubicBezTo>
                    <a:pt x="65543" y="169445"/>
                    <a:pt x="65052" y="172379"/>
                    <a:pt x="46883" y="172379"/>
                  </a:cubicBezTo>
                  <a:lnTo>
                    <a:pt x="41726" y="172379"/>
                  </a:lnTo>
                  <a:lnTo>
                    <a:pt x="41726" y="180647"/>
                  </a:lnTo>
                  <a:cubicBezTo>
                    <a:pt x="51793" y="179847"/>
                    <a:pt x="64561" y="179847"/>
                    <a:pt x="74873" y="179847"/>
                  </a:cubicBezTo>
                  <a:cubicBezTo>
                    <a:pt x="85186" y="179847"/>
                    <a:pt x="98199" y="179847"/>
                    <a:pt x="108266" y="180647"/>
                  </a:cubicBezTo>
                  <a:lnTo>
                    <a:pt x="108266" y="172379"/>
                  </a:lnTo>
                  <a:lnTo>
                    <a:pt x="103110" y="172379"/>
                  </a:lnTo>
                  <a:cubicBezTo>
                    <a:pt x="84940" y="172379"/>
                    <a:pt x="84449" y="169445"/>
                    <a:pt x="84449" y="159843"/>
                  </a:cubicBezTo>
                  <a:lnTo>
                    <a:pt x="84449" y="136638"/>
                  </a:lnTo>
                  <a:lnTo>
                    <a:pt x="109002" y="136638"/>
                  </a:lnTo>
                  <a:lnTo>
                    <a:pt x="109002" y="128369"/>
                  </a:lnTo>
                  <a:lnTo>
                    <a:pt x="84449" y="128369"/>
                  </a:lnTo>
                  <a:lnTo>
                    <a:pt x="84449" y="7010"/>
                  </a:lnTo>
                  <a:cubicBezTo>
                    <a:pt x="84449" y="1675"/>
                    <a:pt x="84449" y="75"/>
                    <a:pt x="80521" y="75"/>
                  </a:cubicBezTo>
                  <a:cubicBezTo>
                    <a:pt x="78311" y="75"/>
                    <a:pt x="77574" y="75"/>
                    <a:pt x="75610" y="3275"/>
                  </a:cubicBezTo>
                  <a:lnTo>
                    <a:pt x="231" y="128369"/>
                  </a:lnTo>
                  <a:lnTo>
                    <a:pt x="231" y="136638"/>
                  </a:lnTo>
                  <a:lnTo>
                    <a:pt x="65543" y="136638"/>
                  </a:lnTo>
                  <a:close/>
                  <a:moveTo>
                    <a:pt x="67016" y="128369"/>
                  </a:moveTo>
                  <a:lnTo>
                    <a:pt x="7106" y="128369"/>
                  </a:lnTo>
                  <a:lnTo>
                    <a:pt x="67016" y="28881"/>
                  </a:lnTo>
                  <a:lnTo>
                    <a:pt x="67016" y="12836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53" name="Dowolny kształt: kształt 252">
              <a:extLst>
                <a:ext uri="{FF2B5EF4-FFF2-40B4-BE49-F238E27FC236}">
                  <a16:creationId xmlns:a16="http://schemas.microsoft.com/office/drawing/2014/main" id="{26E04F64-5EF5-F053-87A1-5D8C53E9B1B0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8282622" y="7011627"/>
              <a:ext cx="191760" cy="117892"/>
            </a:xfrm>
            <a:custGeom>
              <a:avLst/>
              <a:gdLst>
                <a:gd name="connsiteX0" fmla="*/ 19395 w 191760"/>
                <a:gd name="connsiteY0" fmla="*/ 26214 h 117892"/>
                <a:gd name="connsiteX1" fmla="*/ 19395 w 191760"/>
                <a:gd name="connsiteY1" fmla="*/ 97696 h 117892"/>
                <a:gd name="connsiteX2" fmla="*/ 244 w 191760"/>
                <a:gd name="connsiteY2" fmla="*/ 109699 h 117892"/>
                <a:gd name="connsiteX3" fmla="*/ 244 w 191760"/>
                <a:gd name="connsiteY3" fmla="*/ 117967 h 117892"/>
                <a:gd name="connsiteX4" fmla="*/ 27989 w 191760"/>
                <a:gd name="connsiteY4" fmla="*/ 117167 h 117892"/>
                <a:gd name="connsiteX5" fmla="*/ 55488 w 191760"/>
                <a:gd name="connsiteY5" fmla="*/ 117967 h 117892"/>
                <a:gd name="connsiteX6" fmla="*/ 55488 w 191760"/>
                <a:gd name="connsiteY6" fmla="*/ 109699 h 117892"/>
                <a:gd name="connsiteX7" fmla="*/ 36337 w 191760"/>
                <a:gd name="connsiteY7" fmla="*/ 97696 h 117892"/>
                <a:gd name="connsiteX8" fmla="*/ 36337 w 191760"/>
                <a:gd name="connsiteY8" fmla="*/ 48619 h 117892"/>
                <a:gd name="connsiteX9" fmla="*/ 69484 w 191760"/>
                <a:gd name="connsiteY9" fmla="*/ 5943 h 117892"/>
                <a:gd name="connsiteX10" fmla="*/ 87653 w 191760"/>
                <a:gd name="connsiteY10" fmla="*/ 35549 h 117892"/>
                <a:gd name="connsiteX11" fmla="*/ 87653 w 191760"/>
                <a:gd name="connsiteY11" fmla="*/ 97696 h 117892"/>
                <a:gd name="connsiteX12" fmla="*/ 68502 w 191760"/>
                <a:gd name="connsiteY12" fmla="*/ 109699 h 117892"/>
                <a:gd name="connsiteX13" fmla="*/ 68502 w 191760"/>
                <a:gd name="connsiteY13" fmla="*/ 117967 h 117892"/>
                <a:gd name="connsiteX14" fmla="*/ 96247 w 191760"/>
                <a:gd name="connsiteY14" fmla="*/ 117167 h 117892"/>
                <a:gd name="connsiteX15" fmla="*/ 123746 w 191760"/>
                <a:gd name="connsiteY15" fmla="*/ 117967 h 117892"/>
                <a:gd name="connsiteX16" fmla="*/ 123746 w 191760"/>
                <a:gd name="connsiteY16" fmla="*/ 109699 h 117892"/>
                <a:gd name="connsiteX17" fmla="*/ 104595 w 191760"/>
                <a:gd name="connsiteY17" fmla="*/ 97696 h 117892"/>
                <a:gd name="connsiteX18" fmla="*/ 104595 w 191760"/>
                <a:gd name="connsiteY18" fmla="*/ 48619 h 117892"/>
                <a:gd name="connsiteX19" fmla="*/ 137742 w 191760"/>
                <a:gd name="connsiteY19" fmla="*/ 5943 h 117892"/>
                <a:gd name="connsiteX20" fmla="*/ 155911 w 191760"/>
                <a:gd name="connsiteY20" fmla="*/ 35549 h 117892"/>
                <a:gd name="connsiteX21" fmla="*/ 155911 w 191760"/>
                <a:gd name="connsiteY21" fmla="*/ 97696 h 117892"/>
                <a:gd name="connsiteX22" fmla="*/ 136760 w 191760"/>
                <a:gd name="connsiteY22" fmla="*/ 109699 h 117892"/>
                <a:gd name="connsiteX23" fmla="*/ 136760 w 191760"/>
                <a:gd name="connsiteY23" fmla="*/ 117967 h 117892"/>
                <a:gd name="connsiteX24" fmla="*/ 164505 w 191760"/>
                <a:gd name="connsiteY24" fmla="*/ 117167 h 117892"/>
                <a:gd name="connsiteX25" fmla="*/ 192004 w 191760"/>
                <a:gd name="connsiteY25" fmla="*/ 117967 h 117892"/>
                <a:gd name="connsiteX26" fmla="*/ 192004 w 191760"/>
                <a:gd name="connsiteY26" fmla="*/ 109699 h 117892"/>
                <a:gd name="connsiteX27" fmla="*/ 172853 w 191760"/>
                <a:gd name="connsiteY27" fmla="*/ 101697 h 117892"/>
                <a:gd name="connsiteX28" fmla="*/ 172853 w 191760"/>
                <a:gd name="connsiteY28" fmla="*/ 50752 h 117892"/>
                <a:gd name="connsiteX29" fmla="*/ 165241 w 191760"/>
                <a:gd name="connsiteY29" fmla="*/ 9944 h 117892"/>
                <a:gd name="connsiteX30" fmla="*/ 139460 w 191760"/>
                <a:gd name="connsiteY30" fmla="*/ 75 h 117892"/>
                <a:gd name="connsiteX31" fmla="*/ 103858 w 191760"/>
                <a:gd name="connsiteY31" fmla="*/ 26214 h 117892"/>
                <a:gd name="connsiteX32" fmla="*/ 71202 w 191760"/>
                <a:gd name="connsiteY32" fmla="*/ 75 h 117892"/>
                <a:gd name="connsiteX33" fmla="*/ 34864 w 191760"/>
                <a:gd name="connsiteY33" fmla="*/ 28081 h 117892"/>
                <a:gd name="connsiteX34" fmla="*/ 34864 w 191760"/>
                <a:gd name="connsiteY34" fmla="*/ 75 h 117892"/>
                <a:gd name="connsiteX35" fmla="*/ 244 w 191760"/>
                <a:gd name="connsiteY35" fmla="*/ 3009 h 117892"/>
                <a:gd name="connsiteX36" fmla="*/ 244 w 191760"/>
                <a:gd name="connsiteY36" fmla="*/ 11277 h 117892"/>
                <a:gd name="connsiteX37" fmla="*/ 19395 w 191760"/>
                <a:gd name="connsiteY37" fmla="*/ 26214 h 117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1760" h="117892">
                  <a:moveTo>
                    <a:pt x="19395" y="26214"/>
                  </a:moveTo>
                  <a:lnTo>
                    <a:pt x="19395" y="97696"/>
                  </a:lnTo>
                  <a:cubicBezTo>
                    <a:pt x="19395" y="109699"/>
                    <a:pt x="16694" y="109699"/>
                    <a:pt x="244" y="109699"/>
                  </a:cubicBezTo>
                  <a:lnTo>
                    <a:pt x="244" y="117967"/>
                  </a:lnTo>
                  <a:cubicBezTo>
                    <a:pt x="8837" y="117700"/>
                    <a:pt x="21359" y="117167"/>
                    <a:pt x="27989" y="117167"/>
                  </a:cubicBezTo>
                  <a:cubicBezTo>
                    <a:pt x="34373" y="117167"/>
                    <a:pt x="47140" y="117700"/>
                    <a:pt x="55488" y="117967"/>
                  </a:cubicBezTo>
                  <a:lnTo>
                    <a:pt x="55488" y="109699"/>
                  </a:lnTo>
                  <a:cubicBezTo>
                    <a:pt x="39038" y="109699"/>
                    <a:pt x="36337" y="109699"/>
                    <a:pt x="36337" y="97696"/>
                  </a:cubicBezTo>
                  <a:lnTo>
                    <a:pt x="36337" y="48619"/>
                  </a:lnTo>
                  <a:cubicBezTo>
                    <a:pt x="36337" y="20879"/>
                    <a:pt x="53770" y="5943"/>
                    <a:pt x="69484" y="5943"/>
                  </a:cubicBezTo>
                  <a:cubicBezTo>
                    <a:pt x="84952" y="5943"/>
                    <a:pt x="87653" y="20346"/>
                    <a:pt x="87653" y="35549"/>
                  </a:cubicBezTo>
                  <a:lnTo>
                    <a:pt x="87653" y="97696"/>
                  </a:lnTo>
                  <a:cubicBezTo>
                    <a:pt x="87653" y="109699"/>
                    <a:pt x="84952" y="109699"/>
                    <a:pt x="68502" y="109699"/>
                  </a:cubicBezTo>
                  <a:lnTo>
                    <a:pt x="68502" y="117967"/>
                  </a:lnTo>
                  <a:cubicBezTo>
                    <a:pt x="77095" y="117700"/>
                    <a:pt x="89617" y="117167"/>
                    <a:pt x="96247" y="117167"/>
                  </a:cubicBezTo>
                  <a:cubicBezTo>
                    <a:pt x="102631" y="117167"/>
                    <a:pt x="115398" y="117700"/>
                    <a:pt x="123746" y="117967"/>
                  </a:cubicBezTo>
                  <a:lnTo>
                    <a:pt x="123746" y="109699"/>
                  </a:lnTo>
                  <a:cubicBezTo>
                    <a:pt x="107296" y="109699"/>
                    <a:pt x="104595" y="109699"/>
                    <a:pt x="104595" y="97696"/>
                  </a:cubicBezTo>
                  <a:lnTo>
                    <a:pt x="104595" y="48619"/>
                  </a:lnTo>
                  <a:cubicBezTo>
                    <a:pt x="104595" y="20879"/>
                    <a:pt x="122028" y="5943"/>
                    <a:pt x="137742" y="5943"/>
                  </a:cubicBezTo>
                  <a:cubicBezTo>
                    <a:pt x="153210" y="5943"/>
                    <a:pt x="155911" y="20346"/>
                    <a:pt x="155911" y="35549"/>
                  </a:cubicBezTo>
                  <a:lnTo>
                    <a:pt x="155911" y="97696"/>
                  </a:lnTo>
                  <a:cubicBezTo>
                    <a:pt x="155911" y="109699"/>
                    <a:pt x="153210" y="109699"/>
                    <a:pt x="136760" y="109699"/>
                  </a:cubicBezTo>
                  <a:lnTo>
                    <a:pt x="136760" y="117967"/>
                  </a:lnTo>
                  <a:cubicBezTo>
                    <a:pt x="145353" y="117700"/>
                    <a:pt x="157875" y="117167"/>
                    <a:pt x="164505" y="117167"/>
                  </a:cubicBezTo>
                  <a:cubicBezTo>
                    <a:pt x="170889" y="117167"/>
                    <a:pt x="183656" y="117700"/>
                    <a:pt x="192004" y="117967"/>
                  </a:cubicBezTo>
                  <a:lnTo>
                    <a:pt x="192004" y="109699"/>
                  </a:lnTo>
                  <a:cubicBezTo>
                    <a:pt x="179237" y="109699"/>
                    <a:pt x="173098" y="109699"/>
                    <a:pt x="172853" y="101697"/>
                  </a:cubicBezTo>
                  <a:lnTo>
                    <a:pt x="172853" y="50752"/>
                  </a:lnTo>
                  <a:cubicBezTo>
                    <a:pt x="172853" y="27814"/>
                    <a:pt x="172853" y="19546"/>
                    <a:pt x="165241" y="9944"/>
                  </a:cubicBezTo>
                  <a:cubicBezTo>
                    <a:pt x="161804" y="5409"/>
                    <a:pt x="153701" y="75"/>
                    <a:pt x="139460" y="75"/>
                  </a:cubicBezTo>
                  <a:cubicBezTo>
                    <a:pt x="118836" y="75"/>
                    <a:pt x="108032" y="16078"/>
                    <a:pt x="103858" y="26214"/>
                  </a:cubicBezTo>
                  <a:cubicBezTo>
                    <a:pt x="100421" y="3009"/>
                    <a:pt x="82251" y="75"/>
                    <a:pt x="71202" y="75"/>
                  </a:cubicBezTo>
                  <a:cubicBezTo>
                    <a:pt x="53279" y="75"/>
                    <a:pt x="41739" y="11544"/>
                    <a:pt x="34864" y="28081"/>
                  </a:cubicBezTo>
                  <a:lnTo>
                    <a:pt x="34864" y="75"/>
                  </a:lnTo>
                  <a:lnTo>
                    <a:pt x="244" y="3009"/>
                  </a:lnTo>
                  <a:lnTo>
                    <a:pt x="244" y="11277"/>
                  </a:lnTo>
                  <a:cubicBezTo>
                    <a:pt x="17431" y="11277"/>
                    <a:pt x="19395" y="13144"/>
                    <a:pt x="19395" y="26214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54" name="Dowolny kształt: kształt 253">
              <a:extLst>
                <a:ext uri="{FF2B5EF4-FFF2-40B4-BE49-F238E27FC236}">
                  <a16:creationId xmlns:a16="http://schemas.microsoft.com/office/drawing/2014/main" id="{0691EAD6-3373-4363-A2B5-3028DC00782E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8487478" y="6951080"/>
              <a:ext cx="52543" cy="178438"/>
            </a:xfrm>
            <a:custGeom>
              <a:avLst/>
              <a:gdLst>
                <a:gd name="connsiteX0" fmla="*/ 35609 w 52543"/>
                <a:gd name="connsiteY0" fmla="*/ 60621 h 178438"/>
                <a:gd name="connsiteX1" fmla="*/ 1234 w 52543"/>
                <a:gd name="connsiteY1" fmla="*/ 63555 h 178438"/>
                <a:gd name="connsiteX2" fmla="*/ 1234 w 52543"/>
                <a:gd name="connsiteY2" fmla="*/ 71824 h 178438"/>
                <a:gd name="connsiteX3" fmla="*/ 19403 w 52543"/>
                <a:gd name="connsiteY3" fmla="*/ 86494 h 178438"/>
                <a:gd name="connsiteX4" fmla="*/ 19403 w 52543"/>
                <a:gd name="connsiteY4" fmla="*/ 158243 h 178438"/>
                <a:gd name="connsiteX5" fmla="*/ 252 w 52543"/>
                <a:gd name="connsiteY5" fmla="*/ 170245 h 178438"/>
                <a:gd name="connsiteX6" fmla="*/ 252 w 52543"/>
                <a:gd name="connsiteY6" fmla="*/ 178514 h 178438"/>
                <a:gd name="connsiteX7" fmla="*/ 27260 w 52543"/>
                <a:gd name="connsiteY7" fmla="*/ 177713 h 178438"/>
                <a:gd name="connsiteX8" fmla="*/ 52796 w 52543"/>
                <a:gd name="connsiteY8" fmla="*/ 178514 h 178438"/>
                <a:gd name="connsiteX9" fmla="*/ 52796 w 52543"/>
                <a:gd name="connsiteY9" fmla="*/ 170245 h 178438"/>
                <a:gd name="connsiteX10" fmla="*/ 35609 w 52543"/>
                <a:gd name="connsiteY10" fmla="*/ 158509 h 178438"/>
                <a:gd name="connsiteX11" fmla="*/ 35609 w 52543"/>
                <a:gd name="connsiteY11" fmla="*/ 60621 h 178438"/>
                <a:gd name="connsiteX12" fmla="*/ 36591 w 52543"/>
                <a:gd name="connsiteY12" fmla="*/ 14211 h 178438"/>
                <a:gd name="connsiteX13" fmla="*/ 23577 w 52543"/>
                <a:gd name="connsiteY13" fmla="*/ 75 h 178438"/>
                <a:gd name="connsiteX14" fmla="*/ 10564 w 52543"/>
                <a:gd name="connsiteY14" fmla="*/ 14211 h 178438"/>
                <a:gd name="connsiteX15" fmla="*/ 23577 w 52543"/>
                <a:gd name="connsiteY15" fmla="*/ 28348 h 178438"/>
                <a:gd name="connsiteX16" fmla="*/ 36591 w 52543"/>
                <a:gd name="connsiteY16" fmla="*/ 14211 h 1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543" h="178438">
                  <a:moveTo>
                    <a:pt x="35609" y="60621"/>
                  </a:moveTo>
                  <a:lnTo>
                    <a:pt x="1234" y="63555"/>
                  </a:lnTo>
                  <a:lnTo>
                    <a:pt x="1234" y="71824"/>
                  </a:lnTo>
                  <a:cubicBezTo>
                    <a:pt x="17194" y="71824"/>
                    <a:pt x="19403" y="73424"/>
                    <a:pt x="19403" y="86494"/>
                  </a:cubicBezTo>
                  <a:lnTo>
                    <a:pt x="19403" y="158243"/>
                  </a:lnTo>
                  <a:cubicBezTo>
                    <a:pt x="19403" y="170245"/>
                    <a:pt x="16703" y="170245"/>
                    <a:pt x="252" y="170245"/>
                  </a:cubicBezTo>
                  <a:lnTo>
                    <a:pt x="252" y="178514"/>
                  </a:lnTo>
                  <a:cubicBezTo>
                    <a:pt x="8109" y="178247"/>
                    <a:pt x="21368" y="177713"/>
                    <a:pt x="27260" y="177713"/>
                  </a:cubicBezTo>
                  <a:cubicBezTo>
                    <a:pt x="35854" y="177713"/>
                    <a:pt x="44448" y="178247"/>
                    <a:pt x="52796" y="178514"/>
                  </a:cubicBezTo>
                  <a:lnTo>
                    <a:pt x="52796" y="170245"/>
                  </a:lnTo>
                  <a:cubicBezTo>
                    <a:pt x="36591" y="170245"/>
                    <a:pt x="35609" y="168912"/>
                    <a:pt x="35609" y="158509"/>
                  </a:cubicBezTo>
                  <a:lnTo>
                    <a:pt x="35609" y="60621"/>
                  </a:lnTo>
                  <a:close/>
                  <a:moveTo>
                    <a:pt x="36591" y="14211"/>
                  </a:moveTo>
                  <a:cubicBezTo>
                    <a:pt x="36591" y="5676"/>
                    <a:pt x="30452" y="75"/>
                    <a:pt x="23577" y="75"/>
                  </a:cubicBezTo>
                  <a:cubicBezTo>
                    <a:pt x="15966" y="75"/>
                    <a:pt x="10564" y="7276"/>
                    <a:pt x="10564" y="14211"/>
                  </a:cubicBezTo>
                  <a:cubicBezTo>
                    <a:pt x="10564" y="21413"/>
                    <a:pt x="15966" y="28348"/>
                    <a:pt x="23577" y="28348"/>
                  </a:cubicBezTo>
                  <a:cubicBezTo>
                    <a:pt x="30452" y="28348"/>
                    <a:pt x="36591" y="22746"/>
                    <a:pt x="36591" y="14211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55" name="Dowolny kształt: kształt 254">
              <a:extLst>
                <a:ext uri="{FF2B5EF4-FFF2-40B4-BE49-F238E27FC236}">
                  <a16:creationId xmlns:a16="http://schemas.microsoft.com/office/drawing/2014/main" id="{2A05ADD7-76CB-DEC3-158A-9D460AB3144F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8555436" y="7011627"/>
              <a:ext cx="123502" cy="117892"/>
            </a:xfrm>
            <a:custGeom>
              <a:avLst/>
              <a:gdLst>
                <a:gd name="connsiteX0" fmla="*/ 19406 w 123502"/>
                <a:gd name="connsiteY0" fmla="*/ 26214 h 117892"/>
                <a:gd name="connsiteX1" fmla="*/ 19406 w 123502"/>
                <a:gd name="connsiteY1" fmla="*/ 97696 h 117892"/>
                <a:gd name="connsiteX2" fmla="*/ 255 w 123502"/>
                <a:gd name="connsiteY2" fmla="*/ 109699 h 117892"/>
                <a:gd name="connsiteX3" fmla="*/ 255 w 123502"/>
                <a:gd name="connsiteY3" fmla="*/ 117967 h 117892"/>
                <a:gd name="connsiteX4" fmla="*/ 28000 w 123502"/>
                <a:gd name="connsiteY4" fmla="*/ 117167 h 117892"/>
                <a:gd name="connsiteX5" fmla="*/ 55499 w 123502"/>
                <a:gd name="connsiteY5" fmla="*/ 117967 h 117892"/>
                <a:gd name="connsiteX6" fmla="*/ 55499 w 123502"/>
                <a:gd name="connsiteY6" fmla="*/ 109699 h 117892"/>
                <a:gd name="connsiteX7" fmla="*/ 36348 w 123502"/>
                <a:gd name="connsiteY7" fmla="*/ 97696 h 117892"/>
                <a:gd name="connsiteX8" fmla="*/ 36348 w 123502"/>
                <a:gd name="connsiteY8" fmla="*/ 48619 h 117892"/>
                <a:gd name="connsiteX9" fmla="*/ 69495 w 123502"/>
                <a:gd name="connsiteY9" fmla="*/ 5943 h 117892"/>
                <a:gd name="connsiteX10" fmla="*/ 87664 w 123502"/>
                <a:gd name="connsiteY10" fmla="*/ 35549 h 117892"/>
                <a:gd name="connsiteX11" fmla="*/ 87664 w 123502"/>
                <a:gd name="connsiteY11" fmla="*/ 97696 h 117892"/>
                <a:gd name="connsiteX12" fmla="*/ 68513 w 123502"/>
                <a:gd name="connsiteY12" fmla="*/ 109699 h 117892"/>
                <a:gd name="connsiteX13" fmla="*/ 68513 w 123502"/>
                <a:gd name="connsiteY13" fmla="*/ 117967 h 117892"/>
                <a:gd name="connsiteX14" fmla="*/ 96258 w 123502"/>
                <a:gd name="connsiteY14" fmla="*/ 117167 h 117892"/>
                <a:gd name="connsiteX15" fmla="*/ 123757 w 123502"/>
                <a:gd name="connsiteY15" fmla="*/ 117967 h 117892"/>
                <a:gd name="connsiteX16" fmla="*/ 123757 w 123502"/>
                <a:gd name="connsiteY16" fmla="*/ 109699 h 117892"/>
                <a:gd name="connsiteX17" fmla="*/ 104606 w 123502"/>
                <a:gd name="connsiteY17" fmla="*/ 101697 h 117892"/>
                <a:gd name="connsiteX18" fmla="*/ 104606 w 123502"/>
                <a:gd name="connsiteY18" fmla="*/ 50752 h 117892"/>
                <a:gd name="connsiteX19" fmla="*/ 96994 w 123502"/>
                <a:gd name="connsiteY19" fmla="*/ 9944 h 117892"/>
                <a:gd name="connsiteX20" fmla="*/ 71214 w 123502"/>
                <a:gd name="connsiteY20" fmla="*/ 75 h 117892"/>
                <a:gd name="connsiteX21" fmla="*/ 34875 w 123502"/>
                <a:gd name="connsiteY21" fmla="*/ 28081 h 117892"/>
                <a:gd name="connsiteX22" fmla="*/ 34875 w 123502"/>
                <a:gd name="connsiteY22" fmla="*/ 75 h 117892"/>
                <a:gd name="connsiteX23" fmla="*/ 255 w 123502"/>
                <a:gd name="connsiteY23" fmla="*/ 3009 h 117892"/>
                <a:gd name="connsiteX24" fmla="*/ 255 w 123502"/>
                <a:gd name="connsiteY24" fmla="*/ 11277 h 117892"/>
                <a:gd name="connsiteX25" fmla="*/ 19406 w 123502"/>
                <a:gd name="connsiteY25" fmla="*/ 26214 h 117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3502" h="117892">
                  <a:moveTo>
                    <a:pt x="19406" y="26214"/>
                  </a:moveTo>
                  <a:lnTo>
                    <a:pt x="19406" y="97696"/>
                  </a:lnTo>
                  <a:cubicBezTo>
                    <a:pt x="19406" y="109699"/>
                    <a:pt x="16705" y="109699"/>
                    <a:pt x="255" y="109699"/>
                  </a:cubicBezTo>
                  <a:lnTo>
                    <a:pt x="255" y="117967"/>
                  </a:lnTo>
                  <a:cubicBezTo>
                    <a:pt x="8848" y="117700"/>
                    <a:pt x="21370" y="117167"/>
                    <a:pt x="28000" y="117167"/>
                  </a:cubicBezTo>
                  <a:cubicBezTo>
                    <a:pt x="34384" y="117167"/>
                    <a:pt x="47151" y="117700"/>
                    <a:pt x="55499" y="117967"/>
                  </a:cubicBezTo>
                  <a:lnTo>
                    <a:pt x="55499" y="109699"/>
                  </a:lnTo>
                  <a:cubicBezTo>
                    <a:pt x="39049" y="109699"/>
                    <a:pt x="36348" y="109699"/>
                    <a:pt x="36348" y="97696"/>
                  </a:cubicBezTo>
                  <a:lnTo>
                    <a:pt x="36348" y="48619"/>
                  </a:lnTo>
                  <a:cubicBezTo>
                    <a:pt x="36348" y="20879"/>
                    <a:pt x="53781" y="5943"/>
                    <a:pt x="69495" y="5943"/>
                  </a:cubicBezTo>
                  <a:cubicBezTo>
                    <a:pt x="84963" y="5943"/>
                    <a:pt x="87664" y="20346"/>
                    <a:pt x="87664" y="35549"/>
                  </a:cubicBezTo>
                  <a:lnTo>
                    <a:pt x="87664" y="97696"/>
                  </a:lnTo>
                  <a:cubicBezTo>
                    <a:pt x="87664" y="109699"/>
                    <a:pt x="84963" y="109699"/>
                    <a:pt x="68513" y="109699"/>
                  </a:cubicBezTo>
                  <a:lnTo>
                    <a:pt x="68513" y="117967"/>
                  </a:lnTo>
                  <a:cubicBezTo>
                    <a:pt x="77106" y="117700"/>
                    <a:pt x="89628" y="117167"/>
                    <a:pt x="96258" y="117167"/>
                  </a:cubicBezTo>
                  <a:cubicBezTo>
                    <a:pt x="102642" y="117167"/>
                    <a:pt x="115409" y="117700"/>
                    <a:pt x="123757" y="117967"/>
                  </a:cubicBezTo>
                  <a:lnTo>
                    <a:pt x="123757" y="109699"/>
                  </a:lnTo>
                  <a:cubicBezTo>
                    <a:pt x="110990" y="109699"/>
                    <a:pt x="104851" y="109699"/>
                    <a:pt x="104606" y="101697"/>
                  </a:cubicBezTo>
                  <a:lnTo>
                    <a:pt x="104606" y="50752"/>
                  </a:lnTo>
                  <a:cubicBezTo>
                    <a:pt x="104606" y="27814"/>
                    <a:pt x="104606" y="19546"/>
                    <a:pt x="96994" y="9944"/>
                  </a:cubicBezTo>
                  <a:cubicBezTo>
                    <a:pt x="93557" y="5409"/>
                    <a:pt x="85454" y="75"/>
                    <a:pt x="71214" y="75"/>
                  </a:cubicBezTo>
                  <a:cubicBezTo>
                    <a:pt x="53290" y="75"/>
                    <a:pt x="41750" y="11544"/>
                    <a:pt x="34875" y="28081"/>
                  </a:cubicBezTo>
                  <a:lnTo>
                    <a:pt x="34875" y="75"/>
                  </a:lnTo>
                  <a:lnTo>
                    <a:pt x="255" y="3009"/>
                  </a:lnTo>
                  <a:lnTo>
                    <a:pt x="255" y="11277"/>
                  </a:lnTo>
                  <a:cubicBezTo>
                    <a:pt x="17442" y="11277"/>
                    <a:pt x="19406" y="13144"/>
                    <a:pt x="19406" y="26214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56" name="Dowolny kształt: kształt 255">
              <a:extLst>
                <a:ext uri="{FF2B5EF4-FFF2-40B4-BE49-F238E27FC236}">
                  <a16:creationId xmlns:a16="http://schemas.microsoft.com/office/drawing/2014/main" id="{E6C86268-3A9E-9C37-6FFE-4293A97FEED8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154810" y="7193879"/>
              <a:ext cx="68061" cy="186707"/>
            </a:xfrm>
            <a:custGeom>
              <a:avLst/>
              <a:gdLst>
                <a:gd name="connsiteX0" fmla="*/ 40972 w 68061"/>
                <a:gd name="connsiteY0" fmla="*/ 26968 h 186707"/>
                <a:gd name="connsiteX1" fmla="*/ 46300 w 68061"/>
                <a:gd name="connsiteY1" fmla="*/ 12405 h 186707"/>
                <a:gd name="connsiteX2" fmla="*/ 64690 w 68061"/>
                <a:gd name="connsiteY2" fmla="*/ 5310 h 186707"/>
                <a:gd name="connsiteX3" fmla="*/ 68300 w 68061"/>
                <a:gd name="connsiteY3" fmla="*/ 2696 h 186707"/>
                <a:gd name="connsiteX4" fmla="*/ 64003 w 68061"/>
                <a:gd name="connsiteY4" fmla="*/ 82 h 186707"/>
                <a:gd name="connsiteX5" fmla="*/ 27566 w 68061"/>
                <a:gd name="connsiteY5" fmla="*/ 23607 h 186707"/>
                <a:gd name="connsiteX6" fmla="*/ 27566 w 68061"/>
                <a:gd name="connsiteY6" fmla="*/ 67484 h 186707"/>
                <a:gd name="connsiteX7" fmla="*/ 21894 w 68061"/>
                <a:gd name="connsiteY7" fmla="*/ 83727 h 186707"/>
                <a:gd name="connsiteX8" fmla="*/ 3676 w 68061"/>
                <a:gd name="connsiteY8" fmla="*/ 90822 h 186707"/>
                <a:gd name="connsiteX9" fmla="*/ 238 w 68061"/>
                <a:gd name="connsiteY9" fmla="*/ 93436 h 186707"/>
                <a:gd name="connsiteX10" fmla="*/ 3160 w 68061"/>
                <a:gd name="connsiteY10" fmla="*/ 96050 h 186707"/>
                <a:gd name="connsiteX11" fmla="*/ 27566 w 68061"/>
                <a:gd name="connsiteY11" fmla="*/ 115654 h 186707"/>
                <a:gd name="connsiteX12" fmla="*/ 27566 w 68061"/>
                <a:gd name="connsiteY12" fmla="*/ 159530 h 186707"/>
                <a:gd name="connsiteX13" fmla="*/ 36675 w 68061"/>
                <a:gd name="connsiteY13" fmla="*/ 179321 h 186707"/>
                <a:gd name="connsiteX14" fmla="*/ 64003 w 68061"/>
                <a:gd name="connsiteY14" fmla="*/ 186790 h 186707"/>
                <a:gd name="connsiteX15" fmla="*/ 68300 w 68061"/>
                <a:gd name="connsiteY15" fmla="*/ 184176 h 186707"/>
                <a:gd name="connsiteX16" fmla="*/ 65378 w 68061"/>
                <a:gd name="connsiteY16" fmla="*/ 181562 h 186707"/>
                <a:gd name="connsiteX17" fmla="*/ 41316 w 68061"/>
                <a:gd name="connsiteY17" fmla="*/ 165318 h 186707"/>
                <a:gd name="connsiteX18" fmla="*/ 40972 w 68061"/>
                <a:gd name="connsiteY18" fmla="*/ 159530 h 186707"/>
                <a:gd name="connsiteX19" fmla="*/ 40972 w 68061"/>
                <a:gd name="connsiteY19" fmla="*/ 120322 h 186707"/>
                <a:gd name="connsiteX20" fmla="*/ 36503 w 68061"/>
                <a:gd name="connsiteY20" fmla="*/ 103145 h 186707"/>
                <a:gd name="connsiteX21" fmla="*/ 20519 w 68061"/>
                <a:gd name="connsiteY21" fmla="*/ 93436 h 186707"/>
                <a:gd name="connsiteX22" fmla="*/ 40800 w 68061"/>
                <a:gd name="connsiteY22" fmla="*/ 73645 h 186707"/>
                <a:gd name="connsiteX23" fmla="*/ 40972 w 68061"/>
                <a:gd name="connsiteY23" fmla="*/ 66177 h 186707"/>
                <a:gd name="connsiteX24" fmla="*/ 40972 w 68061"/>
                <a:gd name="connsiteY24" fmla="*/ 26968 h 186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8061" h="186707">
                  <a:moveTo>
                    <a:pt x="40972" y="26968"/>
                  </a:moveTo>
                  <a:cubicBezTo>
                    <a:pt x="40972" y="23234"/>
                    <a:pt x="40972" y="17633"/>
                    <a:pt x="46300" y="12405"/>
                  </a:cubicBezTo>
                  <a:cubicBezTo>
                    <a:pt x="51456" y="7551"/>
                    <a:pt x="57987" y="5870"/>
                    <a:pt x="64690" y="5310"/>
                  </a:cubicBezTo>
                  <a:cubicBezTo>
                    <a:pt x="67097" y="5123"/>
                    <a:pt x="68300" y="5123"/>
                    <a:pt x="68300" y="2696"/>
                  </a:cubicBezTo>
                  <a:cubicBezTo>
                    <a:pt x="68300" y="82"/>
                    <a:pt x="66581" y="82"/>
                    <a:pt x="64003" y="82"/>
                  </a:cubicBezTo>
                  <a:cubicBezTo>
                    <a:pt x="45612" y="82"/>
                    <a:pt x="27738" y="8484"/>
                    <a:pt x="27566" y="23607"/>
                  </a:cubicBezTo>
                  <a:lnTo>
                    <a:pt x="27566" y="67484"/>
                  </a:lnTo>
                  <a:cubicBezTo>
                    <a:pt x="27566" y="72338"/>
                    <a:pt x="27566" y="78313"/>
                    <a:pt x="21894" y="83727"/>
                  </a:cubicBezTo>
                  <a:cubicBezTo>
                    <a:pt x="17769" y="87275"/>
                    <a:pt x="12269" y="90262"/>
                    <a:pt x="3676" y="90822"/>
                  </a:cubicBezTo>
                  <a:cubicBezTo>
                    <a:pt x="1613" y="91009"/>
                    <a:pt x="238" y="91009"/>
                    <a:pt x="238" y="93436"/>
                  </a:cubicBezTo>
                  <a:cubicBezTo>
                    <a:pt x="238" y="95863"/>
                    <a:pt x="1785" y="95863"/>
                    <a:pt x="3160" y="96050"/>
                  </a:cubicBezTo>
                  <a:cubicBezTo>
                    <a:pt x="23613" y="97544"/>
                    <a:pt x="27394" y="110426"/>
                    <a:pt x="27566" y="115654"/>
                  </a:cubicBezTo>
                  <a:lnTo>
                    <a:pt x="27566" y="159530"/>
                  </a:lnTo>
                  <a:cubicBezTo>
                    <a:pt x="27566" y="164572"/>
                    <a:pt x="27566" y="172973"/>
                    <a:pt x="36675" y="179321"/>
                  </a:cubicBezTo>
                  <a:cubicBezTo>
                    <a:pt x="46300" y="186043"/>
                    <a:pt x="59706" y="186790"/>
                    <a:pt x="64003" y="186790"/>
                  </a:cubicBezTo>
                  <a:cubicBezTo>
                    <a:pt x="66581" y="186790"/>
                    <a:pt x="68300" y="186790"/>
                    <a:pt x="68300" y="184176"/>
                  </a:cubicBezTo>
                  <a:cubicBezTo>
                    <a:pt x="68300" y="181749"/>
                    <a:pt x="66753" y="181562"/>
                    <a:pt x="65378" y="181562"/>
                  </a:cubicBezTo>
                  <a:cubicBezTo>
                    <a:pt x="49222" y="180628"/>
                    <a:pt x="42691" y="172227"/>
                    <a:pt x="41316" y="165318"/>
                  </a:cubicBezTo>
                  <a:cubicBezTo>
                    <a:pt x="40972" y="163451"/>
                    <a:pt x="40972" y="162144"/>
                    <a:pt x="40972" y="159530"/>
                  </a:cubicBezTo>
                  <a:lnTo>
                    <a:pt x="40972" y="120322"/>
                  </a:lnTo>
                  <a:cubicBezTo>
                    <a:pt x="40972" y="114907"/>
                    <a:pt x="40972" y="108186"/>
                    <a:pt x="36503" y="103145"/>
                  </a:cubicBezTo>
                  <a:cubicBezTo>
                    <a:pt x="34097" y="100718"/>
                    <a:pt x="30144" y="96237"/>
                    <a:pt x="20519" y="93436"/>
                  </a:cubicBezTo>
                  <a:cubicBezTo>
                    <a:pt x="27394" y="91382"/>
                    <a:pt x="38909" y="86341"/>
                    <a:pt x="40800" y="73645"/>
                  </a:cubicBezTo>
                  <a:cubicBezTo>
                    <a:pt x="40972" y="72525"/>
                    <a:pt x="40972" y="72151"/>
                    <a:pt x="40972" y="66177"/>
                  </a:cubicBezTo>
                  <a:lnTo>
                    <a:pt x="40972" y="26968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57" name="Dowolny kształt: kształt 256">
              <a:extLst>
                <a:ext uri="{FF2B5EF4-FFF2-40B4-BE49-F238E27FC236}">
                  <a16:creationId xmlns:a16="http://schemas.microsoft.com/office/drawing/2014/main" id="{AD3D491D-2124-B745-6C93-47F080259728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252145" y="7204335"/>
              <a:ext cx="93670" cy="131441"/>
            </a:xfrm>
            <a:custGeom>
              <a:avLst/>
              <a:gdLst>
                <a:gd name="connsiteX0" fmla="*/ 41148 w 93670"/>
                <a:gd name="connsiteY0" fmla="*/ 5684 h 131441"/>
                <a:gd name="connsiteX1" fmla="*/ 41835 w 93670"/>
                <a:gd name="connsiteY1" fmla="*/ 2696 h 131441"/>
                <a:gd name="connsiteX2" fmla="*/ 39085 w 93670"/>
                <a:gd name="connsiteY2" fmla="*/ 82 h 131441"/>
                <a:gd name="connsiteX3" fmla="*/ 17086 w 93670"/>
                <a:gd name="connsiteY3" fmla="*/ 1949 h 131441"/>
                <a:gd name="connsiteX4" fmla="*/ 13304 w 93670"/>
                <a:gd name="connsiteY4" fmla="*/ 6244 h 131441"/>
                <a:gd name="connsiteX5" fmla="*/ 17773 w 93670"/>
                <a:gd name="connsiteY5" fmla="*/ 8858 h 131441"/>
                <a:gd name="connsiteX6" fmla="*/ 26023 w 93670"/>
                <a:gd name="connsiteY6" fmla="*/ 11658 h 131441"/>
                <a:gd name="connsiteX7" fmla="*/ 25336 w 93670"/>
                <a:gd name="connsiteY7" fmla="*/ 15766 h 131441"/>
                <a:gd name="connsiteX8" fmla="*/ 1102 w 93670"/>
                <a:gd name="connsiteY8" fmla="*/ 121442 h 131441"/>
                <a:gd name="connsiteX9" fmla="*/ 242 w 93670"/>
                <a:gd name="connsiteY9" fmla="*/ 125550 h 131441"/>
                <a:gd name="connsiteX10" fmla="*/ 6086 w 93670"/>
                <a:gd name="connsiteY10" fmla="*/ 131524 h 131441"/>
                <a:gd name="connsiteX11" fmla="*/ 13133 w 93670"/>
                <a:gd name="connsiteY11" fmla="*/ 126670 h 131441"/>
                <a:gd name="connsiteX12" fmla="*/ 16054 w 93670"/>
                <a:gd name="connsiteY12" fmla="*/ 114907 h 131441"/>
                <a:gd name="connsiteX13" fmla="*/ 20008 w 93670"/>
                <a:gd name="connsiteY13" fmla="*/ 98290 h 131441"/>
                <a:gd name="connsiteX14" fmla="*/ 22757 w 93670"/>
                <a:gd name="connsiteY14" fmla="*/ 85594 h 131441"/>
                <a:gd name="connsiteX15" fmla="*/ 27914 w 93670"/>
                <a:gd name="connsiteY15" fmla="*/ 72338 h 131441"/>
                <a:gd name="connsiteX16" fmla="*/ 55413 w 93670"/>
                <a:gd name="connsiteY16" fmla="*/ 52547 h 131441"/>
                <a:gd name="connsiteX17" fmla="*/ 65554 w 93670"/>
                <a:gd name="connsiteY17" fmla="*/ 65617 h 131441"/>
                <a:gd name="connsiteX18" fmla="*/ 55413 w 93670"/>
                <a:gd name="connsiteY18" fmla="*/ 105385 h 131441"/>
                <a:gd name="connsiteX19" fmla="*/ 52835 w 93670"/>
                <a:gd name="connsiteY19" fmla="*/ 115468 h 131441"/>
                <a:gd name="connsiteX20" fmla="*/ 69163 w 93670"/>
                <a:gd name="connsiteY20" fmla="*/ 131524 h 131441"/>
                <a:gd name="connsiteX21" fmla="*/ 93913 w 93670"/>
                <a:gd name="connsiteY21" fmla="*/ 102958 h 131441"/>
                <a:gd name="connsiteX22" fmla="*/ 91163 w 93670"/>
                <a:gd name="connsiteY22" fmla="*/ 100531 h 131441"/>
                <a:gd name="connsiteX23" fmla="*/ 87897 w 93670"/>
                <a:gd name="connsiteY23" fmla="*/ 103705 h 131441"/>
                <a:gd name="connsiteX24" fmla="*/ 69679 w 93670"/>
                <a:gd name="connsiteY24" fmla="*/ 126297 h 131441"/>
                <a:gd name="connsiteX25" fmla="*/ 65382 w 93670"/>
                <a:gd name="connsiteY25" fmla="*/ 119762 h 131441"/>
                <a:gd name="connsiteX26" fmla="*/ 69335 w 93670"/>
                <a:gd name="connsiteY26" fmla="*/ 104638 h 131441"/>
                <a:gd name="connsiteX27" fmla="*/ 78444 w 93670"/>
                <a:gd name="connsiteY27" fmla="*/ 68604 h 131441"/>
                <a:gd name="connsiteX28" fmla="*/ 72085 w 93670"/>
                <a:gd name="connsiteY28" fmla="*/ 52360 h 131441"/>
                <a:gd name="connsiteX29" fmla="*/ 56101 w 93670"/>
                <a:gd name="connsiteY29" fmla="*/ 47319 h 131441"/>
                <a:gd name="connsiteX30" fmla="*/ 28086 w 93670"/>
                <a:gd name="connsiteY30" fmla="*/ 62816 h 131441"/>
                <a:gd name="connsiteX31" fmla="*/ 41148 w 93670"/>
                <a:gd name="connsiteY31" fmla="*/ 5684 h 13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3670" h="131441">
                  <a:moveTo>
                    <a:pt x="41148" y="5684"/>
                  </a:moveTo>
                  <a:cubicBezTo>
                    <a:pt x="41320" y="5310"/>
                    <a:pt x="41835" y="2883"/>
                    <a:pt x="41835" y="2696"/>
                  </a:cubicBezTo>
                  <a:cubicBezTo>
                    <a:pt x="41835" y="1763"/>
                    <a:pt x="41148" y="82"/>
                    <a:pt x="39085" y="82"/>
                  </a:cubicBezTo>
                  <a:cubicBezTo>
                    <a:pt x="35648" y="82"/>
                    <a:pt x="21382" y="1576"/>
                    <a:pt x="17086" y="1949"/>
                  </a:cubicBezTo>
                  <a:cubicBezTo>
                    <a:pt x="15711" y="2136"/>
                    <a:pt x="13304" y="2323"/>
                    <a:pt x="13304" y="6244"/>
                  </a:cubicBezTo>
                  <a:cubicBezTo>
                    <a:pt x="13304" y="8858"/>
                    <a:pt x="15711" y="8858"/>
                    <a:pt x="17773" y="8858"/>
                  </a:cubicBezTo>
                  <a:cubicBezTo>
                    <a:pt x="26023" y="8858"/>
                    <a:pt x="26023" y="10165"/>
                    <a:pt x="26023" y="11658"/>
                  </a:cubicBezTo>
                  <a:cubicBezTo>
                    <a:pt x="26023" y="12965"/>
                    <a:pt x="25679" y="14085"/>
                    <a:pt x="25336" y="15766"/>
                  </a:cubicBezTo>
                  <a:lnTo>
                    <a:pt x="1102" y="121442"/>
                  </a:lnTo>
                  <a:cubicBezTo>
                    <a:pt x="242" y="124803"/>
                    <a:pt x="242" y="125176"/>
                    <a:pt x="242" y="125550"/>
                  </a:cubicBezTo>
                  <a:cubicBezTo>
                    <a:pt x="242" y="128350"/>
                    <a:pt x="2305" y="131524"/>
                    <a:pt x="6086" y="131524"/>
                  </a:cubicBezTo>
                  <a:cubicBezTo>
                    <a:pt x="7976" y="131524"/>
                    <a:pt x="11242" y="130591"/>
                    <a:pt x="13133" y="126670"/>
                  </a:cubicBezTo>
                  <a:cubicBezTo>
                    <a:pt x="13648" y="125550"/>
                    <a:pt x="15195" y="118828"/>
                    <a:pt x="16054" y="114907"/>
                  </a:cubicBezTo>
                  <a:lnTo>
                    <a:pt x="20008" y="98290"/>
                  </a:lnTo>
                  <a:cubicBezTo>
                    <a:pt x="20523" y="95490"/>
                    <a:pt x="22242" y="88395"/>
                    <a:pt x="22757" y="85594"/>
                  </a:cubicBezTo>
                  <a:cubicBezTo>
                    <a:pt x="24476" y="78499"/>
                    <a:pt x="24476" y="78313"/>
                    <a:pt x="27914" y="72338"/>
                  </a:cubicBezTo>
                  <a:cubicBezTo>
                    <a:pt x="33414" y="63189"/>
                    <a:pt x="42007" y="52547"/>
                    <a:pt x="55413" y="52547"/>
                  </a:cubicBezTo>
                  <a:cubicBezTo>
                    <a:pt x="65038" y="52547"/>
                    <a:pt x="65554" y="61136"/>
                    <a:pt x="65554" y="65617"/>
                  </a:cubicBezTo>
                  <a:cubicBezTo>
                    <a:pt x="65554" y="76819"/>
                    <a:pt x="58163" y="97544"/>
                    <a:pt x="55413" y="105385"/>
                  </a:cubicBezTo>
                  <a:cubicBezTo>
                    <a:pt x="53523" y="110613"/>
                    <a:pt x="52835" y="112293"/>
                    <a:pt x="52835" y="115468"/>
                  </a:cubicBezTo>
                  <a:cubicBezTo>
                    <a:pt x="52835" y="125363"/>
                    <a:pt x="60398" y="131524"/>
                    <a:pt x="69163" y="131524"/>
                  </a:cubicBezTo>
                  <a:cubicBezTo>
                    <a:pt x="86350" y="131524"/>
                    <a:pt x="93913" y="105759"/>
                    <a:pt x="93913" y="102958"/>
                  </a:cubicBezTo>
                  <a:cubicBezTo>
                    <a:pt x="93913" y="100531"/>
                    <a:pt x="91678" y="100531"/>
                    <a:pt x="91163" y="100531"/>
                  </a:cubicBezTo>
                  <a:cubicBezTo>
                    <a:pt x="88757" y="100531"/>
                    <a:pt x="88585" y="101651"/>
                    <a:pt x="87897" y="103705"/>
                  </a:cubicBezTo>
                  <a:cubicBezTo>
                    <a:pt x="83944" y="118642"/>
                    <a:pt x="76382" y="126297"/>
                    <a:pt x="69679" y="126297"/>
                  </a:cubicBezTo>
                  <a:cubicBezTo>
                    <a:pt x="66069" y="126297"/>
                    <a:pt x="65382" y="123683"/>
                    <a:pt x="65382" y="119762"/>
                  </a:cubicBezTo>
                  <a:cubicBezTo>
                    <a:pt x="65382" y="115468"/>
                    <a:pt x="66241" y="113040"/>
                    <a:pt x="69335" y="104638"/>
                  </a:cubicBezTo>
                  <a:cubicBezTo>
                    <a:pt x="71397" y="98851"/>
                    <a:pt x="78444" y="79060"/>
                    <a:pt x="78444" y="68604"/>
                  </a:cubicBezTo>
                  <a:cubicBezTo>
                    <a:pt x="78444" y="65617"/>
                    <a:pt x="78444" y="57775"/>
                    <a:pt x="72085" y="52360"/>
                  </a:cubicBezTo>
                  <a:cubicBezTo>
                    <a:pt x="69163" y="49933"/>
                    <a:pt x="64179" y="47319"/>
                    <a:pt x="56101" y="47319"/>
                  </a:cubicBezTo>
                  <a:cubicBezTo>
                    <a:pt x="43554" y="47319"/>
                    <a:pt x="34445" y="54788"/>
                    <a:pt x="28086" y="62816"/>
                  </a:cubicBezTo>
                  <a:lnTo>
                    <a:pt x="41148" y="5684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58" name="Dowolny kształt: kształt 257">
              <a:extLst>
                <a:ext uri="{FF2B5EF4-FFF2-40B4-BE49-F238E27FC236}">
                  <a16:creationId xmlns:a16="http://schemas.microsoft.com/office/drawing/2014/main" id="{AB7F6064-0C53-8F37-3475-A0B2EE6E7E73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365378" y="7271629"/>
              <a:ext cx="43213" cy="90419"/>
            </a:xfrm>
            <a:custGeom>
              <a:avLst/>
              <a:gdLst>
                <a:gd name="connsiteX0" fmla="*/ 37691 w 43213"/>
                <a:gd name="connsiteY0" fmla="*/ 5818 h 90419"/>
                <a:gd name="connsiteX1" fmla="*/ 32289 w 43213"/>
                <a:gd name="connsiteY1" fmla="*/ 83 h 90419"/>
                <a:gd name="connsiteX2" fmla="*/ 24800 w 43213"/>
                <a:gd name="connsiteY2" fmla="*/ 8085 h 90419"/>
                <a:gd name="connsiteX3" fmla="*/ 30079 w 43213"/>
                <a:gd name="connsiteY3" fmla="*/ 13820 h 90419"/>
                <a:gd name="connsiteX4" fmla="*/ 37691 w 43213"/>
                <a:gd name="connsiteY4" fmla="*/ 5818 h 90419"/>
                <a:gd name="connsiteX5" fmla="*/ 43461 w 43213"/>
                <a:gd name="connsiteY5" fmla="*/ 69832 h 90419"/>
                <a:gd name="connsiteX6" fmla="*/ 40882 w 43213"/>
                <a:gd name="connsiteY6" fmla="*/ 67965 h 90419"/>
                <a:gd name="connsiteX7" fmla="*/ 37936 w 43213"/>
                <a:gd name="connsiteY7" fmla="*/ 71032 h 90419"/>
                <a:gd name="connsiteX8" fmla="*/ 24186 w 43213"/>
                <a:gd name="connsiteY8" fmla="*/ 85969 h 90419"/>
                <a:gd name="connsiteX9" fmla="*/ 20503 w 43213"/>
                <a:gd name="connsiteY9" fmla="*/ 80901 h 90419"/>
                <a:gd name="connsiteX10" fmla="*/ 22099 w 43213"/>
                <a:gd name="connsiteY10" fmla="*/ 74099 h 90419"/>
                <a:gd name="connsiteX11" fmla="*/ 24677 w 43213"/>
                <a:gd name="connsiteY11" fmla="*/ 66898 h 90419"/>
                <a:gd name="connsiteX12" fmla="*/ 31675 w 43213"/>
                <a:gd name="connsiteY12" fmla="*/ 48494 h 90419"/>
                <a:gd name="connsiteX13" fmla="*/ 33394 w 43213"/>
                <a:gd name="connsiteY13" fmla="*/ 41826 h 90419"/>
                <a:gd name="connsiteX14" fmla="*/ 20012 w 43213"/>
                <a:gd name="connsiteY14" fmla="*/ 30090 h 90419"/>
                <a:gd name="connsiteX15" fmla="*/ 247 w 43213"/>
                <a:gd name="connsiteY15" fmla="*/ 50761 h 90419"/>
                <a:gd name="connsiteX16" fmla="*/ 2825 w 43213"/>
                <a:gd name="connsiteY16" fmla="*/ 52628 h 90419"/>
                <a:gd name="connsiteX17" fmla="*/ 5649 w 43213"/>
                <a:gd name="connsiteY17" fmla="*/ 49961 h 90419"/>
                <a:gd name="connsiteX18" fmla="*/ 19521 w 43213"/>
                <a:gd name="connsiteY18" fmla="*/ 34624 h 90419"/>
                <a:gd name="connsiteX19" fmla="*/ 23204 w 43213"/>
                <a:gd name="connsiteY19" fmla="*/ 39692 h 90419"/>
                <a:gd name="connsiteX20" fmla="*/ 22468 w 43213"/>
                <a:gd name="connsiteY20" fmla="*/ 44493 h 90419"/>
                <a:gd name="connsiteX21" fmla="*/ 14365 w 43213"/>
                <a:gd name="connsiteY21" fmla="*/ 65698 h 90419"/>
                <a:gd name="connsiteX22" fmla="*/ 11664 w 43213"/>
                <a:gd name="connsiteY22" fmla="*/ 72766 h 90419"/>
                <a:gd name="connsiteX23" fmla="*/ 10314 w 43213"/>
                <a:gd name="connsiteY23" fmla="*/ 78767 h 90419"/>
                <a:gd name="connsiteX24" fmla="*/ 23695 w 43213"/>
                <a:gd name="connsiteY24" fmla="*/ 90503 h 90419"/>
                <a:gd name="connsiteX25" fmla="*/ 43461 w 43213"/>
                <a:gd name="connsiteY25" fmla="*/ 69832 h 9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3213" h="90419">
                  <a:moveTo>
                    <a:pt x="37691" y="5818"/>
                  </a:moveTo>
                  <a:cubicBezTo>
                    <a:pt x="37691" y="2617"/>
                    <a:pt x="35481" y="83"/>
                    <a:pt x="32289" y="83"/>
                  </a:cubicBezTo>
                  <a:cubicBezTo>
                    <a:pt x="28851" y="83"/>
                    <a:pt x="24800" y="3684"/>
                    <a:pt x="24800" y="8085"/>
                  </a:cubicBezTo>
                  <a:cubicBezTo>
                    <a:pt x="24800" y="11819"/>
                    <a:pt x="27501" y="13820"/>
                    <a:pt x="30079" y="13820"/>
                  </a:cubicBezTo>
                  <a:cubicBezTo>
                    <a:pt x="34130" y="13820"/>
                    <a:pt x="37691" y="9819"/>
                    <a:pt x="37691" y="5818"/>
                  </a:cubicBezTo>
                  <a:close/>
                  <a:moveTo>
                    <a:pt x="43461" y="69832"/>
                  </a:moveTo>
                  <a:cubicBezTo>
                    <a:pt x="43461" y="67965"/>
                    <a:pt x="41373" y="67965"/>
                    <a:pt x="40882" y="67965"/>
                  </a:cubicBezTo>
                  <a:cubicBezTo>
                    <a:pt x="38795" y="67965"/>
                    <a:pt x="38673" y="68498"/>
                    <a:pt x="37936" y="71032"/>
                  </a:cubicBezTo>
                  <a:cubicBezTo>
                    <a:pt x="35849" y="78367"/>
                    <a:pt x="30325" y="85969"/>
                    <a:pt x="24186" y="85969"/>
                  </a:cubicBezTo>
                  <a:cubicBezTo>
                    <a:pt x="21363" y="85969"/>
                    <a:pt x="20503" y="83835"/>
                    <a:pt x="20503" y="80901"/>
                  </a:cubicBezTo>
                  <a:cubicBezTo>
                    <a:pt x="20503" y="78100"/>
                    <a:pt x="21117" y="76633"/>
                    <a:pt x="22099" y="74099"/>
                  </a:cubicBezTo>
                  <a:cubicBezTo>
                    <a:pt x="23081" y="71432"/>
                    <a:pt x="24063" y="68765"/>
                    <a:pt x="24677" y="66898"/>
                  </a:cubicBezTo>
                  <a:cubicBezTo>
                    <a:pt x="25168" y="65698"/>
                    <a:pt x="29956" y="53295"/>
                    <a:pt x="31675" y="48494"/>
                  </a:cubicBezTo>
                  <a:cubicBezTo>
                    <a:pt x="32657" y="45827"/>
                    <a:pt x="33394" y="44093"/>
                    <a:pt x="33394" y="41826"/>
                  </a:cubicBezTo>
                  <a:cubicBezTo>
                    <a:pt x="33394" y="35424"/>
                    <a:pt x="27746" y="30090"/>
                    <a:pt x="20012" y="30090"/>
                  </a:cubicBezTo>
                  <a:cubicBezTo>
                    <a:pt x="7122" y="30090"/>
                    <a:pt x="247" y="47160"/>
                    <a:pt x="247" y="50761"/>
                  </a:cubicBezTo>
                  <a:cubicBezTo>
                    <a:pt x="247" y="52628"/>
                    <a:pt x="2211" y="52628"/>
                    <a:pt x="2825" y="52628"/>
                  </a:cubicBezTo>
                  <a:cubicBezTo>
                    <a:pt x="4912" y="52628"/>
                    <a:pt x="5035" y="51961"/>
                    <a:pt x="5649" y="49961"/>
                  </a:cubicBezTo>
                  <a:cubicBezTo>
                    <a:pt x="8349" y="40492"/>
                    <a:pt x="14242" y="34624"/>
                    <a:pt x="19521" y="34624"/>
                  </a:cubicBezTo>
                  <a:cubicBezTo>
                    <a:pt x="21854" y="34624"/>
                    <a:pt x="23204" y="36091"/>
                    <a:pt x="23204" y="39692"/>
                  </a:cubicBezTo>
                  <a:cubicBezTo>
                    <a:pt x="23204" y="40225"/>
                    <a:pt x="23204" y="41959"/>
                    <a:pt x="22468" y="44493"/>
                  </a:cubicBezTo>
                  <a:cubicBezTo>
                    <a:pt x="21608" y="46894"/>
                    <a:pt x="16084" y="61163"/>
                    <a:pt x="14365" y="65698"/>
                  </a:cubicBezTo>
                  <a:cubicBezTo>
                    <a:pt x="13506" y="67965"/>
                    <a:pt x="13506" y="68232"/>
                    <a:pt x="11664" y="72766"/>
                  </a:cubicBezTo>
                  <a:cubicBezTo>
                    <a:pt x="11050" y="74633"/>
                    <a:pt x="10314" y="76500"/>
                    <a:pt x="10314" y="78767"/>
                  </a:cubicBezTo>
                  <a:cubicBezTo>
                    <a:pt x="10314" y="85702"/>
                    <a:pt x="16329" y="90503"/>
                    <a:pt x="23695" y="90503"/>
                  </a:cubicBezTo>
                  <a:cubicBezTo>
                    <a:pt x="36586" y="90503"/>
                    <a:pt x="43461" y="73166"/>
                    <a:pt x="43461" y="6983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59" name="Dowolny kształt: kształt 258">
              <a:extLst>
                <a:ext uri="{FF2B5EF4-FFF2-40B4-BE49-F238E27FC236}">
                  <a16:creationId xmlns:a16="http://schemas.microsoft.com/office/drawing/2014/main" id="{8E849DDB-BFDE-0582-5A68-11DB809F2BD3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8448143" y="7193879"/>
              <a:ext cx="68061" cy="186707"/>
            </a:xfrm>
            <a:custGeom>
              <a:avLst/>
              <a:gdLst>
                <a:gd name="connsiteX0" fmla="*/ 40984 w 68061"/>
                <a:gd name="connsiteY0" fmla="*/ 119388 h 186707"/>
                <a:gd name="connsiteX1" fmla="*/ 46656 w 68061"/>
                <a:gd name="connsiteY1" fmla="*/ 103145 h 186707"/>
                <a:gd name="connsiteX2" fmla="*/ 64874 w 68061"/>
                <a:gd name="connsiteY2" fmla="*/ 96050 h 186707"/>
                <a:gd name="connsiteX3" fmla="*/ 68312 w 68061"/>
                <a:gd name="connsiteY3" fmla="*/ 93436 h 186707"/>
                <a:gd name="connsiteX4" fmla="*/ 65390 w 68061"/>
                <a:gd name="connsiteY4" fmla="*/ 90822 h 186707"/>
                <a:gd name="connsiteX5" fmla="*/ 40984 w 68061"/>
                <a:gd name="connsiteY5" fmla="*/ 71218 h 186707"/>
                <a:gd name="connsiteX6" fmla="*/ 40984 w 68061"/>
                <a:gd name="connsiteY6" fmla="*/ 27342 h 186707"/>
                <a:gd name="connsiteX7" fmla="*/ 31875 w 68061"/>
                <a:gd name="connsiteY7" fmla="*/ 7551 h 186707"/>
                <a:gd name="connsiteX8" fmla="*/ 4547 w 68061"/>
                <a:gd name="connsiteY8" fmla="*/ 82 h 186707"/>
                <a:gd name="connsiteX9" fmla="*/ 250 w 68061"/>
                <a:gd name="connsiteY9" fmla="*/ 2696 h 186707"/>
                <a:gd name="connsiteX10" fmla="*/ 3172 w 68061"/>
                <a:gd name="connsiteY10" fmla="*/ 5310 h 186707"/>
                <a:gd name="connsiteX11" fmla="*/ 27234 w 68061"/>
                <a:gd name="connsiteY11" fmla="*/ 21554 h 186707"/>
                <a:gd name="connsiteX12" fmla="*/ 27578 w 68061"/>
                <a:gd name="connsiteY12" fmla="*/ 27342 h 186707"/>
                <a:gd name="connsiteX13" fmla="*/ 27578 w 68061"/>
                <a:gd name="connsiteY13" fmla="*/ 66550 h 186707"/>
                <a:gd name="connsiteX14" fmla="*/ 32046 w 68061"/>
                <a:gd name="connsiteY14" fmla="*/ 83727 h 186707"/>
                <a:gd name="connsiteX15" fmla="*/ 48031 w 68061"/>
                <a:gd name="connsiteY15" fmla="*/ 93436 h 186707"/>
                <a:gd name="connsiteX16" fmla="*/ 27750 w 68061"/>
                <a:gd name="connsiteY16" fmla="*/ 113227 h 186707"/>
                <a:gd name="connsiteX17" fmla="*/ 27578 w 68061"/>
                <a:gd name="connsiteY17" fmla="*/ 120695 h 186707"/>
                <a:gd name="connsiteX18" fmla="*/ 27578 w 68061"/>
                <a:gd name="connsiteY18" fmla="*/ 159904 h 186707"/>
                <a:gd name="connsiteX19" fmla="*/ 22250 w 68061"/>
                <a:gd name="connsiteY19" fmla="*/ 174467 h 186707"/>
                <a:gd name="connsiteX20" fmla="*/ 3859 w 68061"/>
                <a:gd name="connsiteY20" fmla="*/ 181562 h 186707"/>
                <a:gd name="connsiteX21" fmla="*/ 250 w 68061"/>
                <a:gd name="connsiteY21" fmla="*/ 184176 h 186707"/>
                <a:gd name="connsiteX22" fmla="*/ 4547 w 68061"/>
                <a:gd name="connsiteY22" fmla="*/ 186790 h 186707"/>
                <a:gd name="connsiteX23" fmla="*/ 40984 w 68061"/>
                <a:gd name="connsiteY23" fmla="*/ 163265 h 186707"/>
                <a:gd name="connsiteX24" fmla="*/ 40984 w 68061"/>
                <a:gd name="connsiteY24" fmla="*/ 119388 h 186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8061" h="186707">
                  <a:moveTo>
                    <a:pt x="40984" y="119388"/>
                  </a:moveTo>
                  <a:cubicBezTo>
                    <a:pt x="40984" y="114534"/>
                    <a:pt x="40984" y="108559"/>
                    <a:pt x="46656" y="103145"/>
                  </a:cubicBezTo>
                  <a:cubicBezTo>
                    <a:pt x="50781" y="99597"/>
                    <a:pt x="56280" y="96610"/>
                    <a:pt x="64874" y="96050"/>
                  </a:cubicBezTo>
                  <a:cubicBezTo>
                    <a:pt x="66937" y="95863"/>
                    <a:pt x="68312" y="95863"/>
                    <a:pt x="68312" y="93436"/>
                  </a:cubicBezTo>
                  <a:cubicBezTo>
                    <a:pt x="68312" y="91009"/>
                    <a:pt x="66765" y="91009"/>
                    <a:pt x="65390" y="90822"/>
                  </a:cubicBezTo>
                  <a:cubicBezTo>
                    <a:pt x="44937" y="89328"/>
                    <a:pt x="41156" y="76446"/>
                    <a:pt x="40984" y="71218"/>
                  </a:cubicBezTo>
                  <a:lnTo>
                    <a:pt x="40984" y="27342"/>
                  </a:lnTo>
                  <a:cubicBezTo>
                    <a:pt x="40984" y="22301"/>
                    <a:pt x="40984" y="13899"/>
                    <a:pt x="31875" y="7551"/>
                  </a:cubicBezTo>
                  <a:cubicBezTo>
                    <a:pt x="22250" y="829"/>
                    <a:pt x="8844" y="82"/>
                    <a:pt x="4547" y="82"/>
                  </a:cubicBezTo>
                  <a:cubicBezTo>
                    <a:pt x="2141" y="82"/>
                    <a:pt x="250" y="82"/>
                    <a:pt x="250" y="2696"/>
                  </a:cubicBezTo>
                  <a:cubicBezTo>
                    <a:pt x="250" y="5123"/>
                    <a:pt x="1797" y="5310"/>
                    <a:pt x="3172" y="5310"/>
                  </a:cubicBezTo>
                  <a:cubicBezTo>
                    <a:pt x="19328" y="6244"/>
                    <a:pt x="25859" y="14646"/>
                    <a:pt x="27234" y="21554"/>
                  </a:cubicBezTo>
                  <a:cubicBezTo>
                    <a:pt x="27578" y="23421"/>
                    <a:pt x="27578" y="24728"/>
                    <a:pt x="27578" y="27342"/>
                  </a:cubicBezTo>
                  <a:lnTo>
                    <a:pt x="27578" y="66550"/>
                  </a:lnTo>
                  <a:cubicBezTo>
                    <a:pt x="27578" y="71965"/>
                    <a:pt x="27578" y="78686"/>
                    <a:pt x="32046" y="83727"/>
                  </a:cubicBezTo>
                  <a:cubicBezTo>
                    <a:pt x="34453" y="86154"/>
                    <a:pt x="38406" y="90635"/>
                    <a:pt x="48031" y="93436"/>
                  </a:cubicBezTo>
                  <a:cubicBezTo>
                    <a:pt x="41156" y="95490"/>
                    <a:pt x="29640" y="100531"/>
                    <a:pt x="27750" y="113227"/>
                  </a:cubicBezTo>
                  <a:cubicBezTo>
                    <a:pt x="27578" y="114347"/>
                    <a:pt x="27578" y="114721"/>
                    <a:pt x="27578" y="120695"/>
                  </a:cubicBezTo>
                  <a:lnTo>
                    <a:pt x="27578" y="159904"/>
                  </a:lnTo>
                  <a:cubicBezTo>
                    <a:pt x="27578" y="163638"/>
                    <a:pt x="27578" y="169239"/>
                    <a:pt x="22250" y="174467"/>
                  </a:cubicBezTo>
                  <a:cubicBezTo>
                    <a:pt x="17094" y="179321"/>
                    <a:pt x="10562" y="181002"/>
                    <a:pt x="3859" y="181562"/>
                  </a:cubicBezTo>
                  <a:cubicBezTo>
                    <a:pt x="1453" y="181749"/>
                    <a:pt x="250" y="181749"/>
                    <a:pt x="250" y="184176"/>
                  </a:cubicBezTo>
                  <a:cubicBezTo>
                    <a:pt x="250" y="186790"/>
                    <a:pt x="2141" y="186790"/>
                    <a:pt x="4547" y="186790"/>
                  </a:cubicBezTo>
                  <a:cubicBezTo>
                    <a:pt x="22937" y="186790"/>
                    <a:pt x="40812" y="178388"/>
                    <a:pt x="40984" y="163265"/>
                  </a:cubicBezTo>
                  <a:lnTo>
                    <a:pt x="40984" y="119388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60" name="Dowolny kształt: kształt 259">
              <a:extLst>
                <a:ext uri="{FF2B5EF4-FFF2-40B4-BE49-F238E27FC236}">
                  <a16:creationId xmlns:a16="http://schemas.microsoft.com/office/drawing/2014/main" id="{7F1E7340-C2A0-3040-ABD0-0538EEA08BB9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8546215" y="7172495"/>
              <a:ext cx="61628" cy="100288"/>
            </a:xfrm>
            <a:custGeom>
              <a:avLst/>
              <a:gdLst>
                <a:gd name="connsiteX0" fmla="*/ 23457 w 61628"/>
                <a:gd name="connsiteY0" fmla="*/ 94500 h 100288"/>
                <a:gd name="connsiteX1" fmla="*/ 22843 w 61628"/>
                <a:gd name="connsiteY1" fmla="*/ 66894 h 100288"/>
                <a:gd name="connsiteX2" fmla="*/ 38803 w 61628"/>
                <a:gd name="connsiteY2" fmla="*/ 74228 h 100288"/>
                <a:gd name="connsiteX3" fmla="*/ 58445 w 61628"/>
                <a:gd name="connsiteY3" fmla="*/ 59959 h 100288"/>
                <a:gd name="connsiteX4" fmla="*/ 61883 w 61628"/>
                <a:gd name="connsiteY4" fmla="*/ 34220 h 100288"/>
                <a:gd name="connsiteX5" fmla="*/ 61146 w 61628"/>
                <a:gd name="connsiteY5" fmla="*/ 16616 h 100288"/>
                <a:gd name="connsiteX6" fmla="*/ 43713 w 61628"/>
                <a:gd name="connsiteY6" fmla="*/ 8081 h 100288"/>
                <a:gd name="connsiteX7" fmla="*/ 22843 w 61628"/>
                <a:gd name="connsiteY7" fmla="*/ 22217 h 100288"/>
                <a:gd name="connsiteX8" fmla="*/ 23089 w 61628"/>
                <a:gd name="connsiteY8" fmla="*/ 17683 h 100288"/>
                <a:gd name="connsiteX9" fmla="*/ 16336 w 61628"/>
                <a:gd name="connsiteY9" fmla="*/ 6880 h 100288"/>
                <a:gd name="connsiteX10" fmla="*/ 19037 w 61628"/>
                <a:gd name="connsiteY10" fmla="*/ 1279 h 100288"/>
                <a:gd name="connsiteX11" fmla="*/ 16950 w 61628"/>
                <a:gd name="connsiteY11" fmla="*/ 79 h 100288"/>
                <a:gd name="connsiteX12" fmla="*/ 4674 w 61628"/>
                <a:gd name="connsiteY12" fmla="*/ 15549 h 100288"/>
                <a:gd name="connsiteX13" fmla="*/ 11549 w 61628"/>
                <a:gd name="connsiteY13" fmla="*/ 24884 h 100288"/>
                <a:gd name="connsiteX14" fmla="*/ 11549 w 61628"/>
                <a:gd name="connsiteY14" fmla="*/ 57825 h 100288"/>
                <a:gd name="connsiteX15" fmla="*/ 254 w 61628"/>
                <a:gd name="connsiteY15" fmla="*/ 66760 h 100288"/>
                <a:gd name="connsiteX16" fmla="*/ 1973 w 61628"/>
                <a:gd name="connsiteY16" fmla="*/ 68627 h 100288"/>
                <a:gd name="connsiteX17" fmla="*/ 11303 w 61628"/>
                <a:gd name="connsiteY17" fmla="*/ 65560 h 100288"/>
                <a:gd name="connsiteX18" fmla="*/ 10075 w 61628"/>
                <a:gd name="connsiteY18" fmla="*/ 99434 h 100288"/>
                <a:gd name="connsiteX19" fmla="*/ 11671 w 61628"/>
                <a:gd name="connsiteY19" fmla="*/ 100368 h 100288"/>
                <a:gd name="connsiteX20" fmla="*/ 23457 w 61628"/>
                <a:gd name="connsiteY20" fmla="*/ 94500 h 100288"/>
                <a:gd name="connsiteX21" fmla="*/ 22966 w 61628"/>
                <a:gd name="connsiteY21" fmla="*/ 25551 h 100288"/>
                <a:gd name="connsiteX22" fmla="*/ 34997 w 61628"/>
                <a:gd name="connsiteY22" fmla="*/ 19683 h 100288"/>
                <a:gd name="connsiteX23" fmla="*/ 49115 w 61628"/>
                <a:gd name="connsiteY23" fmla="*/ 24751 h 100288"/>
                <a:gd name="connsiteX24" fmla="*/ 49974 w 61628"/>
                <a:gd name="connsiteY24" fmla="*/ 41155 h 100288"/>
                <a:gd name="connsiteX25" fmla="*/ 46169 w 61628"/>
                <a:gd name="connsiteY25" fmla="*/ 64893 h 100288"/>
                <a:gd name="connsiteX26" fmla="*/ 22966 w 61628"/>
                <a:gd name="connsiteY26" fmla="*/ 57692 h 100288"/>
                <a:gd name="connsiteX27" fmla="*/ 22966 w 61628"/>
                <a:gd name="connsiteY27" fmla="*/ 25551 h 1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1628" h="100288">
                  <a:moveTo>
                    <a:pt x="23457" y="94500"/>
                  </a:moveTo>
                  <a:cubicBezTo>
                    <a:pt x="22966" y="85298"/>
                    <a:pt x="22843" y="76096"/>
                    <a:pt x="22843" y="66894"/>
                  </a:cubicBezTo>
                  <a:cubicBezTo>
                    <a:pt x="28736" y="67827"/>
                    <a:pt x="34015" y="70761"/>
                    <a:pt x="38803" y="74228"/>
                  </a:cubicBezTo>
                  <a:lnTo>
                    <a:pt x="58445" y="59959"/>
                  </a:lnTo>
                  <a:cubicBezTo>
                    <a:pt x="61760" y="51957"/>
                    <a:pt x="61883" y="42355"/>
                    <a:pt x="61883" y="34220"/>
                  </a:cubicBezTo>
                  <a:cubicBezTo>
                    <a:pt x="61883" y="28352"/>
                    <a:pt x="61514" y="22484"/>
                    <a:pt x="61146" y="16616"/>
                  </a:cubicBezTo>
                  <a:cubicBezTo>
                    <a:pt x="55008" y="14482"/>
                    <a:pt x="48869" y="11815"/>
                    <a:pt x="43713" y="8081"/>
                  </a:cubicBezTo>
                  <a:cubicBezTo>
                    <a:pt x="36838" y="13015"/>
                    <a:pt x="30086" y="17816"/>
                    <a:pt x="22843" y="22217"/>
                  </a:cubicBezTo>
                  <a:cubicBezTo>
                    <a:pt x="22966" y="20617"/>
                    <a:pt x="23089" y="17816"/>
                    <a:pt x="23089" y="17683"/>
                  </a:cubicBezTo>
                  <a:cubicBezTo>
                    <a:pt x="19897" y="14616"/>
                    <a:pt x="16336" y="10615"/>
                    <a:pt x="16336" y="6880"/>
                  </a:cubicBezTo>
                  <a:cubicBezTo>
                    <a:pt x="16336" y="4747"/>
                    <a:pt x="17564" y="2880"/>
                    <a:pt x="19037" y="1279"/>
                  </a:cubicBezTo>
                  <a:lnTo>
                    <a:pt x="16950" y="79"/>
                  </a:lnTo>
                  <a:cubicBezTo>
                    <a:pt x="12531" y="3947"/>
                    <a:pt x="4674" y="11815"/>
                    <a:pt x="4674" y="15549"/>
                  </a:cubicBezTo>
                  <a:cubicBezTo>
                    <a:pt x="4674" y="16883"/>
                    <a:pt x="6515" y="18750"/>
                    <a:pt x="11549" y="24884"/>
                  </a:cubicBezTo>
                  <a:lnTo>
                    <a:pt x="11549" y="57825"/>
                  </a:lnTo>
                  <a:cubicBezTo>
                    <a:pt x="9462" y="59159"/>
                    <a:pt x="3937" y="63693"/>
                    <a:pt x="254" y="66760"/>
                  </a:cubicBezTo>
                  <a:lnTo>
                    <a:pt x="1973" y="68627"/>
                  </a:lnTo>
                  <a:cubicBezTo>
                    <a:pt x="4551" y="66493"/>
                    <a:pt x="7988" y="65560"/>
                    <a:pt x="11303" y="65560"/>
                  </a:cubicBezTo>
                  <a:cubicBezTo>
                    <a:pt x="11303" y="72895"/>
                    <a:pt x="10566" y="88365"/>
                    <a:pt x="10075" y="99434"/>
                  </a:cubicBezTo>
                  <a:lnTo>
                    <a:pt x="11671" y="100368"/>
                  </a:lnTo>
                  <a:lnTo>
                    <a:pt x="23457" y="94500"/>
                  </a:lnTo>
                  <a:close/>
                  <a:moveTo>
                    <a:pt x="22966" y="25551"/>
                  </a:moveTo>
                  <a:cubicBezTo>
                    <a:pt x="26894" y="23284"/>
                    <a:pt x="30700" y="21150"/>
                    <a:pt x="34997" y="19683"/>
                  </a:cubicBezTo>
                  <a:cubicBezTo>
                    <a:pt x="39416" y="21017"/>
                    <a:pt x="45432" y="23017"/>
                    <a:pt x="49115" y="24751"/>
                  </a:cubicBezTo>
                  <a:cubicBezTo>
                    <a:pt x="49606" y="30219"/>
                    <a:pt x="49974" y="35687"/>
                    <a:pt x="49974" y="41155"/>
                  </a:cubicBezTo>
                  <a:cubicBezTo>
                    <a:pt x="49974" y="53824"/>
                    <a:pt x="48501" y="60892"/>
                    <a:pt x="46169" y="64893"/>
                  </a:cubicBezTo>
                  <a:cubicBezTo>
                    <a:pt x="38925" y="61692"/>
                    <a:pt x="28859" y="57692"/>
                    <a:pt x="22966" y="57692"/>
                  </a:cubicBezTo>
                  <a:lnTo>
                    <a:pt x="22966" y="25551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61" name="Dowolny kształt: kształt 260">
              <a:extLst>
                <a:ext uri="{FF2B5EF4-FFF2-40B4-BE49-F238E27FC236}">
                  <a16:creationId xmlns:a16="http://schemas.microsoft.com/office/drawing/2014/main" id="{9D27D8A1-036B-712A-B606-A00FEE12BBC8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8543760" y="7305801"/>
              <a:ext cx="43213" cy="90419"/>
            </a:xfrm>
            <a:custGeom>
              <a:avLst/>
              <a:gdLst>
                <a:gd name="connsiteX0" fmla="*/ 37698 w 43213"/>
                <a:gd name="connsiteY0" fmla="*/ 5819 h 90419"/>
                <a:gd name="connsiteX1" fmla="*/ 32296 w 43213"/>
                <a:gd name="connsiteY1" fmla="*/ 85 h 90419"/>
                <a:gd name="connsiteX2" fmla="*/ 24807 w 43213"/>
                <a:gd name="connsiteY2" fmla="*/ 8086 h 90419"/>
                <a:gd name="connsiteX3" fmla="*/ 30086 w 43213"/>
                <a:gd name="connsiteY3" fmla="*/ 13821 h 90419"/>
                <a:gd name="connsiteX4" fmla="*/ 37698 w 43213"/>
                <a:gd name="connsiteY4" fmla="*/ 5819 h 90419"/>
                <a:gd name="connsiteX5" fmla="*/ 43468 w 43213"/>
                <a:gd name="connsiteY5" fmla="*/ 69833 h 90419"/>
                <a:gd name="connsiteX6" fmla="*/ 40890 w 43213"/>
                <a:gd name="connsiteY6" fmla="*/ 67966 h 90419"/>
                <a:gd name="connsiteX7" fmla="*/ 37943 w 43213"/>
                <a:gd name="connsiteY7" fmla="*/ 71033 h 90419"/>
                <a:gd name="connsiteX8" fmla="*/ 24193 w 43213"/>
                <a:gd name="connsiteY8" fmla="*/ 85970 h 90419"/>
                <a:gd name="connsiteX9" fmla="*/ 20510 w 43213"/>
                <a:gd name="connsiteY9" fmla="*/ 80902 h 90419"/>
                <a:gd name="connsiteX10" fmla="*/ 22106 w 43213"/>
                <a:gd name="connsiteY10" fmla="*/ 74101 h 90419"/>
                <a:gd name="connsiteX11" fmla="*/ 24685 w 43213"/>
                <a:gd name="connsiteY11" fmla="*/ 66899 h 90419"/>
                <a:gd name="connsiteX12" fmla="*/ 31682 w 43213"/>
                <a:gd name="connsiteY12" fmla="*/ 48495 h 90419"/>
                <a:gd name="connsiteX13" fmla="*/ 33401 w 43213"/>
                <a:gd name="connsiteY13" fmla="*/ 41827 h 90419"/>
                <a:gd name="connsiteX14" fmla="*/ 20019 w 43213"/>
                <a:gd name="connsiteY14" fmla="*/ 30091 h 90419"/>
                <a:gd name="connsiteX15" fmla="*/ 254 w 43213"/>
                <a:gd name="connsiteY15" fmla="*/ 50762 h 90419"/>
                <a:gd name="connsiteX16" fmla="*/ 2832 w 43213"/>
                <a:gd name="connsiteY16" fmla="*/ 52629 h 90419"/>
                <a:gd name="connsiteX17" fmla="*/ 5656 w 43213"/>
                <a:gd name="connsiteY17" fmla="*/ 49962 h 90419"/>
                <a:gd name="connsiteX18" fmla="*/ 19528 w 43213"/>
                <a:gd name="connsiteY18" fmla="*/ 34625 h 90419"/>
                <a:gd name="connsiteX19" fmla="*/ 23211 w 43213"/>
                <a:gd name="connsiteY19" fmla="*/ 39693 h 90419"/>
                <a:gd name="connsiteX20" fmla="*/ 22475 w 43213"/>
                <a:gd name="connsiteY20" fmla="*/ 44494 h 90419"/>
                <a:gd name="connsiteX21" fmla="*/ 14372 w 43213"/>
                <a:gd name="connsiteY21" fmla="*/ 65699 h 90419"/>
                <a:gd name="connsiteX22" fmla="*/ 11671 w 43213"/>
                <a:gd name="connsiteY22" fmla="*/ 72767 h 90419"/>
                <a:gd name="connsiteX23" fmla="*/ 10321 w 43213"/>
                <a:gd name="connsiteY23" fmla="*/ 78768 h 90419"/>
                <a:gd name="connsiteX24" fmla="*/ 23702 w 43213"/>
                <a:gd name="connsiteY24" fmla="*/ 90504 h 90419"/>
                <a:gd name="connsiteX25" fmla="*/ 43468 w 43213"/>
                <a:gd name="connsiteY25" fmla="*/ 69833 h 9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3213" h="90419">
                  <a:moveTo>
                    <a:pt x="37698" y="5819"/>
                  </a:moveTo>
                  <a:cubicBezTo>
                    <a:pt x="37698" y="2619"/>
                    <a:pt x="35488" y="85"/>
                    <a:pt x="32296" y="85"/>
                  </a:cubicBezTo>
                  <a:cubicBezTo>
                    <a:pt x="28859" y="85"/>
                    <a:pt x="24807" y="3685"/>
                    <a:pt x="24807" y="8086"/>
                  </a:cubicBezTo>
                  <a:cubicBezTo>
                    <a:pt x="24807" y="11821"/>
                    <a:pt x="27508" y="13821"/>
                    <a:pt x="30086" y="13821"/>
                  </a:cubicBezTo>
                  <a:cubicBezTo>
                    <a:pt x="34138" y="13821"/>
                    <a:pt x="37698" y="9820"/>
                    <a:pt x="37698" y="5819"/>
                  </a:cubicBezTo>
                  <a:close/>
                  <a:moveTo>
                    <a:pt x="43468" y="69833"/>
                  </a:moveTo>
                  <a:cubicBezTo>
                    <a:pt x="43468" y="67966"/>
                    <a:pt x="41381" y="67966"/>
                    <a:pt x="40890" y="67966"/>
                  </a:cubicBezTo>
                  <a:cubicBezTo>
                    <a:pt x="38803" y="67966"/>
                    <a:pt x="38680" y="68500"/>
                    <a:pt x="37943" y="71033"/>
                  </a:cubicBezTo>
                  <a:cubicBezTo>
                    <a:pt x="35856" y="78368"/>
                    <a:pt x="30332" y="85970"/>
                    <a:pt x="24193" y="85970"/>
                  </a:cubicBezTo>
                  <a:cubicBezTo>
                    <a:pt x="21370" y="85970"/>
                    <a:pt x="20510" y="83836"/>
                    <a:pt x="20510" y="80902"/>
                  </a:cubicBezTo>
                  <a:cubicBezTo>
                    <a:pt x="20510" y="78102"/>
                    <a:pt x="21124" y="76635"/>
                    <a:pt x="22106" y="74101"/>
                  </a:cubicBezTo>
                  <a:cubicBezTo>
                    <a:pt x="23089" y="71434"/>
                    <a:pt x="24071" y="68766"/>
                    <a:pt x="24685" y="66899"/>
                  </a:cubicBezTo>
                  <a:cubicBezTo>
                    <a:pt x="25176" y="65699"/>
                    <a:pt x="29963" y="53296"/>
                    <a:pt x="31682" y="48495"/>
                  </a:cubicBezTo>
                  <a:cubicBezTo>
                    <a:pt x="32664" y="45828"/>
                    <a:pt x="33401" y="44094"/>
                    <a:pt x="33401" y="41827"/>
                  </a:cubicBezTo>
                  <a:cubicBezTo>
                    <a:pt x="33401" y="35426"/>
                    <a:pt x="27754" y="30091"/>
                    <a:pt x="20019" y="30091"/>
                  </a:cubicBezTo>
                  <a:cubicBezTo>
                    <a:pt x="7129" y="30091"/>
                    <a:pt x="254" y="47162"/>
                    <a:pt x="254" y="50762"/>
                  </a:cubicBezTo>
                  <a:cubicBezTo>
                    <a:pt x="254" y="52629"/>
                    <a:pt x="2218" y="52629"/>
                    <a:pt x="2832" y="52629"/>
                  </a:cubicBezTo>
                  <a:cubicBezTo>
                    <a:pt x="4919" y="52629"/>
                    <a:pt x="5042" y="51963"/>
                    <a:pt x="5656" y="49962"/>
                  </a:cubicBezTo>
                  <a:cubicBezTo>
                    <a:pt x="8357" y="40493"/>
                    <a:pt x="14249" y="34625"/>
                    <a:pt x="19528" y="34625"/>
                  </a:cubicBezTo>
                  <a:cubicBezTo>
                    <a:pt x="21861" y="34625"/>
                    <a:pt x="23211" y="36092"/>
                    <a:pt x="23211" y="39693"/>
                  </a:cubicBezTo>
                  <a:cubicBezTo>
                    <a:pt x="23211" y="40227"/>
                    <a:pt x="23211" y="41960"/>
                    <a:pt x="22475" y="44494"/>
                  </a:cubicBezTo>
                  <a:cubicBezTo>
                    <a:pt x="21615" y="46895"/>
                    <a:pt x="16091" y="61165"/>
                    <a:pt x="14372" y="65699"/>
                  </a:cubicBezTo>
                  <a:cubicBezTo>
                    <a:pt x="13513" y="67966"/>
                    <a:pt x="13513" y="68233"/>
                    <a:pt x="11671" y="72767"/>
                  </a:cubicBezTo>
                  <a:cubicBezTo>
                    <a:pt x="11057" y="74634"/>
                    <a:pt x="10321" y="76501"/>
                    <a:pt x="10321" y="78768"/>
                  </a:cubicBezTo>
                  <a:cubicBezTo>
                    <a:pt x="10321" y="85703"/>
                    <a:pt x="16336" y="90504"/>
                    <a:pt x="23702" y="90504"/>
                  </a:cubicBezTo>
                  <a:cubicBezTo>
                    <a:pt x="36593" y="90504"/>
                    <a:pt x="43468" y="73167"/>
                    <a:pt x="43468" y="69833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62" name="Dowolny kształt: kształt 261">
              <a:extLst>
                <a:ext uri="{FF2B5EF4-FFF2-40B4-BE49-F238E27FC236}">
                  <a16:creationId xmlns:a16="http://schemas.microsoft.com/office/drawing/2014/main" id="{E9064BE4-F0CA-6038-67DC-4A630608CCE8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610001" y="7341809"/>
              <a:ext cx="102264" cy="39208"/>
            </a:xfrm>
            <a:custGeom>
              <a:avLst/>
              <a:gdLst>
                <a:gd name="connsiteX0" fmla="*/ 97733 w 102264"/>
                <a:gd name="connsiteY0" fmla="*/ 7553 h 39208"/>
                <a:gd name="connsiteX1" fmla="*/ 102521 w 102264"/>
                <a:gd name="connsiteY1" fmla="*/ 3819 h 39208"/>
                <a:gd name="connsiteX2" fmla="*/ 97119 w 102264"/>
                <a:gd name="connsiteY2" fmla="*/ 85 h 39208"/>
                <a:gd name="connsiteX3" fmla="*/ 5658 w 102264"/>
                <a:gd name="connsiteY3" fmla="*/ 85 h 39208"/>
                <a:gd name="connsiteX4" fmla="*/ 257 w 102264"/>
                <a:gd name="connsiteY4" fmla="*/ 3819 h 39208"/>
                <a:gd name="connsiteX5" fmla="*/ 5045 w 102264"/>
                <a:gd name="connsiteY5" fmla="*/ 7553 h 39208"/>
                <a:gd name="connsiteX6" fmla="*/ 97733 w 102264"/>
                <a:gd name="connsiteY6" fmla="*/ 7553 h 39208"/>
                <a:gd name="connsiteX7" fmla="*/ 97119 w 102264"/>
                <a:gd name="connsiteY7" fmla="*/ 39293 h 39208"/>
                <a:gd name="connsiteX8" fmla="*/ 102521 w 102264"/>
                <a:gd name="connsiteY8" fmla="*/ 35559 h 39208"/>
                <a:gd name="connsiteX9" fmla="*/ 97733 w 102264"/>
                <a:gd name="connsiteY9" fmla="*/ 31825 h 39208"/>
                <a:gd name="connsiteX10" fmla="*/ 5045 w 102264"/>
                <a:gd name="connsiteY10" fmla="*/ 31825 h 39208"/>
                <a:gd name="connsiteX11" fmla="*/ 257 w 102264"/>
                <a:gd name="connsiteY11" fmla="*/ 35559 h 39208"/>
                <a:gd name="connsiteX12" fmla="*/ 5658 w 102264"/>
                <a:gd name="connsiteY12" fmla="*/ 39293 h 39208"/>
                <a:gd name="connsiteX13" fmla="*/ 97119 w 102264"/>
                <a:gd name="connsiteY13" fmla="*/ 39293 h 3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2264" h="39208">
                  <a:moveTo>
                    <a:pt x="97733" y="7553"/>
                  </a:moveTo>
                  <a:cubicBezTo>
                    <a:pt x="99452" y="7553"/>
                    <a:pt x="102521" y="7553"/>
                    <a:pt x="102521" y="3819"/>
                  </a:cubicBezTo>
                  <a:cubicBezTo>
                    <a:pt x="102521" y="85"/>
                    <a:pt x="98961" y="85"/>
                    <a:pt x="97119" y="85"/>
                  </a:cubicBezTo>
                  <a:lnTo>
                    <a:pt x="5658" y="85"/>
                  </a:lnTo>
                  <a:cubicBezTo>
                    <a:pt x="3817" y="85"/>
                    <a:pt x="257" y="85"/>
                    <a:pt x="257" y="3819"/>
                  </a:cubicBezTo>
                  <a:cubicBezTo>
                    <a:pt x="257" y="7553"/>
                    <a:pt x="3449" y="7553"/>
                    <a:pt x="5045" y="7553"/>
                  </a:cubicBezTo>
                  <a:lnTo>
                    <a:pt x="97733" y="7553"/>
                  </a:lnTo>
                  <a:close/>
                  <a:moveTo>
                    <a:pt x="97119" y="39293"/>
                  </a:moveTo>
                  <a:cubicBezTo>
                    <a:pt x="98961" y="39293"/>
                    <a:pt x="102521" y="39293"/>
                    <a:pt x="102521" y="35559"/>
                  </a:cubicBezTo>
                  <a:cubicBezTo>
                    <a:pt x="102521" y="31825"/>
                    <a:pt x="99452" y="31825"/>
                    <a:pt x="97733" y="31825"/>
                  </a:cubicBezTo>
                  <a:lnTo>
                    <a:pt x="5045" y="31825"/>
                  </a:lnTo>
                  <a:cubicBezTo>
                    <a:pt x="3326" y="31825"/>
                    <a:pt x="257" y="31825"/>
                    <a:pt x="257" y="35559"/>
                  </a:cubicBezTo>
                  <a:cubicBezTo>
                    <a:pt x="257" y="39293"/>
                    <a:pt x="3817" y="39293"/>
                    <a:pt x="5658" y="39293"/>
                  </a:cubicBezTo>
                  <a:lnTo>
                    <a:pt x="97119" y="39293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63" name="Dowolny kształt: kształt 262">
              <a:extLst>
                <a:ext uri="{FF2B5EF4-FFF2-40B4-BE49-F238E27FC236}">
                  <a16:creationId xmlns:a16="http://schemas.microsoft.com/office/drawing/2014/main" id="{041DAAA3-796E-BF66-B2C2-24B88FA34CA2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8741827" y="7305934"/>
              <a:ext cx="50456" cy="88819"/>
            </a:xfrm>
            <a:custGeom>
              <a:avLst/>
              <a:gdLst>
                <a:gd name="connsiteX0" fmla="*/ 31567 w 50456"/>
                <a:gd name="connsiteY0" fmla="*/ 4085 h 88819"/>
                <a:gd name="connsiteX1" fmla="*/ 27148 w 50456"/>
                <a:gd name="connsiteY1" fmla="*/ 85 h 88819"/>
                <a:gd name="connsiteX2" fmla="*/ 2349 w 50456"/>
                <a:gd name="connsiteY2" fmla="*/ 8620 h 88819"/>
                <a:gd name="connsiteX3" fmla="*/ 262 w 50456"/>
                <a:gd name="connsiteY3" fmla="*/ 8620 h 88819"/>
                <a:gd name="connsiteX4" fmla="*/ 262 w 50456"/>
                <a:gd name="connsiteY4" fmla="*/ 14488 h 88819"/>
                <a:gd name="connsiteX5" fmla="*/ 2349 w 50456"/>
                <a:gd name="connsiteY5" fmla="*/ 14488 h 88819"/>
                <a:gd name="connsiteX6" fmla="*/ 20273 w 50456"/>
                <a:gd name="connsiteY6" fmla="*/ 10754 h 88819"/>
                <a:gd name="connsiteX7" fmla="*/ 20273 w 50456"/>
                <a:gd name="connsiteY7" fmla="*/ 77435 h 88819"/>
                <a:gd name="connsiteX8" fmla="*/ 7260 w 50456"/>
                <a:gd name="connsiteY8" fmla="*/ 83036 h 88819"/>
                <a:gd name="connsiteX9" fmla="*/ 1121 w 50456"/>
                <a:gd name="connsiteY9" fmla="*/ 83036 h 88819"/>
                <a:gd name="connsiteX10" fmla="*/ 1121 w 50456"/>
                <a:gd name="connsiteY10" fmla="*/ 88904 h 88819"/>
                <a:gd name="connsiteX11" fmla="*/ 25920 w 50456"/>
                <a:gd name="connsiteY11" fmla="*/ 88371 h 88819"/>
                <a:gd name="connsiteX12" fmla="*/ 50719 w 50456"/>
                <a:gd name="connsiteY12" fmla="*/ 88904 h 88819"/>
                <a:gd name="connsiteX13" fmla="*/ 50719 w 50456"/>
                <a:gd name="connsiteY13" fmla="*/ 83036 h 88819"/>
                <a:gd name="connsiteX14" fmla="*/ 44580 w 50456"/>
                <a:gd name="connsiteY14" fmla="*/ 83036 h 88819"/>
                <a:gd name="connsiteX15" fmla="*/ 31567 w 50456"/>
                <a:gd name="connsiteY15" fmla="*/ 77435 h 88819"/>
                <a:gd name="connsiteX16" fmla="*/ 31567 w 50456"/>
                <a:gd name="connsiteY16" fmla="*/ 4085 h 8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456" h="88819">
                  <a:moveTo>
                    <a:pt x="31567" y="4085"/>
                  </a:moveTo>
                  <a:cubicBezTo>
                    <a:pt x="31567" y="85"/>
                    <a:pt x="31199" y="85"/>
                    <a:pt x="27148" y="85"/>
                  </a:cubicBezTo>
                  <a:cubicBezTo>
                    <a:pt x="18431" y="8620"/>
                    <a:pt x="4804" y="8620"/>
                    <a:pt x="2349" y="8620"/>
                  </a:cubicBezTo>
                  <a:lnTo>
                    <a:pt x="262" y="8620"/>
                  </a:lnTo>
                  <a:lnTo>
                    <a:pt x="262" y="14488"/>
                  </a:lnTo>
                  <a:lnTo>
                    <a:pt x="2349" y="14488"/>
                  </a:lnTo>
                  <a:cubicBezTo>
                    <a:pt x="5172" y="14488"/>
                    <a:pt x="13152" y="14088"/>
                    <a:pt x="20273" y="10754"/>
                  </a:cubicBezTo>
                  <a:lnTo>
                    <a:pt x="20273" y="77435"/>
                  </a:lnTo>
                  <a:cubicBezTo>
                    <a:pt x="20273" y="81569"/>
                    <a:pt x="20273" y="83036"/>
                    <a:pt x="7260" y="83036"/>
                  </a:cubicBezTo>
                  <a:lnTo>
                    <a:pt x="1121" y="83036"/>
                  </a:lnTo>
                  <a:lnTo>
                    <a:pt x="1121" y="88904"/>
                  </a:lnTo>
                  <a:cubicBezTo>
                    <a:pt x="7873" y="88371"/>
                    <a:pt x="18800" y="88371"/>
                    <a:pt x="25920" y="88371"/>
                  </a:cubicBezTo>
                  <a:cubicBezTo>
                    <a:pt x="33040" y="88371"/>
                    <a:pt x="43967" y="88371"/>
                    <a:pt x="50719" y="88904"/>
                  </a:cubicBezTo>
                  <a:lnTo>
                    <a:pt x="50719" y="83036"/>
                  </a:lnTo>
                  <a:lnTo>
                    <a:pt x="44580" y="83036"/>
                  </a:lnTo>
                  <a:cubicBezTo>
                    <a:pt x="31567" y="83036"/>
                    <a:pt x="31567" y="81569"/>
                    <a:pt x="31567" y="77435"/>
                  </a:cubicBezTo>
                  <a:lnTo>
                    <a:pt x="31567" y="4085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64" name="Dowolny kształt: kształt 263">
              <a:extLst>
                <a:ext uri="{FF2B5EF4-FFF2-40B4-BE49-F238E27FC236}">
                  <a16:creationId xmlns:a16="http://schemas.microsoft.com/office/drawing/2014/main" id="{BCD3F819-125E-98ED-DD8C-3717CD81C652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8893429" y="6929476"/>
              <a:ext cx="57700" cy="266724"/>
            </a:xfrm>
            <a:custGeom>
              <a:avLst/>
              <a:gdLst>
                <a:gd name="connsiteX0" fmla="*/ 10089 w 57700"/>
                <a:gd name="connsiteY0" fmla="*/ 9143 h 266724"/>
                <a:gd name="connsiteX1" fmla="*/ 5178 w 57700"/>
                <a:gd name="connsiteY1" fmla="*/ 75 h 266724"/>
                <a:gd name="connsiteX2" fmla="*/ 267 w 57700"/>
                <a:gd name="connsiteY2" fmla="*/ 9944 h 266724"/>
                <a:gd name="connsiteX3" fmla="*/ 267 w 57700"/>
                <a:gd name="connsiteY3" fmla="*/ 256931 h 266724"/>
                <a:gd name="connsiteX4" fmla="*/ 5178 w 57700"/>
                <a:gd name="connsiteY4" fmla="*/ 266800 h 266724"/>
                <a:gd name="connsiteX5" fmla="*/ 10089 w 57700"/>
                <a:gd name="connsiteY5" fmla="*/ 257731 h 266724"/>
                <a:gd name="connsiteX6" fmla="*/ 10089 w 57700"/>
                <a:gd name="connsiteY6" fmla="*/ 9143 h 266724"/>
                <a:gd name="connsiteX7" fmla="*/ 57968 w 57700"/>
                <a:gd name="connsiteY7" fmla="*/ 9944 h 266724"/>
                <a:gd name="connsiteX8" fmla="*/ 53057 w 57700"/>
                <a:gd name="connsiteY8" fmla="*/ 75 h 266724"/>
                <a:gd name="connsiteX9" fmla="*/ 48146 w 57700"/>
                <a:gd name="connsiteY9" fmla="*/ 9143 h 266724"/>
                <a:gd name="connsiteX10" fmla="*/ 48146 w 57700"/>
                <a:gd name="connsiteY10" fmla="*/ 257731 h 266724"/>
                <a:gd name="connsiteX11" fmla="*/ 53057 w 57700"/>
                <a:gd name="connsiteY11" fmla="*/ 266800 h 266724"/>
                <a:gd name="connsiteX12" fmla="*/ 57968 w 57700"/>
                <a:gd name="connsiteY12" fmla="*/ 256931 h 266724"/>
                <a:gd name="connsiteX13" fmla="*/ 57968 w 57700"/>
                <a:gd name="connsiteY13" fmla="*/ 9944 h 26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700" h="266724">
                  <a:moveTo>
                    <a:pt x="10089" y="9143"/>
                  </a:moveTo>
                  <a:cubicBezTo>
                    <a:pt x="10089" y="4876"/>
                    <a:pt x="10089" y="75"/>
                    <a:pt x="5178" y="75"/>
                  </a:cubicBezTo>
                  <a:cubicBezTo>
                    <a:pt x="267" y="75"/>
                    <a:pt x="267" y="5943"/>
                    <a:pt x="267" y="9944"/>
                  </a:cubicBezTo>
                  <a:lnTo>
                    <a:pt x="267" y="256931"/>
                  </a:lnTo>
                  <a:cubicBezTo>
                    <a:pt x="267" y="261198"/>
                    <a:pt x="267" y="266800"/>
                    <a:pt x="5178" y="266800"/>
                  </a:cubicBezTo>
                  <a:cubicBezTo>
                    <a:pt x="10089" y="266800"/>
                    <a:pt x="10089" y="261998"/>
                    <a:pt x="10089" y="257731"/>
                  </a:cubicBezTo>
                  <a:lnTo>
                    <a:pt x="10089" y="9143"/>
                  </a:lnTo>
                  <a:close/>
                  <a:moveTo>
                    <a:pt x="57968" y="9944"/>
                  </a:moveTo>
                  <a:cubicBezTo>
                    <a:pt x="57968" y="5676"/>
                    <a:pt x="57968" y="75"/>
                    <a:pt x="53057" y="75"/>
                  </a:cubicBezTo>
                  <a:cubicBezTo>
                    <a:pt x="48146" y="75"/>
                    <a:pt x="48146" y="4876"/>
                    <a:pt x="48146" y="9143"/>
                  </a:cubicBezTo>
                  <a:lnTo>
                    <a:pt x="48146" y="257731"/>
                  </a:lnTo>
                  <a:cubicBezTo>
                    <a:pt x="48146" y="261998"/>
                    <a:pt x="48146" y="266800"/>
                    <a:pt x="53057" y="266800"/>
                  </a:cubicBezTo>
                  <a:cubicBezTo>
                    <a:pt x="57968" y="266800"/>
                    <a:pt x="57968" y="260932"/>
                    <a:pt x="57968" y="256931"/>
                  </a:cubicBezTo>
                  <a:lnTo>
                    <a:pt x="57968" y="9944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65" name="Dowolny kształt: kształt 264">
              <a:extLst>
                <a:ext uri="{FF2B5EF4-FFF2-40B4-BE49-F238E27FC236}">
                  <a16:creationId xmlns:a16="http://schemas.microsoft.com/office/drawing/2014/main" id="{49E8DC33-9845-C89C-B60E-1E67ADA29377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9038456" y="6876129"/>
              <a:ext cx="326803" cy="373414"/>
            </a:xfrm>
            <a:custGeom>
              <a:avLst/>
              <a:gdLst>
                <a:gd name="connsiteX0" fmla="*/ 297368 w 326803"/>
                <a:gd name="connsiteY0" fmla="*/ 373480 h 373414"/>
                <a:gd name="connsiteX1" fmla="*/ 327078 w 326803"/>
                <a:gd name="connsiteY1" fmla="*/ 288128 h 373414"/>
                <a:gd name="connsiteX2" fmla="*/ 320939 w 326803"/>
                <a:gd name="connsiteY2" fmla="*/ 288128 h 373414"/>
                <a:gd name="connsiteX3" fmla="*/ 257101 w 326803"/>
                <a:gd name="connsiteY3" fmla="*/ 342006 h 373414"/>
                <a:gd name="connsiteX4" fmla="*/ 180740 w 326803"/>
                <a:gd name="connsiteY4" fmla="*/ 350275 h 373414"/>
                <a:gd name="connsiteX5" fmla="*/ 32684 w 326803"/>
                <a:gd name="connsiteY5" fmla="*/ 350275 h 373414"/>
                <a:gd name="connsiteX6" fmla="*/ 157660 w 326803"/>
                <a:gd name="connsiteY6" fmla="*/ 191040 h 373414"/>
                <a:gd name="connsiteX7" fmla="*/ 159870 w 326803"/>
                <a:gd name="connsiteY7" fmla="*/ 186773 h 373414"/>
                <a:gd name="connsiteX8" fmla="*/ 158151 w 326803"/>
                <a:gd name="connsiteY8" fmla="*/ 182772 h 373414"/>
                <a:gd name="connsiteX9" fmla="*/ 43733 w 326803"/>
                <a:gd name="connsiteY9" fmla="*/ 12868 h 373414"/>
                <a:gd name="connsiteX10" fmla="*/ 178285 w 326803"/>
                <a:gd name="connsiteY10" fmla="*/ 12868 h 373414"/>
                <a:gd name="connsiteX11" fmla="*/ 235740 w 326803"/>
                <a:gd name="connsiteY11" fmla="*/ 17136 h 373414"/>
                <a:gd name="connsiteX12" fmla="*/ 289757 w 326803"/>
                <a:gd name="connsiteY12" fmla="*/ 37140 h 373414"/>
                <a:gd name="connsiteX13" fmla="*/ 320939 w 326803"/>
                <a:gd name="connsiteY13" fmla="*/ 75015 h 373414"/>
                <a:gd name="connsiteX14" fmla="*/ 327078 w 326803"/>
                <a:gd name="connsiteY14" fmla="*/ 75015 h 373414"/>
                <a:gd name="connsiteX15" fmla="*/ 297368 w 326803"/>
                <a:gd name="connsiteY15" fmla="*/ 65 h 373414"/>
                <a:gd name="connsiteX16" fmla="*/ 7149 w 326803"/>
                <a:gd name="connsiteY16" fmla="*/ 65 h 373414"/>
                <a:gd name="connsiteX17" fmla="*/ 520 w 326803"/>
                <a:gd name="connsiteY17" fmla="*/ 1932 h 373414"/>
                <a:gd name="connsiteX18" fmla="*/ 274 w 326803"/>
                <a:gd name="connsiteY18" fmla="*/ 10734 h 373414"/>
                <a:gd name="connsiteX19" fmla="*/ 130161 w 326803"/>
                <a:gd name="connsiteY19" fmla="*/ 203843 h 373414"/>
                <a:gd name="connsiteX20" fmla="*/ 2975 w 326803"/>
                <a:gd name="connsiteY20" fmla="*/ 365745 h 373414"/>
                <a:gd name="connsiteX21" fmla="*/ 520 w 326803"/>
                <a:gd name="connsiteY21" fmla="*/ 370546 h 373414"/>
                <a:gd name="connsiteX22" fmla="*/ 7149 w 326803"/>
                <a:gd name="connsiteY22" fmla="*/ 373480 h 373414"/>
                <a:gd name="connsiteX23" fmla="*/ 297368 w 326803"/>
                <a:gd name="connsiteY23" fmla="*/ 373480 h 373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26803" h="373414">
                  <a:moveTo>
                    <a:pt x="297368" y="373480"/>
                  </a:moveTo>
                  <a:lnTo>
                    <a:pt x="327078" y="288128"/>
                  </a:lnTo>
                  <a:lnTo>
                    <a:pt x="320939" y="288128"/>
                  </a:lnTo>
                  <a:cubicBezTo>
                    <a:pt x="311364" y="315867"/>
                    <a:pt x="285337" y="334005"/>
                    <a:pt x="257101" y="342006"/>
                  </a:cubicBezTo>
                  <a:cubicBezTo>
                    <a:pt x="251945" y="343340"/>
                    <a:pt x="227883" y="350275"/>
                    <a:pt x="180740" y="350275"/>
                  </a:cubicBezTo>
                  <a:lnTo>
                    <a:pt x="32684" y="350275"/>
                  </a:lnTo>
                  <a:lnTo>
                    <a:pt x="157660" y="191040"/>
                  </a:lnTo>
                  <a:cubicBezTo>
                    <a:pt x="159379" y="188906"/>
                    <a:pt x="159870" y="188106"/>
                    <a:pt x="159870" y="186773"/>
                  </a:cubicBezTo>
                  <a:cubicBezTo>
                    <a:pt x="159870" y="186239"/>
                    <a:pt x="159870" y="185439"/>
                    <a:pt x="158151" y="182772"/>
                  </a:cubicBezTo>
                  <a:lnTo>
                    <a:pt x="43733" y="12868"/>
                  </a:lnTo>
                  <a:lnTo>
                    <a:pt x="178285" y="12868"/>
                  </a:lnTo>
                  <a:cubicBezTo>
                    <a:pt x="211186" y="12868"/>
                    <a:pt x="233530" y="16602"/>
                    <a:pt x="235740" y="17136"/>
                  </a:cubicBezTo>
                  <a:cubicBezTo>
                    <a:pt x="248998" y="19269"/>
                    <a:pt x="270360" y="23804"/>
                    <a:pt x="289757" y="37140"/>
                  </a:cubicBezTo>
                  <a:cubicBezTo>
                    <a:pt x="295895" y="41408"/>
                    <a:pt x="312591" y="53410"/>
                    <a:pt x="320939" y="75015"/>
                  </a:cubicBezTo>
                  <a:lnTo>
                    <a:pt x="327078" y="75015"/>
                  </a:lnTo>
                  <a:lnTo>
                    <a:pt x="297368" y="65"/>
                  </a:lnTo>
                  <a:lnTo>
                    <a:pt x="7149" y="65"/>
                  </a:lnTo>
                  <a:cubicBezTo>
                    <a:pt x="1502" y="65"/>
                    <a:pt x="1256" y="332"/>
                    <a:pt x="520" y="1932"/>
                  </a:cubicBezTo>
                  <a:cubicBezTo>
                    <a:pt x="274" y="2732"/>
                    <a:pt x="274" y="7800"/>
                    <a:pt x="274" y="10734"/>
                  </a:cubicBezTo>
                  <a:lnTo>
                    <a:pt x="130161" y="203843"/>
                  </a:lnTo>
                  <a:lnTo>
                    <a:pt x="2975" y="365745"/>
                  </a:lnTo>
                  <a:cubicBezTo>
                    <a:pt x="520" y="368946"/>
                    <a:pt x="520" y="370279"/>
                    <a:pt x="520" y="370546"/>
                  </a:cubicBezTo>
                  <a:cubicBezTo>
                    <a:pt x="520" y="373480"/>
                    <a:pt x="2729" y="373480"/>
                    <a:pt x="7149" y="373480"/>
                  </a:cubicBezTo>
                  <a:lnTo>
                    <a:pt x="297368" y="373480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66" name="Dowolny kształt: kształt 265">
              <a:extLst>
                <a:ext uri="{FF2B5EF4-FFF2-40B4-BE49-F238E27FC236}">
                  <a16:creationId xmlns:a16="http://schemas.microsoft.com/office/drawing/2014/main" id="{0EDCB528-E33E-64A6-1347-119CA114FC48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9175379" y="7320431"/>
              <a:ext cx="52077" cy="125654"/>
            </a:xfrm>
            <a:custGeom>
              <a:avLst/>
              <a:gdLst>
                <a:gd name="connsiteX0" fmla="*/ 47889 w 52077"/>
                <a:gd name="connsiteY0" fmla="*/ 7181 h 125654"/>
                <a:gd name="connsiteX1" fmla="*/ 41014 w 52077"/>
                <a:gd name="connsiteY1" fmla="*/ 86 h 125654"/>
                <a:gd name="connsiteX2" fmla="*/ 31389 w 52077"/>
                <a:gd name="connsiteY2" fmla="*/ 10355 h 125654"/>
                <a:gd name="connsiteX3" fmla="*/ 38264 w 52077"/>
                <a:gd name="connsiteY3" fmla="*/ 17450 h 125654"/>
                <a:gd name="connsiteX4" fmla="*/ 47889 w 52077"/>
                <a:gd name="connsiteY4" fmla="*/ 7181 h 125654"/>
                <a:gd name="connsiteX5" fmla="*/ 12827 w 52077"/>
                <a:gd name="connsiteY5" fmla="*/ 102029 h 125654"/>
                <a:gd name="connsiteX6" fmla="*/ 11280 w 52077"/>
                <a:gd name="connsiteY6" fmla="*/ 109870 h 125654"/>
                <a:gd name="connsiteX7" fmla="*/ 27608 w 52077"/>
                <a:gd name="connsiteY7" fmla="*/ 125741 h 125654"/>
                <a:gd name="connsiteX8" fmla="*/ 52357 w 52077"/>
                <a:gd name="connsiteY8" fmla="*/ 97174 h 125654"/>
                <a:gd name="connsiteX9" fmla="*/ 49607 w 52077"/>
                <a:gd name="connsiteY9" fmla="*/ 94747 h 125654"/>
                <a:gd name="connsiteX10" fmla="*/ 46342 w 52077"/>
                <a:gd name="connsiteY10" fmla="*/ 97921 h 125654"/>
                <a:gd name="connsiteX11" fmla="*/ 28123 w 52077"/>
                <a:gd name="connsiteY11" fmla="*/ 120513 h 125654"/>
                <a:gd name="connsiteX12" fmla="*/ 23826 w 52077"/>
                <a:gd name="connsiteY12" fmla="*/ 113978 h 125654"/>
                <a:gd name="connsiteX13" fmla="*/ 26576 w 52077"/>
                <a:gd name="connsiteY13" fmla="*/ 102029 h 125654"/>
                <a:gd name="connsiteX14" fmla="*/ 32076 w 52077"/>
                <a:gd name="connsiteY14" fmla="*/ 87092 h 125654"/>
                <a:gd name="connsiteX15" fmla="*/ 40498 w 52077"/>
                <a:gd name="connsiteY15" fmla="*/ 63380 h 125654"/>
                <a:gd name="connsiteX16" fmla="*/ 41529 w 52077"/>
                <a:gd name="connsiteY16" fmla="*/ 57406 h 125654"/>
                <a:gd name="connsiteX17" fmla="*/ 25201 w 52077"/>
                <a:gd name="connsiteY17" fmla="*/ 41535 h 125654"/>
                <a:gd name="connsiteX18" fmla="*/ 280 w 52077"/>
                <a:gd name="connsiteY18" fmla="*/ 70102 h 125654"/>
                <a:gd name="connsiteX19" fmla="*/ 3202 w 52077"/>
                <a:gd name="connsiteY19" fmla="*/ 72529 h 125654"/>
                <a:gd name="connsiteX20" fmla="*/ 6295 w 52077"/>
                <a:gd name="connsiteY20" fmla="*/ 69542 h 125654"/>
                <a:gd name="connsiteX21" fmla="*/ 24686 w 52077"/>
                <a:gd name="connsiteY21" fmla="*/ 46763 h 125654"/>
                <a:gd name="connsiteX22" fmla="*/ 28983 w 52077"/>
                <a:gd name="connsiteY22" fmla="*/ 53298 h 125654"/>
                <a:gd name="connsiteX23" fmla="*/ 23654 w 52077"/>
                <a:gd name="connsiteY23" fmla="*/ 71969 h 125654"/>
                <a:gd name="connsiteX24" fmla="*/ 12827 w 52077"/>
                <a:gd name="connsiteY24" fmla="*/ 102029 h 125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2077" h="125654">
                  <a:moveTo>
                    <a:pt x="47889" y="7181"/>
                  </a:moveTo>
                  <a:cubicBezTo>
                    <a:pt x="47889" y="4194"/>
                    <a:pt x="45826" y="86"/>
                    <a:pt x="41014" y="86"/>
                  </a:cubicBezTo>
                  <a:cubicBezTo>
                    <a:pt x="36373" y="86"/>
                    <a:pt x="31389" y="4941"/>
                    <a:pt x="31389" y="10355"/>
                  </a:cubicBezTo>
                  <a:cubicBezTo>
                    <a:pt x="31389" y="13529"/>
                    <a:pt x="33623" y="17450"/>
                    <a:pt x="38264" y="17450"/>
                  </a:cubicBezTo>
                  <a:cubicBezTo>
                    <a:pt x="43248" y="17450"/>
                    <a:pt x="47889" y="12222"/>
                    <a:pt x="47889" y="7181"/>
                  </a:cubicBezTo>
                  <a:close/>
                  <a:moveTo>
                    <a:pt x="12827" y="102029"/>
                  </a:moveTo>
                  <a:cubicBezTo>
                    <a:pt x="12139" y="104456"/>
                    <a:pt x="11280" y="106696"/>
                    <a:pt x="11280" y="109870"/>
                  </a:cubicBezTo>
                  <a:cubicBezTo>
                    <a:pt x="11280" y="118646"/>
                    <a:pt x="18155" y="125741"/>
                    <a:pt x="27608" y="125741"/>
                  </a:cubicBezTo>
                  <a:cubicBezTo>
                    <a:pt x="44795" y="125741"/>
                    <a:pt x="52357" y="99975"/>
                    <a:pt x="52357" y="97174"/>
                  </a:cubicBezTo>
                  <a:cubicBezTo>
                    <a:pt x="52357" y="94747"/>
                    <a:pt x="50123" y="94747"/>
                    <a:pt x="49607" y="94747"/>
                  </a:cubicBezTo>
                  <a:cubicBezTo>
                    <a:pt x="47201" y="94747"/>
                    <a:pt x="47029" y="95867"/>
                    <a:pt x="46342" y="97921"/>
                  </a:cubicBezTo>
                  <a:cubicBezTo>
                    <a:pt x="42389" y="112858"/>
                    <a:pt x="34826" y="120513"/>
                    <a:pt x="28123" y="120513"/>
                  </a:cubicBezTo>
                  <a:cubicBezTo>
                    <a:pt x="24686" y="120513"/>
                    <a:pt x="23826" y="118086"/>
                    <a:pt x="23826" y="113978"/>
                  </a:cubicBezTo>
                  <a:cubicBezTo>
                    <a:pt x="23826" y="109684"/>
                    <a:pt x="25029" y="106136"/>
                    <a:pt x="26576" y="102029"/>
                  </a:cubicBezTo>
                  <a:cubicBezTo>
                    <a:pt x="28295" y="96988"/>
                    <a:pt x="30186" y="91946"/>
                    <a:pt x="32076" y="87092"/>
                  </a:cubicBezTo>
                  <a:cubicBezTo>
                    <a:pt x="33623" y="82611"/>
                    <a:pt x="39811" y="65621"/>
                    <a:pt x="40498" y="63380"/>
                  </a:cubicBezTo>
                  <a:cubicBezTo>
                    <a:pt x="41014" y="61513"/>
                    <a:pt x="41529" y="59273"/>
                    <a:pt x="41529" y="57406"/>
                  </a:cubicBezTo>
                  <a:cubicBezTo>
                    <a:pt x="41529" y="48630"/>
                    <a:pt x="34654" y="41535"/>
                    <a:pt x="25201" y="41535"/>
                  </a:cubicBezTo>
                  <a:cubicBezTo>
                    <a:pt x="8186" y="41535"/>
                    <a:pt x="280" y="66928"/>
                    <a:pt x="280" y="70102"/>
                  </a:cubicBezTo>
                  <a:cubicBezTo>
                    <a:pt x="280" y="72529"/>
                    <a:pt x="2686" y="72529"/>
                    <a:pt x="3202" y="72529"/>
                  </a:cubicBezTo>
                  <a:cubicBezTo>
                    <a:pt x="5608" y="72529"/>
                    <a:pt x="5780" y="71595"/>
                    <a:pt x="6295" y="69542"/>
                  </a:cubicBezTo>
                  <a:cubicBezTo>
                    <a:pt x="10764" y="53485"/>
                    <a:pt x="18326" y="46763"/>
                    <a:pt x="24686" y="46763"/>
                  </a:cubicBezTo>
                  <a:cubicBezTo>
                    <a:pt x="27436" y="46763"/>
                    <a:pt x="28983" y="48257"/>
                    <a:pt x="28983" y="53298"/>
                  </a:cubicBezTo>
                  <a:cubicBezTo>
                    <a:pt x="28983" y="57592"/>
                    <a:pt x="27951" y="60393"/>
                    <a:pt x="23654" y="71969"/>
                  </a:cubicBezTo>
                  <a:lnTo>
                    <a:pt x="12827" y="10202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67" name="Dowolny kształt: kształt 266">
              <a:extLst>
                <a:ext uri="{FF2B5EF4-FFF2-40B4-BE49-F238E27FC236}">
                  <a16:creationId xmlns:a16="http://schemas.microsoft.com/office/drawing/2014/main" id="{A3656DDB-5FFF-B58E-9E23-3839F98FAE20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9430352" y="7011627"/>
              <a:ext cx="137743" cy="120826"/>
            </a:xfrm>
            <a:custGeom>
              <a:avLst/>
              <a:gdLst>
                <a:gd name="connsiteX0" fmla="*/ 107342 w 137743"/>
                <a:gd name="connsiteY0" fmla="*/ 55020 h 120826"/>
                <a:gd name="connsiteX1" fmla="*/ 66338 w 137743"/>
                <a:gd name="connsiteY1" fmla="*/ 75 h 120826"/>
                <a:gd name="connsiteX2" fmla="*/ 290 w 137743"/>
                <a:gd name="connsiteY2" fmla="*/ 75825 h 120826"/>
                <a:gd name="connsiteX3" fmla="*/ 40066 w 137743"/>
                <a:gd name="connsiteY3" fmla="*/ 120901 h 120826"/>
                <a:gd name="connsiteX4" fmla="*/ 91874 w 137743"/>
                <a:gd name="connsiteY4" fmla="*/ 98496 h 120826"/>
                <a:gd name="connsiteX5" fmla="*/ 114217 w 137743"/>
                <a:gd name="connsiteY5" fmla="*/ 120901 h 120826"/>
                <a:gd name="connsiteX6" fmla="*/ 134842 w 137743"/>
                <a:gd name="connsiteY6" fmla="*/ 101964 h 120826"/>
                <a:gd name="connsiteX7" fmla="*/ 131895 w 137743"/>
                <a:gd name="connsiteY7" fmla="*/ 99296 h 120826"/>
                <a:gd name="connsiteX8" fmla="*/ 128704 w 137743"/>
                <a:gd name="connsiteY8" fmla="*/ 101964 h 120826"/>
                <a:gd name="connsiteX9" fmla="*/ 114954 w 137743"/>
                <a:gd name="connsiteY9" fmla="*/ 115033 h 120826"/>
                <a:gd name="connsiteX10" fmla="*/ 107342 w 137743"/>
                <a:gd name="connsiteY10" fmla="*/ 87827 h 120826"/>
                <a:gd name="connsiteX11" fmla="*/ 109798 w 137743"/>
                <a:gd name="connsiteY11" fmla="*/ 78492 h 120826"/>
                <a:gd name="connsiteX12" fmla="*/ 138034 w 137743"/>
                <a:gd name="connsiteY12" fmla="*/ 15811 h 120826"/>
                <a:gd name="connsiteX13" fmla="*/ 135087 w 137743"/>
                <a:gd name="connsiteY13" fmla="*/ 13144 h 120826"/>
                <a:gd name="connsiteX14" fmla="*/ 131404 w 137743"/>
                <a:gd name="connsiteY14" fmla="*/ 18745 h 120826"/>
                <a:gd name="connsiteX15" fmla="*/ 107342 w 137743"/>
                <a:gd name="connsiteY15" fmla="*/ 71557 h 120826"/>
                <a:gd name="connsiteX16" fmla="*/ 107342 w 137743"/>
                <a:gd name="connsiteY16" fmla="*/ 55020 h 120826"/>
                <a:gd name="connsiteX17" fmla="*/ 90892 w 137743"/>
                <a:gd name="connsiteY17" fmla="*/ 91561 h 120826"/>
                <a:gd name="connsiteX18" fmla="*/ 40557 w 137743"/>
                <a:gd name="connsiteY18" fmla="*/ 115033 h 120826"/>
                <a:gd name="connsiteX19" fmla="*/ 18459 w 137743"/>
                <a:gd name="connsiteY19" fmla="*/ 85960 h 120826"/>
                <a:gd name="connsiteX20" fmla="*/ 32700 w 137743"/>
                <a:gd name="connsiteY20" fmla="*/ 30481 h 120826"/>
                <a:gd name="connsiteX21" fmla="*/ 66093 w 137743"/>
                <a:gd name="connsiteY21" fmla="*/ 5943 h 120826"/>
                <a:gd name="connsiteX22" fmla="*/ 90400 w 137743"/>
                <a:gd name="connsiteY22" fmla="*/ 61688 h 120826"/>
                <a:gd name="connsiteX23" fmla="*/ 90892 w 137743"/>
                <a:gd name="connsiteY23" fmla="*/ 91561 h 120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7743" h="120826">
                  <a:moveTo>
                    <a:pt x="107342" y="55020"/>
                  </a:moveTo>
                  <a:cubicBezTo>
                    <a:pt x="107342" y="13144"/>
                    <a:pt x="84508" y="75"/>
                    <a:pt x="66338" y="75"/>
                  </a:cubicBezTo>
                  <a:cubicBezTo>
                    <a:pt x="32700" y="75"/>
                    <a:pt x="290" y="38216"/>
                    <a:pt x="290" y="75825"/>
                  </a:cubicBezTo>
                  <a:cubicBezTo>
                    <a:pt x="290" y="100630"/>
                    <a:pt x="15022" y="120901"/>
                    <a:pt x="40066" y="120901"/>
                  </a:cubicBezTo>
                  <a:cubicBezTo>
                    <a:pt x="55535" y="120901"/>
                    <a:pt x="73213" y="114766"/>
                    <a:pt x="91874" y="98496"/>
                  </a:cubicBezTo>
                  <a:cubicBezTo>
                    <a:pt x="95066" y="112633"/>
                    <a:pt x="103168" y="120901"/>
                    <a:pt x="114217" y="120901"/>
                  </a:cubicBezTo>
                  <a:cubicBezTo>
                    <a:pt x="127230" y="120901"/>
                    <a:pt x="134842" y="106231"/>
                    <a:pt x="134842" y="101964"/>
                  </a:cubicBezTo>
                  <a:cubicBezTo>
                    <a:pt x="134842" y="100097"/>
                    <a:pt x="133369" y="99296"/>
                    <a:pt x="131895" y="99296"/>
                  </a:cubicBezTo>
                  <a:cubicBezTo>
                    <a:pt x="130177" y="99296"/>
                    <a:pt x="129440" y="100097"/>
                    <a:pt x="128704" y="101964"/>
                  </a:cubicBezTo>
                  <a:cubicBezTo>
                    <a:pt x="124284" y="115033"/>
                    <a:pt x="115445" y="115033"/>
                    <a:pt x="114954" y="115033"/>
                  </a:cubicBezTo>
                  <a:cubicBezTo>
                    <a:pt x="107342" y="115033"/>
                    <a:pt x="107342" y="94229"/>
                    <a:pt x="107342" y="87827"/>
                  </a:cubicBezTo>
                  <a:cubicBezTo>
                    <a:pt x="107342" y="82226"/>
                    <a:pt x="107342" y="81693"/>
                    <a:pt x="109798" y="78492"/>
                  </a:cubicBezTo>
                  <a:cubicBezTo>
                    <a:pt x="132878" y="47018"/>
                    <a:pt x="138034" y="16078"/>
                    <a:pt x="138034" y="15811"/>
                  </a:cubicBezTo>
                  <a:cubicBezTo>
                    <a:pt x="138034" y="15278"/>
                    <a:pt x="137788" y="13144"/>
                    <a:pt x="135087" y="13144"/>
                  </a:cubicBezTo>
                  <a:cubicBezTo>
                    <a:pt x="132632" y="13144"/>
                    <a:pt x="132632" y="13944"/>
                    <a:pt x="131404" y="18745"/>
                  </a:cubicBezTo>
                  <a:cubicBezTo>
                    <a:pt x="126985" y="35549"/>
                    <a:pt x="118882" y="55820"/>
                    <a:pt x="107342" y="71557"/>
                  </a:cubicBezTo>
                  <a:lnTo>
                    <a:pt x="107342" y="55020"/>
                  </a:lnTo>
                  <a:close/>
                  <a:moveTo>
                    <a:pt x="90892" y="91561"/>
                  </a:moveTo>
                  <a:cubicBezTo>
                    <a:pt x="69285" y="112099"/>
                    <a:pt x="50379" y="115033"/>
                    <a:pt x="40557" y="115033"/>
                  </a:cubicBezTo>
                  <a:cubicBezTo>
                    <a:pt x="25825" y="115033"/>
                    <a:pt x="18459" y="103030"/>
                    <a:pt x="18459" y="85960"/>
                  </a:cubicBezTo>
                  <a:cubicBezTo>
                    <a:pt x="18459" y="72891"/>
                    <a:pt x="24843" y="44084"/>
                    <a:pt x="32700" y="30481"/>
                  </a:cubicBezTo>
                  <a:cubicBezTo>
                    <a:pt x="44240" y="11010"/>
                    <a:pt x="57499" y="5943"/>
                    <a:pt x="66093" y="5943"/>
                  </a:cubicBezTo>
                  <a:cubicBezTo>
                    <a:pt x="90400" y="5943"/>
                    <a:pt x="90400" y="40884"/>
                    <a:pt x="90400" y="61688"/>
                  </a:cubicBezTo>
                  <a:cubicBezTo>
                    <a:pt x="90400" y="71557"/>
                    <a:pt x="90400" y="87027"/>
                    <a:pt x="90892" y="91561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68" name="Dowolny kształt: kształt 267">
              <a:extLst>
                <a:ext uri="{FF2B5EF4-FFF2-40B4-BE49-F238E27FC236}">
                  <a16:creationId xmlns:a16="http://schemas.microsoft.com/office/drawing/2014/main" id="{7D03ED93-40F4-9217-4F29-D531CA3D9CC0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9585431" y="7045741"/>
              <a:ext cx="52077" cy="125654"/>
            </a:xfrm>
            <a:custGeom>
              <a:avLst/>
              <a:gdLst>
                <a:gd name="connsiteX0" fmla="*/ 47905 w 52077"/>
                <a:gd name="connsiteY0" fmla="*/ 7171 h 125654"/>
                <a:gd name="connsiteX1" fmla="*/ 41030 w 52077"/>
                <a:gd name="connsiteY1" fmla="*/ 76 h 125654"/>
                <a:gd name="connsiteX2" fmla="*/ 31405 w 52077"/>
                <a:gd name="connsiteY2" fmla="*/ 10345 h 125654"/>
                <a:gd name="connsiteX3" fmla="*/ 38280 w 52077"/>
                <a:gd name="connsiteY3" fmla="*/ 17440 h 125654"/>
                <a:gd name="connsiteX4" fmla="*/ 47905 w 52077"/>
                <a:gd name="connsiteY4" fmla="*/ 7171 h 125654"/>
                <a:gd name="connsiteX5" fmla="*/ 12843 w 52077"/>
                <a:gd name="connsiteY5" fmla="*/ 102018 h 125654"/>
                <a:gd name="connsiteX6" fmla="*/ 11296 w 52077"/>
                <a:gd name="connsiteY6" fmla="*/ 109860 h 125654"/>
                <a:gd name="connsiteX7" fmla="*/ 27624 w 52077"/>
                <a:gd name="connsiteY7" fmla="*/ 125730 h 125654"/>
                <a:gd name="connsiteX8" fmla="*/ 52374 w 52077"/>
                <a:gd name="connsiteY8" fmla="*/ 97164 h 125654"/>
                <a:gd name="connsiteX9" fmla="*/ 49624 w 52077"/>
                <a:gd name="connsiteY9" fmla="*/ 94737 h 125654"/>
                <a:gd name="connsiteX10" fmla="*/ 46358 w 52077"/>
                <a:gd name="connsiteY10" fmla="*/ 97911 h 125654"/>
                <a:gd name="connsiteX11" fmla="*/ 28140 w 52077"/>
                <a:gd name="connsiteY11" fmla="*/ 120502 h 125654"/>
                <a:gd name="connsiteX12" fmla="*/ 23843 w 52077"/>
                <a:gd name="connsiteY12" fmla="*/ 113968 h 125654"/>
                <a:gd name="connsiteX13" fmla="*/ 26593 w 52077"/>
                <a:gd name="connsiteY13" fmla="*/ 102018 h 125654"/>
                <a:gd name="connsiteX14" fmla="*/ 32093 w 52077"/>
                <a:gd name="connsiteY14" fmla="*/ 87082 h 125654"/>
                <a:gd name="connsiteX15" fmla="*/ 40515 w 52077"/>
                <a:gd name="connsiteY15" fmla="*/ 63370 h 125654"/>
                <a:gd name="connsiteX16" fmla="*/ 41546 w 52077"/>
                <a:gd name="connsiteY16" fmla="*/ 57395 h 125654"/>
                <a:gd name="connsiteX17" fmla="*/ 25218 w 52077"/>
                <a:gd name="connsiteY17" fmla="*/ 41525 h 125654"/>
                <a:gd name="connsiteX18" fmla="*/ 296 w 52077"/>
                <a:gd name="connsiteY18" fmla="*/ 70091 h 125654"/>
                <a:gd name="connsiteX19" fmla="*/ 3218 w 52077"/>
                <a:gd name="connsiteY19" fmla="*/ 72519 h 125654"/>
                <a:gd name="connsiteX20" fmla="*/ 6312 w 52077"/>
                <a:gd name="connsiteY20" fmla="*/ 69531 h 125654"/>
                <a:gd name="connsiteX21" fmla="*/ 24702 w 52077"/>
                <a:gd name="connsiteY21" fmla="*/ 46753 h 125654"/>
                <a:gd name="connsiteX22" fmla="*/ 28999 w 52077"/>
                <a:gd name="connsiteY22" fmla="*/ 53288 h 125654"/>
                <a:gd name="connsiteX23" fmla="*/ 23671 w 52077"/>
                <a:gd name="connsiteY23" fmla="*/ 71959 h 125654"/>
                <a:gd name="connsiteX24" fmla="*/ 12843 w 52077"/>
                <a:gd name="connsiteY24" fmla="*/ 102018 h 125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2077" h="125654">
                  <a:moveTo>
                    <a:pt x="47905" y="7171"/>
                  </a:moveTo>
                  <a:cubicBezTo>
                    <a:pt x="47905" y="4184"/>
                    <a:pt x="45843" y="76"/>
                    <a:pt x="41030" y="76"/>
                  </a:cubicBezTo>
                  <a:cubicBezTo>
                    <a:pt x="36390" y="76"/>
                    <a:pt x="31405" y="4931"/>
                    <a:pt x="31405" y="10345"/>
                  </a:cubicBezTo>
                  <a:cubicBezTo>
                    <a:pt x="31405" y="13519"/>
                    <a:pt x="33640" y="17440"/>
                    <a:pt x="38280" y="17440"/>
                  </a:cubicBezTo>
                  <a:cubicBezTo>
                    <a:pt x="43265" y="17440"/>
                    <a:pt x="47905" y="12212"/>
                    <a:pt x="47905" y="7171"/>
                  </a:cubicBezTo>
                  <a:close/>
                  <a:moveTo>
                    <a:pt x="12843" y="102018"/>
                  </a:moveTo>
                  <a:cubicBezTo>
                    <a:pt x="12156" y="104446"/>
                    <a:pt x="11296" y="106686"/>
                    <a:pt x="11296" y="109860"/>
                  </a:cubicBezTo>
                  <a:cubicBezTo>
                    <a:pt x="11296" y="118635"/>
                    <a:pt x="18171" y="125730"/>
                    <a:pt x="27624" y="125730"/>
                  </a:cubicBezTo>
                  <a:cubicBezTo>
                    <a:pt x="44811" y="125730"/>
                    <a:pt x="52374" y="99965"/>
                    <a:pt x="52374" y="97164"/>
                  </a:cubicBezTo>
                  <a:cubicBezTo>
                    <a:pt x="52374" y="94737"/>
                    <a:pt x="50140" y="94737"/>
                    <a:pt x="49624" y="94737"/>
                  </a:cubicBezTo>
                  <a:cubicBezTo>
                    <a:pt x="47218" y="94737"/>
                    <a:pt x="47046" y="95857"/>
                    <a:pt x="46358" y="97911"/>
                  </a:cubicBezTo>
                  <a:cubicBezTo>
                    <a:pt x="42405" y="112847"/>
                    <a:pt x="34843" y="120502"/>
                    <a:pt x="28140" y="120502"/>
                  </a:cubicBezTo>
                  <a:cubicBezTo>
                    <a:pt x="24702" y="120502"/>
                    <a:pt x="23843" y="118075"/>
                    <a:pt x="23843" y="113968"/>
                  </a:cubicBezTo>
                  <a:cubicBezTo>
                    <a:pt x="23843" y="109673"/>
                    <a:pt x="25046" y="106126"/>
                    <a:pt x="26593" y="102018"/>
                  </a:cubicBezTo>
                  <a:cubicBezTo>
                    <a:pt x="28312" y="96977"/>
                    <a:pt x="30202" y="91936"/>
                    <a:pt x="32093" y="87082"/>
                  </a:cubicBezTo>
                  <a:cubicBezTo>
                    <a:pt x="33640" y="82601"/>
                    <a:pt x="39827" y="65610"/>
                    <a:pt x="40515" y="63370"/>
                  </a:cubicBezTo>
                  <a:cubicBezTo>
                    <a:pt x="41030" y="61503"/>
                    <a:pt x="41546" y="59262"/>
                    <a:pt x="41546" y="57395"/>
                  </a:cubicBezTo>
                  <a:cubicBezTo>
                    <a:pt x="41546" y="48620"/>
                    <a:pt x="34671" y="41525"/>
                    <a:pt x="25218" y="41525"/>
                  </a:cubicBezTo>
                  <a:cubicBezTo>
                    <a:pt x="8203" y="41525"/>
                    <a:pt x="296" y="66917"/>
                    <a:pt x="296" y="70091"/>
                  </a:cubicBezTo>
                  <a:cubicBezTo>
                    <a:pt x="296" y="72519"/>
                    <a:pt x="2703" y="72519"/>
                    <a:pt x="3218" y="72519"/>
                  </a:cubicBezTo>
                  <a:cubicBezTo>
                    <a:pt x="5625" y="72519"/>
                    <a:pt x="5796" y="71585"/>
                    <a:pt x="6312" y="69531"/>
                  </a:cubicBezTo>
                  <a:cubicBezTo>
                    <a:pt x="10781" y="53475"/>
                    <a:pt x="18343" y="46753"/>
                    <a:pt x="24702" y="46753"/>
                  </a:cubicBezTo>
                  <a:cubicBezTo>
                    <a:pt x="27452" y="46753"/>
                    <a:pt x="28999" y="48247"/>
                    <a:pt x="28999" y="53288"/>
                  </a:cubicBezTo>
                  <a:cubicBezTo>
                    <a:pt x="28999" y="57582"/>
                    <a:pt x="27968" y="60383"/>
                    <a:pt x="23671" y="71959"/>
                  </a:cubicBezTo>
                  <a:lnTo>
                    <a:pt x="12843" y="102018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69" name="Dowolny kształt: kształt 268">
              <a:extLst>
                <a:ext uri="{FF2B5EF4-FFF2-40B4-BE49-F238E27FC236}">
                  <a16:creationId xmlns:a16="http://schemas.microsoft.com/office/drawing/2014/main" id="{610C8DFF-5071-3E69-6A68-F45D55633B94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9683406" y="6929476"/>
              <a:ext cx="56963" cy="266724"/>
            </a:xfrm>
            <a:custGeom>
              <a:avLst/>
              <a:gdLst>
                <a:gd name="connsiteX0" fmla="*/ 57263 w 56963"/>
                <a:gd name="connsiteY0" fmla="*/ 264132 h 266724"/>
                <a:gd name="connsiteX1" fmla="*/ 53089 w 56963"/>
                <a:gd name="connsiteY1" fmla="*/ 258264 h 266724"/>
                <a:gd name="connsiteX2" fmla="*/ 14541 w 56963"/>
                <a:gd name="connsiteY2" fmla="*/ 133437 h 266724"/>
                <a:gd name="connsiteX3" fmla="*/ 54071 w 56963"/>
                <a:gd name="connsiteY3" fmla="*/ 7276 h 266724"/>
                <a:gd name="connsiteX4" fmla="*/ 57263 w 56963"/>
                <a:gd name="connsiteY4" fmla="*/ 2742 h 266724"/>
                <a:gd name="connsiteX5" fmla="*/ 54808 w 56963"/>
                <a:gd name="connsiteY5" fmla="*/ 75 h 266724"/>
                <a:gd name="connsiteX6" fmla="*/ 15768 w 56963"/>
                <a:gd name="connsiteY6" fmla="*/ 52086 h 266724"/>
                <a:gd name="connsiteX7" fmla="*/ 300 w 56963"/>
                <a:gd name="connsiteY7" fmla="*/ 133437 h 266724"/>
                <a:gd name="connsiteX8" fmla="*/ 16505 w 56963"/>
                <a:gd name="connsiteY8" fmla="*/ 216655 h 266724"/>
                <a:gd name="connsiteX9" fmla="*/ 54808 w 56963"/>
                <a:gd name="connsiteY9" fmla="*/ 266800 h 266724"/>
                <a:gd name="connsiteX10" fmla="*/ 57263 w 56963"/>
                <a:gd name="connsiteY10" fmla="*/ 264132 h 26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963" h="266724">
                  <a:moveTo>
                    <a:pt x="57263" y="264132"/>
                  </a:moveTo>
                  <a:cubicBezTo>
                    <a:pt x="57263" y="263332"/>
                    <a:pt x="57263" y="262799"/>
                    <a:pt x="53089" y="258264"/>
                  </a:cubicBezTo>
                  <a:cubicBezTo>
                    <a:pt x="22398" y="224657"/>
                    <a:pt x="14541" y="174246"/>
                    <a:pt x="14541" y="133437"/>
                  </a:cubicBezTo>
                  <a:cubicBezTo>
                    <a:pt x="14541" y="87027"/>
                    <a:pt x="23871" y="40617"/>
                    <a:pt x="54071" y="7276"/>
                  </a:cubicBezTo>
                  <a:cubicBezTo>
                    <a:pt x="57263" y="4076"/>
                    <a:pt x="57263" y="3542"/>
                    <a:pt x="57263" y="2742"/>
                  </a:cubicBezTo>
                  <a:cubicBezTo>
                    <a:pt x="57263" y="875"/>
                    <a:pt x="56281" y="75"/>
                    <a:pt x="54808" y="75"/>
                  </a:cubicBezTo>
                  <a:cubicBezTo>
                    <a:pt x="52353" y="75"/>
                    <a:pt x="30255" y="18212"/>
                    <a:pt x="15768" y="52086"/>
                  </a:cubicBezTo>
                  <a:cubicBezTo>
                    <a:pt x="3246" y="81426"/>
                    <a:pt x="300" y="111032"/>
                    <a:pt x="300" y="133437"/>
                  </a:cubicBezTo>
                  <a:cubicBezTo>
                    <a:pt x="300" y="154242"/>
                    <a:pt x="3001" y="186515"/>
                    <a:pt x="16505" y="216655"/>
                  </a:cubicBezTo>
                  <a:cubicBezTo>
                    <a:pt x="31237" y="249462"/>
                    <a:pt x="52353" y="266800"/>
                    <a:pt x="54808" y="266800"/>
                  </a:cubicBezTo>
                  <a:cubicBezTo>
                    <a:pt x="56281" y="266800"/>
                    <a:pt x="57263" y="265999"/>
                    <a:pt x="57263" y="264132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70" name="Dowolny kształt: kształt 269">
              <a:extLst>
                <a:ext uri="{FF2B5EF4-FFF2-40B4-BE49-F238E27FC236}">
                  <a16:creationId xmlns:a16="http://schemas.microsoft.com/office/drawing/2014/main" id="{9CFAFB53-9EEB-D9D2-CE26-7E2E65CFE492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9768087" y="6944412"/>
              <a:ext cx="120556" cy="188040"/>
            </a:xfrm>
            <a:custGeom>
              <a:avLst/>
              <a:gdLst>
                <a:gd name="connsiteX0" fmla="*/ 57267 w 120556"/>
                <a:gd name="connsiteY0" fmla="*/ 3009 h 188040"/>
                <a:gd name="connsiteX1" fmla="*/ 54075 w 120556"/>
                <a:gd name="connsiteY1" fmla="*/ 75 h 188040"/>
                <a:gd name="connsiteX2" fmla="*/ 24120 w 120556"/>
                <a:gd name="connsiteY2" fmla="*/ 2742 h 188040"/>
                <a:gd name="connsiteX3" fmla="*/ 19455 w 120556"/>
                <a:gd name="connsiteY3" fmla="*/ 8076 h 188040"/>
                <a:gd name="connsiteX4" fmla="*/ 25348 w 120556"/>
                <a:gd name="connsiteY4" fmla="*/ 11277 h 188040"/>
                <a:gd name="connsiteX5" fmla="*/ 37625 w 120556"/>
                <a:gd name="connsiteY5" fmla="*/ 15811 h 188040"/>
                <a:gd name="connsiteX6" fmla="*/ 36888 w 120556"/>
                <a:gd name="connsiteY6" fmla="*/ 21146 h 188040"/>
                <a:gd name="connsiteX7" fmla="*/ 1286 w 120556"/>
                <a:gd name="connsiteY7" fmla="*/ 174779 h 188040"/>
                <a:gd name="connsiteX8" fmla="*/ 304 w 120556"/>
                <a:gd name="connsiteY8" fmla="*/ 180647 h 188040"/>
                <a:gd name="connsiteX9" fmla="*/ 7424 w 120556"/>
                <a:gd name="connsiteY9" fmla="*/ 188116 h 188040"/>
                <a:gd name="connsiteX10" fmla="*/ 16509 w 120556"/>
                <a:gd name="connsiteY10" fmla="*/ 181181 h 188040"/>
                <a:gd name="connsiteX11" fmla="*/ 21174 w 120556"/>
                <a:gd name="connsiteY11" fmla="*/ 160910 h 188040"/>
                <a:gd name="connsiteX12" fmla="*/ 26576 w 120556"/>
                <a:gd name="connsiteY12" fmla="*/ 136905 h 188040"/>
                <a:gd name="connsiteX13" fmla="*/ 30750 w 120556"/>
                <a:gd name="connsiteY13" fmla="*/ 119034 h 188040"/>
                <a:gd name="connsiteX14" fmla="*/ 33451 w 120556"/>
                <a:gd name="connsiteY14" fmla="*/ 107031 h 188040"/>
                <a:gd name="connsiteX15" fmla="*/ 50147 w 120556"/>
                <a:gd name="connsiteY15" fmla="*/ 82493 h 188040"/>
                <a:gd name="connsiteX16" fmla="*/ 73718 w 120556"/>
                <a:gd name="connsiteY16" fmla="*/ 73157 h 188040"/>
                <a:gd name="connsiteX17" fmla="*/ 86977 w 120556"/>
                <a:gd name="connsiteY17" fmla="*/ 91828 h 188040"/>
                <a:gd name="connsiteX18" fmla="*/ 71754 w 120556"/>
                <a:gd name="connsiteY18" fmla="*/ 151574 h 188040"/>
                <a:gd name="connsiteX19" fmla="*/ 68562 w 120556"/>
                <a:gd name="connsiteY19" fmla="*/ 166244 h 188040"/>
                <a:gd name="connsiteX20" fmla="*/ 88695 w 120556"/>
                <a:gd name="connsiteY20" fmla="*/ 188116 h 188040"/>
                <a:gd name="connsiteX21" fmla="*/ 120860 w 120556"/>
                <a:gd name="connsiteY21" fmla="*/ 147040 h 188040"/>
                <a:gd name="connsiteX22" fmla="*/ 117914 w 120556"/>
                <a:gd name="connsiteY22" fmla="*/ 144373 h 188040"/>
                <a:gd name="connsiteX23" fmla="*/ 114231 w 120556"/>
                <a:gd name="connsiteY23" fmla="*/ 149174 h 188040"/>
                <a:gd name="connsiteX24" fmla="*/ 89186 w 120556"/>
                <a:gd name="connsiteY24" fmla="*/ 182248 h 188040"/>
                <a:gd name="connsiteX25" fmla="*/ 83294 w 120556"/>
                <a:gd name="connsiteY25" fmla="*/ 173446 h 188040"/>
                <a:gd name="connsiteX26" fmla="*/ 87713 w 120556"/>
                <a:gd name="connsiteY26" fmla="*/ 154508 h 188040"/>
                <a:gd name="connsiteX27" fmla="*/ 102691 w 120556"/>
                <a:gd name="connsiteY27" fmla="*/ 95829 h 188040"/>
                <a:gd name="connsiteX28" fmla="*/ 74454 w 120556"/>
                <a:gd name="connsiteY28" fmla="*/ 67289 h 188040"/>
                <a:gd name="connsiteX29" fmla="*/ 38116 w 120556"/>
                <a:gd name="connsiteY29" fmla="*/ 87827 h 188040"/>
                <a:gd name="connsiteX30" fmla="*/ 57267 w 120556"/>
                <a:gd name="connsiteY30" fmla="*/ 3009 h 188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0556" h="188040">
                  <a:moveTo>
                    <a:pt x="57267" y="3009"/>
                  </a:moveTo>
                  <a:cubicBezTo>
                    <a:pt x="57267" y="2742"/>
                    <a:pt x="57267" y="75"/>
                    <a:pt x="54075" y="75"/>
                  </a:cubicBezTo>
                  <a:cubicBezTo>
                    <a:pt x="48428" y="75"/>
                    <a:pt x="30504" y="2209"/>
                    <a:pt x="24120" y="2742"/>
                  </a:cubicBezTo>
                  <a:cubicBezTo>
                    <a:pt x="22156" y="3009"/>
                    <a:pt x="19455" y="3275"/>
                    <a:pt x="19455" y="8076"/>
                  </a:cubicBezTo>
                  <a:cubicBezTo>
                    <a:pt x="19455" y="11277"/>
                    <a:pt x="21665" y="11277"/>
                    <a:pt x="25348" y="11277"/>
                  </a:cubicBezTo>
                  <a:cubicBezTo>
                    <a:pt x="37134" y="11277"/>
                    <a:pt x="37625" y="13144"/>
                    <a:pt x="37625" y="15811"/>
                  </a:cubicBezTo>
                  <a:lnTo>
                    <a:pt x="36888" y="21146"/>
                  </a:lnTo>
                  <a:lnTo>
                    <a:pt x="1286" y="174779"/>
                  </a:lnTo>
                  <a:cubicBezTo>
                    <a:pt x="304" y="178514"/>
                    <a:pt x="304" y="179047"/>
                    <a:pt x="304" y="180647"/>
                  </a:cubicBezTo>
                  <a:cubicBezTo>
                    <a:pt x="304" y="186782"/>
                    <a:pt x="5214" y="188116"/>
                    <a:pt x="7424" y="188116"/>
                  </a:cubicBezTo>
                  <a:cubicBezTo>
                    <a:pt x="11353" y="188116"/>
                    <a:pt x="15281" y="184915"/>
                    <a:pt x="16509" y="181181"/>
                  </a:cubicBezTo>
                  <a:lnTo>
                    <a:pt x="21174" y="160910"/>
                  </a:lnTo>
                  <a:lnTo>
                    <a:pt x="26576" y="136905"/>
                  </a:lnTo>
                  <a:cubicBezTo>
                    <a:pt x="28049" y="131037"/>
                    <a:pt x="29522" y="125169"/>
                    <a:pt x="30750" y="119034"/>
                  </a:cubicBezTo>
                  <a:cubicBezTo>
                    <a:pt x="31241" y="117434"/>
                    <a:pt x="33205" y="108632"/>
                    <a:pt x="33451" y="107031"/>
                  </a:cubicBezTo>
                  <a:cubicBezTo>
                    <a:pt x="34187" y="104631"/>
                    <a:pt x="41799" y="89694"/>
                    <a:pt x="50147" y="82493"/>
                  </a:cubicBezTo>
                  <a:cubicBezTo>
                    <a:pt x="55548" y="78225"/>
                    <a:pt x="63160" y="73157"/>
                    <a:pt x="73718" y="73157"/>
                  </a:cubicBezTo>
                  <a:cubicBezTo>
                    <a:pt x="84276" y="73157"/>
                    <a:pt x="86977" y="82226"/>
                    <a:pt x="86977" y="91828"/>
                  </a:cubicBezTo>
                  <a:cubicBezTo>
                    <a:pt x="86977" y="106231"/>
                    <a:pt x="77646" y="135304"/>
                    <a:pt x="71754" y="151574"/>
                  </a:cubicBezTo>
                  <a:cubicBezTo>
                    <a:pt x="69789" y="157709"/>
                    <a:pt x="68562" y="160910"/>
                    <a:pt x="68562" y="166244"/>
                  </a:cubicBezTo>
                  <a:cubicBezTo>
                    <a:pt x="68562" y="178780"/>
                    <a:pt x="77155" y="188116"/>
                    <a:pt x="88695" y="188116"/>
                  </a:cubicBezTo>
                  <a:cubicBezTo>
                    <a:pt x="111775" y="188116"/>
                    <a:pt x="120860" y="149174"/>
                    <a:pt x="120860" y="147040"/>
                  </a:cubicBezTo>
                  <a:cubicBezTo>
                    <a:pt x="120860" y="144373"/>
                    <a:pt x="118650" y="144373"/>
                    <a:pt x="117914" y="144373"/>
                  </a:cubicBezTo>
                  <a:cubicBezTo>
                    <a:pt x="115458" y="144373"/>
                    <a:pt x="115458" y="145173"/>
                    <a:pt x="114231" y="149174"/>
                  </a:cubicBezTo>
                  <a:cubicBezTo>
                    <a:pt x="110548" y="163310"/>
                    <a:pt x="102691" y="182248"/>
                    <a:pt x="89186" y="182248"/>
                  </a:cubicBezTo>
                  <a:cubicBezTo>
                    <a:pt x="85012" y="182248"/>
                    <a:pt x="83294" y="179581"/>
                    <a:pt x="83294" y="173446"/>
                  </a:cubicBezTo>
                  <a:cubicBezTo>
                    <a:pt x="83294" y="166778"/>
                    <a:pt x="85503" y="160376"/>
                    <a:pt x="87713" y="154508"/>
                  </a:cubicBezTo>
                  <a:cubicBezTo>
                    <a:pt x="91642" y="143039"/>
                    <a:pt x="102691" y="111299"/>
                    <a:pt x="102691" y="95829"/>
                  </a:cubicBezTo>
                  <a:cubicBezTo>
                    <a:pt x="102691" y="78492"/>
                    <a:pt x="92869" y="67289"/>
                    <a:pt x="74454" y="67289"/>
                  </a:cubicBezTo>
                  <a:cubicBezTo>
                    <a:pt x="58986" y="67289"/>
                    <a:pt x="47200" y="75558"/>
                    <a:pt x="38116" y="87827"/>
                  </a:cubicBezTo>
                  <a:lnTo>
                    <a:pt x="57267" y="3009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71" name="Dowolny kształt: kształt 270">
              <a:extLst>
                <a:ext uri="{FF2B5EF4-FFF2-40B4-BE49-F238E27FC236}">
                  <a16:creationId xmlns:a16="http://schemas.microsoft.com/office/drawing/2014/main" id="{5FF32624-9EFC-B7F4-41FB-5ADE73A34545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9904127" y="7045741"/>
              <a:ext cx="52077" cy="125654"/>
            </a:xfrm>
            <a:custGeom>
              <a:avLst/>
              <a:gdLst>
                <a:gd name="connsiteX0" fmla="*/ 47918 w 52077"/>
                <a:gd name="connsiteY0" fmla="*/ 7171 h 125654"/>
                <a:gd name="connsiteX1" fmla="*/ 41043 w 52077"/>
                <a:gd name="connsiteY1" fmla="*/ 76 h 125654"/>
                <a:gd name="connsiteX2" fmla="*/ 31418 w 52077"/>
                <a:gd name="connsiteY2" fmla="*/ 10345 h 125654"/>
                <a:gd name="connsiteX3" fmla="*/ 38293 w 52077"/>
                <a:gd name="connsiteY3" fmla="*/ 17440 h 125654"/>
                <a:gd name="connsiteX4" fmla="*/ 47918 w 52077"/>
                <a:gd name="connsiteY4" fmla="*/ 7171 h 125654"/>
                <a:gd name="connsiteX5" fmla="*/ 12856 w 52077"/>
                <a:gd name="connsiteY5" fmla="*/ 102018 h 125654"/>
                <a:gd name="connsiteX6" fmla="*/ 11309 w 52077"/>
                <a:gd name="connsiteY6" fmla="*/ 109860 h 125654"/>
                <a:gd name="connsiteX7" fmla="*/ 27637 w 52077"/>
                <a:gd name="connsiteY7" fmla="*/ 125730 h 125654"/>
                <a:gd name="connsiteX8" fmla="*/ 52387 w 52077"/>
                <a:gd name="connsiteY8" fmla="*/ 97164 h 125654"/>
                <a:gd name="connsiteX9" fmla="*/ 49637 w 52077"/>
                <a:gd name="connsiteY9" fmla="*/ 94737 h 125654"/>
                <a:gd name="connsiteX10" fmla="*/ 46371 w 52077"/>
                <a:gd name="connsiteY10" fmla="*/ 97911 h 125654"/>
                <a:gd name="connsiteX11" fmla="*/ 28153 w 52077"/>
                <a:gd name="connsiteY11" fmla="*/ 120502 h 125654"/>
                <a:gd name="connsiteX12" fmla="*/ 23856 w 52077"/>
                <a:gd name="connsiteY12" fmla="*/ 113968 h 125654"/>
                <a:gd name="connsiteX13" fmla="*/ 26606 w 52077"/>
                <a:gd name="connsiteY13" fmla="*/ 102018 h 125654"/>
                <a:gd name="connsiteX14" fmla="*/ 32106 w 52077"/>
                <a:gd name="connsiteY14" fmla="*/ 87082 h 125654"/>
                <a:gd name="connsiteX15" fmla="*/ 40528 w 52077"/>
                <a:gd name="connsiteY15" fmla="*/ 63370 h 125654"/>
                <a:gd name="connsiteX16" fmla="*/ 41559 w 52077"/>
                <a:gd name="connsiteY16" fmla="*/ 57395 h 125654"/>
                <a:gd name="connsiteX17" fmla="*/ 25231 w 52077"/>
                <a:gd name="connsiteY17" fmla="*/ 41525 h 125654"/>
                <a:gd name="connsiteX18" fmla="*/ 309 w 52077"/>
                <a:gd name="connsiteY18" fmla="*/ 70091 h 125654"/>
                <a:gd name="connsiteX19" fmla="*/ 3231 w 52077"/>
                <a:gd name="connsiteY19" fmla="*/ 72519 h 125654"/>
                <a:gd name="connsiteX20" fmla="*/ 6325 w 52077"/>
                <a:gd name="connsiteY20" fmla="*/ 69531 h 125654"/>
                <a:gd name="connsiteX21" fmla="*/ 24715 w 52077"/>
                <a:gd name="connsiteY21" fmla="*/ 46753 h 125654"/>
                <a:gd name="connsiteX22" fmla="*/ 29012 w 52077"/>
                <a:gd name="connsiteY22" fmla="*/ 53288 h 125654"/>
                <a:gd name="connsiteX23" fmla="*/ 23684 w 52077"/>
                <a:gd name="connsiteY23" fmla="*/ 71959 h 125654"/>
                <a:gd name="connsiteX24" fmla="*/ 12856 w 52077"/>
                <a:gd name="connsiteY24" fmla="*/ 102018 h 125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2077" h="125654">
                  <a:moveTo>
                    <a:pt x="47918" y="7171"/>
                  </a:moveTo>
                  <a:cubicBezTo>
                    <a:pt x="47918" y="4184"/>
                    <a:pt x="45856" y="76"/>
                    <a:pt x="41043" y="76"/>
                  </a:cubicBezTo>
                  <a:cubicBezTo>
                    <a:pt x="36403" y="76"/>
                    <a:pt x="31418" y="4931"/>
                    <a:pt x="31418" y="10345"/>
                  </a:cubicBezTo>
                  <a:cubicBezTo>
                    <a:pt x="31418" y="13519"/>
                    <a:pt x="33653" y="17440"/>
                    <a:pt x="38293" y="17440"/>
                  </a:cubicBezTo>
                  <a:cubicBezTo>
                    <a:pt x="43278" y="17440"/>
                    <a:pt x="47918" y="12212"/>
                    <a:pt x="47918" y="7171"/>
                  </a:cubicBezTo>
                  <a:close/>
                  <a:moveTo>
                    <a:pt x="12856" y="102018"/>
                  </a:moveTo>
                  <a:cubicBezTo>
                    <a:pt x="12169" y="104446"/>
                    <a:pt x="11309" y="106686"/>
                    <a:pt x="11309" y="109860"/>
                  </a:cubicBezTo>
                  <a:cubicBezTo>
                    <a:pt x="11309" y="118635"/>
                    <a:pt x="18184" y="125730"/>
                    <a:pt x="27637" y="125730"/>
                  </a:cubicBezTo>
                  <a:cubicBezTo>
                    <a:pt x="44824" y="125730"/>
                    <a:pt x="52387" y="99965"/>
                    <a:pt x="52387" y="97164"/>
                  </a:cubicBezTo>
                  <a:cubicBezTo>
                    <a:pt x="52387" y="94737"/>
                    <a:pt x="50152" y="94737"/>
                    <a:pt x="49637" y="94737"/>
                  </a:cubicBezTo>
                  <a:cubicBezTo>
                    <a:pt x="47231" y="94737"/>
                    <a:pt x="47059" y="95857"/>
                    <a:pt x="46371" y="97911"/>
                  </a:cubicBezTo>
                  <a:cubicBezTo>
                    <a:pt x="42418" y="112847"/>
                    <a:pt x="34856" y="120502"/>
                    <a:pt x="28153" y="120502"/>
                  </a:cubicBezTo>
                  <a:cubicBezTo>
                    <a:pt x="24715" y="120502"/>
                    <a:pt x="23856" y="118075"/>
                    <a:pt x="23856" y="113968"/>
                  </a:cubicBezTo>
                  <a:cubicBezTo>
                    <a:pt x="23856" y="109673"/>
                    <a:pt x="25059" y="106126"/>
                    <a:pt x="26606" y="102018"/>
                  </a:cubicBezTo>
                  <a:cubicBezTo>
                    <a:pt x="28325" y="96977"/>
                    <a:pt x="30215" y="91936"/>
                    <a:pt x="32106" y="87082"/>
                  </a:cubicBezTo>
                  <a:cubicBezTo>
                    <a:pt x="33653" y="82601"/>
                    <a:pt x="39840" y="65610"/>
                    <a:pt x="40528" y="63370"/>
                  </a:cubicBezTo>
                  <a:cubicBezTo>
                    <a:pt x="41043" y="61503"/>
                    <a:pt x="41559" y="59262"/>
                    <a:pt x="41559" y="57395"/>
                  </a:cubicBezTo>
                  <a:cubicBezTo>
                    <a:pt x="41559" y="48620"/>
                    <a:pt x="34684" y="41525"/>
                    <a:pt x="25231" y="41525"/>
                  </a:cubicBezTo>
                  <a:cubicBezTo>
                    <a:pt x="8216" y="41525"/>
                    <a:pt x="309" y="66917"/>
                    <a:pt x="309" y="70091"/>
                  </a:cubicBezTo>
                  <a:cubicBezTo>
                    <a:pt x="309" y="72519"/>
                    <a:pt x="2716" y="72519"/>
                    <a:pt x="3231" y="72519"/>
                  </a:cubicBezTo>
                  <a:cubicBezTo>
                    <a:pt x="5637" y="72519"/>
                    <a:pt x="5809" y="71585"/>
                    <a:pt x="6325" y="69531"/>
                  </a:cubicBezTo>
                  <a:cubicBezTo>
                    <a:pt x="10794" y="53475"/>
                    <a:pt x="18356" y="46753"/>
                    <a:pt x="24715" y="46753"/>
                  </a:cubicBezTo>
                  <a:cubicBezTo>
                    <a:pt x="27465" y="46753"/>
                    <a:pt x="29012" y="48247"/>
                    <a:pt x="29012" y="53288"/>
                  </a:cubicBezTo>
                  <a:cubicBezTo>
                    <a:pt x="29012" y="57582"/>
                    <a:pt x="27981" y="60383"/>
                    <a:pt x="23684" y="71959"/>
                  </a:cubicBezTo>
                  <a:lnTo>
                    <a:pt x="12856" y="102018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72" name="Dowolny kształt: kształt 271">
              <a:extLst>
                <a:ext uri="{FF2B5EF4-FFF2-40B4-BE49-F238E27FC236}">
                  <a16:creationId xmlns:a16="http://schemas.microsoft.com/office/drawing/2014/main" id="{5CD86A0D-115F-69BE-8E7E-2C254AEB2D61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9991789" y="6929476"/>
              <a:ext cx="56963" cy="266724"/>
            </a:xfrm>
            <a:custGeom>
              <a:avLst/>
              <a:gdLst>
                <a:gd name="connsiteX0" fmla="*/ 57276 w 56963"/>
                <a:gd name="connsiteY0" fmla="*/ 133437 h 266724"/>
                <a:gd name="connsiteX1" fmla="*/ 41071 w 56963"/>
                <a:gd name="connsiteY1" fmla="*/ 50219 h 266724"/>
                <a:gd name="connsiteX2" fmla="*/ 2768 w 56963"/>
                <a:gd name="connsiteY2" fmla="*/ 75 h 266724"/>
                <a:gd name="connsiteX3" fmla="*/ 313 w 56963"/>
                <a:gd name="connsiteY3" fmla="*/ 2742 h 266724"/>
                <a:gd name="connsiteX4" fmla="*/ 4978 w 56963"/>
                <a:gd name="connsiteY4" fmla="*/ 8877 h 266724"/>
                <a:gd name="connsiteX5" fmla="*/ 43035 w 56963"/>
                <a:gd name="connsiteY5" fmla="*/ 133437 h 266724"/>
                <a:gd name="connsiteX6" fmla="*/ 3505 w 56963"/>
                <a:gd name="connsiteY6" fmla="*/ 259598 h 266724"/>
                <a:gd name="connsiteX7" fmla="*/ 313 w 56963"/>
                <a:gd name="connsiteY7" fmla="*/ 264132 h 266724"/>
                <a:gd name="connsiteX8" fmla="*/ 2768 w 56963"/>
                <a:gd name="connsiteY8" fmla="*/ 266800 h 266724"/>
                <a:gd name="connsiteX9" fmla="*/ 41808 w 56963"/>
                <a:gd name="connsiteY9" fmla="*/ 214788 h 266724"/>
                <a:gd name="connsiteX10" fmla="*/ 57276 w 56963"/>
                <a:gd name="connsiteY10" fmla="*/ 133437 h 26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963" h="266724">
                  <a:moveTo>
                    <a:pt x="57276" y="133437"/>
                  </a:moveTo>
                  <a:cubicBezTo>
                    <a:pt x="57276" y="112633"/>
                    <a:pt x="54575" y="80359"/>
                    <a:pt x="41071" y="50219"/>
                  </a:cubicBezTo>
                  <a:cubicBezTo>
                    <a:pt x="26339" y="17412"/>
                    <a:pt x="5223" y="75"/>
                    <a:pt x="2768" y="75"/>
                  </a:cubicBezTo>
                  <a:cubicBezTo>
                    <a:pt x="1295" y="75"/>
                    <a:pt x="313" y="1142"/>
                    <a:pt x="313" y="2742"/>
                  </a:cubicBezTo>
                  <a:cubicBezTo>
                    <a:pt x="313" y="3542"/>
                    <a:pt x="313" y="4076"/>
                    <a:pt x="4978" y="8877"/>
                  </a:cubicBezTo>
                  <a:cubicBezTo>
                    <a:pt x="29040" y="35282"/>
                    <a:pt x="43035" y="77692"/>
                    <a:pt x="43035" y="133437"/>
                  </a:cubicBezTo>
                  <a:cubicBezTo>
                    <a:pt x="43035" y="179047"/>
                    <a:pt x="33951" y="225991"/>
                    <a:pt x="3505" y="259598"/>
                  </a:cubicBezTo>
                  <a:cubicBezTo>
                    <a:pt x="313" y="262799"/>
                    <a:pt x="313" y="263332"/>
                    <a:pt x="313" y="264132"/>
                  </a:cubicBezTo>
                  <a:cubicBezTo>
                    <a:pt x="313" y="265733"/>
                    <a:pt x="1295" y="266800"/>
                    <a:pt x="2768" y="266800"/>
                  </a:cubicBezTo>
                  <a:cubicBezTo>
                    <a:pt x="5223" y="266800"/>
                    <a:pt x="27321" y="248662"/>
                    <a:pt x="41808" y="214788"/>
                  </a:cubicBezTo>
                  <a:cubicBezTo>
                    <a:pt x="54330" y="185448"/>
                    <a:pt x="57276" y="155842"/>
                    <a:pt x="57276" y="133437"/>
                  </a:cubicBez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73" name="Dowolny kształt: kształt 272">
              <a:extLst>
                <a:ext uri="{FF2B5EF4-FFF2-40B4-BE49-F238E27FC236}">
                  <a16:creationId xmlns:a16="http://schemas.microsoft.com/office/drawing/2014/main" id="{6617D644-A573-3531-C4C6-797D0D39D32E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0105689" y="6929476"/>
              <a:ext cx="57700" cy="266724"/>
            </a:xfrm>
            <a:custGeom>
              <a:avLst/>
              <a:gdLst>
                <a:gd name="connsiteX0" fmla="*/ 10138 w 57700"/>
                <a:gd name="connsiteY0" fmla="*/ 9143 h 266724"/>
                <a:gd name="connsiteX1" fmla="*/ 5227 w 57700"/>
                <a:gd name="connsiteY1" fmla="*/ 75 h 266724"/>
                <a:gd name="connsiteX2" fmla="*/ 317 w 57700"/>
                <a:gd name="connsiteY2" fmla="*/ 9944 h 266724"/>
                <a:gd name="connsiteX3" fmla="*/ 317 w 57700"/>
                <a:gd name="connsiteY3" fmla="*/ 256931 h 266724"/>
                <a:gd name="connsiteX4" fmla="*/ 5227 w 57700"/>
                <a:gd name="connsiteY4" fmla="*/ 266800 h 266724"/>
                <a:gd name="connsiteX5" fmla="*/ 10138 w 57700"/>
                <a:gd name="connsiteY5" fmla="*/ 257731 h 266724"/>
                <a:gd name="connsiteX6" fmla="*/ 10138 w 57700"/>
                <a:gd name="connsiteY6" fmla="*/ 9143 h 266724"/>
                <a:gd name="connsiteX7" fmla="*/ 58017 w 57700"/>
                <a:gd name="connsiteY7" fmla="*/ 9944 h 266724"/>
                <a:gd name="connsiteX8" fmla="*/ 53106 w 57700"/>
                <a:gd name="connsiteY8" fmla="*/ 75 h 266724"/>
                <a:gd name="connsiteX9" fmla="*/ 48195 w 57700"/>
                <a:gd name="connsiteY9" fmla="*/ 9143 h 266724"/>
                <a:gd name="connsiteX10" fmla="*/ 48195 w 57700"/>
                <a:gd name="connsiteY10" fmla="*/ 257731 h 266724"/>
                <a:gd name="connsiteX11" fmla="*/ 53106 w 57700"/>
                <a:gd name="connsiteY11" fmla="*/ 266800 h 266724"/>
                <a:gd name="connsiteX12" fmla="*/ 58017 w 57700"/>
                <a:gd name="connsiteY12" fmla="*/ 256931 h 266724"/>
                <a:gd name="connsiteX13" fmla="*/ 58017 w 57700"/>
                <a:gd name="connsiteY13" fmla="*/ 9944 h 26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700" h="266724">
                  <a:moveTo>
                    <a:pt x="10138" y="9143"/>
                  </a:moveTo>
                  <a:cubicBezTo>
                    <a:pt x="10138" y="4876"/>
                    <a:pt x="10138" y="75"/>
                    <a:pt x="5227" y="75"/>
                  </a:cubicBezTo>
                  <a:cubicBezTo>
                    <a:pt x="317" y="75"/>
                    <a:pt x="317" y="5943"/>
                    <a:pt x="317" y="9944"/>
                  </a:cubicBezTo>
                  <a:lnTo>
                    <a:pt x="317" y="256931"/>
                  </a:lnTo>
                  <a:cubicBezTo>
                    <a:pt x="317" y="261198"/>
                    <a:pt x="317" y="266800"/>
                    <a:pt x="5227" y="266800"/>
                  </a:cubicBezTo>
                  <a:cubicBezTo>
                    <a:pt x="10138" y="266800"/>
                    <a:pt x="10138" y="261998"/>
                    <a:pt x="10138" y="257731"/>
                  </a:cubicBezTo>
                  <a:lnTo>
                    <a:pt x="10138" y="9143"/>
                  </a:lnTo>
                  <a:close/>
                  <a:moveTo>
                    <a:pt x="58017" y="9944"/>
                  </a:moveTo>
                  <a:cubicBezTo>
                    <a:pt x="58017" y="5676"/>
                    <a:pt x="58017" y="75"/>
                    <a:pt x="53106" y="75"/>
                  </a:cubicBezTo>
                  <a:cubicBezTo>
                    <a:pt x="48195" y="75"/>
                    <a:pt x="48195" y="4876"/>
                    <a:pt x="48195" y="9143"/>
                  </a:cubicBezTo>
                  <a:lnTo>
                    <a:pt x="48195" y="257731"/>
                  </a:lnTo>
                  <a:cubicBezTo>
                    <a:pt x="48195" y="261998"/>
                    <a:pt x="48195" y="266800"/>
                    <a:pt x="53106" y="266800"/>
                  </a:cubicBezTo>
                  <a:cubicBezTo>
                    <a:pt x="58017" y="266800"/>
                    <a:pt x="58017" y="260932"/>
                    <a:pt x="58017" y="256931"/>
                  </a:cubicBezTo>
                  <a:lnTo>
                    <a:pt x="58017" y="9944"/>
                  </a:lnTo>
                  <a:close/>
                </a:path>
              </a:pathLst>
            </a:custGeom>
            <a:solidFill>
              <a:srgbClr val="000000"/>
            </a:solidFill>
            <a:ln w="24342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pic>
        <p:nvPicPr>
          <p:cNvPr id="349" name="Obraz 348" descr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alpha_i(h_i) = \sum_k &#10;\left(\partial_i{K}_{k}^{\boldsymbol{\theta}} + i \sum_j  (h_i)_{k}^j {K}_{j}^{\boldsymbol{\theta}} \right)^\dagger \left(\partial_i{K}_{k}^{\boldsymbol{\theta}} + i \sum_j  (h_i)_{k}^j {K}_{j}^{\boldsymbol{\theta}} \right)$$&#10;\end{document}&#10;" title="IguanaTex Bitmap Display">
            <a:extLst>
              <a:ext uri="{FF2B5EF4-FFF2-40B4-BE49-F238E27FC236}">
                <a16:creationId xmlns:a16="http://schemas.microsoft.com/office/drawing/2014/main" id="{FBD42126-31F8-B2E1-161D-9C9080019DE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811" y="5585802"/>
            <a:ext cx="5592105" cy="811663"/>
          </a:xfrm>
          <a:prstGeom prst="rect">
            <a:avLst/>
          </a:prstGeom>
          <a:noFill/>
          <a:ln/>
          <a:effectLst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7ACBEDF9-A903-AF55-B128-602BD6EAFD16}"/>
              </a:ext>
            </a:extLst>
          </p:cNvPr>
          <p:cNvSpPr txBox="1"/>
          <p:nvPr/>
        </p:nvSpPr>
        <p:spPr>
          <a:xfrm>
            <a:off x="3851920" y="6530071"/>
            <a:ext cx="5184576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l-PL" sz="1200" dirty="0"/>
              <a:t>F. Albarelli, R. </a:t>
            </a:r>
            <a:r>
              <a:rPr lang="pl-PL" sz="1200" dirty="0" err="1"/>
              <a:t>Demkowicz-Dobrzanski</a:t>
            </a:r>
            <a:r>
              <a:rPr lang="pl-PL" sz="1200" dirty="0"/>
              <a:t>, PRX 12, 011039 (2022)</a:t>
            </a:r>
          </a:p>
        </p:txBody>
      </p: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67A6CAC6-3CA2-ADF6-49E0-3A04BCA6C073}"/>
              </a:ext>
            </a:extLst>
          </p:cNvPr>
          <p:cNvCxnSpPr>
            <a:cxnSpLocks/>
          </p:cNvCxnSpPr>
          <p:nvPr/>
        </p:nvCxnSpPr>
        <p:spPr>
          <a:xfrm flipH="1">
            <a:off x="6588224" y="3971014"/>
            <a:ext cx="504056" cy="9691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438C0EB-E0A0-CC2B-DBE4-F1A4985D8375}"/>
              </a:ext>
            </a:extLst>
          </p:cNvPr>
          <p:cNvSpPr txBox="1"/>
          <p:nvPr/>
        </p:nvSpPr>
        <p:spPr>
          <a:xfrm>
            <a:off x="5531483" y="3063679"/>
            <a:ext cx="3312368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sz="1800" dirty="0">
                <a:solidFill>
                  <a:schemeClr val="tx1"/>
                </a:solidFill>
              </a:rPr>
              <a:t>Sum </a:t>
            </a:r>
            <a:r>
              <a:rPr lang="pl-PL" sz="1800" dirty="0" err="1">
                <a:solidFill>
                  <a:schemeClr val="tx1"/>
                </a:solidFill>
              </a:rPr>
              <a:t>under</a:t>
            </a:r>
            <a:r>
              <a:rPr lang="pl-PL" sz="1800" dirty="0">
                <a:solidFill>
                  <a:schemeClr val="tx1"/>
                </a:solidFill>
              </a:rPr>
              <a:t> the operator norm! We </a:t>
            </a:r>
            <a:r>
              <a:rPr lang="pl-PL" sz="1800" dirty="0" err="1">
                <a:solidFill>
                  <a:schemeClr val="tx1"/>
                </a:solidFill>
              </a:rPr>
              <a:t>get</a:t>
            </a:r>
            <a:r>
              <a:rPr lang="pl-PL" sz="1800" dirty="0">
                <a:solidFill>
                  <a:schemeClr val="tx1"/>
                </a:solidFill>
              </a:rPr>
              <a:t> </a:t>
            </a:r>
            <a:r>
              <a:rPr lang="pl-PL" sz="1800" dirty="0" err="1">
                <a:solidFill>
                  <a:schemeClr val="tx1"/>
                </a:solidFill>
              </a:rPr>
              <a:t>insight</a:t>
            </a:r>
            <a:r>
              <a:rPr lang="pl-PL" sz="1800" dirty="0">
                <a:solidFill>
                  <a:schemeClr val="tx1"/>
                </a:solidFill>
              </a:rPr>
              <a:t> </a:t>
            </a:r>
            <a:r>
              <a:rPr lang="pl-PL" sz="1800" dirty="0" err="1">
                <a:solidFill>
                  <a:schemeClr val="tx1"/>
                </a:solidFill>
              </a:rPr>
              <a:t>into</a:t>
            </a:r>
            <a:r>
              <a:rPr lang="pl-PL" sz="1800" dirty="0">
                <a:solidFill>
                  <a:schemeClr val="tx1"/>
                </a:solidFill>
              </a:rPr>
              <a:t> </a:t>
            </a:r>
            <a:r>
              <a:rPr lang="pl-PL" sz="1800" dirty="0" err="1">
                <a:solidFill>
                  <a:schemeClr val="tx1"/>
                </a:solidFill>
              </a:rPr>
              <a:t>probe</a:t>
            </a:r>
            <a:r>
              <a:rPr lang="pl-PL" sz="1800" dirty="0">
                <a:solidFill>
                  <a:schemeClr val="tx1"/>
                </a:solidFill>
              </a:rPr>
              <a:t> </a:t>
            </a:r>
            <a:r>
              <a:rPr lang="pl-PL" sz="1800" dirty="0" err="1">
                <a:solidFill>
                  <a:schemeClr val="tx1"/>
                </a:solidFill>
              </a:rPr>
              <a:t>incompatibility</a:t>
            </a:r>
            <a:r>
              <a:rPr lang="pl-PL" sz="1800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1511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" grpId="0" animBg="1"/>
      <p:bldP spid="6" grpId="0"/>
      <p:bldP spid="105" grpId="0"/>
      <p:bldP spid="182" grpId="0"/>
      <p:bldP spid="1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E95FE1A5-3DA1-13E6-D127-259481ED2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20" y="861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>Multi-</a:t>
            </a:r>
            <a:r>
              <a:rPr lang="pl-PL" dirty="0" err="1"/>
              <a:t>parameter</a:t>
            </a:r>
            <a:r>
              <a:rPr lang="pl-PL" dirty="0"/>
              <a:t> </a:t>
            </a:r>
            <a:r>
              <a:rPr lang="pl-PL" dirty="0" err="1"/>
              <a:t>bounds</a:t>
            </a:r>
            <a:r>
              <a:rPr lang="pl-PL" dirty="0"/>
              <a:t> via MOP</a:t>
            </a:r>
          </a:p>
        </p:txBody>
      </p:sp>
      <p:pic>
        <p:nvPicPr>
          <p:cNvPr id="8" name="Obraz 7" descr="Wycinek ekranu">
            <a:extLst>
              <a:ext uri="{FF2B5EF4-FFF2-40B4-BE49-F238E27FC236}">
                <a16:creationId xmlns:a16="http://schemas.microsoft.com/office/drawing/2014/main" id="{2552A540-3C82-F8D0-C308-9C72D7F0BD64}"/>
              </a:ext>
            </a:extLst>
          </p:cNvPr>
          <p:cNvPicPr>
            <a:picLocks noChangeAspect="1"/>
          </p:cNvPicPr>
          <p:nvPr/>
        </p:nvPicPr>
        <p:blipFill rotWithShape="1">
          <a:blip r:embed="rId1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" r="27756"/>
          <a:stretch/>
        </p:blipFill>
        <p:spPr>
          <a:xfrm>
            <a:off x="2322804" y="1304103"/>
            <a:ext cx="4275455" cy="1681232"/>
          </a:xfrm>
          <a:prstGeom prst="rect">
            <a:avLst/>
          </a:prstGeom>
        </p:spPr>
      </p:pic>
      <p:grpSp>
        <p:nvGrpSpPr>
          <p:cNvPr id="120" name="Grupa 119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 \Tr F_Q^{(l+1)} \leq F_Q^{(l)} + 4 \min_{\{h_i\}_i} \left(\left\| \sum_{i=1}^\mathfrak{p} \alpha_i(h_i))  \right\| + &#10;   \sqrt{\Tr F_{Q}^{(l)}} \sqrt{\left\| \sum_i \beta_i(h_i)^2\right\|} \right)$$&#10; \end{document}&#10;" title="IguanaTex Vector Display">
            <a:extLst>
              <a:ext uri="{FF2B5EF4-FFF2-40B4-BE49-F238E27FC236}">
                <a16:creationId xmlns:a16="http://schemas.microsoft.com/office/drawing/2014/main" id="{ECE12F63-7AEB-44C4-D2A8-6CFECCFACF81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08103" y="3490706"/>
            <a:ext cx="7704856" cy="1048188"/>
            <a:chOff x="5553644" y="6553415"/>
            <a:chExt cx="10306679" cy="1402147"/>
          </a:xfrm>
        </p:grpSpPr>
        <p:sp>
          <p:nvSpPr>
            <p:cNvPr id="35" name="Dowolny kształt: kształt 34">
              <a:extLst>
                <a:ext uri="{FF2B5EF4-FFF2-40B4-BE49-F238E27FC236}">
                  <a16:creationId xmlns:a16="http://schemas.microsoft.com/office/drawing/2014/main" id="{C593F790-FA68-FB6D-50E3-EF6275E59139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5553644" y="7106935"/>
              <a:ext cx="224826" cy="258095"/>
            </a:xfrm>
            <a:custGeom>
              <a:avLst/>
              <a:gdLst>
                <a:gd name="connsiteX0" fmla="*/ 218328 w 224826"/>
                <a:gd name="connsiteY0" fmla="*/ 95 h 258095"/>
                <a:gd name="connsiteX1" fmla="*/ 6666 w 224826"/>
                <a:gd name="connsiteY1" fmla="*/ 95 h 258095"/>
                <a:gd name="connsiteX2" fmla="*/ 84 w 224826"/>
                <a:gd name="connsiteY2" fmla="*/ 85873 h 258095"/>
                <a:gd name="connsiteX3" fmla="*/ 8744 w 224826"/>
                <a:gd name="connsiteY3" fmla="*/ 85873 h 258095"/>
                <a:gd name="connsiteX4" fmla="*/ 71100 w 224826"/>
                <a:gd name="connsiteY4" fmla="*/ 11914 h 258095"/>
                <a:gd name="connsiteX5" fmla="*/ 89806 w 224826"/>
                <a:gd name="connsiteY5" fmla="*/ 12676 h 258095"/>
                <a:gd name="connsiteX6" fmla="*/ 97081 w 224826"/>
                <a:gd name="connsiteY6" fmla="*/ 27163 h 258095"/>
                <a:gd name="connsiteX7" fmla="*/ 97081 w 224826"/>
                <a:gd name="connsiteY7" fmla="*/ 228074 h 258095"/>
                <a:gd name="connsiteX8" fmla="*/ 60707 w 224826"/>
                <a:gd name="connsiteY8" fmla="*/ 246373 h 258095"/>
                <a:gd name="connsiteX9" fmla="*/ 46850 w 224826"/>
                <a:gd name="connsiteY9" fmla="*/ 246373 h 258095"/>
                <a:gd name="connsiteX10" fmla="*/ 46850 w 224826"/>
                <a:gd name="connsiteY10" fmla="*/ 258191 h 258095"/>
                <a:gd name="connsiteX11" fmla="*/ 112324 w 224826"/>
                <a:gd name="connsiteY11" fmla="*/ 257048 h 258095"/>
                <a:gd name="connsiteX12" fmla="*/ 178144 w 224826"/>
                <a:gd name="connsiteY12" fmla="*/ 258191 h 258095"/>
                <a:gd name="connsiteX13" fmla="*/ 178144 w 224826"/>
                <a:gd name="connsiteY13" fmla="*/ 246373 h 258095"/>
                <a:gd name="connsiteX14" fmla="*/ 164287 w 224826"/>
                <a:gd name="connsiteY14" fmla="*/ 246373 h 258095"/>
                <a:gd name="connsiteX15" fmla="*/ 127913 w 224826"/>
                <a:gd name="connsiteY15" fmla="*/ 228074 h 258095"/>
                <a:gd name="connsiteX16" fmla="*/ 127913 w 224826"/>
                <a:gd name="connsiteY16" fmla="*/ 27163 h 258095"/>
                <a:gd name="connsiteX17" fmla="*/ 134148 w 224826"/>
                <a:gd name="connsiteY17" fmla="*/ 12676 h 258095"/>
                <a:gd name="connsiteX18" fmla="*/ 153894 w 224826"/>
                <a:gd name="connsiteY18" fmla="*/ 11914 h 258095"/>
                <a:gd name="connsiteX19" fmla="*/ 216250 w 224826"/>
                <a:gd name="connsiteY19" fmla="*/ 85873 h 258095"/>
                <a:gd name="connsiteX20" fmla="*/ 224910 w 224826"/>
                <a:gd name="connsiteY20" fmla="*/ 85873 h 258095"/>
                <a:gd name="connsiteX21" fmla="*/ 218328 w 224826"/>
                <a:gd name="connsiteY21" fmla="*/ 95 h 258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24826" h="258095">
                  <a:moveTo>
                    <a:pt x="218328" y="95"/>
                  </a:moveTo>
                  <a:lnTo>
                    <a:pt x="6666" y="95"/>
                  </a:lnTo>
                  <a:lnTo>
                    <a:pt x="84" y="85873"/>
                  </a:lnTo>
                  <a:lnTo>
                    <a:pt x="8744" y="85873"/>
                  </a:lnTo>
                  <a:cubicBezTo>
                    <a:pt x="13594" y="24494"/>
                    <a:pt x="18790" y="11914"/>
                    <a:pt x="71100" y="11914"/>
                  </a:cubicBezTo>
                  <a:cubicBezTo>
                    <a:pt x="77335" y="11914"/>
                    <a:pt x="86342" y="11914"/>
                    <a:pt x="89806" y="12676"/>
                  </a:cubicBezTo>
                  <a:cubicBezTo>
                    <a:pt x="97081" y="14201"/>
                    <a:pt x="97081" y="18395"/>
                    <a:pt x="97081" y="27163"/>
                  </a:cubicBezTo>
                  <a:lnTo>
                    <a:pt x="97081" y="228074"/>
                  </a:lnTo>
                  <a:cubicBezTo>
                    <a:pt x="97081" y="241036"/>
                    <a:pt x="97081" y="246373"/>
                    <a:pt x="60707" y="246373"/>
                  </a:cubicBezTo>
                  <a:lnTo>
                    <a:pt x="46850" y="246373"/>
                  </a:lnTo>
                  <a:lnTo>
                    <a:pt x="46850" y="258191"/>
                  </a:lnTo>
                  <a:cubicBezTo>
                    <a:pt x="61054" y="257048"/>
                    <a:pt x="96388" y="257048"/>
                    <a:pt x="112324" y="257048"/>
                  </a:cubicBezTo>
                  <a:cubicBezTo>
                    <a:pt x="128259" y="257048"/>
                    <a:pt x="163940" y="257048"/>
                    <a:pt x="178144" y="258191"/>
                  </a:cubicBezTo>
                  <a:lnTo>
                    <a:pt x="178144" y="246373"/>
                  </a:lnTo>
                  <a:lnTo>
                    <a:pt x="164287" y="246373"/>
                  </a:lnTo>
                  <a:cubicBezTo>
                    <a:pt x="127913" y="246373"/>
                    <a:pt x="127913" y="241036"/>
                    <a:pt x="127913" y="228074"/>
                  </a:cubicBezTo>
                  <a:lnTo>
                    <a:pt x="127913" y="27163"/>
                  </a:lnTo>
                  <a:cubicBezTo>
                    <a:pt x="127913" y="19538"/>
                    <a:pt x="127913" y="14201"/>
                    <a:pt x="134148" y="12676"/>
                  </a:cubicBezTo>
                  <a:cubicBezTo>
                    <a:pt x="137959" y="11914"/>
                    <a:pt x="147312" y="11914"/>
                    <a:pt x="153894" y="11914"/>
                  </a:cubicBezTo>
                  <a:cubicBezTo>
                    <a:pt x="206204" y="11914"/>
                    <a:pt x="211400" y="24494"/>
                    <a:pt x="216250" y="85873"/>
                  </a:cubicBezTo>
                  <a:lnTo>
                    <a:pt x="224910" y="85873"/>
                  </a:lnTo>
                  <a:lnTo>
                    <a:pt x="218328" y="95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6" name="Dowolny kształt: kształt 35">
              <a:extLst>
                <a:ext uri="{FF2B5EF4-FFF2-40B4-BE49-F238E27FC236}">
                  <a16:creationId xmlns:a16="http://schemas.microsoft.com/office/drawing/2014/main" id="{0AD469B7-F839-0EB4-5E61-53D1107766B4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5772197" y="7196525"/>
              <a:ext cx="116397" cy="168505"/>
            </a:xfrm>
            <a:custGeom>
              <a:avLst/>
              <a:gdLst>
                <a:gd name="connsiteX0" fmla="*/ 48242 w 116397"/>
                <a:gd name="connsiteY0" fmla="*/ 42031 h 168505"/>
                <a:gd name="connsiteX1" fmla="*/ 48242 w 116397"/>
                <a:gd name="connsiteY1" fmla="*/ 95 h 168505"/>
                <a:gd name="connsiteX2" fmla="*/ 90 w 116397"/>
                <a:gd name="connsiteY2" fmla="*/ 4289 h 168505"/>
                <a:gd name="connsiteX3" fmla="*/ 90 w 116397"/>
                <a:gd name="connsiteY3" fmla="*/ 16107 h 168505"/>
                <a:gd name="connsiteX4" fmla="*/ 27111 w 116397"/>
                <a:gd name="connsiteY4" fmla="*/ 37456 h 168505"/>
                <a:gd name="connsiteX5" fmla="*/ 27111 w 116397"/>
                <a:gd name="connsiteY5" fmla="*/ 139627 h 168505"/>
                <a:gd name="connsiteX6" fmla="*/ 90 w 116397"/>
                <a:gd name="connsiteY6" fmla="*/ 156783 h 168505"/>
                <a:gd name="connsiteX7" fmla="*/ 90 w 116397"/>
                <a:gd name="connsiteY7" fmla="*/ 168601 h 168505"/>
                <a:gd name="connsiteX8" fmla="*/ 39582 w 116397"/>
                <a:gd name="connsiteY8" fmla="*/ 167457 h 168505"/>
                <a:gd name="connsiteX9" fmla="*/ 83577 w 116397"/>
                <a:gd name="connsiteY9" fmla="*/ 168601 h 168505"/>
                <a:gd name="connsiteX10" fmla="*/ 83577 w 116397"/>
                <a:gd name="connsiteY10" fmla="*/ 156783 h 168505"/>
                <a:gd name="connsiteX11" fmla="*/ 76302 w 116397"/>
                <a:gd name="connsiteY11" fmla="*/ 156783 h 168505"/>
                <a:gd name="connsiteX12" fmla="*/ 49975 w 116397"/>
                <a:gd name="connsiteY12" fmla="*/ 138865 h 168505"/>
                <a:gd name="connsiteX13" fmla="*/ 49975 w 116397"/>
                <a:gd name="connsiteY13" fmla="*/ 80155 h 168505"/>
                <a:gd name="connsiteX14" fmla="*/ 90852 w 116397"/>
                <a:gd name="connsiteY14" fmla="*/ 8482 h 168505"/>
                <a:gd name="connsiteX15" fmla="*/ 94663 w 116397"/>
                <a:gd name="connsiteY15" fmla="*/ 8864 h 168505"/>
                <a:gd name="connsiteX16" fmla="*/ 86695 w 116397"/>
                <a:gd name="connsiteY16" fmla="*/ 23732 h 168505"/>
                <a:gd name="connsiteX17" fmla="*/ 101591 w 116397"/>
                <a:gd name="connsiteY17" fmla="*/ 40125 h 168505"/>
                <a:gd name="connsiteX18" fmla="*/ 116487 w 116397"/>
                <a:gd name="connsiteY18" fmla="*/ 23351 h 168505"/>
                <a:gd name="connsiteX19" fmla="*/ 90852 w 116397"/>
                <a:gd name="connsiteY19" fmla="*/ 95 h 168505"/>
                <a:gd name="connsiteX20" fmla="*/ 48242 w 116397"/>
                <a:gd name="connsiteY20" fmla="*/ 42031 h 16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6397" h="168505">
                  <a:moveTo>
                    <a:pt x="48242" y="42031"/>
                  </a:moveTo>
                  <a:lnTo>
                    <a:pt x="48242" y="95"/>
                  </a:lnTo>
                  <a:lnTo>
                    <a:pt x="90" y="4289"/>
                  </a:lnTo>
                  <a:lnTo>
                    <a:pt x="90" y="16107"/>
                  </a:lnTo>
                  <a:cubicBezTo>
                    <a:pt x="24340" y="16107"/>
                    <a:pt x="27111" y="18776"/>
                    <a:pt x="27111" y="37456"/>
                  </a:cubicBezTo>
                  <a:lnTo>
                    <a:pt x="27111" y="139627"/>
                  </a:lnTo>
                  <a:cubicBezTo>
                    <a:pt x="27111" y="156783"/>
                    <a:pt x="23300" y="156783"/>
                    <a:pt x="90" y="156783"/>
                  </a:cubicBezTo>
                  <a:lnTo>
                    <a:pt x="90" y="168601"/>
                  </a:lnTo>
                  <a:cubicBezTo>
                    <a:pt x="13601" y="168220"/>
                    <a:pt x="29882" y="167457"/>
                    <a:pt x="39582" y="167457"/>
                  </a:cubicBezTo>
                  <a:cubicBezTo>
                    <a:pt x="53439" y="167457"/>
                    <a:pt x="69721" y="167457"/>
                    <a:pt x="83577" y="168601"/>
                  </a:cubicBezTo>
                  <a:lnTo>
                    <a:pt x="83577" y="156783"/>
                  </a:lnTo>
                  <a:lnTo>
                    <a:pt x="76302" y="156783"/>
                  </a:lnTo>
                  <a:cubicBezTo>
                    <a:pt x="50667" y="156783"/>
                    <a:pt x="49975" y="152589"/>
                    <a:pt x="49975" y="138865"/>
                  </a:cubicBezTo>
                  <a:lnTo>
                    <a:pt x="49975" y="80155"/>
                  </a:lnTo>
                  <a:cubicBezTo>
                    <a:pt x="49975" y="42412"/>
                    <a:pt x="64524" y="8482"/>
                    <a:pt x="90852" y="8482"/>
                  </a:cubicBezTo>
                  <a:cubicBezTo>
                    <a:pt x="93277" y="8482"/>
                    <a:pt x="93970" y="8482"/>
                    <a:pt x="94663" y="8864"/>
                  </a:cubicBezTo>
                  <a:cubicBezTo>
                    <a:pt x="93623" y="9245"/>
                    <a:pt x="86695" y="13820"/>
                    <a:pt x="86695" y="23732"/>
                  </a:cubicBezTo>
                  <a:cubicBezTo>
                    <a:pt x="86695" y="34406"/>
                    <a:pt x="93970" y="40125"/>
                    <a:pt x="101591" y="40125"/>
                  </a:cubicBezTo>
                  <a:cubicBezTo>
                    <a:pt x="107827" y="40125"/>
                    <a:pt x="116487" y="35550"/>
                    <a:pt x="116487" y="23351"/>
                  </a:cubicBezTo>
                  <a:cubicBezTo>
                    <a:pt x="116487" y="11151"/>
                    <a:pt x="105748" y="95"/>
                    <a:pt x="90852" y="95"/>
                  </a:cubicBezTo>
                  <a:cubicBezTo>
                    <a:pt x="65563" y="95"/>
                    <a:pt x="53092" y="25638"/>
                    <a:pt x="48242" y="42031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7" name="Dowolny kształt: kształt 36">
              <a:extLst>
                <a:ext uri="{FF2B5EF4-FFF2-40B4-BE49-F238E27FC236}">
                  <a16:creationId xmlns:a16="http://schemas.microsoft.com/office/drawing/2014/main" id="{72419ACC-E6C6-0987-3B7D-D56A59A9D4C2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5911342" y="7105791"/>
              <a:ext cx="246227" cy="259239"/>
            </a:xfrm>
            <a:custGeom>
              <a:avLst/>
              <a:gdLst>
                <a:gd name="connsiteX0" fmla="*/ 91895 w 246227"/>
                <a:gd name="connsiteY0" fmla="*/ 135434 h 259239"/>
                <a:gd name="connsiteX1" fmla="*/ 125498 w 246227"/>
                <a:gd name="connsiteY1" fmla="*/ 135434 h 259239"/>
                <a:gd name="connsiteX2" fmla="*/ 154251 w 246227"/>
                <a:gd name="connsiteY2" fmla="*/ 152589 h 259239"/>
                <a:gd name="connsiteX3" fmla="*/ 151826 w 246227"/>
                <a:gd name="connsiteY3" fmla="*/ 171270 h 259239"/>
                <a:gd name="connsiteX4" fmla="*/ 150787 w 246227"/>
                <a:gd name="connsiteY4" fmla="*/ 175463 h 259239"/>
                <a:gd name="connsiteX5" fmla="*/ 154944 w 246227"/>
                <a:gd name="connsiteY5" fmla="*/ 180038 h 259239"/>
                <a:gd name="connsiteX6" fmla="*/ 160140 w 246227"/>
                <a:gd name="connsiteY6" fmla="*/ 172032 h 259239"/>
                <a:gd name="connsiteX7" fmla="*/ 179193 w 246227"/>
                <a:gd name="connsiteY7" fmla="*/ 89304 h 259239"/>
                <a:gd name="connsiteX8" fmla="*/ 180232 w 246227"/>
                <a:gd name="connsiteY8" fmla="*/ 83204 h 259239"/>
                <a:gd name="connsiteX9" fmla="*/ 176075 w 246227"/>
                <a:gd name="connsiteY9" fmla="*/ 79011 h 259239"/>
                <a:gd name="connsiteX10" fmla="*/ 170879 w 246227"/>
                <a:gd name="connsiteY10" fmla="*/ 87017 h 259239"/>
                <a:gd name="connsiteX11" fmla="*/ 126191 w 246227"/>
                <a:gd name="connsiteY11" fmla="*/ 123615 h 259239"/>
                <a:gd name="connsiteX12" fmla="*/ 94667 w 246227"/>
                <a:gd name="connsiteY12" fmla="*/ 123615 h 259239"/>
                <a:gd name="connsiteX13" fmla="*/ 116838 w 246227"/>
                <a:gd name="connsiteY13" fmla="*/ 26782 h 259239"/>
                <a:gd name="connsiteX14" fmla="*/ 135544 w 246227"/>
                <a:gd name="connsiteY14" fmla="*/ 11914 h 259239"/>
                <a:gd name="connsiteX15" fmla="*/ 181272 w 246227"/>
                <a:gd name="connsiteY15" fmla="*/ 11914 h 259239"/>
                <a:gd name="connsiteX16" fmla="*/ 231849 w 246227"/>
                <a:gd name="connsiteY16" fmla="*/ 53849 h 259239"/>
                <a:gd name="connsiteX17" fmla="*/ 230810 w 246227"/>
                <a:gd name="connsiteY17" fmla="*/ 74436 h 259239"/>
                <a:gd name="connsiteX18" fmla="*/ 230117 w 246227"/>
                <a:gd name="connsiteY18" fmla="*/ 81298 h 259239"/>
                <a:gd name="connsiteX19" fmla="*/ 234274 w 246227"/>
                <a:gd name="connsiteY19" fmla="*/ 85873 h 259239"/>
                <a:gd name="connsiteX20" fmla="*/ 239124 w 246227"/>
                <a:gd name="connsiteY20" fmla="*/ 76342 h 259239"/>
                <a:gd name="connsiteX21" fmla="*/ 246052 w 246227"/>
                <a:gd name="connsiteY21" fmla="*/ 10389 h 259239"/>
                <a:gd name="connsiteX22" fmla="*/ 236699 w 246227"/>
                <a:gd name="connsiteY22" fmla="*/ 95 h 259239"/>
                <a:gd name="connsiteX23" fmla="*/ 66953 w 246227"/>
                <a:gd name="connsiteY23" fmla="*/ 95 h 259239"/>
                <a:gd name="connsiteX24" fmla="*/ 56560 w 246227"/>
                <a:gd name="connsiteY24" fmla="*/ 7720 h 259239"/>
                <a:gd name="connsiteX25" fmla="*/ 66260 w 246227"/>
                <a:gd name="connsiteY25" fmla="*/ 11914 h 259239"/>
                <a:gd name="connsiteX26" fmla="*/ 88778 w 246227"/>
                <a:gd name="connsiteY26" fmla="*/ 18776 h 259239"/>
                <a:gd name="connsiteX27" fmla="*/ 87045 w 246227"/>
                <a:gd name="connsiteY27" fmla="*/ 27925 h 259239"/>
                <a:gd name="connsiteX28" fmla="*/ 41318 w 246227"/>
                <a:gd name="connsiteY28" fmla="*/ 229599 h 259239"/>
                <a:gd name="connsiteX29" fmla="*/ 9794 w 246227"/>
                <a:gd name="connsiteY29" fmla="*/ 247517 h 259239"/>
                <a:gd name="connsiteX30" fmla="*/ 94 w 246227"/>
                <a:gd name="connsiteY30" fmla="*/ 254760 h 259239"/>
                <a:gd name="connsiteX31" fmla="*/ 5290 w 246227"/>
                <a:gd name="connsiteY31" fmla="*/ 259335 h 259239"/>
                <a:gd name="connsiteX32" fmla="*/ 51018 w 246227"/>
                <a:gd name="connsiteY32" fmla="*/ 258191 h 259239"/>
                <a:gd name="connsiteX33" fmla="*/ 102634 w 246227"/>
                <a:gd name="connsiteY33" fmla="*/ 259335 h 259239"/>
                <a:gd name="connsiteX34" fmla="*/ 109909 w 246227"/>
                <a:gd name="connsiteY34" fmla="*/ 252091 h 259239"/>
                <a:gd name="connsiteX35" fmla="*/ 107831 w 246227"/>
                <a:gd name="connsiteY35" fmla="*/ 247898 h 259239"/>
                <a:gd name="connsiteX36" fmla="*/ 98131 w 246227"/>
                <a:gd name="connsiteY36" fmla="*/ 247517 h 259239"/>
                <a:gd name="connsiteX37" fmla="*/ 80117 w 246227"/>
                <a:gd name="connsiteY37" fmla="*/ 246754 h 259239"/>
                <a:gd name="connsiteX38" fmla="*/ 69032 w 246227"/>
                <a:gd name="connsiteY38" fmla="*/ 239129 h 259239"/>
                <a:gd name="connsiteX39" fmla="*/ 70417 w 246227"/>
                <a:gd name="connsiteY39" fmla="*/ 230361 h 259239"/>
                <a:gd name="connsiteX40" fmla="*/ 91895 w 246227"/>
                <a:gd name="connsiteY40" fmla="*/ 135434 h 25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6227" h="259239">
                  <a:moveTo>
                    <a:pt x="91895" y="135434"/>
                  </a:moveTo>
                  <a:lnTo>
                    <a:pt x="125498" y="135434"/>
                  </a:lnTo>
                  <a:cubicBezTo>
                    <a:pt x="151479" y="135434"/>
                    <a:pt x="154251" y="141533"/>
                    <a:pt x="154251" y="152589"/>
                  </a:cubicBezTo>
                  <a:cubicBezTo>
                    <a:pt x="154251" y="155258"/>
                    <a:pt x="154251" y="159833"/>
                    <a:pt x="151826" y="171270"/>
                  </a:cubicBezTo>
                  <a:cubicBezTo>
                    <a:pt x="151133" y="173176"/>
                    <a:pt x="150787" y="174701"/>
                    <a:pt x="150787" y="175463"/>
                  </a:cubicBezTo>
                  <a:cubicBezTo>
                    <a:pt x="150787" y="178513"/>
                    <a:pt x="152865" y="180038"/>
                    <a:pt x="154944" y="180038"/>
                  </a:cubicBezTo>
                  <a:cubicBezTo>
                    <a:pt x="158408" y="180038"/>
                    <a:pt x="158408" y="178894"/>
                    <a:pt x="160140" y="172032"/>
                  </a:cubicBezTo>
                  <a:lnTo>
                    <a:pt x="179193" y="89304"/>
                  </a:lnTo>
                  <a:cubicBezTo>
                    <a:pt x="180232" y="85111"/>
                    <a:pt x="180232" y="84348"/>
                    <a:pt x="180232" y="83204"/>
                  </a:cubicBezTo>
                  <a:cubicBezTo>
                    <a:pt x="180232" y="82442"/>
                    <a:pt x="179539" y="79011"/>
                    <a:pt x="176075" y="79011"/>
                  </a:cubicBezTo>
                  <a:cubicBezTo>
                    <a:pt x="172611" y="79011"/>
                    <a:pt x="172265" y="80917"/>
                    <a:pt x="170879" y="87017"/>
                  </a:cubicBezTo>
                  <a:cubicBezTo>
                    <a:pt x="163604" y="116753"/>
                    <a:pt x="155637" y="123615"/>
                    <a:pt x="126191" y="123615"/>
                  </a:cubicBezTo>
                  <a:lnTo>
                    <a:pt x="94667" y="123615"/>
                  </a:lnTo>
                  <a:lnTo>
                    <a:pt x="116838" y="26782"/>
                  </a:lnTo>
                  <a:cubicBezTo>
                    <a:pt x="119955" y="13439"/>
                    <a:pt x="120302" y="11914"/>
                    <a:pt x="135544" y="11914"/>
                  </a:cubicBezTo>
                  <a:lnTo>
                    <a:pt x="181272" y="11914"/>
                  </a:lnTo>
                  <a:cubicBezTo>
                    <a:pt x="223881" y="11914"/>
                    <a:pt x="231849" y="24494"/>
                    <a:pt x="231849" y="53849"/>
                  </a:cubicBezTo>
                  <a:cubicBezTo>
                    <a:pt x="231849" y="62618"/>
                    <a:pt x="231849" y="64143"/>
                    <a:pt x="230810" y="74436"/>
                  </a:cubicBezTo>
                  <a:cubicBezTo>
                    <a:pt x="230117" y="79392"/>
                    <a:pt x="230117" y="80155"/>
                    <a:pt x="230117" y="81298"/>
                  </a:cubicBezTo>
                  <a:cubicBezTo>
                    <a:pt x="230117" y="83204"/>
                    <a:pt x="231156" y="85873"/>
                    <a:pt x="234274" y="85873"/>
                  </a:cubicBezTo>
                  <a:cubicBezTo>
                    <a:pt x="238084" y="85873"/>
                    <a:pt x="238431" y="83586"/>
                    <a:pt x="239124" y="76342"/>
                  </a:cubicBezTo>
                  <a:lnTo>
                    <a:pt x="246052" y="10389"/>
                  </a:lnTo>
                  <a:cubicBezTo>
                    <a:pt x="247091" y="95"/>
                    <a:pt x="245359" y="95"/>
                    <a:pt x="236699" y="95"/>
                  </a:cubicBezTo>
                  <a:lnTo>
                    <a:pt x="66953" y="95"/>
                  </a:lnTo>
                  <a:cubicBezTo>
                    <a:pt x="60025" y="95"/>
                    <a:pt x="56560" y="95"/>
                    <a:pt x="56560" y="7720"/>
                  </a:cubicBezTo>
                  <a:cubicBezTo>
                    <a:pt x="56560" y="11914"/>
                    <a:pt x="59678" y="11914"/>
                    <a:pt x="66260" y="11914"/>
                  </a:cubicBezTo>
                  <a:cubicBezTo>
                    <a:pt x="79078" y="11914"/>
                    <a:pt x="88778" y="11914"/>
                    <a:pt x="88778" y="18776"/>
                  </a:cubicBezTo>
                  <a:cubicBezTo>
                    <a:pt x="88778" y="20301"/>
                    <a:pt x="88778" y="21063"/>
                    <a:pt x="87045" y="27925"/>
                  </a:cubicBezTo>
                  <a:lnTo>
                    <a:pt x="41318" y="229599"/>
                  </a:lnTo>
                  <a:cubicBezTo>
                    <a:pt x="37854" y="244467"/>
                    <a:pt x="37161" y="247517"/>
                    <a:pt x="9794" y="247517"/>
                  </a:cubicBezTo>
                  <a:cubicBezTo>
                    <a:pt x="3905" y="247517"/>
                    <a:pt x="94" y="247517"/>
                    <a:pt x="94" y="254760"/>
                  </a:cubicBezTo>
                  <a:cubicBezTo>
                    <a:pt x="94" y="259335"/>
                    <a:pt x="4251" y="259335"/>
                    <a:pt x="5290" y="259335"/>
                  </a:cubicBezTo>
                  <a:cubicBezTo>
                    <a:pt x="15337" y="259335"/>
                    <a:pt x="40972" y="258191"/>
                    <a:pt x="51018" y="258191"/>
                  </a:cubicBezTo>
                  <a:cubicBezTo>
                    <a:pt x="62450" y="258191"/>
                    <a:pt x="91202" y="259335"/>
                    <a:pt x="102634" y="259335"/>
                  </a:cubicBezTo>
                  <a:cubicBezTo>
                    <a:pt x="105752" y="259335"/>
                    <a:pt x="109909" y="259335"/>
                    <a:pt x="109909" y="252091"/>
                  </a:cubicBezTo>
                  <a:cubicBezTo>
                    <a:pt x="109909" y="249042"/>
                    <a:pt x="107831" y="248279"/>
                    <a:pt x="107831" y="247898"/>
                  </a:cubicBezTo>
                  <a:cubicBezTo>
                    <a:pt x="106791" y="247517"/>
                    <a:pt x="106098" y="247517"/>
                    <a:pt x="98131" y="247517"/>
                  </a:cubicBezTo>
                  <a:cubicBezTo>
                    <a:pt x="90510" y="247517"/>
                    <a:pt x="88778" y="247517"/>
                    <a:pt x="80117" y="246754"/>
                  </a:cubicBezTo>
                  <a:cubicBezTo>
                    <a:pt x="70071" y="245610"/>
                    <a:pt x="69032" y="244086"/>
                    <a:pt x="69032" y="239129"/>
                  </a:cubicBezTo>
                  <a:cubicBezTo>
                    <a:pt x="69032" y="238367"/>
                    <a:pt x="69032" y="236080"/>
                    <a:pt x="70417" y="230361"/>
                  </a:cubicBezTo>
                  <a:lnTo>
                    <a:pt x="91895" y="135434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8" name="Dowolny kształt: kształt 37">
              <a:extLst>
                <a:ext uri="{FF2B5EF4-FFF2-40B4-BE49-F238E27FC236}">
                  <a16:creationId xmlns:a16="http://schemas.microsoft.com/office/drawing/2014/main" id="{01500B78-D9C4-4054-6D26-F11D90EFC806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6196947" y="6966853"/>
              <a:ext cx="63048" cy="266597"/>
            </a:xfrm>
            <a:custGeom>
              <a:avLst/>
              <a:gdLst>
                <a:gd name="connsiteX0" fmla="*/ 58300 w 63048"/>
                <a:gd name="connsiteY0" fmla="*/ 90 h 266597"/>
                <a:gd name="connsiteX1" fmla="*/ 102 w 63048"/>
                <a:gd name="connsiteY1" fmla="*/ 133255 h 266597"/>
                <a:gd name="connsiteX2" fmla="*/ 58300 w 63048"/>
                <a:gd name="connsiteY2" fmla="*/ 266688 h 266597"/>
                <a:gd name="connsiteX3" fmla="*/ 63150 w 63048"/>
                <a:gd name="connsiteY3" fmla="*/ 263485 h 266597"/>
                <a:gd name="connsiteX4" fmla="*/ 60725 w 63048"/>
                <a:gd name="connsiteY4" fmla="*/ 259482 h 266597"/>
                <a:gd name="connsiteX5" fmla="*/ 16591 w 63048"/>
                <a:gd name="connsiteY5" fmla="*/ 133522 h 266597"/>
                <a:gd name="connsiteX6" fmla="*/ 61453 w 63048"/>
                <a:gd name="connsiteY6" fmla="*/ 6495 h 266597"/>
                <a:gd name="connsiteX7" fmla="*/ 63150 w 63048"/>
                <a:gd name="connsiteY7" fmla="*/ 3293 h 266597"/>
                <a:gd name="connsiteX8" fmla="*/ 58300 w 63048"/>
                <a:gd name="connsiteY8" fmla="*/ 90 h 266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48" h="266597">
                  <a:moveTo>
                    <a:pt x="58300" y="90"/>
                  </a:moveTo>
                  <a:cubicBezTo>
                    <a:pt x="12227" y="35850"/>
                    <a:pt x="102" y="92425"/>
                    <a:pt x="102" y="133255"/>
                  </a:cubicBezTo>
                  <a:cubicBezTo>
                    <a:pt x="102" y="170883"/>
                    <a:pt x="10287" y="229327"/>
                    <a:pt x="58300" y="266688"/>
                  </a:cubicBezTo>
                  <a:cubicBezTo>
                    <a:pt x="60240" y="266688"/>
                    <a:pt x="63150" y="266688"/>
                    <a:pt x="63150" y="263485"/>
                  </a:cubicBezTo>
                  <a:cubicBezTo>
                    <a:pt x="63150" y="261884"/>
                    <a:pt x="62423" y="261350"/>
                    <a:pt x="60725" y="259482"/>
                  </a:cubicBezTo>
                  <a:cubicBezTo>
                    <a:pt x="28474" y="227459"/>
                    <a:pt x="16591" y="182092"/>
                    <a:pt x="16591" y="133522"/>
                  </a:cubicBezTo>
                  <a:cubicBezTo>
                    <a:pt x="16591" y="61469"/>
                    <a:pt x="41568" y="26243"/>
                    <a:pt x="61453" y="6495"/>
                  </a:cubicBezTo>
                  <a:cubicBezTo>
                    <a:pt x="62423" y="5427"/>
                    <a:pt x="63150" y="4627"/>
                    <a:pt x="63150" y="3293"/>
                  </a:cubicBezTo>
                  <a:cubicBezTo>
                    <a:pt x="63150" y="90"/>
                    <a:pt x="60240" y="90"/>
                    <a:pt x="58300" y="90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39" name="Dowolny kształt: kształt 38">
              <a:extLst>
                <a:ext uri="{FF2B5EF4-FFF2-40B4-BE49-F238E27FC236}">
                  <a16:creationId xmlns:a16="http://schemas.microsoft.com/office/drawing/2014/main" id="{CE1A6337-3311-C4B9-7CDB-672B28307929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6292351" y="6981797"/>
              <a:ext cx="54318" cy="187872"/>
            </a:xfrm>
            <a:custGeom>
              <a:avLst/>
              <a:gdLst>
                <a:gd name="connsiteX0" fmla="*/ 53454 w 54318"/>
                <a:gd name="connsiteY0" fmla="*/ 8096 h 187872"/>
                <a:gd name="connsiteX1" fmla="*/ 54424 w 54318"/>
                <a:gd name="connsiteY1" fmla="*/ 3826 h 187872"/>
                <a:gd name="connsiteX2" fmla="*/ 50544 w 54318"/>
                <a:gd name="connsiteY2" fmla="*/ 90 h 187872"/>
                <a:gd name="connsiteX3" fmla="*/ 19504 w 54318"/>
                <a:gd name="connsiteY3" fmla="*/ 2759 h 187872"/>
                <a:gd name="connsiteX4" fmla="*/ 14412 w 54318"/>
                <a:gd name="connsiteY4" fmla="*/ 8897 h 187872"/>
                <a:gd name="connsiteX5" fmla="*/ 20474 w 54318"/>
                <a:gd name="connsiteY5" fmla="*/ 12633 h 187872"/>
                <a:gd name="connsiteX6" fmla="*/ 32114 w 54318"/>
                <a:gd name="connsiteY6" fmla="*/ 16636 h 187872"/>
                <a:gd name="connsiteX7" fmla="*/ 31144 w 54318"/>
                <a:gd name="connsiteY7" fmla="*/ 22507 h 187872"/>
                <a:gd name="connsiteX8" fmla="*/ 1075 w 54318"/>
                <a:gd name="connsiteY8" fmla="*/ 154338 h 187872"/>
                <a:gd name="connsiteX9" fmla="*/ 105 w 54318"/>
                <a:gd name="connsiteY9" fmla="*/ 162611 h 187872"/>
                <a:gd name="connsiteX10" fmla="*/ 25567 w 54318"/>
                <a:gd name="connsiteY10" fmla="*/ 187963 h 187872"/>
                <a:gd name="connsiteX11" fmla="*/ 44966 w 54318"/>
                <a:gd name="connsiteY11" fmla="*/ 173819 h 187872"/>
                <a:gd name="connsiteX12" fmla="*/ 53454 w 54318"/>
                <a:gd name="connsiteY12" fmla="*/ 147132 h 187872"/>
                <a:gd name="connsiteX13" fmla="*/ 49574 w 54318"/>
                <a:gd name="connsiteY13" fmla="*/ 143663 h 187872"/>
                <a:gd name="connsiteX14" fmla="*/ 44724 w 54318"/>
                <a:gd name="connsiteY14" fmla="*/ 150068 h 187872"/>
                <a:gd name="connsiteX15" fmla="*/ 26537 w 54318"/>
                <a:gd name="connsiteY15" fmla="*/ 180490 h 187872"/>
                <a:gd name="connsiteX16" fmla="*/ 18292 w 54318"/>
                <a:gd name="connsiteY16" fmla="*/ 167414 h 187872"/>
                <a:gd name="connsiteX17" fmla="*/ 19747 w 54318"/>
                <a:gd name="connsiteY17" fmla="*/ 156473 h 187872"/>
                <a:gd name="connsiteX18" fmla="*/ 53454 w 54318"/>
                <a:gd name="connsiteY18" fmla="*/ 8096 h 187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4318" h="187872">
                  <a:moveTo>
                    <a:pt x="53454" y="8096"/>
                  </a:moveTo>
                  <a:cubicBezTo>
                    <a:pt x="53696" y="7562"/>
                    <a:pt x="54424" y="4093"/>
                    <a:pt x="54424" y="3826"/>
                  </a:cubicBezTo>
                  <a:cubicBezTo>
                    <a:pt x="54424" y="2492"/>
                    <a:pt x="53454" y="90"/>
                    <a:pt x="50544" y="90"/>
                  </a:cubicBezTo>
                  <a:cubicBezTo>
                    <a:pt x="45694" y="90"/>
                    <a:pt x="25567" y="2225"/>
                    <a:pt x="19504" y="2759"/>
                  </a:cubicBezTo>
                  <a:cubicBezTo>
                    <a:pt x="17807" y="3026"/>
                    <a:pt x="14412" y="3293"/>
                    <a:pt x="14412" y="8897"/>
                  </a:cubicBezTo>
                  <a:cubicBezTo>
                    <a:pt x="14412" y="12633"/>
                    <a:pt x="17807" y="12633"/>
                    <a:pt x="20474" y="12633"/>
                  </a:cubicBezTo>
                  <a:cubicBezTo>
                    <a:pt x="32114" y="12633"/>
                    <a:pt x="32114" y="14501"/>
                    <a:pt x="32114" y="16636"/>
                  </a:cubicBezTo>
                  <a:cubicBezTo>
                    <a:pt x="32114" y="18504"/>
                    <a:pt x="31629" y="20105"/>
                    <a:pt x="31144" y="22507"/>
                  </a:cubicBezTo>
                  <a:lnTo>
                    <a:pt x="1075" y="154338"/>
                  </a:lnTo>
                  <a:cubicBezTo>
                    <a:pt x="347" y="157006"/>
                    <a:pt x="105" y="159942"/>
                    <a:pt x="105" y="162611"/>
                  </a:cubicBezTo>
                  <a:cubicBezTo>
                    <a:pt x="105" y="179690"/>
                    <a:pt x="13927" y="187963"/>
                    <a:pt x="25567" y="187963"/>
                  </a:cubicBezTo>
                  <a:cubicBezTo>
                    <a:pt x="31387" y="187963"/>
                    <a:pt x="38661" y="185828"/>
                    <a:pt x="44966" y="173819"/>
                  </a:cubicBezTo>
                  <a:cubicBezTo>
                    <a:pt x="50059" y="163945"/>
                    <a:pt x="53454" y="148200"/>
                    <a:pt x="53454" y="147132"/>
                  </a:cubicBezTo>
                  <a:cubicBezTo>
                    <a:pt x="53454" y="143663"/>
                    <a:pt x="50301" y="143663"/>
                    <a:pt x="49574" y="143663"/>
                  </a:cubicBezTo>
                  <a:cubicBezTo>
                    <a:pt x="46179" y="143663"/>
                    <a:pt x="45694" y="145264"/>
                    <a:pt x="44724" y="150068"/>
                  </a:cubicBezTo>
                  <a:cubicBezTo>
                    <a:pt x="41571" y="163411"/>
                    <a:pt x="36964" y="180490"/>
                    <a:pt x="26537" y="180490"/>
                  </a:cubicBezTo>
                  <a:cubicBezTo>
                    <a:pt x="19989" y="180490"/>
                    <a:pt x="18292" y="173819"/>
                    <a:pt x="18292" y="167414"/>
                  </a:cubicBezTo>
                  <a:cubicBezTo>
                    <a:pt x="18292" y="164479"/>
                    <a:pt x="19019" y="159408"/>
                    <a:pt x="19747" y="156473"/>
                  </a:cubicBezTo>
                  <a:lnTo>
                    <a:pt x="53454" y="8096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0" name="Dowolny kształt: kształt 39">
              <a:extLst>
                <a:ext uri="{FF2B5EF4-FFF2-40B4-BE49-F238E27FC236}">
                  <a16:creationId xmlns:a16="http://schemas.microsoft.com/office/drawing/2014/main" id="{64360A01-C4EB-C09F-7AF2-3CD64AF9E6EB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6383303" y="7001812"/>
              <a:ext cx="178475" cy="196678"/>
            </a:xfrm>
            <a:custGeom>
              <a:avLst/>
              <a:gdLst>
                <a:gd name="connsiteX0" fmla="*/ 95408 w 178475"/>
                <a:gd name="connsiteY0" fmla="*/ 104968 h 196678"/>
                <a:gd name="connsiteX1" fmla="*/ 169611 w 178475"/>
                <a:gd name="connsiteY1" fmla="*/ 104968 h 196678"/>
                <a:gd name="connsiteX2" fmla="*/ 178583 w 178475"/>
                <a:gd name="connsiteY2" fmla="*/ 98563 h 196678"/>
                <a:gd name="connsiteX3" fmla="*/ 169611 w 178475"/>
                <a:gd name="connsiteY3" fmla="*/ 91891 h 196678"/>
                <a:gd name="connsiteX4" fmla="*/ 95408 w 178475"/>
                <a:gd name="connsiteY4" fmla="*/ 91891 h 196678"/>
                <a:gd name="connsiteX5" fmla="*/ 95408 w 178475"/>
                <a:gd name="connsiteY5" fmla="*/ 9964 h 196678"/>
                <a:gd name="connsiteX6" fmla="*/ 89588 w 178475"/>
                <a:gd name="connsiteY6" fmla="*/ 90 h 196678"/>
                <a:gd name="connsiteX7" fmla="*/ 83525 w 178475"/>
                <a:gd name="connsiteY7" fmla="*/ 9964 h 196678"/>
                <a:gd name="connsiteX8" fmla="*/ 83525 w 178475"/>
                <a:gd name="connsiteY8" fmla="*/ 91891 h 196678"/>
                <a:gd name="connsiteX9" fmla="*/ 9080 w 178475"/>
                <a:gd name="connsiteY9" fmla="*/ 91891 h 196678"/>
                <a:gd name="connsiteX10" fmla="*/ 108 w 178475"/>
                <a:gd name="connsiteY10" fmla="*/ 98296 h 196678"/>
                <a:gd name="connsiteX11" fmla="*/ 9080 w 178475"/>
                <a:gd name="connsiteY11" fmla="*/ 104968 h 196678"/>
                <a:gd name="connsiteX12" fmla="*/ 83525 w 178475"/>
                <a:gd name="connsiteY12" fmla="*/ 104968 h 196678"/>
                <a:gd name="connsiteX13" fmla="*/ 83525 w 178475"/>
                <a:gd name="connsiteY13" fmla="*/ 186895 h 196678"/>
                <a:gd name="connsiteX14" fmla="*/ 89345 w 178475"/>
                <a:gd name="connsiteY14" fmla="*/ 196769 h 196678"/>
                <a:gd name="connsiteX15" fmla="*/ 95408 w 178475"/>
                <a:gd name="connsiteY15" fmla="*/ 186895 h 196678"/>
                <a:gd name="connsiteX16" fmla="*/ 95408 w 178475"/>
                <a:gd name="connsiteY16" fmla="*/ 104968 h 196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8475" h="196678">
                  <a:moveTo>
                    <a:pt x="95408" y="104968"/>
                  </a:moveTo>
                  <a:lnTo>
                    <a:pt x="169611" y="104968"/>
                  </a:lnTo>
                  <a:cubicBezTo>
                    <a:pt x="172763" y="104968"/>
                    <a:pt x="178583" y="104968"/>
                    <a:pt x="178583" y="98563"/>
                  </a:cubicBezTo>
                  <a:cubicBezTo>
                    <a:pt x="178583" y="91891"/>
                    <a:pt x="173006" y="91891"/>
                    <a:pt x="169611" y="91891"/>
                  </a:cubicBezTo>
                  <a:lnTo>
                    <a:pt x="95408" y="91891"/>
                  </a:lnTo>
                  <a:lnTo>
                    <a:pt x="95408" y="9964"/>
                  </a:lnTo>
                  <a:cubicBezTo>
                    <a:pt x="95408" y="6495"/>
                    <a:pt x="95408" y="90"/>
                    <a:pt x="89588" y="90"/>
                  </a:cubicBezTo>
                  <a:cubicBezTo>
                    <a:pt x="83525" y="90"/>
                    <a:pt x="83525" y="6228"/>
                    <a:pt x="83525" y="9964"/>
                  </a:cubicBezTo>
                  <a:lnTo>
                    <a:pt x="83525" y="91891"/>
                  </a:lnTo>
                  <a:lnTo>
                    <a:pt x="9080" y="91891"/>
                  </a:lnTo>
                  <a:cubicBezTo>
                    <a:pt x="5927" y="91891"/>
                    <a:pt x="108" y="91891"/>
                    <a:pt x="108" y="98296"/>
                  </a:cubicBezTo>
                  <a:cubicBezTo>
                    <a:pt x="108" y="104968"/>
                    <a:pt x="5685" y="104968"/>
                    <a:pt x="9080" y="104968"/>
                  </a:cubicBezTo>
                  <a:lnTo>
                    <a:pt x="83525" y="104968"/>
                  </a:lnTo>
                  <a:lnTo>
                    <a:pt x="83525" y="186895"/>
                  </a:lnTo>
                  <a:cubicBezTo>
                    <a:pt x="83525" y="190364"/>
                    <a:pt x="83525" y="196769"/>
                    <a:pt x="89345" y="196769"/>
                  </a:cubicBezTo>
                  <a:cubicBezTo>
                    <a:pt x="95408" y="196769"/>
                    <a:pt x="95408" y="190631"/>
                    <a:pt x="95408" y="186895"/>
                  </a:cubicBezTo>
                  <a:lnTo>
                    <a:pt x="95408" y="104968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1" name="Dowolny kształt: kształt 40">
              <a:extLst>
                <a:ext uri="{FF2B5EF4-FFF2-40B4-BE49-F238E27FC236}">
                  <a16:creationId xmlns:a16="http://schemas.microsoft.com/office/drawing/2014/main" id="{AC010E99-1148-1197-35AE-26D9AA42501E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6605424" y="6989803"/>
              <a:ext cx="88267" cy="177197"/>
            </a:xfrm>
            <a:custGeom>
              <a:avLst/>
              <a:gdLst>
                <a:gd name="connsiteX0" fmla="*/ 54917 w 88267"/>
                <a:gd name="connsiteY0" fmla="*/ 7562 h 177197"/>
                <a:gd name="connsiteX1" fmla="*/ 47642 w 88267"/>
                <a:gd name="connsiteY1" fmla="*/ 90 h 177197"/>
                <a:gd name="connsiteX2" fmla="*/ 114 w 88267"/>
                <a:gd name="connsiteY2" fmla="*/ 17169 h 177197"/>
                <a:gd name="connsiteX3" fmla="*/ 114 w 88267"/>
                <a:gd name="connsiteY3" fmla="*/ 26777 h 177197"/>
                <a:gd name="connsiteX4" fmla="*/ 35275 w 88267"/>
                <a:gd name="connsiteY4" fmla="*/ 19304 h 177197"/>
                <a:gd name="connsiteX5" fmla="*/ 35275 w 88267"/>
                <a:gd name="connsiteY5" fmla="*/ 155405 h 177197"/>
                <a:gd name="connsiteX6" fmla="*/ 11026 w 88267"/>
                <a:gd name="connsiteY6" fmla="*/ 167681 h 177197"/>
                <a:gd name="connsiteX7" fmla="*/ 1811 w 88267"/>
                <a:gd name="connsiteY7" fmla="*/ 167681 h 177197"/>
                <a:gd name="connsiteX8" fmla="*/ 1811 w 88267"/>
                <a:gd name="connsiteY8" fmla="*/ 177288 h 177197"/>
                <a:gd name="connsiteX9" fmla="*/ 44975 w 88267"/>
                <a:gd name="connsiteY9" fmla="*/ 176221 h 177197"/>
                <a:gd name="connsiteX10" fmla="*/ 88381 w 88267"/>
                <a:gd name="connsiteY10" fmla="*/ 177288 h 177197"/>
                <a:gd name="connsiteX11" fmla="*/ 88381 w 88267"/>
                <a:gd name="connsiteY11" fmla="*/ 167681 h 177197"/>
                <a:gd name="connsiteX12" fmla="*/ 79167 w 88267"/>
                <a:gd name="connsiteY12" fmla="*/ 167681 h 177197"/>
                <a:gd name="connsiteX13" fmla="*/ 54917 w 88267"/>
                <a:gd name="connsiteY13" fmla="*/ 155405 h 177197"/>
                <a:gd name="connsiteX14" fmla="*/ 54917 w 88267"/>
                <a:gd name="connsiteY14" fmla="*/ 7562 h 17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267" h="177197">
                  <a:moveTo>
                    <a:pt x="54917" y="7562"/>
                  </a:moveTo>
                  <a:cubicBezTo>
                    <a:pt x="54917" y="357"/>
                    <a:pt x="54432" y="90"/>
                    <a:pt x="47642" y="90"/>
                  </a:cubicBezTo>
                  <a:cubicBezTo>
                    <a:pt x="32123" y="16903"/>
                    <a:pt x="10056" y="17169"/>
                    <a:pt x="114" y="17169"/>
                  </a:cubicBezTo>
                  <a:lnTo>
                    <a:pt x="114" y="26777"/>
                  </a:lnTo>
                  <a:cubicBezTo>
                    <a:pt x="5934" y="26777"/>
                    <a:pt x="21938" y="26777"/>
                    <a:pt x="35275" y="19304"/>
                  </a:cubicBezTo>
                  <a:lnTo>
                    <a:pt x="35275" y="155405"/>
                  </a:lnTo>
                  <a:cubicBezTo>
                    <a:pt x="35275" y="164212"/>
                    <a:pt x="35275" y="167681"/>
                    <a:pt x="11026" y="167681"/>
                  </a:cubicBezTo>
                  <a:lnTo>
                    <a:pt x="1811" y="167681"/>
                  </a:lnTo>
                  <a:lnTo>
                    <a:pt x="1811" y="177288"/>
                  </a:lnTo>
                  <a:cubicBezTo>
                    <a:pt x="6176" y="177021"/>
                    <a:pt x="36003" y="176221"/>
                    <a:pt x="44975" y="176221"/>
                  </a:cubicBezTo>
                  <a:cubicBezTo>
                    <a:pt x="52492" y="176221"/>
                    <a:pt x="83047" y="177021"/>
                    <a:pt x="88381" y="177288"/>
                  </a:cubicBezTo>
                  <a:lnTo>
                    <a:pt x="88381" y="167681"/>
                  </a:lnTo>
                  <a:lnTo>
                    <a:pt x="79167" y="167681"/>
                  </a:lnTo>
                  <a:cubicBezTo>
                    <a:pt x="54917" y="167681"/>
                    <a:pt x="54917" y="164212"/>
                    <a:pt x="54917" y="155405"/>
                  </a:cubicBezTo>
                  <a:lnTo>
                    <a:pt x="54917" y="7562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2" name="Dowolny kształt: kształt 41">
              <a:extLst>
                <a:ext uri="{FF2B5EF4-FFF2-40B4-BE49-F238E27FC236}">
                  <a16:creationId xmlns:a16="http://schemas.microsoft.com/office/drawing/2014/main" id="{4842B1B2-C042-2470-7141-A7C6C2444124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6734297" y="6966853"/>
              <a:ext cx="62805" cy="266597"/>
            </a:xfrm>
            <a:custGeom>
              <a:avLst/>
              <a:gdLst>
                <a:gd name="connsiteX0" fmla="*/ 4725 w 62805"/>
                <a:gd name="connsiteY0" fmla="*/ 90 h 266597"/>
                <a:gd name="connsiteX1" fmla="*/ 118 w 62805"/>
                <a:gd name="connsiteY1" fmla="*/ 3293 h 266597"/>
                <a:gd name="connsiteX2" fmla="*/ 2300 w 62805"/>
                <a:gd name="connsiteY2" fmla="*/ 7295 h 266597"/>
                <a:gd name="connsiteX3" fmla="*/ 46434 w 62805"/>
                <a:gd name="connsiteY3" fmla="*/ 133255 h 266597"/>
                <a:gd name="connsiteX4" fmla="*/ 4482 w 62805"/>
                <a:gd name="connsiteY4" fmla="*/ 257347 h 266597"/>
                <a:gd name="connsiteX5" fmla="*/ 118 w 62805"/>
                <a:gd name="connsiteY5" fmla="*/ 263485 h 266597"/>
                <a:gd name="connsiteX6" fmla="*/ 3270 w 62805"/>
                <a:gd name="connsiteY6" fmla="*/ 266688 h 266597"/>
                <a:gd name="connsiteX7" fmla="*/ 45221 w 62805"/>
                <a:gd name="connsiteY7" fmla="*/ 215716 h 266597"/>
                <a:gd name="connsiteX8" fmla="*/ 62924 w 62805"/>
                <a:gd name="connsiteY8" fmla="*/ 133522 h 266597"/>
                <a:gd name="connsiteX9" fmla="*/ 4725 w 62805"/>
                <a:gd name="connsiteY9" fmla="*/ 90 h 266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05" h="266597">
                  <a:moveTo>
                    <a:pt x="4725" y="90"/>
                  </a:moveTo>
                  <a:cubicBezTo>
                    <a:pt x="3028" y="90"/>
                    <a:pt x="118" y="90"/>
                    <a:pt x="118" y="3293"/>
                  </a:cubicBezTo>
                  <a:cubicBezTo>
                    <a:pt x="118" y="4627"/>
                    <a:pt x="845" y="5427"/>
                    <a:pt x="2300" y="7295"/>
                  </a:cubicBezTo>
                  <a:cubicBezTo>
                    <a:pt x="23155" y="28378"/>
                    <a:pt x="46434" y="64404"/>
                    <a:pt x="46434" y="133255"/>
                  </a:cubicBezTo>
                  <a:cubicBezTo>
                    <a:pt x="46434" y="189030"/>
                    <a:pt x="30672" y="231195"/>
                    <a:pt x="4482" y="257347"/>
                  </a:cubicBezTo>
                  <a:cubicBezTo>
                    <a:pt x="360" y="261884"/>
                    <a:pt x="118" y="262151"/>
                    <a:pt x="118" y="263485"/>
                  </a:cubicBezTo>
                  <a:cubicBezTo>
                    <a:pt x="118" y="264820"/>
                    <a:pt x="845" y="266688"/>
                    <a:pt x="3270" y="266688"/>
                  </a:cubicBezTo>
                  <a:cubicBezTo>
                    <a:pt x="6180" y="266688"/>
                    <a:pt x="29217" y="249075"/>
                    <a:pt x="45221" y="215716"/>
                  </a:cubicBezTo>
                  <a:cubicBezTo>
                    <a:pt x="55891" y="193567"/>
                    <a:pt x="62924" y="164745"/>
                    <a:pt x="62924" y="133522"/>
                  </a:cubicBezTo>
                  <a:cubicBezTo>
                    <a:pt x="62924" y="95894"/>
                    <a:pt x="52739" y="37451"/>
                    <a:pt x="4725" y="90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3" name="Dowolny kształt: kształt 42">
              <a:extLst>
                <a:ext uri="{FF2B5EF4-FFF2-40B4-BE49-F238E27FC236}">
                  <a16:creationId xmlns:a16="http://schemas.microsoft.com/office/drawing/2014/main" id="{F1626B85-D15E-BD3E-01A2-B56EAF7E2A2B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6137678" y="7289463"/>
              <a:ext cx="184295" cy="239377"/>
            </a:xfrm>
            <a:custGeom>
              <a:avLst/>
              <a:gdLst>
                <a:gd name="connsiteX0" fmla="*/ 96128 w 184295"/>
                <a:gd name="connsiteY0" fmla="*/ 203716 h 239377"/>
                <a:gd name="connsiteX1" fmla="*/ 119165 w 184295"/>
                <a:gd name="connsiteY1" fmla="*/ 239476 h 239377"/>
                <a:gd name="connsiteX2" fmla="*/ 162571 w 184295"/>
                <a:gd name="connsiteY2" fmla="*/ 187704 h 239377"/>
                <a:gd name="connsiteX3" fmla="*/ 159176 w 184295"/>
                <a:gd name="connsiteY3" fmla="*/ 183968 h 239377"/>
                <a:gd name="connsiteX4" fmla="*/ 155781 w 184295"/>
                <a:gd name="connsiteY4" fmla="*/ 187437 h 239377"/>
                <a:gd name="connsiteX5" fmla="*/ 125712 w 184295"/>
                <a:gd name="connsiteY5" fmla="*/ 211455 h 239377"/>
                <a:gd name="connsiteX6" fmla="*/ 106555 w 184295"/>
                <a:gd name="connsiteY6" fmla="*/ 185569 h 239377"/>
                <a:gd name="connsiteX7" fmla="*/ 184396 w 184295"/>
                <a:gd name="connsiteY7" fmla="*/ 74287 h 239377"/>
                <a:gd name="connsiteX8" fmla="*/ 114073 w 184295"/>
                <a:gd name="connsiteY8" fmla="*/ 98 h 239377"/>
                <a:gd name="connsiteX9" fmla="*/ 100 w 184295"/>
                <a:gd name="connsiteY9" fmla="*/ 119920 h 239377"/>
                <a:gd name="connsiteX10" fmla="*/ 70666 w 184295"/>
                <a:gd name="connsiteY10" fmla="*/ 193041 h 239377"/>
                <a:gd name="connsiteX11" fmla="*/ 96128 w 184295"/>
                <a:gd name="connsiteY11" fmla="*/ 189305 h 239377"/>
                <a:gd name="connsiteX12" fmla="*/ 96128 w 184295"/>
                <a:gd name="connsiteY12" fmla="*/ 203716 h 239377"/>
                <a:gd name="connsiteX13" fmla="*/ 54177 w 184295"/>
                <a:gd name="connsiteY13" fmla="*/ 181032 h 239377"/>
                <a:gd name="connsiteX14" fmla="*/ 23622 w 184295"/>
                <a:gd name="connsiteY14" fmla="*/ 126592 h 239377"/>
                <a:gd name="connsiteX15" fmla="*/ 50782 w 184295"/>
                <a:gd name="connsiteY15" fmla="*/ 43864 h 239377"/>
                <a:gd name="connsiteX16" fmla="*/ 112133 w 184295"/>
                <a:gd name="connsiteY16" fmla="*/ 8638 h 239377"/>
                <a:gd name="connsiteX17" fmla="*/ 160874 w 184295"/>
                <a:gd name="connsiteY17" fmla="*/ 67081 h 239377"/>
                <a:gd name="connsiteX18" fmla="*/ 104615 w 184295"/>
                <a:gd name="connsiteY18" fmla="*/ 175428 h 239377"/>
                <a:gd name="connsiteX19" fmla="*/ 80123 w 184295"/>
                <a:gd name="connsiteY19" fmla="*/ 147407 h 239377"/>
                <a:gd name="connsiteX20" fmla="*/ 53207 w 184295"/>
                <a:gd name="connsiteY20" fmla="*/ 174094 h 239377"/>
                <a:gd name="connsiteX21" fmla="*/ 54177 w 184295"/>
                <a:gd name="connsiteY21" fmla="*/ 181032 h 239377"/>
                <a:gd name="connsiteX22" fmla="*/ 96128 w 184295"/>
                <a:gd name="connsiteY22" fmla="*/ 179698 h 239377"/>
                <a:gd name="connsiteX23" fmla="*/ 72364 w 184295"/>
                <a:gd name="connsiteY23" fmla="*/ 184501 h 239377"/>
                <a:gd name="connsiteX24" fmla="*/ 59996 w 184295"/>
                <a:gd name="connsiteY24" fmla="*/ 174094 h 239377"/>
                <a:gd name="connsiteX25" fmla="*/ 80123 w 184295"/>
                <a:gd name="connsiteY25" fmla="*/ 154880 h 239377"/>
                <a:gd name="connsiteX26" fmla="*/ 96128 w 184295"/>
                <a:gd name="connsiteY26" fmla="*/ 179698 h 23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4295" h="239377">
                  <a:moveTo>
                    <a:pt x="96128" y="203716"/>
                  </a:moveTo>
                  <a:cubicBezTo>
                    <a:pt x="96128" y="221062"/>
                    <a:pt x="99280" y="239476"/>
                    <a:pt x="119165" y="239476"/>
                  </a:cubicBezTo>
                  <a:cubicBezTo>
                    <a:pt x="148507" y="239476"/>
                    <a:pt x="162571" y="193575"/>
                    <a:pt x="162571" y="187704"/>
                  </a:cubicBezTo>
                  <a:cubicBezTo>
                    <a:pt x="162571" y="185836"/>
                    <a:pt x="161116" y="183968"/>
                    <a:pt x="159176" y="183968"/>
                  </a:cubicBezTo>
                  <a:cubicBezTo>
                    <a:pt x="156751" y="183968"/>
                    <a:pt x="156024" y="186370"/>
                    <a:pt x="155781" y="187437"/>
                  </a:cubicBezTo>
                  <a:cubicBezTo>
                    <a:pt x="149962" y="206118"/>
                    <a:pt x="133957" y="211455"/>
                    <a:pt x="125712" y="211455"/>
                  </a:cubicBezTo>
                  <a:cubicBezTo>
                    <a:pt x="116012" y="211455"/>
                    <a:pt x="110920" y="206918"/>
                    <a:pt x="106555" y="185569"/>
                  </a:cubicBezTo>
                  <a:cubicBezTo>
                    <a:pt x="149719" y="168756"/>
                    <a:pt x="184396" y="121522"/>
                    <a:pt x="184396" y="74287"/>
                  </a:cubicBezTo>
                  <a:cubicBezTo>
                    <a:pt x="184396" y="32389"/>
                    <a:pt x="156994" y="98"/>
                    <a:pt x="114073" y="98"/>
                  </a:cubicBezTo>
                  <a:cubicBezTo>
                    <a:pt x="56116" y="98"/>
                    <a:pt x="100" y="59876"/>
                    <a:pt x="100" y="119920"/>
                  </a:cubicBezTo>
                  <a:cubicBezTo>
                    <a:pt x="100" y="162885"/>
                    <a:pt x="28957" y="193041"/>
                    <a:pt x="70666" y="193041"/>
                  </a:cubicBezTo>
                  <a:cubicBezTo>
                    <a:pt x="75274" y="193041"/>
                    <a:pt x="83518" y="192774"/>
                    <a:pt x="96128" y="189305"/>
                  </a:cubicBezTo>
                  <a:lnTo>
                    <a:pt x="96128" y="203716"/>
                  </a:lnTo>
                  <a:close/>
                  <a:moveTo>
                    <a:pt x="54177" y="181032"/>
                  </a:moveTo>
                  <a:cubicBezTo>
                    <a:pt x="41567" y="176229"/>
                    <a:pt x="23622" y="162352"/>
                    <a:pt x="23622" y="126592"/>
                  </a:cubicBezTo>
                  <a:cubicBezTo>
                    <a:pt x="23622" y="109513"/>
                    <a:pt x="28715" y="74020"/>
                    <a:pt x="50782" y="43864"/>
                  </a:cubicBezTo>
                  <a:cubicBezTo>
                    <a:pt x="66059" y="23315"/>
                    <a:pt x="89581" y="8638"/>
                    <a:pt x="112133" y="8638"/>
                  </a:cubicBezTo>
                  <a:cubicBezTo>
                    <a:pt x="138564" y="8638"/>
                    <a:pt x="160874" y="28119"/>
                    <a:pt x="160874" y="67081"/>
                  </a:cubicBezTo>
                  <a:cubicBezTo>
                    <a:pt x="160874" y="93768"/>
                    <a:pt x="148992" y="151143"/>
                    <a:pt x="104615" y="175428"/>
                  </a:cubicBezTo>
                  <a:cubicBezTo>
                    <a:pt x="100735" y="158616"/>
                    <a:pt x="94431" y="147407"/>
                    <a:pt x="80123" y="147407"/>
                  </a:cubicBezTo>
                  <a:cubicBezTo>
                    <a:pt x="66544" y="147407"/>
                    <a:pt x="53207" y="159950"/>
                    <a:pt x="53207" y="174094"/>
                  </a:cubicBezTo>
                  <a:cubicBezTo>
                    <a:pt x="53207" y="178897"/>
                    <a:pt x="53449" y="179164"/>
                    <a:pt x="54177" y="181032"/>
                  </a:cubicBezTo>
                  <a:close/>
                  <a:moveTo>
                    <a:pt x="96128" y="179698"/>
                  </a:moveTo>
                  <a:cubicBezTo>
                    <a:pt x="90793" y="181833"/>
                    <a:pt x="81821" y="184501"/>
                    <a:pt x="72364" y="184501"/>
                  </a:cubicBezTo>
                  <a:cubicBezTo>
                    <a:pt x="68484" y="184501"/>
                    <a:pt x="59996" y="184501"/>
                    <a:pt x="59996" y="174094"/>
                  </a:cubicBezTo>
                  <a:cubicBezTo>
                    <a:pt x="59996" y="163953"/>
                    <a:pt x="69939" y="154880"/>
                    <a:pt x="80123" y="154880"/>
                  </a:cubicBezTo>
                  <a:cubicBezTo>
                    <a:pt x="88853" y="154880"/>
                    <a:pt x="95401" y="159149"/>
                    <a:pt x="96128" y="179698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4" name="Dowolny kształt: kształt 43">
              <a:extLst>
                <a:ext uri="{FF2B5EF4-FFF2-40B4-BE49-F238E27FC236}">
                  <a16:creationId xmlns:a16="http://schemas.microsoft.com/office/drawing/2014/main" id="{EB671546-DFB6-026C-98F5-8E7C22AE4F57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6967635" y="7122565"/>
              <a:ext cx="211662" cy="294694"/>
            </a:xfrm>
            <a:custGeom>
              <a:avLst/>
              <a:gdLst>
                <a:gd name="connsiteX0" fmla="*/ 205204 w 211662"/>
                <a:gd name="connsiteY0" fmla="*/ 16107 h 294694"/>
                <a:gd name="connsiteX1" fmla="*/ 211786 w 211662"/>
                <a:gd name="connsiteY1" fmla="*/ 7720 h 294694"/>
                <a:gd name="connsiteX2" fmla="*/ 204858 w 211662"/>
                <a:gd name="connsiteY2" fmla="*/ 95 h 294694"/>
                <a:gd name="connsiteX3" fmla="*/ 198622 w 211662"/>
                <a:gd name="connsiteY3" fmla="*/ 2383 h 294694"/>
                <a:gd name="connsiteX4" fmla="*/ 7052 w 211662"/>
                <a:gd name="connsiteY4" fmla="*/ 101885 h 294694"/>
                <a:gd name="connsiteX5" fmla="*/ 124 w 211662"/>
                <a:gd name="connsiteY5" fmla="*/ 110653 h 294694"/>
                <a:gd name="connsiteX6" fmla="*/ 7052 w 211662"/>
                <a:gd name="connsiteY6" fmla="*/ 119041 h 294694"/>
                <a:gd name="connsiteX7" fmla="*/ 198622 w 211662"/>
                <a:gd name="connsiteY7" fmla="*/ 218162 h 294694"/>
                <a:gd name="connsiteX8" fmla="*/ 204858 w 211662"/>
                <a:gd name="connsiteY8" fmla="*/ 220830 h 294694"/>
                <a:gd name="connsiteX9" fmla="*/ 211786 w 211662"/>
                <a:gd name="connsiteY9" fmla="*/ 213206 h 294694"/>
                <a:gd name="connsiteX10" fmla="*/ 204512 w 211662"/>
                <a:gd name="connsiteY10" fmla="*/ 204437 h 294694"/>
                <a:gd name="connsiteX11" fmla="*/ 23334 w 211662"/>
                <a:gd name="connsiteY11" fmla="*/ 110653 h 294694"/>
                <a:gd name="connsiteX12" fmla="*/ 205204 w 211662"/>
                <a:gd name="connsiteY12" fmla="*/ 16107 h 294694"/>
                <a:gd name="connsiteX13" fmla="*/ 199662 w 211662"/>
                <a:gd name="connsiteY13" fmla="*/ 294790 h 294694"/>
                <a:gd name="connsiteX14" fmla="*/ 211786 w 211662"/>
                <a:gd name="connsiteY14" fmla="*/ 287165 h 294694"/>
                <a:gd name="connsiteX15" fmla="*/ 199315 w 211662"/>
                <a:gd name="connsiteY15" fmla="*/ 279540 h 294694"/>
                <a:gd name="connsiteX16" fmla="*/ 12595 w 211662"/>
                <a:gd name="connsiteY16" fmla="*/ 279540 h 294694"/>
                <a:gd name="connsiteX17" fmla="*/ 124 w 211662"/>
                <a:gd name="connsiteY17" fmla="*/ 287165 h 294694"/>
                <a:gd name="connsiteX18" fmla="*/ 12249 w 211662"/>
                <a:gd name="connsiteY18" fmla="*/ 294790 h 294694"/>
                <a:gd name="connsiteX19" fmla="*/ 199662 w 211662"/>
                <a:gd name="connsiteY19" fmla="*/ 294790 h 294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1662" h="294694">
                  <a:moveTo>
                    <a:pt x="205204" y="16107"/>
                  </a:moveTo>
                  <a:cubicBezTo>
                    <a:pt x="209015" y="14201"/>
                    <a:pt x="211786" y="12295"/>
                    <a:pt x="211786" y="7720"/>
                  </a:cubicBezTo>
                  <a:cubicBezTo>
                    <a:pt x="211786" y="3526"/>
                    <a:pt x="209015" y="95"/>
                    <a:pt x="204858" y="95"/>
                  </a:cubicBezTo>
                  <a:cubicBezTo>
                    <a:pt x="203126" y="95"/>
                    <a:pt x="200008" y="1620"/>
                    <a:pt x="198622" y="2383"/>
                  </a:cubicBezTo>
                  <a:lnTo>
                    <a:pt x="7052" y="101885"/>
                  </a:lnTo>
                  <a:cubicBezTo>
                    <a:pt x="1163" y="104935"/>
                    <a:pt x="124" y="107603"/>
                    <a:pt x="124" y="110653"/>
                  </a:cubicBezTo>
                  <a:cubicBezTo>
                    <a:pt x="124" y="114084"/>
                    <a:pt x="2203" y="116753"/>
                    <a:pt x="7052" y="119041"/>
                  </a:cubicBezTo>
                  <a:lnTo>
                    <a:pt x="198622" y="218162"/>
                  </a:lnTo>
                  <a:cubicBezTo>
                    <a:pt x="203126" y="220830"/>
                    <a:pt x="203819" y="220830"/>
                    <a:pt x="204858" y="220830"/>
                  </a:cubicBezTo>
                  <a:cubicBezTo>
                    <a:pt x="208669" y="220830"/>
                    <a:pt x="211786" y="217399"/>
                    <a:pt x="211786" y="213206"/>
                  </a:cubicBezTo>
                  <a:cubicBezTo>
                    <a:pt x="211786" y="209774"/>
                    <a:pt x="210401" y="207487"/>
                    <a:pt x="204512" y="204437"/>
                  </a:cubicBezTo>
                  <a:lnTo>
                    <a:pt x="23334" y="110653"/>
                  </a:lnTo>
                  <a:lnTo>
                    <a:pt x="205204" y="16107"/>
                  </a:lnTo>
                  <a:close/>
                  <a:moveTo>
                    <a:pt x="199662" y="294790"/>
                  </a:moveTo>
                  <a:cubicBezTo>
                    <a:pt x="205551" y="294790"/>
                    <a:pt x="211786" y="294790"/>
                    <a:pt x="211786" y="287165"/>
                  </a:cubicBezTo>
                  <a:cubicBezTo>
                    <a:pt x="211786" y="279540"/>
                    <a:pt x="204512" y="279540"/>
                    <a:pt x="199315" y="279540"/>
                  </a:cubicBezTo>
                  <a:lnTo>
                    <a:pt x="12595" y="279540"/>
                  </a:lnTo>
                  <a:cubicBezTo>
                    <a:pt x="7399" y="279540"/>
                    <a:pt x="124" y="279540"/>
                    <a:pt x="124" y="287165"/>
                  </a:cubicBezTo>
                  <a:cubicBezTo>
                    <a:pt x="124" y="294790"/>
                    <a:pt x="6360" y="294790"/>
                    <a:pt x="12249" y="294790"/>
                  </a:cubicBezTo>
                  <a:lnTo>
                    <a:pt x="199662" y="294790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" name="Dowolny kształt: kształt 44">
              <a:extLst>
                <a:ext uri="{FF2B5EF4-FFF2-40B4-BE49-F238E27FC236}">
                  <a16:creationId xmlns:a16="http://schemas.microsoft.com/office/drawing/2014/main" id="{49416C83-FBCB-441E-FBB9-1EB1D0EEE04E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7317710" y="7105791"/>
              <a:ext cx="246227" cy="259239"/>
            </a:xfrm>
            <a:custGeom>
              <a:avLst/>
              <a:gdLst>
                <a:gd name="connsiteX0" fmla="*/ 91936 w 246227"/>
                <a:gd name="connsiteY0" fmla="*/ 135434 h 259239"/>
                <a:gd name="connsiteX1" fmla="*/ 125538 w 246227"/>
                <a:gd name="connsiteY1" fmla="*/ 135434 h 259239"/>
                <a:gd name="connsiteX2" fmla="*/ 154291 w 246227"/>
                <a:gd name="connsiteY2" fmla="*/ 152589 h 259239"/>
                <a:gd name="connsiteX3" fmla="*/ 151866 w 246227"/>
                <a:gd name="connsiteY3" fmla="*/ 171270 h 259239"/>
                <a:gd name="connsiteX4" fmla="*/ 150827 w 246227"/>
                <a:gd name="connsiteY4" fmla="*/ 175463 h 259239"/>
                <a:gd name="connsiteX5" fmla="*/ 154984 w 246227"/>
                <a:gd name="connsiteY5" fmla="*/ 180038 h 259239"/>
                <a:gd name="connsiteX6" fmla="*/ 160180 w 246227"/>
                <a:gd name="connsiteY6" fmla="*/ 172032 h 259239"/>
                <a:gd name="connsiteX7" fmla="*/ 179233 w 246227"/>
                <a:gd name="connsiteY7" fmla="*/ 89304 h 259239"/>
                <a:gd name="connsiteX8" fmla="*/ 180273 w 246227"/>
                <a:gd name="connsiteY8" fmla="*/ 83204 h 259239"/>
                <a:gd name="connsiteX9" fmla="*/ 176116 w 246227"/>
                <a:gd name="connsiteY9" fmla="*/ 79011 h 259239"/>
                <a:gd name="connsiteX10" fmla="*/ 170919 w 246227"/>
                <a:gd name="connsiteY10" fmla="*/ 87017 h 259239"/>
                <a:gd name="connsiteX11" fmla="*/ 126231 w 246227"/>
                <a:gd name="connsiteY11" fmla="*/ 123615 h 259239"/>
                <a:gd name="connsiteX12" fmla="*/ 94707 w 246227"/>
                <a:gd name="connsiteY12" fmla="*/ 123615 h 259239"/>
                <a:gd name="connsiteX13" fmla="*/ 116878 w 246227"/>
                <a:gd name="connsiteY13" fmla="*/ 26782 h 259239"/>
                <a:gd name="connsiteX14" fmla="*/ 135585 w 246227"/>
                <a:gd name="connsiteY14" fmla="*/ 11914 h 259239"/>
                <a:gd name="connsiteX15" fmla="*/ 181312 w 246227"/>
                <a:gd name="connsiteY15" fmla="*/ 11914 h 259239"/>
                <a:gd name="connsiteX16" fmla="*/ 231889 w 246227"/>
                <a:gd name="connsiteY16" fmla="*/ 53849 h 259239"/>
                <a:gd name="connsiteX17" fmla="*/ 230850 w 246227"/>
                <a:gd name="connsiteY17" fmla="*/ 74436 h 259239"/>
                <a:gd name="connsiteX18" fmla="*/ 230157 w 246227"/>
                <a:gd name="connsiteY18" fmla="*/ 81298 h 259239"/>
                <a:gd name="connsiteX19" fmla="*/ 234314 w 246227"/>
                <a:gd name="connsiteY19" fmla="*/ 85873 h 259239"/>
                <a:gd name="connsiteX20" fmla="*/ 239164 w 246227"/>
                <a:gd name="connsiteY20" fmla="*/ 76342 h 259239"/>
                <a:gd name="connsiteX21" fmla="*/ 246093 w 246227"/>
                <a:gd name="connsiteY21" fmla="*/ 10389 h 259239"/>
                <a:gd name="connsiteX22" fmla="*/ 236739 w 246227"/>
                <a:gd name="connsiteY22" fmla="*/ 95 h 259239"/>
                <a:gd name="connsiteX23" fmla="*/ 66994 w 246227"/>
                <a:gd name="connsiteY23" fmla="*/ 95 h 259239"/>
                <a:gd name="connsiteX24" fmla="*/ 56601 w 246227"/>
                <a:gd name="connsiteY24" fmla="*/ 7720 h 259239"/>
                <a:gd name="connsiteX25" fmla="*/ 66301 w 246227"/>
                <a:gd name="connsiteY25" fmla="*/ 11914 h 259239"/>
                <a:gd name="connsiteX26" fmla="*/ 88818 w 246227"/>
                <a:gd name="connsiteY26" fmla="*/ 18776 h 259239"/>
                <a:gd name="connsiteX27" fmla="*/ 87086 w 246227"/>
                <a:gd name="connsiteY27" fmla="*/ 27925 h 259239"/>
                <a:gd name="connsiteX28" fmla="*/ 41358 w 246227"/>
                <a:gd name="connsiteY28" fmla="*/ 229599 h 259239"/>
                <a:gd name="connsiteX29" fmla="*/ 9834 w 246227"/>
                <a:gd name="connsiteY29" fmla="*/ 247517 h 259239"/>
                <a:gd name="connsiteX30" fmla="*/ 134 w 246227"/>
                <a:gd name="connsiteY30" fmla="*/ 254760 h 259239"/>
                <a:gd name="connsiteX31" fmla="*/ 5331 w 246227"/>
                <a:gd name="connsiteY31" fmla="*/ 259335 h 259239"/>
                <a:gd name="connsiteX32" fmla="*/ 51058 w 246227"/>
                <a:gd name="connsiteY32" fmla="*/ 258191 h 259239"/>
                <a:gd name="connsiteX33" fmla="*/ 102675 w 246227"/>
                <a:gd name="connsiteY33" fmla="*/ 259335 h 259239"/>
                <a:gd name="connsiteX34" fmla="*/ 109950 w 246227"/>
                <a:gd name="connsiteY34" fmla="*/ 252091 h 259239"/>
                <a:gd name="connsiteX35" fmla="*/ 107871 w 246227"/>
                <a:gd name="connsiteY35" fmla="*/ 247898 h 259239"/>
                <a:gd name="connsiteX36" fmla="*/ 98171 w 246227"/>
                <a:gd name="connsiteY36" fmla="*/ 247517 h 259239"/>
                <a:gd name="connsiteX37" fmla="*/ 80157 w 246227"/>
                <a:gd name="connsiteY37" fmla="*/ 246754 h 259239"/>
                <a:gd name="connsiteX38" fmla="*/ 69072 w 246227"/>
                <a:gd name="connsiteY38" fmla="*/ 239129 h 259239"/>
                <a:gd name="connsiteX39" fmla="*/ 70458 w 246227"/>
                <a:gd name="connsiteY39" fmla="*/ 230361 h 259239"/>
                <a:gd name="connsiteX40" fmla="*/ 91936 w 246227"/>
                <a:gd name="connsiteY40" fmla="*/ 135434 h 25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6227" h="259239">
                  <a:moveTo>
                    <a:pt x="91936" y="135434"/>
                  </a:moveTo>
                  <a:lnTo>
                    <a:pt x="125538" y="135434"/>
                  </a:lnTo>
                  <a:cubicBezTo>
                    <a:pt x="151520" y="135434"/>
                    <a:pt x="154291" y="141533"/>
                    <a:pt x="154291" y="152589"/>
                  </a:cubicBezTo>
                  <a:cubicBezTo>
                    <a:pt x="154291" y="155258"/>
                    <a:pt x="154291" y="159833"/>
                    <a:pt x="151866" y="171270"/>
                  </a:cubicBezTo>
                  <a:cubicBezTo>
                    <a:pt x="151173" y="173176"/>
                    <a:pt x="150827" y="174701"/>
                    <a:pt x="150827" y="175463"/>
                  </a:cubicBezTo>
                  <a:cubicBezTo>
                    <a:pt x="150827" y="178513"/>
                    <a:pt x="152906" y="180038"/>
                    <a:pt x="154984" y="180038"/>
                  </a:cubicBezTo>
                  <a:cubicBezTo>
                    <a:pt x="158448" y="180038"/>
                    <a:pt x="158448" y="178894"/>
                    <a:pt x="160180" y="172032"/>
                  </a:cubicBezTo>
                  <a:lnTo>
                    <a:pt x="179233" y="89304"/>
                  </a:lnTo>
                  <a:cubicBezTo>
                    <a:pt x="180273" y="85111"/>
                    <a:pt x="180273" y="84348"/>
                    <a:pt x="180273" y="83204"/>
                  </a:cubicBezTo>
                  <a:cubicBezTo>
                    <a:pt x="180273" y="82442"/>
                    <a:pt x="179580" y="79011"/>
                    <a:pt x="176116" y="79011"/>
                  </a:cubicBezTo>
                  <a:cubicBezTo>
                    <a:pt x="172651" y="79011"/>
                    <a:pt x="172305" y="80917"/>
                    <a:pt x="170919" y="87017"/>
                  </a:cubicBezTo>
                  <a:cubicBezTo>
                    <a:pt x="163645" y="116753"/>
                    <a:pt x="155677" y="123615"/>
                    <a:pt x="126231" y="123615"/>
                  </a:cubicBezTo>
                  <a:lnTo>
                    <a:pt x="94707" y="123615"/>
                  </a:lnTo>
                  <a:lnTo>
                    <a:pt x="116878" y="26782"/>
                  </a:lnTo>
                  <a:cubicBezTo>
                    <a:pt x="119996" y="13439"/>
                    <a:pt x="120342" y="11914"/>
                    <a:pt x="135585" y="11914"/>
                  </a:cubicBezTo>
                  <a:lnTo>
                    <a:pt x="181312" y="11914"/>
                  </a:lnTo>
                  <a:cubicBezTo>
                    <a:pt x="223922" y="11914"/>
                    <a:pt x="231889" y="24494"/>
                    <a:pt x="231889" y="53849"/>
                  </a:cubicBezTo>
                  <a:cubicBezTo>
                    <a:pt x="231889" y="62618"/>
                    <a:pt x="231889" y="64143"/>
                    <a:pt x="230850" y="74436"/>
                  </a:cubicBezTo>
                  <a:cubicBezTo>
                    <a:pt x="230157" y="79392"/>
                    <a:pt x="230157" y="80155"/>
                    <a:pt x="230157" y="81298"/>
                  </a:cubicBezTo>
                  <a:cubicBezTo>
                    <a:pt x="230157" y="83204"/>
                    <a:pt x="231196" y="85873"/>
                    <a:pt x="234314" y="85873"/>
                  </a:cubicBezTo>
                  <a:cubicBezTo>
                    <a:pt x="238125" y="85873"/>
                    <a:pt x="238471" y="83586"/>
                    <a:pt x="239164" y="76342"/>
                  </a:cubicBezTo>
                  <a:lnTo>
                    <a:pt x="246093" y="10389"/>
                  </a:lnTo>
                  <a:cubicBezTo>
                    <a:pt x="247132" y="95"/>
                    <a:pt x="245400" y="95"/>
                    <a:pt x="236739" y="95"/>
                  </a:cubicBezTo>
                  <a:lnTo>
                    <a:pt x="66994" y="95"/>
                  </a:lnTo>
                  <a:cubicBezTo>
                    <a:pt x="60065" y="95"/>
                    <a:pt x="56601" y="95"/>
                    <a:pt x="56601" y="7720"/>
                  </a:cubicBezTo>
                  <a:cubicBezTo>
                    <a:pt x="56601" y="11914"/>
                    <a:pt x="59719" y="11914"/>
                    <a:pt x="66301" y="11914"/>
                  </a:cubicBezTo>
                  <a:cubicBezTo>
                    <a:pt x="79118" y="11914"/>
                    <a:pt x="88818" y="11914"/>
                    <a:pt x="88818" y="18776"/>
                  </a:cubicBezTo>
                  <a:cubicBezTo>
                    <a:pt x="88818" y="20301"/>
                    <a:pt x="88818" y="21063"/>
                    <a:pt x="87086" y="27925"/>
                  </a:cubicBezTo>
                  <a:lnTo>
                    <a:pt x="41358" y="229599"/>
                  </a:lnTo>
                  <a:cubicBezTo>
                    <a:pt x="37894" y="244467"/>
                    <a:pt x="37201" y="247517"/>
                    <a:pt x="9834" y="247517"/>
                  </a:cubicBezTo>
                  <a:cubicBezTo>
                    <a:pt x="3945" y="247517"/>
                    <a:pt x="134" y="247517"/>
                    <a:pt x="134" y="254760"/>
                  </a:cubicBezTo>
                  <a:cubicBezTo>
                    <a:pt x="134" y="259335"/>
                    <a:pt x="4292" y="259335"/>
                    <a:pt x="5331" y="259335"/>
                  </a:cubicBezTo>
                  <a:cubicBezTo>
                    <a:pt x="15377" y="259335"/>
                    <a:pt x="41012" y="258191"/>
                    <a:pt x="51058" y="258191"/>
                  </a:cubicBezTo>
                  <a:cubicBezTo>
                    <a:pt x="62490" y="258191"/>
                    <a:pt x="91243" y="259335"/>
                    <a:pt x="102675" y="259335"/>
                  </a:cubicBezTo>
                  <a:cubicBezTo>
                    <a:pt x="105793" y="259335"/>
                    <a:pt x="109950" y="259335"/>
                    <a:pt x="109950" y="252091"/>
                  </a:cubicBezTo>
                  <a:cubicBezTo>
                    <a:pt x="109950" y="249042"/>
                    <a:pt x="107871" y="248279"/>
                    <a:pt x="107871" y="247898"/>
                  </a:cubicBezTo>
                  <a:cubicBezTo>
                    <a:pt x="106832" y="247517"/>
                    <a:pt x="106139" y="247517"/>
                    <a:pt x="98171" y="247517"/>
                  </a:cubicBezTo>
                  <a:cubicBezTo>
                    <a:pt x="90550" y="247517"/>
                    <a:pt x="88818" y="247517"/>
                    <a:pt x="80157" y="246754"/>
                  </a:cubicBezTo>
                  <a:cubicBezTo>
                    <a:pt x="70111" y="245610"/>
                    <a:pt x="69072" y="244086"/>
                    <a:pt x="69072" y="239129"/>
                  </a:cubicBezTo>
                  <a:cubicBezTo>
                    <a:pt x="69072" y="238367"/>
                    <a:pt x="69072" y="236080"/>
                    <a:pt x="70458" y="230361"/>
                  </a:cubicBezTo>
                  <a:lnTo>
                    <a:pt x="91936" y="135434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6" name="Dowolny kształt: kształt 45">
              <a:extLst>
                <a:ext uri="{FF2B5EF4-FFF2-40B4-BE49-F238E27FC236}">
                  <a16:creationId xmlns:a16="http://schemas.microsoft.com/office/drawing/2014/main" id="{99129D1A-B6BC-6150-7B5D-BFF243562A9E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7603315" y="6966853"/>
              <a:ext cx="63048" cy="266597"/>
            </a:xfrm>
            <a:custGeom>
              <a:avLst/>
              <a:gdLst>
                <a:gd name="connsiteX0" fmla="*/ 58341 w 63048"/>
                <a:gd name="connsiteY0" fmla="*/ 90 h 266597"/>
                <a:gd name="connsiteX1" fmla="*/ 142 w 63048"/>
                <a:gd name="connsiteY1" fmla="*/ 133255 h 266597"/>
                <a:gd name="connsiteX2" fmla="*/ 58341 w 63048"/>
                <a:gd name="connsiteY2" fmla="*/ 266688 h 266597"/>
                <a:gd name="connsiteX3" fmla="*/ 63191 w 63048"/>
                <a:gd name="connsiteY3" fmla="*/ 263485 h 266597"/>
                <a:gd name="connsiteX4" fmla="*/ 60766 w 63048"/>
                <a:gd name="connsiteY4" fmla="*/ 259482 h 266597"/>
                <a:gd name="connsiteX5" fmla="*/ 16632 w 63048"/>
                <a:gd name="connsiteY5" fmla="*/ 133522 h 266597"/>
                <a:gd name="connsiteX6" fmla="*/ 61493 w 63048"/>
                <a:gd name="connsiteY6" fmla="*/ 6495 h 266597"/>
                <a:gd name="connsiteX7" fmla="*/ 63191 w 63048"/>
                <a:gd name="connsiteY7" fmla="*/ 3293 h 266597"/>
                <a:gd name="connsiteX8" fmla="*/ 58341 w 63048"/>
                <a:gd name="connsiteY8" fmla="*/ 90 h 266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48" h="266597">
                  <a:moveTo>
                    <a:pt x="58341" y="90"/>
                  </a:moveTo>
                  <a:cubicBezTo>
                    <a:pt x="12267" y="35850"/>
                    <a:pt x="142" y="92425"/>
                    <a:pt x="142" y="133255"/>
                  </a:cubicBezTo>
                  <a:cubicBezTo>
                    <a:pt x="142" y="170883"/>
                    <a:pt x="10327" y="229327"/>
                    <a:pt x="58341" y="266688"/>
                  </a:cubicBezTo>
                  <a:cubicBezTo>
                    <a:pt x="60281" y="266688"/>
                    <a:pt x="63191" y="266688"/>
                    <a:pt x="63191" y="263485"/>
                  </a:cubicBezTo>
                  <a:cubicBezTo>
                    <a:pt x="63191" y="261884"/>
                    <a:pt x="62463" y="261350"/>
                    <a:pt x="60766" y="259482"/>
                  </a:cubicBezTo>
                  <a:cubicBezTo>
                    <a:pt x="28514" y="227459"/>
                    <a:pt x="16632" y="182092"/>
                    <a:pt x="16632" y="133522"/>
                  </a:cubicBezTo>
                  <a:cubicBezTo>
                    <a:pt x="16632" y="61469"/>
                    <a:pt x="41609" y="26243"/>
                    <a:pt x="61493" y="6495"/>
                  </a:cubicBezTo>
                  <a:cubicBezTo>
                    <a:pt x="62463" y="5427"/>
                    <a:pt x="63191" y="4627"/>
                    <a:pt x="63191" y="3293"/>
                  </a:cubicBezTo>
                  <a:cubicBezTo>
                    <a:pt x="63191" y="90"/>
                    <a:pt x="60281" y="90"/>
                    <a:pt x="58341" y="90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7" name="Dowolny kształt: kształt 46">
              <a:extLst>
                <a:ext uri="{FF2B5EF4-FFF2-40B4-BE49-F238E27FC236}">
                  <a16:creationId xmlns:a16="http://schemas.microsoft.com/office/drawing/2014/main" id="{A8415FE8-9056-074C-FEF1-74D8CC8C7C03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7698719" y="6981797"/>
              <a:ext cx="54318" cy="187872"/>
            </a:xfrm>
            <a:custGeom>
              <a:avLst/>
              <a:gdLst>
                <a:gd name="connsiteX0" fmla="*/ 53494 w 54318"/>
                <a:gd name="connsiteY0" fmla="*/ 8096 h 187872"/>
                <a:gd name="connsiteX1" fmla="*/ 54464 w 54318"/>
                <a:gd name="connsiteY1" fmla="*/ 3826 h 187872"/>
                <a:gd name="connsiteX2" fmla="*/ 50584 w 54318"/>
                <a:gd name="connsiteY2" fmla="*/ 90 h 187872"/>
                <a:gd name="connsiteX3" fmla="*/ 19545 w 54318"/>
                <a:gd name="connsiteY3" fmla="*/ 2759 h 187872"/>
                <a:gd name="connsiteX4" fmla="*/ 14453 w 54318"/>
                <a:gd name="connsiteY4" fmla="*/ 8897 h 187872"/>
                <a:gd name="connsiteX5" fmla="*/ 20515 w 54318"/>
                <a:gd name="connsiteY5" fmla="*/ 12633 h 187872"/>
                <a:gd name="connsiteX6" fmla="*/ 32155 w 54318"/>
                <a:gd name="connsiteY6" fmla="*/ 16636 h 187872"/>
                <a:gd name="connsiteX7" fmla="*/ 31185 w 54318"/>
                <a:gd name="connsiteY7" fmla="*/ 22507 h 187872"/>
                <a:gd name="connsiteX8" fmla="*/ 1115 w 54318"/>
                <a:gd name="connsiteY8" fmla="*/ 154338 h 187872"/>
                <a:gd name="connsiteX9" fmla="*/ 145 w 54318"/>
                <a:gd name="connsiteY9" fmla="*/ 162611 h 187872"/>
                <a:gd name="connsiteX10" fmla="*/ 25607 w 54318"/>
                <a:gd name="connsiteY10" fmla="*/ 187963 h 187872"/>
                <a:gd name="connsiteX11" fmla="*/ 45007 w 54318"/>
                <a:gd name="connsiteY11" fmla="*/ 173819 h 187872"/>
                <a:gd name="connsiteX12" fmla="*/ 53494 w 54318"/>
                <a:gd name="connsiteY12" fmla="*/ 147132 h 187872"/>
                <a:gd name="connsiteX13" fmla="*/ 49614 w 54318"/>
                <a:gd name="connsiteY13" fmla="*/ 143663 h 187872"/>
                <a:gd name="connsiteX14" fmla="*/ 44764 w 54318"/>
                <a:gd name="connsiteY14" fmla="*/ 150068 h 187872"/>
                <a:gd name="connsiteX15" fmla="*/ 26577 w 54318"/>
                <a:gd name="connsiteY15" fmla="*/ 180490 h 187872"/>
                <a:gd name="connsiteX16" fmla="*/ 18332 w 54318"/>
                <a:gd name="connsiteY16" fmla="*/ 167414 h 187872"/>
                <a:gd name="connsiteX17" fmla="*/ 19787 w 54318"/>
                <a:gd name="connsiteY17" fmla="*/ 156473 h 187872"/>
                <a:gd name="connsiteX18" fmla="*/ 53494 w 54318"/>
                <a:gd name="connsiteY18" fmla="*/ 8096 h 187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4318" h="187872">
                  <a:moveTo>
                    <a:pt x="53494" y="8096"/>
                  </a:moveTo>
                  <a:cubicBezTo>
                    <a:pt x="53737" y="7562"/>
                    <a:pt x="54464" y="4093"/>
                    <a:pt x="54464" y="3826"/>
                  </a:cubicBezTo>
                  <a:cubicBezTo>
                    <a:pt x="54464" y="2492"/>
                    <a:pt x="53494" y="90"/>
                    <a:pt x="50584" y="90"/>
                  </a:cubicBezTo>
                  <a:cubicBezTo>
                    <a:pt x="45734" y="90"/>
                    <a:pt x="25607" y="2225"/>
                    <a:pt x="19545" y="2759"/>
                  </a:cubicBezTo>
                  <a:cubicBezTo>
                    <a:pt x="17847" y="3026"/>
                    <a:pt x="14453" y="3293"/>
                    <a:pt x="14453" y="8897"/>
                  </a:cubicBezTo>
                  <a:cubicBezTo>
                    <a:pt x="14453" y="12633"/>
                    <a:pt x="17847" y="12633"/>
                    <a:pt x="20515" y="12633"/>
                  </a:cubicBezTo>
                  <a:cubicBezTo>
                    <a:pt x="32155" y="12633"/>
                    <a:pt x="32155" y="14501"/>
                    <a:pt x="32155" y="16636"/>
                  </a:cubicBezTo>
                  <a:cubicBezTo>
                    <a:pt x="32155" y="18504"/>
                    <a:pt x="31670" y="20105"/>
                    <a:pt x="31185" y="22507"/>
                  </a:cubicBezTo>
                  <a:lnTo>
                    <a:pt x="1115" y="154338"/>
                  </a:lnTo>
                  <a:cubicBezTo>
                    <a:pt x="388" y="157006"/>
                    <a:pt x="145" y="159942"/>
                    <a:pt x="145" y="162611"/>
                  </a:cubicBezTo>
                  <a:cubicBezTo>
                    <a:pt x="145" y="179690"/>
                    <a:pt x="13968" y="187963"/>
                    <a:pt x="25607" y="187963"/>
                  </a:cubicBezTo>
                  <a:cubicBezTo>
                    <a:pt x="31427" y="187963"/>
                    <a:pt x="38702" y="185828"/>
                    <a:pt x="45007" y="173819"/>
                  </a:cubicBezTo>
                  <a:cubicBezTo>
                    <a:pt x="50099" y="163945"/>
                    <a:pt x="53494" y="148200"/>
                    <a:pt x="53494" y="147132"/>
                  </a:cubicBezTo>
                  <a:cubicBezTo>
                    <a:pt x="53494" y="143663"/>
                    <a:pt x="50342" y="143663"/>
                    <a:pt x="49614" y="143663"/>
                  </a:cubicBezTo>
                  <a:cubicBezTo>
                    <a:pt x="46219" y="143663"/>
                    <a:pt x="45734" y="145264"/>
                    <a:pt x="44764" y="150068"/>
                  </a:cubicBezTo>
                  <a:cubicBezTo>
                    <a:pt x="41612" y="163411"/>
                    <a:pt x="37004" y="180490"/>
                    <a:pt x="26577" y="180490"/>
                  </a:cubicBezTo>
                  <a:cubicBezTo>
                    <a:pt x="20030" y="180490"/>
                    <a:pt x="18332" y="173819"/>
                    <a:pt x="18332" y="167414"/>
                  </a:cubicBezTo>
                  <a:cubicBezTo>
                    <a:pt x="18332" y="164479"/>
                    <a:pt x="19060" y="159408"/>
                    <a:pt x="19787" y="156473"/>
                  </a:cubicBezTo>
                  <a:lnTo>
                    <a:pt x="53494" y="8096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8" name="Dowolny kształt: kształt 47">
              <a:extLst>
                <a:ext uri="{FF2B5EF4-FFF2-40B4-BE49-F238E27FC236}">
                  <a16:creationId xmlns:a16="http://schemas.microsoft.com/office/drawing/2014/main" id="{EC6520A1-E8B8-A478-41BC-567C1731BCE1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7789913" y="6966853"/>
              <a:ext cx="62805" cy="266597"/>
            </a:xfrm>
            <a:custGeom>
              <a:avLst/>
              <a:gdLst>
                <a:gd name="connsiteX0" fmla="*/ 4755 w 62805"/>
                <a:gd name="connsiteY0" fmla="*/ 90 h 266597"/>
                <a:gd name="connsiteX1" fmla="*/ 148 w 62805"/>
                <a:gd name="connsiteY1" fmla="*/ 3293 h 266597"/>
                <a:gd name="connsiteX2" fmla="*/ 2330 w 62805"/>
                <a:gd name="connsiteY2" fmla="*/ 7295 h 266597"/>
                <a:gd name="connsiteX3" fmla="*/ 46464 w 62805"/>
                <a:gd name="connsiteY3" fmla="*/ 133255 h 266597"/>
                <a:gd name="connsiteX4" fmla="*/ 4513 w 62805"/>
                <a:gd name="connsiteY4" fmla="*/ 257347 h 266597"/>
                <a:gd name="connsiteX5" fmla="*/ 148 w 62805"/>
                <a:gd name="connsiteY5" fmla="*/ 263485 h 266597"/>
                <a:gd name="connsiteX6" fmla="*/ 3300 w 62805"/>
                <a:gd name="connsiteY6" fmla="*/ 266688 h 266597"/>
                <a:gd name="connsiteX7" fmla="*/ 45252 w 62805"/>
                <a:gd name="connsiteY7" fmla="*/ 215716 h 266597"/>
                <a:gd name="connsiteX8" fmla="*/ 62954 w 62805"/>
                <a:gd name="connsiteY8" fmla="*/ 133522 h 266597"/>
                <a:gd name="connsiteX9" fmla="*/ 4755 w 62805"/>
                <a:gd name="connsiteY9" fmla="*/ 90 h 266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05" h="266597">
                  <a:moveTo>
                    <a:pt x="4755" y="90"/>
                  </a:moveTo>
                  <a:cubicBezTo>
                    <a:pt x="3058" y="90"/>
                    <a:pt x="148" y="90"/>
                    <a:pt x="148" y="3293"/>
                  </a:cubicBezTo>
                  <a:cubicBezTo>
                    <a:pt x="148" y="4627"/>
                    <a:pt x="875" y="5427"/>
                    <a:pt x="2330" y="7295"/>
                  </a:cubicBezTo>
                  <a:cubicBezTo>
                    <a:pt x="23185" y="28378"/>
                    <a:pt x="46464" y="64404"/>
                    <a:pt x="46464" y="133255"/>
                  </a:cubicBezTo>
                  <a:cubicBezTo>
                    <a:pt x="46464" y="189030"/>
                    <a:pt x="30702" y="231195"/>
                    <a:pt x="4513" y="257347"/>
                  </a:cubicBezTo>
                  <a:cubicBezTo>
                    <a:pt x="390" y="261884"/>
                    <a:pt x="148" y="262151"/>
                    <a:pt x="148" y="263485"/>
                  </a:cubicBezTo>
                  <a:cubicBezTo>
                    <a:pt x="148" y="264820"/>
                    <a:pt x="875" y="266688"/>
                    <a:pt x="3300" y="266688"/>
                  </a:cubicBezTo>
                  <a:cubicBezTo>
                    <a:pt x="6210" y="266688"/>
                    <a:pt x="29247" y="249075"/>
                    <a:pt x="45252" y="215716"/>
                  </a:cubicBezTo>
                  <a:cubicBezTo>
                    <a:pt x="55922" y="193567"/>
                    <a:pt x="62954" y="164745"/>
                    <a:pt x="62954" y="133522"/>
                  </a:cubicBezTo>
                  <a:cubicBezTo>
                    <a:pt x="62954" y="95894"/>
                    <a:pt x="52769" y="37451"/>
                    <a:pt x="4755" y="90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9" name="Dowolny kształt: kształt 48">
              <a:extLst>
                <a:ext uri="{FF2B5EF4-FFF2-40B4-BE49-F238E27FC236}">
                  <a16:creationId xmlns:a16="http://schemas.microsoft.com/office/drawing/2014/main" id="{9C0C7B3E-A697-9124-7EFF-23194CD50831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7544046" y="7289463"/>
              <a:ext cx="184295" cy="239377"/>
            </a:xfrm>
            <a:custGeom>
              <a:avLst/>
              <a:gdLst>
                <a:gd name="connsiteX0" fmla="*/ 96168 w 184295"/>
                <a:gd name="connsiteY0" fmla="*/ 203716 h 239377"/>
                <a:gd name="connsiteX1" fmla="*/ 119205 w 184295"/>
                <a:gd name="connsiteY1" fmla="*/ 239476 h 239377"/>
                <a:gd name="connsiteX2" fmla="*/ 162612 w 184295"/>
                <a:gd name="connsiteY2" fmla="*/ 187704 h 239377"/>
                <a:gd name="connsiteX3" fmla="*/ 159217 w 184295"/>
                <a:gd name="connsiteY3" fmla="*/ 183968 h 239377"/>
                <a:gd name="connsiteX4" fmla="*/ 155822 w 184295"/>
                <a:gd name="connsiteY4" fmla="*/ 187437 h 239377"/>
                <a:gd name="connsiteX5" fmla="*/ 125753 w 184295"/>
                <a:gd name="connsiteY5" fmla="*/ 211455 h 239377"/>
                <a:gd name="connsiteX6" fmla="*/ 106596 w 184295"/>
                <a:gd name="connsiteY6" fmla="*/ 185569 h 239377"/>
                <a:gd name="connsiteX7" fmla="*/ 184436 w 184295"/>
                <a:gd name="connsiteY7" fmla="*/ 74287 h 239377"/>
                <a:gd name="connsiteX8" fmla="*/ 114113 w 184295"/>
                <a:gd name="connsiteY8" fmla="*/ 98 h 239377"/>
                <a:gd name="connsiteX9" fmla="*/ 141 w 184295"/>
                <a:gd name="connsiteY9" fmla="*/ 119920 h 239377"/>
                <a:gd name="connsiteX10" fmla="*/ 70707 w 184295"/>
                <a:gd name="connsiteY10" fmla="*/ 193041 h 239377"/>
                <a:gd name="connsiteX11" fmla="*/ 96168 w 184295"/>
                <a:gd name="connsiteY11" fmla="*/ 189305 h 239377"/>
                <a:gd name="connsiteX12" fmla="*/ 96168 w 184295"/>
                <a:gd name="connsiteY12" fmla="*/ 203716 h 239377"/>
                <a:gd name="connsiteX13" fmla="*/ 54217 w 184295"/>
                <a:gd name="connsiteY13" fmla="*/ 181032 h 239377"/>
                <a:gd name="connsiteX14" fmla="*/ 23663 w 184295"/>
                <a:gd name="connsiteY14" fmla="*/ 126592 h 239377"/>
                <a:gd name="connsiteX15" fmla="*/ 50822 w 184295"/>
                <a:gd name="connsiteY15" fmla="*/ 43864 h 239377"/>
                <a:gd name="connsiteX16" fmla="*/ 112173 w 184295"/>
                <a:gd name="connsiteY16" fmla="*/ 8638 h 239377"/>
                <a:gd name="connsiteX17" fmla="*/ 160914 w 184295"/>
                <a:gd name="connsiteY17" fmla="*/ 67081 h 239377"/>
                <a:gd name="connsiteX18" fmla="*/ 104656 w 184295"/>
                <a:gd name="connsiteY18" fmla="*/ 175428 h 239377"/>
                <a:gd name="connsiteX19" fmla="*/ 80164 w 184295"/>
                <a:gd name="connsiteY19" fmla="*/ 147407 h 239377"/>
                <a:gd name="connsiteX20" fmla="*/ 53247 w 184295"/>
                <a:gd name="connsiteY20" fmla="*/ 174094 h 239377"/>
                <a:gd name="connsiteX21" fmla="*/ 54217 w 184295"/>
                <a:gd name="connsiteY21" fmla="*/ 181032 h 239377"/>
                <a:gd name="connsiteX22" fmla="*/ 96168 w 184295"/>
                <a:gd name="connsiteY22" fmla="*/ 179698 h 239377"/>
                <a:gd name="connsiteX23" fmla="*/ 72404 w 184295"/>
                <a:gd name="connsiteY23" fmla="*/ 184501 h 239377"/>
                <a:gd name="connsiteX24" fmla="*/ 60037 w 184295"/>
                <a:gd name="connsiteY24" fmla="*/ 174094 h 239377"/>
                <a:gd name="connsiteX25" fmla="*/ 80164 w 184295"/>
                <a:gd name="connsiteY25" fmla="*/ 154880 h 239377"/>
                <a:gd name="connsiteX26" fmla="*/ 96168 w 184295"/>
                <a:gd name="connsiteY26" fmla="*/ 179698 h 23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4295" h="239377">
                  <a:moveTo>
                    <a:pt x="96168" y="203716"/>
                  </a:moveTo>
                  <a:cubicBezTo>
                    <a:pt x="96168" y="221062"/>
                    <a:pt x="99321" y="239476"/>
                    <a:pt x="119205" y="239476"/>
                  </a:cubicBezTo>
                  <a:cubicBezTo>
                    <a:pt x="148547" y="239476"/>
                    <a:pt x="162612" y="193575"/>
                    <a:pt x="162612" y="187704"/>
                  </a:cubicBezTo>
                  <a:cubicBezTo>
                    <a:pt x="162612" y="185836"/>
                    <a:pt x="161157" y="183968"/>
                    <a:pt x="159217" y="183968"/>
                  </a:cubicBezTo>
                  <a:cubicBezTo>
                    <a:pt x="156792" y="183968"/>
                    <a:pt x="156064" y="186370"/>
                    <a:pt x="155822" y="187437"/>
                  </a:cubicBezTo>
                  <a:cubicBezTo>
                    <a:pt x="150002" y="206118"/>
                    <a:pt x="133997" y="211455"/>
                    <a:pt x="125753" y="211455"/>
                  </a:cubicBezTo>
                  <a:cubicBezTo>
                    <a:pt x="116053" y="211455"/>
                    <a:pt x="110961" y="206918"/>
                    <a:pt x="106596" y="185569"/>
                  </a:cubicBezTo>
                  <a:cubicBezTo>
                    <a:pt x="149760" y="168756"/>
                    <a:pt x="184436" y="121522"/>
                    <a:pt x="184436" y="74287"/>
                  </a:cubicBezTo>
                  <a:cubicBezTo>
                    <a:pt x="184436" y="32389"/>
                    <a:pt x="157034" y="98"/>
                    <a:pt x="114113" y="98"/>
                  </a:cubicBezTo>
                  <a:cubicBezTo>
                    <a:pt x="56157" y="98"/>
                    <a:pt x="141" y="59876"/>
                    <a:pt x="141" y="119920"/>
                  </a:cubicBezTo>
                  <a:cubicBezTo>
                    <a:pt x="141" y="162885"/>
                    <a:pt x="28998" y="193041"/>
                    <a:pt x="70707" y="193041"/>
                  </a:cubicBezTo>
                  <a:cubicBezTo>
                    <a:pt x="75314" y="193041"/>
                    <a:pt x="83559" y="192774"/>
                    <a:pt x="96168" y="189305"/>
                  </a:cubicBezTo>
                  <a:lnTo>
                    <a:pt x="96168" y="203716"/>
                  </a:lnTo>
                  <a:close/>
                  <a:moveTo>
                    <a:pt x="54217" y="181032"/>
                  </a:moveTo>
                  <a:cubicBezTo>
                    <a:pt x="41607" y="176229"/>
                    <a:pt x="23663" y="162352"/>
                    <a:pt x="23663" y="126592"/>
                  </a:cubicBezTo>
                  <a:cubicBezTo>
                    <a:pt x="23663" y="109513"/>
                    <a:pt x="28755" y="74020"/>
                    <a:pt x="50822" y="43864"/>
                  </a:cubicBezTo>
                  <a:cubicBezTo>
                    <a:pt x="66099" y="23315"/>
                    <a:pt x="89621" y="8638"/>
                    <a:pt x="112173" y="8638"/>
                  </a:cubicBezTo>
                  <a:cubicBezTo>
                    <a:pt x="138605" y="8638"/>
                    <a:pt x="160914" y="28119"/>
                    <a:pt x="160914" y="67081"/>
                  </a:cubicBezTo>
                  <a:cubicBezTo>
                    <a:pt x="160914" y="93768"/>
                    <a:pt x="149032" y="151143"/>
                    <a:pt x="104656" y="175428"/>
                  </a:cubicBezTo>
                  <a:cubicBezTo>
                    <a:pt x="100776" y="158616"/>
                    <a:pt x="94471" y="147407"/>
                    <a:pt x="80164" y="147407"/>
                  </a:cubicBezTo>
                  <a:cubicBezTo>
                    <a:pt x="66584" y="147407"/>
                    <a:pt x="53247" y="159950"/>
                    <a:pt x="53247" y="174094"/>
                  </a:cubicBezTo>
                  <a:cubicBezTo>
                    <a:pt x="53247" y="178897"/>
                    <a:pt x="53490" y="179164"/>
                    <a:pt x="54217" y="181032"/>
                  </a:cubicBezTo>
                  <a:close/>
                  <a:moveTo>
                    <a:pt x="96168" y="179698"/>
                  </a:moveTo>
                  <a:cubicBezTo>
                    <a:pt x="90834" y="181833"/>
                    <a:pt x="81861" y="184501"/>
                    <a:pt x="72404" y="184501"/>
                  </a:cubicBezTo>
                  <a:cubicBezTo>
                    <a:pt x="68524" y="184501"/>
                    <a:pt x="60037" y="184501"/>
                    <a:pt x="60037" y="174094"/>
                  </a:cubicBezTo>
                  <a:cubicBezTo>
                    <a:pt x="60037" y="163953"/>
                    <a:pt x="69979" y="154880"/>
                    <a:pt x="80164" y="154880"/>
                  </a:cubicBezTo>
                  <a:cubicBezTo>
                    <a:pt x="88894" y="154880"/>
                    <a:pt x="95441" y="159149"/>
                    <a:pt x="96168" y="179698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0" name="Dowolny kształt: kształt 49">
              <a:extLst>
                <a:ext uri="{FF2B5EF4-FFF2-40B4-BE49-F238E27FC236}">
                  <a16:creationId xmlns:a16="http://schemas.microsoft.com/office/drawing/2014/main" id="{6587F167-440D-A702-F5F5-750DFF651296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7994653" y="7142771"/>
              <a:ext cx="230369" cy="253902"/>
            </a:xfrm>
            <a:custGeom>
              <a:avLst/>
              <a:gdLst>
                <a:gd name="connsiteX0" fmla="*/ 122440 w 230369"/>
                <a:gd name="connsiteY0" fmla="*/ 134671 h 253902"/>
                <a:gd name="connsiteX1" fmla="*/ 219091 w 230369"/>
                <a:gd name="connsiteY1" fmla="*/ 134671 h 253902"/>
                <a:gd name="connsiteX2" fmla="*/ 230523 w 230369"/>
                <a:gd name="connsiteY2" fmla="*/ 127046 h 253902"/>
                <a:gd name="connsiteX3" fmla="*/ 219091 w 230369"/>
                <a:gd name="connsiteY3" fmla="*/ 119422 h 253902"/>
                <a:gd name="connsiteX4" fmla="*/ 122440 w 230369"/>
                <a:gd name="connsiteY4" fmla="*/ 119422 h 253902"/>
                <a:gd name="connsiteX5" fmla="*/ 122440 w 230369"/>
                <a:gd name="connsiteY5" fmla="*/ 12676 h 253902"/>
                <a:gd name="connsiteX6" fmla="*/ 115512 w 230369"/>
                <a:gd name="connsiteY6" fmla="*/ 95 h 253902"/>
                <a:gd name="connsiteX7" fmla="*/ 108583 w 230369"/>
                <a:gd name="connsiteY7" fmla="*/ 12676 h 253902"/>
                <a:gd name="connsiteX8" fmla="*/ 108583 w 230369"/>
                <a:gd name="connsiteY8" fmla="*/ 119422 h 253902"/>
                <a:gd name="connsiteX9" fmla="*/ 11586 w 230369"/>
                <a:gd name="connsiteY9" fmla="*/ 119422 h 253902"/>
                <a:gd name="connsiteX10" fmla="*/ 154 w 230369"/>
                <a:gd name="connsiteY10" fmla="*/ 127046 h 253902"/>
                <a:gd name="connsiteX11" fmla="*/ 11586 w 230369"/>
                <a:gd name="connsiteY11" fmla="*/ 134671 h 253902"/>
                <a:gd name="connsiteX12" fmla="*/ 108583 w 230369"/>
                <a:gd name="connsiteY12" fmla="*/ 134671 h 253902"/>
                <a:gd name="connsiteX13" fmla="*/ 108583 w 230369"/>
                <a:gd name="connsiteY13" fmla="*/ 241417 h 253902"/>
                <a:gd name="connsiteX14" fmla="*/ 115512 w 230369"/>
                <a:gd name="connsiteY14" fmla="*/ 253998 h 253902"/>
                <a:gd name="connsiteX15" fmla="*/ 122440 w 230369"/>
                <a:gd name="connsiteY15" fmla="*/ 241417 h 253902"/>
                <a:gd name="connsiteX16" fmla="*/ 122440 w 230369"/>
                <a:gd name="connsiteY16" fmla="*/ 134671 h 253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0369" h="253902">
                  <a:moveTo>
                    <a:pt x="122440" y="134671"/>
                  </a:moveTo>
                  <a:lnTo>
                    <a:pt x="219091" y="134671"/>
                  </a:lnTo>
                  <a:cubicBezTo>
                    <a:pt x="223941" y="134671"/>
                    <a:pt x="230523" y="134671"/>
                    <a:pt x="230523" y="127046"/>
                  </a:cubicBezTo>
                  <a:cubicBezTo>
                    <a:pt x="230523" y="119422"/>
                    <a:pt x="223941" y="119422"/>
                    <a:pt x="219091" y="119422"/>
                  </a:cubicBezTo>
                  <a:lnTo>
                    <a:pt x="122440" y="119422"/>
                  </a:lnTo>
                  <a:lnTo>
                    <a:pt x="122440" y="12676"/>
                  </a:lnTo>
                  <a:cubicBezTo>
                    <a:pt x="122440" y="7339"/>
                    <a:pt x="122440" y="95"/>
                    <a:pt x="115512" y="95"/>
                  </a:cubicBezTo>
                  <a:cubicBezTo>
                    <a:pt x="108583" y="95"/>
                    <a:pt x="108583" y="7339"/>
                    <a:pt x="108583" y="12676"/>
                  </a:cubicBezTo>
                  <a:lnTo>
                    <a:pt x="108583" y="119422"/>
                  </a:lnTo>
                  <a:lnTo>
                    <a:pt x="11586" y="119422"/>
                  </a:lnTo>
                  <a:cubicBezTo>
                    <a:pt x="6736" y="119422"/>
                    <a:pt x="154" y="119422"/>
                    <a:pt x="154" y="127046"/>
                  </a:cubicBezTo>
                  <a:cubicBezTo>
                    <a:pt x="154" y="134671"/>
                    <a:pt x="6736" y="134671"/>
                    <a:pt x="11586" y="134671"/>
                  </a:cubicBezTo>
                  <a:lnTo>
                    <a:pt x="108583" y="134671"/>
                  </a:lnTo>
                  <a:lnTo>
                    <a:pt x="108583" y="241417"/>
                  </a:lnTo>
                  <a:cubicBezTo>
                    <a:pt x="108583" y="246754"/>
                    <a:pt x="108583" y="253998"/>
                    <a:pt x="115512" y="253998"/>
                  </a:cubicBezTo>
                  <a:cubicBezTo>
                    <a:pt x="122440" y="253998"/>
                    <a:pt x="122440" y="246754"/>
                    <a:pt x="122440" y="241417"/>
                  </a:cubicBezTo>
                  <a:lnTo>
                    <a:pt x="122440" y="134671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1" name="Dowolny kształt: kształt 50">
              <a:extLst>
                <a:ext uri="{FF2B5EF4-FFF2-40B4-BE49-F238E27FC236}">
                  <a16:creationId xmlns:a16="http://schemas.microsoft.com/office/drawing/2014/main" id="{101CD3A0-A83E-154F-8F4B-C0980B86C5A5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8331372" y="7106935"/>
              <a:ext cx="153463" cy="258095"/>
            </a:xfrm>
            <a:custGeom>
              <a:avLst/>
              <a:gdLst>
                <a:gd name="connsiteX0" fmla="*/ 92311 w 153463"/>
                <a:gd name="connsiteY0" fmla="*/ 195287 h 258095"/>
                <a:gd name="connsiteX1" fmla="*/ 92311 w 153463"/>
                <a:gd name="connsiteY1" fmla="*/ 228455 h 258095"/>
                <a:gd name="connsiteX2" fmla="*/ 65984 w 153463"/>
                <a:gd name="connsiteY2" fmla="*/ 246373 h 258095"/>
                <a:gd name="connsiteX3" fmla="*/ 58709 w 153463"/>
                <a:gd name="connsiteY3" fmla="*/ 246373 h 258095"/>
                <a:gd name="connsiteX4" fmla="*/ 58709 w 153463"/>
                <a:gd name="connsiteY4" fmla="*/ 258191 h 258095"/>
                <a:gd name="connsiteX5" fmla="*/ 105475 w 153463"/>
                <a:gd name="connsiteY5" fmla="*/ 257048 h 258095"/>
                <a:gd name="connsiteX6" fmla="*/ 152588 w 153463"/>
                <a:gd name="connsiteY6" fmla="*/ 258191 h 258095"/>
                <a:gd name="connsiteX7" fmla="*/ 152588 w 153463"/>
                <a:gd name="connsiteY7" fmla="*/ 246373 h 258095"/>
                <a:gd name="connsiteX8" fmla="*/ 145314 w 153463"/>
                <a:gd name="connsiteY8" fmla="*/ 246373 h 258095"/>
                <a:gd name="connsiteX9" fmla="*/ 118986 w 153463"/>
                <a:gd name="connsiteY9" fmla="*/ 228455 h 258095"/>
                <a:gd name="connsiteX10" fmla="*/ 118986 w 153463"/>
                <a:gd name="connsiteY10" fmla="*/ 195287 h 258095"/>
                <a:gd name="connsiteX11" fmla="*/ 153628 w 153463"/>
                <a:gd name="connsiteY11" fmla="*/ 195287 h 258095"/>
                <a:gd name="connsiteX12" fmla="*/ 153628 w 153463"/>
                <a:gd name="connsiteY12" fmla="*/ 183469 h 258095"/>
                <a:gd name="connsiteX13" fmla="*/ 118986 w 153463"/>
                <a:gd name="connsiteY13" fmla="*/ 183469 h 258095"/>
                <a:gd name="connsiteX14" fmla="*/ 118986 w 153463"/>
                <a:gd name="connsiteY14" fmla="*/ 10007 h 258095"/>
                <a:gd name="connsiteX15" fmla="*/ 113443 w 153463"/>
                <a:gd name="connsiteY15" fmla="*/ 95 h 258095"/>
                <a:gd name="connsiteX16" fmla="*/ 106515 w 153463"/>
                <a:gd name="connsiteY16" fmla="*/ 4670 h 258095"/>
                <a:gd name="connsiteX17" fmla="*/ 164 w 153463"/>
                <a:gd name="connsiteY17" fmla="*/ 183469 h 258095"/>
                <a:gd name="connsiteX18" fmla="*/ 164 w 153463"/>
                <a:gd name="connsiteY18" fmla="*/ 195287 h 258095"/>
                <a:gd name="connsiteX19" fmla="*/ 92311 w 153463"/>
                <a:gd name="connsiteY19" fmla="*/ 195287 h 258095"/>
                <a:gd name="connsiteX20" fmla="*/ 94390 w 153463"/>
                <a:gd name="connsiteY20" fmla="*/ 183469 h 258095"/>
                <a:gd name="connsiteX21" fmla="*/ 9864 w 153463"/>
                <a:gd name="connsiteY21" fmla="*/ 183469 h 258095"/>
                <a:gd name="connsiteX22" fmla="*/ 94390 w 153463"/>
                <a:gd name="connsiteY22" fmla="*/ 41269 h 258095"/>
                <a:gd name="connsiteX23" fmla="*/ 94390 w 153463"/>
                <a:gd name="connsiteY23" fmla="*/ 183469 h 258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3463" h="258095">
                  <a:moveTo>
                    <a:pt x="92311" y="195287"/>
                  </a:moveTo>
                  <a:lnTo>
                    <a:pt x="92311" y="228455"/>
                  </a:lnTo>
                  <a:cubicBezTo>
                    <a:pt x="92311" y="242179"/>
                    <a:pt x="91619" y="246373"/>
                    <a:pt x="65984" y="246373"/>
                  </a:cubicBezTo>
                  <a:lnTo>
                    <a:pt x="58709" y="246373"/>
                  </a:lnTo>
                  <a:lnTo>
                    <a:pt x="58709" y="258191"/>
                  </a:lnTo>
                  <a:cubicBezTo>
                    <a:pt x="72912" y="257048"/>
                    <a:pt x="90926" y="257048"/>
                    <a:pt x="105475" y="257048"/>
                  </a:cubicBezTo>
                  <a:cubicBezTo>
                    <a:pt x="120025" y="257048"/>
                    <a:pt x="138385" y="257048"/>
                    <a:pt x="152588" y="258191"/>
                  </a:cubicBezTo>
                  <a:lnTo>
                    <a:pt x="152588" y="246373"/>
                  </a:lnTo>
                  <a:lnTo>
                    <a:pt x="145314" y="246373"/>
                  </a:lnTo>
                  <a:cubicBezTo>
                    <a:pt x="119679" y="246373"/>
                    <a:pt x="118986" y="242179"/>
                    <a:pt x="118986" y="228455"/>
                  </a:cubicBezTo>
                  <a:lnTo>
                    <a:pt x="118986" y="195287"/>
                  </a:lnTo>
                  <a:lnTo>
                    <a:pt x="153628" y="195287"/>
                  </a:lnTo>
                  <a:lnTo>
                    <a:pt x="153628" y="183469"/>
                  </a:lnTo>
                  <a:lnTo>
                    <a:pt x="118986" y="183469"/>
                  </a:lnTo>
                  <a:lnTo>
                    <a:pt x="118986" y="10007"/>
                  </a:lnTo>
                  <a:cubicBezTo>
                    <a:pt x="118986" y="2383"/>
                    <a:pt x="118986" y="95"/>
                    <a:pt x="113443" y="95"/>
                  </a:cubicBezTo>
                  <a:cubicBezTo>
                    <a:pt x="110325" y="95"/>
                    <a:pt x="109286" y="95"/>
                    <a:pt x="106515" y="4670"/>
                  </a:cubicBezTo>
                  <a:lnTo>
                    <a:pt x="164" y="183469"/>
                  </a:lnTo>
                  <a:lnTo>
                    <a:pt x="164" y="195287"/>
                  </a:lnTo>
                  <a:lnTo>
                    <a:pt x="92311" y="195287"/>
                  </a:lnTo>
                  <a:close/>
                  <a:moveTo>
                    <a:pt x="94390" y="183469"/>
                  </a:moveTo>
                  <a:lnTo>
                    <a:pt x="9864" y="183469"/>
                  </a:lnTo>
                  <a:lnTo>
                    <a:pt x="94390" y="41269"/>
                  </a:lnTo>
                  <a:lnTo>
                    <a:pt x="94390" y="183469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2" name="Dowolny kształt: kształt 51">
              <a:extLst>
                <a:ext uri="{FF2B5EF4-FFF2-40B4-BE49-F238E27FC236}">
                  <a16:creationId xmlns:a16="http://schemas.microsoft.com/office/drawing/2014/main" id="{FA3DF51E-39DD-5AB5-554E-04D774DBD6E5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8607789" y="7196525"/>
              <a:ext cx="270553" cy="168505"/>
            </a:xfrm>
            <a:custGeom>
              <a:avLst/>
              <a:gdLst>
                <a:gd name="connsiteX0" fmla="*/ 27192 w 270553"/>
                <a:gd name="connsiteY0" fmla="*/ 37456 h 168505"/>
                <a:gd name="connsiteX1" fmla="*/ 27192 w 270553"/>
                <a:gd name="connsiteY1" fmla="*/ 139627 h 168505"/>
                <a:gd name="connsiteX2" fmla="*/ 172 w 270553"/>
                <a:gd name="connsiteY2" fmla="*/ 156783 h 168505"/>
                <a:gd name="connsiteX3" fmla="*/ 172 w 270553"/>
                <a:gd name="connsiteY3" fmla="*/ 168601 h 168505"/>
                <a:gd name="connsiteX4" fmla="*/ 39317 w 270553"/>
                <a:gd name="connsiteY4" fmla="*/ 167457 h 168505"/>
                <a:gd name="connsiteX5" fmla="*/ 78116 w 270553"/>
                <a:gd name="connsiteY5" fmla="*/ 168601 h 168505"/>
                <a:gd name="connsiteX6" fmla="*/ 78116 w 270553"/>
                <a:gd name="connsiteY6" fmla="*/ 156783 h 168505"/>
                <a:gd name="connsiteX7" fmla="*/ 51095 w 270553"/>
                <a:gd name="connsiteY7" fmla="*/ 139627 h 168505"/>
                <a:gd name="connsiteX8" fmla="*/ 51095 w 270553"/>
                <a:gd name="connsiteY8" fmla="*/ 69480 h 168505"/>
                <a:gd name="connsiteX9" fmla="*/ 97862 w 270553"/>
                <a:gd name="connsiteY9" fmla="*/ 8482 h 168505"/>
                <a:gd name="connsiteX10" fmla="*/ 123497 w 270553"/>
                <a:gd name="connsiteY10" fmla="*/ 50800 h 168505"/>
                <a:gd name="connsiteX11" fmla="*/ 123497 w 270553"/>
                <a:gd name="connsiteY11" fmla="*/ 139627 h 168505"/>
                <a:gd name="connsiteX12" fmla="*/ 96476 w 270553"/>
                <a:gd name="connsiteY12" fmla="*/ 156783 h 168505"/>
                <a:gd name="connsiteX13" fmla="*/ 96476 w 270553"/>
                <a:gd name="connsiteY13" fmla="*/ 168601 h 168505"/>
                <a:gd name="connsiteX14" fmla="*/ 135622 w 270553"/>
                <a:gd name="connsiteY14" fmla="*/ 167457 h 168505"/>
                <a:gd name="connsiteX15" fmla="*/ 174421 w 270553"/>
                <a:gd name="connsiteY15" fmla="*/ 168601 h 168505"/>
                <a:gd name="connsiteX16" fmla="*/ 174421 w 270553"/>
                <a:gd name="connsiteY16" fmla="*/ 156783 h 168505"/>
                <a:gd name="connsiteX17" fmla="*/ 147400 w 270553"/>
                <a:gd name="connsiteY17" fmla="*/ 139627 h 168505"/>
                <a:gd name="connsiteX18" fmla="*/ 147400 w 270553"/>
                <a:gd name="connsiteY18" fmla="*/ 69480 h 168505"/>
                <a:gd name="connsiteX19" fmla="*/ 194167 w 270553"/>
                <a:gd name="connsiteY19" fmla="*/ 8482 h 168505"/>
                <a:gd name="connsiteX20" fmla="*/ 219802 w 270553"/>
                <a:gd name="connsiteY20" fmla="*/ 50800 h 168505"/>
                <a:gd name="connsiteX21" fmla="*/ 219802 w 270553"/>
                <a:gd name="connsiteY21" fmla="*/ 139627 h 168505"/>
                <a:gd name="connsiteX22" fmla="*/ 192781 w 270553"/>
                <a:gd name="connsiteY22" fmla="*/ 156783 h 168505"/>
                <a:gd name="connsiteX23" fmla="*/ 192781 w 270553"/>
                <a:gd name="connsiteY23" fmla="*/ 168601 h 168505"/>
                <a:gd name="connsiteX24" fmla="*/ 231926 w 270553"/>
                <a:gd name="connsiteY24" fmla="*/ 167457 h 168505"/>
                <a:gd name="connsiteX25" fmla="*/ 270725 w 270553"/>
                <a:gd name="connsiteY25" fmla="*/ 168601 h 168505"/>
                <a:gd name="connsiteX26" fmla="*/ 270725 w 270553"/>
                <a:gd name="connsiteY26" fmla="*/ 156783 h 168505"/>
                <a:gd name="connsiteX27" fmla="*/ 243705 w 270553"/>
                <a:gd name="connsiteY27" fmla="*/ 145346 h 168505"/>
                <a:gd name="connsiteX28" fmla="*/ 243705 w 270553"/>
                <a:gd name="connsiteY28" fmla="*/ 72530 h 168505"/>
                <a:gd name="connsiteX29" fmla="*/ 232966 w 270553"/>
                <a:gd name="connsiteY29" fmla="*/ 14201 h 168505"/>
                <a:gd name="connsiteX30" fmla="*/ 196592 w 270553"/>
                <a:gd name="connsiteY30" fmla="*/ 95 h 168505"/>
                <a:gd name="connsiteX31" fmla="*/ 146361 w 270553"/>
                <a:gd name="connsiteY31" fmla="*/ 37456 h 168505"/>
                <a:gd name="connsiteX32" fmla="*/ 100287 w 270553"/>
                <a:gd name="connsiteY32" fmla="*/ 95 h 168505"/>
                <a:gd name="connsiteX33" fmla="*/ 49017 w 270553"/>
                <a:gd name="connsiteY33" fmla="*/ 40125 h 168505"/>
                <a:gd name="connsiteX34" fmla="*/ 49017 w 270553"/>
                <a:gd name="connsiteY34" fmla="*/ 95 h 168505"/>
                <a:gd name="connsiteX35" fmla="*/ 172 w 270553"/>
                <a:gd name="connsiteY35" fmla="*/ 4289 h 168505"/>
                <a:gd name="connsiteX36" fmla="*/ 172 w 270553"/>
                <a:gd name="connsiteY36" fmla="*/ 16107 h 168505"/>
                <a:gd name="connsiteX37" fmla="*/ 27192 w 270553"/>
                <a:gd name="connsiteY37" fmla="*/ 37456 h 16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70553" h="168505">
                  <a:moveTo>
                    <a:pt x="27192" y="37456"/>
                  </a:moveTo>
                  <a:lnTo>
                    <a:pt x="27192" y="139627"/>
                  </a:lnTo>
                  <a:cubicBezTo>
                    <a:pt x="27192" y="156783"/>
                    <a:pt x="23382" y="156783"/>
                    <a:pt x="172" y="156783"/>
                  </a:cubicBezTo>
                  <a:lnTo>
                    <a:pt x="172" y="168601"/>
                  </a:lnTo>
                  <a:cubicBezTo>
                    <a:pt x="12296" y="168220"/>
                    <a:pt x="29964" y="167457"/>
                    <a:pt x="39317" y="167457"/>
                  </a:cubicBezTo>
                  <a:cubicBezTo>
                    <a:pt x="48324" y="167457"/>
                    <a:pt x="66338" y="168220"/>
                    <a:pt x="78116" y="168601"/>
                  </a:cubicBezTo>
                  <a:lnTo>
                    <a:pt x="78116" y="156783"/>
                  </a:lnTo>
                  <a:cubicBezTo>
                    <a:pt x="54906" y="156783"/>
                    <a:pt x="51095" y="156783"/>
                    <a:pt x="51095" y="139627"/>
                  </a:cubicBezTo>
                  <a:lnTo>
                    <a:pt x="51095" y="69480"/>
                  </a:lnTo>
                  <a:cubicBezTo>
                    <a:pt x="51095" y="29832"/>
                    <a:pt x="75691" y="8482"/>
                    <a:pt x="97862" y="8482"/>
                  </a:cubicBezTo>
                  <a:cubicBezTo>
                    <a:pt x="119686" y="8482"/>
                    <a:pt x="123497" y="29069"/>
                    <a:pt x="123497" y="50800"/>
                  </a:cubicBezTo>
                  <a:lnTo>
                    <a:pt x="123497" y="139627"/>
                  </a:lnTo>
                  <a:cubicBezTo>
                    <a:pt x="123497" y="156783"/>
                    <a:pt x="119686" y="156783"/>
                    <a:pt x="96476" y="156783"/>
                  </a:cubicBezTo>
                  <a:lnTo>
                    <a:pt x="96476" y="168601"/>
                  </a:lnTo>
                  <a:cubicBezTo>
                    <a:pt x="108601" y="168220"/>
                    <a:pt x="126268" y="167457"/>
                    <a:pt x="135622" y="167457"/>
                  </a:cubicBezTo>
                  <a:cubicBezTo>
                    <a:pt x="144629" y="167457"/>
                    <a:pt x="162643" y="168220"/>
                    <a:pt x="174421" y="168601"/>
                  </a:cubicBezTo>
                  <a:lnTo>
                    <a:pt x="174421" y="156783"/>
                  </a:lnTo>
                  <a:cubicBezTo>
                    <a:pt x="151211" y="156783"/>
                    <a:pt x="147400" y="156783"/>
                    <a:pt x="147400" y="139627"/>
                  </a:cubicBezTo>
                  <a:lnTo>
                    <a:pt x="147400" y="69480"/>
                  </a:lnTo>
                  <a:cubicBezTo>
                    <a:pt x="147400" y="29832"/>
                    <a:pt x="171996" y="8482"/>
                    <a:pt x="194167" y="8482"/>
                  </a:cubicBezTo>
                  <a:cubicBezTo>
                    <a:pt x="215991" y="8482"/>
                    <a:pt x="219802" y="29069"/>
                    <a:pt x="219802" y="50800"/>
                  </a:cubicBezTo>
                  <a:lnTo>
                    <a:pt x="219802" y="139627"/>
                  </a:lnTo>
                  <a:cubicBezTo>
                    <a:pt x="219802" y="156783"/>
                    <a:pt x="215991" y="156783"/>
                    <a:pt x="192781" y="156783"/>
                  </a:cubicBezTo>
                  <a:lnTo>
                    <a:pt x="192781" y="168601"/>
                  </a:lnTo>
                  <a:cubicBezTo>
                    <a:pt x="204906" y="168220"/>
                    <a:pt x="222573" y="167457"/>
                    <a:pt x="231926" y="167457"/>
                  </a:cubicBezTo>
                  <a:cubicBezTo>
                    <a:pt x="240933" y="167457"/>
                    <a:pt x="258947" y="168220"/>
                    <a:pt x="270725" y="168601"/>
                  </a:cubicBezTo>
                  <a:lnTo>
                    <a:pt x="270725" y="156783"/>
                  </a:lnTo>
                  <a:cubicBezTo>
                    <a:pt x="252712" y="156783"/>
                    <a:pt x="244051" y="156783"/>
                    <a:pt x="243705" y="145346"/>
                  </a:cubicBezTo>
                  <a:lnTo>
                    <a:pt x="243705" y="72530"/>
                  </a:lnTo>
                  <a:cubicBezTo>
                    <a:pt x="243705" y="39744"/>
                    <a:pt x="243705" y="27925"/>
                    <a:pt x="232966" y="14201"/>
                  </a:cubicBezTo>
                  <a:cubicBezTo>
                    <a:pt x="228116" y="7720"/>
                    <a:pt x="216684" y="95"/>
                    <a:pt x="196592" y="95"/>
                  </a:cubicBezTo>
                  <a:cubicBezTo>
                    <a:pt x="167492" y="95"/>
                    <a:pt x="152250" y="22969"/>
                    <a:pt x="146361" y="37456"/>
                  </a:cubicBezTo>
                  <a:cubicBezTo>
                    <a:pt x="141511" y="4289"/>
                    <a:pt x="115876" y="95"/>
                    <a:pt x="100287" y="95"/>
                  </a:cubicBezTo>
                  <a:cubicBezTo>
                    <a:pt x="74998" y="95"/>
                    <a:pt x="58717" y="16488"/>
                    <a:pt x="49017" y="40125"/>
                  </a:cubicBezTo>
                  <a:lnTo>
                    <a:pt x="49017" y="95"/>
                  </a:lnTo>
                  <a:lnTo>
                    <a:pt x="172" y="4289"/>
                  </a:lnTo>
                  <a:lnTo>
                    <a:pt x="172" y="16107"/>
                  </a:lnTo>
                  <a:cubicBezTo>
                    <a:pt x="24421" y="16107"/>
                    <a:pt x="27192" y="18776"/>
                    <a:pt x="27192" y="37456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3" name="Dowolny kształt: kształt 52">
              <a:extLst>
                <a:ext uri="{FF2B5EF4-FFF2-40B4-BE49-F238E27FC236}">
                  <a16:creationId xmlns:a16="http://schemas.microsoft.com/office/drawing/2014/main" id="{72029593-12A7-C4A9-521E-932050540FED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8896819" y="7109984"/>
              <a:ext cx="74133" cy="255046"/>
            </a:xfrm>
            <a:custGeom>
              <a:avLst/>
              <a:gdLst>
                <a:gd name="connsiteX0" fmla="*/ 50064 w 74133"/>
                <a:gd name="connsiteY0" fmla="*/ 86636 h 255046"/>
                <a:gd name="connsiteX1" fmla="*/ 1566 w 74133"/>
                <a:gd name="connsiteY1" fmla="*/ 90829 h 255046"/>
                <a:gd name="connsiteX2" fmla="*/ 1566 w 74133"/>
                <a:gd name="connsiteY2" fmla="*/ 102647 h 255046"/>
                <a:gd name="connsiteX3" fmla="*/ 27201 w 74133"/>
                <a:gd name="connsiteY3" fmla="*/ 123615 h 255046"/>
                <a:gd name="connsiteX4" fmla="*/ 27201 w 74133"/>
                <a:gd name="connsiteY4" fmla="*/ 226167 h 255046"/>
                <a:gd name="connsiteX5" fmla="*/ 180 w 74133"/>
                <a:gd name="connsiteY5" fmla="*/ 243323 h 255046"/>
                <a:gd name="connsiteX6" fmla="*/ 180 w 74133"/>
                <a:gd name="connsiteY6" fmla="*/ 255141 h 255046"/>
                <a:gd name="connsiteX7" fmla="*/ 38286 w 74133"/>
                <a:gd name="connsiteY7" fmla="*/ 253998 h 255046"/>
                <a:gd name="connsiteX8" fmla="*/ 74314 w 74133"/>
                <a:gd name="connsiteY8" fmla="*/ 255141 h 255046"/>
                <a:gd name="connsiteX9" fmla="*/ 74314 w 74133"/>
                <a:gd name="connsiteY9" fmla="*/ 243323 h 255046"/>
                <a:gd name="connsiteX10" fmla="*/ 50064 w 74133"/>
                <a:gd name="connsiteY10" fmla="*/ 226549 h 255046"/>
                <a:gd name="connsiteX11" fmla="*/ 50064 w 74133"/>
                <a:gd name="connsiteY11" fmla="*/ 86636 h 255046"/>
                <a:gd name="connsiteX12" fmla="*/ 51450 w 74133"/>
                <a:gd name="connsiteY12" fmla="*/ 20301 h 255046"/>
                <a:gd name="connsiteX13" fmla="*/ 33090 w 74133"/>
                <a:gd name="connsiteY13" fmla="*/ 95 h 255046"/>
                <a:gd name="connsiteX14" fmla="*/ 14730 w 74133"/>
                <a:gd name="connsiteY14" fmla="*/ 20301 h 255046"/>
                <a:gd name="connsiteX15" fmla="*/ 33090 w 74133"/>
                <a:gd name="connsiteY15" fmla="*/ 40506 h 255046"/>
                <a:gd name="connsiteX16" fmla="*/ 51450 w 74133"/>
                <a:gd name="connsiteY16" fmla="*/ 20301 h 255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133" h="255046">
                  <a:moveTo>
                    <a:pt x="50064" y="86636"/>
                  </a:moveTo>
                  <a:lnTo>
                    <a:pt x="1566" y="90829"/>
                  </a:lnTo>
                  <a:lnTo>
                    <a:pt x="1566" y="102647"/>
                  </a:lnTo>
                  <a:cubicBezTo>
                    <a:pt x="24083" y="102647"/>
                    <a:pt x="27201" y="104935"/>
                    <a:pt x="27201" y="123615"/>
                  </a:cubicBezTo>
                  <a:lnTo>
                    <a:pt x="27201" y="226167"/>
                  </a:lnTo>
                  <a:cubicBezTo>
                    <a:pt x="27201" y="243323"/>
                    <a:pt x="23390" y="243323"/>
                    <a:pt x="180" y="243323"/>
                  </a:cubicBezTo>
                  <a:lnTo>
                    <a:pt x="180" y="255141"/>
                  </a:lnTo>
                  <a:cubicBezTo>
                    <a:pt x="11265" y="254760"/>
                    <a:pt x="29972" y="253998"/>
                    <a:pt x="38286" y="253998"/>
                  </a:cubicBezTo>
                  <a:cubicBezTo>
                    <a:pt x="50411" y="253998"/>
                    <a:pt x="62535" y="254760"/>
                    <a:pt x="74314" y="255141"/>
                  </a:cubicBezTo>
                  <a:lnTo>
                    <a:pt x="74314" y="243323"/>
                  </a:lnTo>
                  <a:cubicBezTo>
                    <a:pt x="51450" y="243323"/>
                    <a:pt x="50064" y="241417"/>
                    <a:pt x="50064" y="226549"/>
                  </a:cubicBezTo>
                  <a:lnTo>
                    <a:pt x="50064" y="86636"/>
                  </a:lnTo>
                  <a:close/>
                  <a:moveTo>
                    <a:pt x="51450" y="20301"/>
                  </a:moveTo>
                  <a:cubicBezTo>
                    <a:pt x="51450" y="8101"/>
                    <a:pt x="42790" y="95"/>
                    <a:pt x="33090" y="95"/>
                  </a:cubicBezTo>
                  <a:cubicBezTo>
                    <a:pt x="22351" y="95"/>
                    <a:pt x="14730" y="10389"/>
                    <a:pt x="14730" y="20301"/>
                  </a:cubicBezTo>
                  <a:cubicBezTo>
                    <a:pt x="14730" y="30594"/>
                    <a:pt x="22351" y="40506"/>
                    <a:pt x="33090" y="40506"/>
                  </a:cubicBezTo>
                  <a:cubicBezTo>
                    <a:pt x="42790" y="40506"/>
                    <a:pt x="51450" y="32500"/>
                    <a:pt x="51450" y="20301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4" name="Dowolny kształt: kształt 53">
              <a:extLst>
                <a:ext uri="{FF2B5EF4-FFF2-40B4-BE49-F238E27FC236}">
                  <a16:creationId xmlns:a16="http://schemas.microsoft.com/office/drawing/2014/main" id="{5266CDBB-B32A-AED6-DF34-F5BC7D3405B1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8992701" y="7196525"/>
              <a:ext cx="174249" cy="168505"/>
            </a:xfrm>
            <a:custGeom>
              <a:avLst/>
              <a:gdLst>
                <a:gd name="connsiteX0" fmla="*/ 27203 w 174249"/>
                <a:gd name="connsiteY0" fmla="*/ 37456 h 168505"/>
                <a:gd name="connsiteX1" fmla="*/ 27203 w 174249"/>
                <a:gd name="connsiteY1" fmla="*/ 139627 h 168505"/>
                <a:gd name="connsiteX2" fmla="*/ 183 w 174249"/>
                <a:gd name="connsiteY2" fmla="*/ 156783 h 168505"/>
                <a:gd name="connsiteX3" fmla="*/ 183 w 174249"/>
                <a:gd name="connsiteY3" fmla="*/ 168601 h 168505"/>
                <a:gd name="connsiteX4" fmla="*/ 39328 w 174249"/>
                <a:gd name="connsiteY4" fmla="*/ 167457 h 168505"/>
                <a:gd name="connsiteX5" fmla="*/ 78127 w 174249"/>
                <a:gd name="connsiteY5" fmla="*/ 168601 h 168505"/>
                <a:gd name="connsiteX6" fmla="*/ 78127 w 174249"/>
                <a:gd name="connsiteY6" fmla="*/ 156783 h 168505"/>
                <a:gd name="connsiteX7" fmla="*/ 51106 w 174249"/>
                <a:gd name="connsiteY7" fmla="*/ 139627 h 168505"/>
                <a:gd name="connsiteX8" fmla="*/ 51106 w 174249"/>
                <a:gd name="connsiteY8" fmla="*/ 69480 h 168505"/>
                <a:gd name="connsiteX9" fmla="*/ 97873 w 174249"/>
                <a:gd name="connsiteY9" fmla="*/ 8482 h 168505"/>
                <a:gd name="connsiteX10" fmla="*/ 123508 w 174249"/>
                <a:gd name="connsiteY10" fmla="*/ 50800 h 168505"/>
                <a:gd name="connsiteX11" fmla="*/ 123508 w 174249"/>
                <a:gd name="connsiteY11" fmla="*/ 139627 h 168505"/>
                <a:gd name="connsiteX12" fmla="*/ 96487 w 174249"/>
                <a:gd name="connsiteY12" fmla="*/ 156783 h 168505"/>
                <a:gd name="connsiteX13" fmla="*/ 96487 w 174249"/>
                <a:gd name="connsiteY13" fmla="*/ 168601 h 168505"/>
                <a:gd name="connsiteX14" fmla="*/ 135633 w 174249"/>
                <a:gd name="connsiteY14" fmla="*/ 167457 h 168505"/>
                <a:gd name="connsiteX15" fmla="*/ 174432 w 174249"/>
                <a:gd name="connsiteY15" fmla="*/ 168601 h 168505"/>
                <a:gd name="connsiteX16" fmla="*/ 174432 w 174249"/>
                <a:gd name="connsiteY16" fmla="*/ 156783 h 168505"/>
                <a:gd name="connsiteX17" fmla="*/ 147411 w 174249"/>
                <a:gd name="connsiteY17" fmla="*/ 145346 h 168505"/>
                <a:gd name="connsiteX18" fmla="*/ 147411 w 174249"/>
                <a:gd name="connsiteY18" fmla="*/ 72530 h 168505"/>
                <a:gd name="connsiteX19" fmla="*/ 136672 w 174249"/>
                <a:gd name="connsiteY19" fmla="*/ 14201 h 168505"/>
                <a:gd name="connsiteX20" fmla="*/ 100298 w 174249"/>
                <a:gd name="connsiteY20" fmla="*/ 95 h 168505"/>
                <a:gd name="connsiteX21" fmla="*/ 49028 w 174249"/>
                <a:gd name="connsiteY21" fmla="*/ 40125 h 168505"/>
                <a:gd name="connsiteX22" fmla="*/ 49028 w 174249"/>
                <a:gd name="connsiteY22" fmla="*/ 95 h 168505"/>
                <a:gd name="connsiteX23" fmla="*/ 183 w 174249"/>
                <a:gd name="connsiteY23" fmla="*/ 4289 h 168505"/>
                <a:gd name="connsiteX24" fmla="*/ 183 w 174249"/>
                <a:gd name="connsiteY24" fmla="*/ 16107 h 168505"/>
                <a:gd name="connsiteX25" fmla="*/ 27203 w 174249"/>
                <a:gd name="connsiteY25" fmla="*/ 37456 h 16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4249" h="168505">
                  <a:moveTo>
                    <a:pt x="27203" y="37456"/>
                  </a:moveTo>
                  <a:lnTo>
                    <a:pt x="27203" y="139627"/>
                  </a:lnTo>
                  <a:cubicBezTo>
                    <a:pt x="27203" y="156783"/>
                    <a:pt x="23393" y="156783"/>
                    <a:pt x="183" y="156783"/>
                  </a:cubicBezTo>
                  <a:lnTo>
                    <a:pt x="183" y="168601"/>
                  </a:lnTo>
                  <a:cubicBezTo>
                    <a:pt x="12307" y="168220"/>
                    <a:pt x="29975" y="167457"/>
                    <a:pt x="39328" y="167457"/>
                  </a:cubicBezTo>
                  <a:cubicBezTo>
                    <a:pt x="48335" y="167457"/>
                    <a:pt x="66349" y="168220"/>
                    <a:pt x="78127" y="168601"/>
                  </a:cubicBezTo>
                  <a:lnTo>
                    <a:pt x="78127" y="156783"/>
                  </a:lnTo>
                  <a:cubicBezTo>
                    <a:pt x="54917" y="156783"/>
                    <a:pt x="51106" y="156783"/>
                    <a:pt x="51106" y="139627"/>
                  </a:cubicBezTo>
                  <a:lnTo>
                    <a:pt x="51106" y="69480"/>
                  </a:lnTo>
                  <a:cubicBezTo>
                    <a:pt x="51106" y="29832"/>
                    <a:pt x="75702" y="8482"/>
                    <a:pt x="97873" y="8482"/>
                  </a:cubicBezTo>
                  <a:cubicBezTo>
                    <a:pt x="119698" y="8482"/>
                    <a:pt x="123508" y="29069"/>
                    <a:pt x="123508" y="50800"/>
                  </a:cubicBezTo>
                  <a:lnTo>
                    <a:pt x="123508" y="139627"/>
                  </a:lnTo>
                  <a:cubicBezTo>
                    <a:pt x="123508" y="156783"/>
                    <a:pt x="119698" y="156783"/>
                    <a:pt x="96487" y="156783"/>
                  </a:cubicBezTo>
                  <a:lnTo>
                    <a:pt x="96487" y="168601"/>
                  </a:lnTo>
                  <a:cubicBezTo>
                    <a:pt x="108612" y="168220"/>
                    <a:pt x="126280" y="167457"/>
                    <a:pt x="135633" y="167457"/>
                  </a:cubicBezTo>
                  <a:cubicBezTo>
                    <a:pt x="144640" y="167457"/>
                    <a:pt x="162654" y="168220"/>
                    <a:pt x="174432" y="168601"/>
                  </a:cubicBezTo>
                  <a:lnTo>
                    <a:pt x="174432" y="156783"/>
                  </a:lnTo>
                  <a:cubicBezTo>
                    <a:pt x="156418" y="156783"/>
                    <a:pt x="147758" y="156783"/>
                    <a:pt x="147411" y="145346"/>
                  </a:cubicBezTo>
                  <a:lnTo>
                    <a:pt x="147411" y="72530"/>
                  </a:lnTo>
                  <a:cubicBezTo>
                    <a:pt x="147411" y="39744"/>
                    <a:pt x="147411" y="27925"/>
                    <a:pt x="136672" y="14201"/>
                  </a:cubicBezTo>
                  <a:cubicBezTo>
                    <a:pt x="131822" y="7720"/>
                    <a:pt x="120390" y="95"/>
                    <a:pt x="100298" y="95"/>
                  </a:cubicBezTo>
                  <a:cubicBezTo>
                    <a:pt x="75009" y="95"/>
                    <a:pt x="58728" y="16488"/>
                    <a:pt x="49028" y="40125"/>
                  </a:cubicBezTo>
                  <a:lnTo>
                    <a:pt x="49028" y="95"/>
                  </a:lnTo>
                  <a:lnTo>
                    <a:pt x="183" y="4289"/>
                  </a:lnTo>
                  <a:lnTo>
                    <a:pt x="183" y="16107"/>
                  </a:lnTo>
                  <a:cubicBezTo>
                    <a:pt x="24432" y="16107"/>
                    <a:pt x="27203" y="18776"/>
                    <a:pt x="27203" y="37456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5" name="Dowolny kształt: kształt 54">
              <a:extLst>
                <a:ext uri="{FF2B5EF4-FFF2-40B4-BE49-F238E27FC236}">
                  <a16:creationId xmlns:a16="http://schemas.microsoft.com/office/drawing/2014/main" id="{90E71205-89E0-4A89-7270-D2E13188745F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8575413" y="7428569"/>
              <a:ext cx="96027" cy="266864"/>
            </a:xfrm>
            <a:custGeom>
              <a:avLst/>
              <a:gdLst>
                <a:gd name="connsiteX0" fmla="*/ 57641 w 96027"/>
                <a:gd name="connsiteY0" fmla="*/ 38531 h 266864"/>
                <a:gd name="connsiteX1" fmla="*/ 65159 w 96027"/>
                <a:gd name="connsiteY1" fmla="*/ 17715 h 266864"/>
                <a:gd name="connsiteX2" fmla="*/ 91106 w 96027"/>
                <a:gd name="connsiteY2" fmla="*/ 7574 h 266864"/>
                <a:gd name="connsiteX3" fmla="*/ 96198 w 96027"/>
                <a:gd name="connsiteY3" fmla="*/ 3838 h 266864"/>
                <a:gd name="connsiteX4" fmla="*/ 90136 w 96027"/>
                <a:gd name="connsiteY4" fmla="*/ 102 h 266864"/>
                <a:gd name="connsiteX5" fmla="*/ 38727 w 96027"/>
                <a:gd name="connsiteY5" fmla="*/ 33727 h 266864"/>
                <a:gd name="connsiteX6" fmla="*/ 38727 w 96027"/>
                <a:gd name="connsiteY6" fmla="*/ 96440 h 266864"/>
                <a:gd name="connsiteX7" fmla="*/ 30725 w 96027"/>
                <a:gd name="connsiteY7" fmla="*/ 119657 h 266864"/>
                <a:gd name="connsiteX8" fmla="*/ 5020 w 96027"/>
                <a:gd name="connsiteY8" fmla="*/ 129798 h 266864"/>
                <a:gd name="connsiteX9" fmla="*/ 170 w 96027"/>
                <a:gd name="connsiteY9" fmla="*/ 133534 h 266864"/>
                <a:gd name="connsiteX10" fmla="*/ 4293 w 96027"/>
                <a:gd name="connsiteY10" fmla="*/ 137270 h 266864"/>
                <a:gd name="connsiteX11" fmla="*/ 38727 w 96027"/>
                <a:gd name="connsiteY11" fmla="*/ 165291 h 266864"/>
                <a:gd name="connsiteX12" fmla="*/ 38727 w 96027"/>
                <a:gd name="connsiteY12" fmla="*/ 228004 h 266864"/>
                <a:gd name="connsiteX13" fmla="*/ 51579 w 96027"/>
                <a:gd name="connsiteY13" fmla="*/ 256292 h 266864"/>
                <a:gd name="connsiteX14" fmla="*/ 90136 w 96027"/>
                <a:gd name="connsiteY14" fmla="*/ 266967 h 266864"/>
                <a:gd name="connsiteX15" fmla="*/ 96198 w 96027"/>
                <a:gd name="connsiteY15" fmla="*/ 263230 h 266864"/>
                <a:gd name="connsiteX16" fmla="*/ 92076 w 96027"/>
                <a:gd name="connsiteY16" fmla="*/ 259494 h 266864"/>
                <a:gd name="connsiteX17" fmla="*/ 58126 w 96027"/>
                <a:gd name="connsiteY17" fmla="*/ 236277 h 266864"/>
                <a:gd name="connsiteX18" fmla="*/ 57641 w 96027"/>
                <a:gd name="connsiteY18" fmla="*/ 228004 h 266864"/>
                <a:gd name="connsiteX19" fmla="*/ 57641 w 96027"/>
                <a:gd name="connsiteY19" fmla="*/ 171963 h 266864"/>
                <a:gd name="connsiteX20" fmla="*/ 51337 w 96027"/>
                <a:gd name="connsiteY20" fmla="*/ 147411 h 266864"/>
                <a:gd name="connsiteX21" fmla="*/ 28785 w 96027"/>
                <a:gd name="connsiteY21" fmla="*/ 133534 h 266864"/>
                <a:gd name="connsiteX22" fmla="*/ 57399 w 96027"/>
                <a:gd name="connsiteY22" fmla="*/ 105247 h 266864"/>
                <a:gd name="connsiteX23" fmla="*/ 57641 w 96027"/>
                <a:gd name="connsiteY23" fmla="*/ 94572 h 266864"/>
                <a:gd name="connsiteX24" fmla="*/ 57641 w 96027"/>
                <a:gd name="connsiteY24" fmla="*/ 38531 h 266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027" h="266864">
                  <a:moveTo>
                    <a:pt x="57641" y="38531"/>
                  </a:moveTo>
                  <a:cubicBezTo>
                    <a:pt x="57641" y="33193"/>
                    <a:pt x="57641" y="25187"/>
                    <a:pt x="65159" y="17715"/>
                  </a:cubicBezTo>
                  <a:cubicBezTo>
                    <a:pt x="72434" y="10777"/>
                    <a:pt x="81648" y="8375"/>
                    <a:pt x="91106" y="7574"/>
                  </a:cubicBezTo>
                  <a:cubicBezTo>
                    <a:pt x="94500" y="7308"/>
                    <a:pt x="96198" y="7308"/>
                    <a:pt x="96198" y="3838"/>
                  </a:cubicBezTo>
                  <a:cubicBezTo>
                    <a:pt x="96198" y="102"/>
                    <a:pt x="93773" y="102"/>
                    <a:pt x="90136" y="102"/>
                  </a:cubicBezTo>
                  <a:cubicBezTo>
                    <a:pt x="64189" y="102"/>
                    <a:pt x="38969" y="12111"/>
                    <a:pt x="38727" y="33727"/>
                  </a:cubicBezTo>
                  <a:lnTo>
                    <a:pt x="38727" y="96440"/>
                  </a:lnTo>
                  <a:cubicBezTo>
                    <a:pt x="38727" y="103379"/>
                    <a:pt x="38727" y="111918"/>
                    <a:pt x="30725" y="119657"/>
                  </a:cubicBezTo>
                  <a:cubicBezTo>
                    <a:pt x="24905" y="124728"/>
                    <a:pt x="17145" y="128998"/>
                    <a:pt x="5020" y="129798"/>
                  </a:cubicBezTo>
                  <a:cubicBezTo>
                    <a:pt x="2110" y="130065"/>
                    <a:pt x="170" y="130065"/>
                    <a:pt x="170" y="133534"/>
                  </a:cubicBezTo>
                  <a:cubicBezTo>
                    <a:pt x="170" y="137004"/>
                    <a:pt x="2353" y="137004"/>
                    <a:pt x="4293" y="137270"/>
                  </a:cubicBezTo>
                  <a:cubicBezTo>
                    <a:pt x="33150" y="139405"/>
                    <a:pt x="38484" y="157819"/>
                    <a:pt x="38727" y="165291"/>
                  </a:cubicBezTo>
                  <a:lnTo>
                    <a:pt x="38727" y="228004"/>
                  </a:lnTo>
                  <a:cubicBezTo>
                    <a:pt x="38727" y="235210"/>
                    <a:pt x="38727" y="247219"/>
                    <a:pt x="51579" y="256292"/>
                  </a:cubicBezTo>
                  <a:cubicBezTo>
                    <a:pt x="65159" y="265899"/>
                    <a:pt x="84073" y="266967"/>
                    <a:pt x="90136" y="266967"/>
                  </a:cubicBezTo>
                  <a:cubicBezTo>
                    <a:pt x="93773" y="266967"/>
                    <a:pt x="96198" y="266967"/>
                    <a:pt x="96198" y="263230"/>
                  </a:cubicBezTo>
                  <a:cubicBezTo>
                    <a:pt x="96198" y="259761"/>
                    <a:pt x="94015" y="259494"/>
                    <a:pt x="92076" y="259494"/>
                  </a:cubicBezTo>
                  <a:cubicBezTo>
                    <a:pt x="69281" y="258160"/>
                    <a:pt x="60066" y="246151"/>
                    <a:pt x="58126" y="236277"/>
                  </a:cubicBezTo>
                  <a:cubicBezTo>
                    <a:pt x="57641" y="233608"/>
                    <a:pt x="57641" y="231740"/>
                    <a:pt x="57641" y="228004"/>
                  </a:cubicBezTo>
                  <a:lnTo>
                    <a:pt x="57641" y="171963"/>
                  </a:lnTo>
                  <a:cubicBezTo>
                    <a:pt x="57641" y="164224"/>
                    <a:pt x="57641" y="154617"/>
                    <a:pt x="51337" y="147411"/>
                  </a:cubicBezTo>
                  <a:cubicBezTo>
                    <a:pt x="47942" y="143942"/>
                    <a:pt x="42364" y="137537"/>
                    <a:pt x="28785" y="133534"/>
                  </a:cubicBezTo>
                  <a:cubicBezTo>
                    <a:pt x="38484" y="130599"/>
                    <a:pt x="54732" y="123394"/>
                    <a:pt x="57399" y="105247"/>
                  </a:cubicBezTo>
                  <a:cubicBezTo>
                    <a:pt x="57641" y="103646"/>
                    <a:pt x="57641" y="103112"/>
                    <a:pt x="57641" y="94572"/>
                  </a:cubicBezTo>
                  <a:lnTo>
                    <a:pt x="57641" y="38531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6" name="Dowolny kształt: kształt 55">
              <a:extLst>
                <a:ext uri="{FF2B5EF4-FFF2-40B4-BE49-F238E27FC236}">
                  <a16:creationId xmlns:a16="http://schemas.microsoft.com/office/drawing/2014/main" id="{BAF43C3D-67D1-DF05-C658-76A2CD603383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8712742" y="7443514"/>
              <a:ext cx="132159" cy="187872"/>
            </a:xfrm>
            <a:custGeom>
              <a:avLst/>
              <a:gdLst>
                <a:gd name="connsiteX0" fmla="*/ 57888 w 132159"/>
                <a:gd name="connsiteY0" fmla="*/ 8108 h 187872"/>
                <a:gd name="connsiteX1" fmla="*/ 58858 w 132159"/>
                <a:gd name="connsiteY1" fmla="*/ 3838 h 187872"/>
                <a:gd name="connsiteX2" fmla="*/ 54978 w 132159"/>
                <a:gd name="connsiteY2" fmla="*/ 102 h 187872"/>
                <a:gd name="connsiteX3" fmla="*/ 23939 w 132159"/>
                <a:gd name="connsiteY3" fmla="*/ 2771 h 187872"/>
                <a:gd name="connsiteX4" fmla="*/ 18604 w 132159"/>
                <a:gd name="connsiteY4" fmla="*/ 8909 h 187872"/>
                <a:gd name="connsiteX5" fmla="*/ 24909 w 132159"/>
                <a:gd name="connsiteY5" fmla="*/ 12645 h 187872"/>
                <a:gd name="connsiteX6" fmla="*/ 36549 w 132159"/>
                <a:gd name="connsiteY6" fmla="*/ 16648 h 187872"/>
                <a:gd name="connsiteX7" fmla="*/ 35579 w 132159"/>
                <a:gd name="connsiteY7" fmla="*/ 22519 h 187872"/>
                <a:gd name="connsiteX8" fmla="*/ 1387 w 132159"/>
                <a:gd name="connsiteY8" fmla="*/ 173564 h 187872"/>
                <a:gd name="connsiteX9" fmla="*/ 174 w 132159"/>
                <a:gd name="connsiteY9" fmla="*/ 179435 h 187872"/>
                <a:gd name="connsiteX10" fmla="*/ 8419 w 132159"/>
                <a:gd name="connsiteY10" fmla="*/ 187975 h 187872"/>
                <a:gd name="connsiteX11" fmla="*/ 18361 w 132159"/>
                <a:gd name="connsiteY11" fmla="*/ 181036 h 187872"/>
                <a:gd name="connsiteX12" fmla="*/ 22484 w 132159"/>
                <a:gd name="connsiteY12" fmla="*/ 164224 h 187872"/>
                <a:gd name="connsiteX13" fmla="*/ 28061 w 132159"/>
                <a:gd name="connsiteY13" fmla="*/ 140473 h 187872"/>
                <a:gd name="connsiteX14" fmla="*/ 31941 w 132159"/>
                <a:gd name="connsiteY14" fmla="*/ 122326 h 187872"/>
                <a:gd name="connsiteX15" fmla="*/ 39216 w 132159"/>
                <a:gd name="connsiteY15" fmla="*/ 103379 h 187872"/>
                <a:gd name="connsiteX16" fmla="*/ 78015 w 132159"/>
                <a:gd name="connsiteY16" fmla="*/ 75091 h 187872"/>
                <a:gd name="connsiteX17" fmla="*/ 92322 w 132159"/>
                <a:gd name="connsiteY17" fmla="*/ 93772 h 187872"/>
                <a:gd name="connsiteX18" fmla="*/ 78015 w 132159"/>
                <a:gd name="connsiteY18" fmla="*/ 150614 h 187872"/>
                <a:gd name="connsiteX19" fmla="*/ 74378 w 132159"/>
                <a:gd name="connsiteY19" fmla="*/ 165024 h 187872"/>
                <a:gd name="connsiteX20" fmla="*/ 97414 w 132159"/>
                <a:gd name="connsiteY20" fmla="*/ 187975 h 187872"/>
                <a:gd name="connsiteX21" fmla="*/ 132334 w 132159"/>
                <a:gd name="connsiteY21" fmla="*/ 147144 h 187872"/>
                <a:gd name="connsiteX22" fmla="*/ 128454 w 132159"/>
                <a:gd name="connsiteY22" fmla="*/ 143675 h 187872"/>
                <a:gd name="connsiteX23" fmla="*/ 123846 w 132159"/>
                <a:gd name="connsiteY23" fmla="*/ 148212 h 187872"/>
                <a:gd name="connsiteX24" fmla="*/ 98142 w 132159"/>
                <a:gd name="connsiteY24" fmla="*/ 180503 h 187872"/>
                <a:gd name="connsiteX25" fmla="*/ 92080 w 132159"/>
                <a:gd name="connsiteY25" fmla="*/ 171162 h 187872"/>
                <a:gd name="connsiteX26" fmla="*/ 97657 w 132159"/>
                <a:gd name="connsiteY26" fmla="*/ 149546 h 187872"/>
                <a:gd name="connsiteX27" fmla="*/ 110509 w 132159"/>
                <a:gd name="connsiteY27" fmla="*/ 98041 h 187872"/>
                <a:gd name="connsiteX28" fmla="*/ 101537 w 132159"/>
                <a:gd name="connsiteY28" fmla="*/ 74824 h 187872"/>
                <a:gd name="connsiteX29" fmla="*/ 78985 w 132159"/>
                <a:gd name="connsiteY29" fmla="*/ 67619 h 187872"/>
                <a:gd name="connsiteX30" fmla="*/ 39458 w 132159"/>
                <a:gd name="connsiteY30" fmla="*/ 89769 h 187872"/>
                <a:gd name="connsiteX31" fmla="*/ 57888 w 132159"/>
                <a:gd name="connsiteY31" fmla="*/ 8108 h 187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2159" h="187872">
                  <a:moveTo>
                    <a:pt x="57888" y="8108"/>
                  </a:moveTo>
                  <a:cubicBezTo>
                    <a:pt x="58130" y="7574"/>
                    <a:pt x="58858" y="4105"/>
                    <a:pt x="58858" y="3838"/>
                  </a:cubicBezTo>
                  <a:cubicBezTo>
                    <a:pt x="58858" y="2504"/>
                    <a:pt x="57888" y="102"/>
                    <a:pt x="54978" y="102"/>
                  </a:cubicBezTo>
                  <a:cubicBezTo>
                    <a:pt x="50128" y="102"/>
                    <a:pt x="30001" y="2237"/>
                    <a:pt x="23939" y="2771"/>
                  </a:cubicBezTo>
                  <a:cubicBezTo>
                    <a:pt x="21999" y="3038"/>
                    <a:pt x="18604" y="3305"/>
                    <a:pt x="18604" y="8909"/>
                  </a:cubicBezTo>
                  <a:cubicBezTo>
                    <a:pt x="18604" y="12645"/>
                    <a:pt x="21999" y="12645"/>
                    <a:pt x="24909" y="12645"/>
                  </a:cubicBezTo>
                  <a:cubicBezTo>
                    <a:pt x="36549" y="12645"/>
                    <a:pt x="36549" y="14513"/>
                    <a:pt x="36549" y="16648"/>
                  </a:cubicBezTo>
                  <a:cubicBezTo>
                    <a:pt x="36549" y="18516"/>
                    <a:pt x="36064" y="20117"/>
                    <a:pt x="35579" y="22519"/>
                  </a:cubicBezTo>
                  <a:lnTo>
                    <a:pt x="1387" y="173564"/>
                  </a:lnTo>
                  <a:cubicBezTo>
                    <a:pt x="174" y="178368"/>
                    <a:pt x="174" y="178901"/>
                    <a:pt x="174" y="179435"/>
                  </a:cubicBezTo>
                  <a:cubicBezTo>
                    <a:pt x="174" y="183438"/>
                    <a:pt x="3084" y="187975"/>
                    <a:pt x="8419" y="187975"/>
                  </a:cubicBezTo>
                  <a:cubicBezTo>
                    <a:pt x="11087" y="187975"/>
                    <a:pt x="15694" y="186640"/>
                    <a:pt x="18361" y="181036"/>
                  </a:cubicBezTo>
                  <a:cubicBezTo>
                    <a:pt x="19089" y="179435"/>
                    <a:pt x="21271" y="169828"/>
                    <a:pt x="22484" y="164224"/>
                  </a:cubicBezTo>
                  <a:lnTo>
                    <a:pt x="28061" y="140473"/>
                  </a:lnTo>
                  <a:cubicBezTo>
                    <a:pt x="28789" y="136470"/>
                    <a:pt x="31214" y="126329"/>
                    <a:pt x="31941" y="122326"/>
                  </a:cubicBezTo>
                  <a:cubicBezTo>
                    <a:pt x="34366" y="112185"/>
                    <a:pt x="34366" y="111918"/>
                    <a:pt x="39216" y="103379"/>
                  </a:cubicBezTo>
                  <a:cubicBezTo>
                    <a:pt x="46976" y="90302"/>
                    <a:pt x="59100" y="75091"/>
                    <a:pt x="78015" y="75091"/>
                  </a:cubicBezTo>
                  <a:cubicBezTo>
                    <a:pt x="91595" y="75091"/>
                    <a:pt x="92322" y="87367"/>
                    <a:pt x="92322" y="93772"/>
                  </a:cubicBezTo>
                  <a:cubicBezTo>
                    <a:pt x="92322" y="109783"/>
                    <a:pt x="81895" y="139405"/>
                    <a:pt x="78015" y="150614"/>
                  </a:cubicBezTo>
                  <a:cubicBezTo>
                    <a:pt x="75348" y="158086"/>
                    <a:pt x="74378" y="160488"/>
                    <a:pt x="74378" y="165024"/>
                  </a:cubicBezTo>
                  <a:cubicBezTo>
                    <a:pt x="74378" y="179168"/>
                    <a:pt x="85047" y="187975"/>
                    <a:pt x="97414" y="187975"/>
                  </a:cubicBezTo>
                  <a:cubicBezTo>
                    <a:pt x="121664" y="187975"/>
                    <a:pt x="132334" y="151147"/>
                    <a:pt x="132334" y="147144"/>
                  </a:cubicBezTo>
                  <a:cubicBezTo>
                    <a:pt x="132334" y="143675"/>
                    <a:pt x="129181" y="143675"/>
                    <a:pt x="128454" y="143675"/>
                  </a:cubicBezTo>
                  <a:cubicBezTo>
                    <a:pt x="125059" y="143675"/>
                    <a:pt x="124816" y="145276"/>
                    <a:pt x="123846" y="148212"/>
                  </a:cubicBezTo>
                  <a:cubicBezTo>
                    <a:pt x="118269" y="169561"/>
                    <a:pt x="107599" y="180503"/>
                    <a:pt x="98142" y="180503"/>
                  </a:cubicBezTo>
                  <a:cubicBezTo>
                    <a:pt x="93050" y="180503"/>
                    <a:pt x="92080" y="176766"/>
                    <a:pt x="92080" y="171162"/>
                  </a:cubicBezTo>
                  <a:cubicBezTo>
                    <a:pt x="92080" y="165024"/>
                    <a:pt x="93292" y="161555"/>
                    <a:pt x="97657" y="149546"/>
                  </a:cubicBezTo>
                  <a:cubicBezTo>
                    <a:pt x="100567" y="141273"/>
                    <a:pt x="110509" y="112986"/>
                    <a:pt x="110509" y="98041"/>
                  </a:cubicBezTo>
                  <a:cubicBezTo>
                    <a:pt x="110509" y="93772"/>
                    <a:pt x="110509" y="82563"/>
                    <a:pt x="101537" y="74824"/>
                  </a:cubicBezTo>
                  <a:cubicBezTo>
                    <a:pt x="97414" y="71355"/>
                    <a:pt x="90382" y="67619"/>
                    <a:pt x="78985" y="67619"/>
                  </a:cubicBezTo>
                  <a:cubicBezTo>
                    <a:pt x="61283" y="67619"/>
                    <a:pt x="48431" y="78293"/>
                    <a:pt x="39458" y="89769"/>
                  </a:cubicBezTo>
                  <a:lnTo>
                    <a:pt x="57888" y="8108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7" name="Dowolny kształt: kształt 56">
              <a:extLst>
                <a:ext uri="{FF2B5EF4-FFF2-40B4-BE49-F238E27FC236}">
                  <a16:creationId xmlns:a16="http://schemas.microsoft.com/office/drawing/2014/main" id="{D362B519-1B1B-269D-F4BB-A854D5CE865C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8872502" y="7539699"/>
              <a:ext cx="60969" cy="129238"/>
            </a:xfrm>
            <a:custGeom>
              <a:avLst/>
              <a:gdLst>
                <a:gd name="connsiteX0" fmla="*/ 53008 w 60969"/>
                <a:gd name="connsiteY0" fmla="*/ 8300 h 129238"/>
                <a:gd name="connsiteX1" fmla="*/ 45387 w 60969"/>
                <a:gd name="connsiteY1" fmla="*/ 103 h 129238"/>
                <a:gd name="connsiteX2" fmla="*/ 34821 w 60969"/>
                <a:gd name="connsiteY2" fmla="*/ 11540 h 129238"/>
                <a:gd name="connsiteX3" fmla="*/ 42269 w 60969"/>
                <a:gd name="connsiteY3" fmla="*/ 19737 h 129238"/>
                <a:gd name="connsiteX4" fmla="*/ 53008 w 60969"/>
                <a:gd name="connsiteY4" fmla="*/ 8300 h 129238"/>
                <a:gd name="connsiteX5" fmla="*/ 61149 w 60969"/>
                <a:gd name="connsiteY5" fmla="*/ 99796 h 129238"/>
                <a:gd name="connsiteX6" fmla="*/ 57512 w 60969"/>
                <a:gd name="connsiteY6" fmla="*/ 97127 h 129238"/>
                <a:gd name="connsiteX7" fmla="*/ 53355 w 60969"/>
                <a:gd name="connsiteY7" fmla="*/ 101512 h 129238"/>
                <a:gd name="connsiteX8" fmla="*/ 33955 w 60969"/>
                <a:gd name="connsiteY8" fmla="*/ 122861 h 129238"/>
                <a:gd name="connsiteX9" fmla="*/ 28759 w 60969"/>
                <a:gd name="connsiteY9" fmla="*/ 115617 h 129238"/>
                <a:gd name="connsiteX10" fmla="*/ 31010 w 60969"/>
                <a:gd name="connsiteY10" fmla="*/ 105896 h 129238"/>
                <a:gd name="connsiteX11" fmla="*/ 34648 w 60969"/>
                <a:gd name="connsiteY11" fmla="*/ 95603 h 129238"/>
                <a:gd name="connsiteX12" fmla="*/ 44521 w 60969"/>
                <a:gd name="connsiteY12" fmla="*/ 69297 h 129238"/>
                <a:gd name="connsiteX13" fmla="*/ 46946 w 60969"/>
                <a:gd name="connsiteY13" fmla="*/ 59766 h 129238"/>
                <a:gd name="connsiteX14" fmla="*/ 28066 w 60969"/>
                <a:gd name="connsiteY14" fmla="*/ 42992 h 129238"/>
                <a:gd name="connsiteX15" fmla="*/ 179 w 60969"/>
                <a:gd name="connsiteY15" fmla="*/ 72538 h 129238"/>
                <a:gd name="connsiteX16" fmla="*/ 3817 w 60969"/>
                <a:gd name="connsiteY16" fmla="*/ 75206 h 129238"/>
                <a:gd name="connsiteX17" fmla="*/ 7800 w 60969"/>
                <a:gd name="connsiteY17" fmla="*/ 71394 h 129238"/>
                <a:gd name="connsiteX18" fmla="*/ 27373 w 60969"/>
                <a:gd name="connsiteY18" fmla="*/ 49473 h 129238"/>
                <a:gd name="connsiteX19" fmla="*/ 32569 w 60969"/>
                <a:gd name="connsiteY19" fmla="*/ 56717 h 129238"/>
                <a:gd name="connsiteX20" fmla="*/ 31530 w 60969"/>
                <a:gd name="connsiteY20" fmla="*/ 63579 h 129238"/>
                <a:gd name="connsiteX21" fmla="*/ 20098 w 60969"/>
                <a:gd name="connsiteY21" fmla="*/ 93887 h 129238"/>
                <a:gd name="connsiteX22" fmla="*/ 16288 w 60969"/>
                <a:gd name="connsiteY22" fmla="*/ 103990 h 129238"/>
                <a:gd name="connsiteX23" fmla="*/ 14382 w 60969"/>
                <a:gd name="connsiteY23" fmla="*/ 112567 h 129238"/>
                <a:gd name="connsiteX24" fmla="*/ 33262 w 60969"/>
                <a:gd name="connsiteY24" fmla="*/ 129342 h 129238"/>
                <a:gd name="connsiteX25" fmla="*/ 61149 w 60969"/>
                <a:gd name="connsiteY25" fmla="*/ 99796 h 12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0969" h="129238">
                  <a:moveTo>
                    <a:pt x="53008" y="8300"/>
                  </a:moveTo>
                  <a:cubicBezTo>
                    <a:pt x="53008" y="3725"/>
                    <a:pt x="49890" y="103"/>
                    <a:pt x="45387" y="103"/>
                  </a:cubicBezTo>
                  <a:cubicBezTo>
                    <a:pt x="40537" y="103"/>
                    <a:pt x="34821" y="5250"/>
                    <a:pt x="34821" y="11540"/>
                  </a:cubicBezTo>
                  <a:cubicBezTo>
                    <a:pt x="34821" y="16878"/>
                    <a:pt x="38632" y="19737"/>
                    <a:pt x="42269" y="19737"/>
                  </a:cubicBezTo>
                  <a:cubicBezTo>
                    <a:pt x="47985" y="19737"/>
                    <a:pt x="53008" y="14018"/>
                    <a:pt x="53008" y="8300"/>
                  </a:cubicBezTo>
                  <a:close/>
                  <a:moveTo>
                    <a:pt x="61149" y="99796"/>
                  </a:moveTo>
                  <a:cubicBezTo>
                    <a:pt x="61149" y="97127"/>
                    <a:pt x="58204" y="97127"/>
                    <a:pt x="57512" y="97127"/>
                  </a:cubicBezTo>
                  <a:cubicBezTo>
                    <a:pt x="54567" y="97127"/>
                    <a:pt x="54394" y="97890"/>
                    <a:pt x="53355" y="101512"/>
                  </a:cubicBezTo>
                  <a:cubicBezTo>
                    <a:pt x="50410" y="111996"/>
                    <a:pt x="42616" y="122861"/>
                    <a:pt x="33955" y="122861"/>
                  </a:cubicBezTo>
                  <a:cubicBezTo>
                    <a:pt x="29971" y="122861"/>
                    <a:pt x="28759" y="119811"/>
                    <a:pt x="28759" y="115617"/>
                  </a:cubicBezTo>
                  <a:cubicBezTo>
                    <a:pt x="28759" y="111614"/>
                    <a:pt x="29625" y="109518"/>
                    <a:pt x="31010" y="105896"/>
                  </a:cubicBezTo>
                  <a:cubicBezTo>
                    <a:pt x="32396" y="102083"/>
                    <a:pt x="33782" y="98271"/>
                    <a:pt x="34648" y="95603"/>
                  </a:cubicBezTo>
                  <a:cubicBezTo>
                    <a:pt x="35341" y="93887"/>
                    <a:pt x="42096" y="76160"/>
                    <a:pt x="44521" y="69297"/>
                  </a:cubicBezTo>
                  <a:cubicBezTo>
                    <a:pt x="45907" y="65485"/>
                    <a:pt x="46946" y="63007"/>
                    <a:pt x="46946" y="59766"/>
                  </a:cubicBezTo>
                  <a:cubicBezTo>
                    <a:pt x="46946" y="50617"/>
                    <a:pt x="38978" y="42992"/>
                    <a:pt x="28066" y="42992"/>
                  </a:cubicBezTo>
                  <a:cubicBezTo>
                    <a:pt x="9879" y="42992"/>
                    <a:pt x="179" y="67391"/>
                    <a:pt x="179" y="72538"/>
                  </a:cubicBezTo>
                  <a:cubicBezTo>
                    <a:pt x="179" y="75206"/>
                    <a:pt x="2950" y="75206"/>
                    <a:pt x="3817" y="75206"/>
                  </a:cubicBezTo>
                  <a:cubicBezTo>
                    <a:pt x="6761" y="75206"/>
                    <a:pt x="6934" y="74253"/>
                    <a:pt x="7800" y="71394"/>
                  </a:cubicBezTo>
                  <a:cubicBezTo>
                    <a:pt x="11611" y="57860"/>
                    <a:pt x="19925" y="49473"/>
                    <a:pt x="27373" y="49473"/>
                  </a:cubicBezTo>
                  <a:cubicBezTo>
                    <a:pt x="30664" y="49473"/>
                    <a:pt x="32569" y="51570"/>
                    <a:pt x="32569" y="56717"/>
                  </a:cubicBezTo>
                  <a:cubicBezTo>
                    <a:pt x="32569" y="57479"/>
                    <a:pt x="32569" y="59957"/>
                    <a:pt x="31530" y="63579"/>
                  </a:cubicBezTo>
                  <a:cubicBezTo>
                    <a:pt x="30318" y="67010"/>
                    <a:pt x="22523" y="87406"/>
                    <a:pt x="20098" y="93887"/>
                  </a:cubicBezTo>
                  <a:cubicBezTo>
                    <a:pt x="18886" y="97127"/>
                    <a:pt x="18886" y="97509"/>
                    <a:pt x="16288" y="103990"/>
                  </a:cubicBezTo>
                  <a:cubicBezTo>
                    <a:pt x="15422" y="106658"/>
                    <a:pt x="14382" y="109327"/>
                    <a:pt x="14382" y="112567"/>
                  </a:cubicBezTo>
                  <a:cubicBezTo>
                    <a:pt x="14382" y="122480"/>
                    <a:pt x="22870" y="129342"/>
                    <a:pt x="33262" y="129342"/>
                  </a:cubicBezTo>
                  <a:cubicBezTo>
                    <a:pt x="51449" y="129342"/>
                    <a:pt x="61149" y="104562"/>
                    <a:pt x="61149" y="99796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8" name="Dowolny kształt: kształt 57">
              <a:extLst>
                <a:ext uri="{FF2B5EF4-FFF2-40B4-BE49-F238E27FC236}">
                  <a16:creationId xmlns:a16="http://schemas.microsoft.com/office/drawing/2014/main" id="{98E627A8-77EA-9164-BDBE-C870BBCEFAE6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8989275" y="7428569"/>
              <a:ext cx="96027" cy="266864"/>
            </a:xfrm>
            <a:custGeom>
              <a:avLst/>
              <a:gdLst>
                <a:gd name="connsiteX0" fmla="*/ 57653 w 96027"/>
                <a:gd name="connsiteY0" fmla="*/ 170629 h 266864"/>
                <a:gd name="connsiteX1" fmla="*/ 65656 w 96027"/>
                <a:gd name="connsiteY1" fmla="*/ 147411 h 266864"/>
                <a:gd name="connsiteX2" fmla="*/ 91360 w 96027"/>
                <a:gd name="connsiteY2" fmla="*/ 137270 h 266864"/>
                <a:gd name="connsiteX3" fmla="*/ 96210 w 96027"/>
                <a:gd name="connsiteY3" fmla="*/ 133534 h 266864"/>
                <a:gd name="connsiteX4" fmla="*/ 92087 w 96027"/>
                <a:gd name="connsiteY4" fmla="*/ 129798 h 266864"/>
                <a:gd name="connsiteX5" fmla="*/ 57653 w 96027"/>
                <a:gd name="connsiteY5" fmla="*/ 101778 h 266864"/>
                <a:gd name="connsiteX6" fmla="*/ 57653 w 96027"/>
                <a:gd name="connsiteY6" fmla="*/ 39064 h 266864"/>
                <a:gd name="connsiteX7" fmla="*/ 44801 w 96027"/>
                <a:gd name="connsiteY7" fmla="*/ 10777 h 266864"/>
                <a:gd name="connsiteX8" fmla="*/ 6245 w 96027"/>
                <a:gd name="connsiteY8" fmla="*/ 102 h 266864"/>
                <a:gd name="connsiteX9" fmla="*/ 182 w 96027"/>
                <a:gd name="connsiteY9" fmla="*/ 3838 h 266864"/>
                <a:gd name="connsiteX10" fmla="*/ 4305 w 96027"/>
                <a:gd name="connsiteY10" fmla="*/ 7574 h 266864"/>
                <a:gd name="connsiteX11" fmla="*/ 38254 w 96027"/>
                <a:gd name="connsiteY11" fmla="*/ 30792 h 266864"/>
                <a:gd name="connsiteX12" fmla="*/ 38739 w 96027"/>
                <a:gd name="connsiteY12" fmla="*/ 39064 h 266864"/>
                <a:gd name="connsiteX13" fmla="*/ 38739 w 96027"/>
                <a:gd name="connsiteY13" fmla="*/ 95106 h 266864"/>
                <a:gd name="connsiteX14" fmla="*/ 45044 w 96027"/>
                <a:gd name="connsiteY14" fmla="*/ 119657 h 266864"/>
                <a:gd name="connsiteX15" fmla="*/ 67596 w 96027"/>
                <a:gd name="connsiteY15" fmla="*/ 133534 h 266864"/>
                <a:gd name="connsiteX16" fmla="*/ 38981 w 96027"/>
                <a:gd name="connsiteY16" fmla="*/ 161822 h 266864"/>
                <a:gd name="connsiteX17" fmla="*/ 38739 w 96027"/>
                <a:gd name="connsiteY17" fmla="*/ 172497 h 266864"/>
                <a:gd name="connsiteX18" fmla="*/ 38739 w 96027"/>
                <a:gd name="connsiteY18" fmla="*/ 228538 h 266864"/>
                <a:gd name="connsiteX19" fmla="*/ 31221 w 96027"/>
                <a:gd name="connsiteY19" fmla="*/ 249353 h 266864"/>
                <a:gd name="connsiteX20" fmla="*/ 5275 w 96027"/>
                <a:gd name="connsiteY20" fmla="*/ 259494 h 266864"/>
                <a:gd name="connsiteX21" fmla="*/ 182 w 96027"/>
                <a:gd name="connsiteY21" fmla="*/ 263230 h 266864"/>
                <a:gd name="connsiteX22" fmla="*/ 6245 w 96027"/>
                <a:gd name="connsiteY22" fmla="*/ 266967 h 266864"/>
                <a:gd name="connsiteX23" fmla="*/ 57653 w 96027"/>
                <a:gd name="connsiteY23" fmla="*/ 233342 h 266864"/>
                <a:gd name="connsiteX24" fmla="*/ 57653 w 96027"/>
                <a:gd name="connsiteY24" fmla="*/ 170629 h 266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027" h="266864">
                  <a:moveTo>
                    <a:pt x="57653" y="170629"/>
                  </a:moveTo>
                  <a:cubicBezTo>
                    <a:pt x="57653" y="163690"/>
                    <a:pt x="57653" y="155150"/>
                    <a:pt x="65656" y="147411"/>
                  </a:cubicBezTo>
                  <a:cubicBezTo>
                    <a:pt x="71475" y="142341"/>
                    <a:pt x="79235" y="138071"/>
                    <a:pt x="91360" y="137270"/>
                  </a:cubicBezTo>
                  <a:cubicBezTo>
                    <a:pt x="94270" y="137004"/>
                    <a:pt x="96210" y="137004"/>
                    <a:pt x="96210" y="133534"/>
                  </a:cubicBezTo>
                  <a:cubicBezTo>
                    <a:pt x="96210" y="130065"/>
                    <a:pt x="94027" y="130065"/>
                    <a:pt x="92087" y="129798"/>
                  </a:cubicBezTo>
                  <a:cubicBezTo>
                    <a:pt x="63231" y="127663"/>
                    <a:pt x="57896" y="109250"/>
                    <a:pt x="57653" y="101778"/>
                  </a:cubicBezTo>
                  <a:lnTo>
                    <a:pt x="57653" y="39064"/>
                  </a:lnTo>
                  <a:cubicBezTo>
                    <a:pt x="57653" y="31859"/>
                    <a:pt x="57653" y="19850"/>
                    <a:pt x="44801" y="10777"/>
                  </a:cubicBezTo>
                  <a:cubicBezTo>
                    <a:pt x="31221" y="1170"/>
                    <a:pt x="12307" y="102"/>
                    <a:pt x="6245" y="102"/>
                  </a:cubicBezTo>
                  <a:cubicBezTo>
                    <a:pt x="2850" y="102"/>
                    <a:pt x="182" y="102"/>
                    <a:pt x="182" y="3838"/>
                  </a:cubicBezTo>
                  <a:cubicBezTo>
                    <a:pt x="182" y="7308"/>
                    <a:pt x="2365" y="7574"/>
                    <a:pt x="4305" y="7574"/>
                  </a:cubicBezTo>
                  <a:cubicBezTo>
                    <a:pt x="27099" y="8909"/>
                    <a:pt x="36314" y="20918"/>
                    <a:pt x="38254" y="30792"/>
                  </a:cubicBezTo>
                  <a:cubicBezTo>
                    <a:pt x="38739" y="33460"/>
                    <a:pt x="38739" y="35328"/>
                    <a:pt x="38739" y="39064"/>
                  </a:cubicBezTo>
                  <a:lnTo>
                    <a:pt x="38739" y="95106"/>
                  </a:lnTo>
                  <a:cubicBezTo>
                    <a:pt x="38739" y="102845"/>
                    <a:pt x="38739" y="112452"/>
                    <a:pt x="45044" y="119657"/>
                  </a:cubicBezTo>
                  <a:cubicBezTo>
                    <a:pt x="48439" y="123127"/>
                    <a:pt x="54016" y="129531"/>
                    <a:pt x="67596" y="133534"/>
                  </a:cubicBezTo>
                  <a:cubicBezTo>
                    <a:pt x="57896" y="136470"/>
                    <a:pt x="41649" y="143675"/>
                    <a:pt x="38981" y="161822"/>
                  </a:cubicBezTo>
                  <a:cubicBezTo>
                    <a:pt x="38739" y="163423"/>
                    <a:pt x="38739" y="163957"/>
                    <a:pt x="38739" y="172497"/>
                  </a:cubicBezTo>
                  <a:lnTo>
                    <a:pt x="38739" y="228538"/>
                  </a:lnTo>
                  <a:cubicBezTo>
                    <a:pt x="38739" y="233875"/>
                    <a:pt x="38739" y="241881"/>
                    <a:pt x="31221" y="249353"/>
                  </a:cubicBezTo>
                  <a:cubicBezTo>
                    <a:pt x="23947" y="256292"/>
                    <a:pt x="14732" y="258694"/>
                    <a:pt x="5275" y="259494"/>
                  </a:cubicBezTo>
                  <a:cubicBezTo>
                    <a:pt x="1880" y="259761"/>
                    <a:pt x="182" y="259761"/>
                    <a:pt x="182" y="263230"/>
                  </a:cubicBezTo>
                  <a:cubicBezTo>
                    <a:pt x="182" y="266967"/>
                    <a:pt x="2850" y="266967"/>
                    <a:pt x="6245" y="266967"/>
                  </a:cubicBezTo>
                  <a:cubicBezTo>
                    <a:pt x="32191" y="266967"/>
                    <a:pt x="57411" y="254958"/>
                    <a:pt x="57653" y="233342"/>
                  </a:cubicBezTo>
                  <a:lnTo>
                    <a:pt x="57653" y="170629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59" name="Dowolny kształt: kształt 58">
              <a:extLst>
                <a:ext uri="{FF2B5EF4-FFF2-40B4-BE49-F238E27FC236}">
                  <a16:creationId xmlns:a16="http://schemas.microsoft.com/office/drawing/2014/main" id="{0C0D8995-9D25-B9E7-4592-1BBA325DF833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9124179" y="7539699"/>
              <a:ext cx="60969" cy="129238"/>
            </a:xfrm>
            <a:custGeom>
              <a:avLst/>
              <a:gdLst>
                <a:gd name="connsiteX0" fmla="*/ 53015 w 60969"/>
                <a:gd name="connsiteY0" fmla="*/ 8300 h 129238"/>
                <a:gd name="connsiteX1" fmla="*/ 45394 w 60969"/>
                <a:gd name="connsiteY1" fmla="*/ 103 h 129238"/>
                <a:gd name="connsiteX2" fmla="*/ 34828 w 60969"/>
                <a:gd name="connsiteY2" fmla="*/ 11540 h 129238"/>
                <a:gd name="connsiteX3" fmla="*/ 42276 w 60969"/>
                <a:gd name="connsiteY3" fmla="*/ 19737 h 129238"/>
                <a:gd name="connsiteX4" fmla="*/ 53015 w 60969"/>
                <a:gd name="connsiteY4" fmla="*/ 8300 h 129238"/>
                <a:gd name="connsiteX5" fmla="*/ 61156 w 60969"/>
                <a:gd name="connsiteY5" fmla="*/ 99796 h 129238"/>
                <a:gd name="connsiteX6" fmla="*/ 57519 w 60969"/>
                <a:gd name="connsiteY6" fmla="*/ 97127 h 129238"/>
                <a:gd name="connsiteX7" fmla="*/ 53362 w 60969"/>
                <a:gd name="connsiteY7" fmla="*/ 101512 h 129238"/>
                <a:gd name="connsiteX8" fmla="*/ 33962 w 60969"/>
                <a:gd name="connsiteY8" fmla="*/ 122861 h 129238"/>
                <a:gd name="connsiteX9" fmla="*/ 28766 w 60969"/>
                <a:gd name="connsiteY9" fmla="*/ 115617 h 129238"/>
                <a:gd name="connsiteX10" fmla="*/ 31018 w 60969"/>
                <a:gd name="connsiteY10" fmla="*/ 105896 h 129238"/>
                <a:gd name="connsiteX11" fmla="*/ 34655 w 60969"/>
                <a:gd name="connsiteY11" fmla="*/ 95603 h 129238"/>
                <a:gd name="connsiteX12" fmla="*/ 44528 w 60969"/>
                <a:gd name="connsiteY12" fmla="*/ 69297 h 129238"/>
                <a:gd name="connsiteX13" fmla="*/ 46953 w 60969"/>
                <a:gd name="connsiteY13" fmla="*/ 59766 h 129238"/>
                <a:gd name="connsiteX14" fmla="*/ 28073 w 60969"/>
                <a:gd name="connsiteY14" fmla="*/ 42992 h 129238"/>
                <a:gd name="connsiteX15" fmla="*/ 186 w 60969"/>
                <a:gd name="connsiteY15" fmla="*/ 72538 h 129238"/>
                <a:gd name="connsiteX16" fmla="*/ 3824 w 60969"/>
                <a:gd name="connsiteY16" fmla="*/ 75206 h 129238"/>
                <a:gd name="connsiteX17" fmla="*/ 7808 w 60969"/>
                <a:gd name="connsiteY17" fmla="*/ 71394 h 129238"/>
                <a:gd name="connsiteX18" fmla="*/ 27380 w 60969"/>
                <a:gd name="connsiteY18" fmla="*/ 49473 h 129238"/>
                <a:gd name="connsiteX19" fmla="*/ 32577 w 60969"/>
                <a:gd name="connsiteY19" fmla="*/ 56717 h 129238"/>
                <a:gd name="connsiteX20" fmla="*/ 31537 w 60969"/>
                <a:gd name="connsiteY20" fmla="*/ 63579 h 129238"/>
                <a:gd name="connsiteX21" fmla="*/ 20106 w 60969"/>
                <a:gd name="connsiteY21" fmla="*/ 93887 h 129238"/>
                <a:gd name="connsiteX22" fmla="*/ 16295 w 60969"/>
                <a:gd name="connsiteY22" fmla="*/ 103990 h 129238"/>
                <a:gd name="connsiteX23" fmla="*/ 14390 w 60969"/>
                <a:gd name="connsiteY23" fmla="*/ 112567 h 129238"/>
                <a:gd name="connsiteX24" fmla="*/ 33269 w 60969"/>
                <a:gd name="connsiteY24" fmla="*/ 129342 h 129238"/>
                <a:gd name="connsiteX25" fmla="*/ 61156 w 60969"/>
                <a:gd name="connsiteY25" fmla="*/ 99796 h 12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0969" h="129238">
                  <a:moveTo>
                    <a:pt x="53015" y="8300"/>
                  </a:moveTo>
                  <a:cubicBezTo>
                    <a:pt x="53015" y="3725"/>
                    <a:pt x="49898" y="103"/>
                    <a:pt x="45394" y="103"/>
                  </a:cubicBezTo>
                  <a:cubicBezTo>
                    <a:pt x="40544" y="103"/>
                    <a:pt x="34828" y="5250"/>
                    <a:pt x="34828" y="11540"/>
                  </a:cubicBezTo>
                  <a:cubicBezTo>
                    <a:pt x="34828" y="16878"/>
                    <a:pt x="38639" y="19737"/>
                    <a:pt x="42276" y="19737"/>
                  </a:cubicBezTo>
                  <a:cubicBezTo>
                    <a:pt x="47992" y="19737"/>
                    <a:pt x="53015" y="14018"/>
                    <a:pt x="53015" y="8300"/>
                  </a:cubicBezTo>
                  <a:close/>
                  <a:moveTo>
                    <a:pt x="61156" y="99796"/>
                  </a:moveTo>
                  <a:cubicBezTo>
                    <a:pt x="61156" y="97127"/>
                    <a:pt x="58212" y="97127"/>
                    <a:pt x="57519" y="97127"/>
                  </a:cubicBezTo>
                  <a:cubicBezTo>
                    <a:pt x="54574" y="97127"/>
                    <a:pt x="54401" y="97890"/>
                    <a:pt x="53362" y="101512"/>
                  </a:cubicBezTo>
                  <a:cubicBezTo>
                    <a:pt x="50417" y="111996"/>
                    <a:pt x="42623" y="122861"/>
                    <a:pt x="33962" y="122861"/>
                  </a:cubicBezTo>
                  <a:cubicBezTo>
                    <a:pt x="29978" y="122861"/>
                    <a:pt x="28766" y="119811"/>
                    <a:pt x="28766" y="115617"/>
                  </a:cubicBezTo>
                  <a:cubicBezTo>
                    <a:pt x="28766" y="111614"/>
                    <a:pt x="29632" y="109518"/>
                    <a:pt x="31018" y="105896"/>
                  </a:cubicBezTo>
                  <a:cubicBezTo>
                    <a:pt x="32403" y="102083"/>
                    <a:pt x="33789" y="98271"/>
                    <a:pt x="34655" y="95603"/>
                  </a:cubicBezTo>
                  <a:cubicBezTo>
                    <a:pt x="35348" y="93887"/>
                    <a:pt x="42103" y="76160"/>
                    <a:pt x="44528" y="69297"/>
                  </a:cubicBezTo>
                  <a:cubicBezTo>
                    <a:pt x="45914" y="65485"/>
                    <a:pt x="46953" y="63007"/>
                    <a:pt x="46953" y="59766"/>
                  </a:cubicBezTo>
                  <a:cubicBezTo>
                    <a:pt x="46953" y="50617"/>
                    <a:pt x="38985" y="42992"/>
                    <a:pt x="28073" y="42992"/>
                  </a:cubicBezTo>
                  <a:cubicBezTo>
                    <a:pt x="9886" y="42992"/>
                    <a:pt x="186" y="67391"/>
                    <a:pt x="186" y="72538"/>
                  </a:cubicBezTo>
                  <a:cubicBezTo>
                    <a:pt x="186" y="75206"/>
                    <a:pt x="2958" y="75206"/>
                    <a:pt x="3824" y="75206"/>
                  </a:cubicBezTo>
                  <a:cubicBezTo>
                    <a:pt x="6768" y="75206"/>
                    <a:pt x="6942" y="74253"/>
                    <a:pt x="7808" y="71394"/>
                  </a:cubicBezTo>
                  <a:cubicBezTo>
                    <a:pt x="11618" y="57860"/>
                    <a:pt x="19932" y="49473"/>
                    <a:pt x="27380" y="49473"/>
                  </a:cubicBezTo>
                  <a:cubicBezTo>
                    <a:pt x="30671" y="49473"/>
                    <a:pt x="32577" y="51570"/>
                    <a:pt x="32577" y="56717"/>
                  </a:cubicBezTo>
                  <a:cubicBezTo>
                    <a:pt x="32577" y="57479"/>
                    <a:pt x="32577" y="59957"/>
                    <a:pt x="31537" y="63579"/>
                  </a:cubicBezTo>
                  <a:cubicBezTo>
                    <a:pt x="30325" y="67010"/>
                    <a:pt x="22530" y="87406"/>
                    <a:pt x="20106" y="93887"/>
                  </a:cubicBezTo>
                  <a:cubicBezTo>
                    <a:pt x="18893" y="97127"/>
                    <a:pt x="18893" y="97509"/>
                    <a:pt x="16295" y="103990"/>
                  </a:cubicBezTo>
                  <a:cubicBezTo>
                    <a:pt x="15429" y="106658"/>
                    <a:pt x="14390" y="109327"/>
                    <a:pt x="14390" y="112567"/>
                  </a:cubicBezTo>
                  <a:cubicBezTo>
                    <a:pt x="14390" y="122480"/>
                    <a:pt x="22877" y="129342"/>
                    <a:pt x="33269" y="129342"/>
                  </a:cubicBezTo>
                  <a:cubicBezTo>
                    <a:pt x="51457" y="129342"/>
                    <a:pt x="61156" y="104562"/>
                    <a:pt x="61156" y="99796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0" name="Dowolny kształt: kształt 59">
              <a:extLst>
                <a:ext uri="{FF2B5EF4-FFF2-40B4-BE49-F238E27FC236}">
                  <a16:creationId xmlns:a16="http://schemas.microsoft.com/office/drawing/2014/main" id="{B4C0F648-257A-7C22-07EB-6FDB995965E2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9376699" y="6583873"/>
              <a:ext cx="190877" cy="689653"/>
            </a:xfrm>
            <a:custGeom>
              <a:avLst/>
              <a:gdLst>
                <a:gd name="connsiteX0" fmla="*/ 28944 w 190877"/>
                <a:gd name="connsiteY0" fmla="*/ 689729 h 689653"/>
                <a:gd name="connsiteX1" fmla="*/ 38644 w 190877"/>
                <a:gd name="connsiteY1" fmla="*/ 684392 h 689653"/>
                <a:gd name="connsiteX2" fmla="*/ 188643 w 190877"/>
                <a:gd name="connsiteY2" fmla="*/ 8844 h 689653"/>
                <a:gd name="connsiteX3" fmla="*/ 191068 w 190877"/>
                <a:gd name="connsiteY3" fmla="*/ 3888 h 689653"/>
                <a:gd name="connsiteX4" fmla="*/ 183101 w 190877"/>
                <a:gd name="connsiteY4" fmla="*/ 75 h 689653"/>
                <a:gd name="connsiteX5" fmla="*/ 176172 w 190877"/>
                <a:gd name="connsiteY5" fmla="*/ 838 h 689653"/>
                <a:gd name="connsiteX6" fmla="*/ 95803 w 190877"/>
                <a:gd name="connsiteY6" fmla="*/ 134270 h 689653"/>
                <a:gd name="connsiteX7" fmla="*/ 8505 w 190877"/>
                <a:gd name="connsiteY7" fmla="*/ 489199 h 689653"/>
                <a:gd name="connsiteX8" fmla="*/ 191 w 190877"/>
                <a:gd name="connsiteY8" fmla="*/ 670667 h 689653"/>
                <a:gd name="connsiteX9" fmla="*/ 191 w 190877"/>
                <a:gd name="connsiteY9" fmla="*/ 685535 h 689653"/>
                <a:gd name="connsiteX10" fmla="*/ 9891 w 190877"/>
                <a:gd name="connsiteY10" fmla="*/ 689729 h 689653"/>
                <a:gd name="connsiteX11" fmla="*/ 28944 w 190877"/>
                <a:gd name="connsiteY11" fmla="*/ 689729 h 689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0877" h="689653">
                  <a:moveTo>
                    <a:pt x="28944" y="689729"/>
                  </a:moveTo>
                  <a:cubicBezTo>
                    <a:pt x="36565" y="689729"/>
                    <a:pt x="38644" y="689729"/>
                    <a:pt x="38644" y="684392"/>
                  </a:cubicBezTo>
                  <a:cubicBezTo>
                    <a:pt x="39337" y="417146"/>
                    <a:pt x="67397" y="195267"/>
                    <a:pt x="188643" y="8844"/>
                  </a:cubicBezTo>
                  <a:cubicBezTo>
                    <a:pt x="191068" y="5413"/>
                    <a:pt x="191068" y="4650"/>
                    <a:pt x="191068" y="3888"/>
                  </a:cubicBezTo>
                  <a:cubicBezTo>
                    <a:pt x="191068" y="75"/>
                    <a:pt x="188643" y="75"/>
                    <a:pt x="183101" y="75"/>
                  </a:cubicBezTo>
                  <a:cubicBezTo>
                    <a:pt x="177558" y="75"/>
                    <a:pt x="176865" y="75"/>
                    <a:pt x="176172" y="838"/>
                  </a:cubicBezTo>
                  <a:cubicBezTo>
                    <a:pt x="174787" y="1981"/>
                    <a:pt x="130791" y="57642"/>
                    <a:pt x="95803" y="134270"/>
                  </a:cubicBezTo>
                  <a:cubicBezTo>
                    <a:pt x="50076" y="234916"/>
                    <a:pt x="21323" y="350430"/>
                    <a:pt x="8505" y="489199"/>
                  </a:cubicBezTo>
                  <a:cubicBezTo>
                    <a:pt x="7466" y="501018"/>
                    <a:pt x="191" y="580315"/>
                    <a:pt x="191" y="670667"/>
                  </a:cubicBezTo>
                  <a:lnTo>
                    <a:pt x="191" y="685535"/>
                  </a:lnTo>
                  <a:cubicBezTo>
                    <a:pt x="538" y="689729"/>
                    <a:pt x="2616" y="689729"/>
                    <a:pt x="9891" y="689729"/>
                  </a:cubicBezTo>
                  <a:lnTo>
                    <a:pt x="28944" y="689729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1" name="Dowolny kształt: kształt 60">
              <a:extLst>
                <a:ext uri="{FF2B5EF4-FFF2-40B4-BE49-F238E27FC236}">
                  <a16:creationId xmlns:a16="http://schemas.microsoft.com/office/drawing/2014/main" id="{E1DE109B-2E7F-6DF9-8F1B-71C64CA8C370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9376699" y="7265909"/>
              <a:ext cx="190877" cy="689653"/>
            </a:xfrm>
            <a:custGeom>
              <a:avLst/>
              <a:gdLst>
                <a:gd name="connsiteX0" fmla="*/ 9891 w 190877"/>
                <a:gd name="connsiteY0" fmla="*/ 93 h 689653"/>
                <a:gd name="connsiteX1" fmla="*/ 191 w 190877"/>
                <a:gd name="connsiteY1" fmla="*/ 4287 h 689653"/>
                <a:gd name="connsiteX2" fmla="*/ 191 w 190877"/>
                <a:gd name="connsiteY2" fmla="*/ 19155 h 689653"/>
                <a:gd name="connsiteX3" fmla="*/ 48690 w 190877"/>
                <a:gd name="connsiteY3" fmla="*/ 427076 h 689653"/>
                <a:gd name="connsiteX4" fmla="*/ 168551 w 190877"/>
                <a:gd name="connsiteY4" fmla="*/ 679454 h 689653"/>
                <a:gd name="connsiteX5" fmla="*/ 176519 w 190877"/>
                <a:gd name="connsiteY5" fmla="*/ 688984 h 689653"/>
                <a:gd name="connsiteX6" fmla="*/ 183101 w 190877"/>
                <a:gd name="connsiteY6" fmla="*/ 689747 h 689653"/>
                <a:gd name="connsiteX7" fmla="*/ 191068 w 190877"/>
                <a:gd name="connsiteY7" fmla="*/ 685934 h 689653"/>
                <a:gd name="connsiteX8" fmla="*/ 188990 w 190877"/>
                <a:gd name="connsiteY8" fmla="*/ 680978 h 689653"/>
                <a:gd name="connsiteX9" fmla="*/ 38644 w 190877"/>
                <a:gd name="connsiteY9" fmla="*/ 5431 h 689653"/>
                <a:gd name="connsiteX10" fmla="*/ 28944 w 190877"/>
                <a:gd name="connsiteY10" fmla="*/ 93 h 689653"/>
                <a:gd name="connsiteX11" fmla="*/ 9891 w 190877"/>
                <a:gd name="connsiteY11" fmla="*/ 93 h 689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0877" h="689653">
                  <a:moveTo>
                    <a:pt x="9891" y="93"/>
                  </a:moveTo>
                  <a:cubicBezTo>
                    <a:pt x="2616" y="93"/>
                    <a:pt x="538" y="93"/>
                    <a:pt x="191" y="4287"/>
                  </a:cubicBezTo>
                  <a:lnTo>
                    <a:pt x="191" y="19155"/>
                  </a:lnTo>
                  <a:cubicBezTo>
                    <a:pt x="191" y="252089"/>
                    <a:pt x="37951" y="388571"/>
                    <a:pt x="48690" y="427076"/>
                  </a:cubicBezTo>
                  <a:cubicBezTo>
                    <a:pt x="72246" y="511710"/>
                    <a:pt x="110699" y="600919"/>
                    <a:pt x="168551" y="679454"/>
                  </a:cubicBezTo>
                  <a:cubicBezTo>
                    <a:pt x="173747" y="686316"/>
                    <a:pt x="175133" y="688222"/>
                    <a:pt x="176519" y="688984"/>
                  </a:cubicBezTo>
                  <a:cubicBezTo>
                    <a:pt x="177212" y="689366"/>
                    <a:pt x="177558" y="689747"/>
                    <a:pt x="183101" y="689747"/>
                  </a:cubicBezTo>
                  <a:cubicBezTo>
                    <a:pt x="188643" y="689747"/>
                    <a:pt x="191068" y="689747"/>
                    <a:pt x="191068" y="685934"/>
                  </a:cubicBezTo>
                  <a:cubicBezTo>
                    <a:pt x="191068" y="685172"/>
                    <a:pt x="191068" y="684410"/>
                    <a:pt x="188990" y="680978"/>
                  </a:cubicBezTo>
                  <a:cubicBezTo>
                    <a:pt x="73632" y="504848"/>
                    <a:pt x="38990" y="292882"/>
                    <a:pt x="38644" y="5431"/>
                  </a:cubicBezTo>
                  <a:cubicBezTo>
                    <a:pt x="38644" y="93"/>
                    <a:pt x="36565" y="93"/>
                    <a:pt x="28944" y="93"/>
                  </a:cubicBezTo>
                  <a:lnTo>
                    <a:pt x="9891" y="93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2" name="Dowolny kształt: kształt 61">
              <a:extLst>
                <a:ext uri="{FF2B5EF4-FFF2-40B4-BE49-F238E27FC236}">
                  <a16:creationId xmlns:a16="http://schemas.microsoft.com/office/drawing/2014/main" id="{F3E7E1AC-40E7-5BF7-CD39-5462501E38ED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9629240" y="6689858"/>
              <a:ext cx="91801" cy="244752"/>
            </a:xfrm>
            <a:custGeom>
              <a:avLst/>
              <a:gdLst>
                <a:gd name="connsiteX0" fmla="*/ 200 w 91801"/>
                <a:gd name="connsiteY0" fmla="*/ 230725 h 244752"/>
                <a:gd name="connsiteX1" fmla="*/ 7475 w 91801"/>
                <a:gd name="connsiteY1" fmla="*/ 244831 h 244752"/>
                <a:gd name="connsiteX2" fmla="*/ 15096 w 91801"/>
                <a:gd name="connsiteY2" fmla="*/ 230725 h 244752"/>
                <a:gd name="connsiteX3" fmla="*/ 15096 w 91801"/>
                <a:gd name="connsiteY3" fmla="*/ 14184 h 244752"/>
                <a:gd name="connsiteX4" fmla="*/ 7821 w 91801"/>
                <a:gd name="connsiteY4" fmla="*/ 78 h 244752"/>
                <a:gd name="connsiteX5" fmla="*/ 200 w 91801"/>
                <a:gd name="connsiteY5" fmla="*/ 14184 h 244752"/>
                <a:gd name="connsiteX6" fmla="*/ 200 w 91801"/>
                <a:gd name="connsiteY6" fmla="*/ 230725 h 244752"/>
                <a:gd name="connsiteX7" fmla="*/ 77105 w 91801"/>
                <a:gd name="connsiteY7" fmla="*/ 230725 h 244752"/>
                <a:gd name="connsiteX8" fmla="*/ 84380 w 91801"/>
                <a:gd name="connsiteY8" fmla="*/ 244831 h 244752"/>
                <a:gd name="connsiteX9" fmla="*/ 92001 w 91801"/>
                <a:gd name="connsiteY9" fmla="*/ 230725 h 244752"/>
                <a:gd name="connsiteX10" fmla="*/ 92001 w 91801"/>
                <a:gd name="connsiteY10" fmla="*/ 14184 h 244752"/>
                <a:gd name="connsiteX11" fmla="*/ 84726 w 91801"/>
                <a:gd name="connsiteY11" fmla="*/ 78 h 244752"/>
                <a:gd name="connsiteX12" fmla="*/ 77105 w 91801"/>
                <a:gd name="connsiteY12" fmla="*/ 14184 h 244752"/>
                <a:gd name="connsiteX13" fmla="*/ 77105 w 91801"/>
                <a:gd name="connsiteY13" fmla="*/ 230725 h 244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801" h="244752">
                  <a:moveTo>
                    <a:pt x="200" y="230725"/>
                  </a:moveTo>
                  <a:cubicBezTo>
                    <a:pt x="200" y="236825"/>
                    <a:pt x="200" y="244831"/>
                    <a:pt x="7475" y="244831"/>
                  </a:cubicBezTo>
                  <a:cubicBezTo>
                    <a:pt x="15096" y="244831"/>
                    <a:pt x="15096" y="237206"/>
                    <a:pt x="15096" y="230725"/>
                  </a:cubicBezTo>
                  <a:lnTo>
                    <a:pt x="15096" y="14184"/>
                  </a:lnTo>
                  <a:cubicBezTo>
                    <a:pt x="15096" y="8084"/>
                    <a:pt x="15096" y="78"/>
                    <a:pt x="7821" y="78"/>
                  </a:cubicBezTo>
                  <a:cubicBezTo>
                    <a:pt x="200" y="78"/>
                    <a:pt x="200" y="7703"/>
                    <a:pt x="200" y="14184"/>
                  </a:cubicBezTo>
                  <a:lnTo>
                    <a:pt x="200" y="230725"/>
                  </a:lnTo>
                  <a:close/>
                  <a:moveTo>
                    <a:pt x="77105" y="230725"/>
                  </a:moveTo>
                  <a:cubicBezTo>
                    <a:pt x="77105" y="236825"/>
                    <a:pt x="77105" y="244831"/>
                    <a:pt x="84380" y="244831"/>
                  </a:cubicBezTo>
                  <a:cubicBezTo>
                    <a:pt x="92001" y="244831"/>
                    <a:pt x="92001" y="237206"/>
                    <a:pt x="92001" y="230725"/>
                  </a:cubicBezTo>
                  <a:lnTo>
                    <a:pt x="92001" y="14184"/>
                  </a:lnTo>
                  <a:cubicBezTo>
                    <a:pt x="92001" y="8084"/>
                    <a:pt x="92001" y="78"/>
                    <a:pt x="84726" y="78"/>
                  </a:cubicBezTo>
                  <a:cubicBezTo>
                    <a:pt x="77105" y="78"/>
                    <a:pt x="77105" y="7703"/>
                    <a:pt x="77105" y="14184"/>
                  </a:cubicBezTo>
                  <a:lnTo>
                    <a:pt x="77105" y="230725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3" name="Dowolny kształt: kształt 62">
              <a:extLst>
                <a:ext uri="{FF2B5EF4-FFF2-40B4-BE49-F238E27FC236}">
                  <a16:creationId xmlns:a16="http://schemas.microsoft.com/office/drawing/2014/main" id="{E7319326-DC5C-F243-02F7-90FDADF66AD6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9629240" y="6918601"/>
              <a:ext cx="91801" cy="244752"/>
            </a:xfrm>
            <a:custGeom>
              <a:avLst/>
              <a:gdLst>
                <a:gd name="connsiteX0" fmla="*/ 200 w 91801"/>
                <a:gd name="connsiteY0" fmla="*/ 230731 h 244752"/>
                <a:gd name="connsiteX1" fmla="*/ 7475 w 91801"/>
                <a:gd name="connsiteY1" fmla="*/ 244837 h 244752"/>
                <a:gd name="connsiteX2" fmla="*/ 15096 w 91801"/>
                <a:gd name="connsiteY2" fmla="*/ 230731 h 244752"/>
                <a:gd name="connsiteX3" fmla="*/ 15096 w 91801"/>
                <a:gd name="connsiteY3" fmla="*/ 14190 h 244752"/>
                <a:gd name="connsiteX4" fmla="*/ 7821 w 91801"/>
                <a:gd name="connsiteY4" fmla="*/ 84 h 244752"/>
                <a:gd name="connsiteX5" fmla="*/ 200 w 91801"/>
                <a:gd name="connsiteY5" fmla="*/ 14190 h 244752"/>
                <a:gd name="connsiteX6" fmla="*/ 200 w 91801"/>
                <a:gd name="connsiteY6" fmla="*/ 230731 h 244752"/>
                <a:gd name="connsiteX7" fmla="*/ 77105 w 91801"/>
                <a:gd name="connsiteY7" fmla="*/ 230731 h 244752"/>
                <a:gd name="connsiteX8" fmla="*/ 84380 w 91801"/>
                <a:gd name="connsiteY8" fmla="*/ 244837 h 244752"/>
                <a:gd name="connsiteX9" fmla="*/ 92001 w 91801"/>
                <a:gd name="connsiteY9" fmla="*/ 230731 h 244752"/>
                <a:gd name="connsiteX10" fmla="*/ 92001 w 91801"/>
                <a:gd name="connsiteY10" fmla="*/ 14190 h 244752"/>
                <a:gd name="connsiteX11" fmla="*/ 84726 w 91801"/>
                <a:gd name="connsiteY11" fmla="*/ 84 h 244752"/>
                <a:gd name="connsiteX12" fmla="*/ 77105 w 91801"/>
                <a:gd name="connsiteY12" fmla="*/ 14190 h 244752"/>
                <a:gd name="connsiteX13" fmla="*/ 77105 w 91801"/>
                <a:gd name="connsiteY13" fmla="*/ 230731 h 244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801" h="244752">
                  <a:moveTo>
                    <a:pt x="200" y="230731"/>
                  </a:moveTo>
                  <a:cubicBezTo>
                    <a:pt x="200" y="236831"/>
                    <a:pt x="200" y="244837"/>
                    <a:pt x="7475" y="244837"/>
                  </a:cubicBezTo>
                  <a:cubicBezTo>
                    <a:pt x="15096" y="244837"/>
                    <a:pt x="15096" y="237212"/>
                    <a:pt x="15096" y="230731"/>
                  </a:cubicBezTo>
                  <a:lnTo>
                    <a:pt x="15096" y="14190"/>
                  </a:lnTo>
                  <a:cubicBezTo>
                    <a:pt x="15096" y="8090"/>
                    <a:pt x="15096" y="84"/>
                    <a:pt x="7821" y="84"/>
                  </a:cubicBezTo>
                  <a:cubicBezTo>
                    <a:pt x="200" y="84"/>
                    <a:pt x="200" y="7709"/>
                    <a:pt x="200" y="14190"/>
                  </a:cubicBezTo>
                  <a:lnTo>
                    <a:pt x="200" y="230731"/>
                  </a:lnTo>
                  <a:close/>
                  <a:moveTo>
                    <a:pt x="77105" y="230731"/>
                  </a:moveTo>
                  <a:cubicBezTo>
                    <a:pt x="77105" y="236831"/>
                    <a:pt x="77105" y="244837"/>
                    <a:pt x="84380" y="244837"/>
                  </a:cubicBezTo>
                  <a:cubicBezTo>
                    <a:pt x="92001" y="244837"/>
                    <a:pt x="92001" y="237212"/>
                    <a:pt x="92001" y="230731"/>
                  </a:cubicBezTo>
                  <a:lnTo>
                    <a:pt x="92001" y="14190"/>
                  </a:lnTo>
                  <a:cubicBezTo>
                    <a:pt x="92001" y="8090"/>
                    <a:pt x="92001" y="84"/>
                    <a:pt x="84726" y="84"/>
                  </a:cubicBezTo>
                  <a:cubicBezTo>
                    <a:pt x="77105" y="84"/>
                    <a:pt x="77105" y="7709"/>
                    <a:pt x="77105" y="14190"/>
                  </a:cubicBezTo>
                  <a:lnTo>
                    <a:pt x="77105" y="230731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4" name="Dowolny kształt: kształt 63">
              <a:extLst>
                <a:ext uri="{FF2B5EF4-FFF2-40B4-BE49-F238E27FC236}">
                  <a16:creationId xmlns:a16="http://schemas.microsoft.com/office/drawing/2014/main" id="{FF6508F6-7BDC-4C08-71D6-02503315217F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9629240" y="7147344"/>
              <a:ext cx="91801" cy="244752"/>
            </a:xfrm>
            <a:custGeom>
              <a:avLst/>
              <a:gdLst>
                <a:gd name="connsiteX0" fmla="*/ 200 w 91801"/>
                <a:gd name="connsiteY0" fmla="*/ 230737 h 244752"/>
                <a:gd name="connsiteX1" fmla="*/ 7475 w 91801"/>
                <a:gd name="connsiteY1" fmla="*/ 244843 h 244752"/>
                <a:gd name="connsiteX2" fmla="*/ 15096 w 91801"/>
                <a:gd name="connsiteY2" fmla="*/ 230737 h 244752"/>
                <a:gd name="connsiteX3" fmla="*/ 15096 w 91801"/>
                <a:gd name="connsiteY3" fmla="*/ 14196 h 244752"/>
                <a:gd name="connsiteX4" fmla="*/ 7821 w 91801"/>
                <a:gd name="connsiteY4" fmla="*/ 90 h 244752"/>
                <a:gd name="connsiteX5" fmla="*/ 200 w 91801"/>
                <a:gd name="connsiteY5" fmla="*/ 14196 h 244752"/>
                <a:gd name="connsiteX6" fmla="*/ 200 w 91801"/>
                <a:gd name="connsiteY6" fmla="*/ 230737 h 244752"/>
                <a:gd name="connsiteX7" fmla="*/ 77105 w 91801"/>
                <a:gd name="connsiteY7" fmla="*/ 230737 h 244752"/>
                <a:gd name="connsiteX8" fmla="*/ 84380 w 91801"/>
                <a:gd name="connsiteY8" fmla="*/ 244843 h 244752"/>
                <a:gd name="connsiteX9" fmla="*/ 92001 w 91801"/>
                <a:gd name="connsiteY9" fmla="*/ 230737 h 244752"/>
                <a:gd name="connsiteX10" fmla="*/ 92001 w 91801"/>
                <a:gd name="connsiteY10" fmla="*/ 14196 h 244752"/>
                <a:gd name="connsiteX11" fmla="*/ 84726 w 91801"/>
                <a:gd name="connsiteY11" fmla="*/ 90 h 244752"/>
                <a:gd name="connsiteX12" fmla="*/ 77105 w 91801"/>
                <a:gd name="connsiteY12" fmla="*/ 14196 h 244752"/>
                <a:gd name="connsiteX13" fmla="*/ 77105 w 91801"/>
                <a:gd name="connsiteY13" fmla="*/ 230737 h 244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801" h="244752">
                  <a:moveTo>
                    <a:pt x="200" y="230737"/>
                  </a:moveTo>
                  <a:cubicBezTo>
                    <a:pt x="200" y="236837"/>
                    <a:pt x="200" y="244843"/>
                    <a:pt x="7475" y="244843"/>
                  </a:cubicBezTo>
                  <a:cubicBezTo>
                    <a:pt x="15096" y="244843"/>
                    <a:pt x="15096" y="237218"/>
                    <a:pt x="15096" y="230737"/>
                  </a:cubicBezTo>
                  <a:lnTo>
                    <a:pt x="15096" y="14196"/>
                  </a:lnTo>
                  <a:cubicBezTo>
                    <a:pt x="15096" y="8096"/>
                    <a:pt x="15096" y="90"/>
                    <a:pt x="7821" y="90"/>
                  </a:cubicBezTo>
                  <a:cubicBezTo>
                    <a:pt x="200" y="90"/>
                    <a:pt x="200" y="7715"/>
                    <a:pt x="200" y="14196"/>
                  </a:cubicBezTo>
                  <a:lnTo>
                    <a:pt x="200" y="230737"/>
                  </a:lnTo>
                  <a:close/>
                  <a:moveTo>
                    <a:pt x="77105" y="230737"/>
                  </a:moveTo>
                  <a:cubicBezTo>
                    <a:pt x="77105" y="236837"/>
                    <a:pt x="77105" y="244843"/>
                    <a:pt x="84380" y="244843"/>
                  </a:cubicBezTo>
                  <a:cubicBezTo>
                    <a:pt x="92001" y="244843"/>
                    <a:pt x="92001" y="237218"/>
                    <a:pt x="92001" y="230737"/>
                  </a:cubicBezTo>
                  <a:lnTo>
                    <a:pt x="92001" y="14196"/>
                  </a:lnTo>
                  <a:cubicBezTo>
                    <a:pt x="92001" y="8096"/>
                    <a:pt x="92001" y="90"/>
                    <a:pt x="84726" y="90"/>
                  </a:cubicBezTo>
                  <a:cubicBezTo>
                    <a:pt x="77105" y="90"/>
                    <a:pt x="77105" y="7715"/>
                    <a:pt x="77105" y="14196"/>
                  </a:cubicBezTo>
                  <a:lnTo>
                    <a:pt x="77105" y="230737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5" name="Dowolny kształt: kształt 64">
              <a:extLst>
                <a:ext uri="{FF2B5EF4-FFF2-40B4-BE49-F238E27FC236}">
                  <a16:creationId xmlns:a16="http://schemas.microsoft.com/office/drawing/2014/main" id="{0E117D37-FA17-49B4-DEB9-21020E92005C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9629240" y="7376087"/>
              <a:ext cx="91801" cy="244752"/>
            </a:xfrm>
            <a:custGeom>
              <a:avLst/>
              <a:gdLst>
                <a:gd name="connsiteX0" fmla="*/ 200 w 91801"/>
                <a:gd name="connsiteY0" fmla="*/ 230743 h 244752"/>
                <a:gd name="connsiteX1" fmla="*/ 7475 w 91801"/>
                <a:gd name="connsiteY1" fmla="*/ 244849 h 244752"/>
                <a:gd name="connsiteX2" fmla="*/ 15096 w 91801"/>
                <a:gd name="connsiteY2" fmla="*/ 230743 h 244752"/>
                <a:gd name="connsiteX3" fmla="*/ 15096 w 91801"/>
                <a:gd name="connsiteY3" fmla="*/ 14201 h 244752"/>
                <a:gd name="connsiteX4" fmla="*/ 7821 w 91801"/>
                <a:gd name="connsiteY4" fmla="*/ 96 h 244752"/>
                <a:gd name="connsiteX5" fmla="*/ 200 w 91801"/>
                <a:gd name="connsiteY5" fmla="*/ 14201 h 244752"/>
                <a:gd name="connsiteX6" fmla="*/ 200 w 91801"/>
                <a:gd name="connsiteY6" fmla="*/ 230743 h 244752"/>
                <a:gd name="connsiteX7" fmla="*/ 77105 w 91801"/>
                <a:gd name="connsiteY7" fmla="*/ 230743 h 244752"/>
                <a:gd name="connsiteX8" fmla="*/ 84380 w 91801"/>
                <a:gd name="connsiteY8" fmla="*/ 244849 h 244752"/>
                <a:gd name="connsiteX9" fmla="*/ 92001 w 91801"/>
                <a:gd name="connsiteY9" fmla="*/ 230743 h 244752"/>
                <a:gd name="connsiteX10" fmla="*/ 92001 w 91801"/>
                <a:gd name="connsiteY10" fmla="*/ 14201 h 244752"/>
                <a:gd name="connsiteX11" fmla="*/ 84726 w 91801"/>
                <a:gd name="connsiteY11" fmla="*/ 96 h 244752"/>
                <a:gd name="connsiteX12" fmla="*/ 77105 w 91801"/>
                <a:gd name="connsiteY12" fmla="*/ 14201 h 244752"/>
                <a:gd name="connsiteX13" fmla="*/ 77105 w 91801"/>
                <a:gd name="connsiteY13" fmla="*/ 230743 h 244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801" h="244752">
                  <a:moveTo>
                    <a:pt x="200" y="230743"/>
                  </a:moveTo>
                  <a:cubicBezTo>
                    <a:pt x="200" y="236843"/>
                    <a:pt x="200" y="244849"/>
                    <a:pt x="7475" y="244849"/>
                  </a:cubicBezTo>
                  <a:cubicBezTo>
                    <a:pt x="15096" y="244849"/>
                    <a:pt x="15096" y="237224"/>
                    <a:pt x="15096" y="230743"/>
                  </a:cubicBezTo>
                  <a:lnTo>
                    <a:pt x="15096" y="14201"/>
                  </a:lnTo>
                  <a:cubicBezTo>
                    <a:pt x="15096" y="8102"/>
                    <a:pt x="15096" y="96"/>
                    <a:pt x="7821" y="96"/>
                  </a:cubicBezTo>
                  <a:cubicBezTo>
                    <a:pt x="200" y="96"/>
                    <a:pt x="200" y="7720"/>
                    <a:pt x="200" y="14201"/>
                  </a:cubicBezTo>
                  <a:lnTo>
                    <a:pt x="200" y="230743"/>
                  </a:lnTo>
                  <a:close/>
                  <a:moveTo>
                    <a:pt x="77105" y="230743"/>
                  </a:moveTo>
                  <a:cubicBezTo>
                    <a:pt x="77105" y="236843"/>
                    <a:pt x="77105" y="244849"/>
                    <a:pt x="84380" y="244849"/>
                  </a:cubicBezTo>
                  <a:cubicBezTo>
                    <a:pt x="92001" y="244849"/>
                    <a:pt x="92001" y="237224"/>
                    <a:pt x="92001" y="230743"/>
                  </a:cubicBezTo>
                  <a:lnTo>
                    <a:pt x="92001" y="14201"/>
                  </a:lnTo>
                  <a:cubicBezTo>
                    <a:pt x="92001" y="8102"/>
                    <a:pt x="92001" y="96"/>
                    <a:pt x="84726" y="96"/>
                  </a:cubicBezTo>
                  <a:cubicBezTo>
                    <a:pt x="77105" y="96"/>
                    <a:pt x="77105" y="7720"/>
                    <a:pt x="77105" y="14201"/>
                  </a:cubicBezTo>
                  <a:lnTo>
                    <a:pt x="77105" y="230743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6" name="Dowolny kształt: kształt 65">
              <a:extLst>
                <a:ext uri="{FF2B5EF4-FFF2-40B4-BE49-F238E27FC236}">
                  <a16:creationId xmlns:a16="http://schemas.microsoft.com/office/drawing/2014/main" id="{89C7911D-0C56-2432-06C4-8F6C8BE52AE5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9629240" y="7604831"/>
              <a:ext cx="91801" cy="244752"/>
            </a:xfrm>
            <a:custGeom>
              <a:avLst/>
              <a:gdLst>
                <a:gd name="connsiteX0" fmla="*/ 200 w 91801"/>
                <a:gd name="connsiteY0" fmla="*/ 230749 h 244752"/>
                <a:gd name="connsiteX1" fmla="*/ 7475 w 91801"/>
                <a:gd name="connsiteY1" fmla="*/ 244854 h 244752"/>
                <a:gd name="connsiteX2" fmla="*/ 15096 w 91801"/>
                <a:gd name="connsiteY2" fmla="*/ 230749 h 244752"/>
                <a:gd name="connsiteX3" fmla="*/ 15096 w 91801"/>
                <a:gd name="connsiteY3" fmla="*/ 14207 h 244752"/>
                <a:gd name="connsiteX4" fmla="*/ 7821 w 91801"/>
                <a:gd name="connsiteY4" fmla="*/ 102 h 244752"/>
                <a:gd name="connsiteX5" fmla="*/ 200 w 91801"/>
                <a:gd name="connsiteY5" fmla="*/ 14207 h 244752"/>
                <a:gd name="connsiteX6" fmla="*/ 200 w 91801"/>
                <a:gd name="connsiteY6" fmla="*/ 230749 h 244752"/>
                <a:gd name="connsiteX7" fmla="*/ 77105 w 91801"/>
                <a:gd name="connsiteY7" fmla="*/ 230749 h 244752"/>
                <a:gd name="connsiteX8" fmla="*/ 84380 w 91801"/>
                <a:gd name="connsiteY8" fmla="*/ 244854 h 244752"/>
                <a:gd name="connsiteX9" fmla="*/ 92001 w 91801"/>
                <a:gd name="connsiteY9" fmla="*/ 230749 h 244752"/>
                <a:gd name="connsiteX10" fmla="*/ 92001 w 91801"/>
                <a:gd name="connsiteY10" fmla="*/ 14207 h 244752"/>
                <a:gd name="connsiteX11" fmla="*/ 84726 w 91801"/>
                <a:gd name="connsiteY11" fmla="*/ 102 h 244752"/>
                <a:gd name="connsiteX12" fmla="*/ 77105 w 91801"/>
                <a:gd name="connsiteY12" fmla="*/ 14207 h 244752"/>
                <a:gd name="connsiteX13" fmla="*/ 77105 w 91801"/>
                <a:gd name="connsiteY13" fmla="*/ 230749 h 244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801" h="244752">
                  <a:moveTo>
                    <a:pt x="200" y="230749"/>
                  </a:moveTo>
                  <a:cubicBezTo>
                    <a:pt x="200" y="236849"/>
                    <a:pt x="200" y="244854"/>
                    <a:pt x="7475" y="244854"/>
                  </a:cubicBezTo>
                  <a:cubicBezTo>
                    <a:pt x="15096" y="244854"/>
                    <a:pt x="15096" y="237230"/>
                    <a:pt x="15096" y="230749"/>
                  </a:cubicBezTo>
                  <a:lnTo>
                    <a:pt x="15096" y="14207"/>
                  </a:lnTo>
                  <a:cubicBezTo>
                    <a:pt x="15096" y="8108"/>
                    <a:pt x="15096" y="102"/>
                    <a:pt x="7821" y="102"/>
                  </a:cubicBezTo>
                  <a:cubicBezTo>
                    <a:pt x="200" y="102"/>
                    <a:pt x="200" y="7726"/>
                    <a:pt x="200" y="14207"/>
                  </a:cubicBezTo>
                  <a:lnTo>
                    <a:pt x="200" y="230749"/>
                  </a:lnTo>
                  <a:close/>
                  <a:moveTo>
                    <a:pt x="77105" y="230749"/>
                  </a:moveTo>
                  <a:cubicBezTo>
                    <a:pt x="77105" y="236849"/>
                    <a:pt x="77105" y="244854"/>
                    <a:pt x="84380" y="244854"/>
                  </a:cubicBezTo>
                  <a:cubicBezTo>
                    <a:pt x="92001" y="244854"/>
                    <a:pt x="92001" y="237230"/>
                    <a:pt x="92001" y="230749"/>
                  </a:cubicBezTo>
                  <a:lnTo>
                    <a:pt x="92001" y="14207"/>
                  </a:lnTo>
                  <a:cubicBezTo>
                    <a:pt x="92001" y="8108"/>
                    <a:pt x="92001" y="102"/>
                    <a:pt x="84726" y="102"/>
                  </a:cubicBezTo>
                  <a:cubicBezTo>
                    <a:pt x="77105" y="102"/>
                    <a:pt x="77105" y="7726"/>
                    <a:pt x="77105" y="14207"/>
                  </a:cubicBezTo>
                  <a:lnTo>
                    <a:pt x="77105" y="230749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7" name="Dowolny kształt: kształt 66">
              <a:extLst>
                <a:ext uri="{FF2B5EF4-FFF2-40B4-BE49-F238E27FC236}">
                  <a16:creationId xmlns:a16="http://schemas.microsoft.com/office/drawing/2014/main" id="{8EADD077-A336-6EDE-D054-A8C1B4AD5A97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9960831" y="6728306"/>
              <a:ext cx="110577" cy="200681"/>
            </a:xfrm>
            <a:custGeom>
              <a:avLst/>
              <a:gdLst>
                <a:gd name="connsiteX0" fmla="*/ 41677 w 110577"/>
                <a:gd name="connsiteY0" fmla="*/ 189022 h 200681"/>
                <a:gd name="connsiteX1" fmla="*/ 40707 w 110577"/>
                <a:gd name="connsiteY1" fmla="*/ 133781 h 200681"/>
                <a:gd name="connsiteX2" fmla="*/ 69321 w 110577"/>
                <a:gd name="connsiteY2" fmla="*/ 148459 h 200681"/>
                <a:gd name="connsiteX3" fmla="*/ 104725 w 110577"/>
                <a:gd name="connsiteY3" fmla="*/ 119905 h 200681"/>
                <a:gd name="connsiteX4" fmla="*/ 110788 w 110577"/>
                <a:gd name="connsiteY4" fmla="*/ 68400 h 200681"/>
                <a:gd name="connsiteX5" fmla="*/ 109333 w 110577"/>
                <a:gd name="connsiteY5" fmla="*/ 33174 h 200681"/>
                <a:gd name="connsiteX6" fmla="*/ 78294 w 110577"/>
                <a:gd name="connsiteY6" fmla="*/ 16094 h 200681"/>
                <a:gd name="connsiteX7" fmla="*/ 40707 w 110577"/>
                <a:gd name="connsiteY7" fmla="*/ 44382 h 200681"/>
                <a:gd name="connsiteX8" fmla="*/ 41192 w 110577"/>
                <a:gd name="connsiteY8" fmla="*/ 35309 h 200681"/>
                <a:gd name="connsiteX9" fmla="*/ 29067 w 110577"/>
                <a:gd name="connsiteY9" fmla="*/ 13693 h 200681"/>
                <a:gd name="connsiteX10" fmla="*/ 33917 w 110577"/>
                <a:gd name="connsiteY10" fmla="*/ 2484 h 200681"/>
                <a:gd name="connsiteX11" fmla="*/ 30037 w 110577"/>
                <a:gd name="connsiteY11" fmla="*/ 82 h 200681"/>
                <a:gd name="connsiteX12" fmla="*/ 8213 w 110577"/>
                <a:gd name="connsiteY12" fmla="*/ 31039 h 200681"/>
                <a:gd name="connsiteX13" fmla="*/ 20338 w 110577"/>
                <a:gd name="connsiteY13" fmla="*/ 49719 h 200681"/>
                <a:gd name="connsiteX14" fmla="*/ 20338 w 110577"/>
                <a:gd name="connsiteY14" fmla="*/ 115635 h 200681"/>
                <a:gd name="connsiteX15" fmla="*/ 211 w 110577"/>
                <a:gd name="connsiteY15" fmla="*/ 133515 h 200681"/>
                <a:gd name="connsiteX16" fmla="*/ 3120 w 110577"/>
                <a:gd name="connsiteY16" fmla="*/ 137251 h 200681"/>
                <a:gd name="connsiteX17" fmla="*/ 20095 w 110577"/>
                <a:gd name="connsiteY17" fmla="*/ 131113 h 200681"/>
                <a:gd name="connsiteX18" fmla="*/ 17670 w 110577"/>
                <a:gd name="connsiteY18" fmla="*/ 198896 h 200681"/>
                <a:gd name="connsiteX19" fmla="*/ 20580 w 110577"/>
                <a:gd name="connsiteY19" fmla="*/ 200764 h 200681"/>
                <a:gd name="connsiteX20" fmla="*/ 41677 w 110577"/>
                <a:gd name="connsiteY20" fmla="*/ 189022 h 200681"/>
                <a:gd name="connsiteX21" fmla="*/ 40949 w 110577"/>
                <a:gd name="connsiteY21" fmla="*/ 51054 h 200681"/>
                <a:gd name="connsiteX22" fmla="*/ 62531 w 110577"/>
                <a:gd name="connsiteY22" fmla="*/ 39311 h 200681"/>
                <a:gd name="connsiteX23" fmla="*/ 87751 w 110577"/>
                <a:gd name="connsiteY23" fmla="*/ 49452 h 200681"/>
                <a:gd name="connsiteX24" fmla="*/ 89206 w 110577"/>
                <a:gd name="connsiteY24" fmla="*/ 82277 h 200681"/>
                <a:gd name="connsiteX25" fmla="*/ 82658 w 110577"/>
                <a:gd name="connsiteY25" fmla="*/ 129778 h 200681"/>
                <a:gd name="connsiteX26" fmla="*/ 40949 w 110577"/>
                <a:gd name="connsiteY26" fmla="*/ 115368 h 200681"/>
                <a:gd name="connsiteX27" fmla="*/ 40949 w 110577"/>
                <a:gd name="connsiteY27" fmla="*/ 51054 h 20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0577" h="200681">
                  <a:moveTo>
                    <a:pt x="41677" y="189022"/>
                  </a:moveTo>
                  <a:cubicBezTo>
                    <a:pt x="40949" y="170609"/>
                    <a:pt x="40707" y="152195"/>
                    <a:pt x="40707" y="133781"/>
                  </a:cubicBezTo>
                  <a:cubicBezTo>
                    <a:pt x="51377" y="135650"/>
                    <a:pt x="60834" y="141521"/>
                    <a:pt x="69321" y="148459"/>
                  </a:cubicBezTo>
                  <a:lnTo>
                    <a:pt x="104725" y="119905"/>
                  </a:lnTo>
                  <a:cubicBezTo>
                    <a:pt x="110545" y="104159"/>
                    <a:pt x="110788" y="84678"/>
                    <a:pt x="110788" y="68400"/>
                  </a:cubicBezTo>
                  <a:cubicBezTo>
                    <a:pt x="110788" y="56658"/>
                    <a:pt x="110060" y="44916"/>
                    <a:pt x="109333" y="33174"/>
                  </a:cubicBezTo>
                  <a:cubicBezTo>
                    <a:pt x="98421" y="28904"/>
                    <a:pt x="87508" y="23566"/>
                    <a:pt x="78294" y="16094"/>
                  </a:cubicBezTo>
                  <a:cubicBezTo>
                    <a:pt x="65926" y="25968"/>
                    <a:pt x="53559" y="35575"/>
                    <a:pt x="40707" y="44382"/>
                  </a:cubicBezTo>
                  <a:cubicBezTo>
                    <a:pt x="40949" y="41180"/>
                    <a:pt x="41192" y="35575"/>
                    <a:pt x="41192" y="35309"/>
                  </a:cubicBezTo>
                  <a:cubicBezTo>
                    <a:pt x="35372" y="29438"/>
                    <a:pt x="29067" y="21432"/>
                    <a:pt x="29067" y="13693"/>
                  </a:cubicBezTo>
                  <a:cubicBezTo>
                    <a:pt x="29067" y="9423"/>
                    <a:pt x="31250" y="5687"/>
                    <a:pt x="33917" y="2484"/>
                  </a:cubicBezTo>
                  <a:lnTo>
                    <a:pt x="30037" y="82"/>
                  </a:lnTo>
                  <a:cubicBezTo>
                    <a:pt x="22035" y="7821"/>
                    <a:pt x="8213" y="23300"/>
                    <a:pt x="8213" y="31039"/>
                  </a:cubicBezTo>
                  <a:cubicBezTo>
                    <a:pt x="8213" y="33707"/>
                    <a:pt x="11608" y="37443"/>
                    <a:pt x="20338" y="49719"/>
                  </a:cubicBezTo>
                  <a:lnTo>
                    <a:pt x="20338" y="115635"/>
                  </a:lnTo>
                  <a:cubicBezTo>
                    <a:pt x="16700" y="118303"/>
                    <a:pt x="6758" y="127377"/>
                    <a:pt x="211" y="133515"/>
                  </a:cubicBezTo>
                  <a:lnTo>
                    <a:pt x="3120" y="137251"/>
                  </a:lnTo>
                  <a:cubicBezTo>
                    <a:pt x="7970" y="132981"/>
                    <a:pt x="14033" y="131113"/>
                    <a:pt x="20095" y="131113"/>
                  </a:cubicBezTo>
                  <a:cubicBezTo>
                    <a:pt x="20095" y="145790"/>
                    <a:pt x="18640" y="176747"/>
                    <a:pt x="17670" y="198896"/>
                  </a:cubicBezTo>
                  <a:lnTo>
                    <a:pt x="20580" y="200764"/>
                  </a:lnTo>
                  <a:lnTo>
                    <a:pt x="41677" y="189022"/>
                  </a:lnTo>
                  <a:close/>
                  <a:moveTo>
                    <a:pt x="40949" y="51054"/>
                  </a:moveTo>
                  <a:cubicBezTo>
                    <a:pt x="47982" y="46517"/>
                    <a:pt x="54772" y="42247"/>
                    <a:pt x="62531" y="39311"/>
                  </a:cubicBezTo>
                  <a:cubicBezTo>
                    <a:pt x="70534" y="41980"/>
                    <a:pt x="81203" y="45983"/>
                    <a:pt x="87751" y="49452"/>
                  </a:cubicBezTo>
                  <a:cubicBezTo>
                    <a:pt x="88721" y="60394"/>
                    <a:pt x="89206" y="71335"/>
                    <a:pt x="89206" y="82277"/>
                  </a:cubicBezTo>
                  <a:cubicBezTo>
                    <a:pt x="89206" y="107629"/>
                    <a:pt x="86781" y="121773"/>
                    <a:pt x="82658" y="129778"/>
                  </a:cubicBezTo>
                  <a:cubicBezTo>
                    <a:pt x="69564" y="123374"/>
                    <a:pt x="51619" y="115368"/>
                    <a:pt x="40949" y="115368"/>
                  </a:cubicBezTo>
                  <a:lnTo>
                    <a:pt x="40949" y="51054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8" name="Dowolny kształt: kształt 67">
              <a:extLst>
                <a:ext uri="{FF2B5EF4-FFF2-40B4-BE49-F238E27FC236}">
                  <a16:creationId xmlns:a16="http://schemas.microsoft.com/office/drawing/2014/main" id="{21306839-B9AE-D5EF-50B8-DFA3EAE3272B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9790865" y="7002855"/>
              <a:ext cx="461084" cy="533728"/>
            </a:xfrm>
            <a:custGeom>
              <a:avLst/>
              <a:gdLst>
                <a:gd name="connsiteX0" fmla="*/ 419373 w 461084"/>
                <a:gd name="connsiteY0" fmla="*/ 533814 h 533728"/>
                <a:gd name="connsiteX1" fmla="*/ 461290 w 461084"/>
                <a:gd name="connsiteY1" fmla="*/ 411819 h 533728"/>
                <a:gd name="connsiteX2" fmla="*/ 452630 w 461084"/>
                <a:gd name="connsiteY2" fmla="*/ 411819 h 533728"/>
                <a:gd name="connsiteX3" fmla="*/ 362560 w 461084"/>
                <a:gd name="connsiteY3" fmla="*/ 488829 h 533728"/>
                <a:gd name="connsiteX4" fmla="*/ 254824 w 461084"/>
                <a:gd name="connsiteY4" fmla="*/ 500647 h 533728"/>
                <a:gd name="connsiteX5" fmla="*/ 45933 w 461084"/>
                <a:gd name="connsiteY5" fmla="*/ 500647 h 533728"/>
                <a:gd name="connsiteX6" fmla="*/ 222260 w 461084"/>
                <a:gd name="connsiteY6" fmla="*/ 273050 h 533728"/>
                <a:gd name="connsiteX7" fmla="*/ 225378 w 461084"/>
                <a:gd name="connsiteY7" fmla="*/ 266950 h 533728"/>
                <a:gd name="connsiteX8" fmla="*/ 222953 w 461084"/>
                <a:gd name="connsiteY8" fmla="*/ 261232 h 533728"/>
                <a:gd name="connsiteX9" fmla="*/ 61522 w 461084"/>
                <a:gd name="connsiteY9" fmla="*/ 18385 h 533728"/>
                <a:gd name="connsiteX10" fmla="*/ 251360 w 461084"/>
                <a:gd name="connsiteY10" fmla="*/ 18385 h 533728"/>
                <a:gd name="connsiteX11" fmla="*/ 332422 w 461084"/>
                <a:gd name="connsiteY11" fmla="*/ 24485 h 533728"/>
                <a:gd name="connsiteX12" fmla="*/ 408634 w 461084"/>
                <a:gd name="connsiteY12" fmla="*/ 53077 h 533728"/>
                <a:gd name="connsiteX13" fmla="*/ 452630 w 461084"/>
                <a:gd name="connsiteY13" fmla="*/ 107213 h 533728"/>
                <a:gd name="connsiteX14" fmla="*/ 461290 w 461084"/>
                <a:gd name="connsiteY14" fmla="*/ 107213 h 533728"/>
                <a:gd name="connsiteX15" fmla="*/ 419373 w 461084"/>
                <a:gd name="connsiteY15" fmla="*/ 86 h 533728"/>
                <a:gd name="connsiteX16" fmla="*/ 9905 w 461084"/>
                <a:gd name="connsiteY16" fmla="*/ 86 h 533728"/>
                <a:gd name="connsiteX17" fmla="*/ 552 w 461084"/>
                <a:gd name="connsiteY17" fmla="*/ 2754 h 533728"/>
                <a:gd name="connsiteX18" fmla="*/ 205 w 461084"/>
                <a:gd name="connsiteY18" fmla="*/ 15335 h 533728"/>
                <a:gd name="connsiteX19" fmla="*/ 183461 w 461084"/>
                <a:gd name="connsiteY19" fmla="*/ 291349 h 533728"/>
                <a:gd name="connsiteX20" fmla="*/ 4016 w 461084"/>
                <a:gd name="connsiteY20" fmla="*/ 522759 h 533728"/>
                <a:gd name="connsiteX21" fmla="*/ 552 w 461084"/>
                <a:gd name="connsiteY21" fmla="*/ 529621 h 533728"/>
                <a:gd name="connsiteX22" fmla="*/ 9905 w 461084"/>
                <a:gd name="connsiteY22" fmla="*/ 533814 h 533728"/>
                <a:gd name="connsiteX23" fmla="*/ 419373 w 461084"/>
                <a:gd name="connsiteY23" fmla="*/ 533814 h 533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61084" h="533728">
                  <a:moveTo>
                    <a:pt x="419373" y="533814"/>
                  </a:moveTo>
                  <a:lnTo>
                    <a:pt x="461290" y="411819"/>
                  </a:lnTo>
                  <a:lnTo>
                    <a:pt x="452630" y="411819"/>
                  </a:lnTo>
                  <a:cubicBezTo>
                    <a:pt x="439119" y="451468"/>
                    <a:pt x="402399" y="477392"/>
                    <a:pt x="362560" y="488829"/>
                  </a:cubicBezTo>
                  <a:cubicBezTo>
                    <a:pt x="355286" y="490735"/>
                    <a:pt x="321336" y="500647"/>
                    <a:pt x="254824" y="500647"/>
                  </a:cubicBezTo>
                  <a:lnTo>
                    <a:pt x="45933" y="500647"/>
                  </a:lnTo>
                  <a:lnTo>
                    <a:pt x="222260" y="273050"/>
                  </a:lnTo>
                  <a:cubicBezTo>
                    <a:pt x="224685" y="270000"/>
                    <a:pt x="225378" y="268856"/>
                    <a:pt x="225378" y="266950"/>
                  </a:cubicBezTo>
                  <a:cubicBezTo>
                    <a:pt x="225378" y="266188"/>
                    <a:pt x="225378" y="265044"/>
                    <a:pt x="222953" y="261232"/>
                  </a:cubicBezTo>
                  <a:lnTo>
                    <a:pt x="61522" y="18385"/>
                  </a:lnTo>
                  <a:lnTo>
                    <a:pt x="251360" y="18385"/>
                  </a:lnTo>
                  <a:cubicBezTo>
                    <a:pt x="297780" y="18385"/>
                    <a:pt x="329304" y="23722"/>
                    <a:pt x="332422" y="24485"/>
                  </a:cubicBezTo>
                  <a:cubicBezTo>
                    <a:pt x="351129" y="27535"/>
                    <a:pt x="381267" y="34016"/>
                    <a:pt x="408634" y="53077"/>
                  </a:cubicBezTo>
                  <a:cubicBezTo>
                    <a:pt x="417295" y="59177"/>
                    <a:pt x="440851" y="76333"/>
                    <a:pt x="452630" y="107213"/>
                  </a:cubicBezTo>
                  <a:lnTo>
                    <a:pt x="461290" y="107213"/>
                  </a:lnTo>
                  <a:lnTo>
                    <a:pt x="419373" y="86"/>
                  </a:lnTo>
                  <a:lnTo>
                    <a:pt x="9905" y="86"/>
                  </a:lnTo>
                  <a:cubicBezTo>
                    <a:pt x="1938" y="86"/>
                    <a:pt x="1591" y="467"/>
                    <a:pt x="552" y="2754"/>
                  </a:cubicBezTo>
                  <a:cubicBezTo>
                    <a:pt x="205" y="3898"/>
                    <a:pt x="205" y="11142"/>
                    <a:pt x="205" y="15335"/>
                  </a:cubicBezTo>
                  <a:lnTo>
                    <a:pt x="183461" y="291349"/>
                  </a:lnTo>
                  <a:lnTo>
                    <a:pt x="4016" y="522759"/>
                  </a:lnTo>
                  <a:cubicBezTo>
                    <a:pt x="552" y="527333"/>
                    <a:pt x="552" y="529240"/>
                    <a:pt x="552" y="529621"/>
                  </a:cubicBezTo>
                  <a:cubicBezTo>
                    <a:pt x="552" y="533814"/>
                    <a:pt x="3670" y="533814"/>
                    <a:pt x="9905" y="533814"/>
                  </a:cubicBezTo>
                  <a:lnTo>
                    <a:pt x="419373" y="533814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69" name="Dowolny kształt: kształt 68">
              <a:extLst>
                <a:ext uri="{FF2B5EF4-FFF2-40B4-BE49-F238E27FC236}">
                  <a16:creationId xmlns:a16="http://schemas.microsoft.com/office/drawing/2014/main" id="{165E2C0D-DFFD-0225-B4EB-4B983E44E48A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9808673" y="7637905"/>
              <a:ext cx="73475" cy="179599"/>
            </a:xfrm>
            <a:custGeom>
              <a:avLst/>
              <a:gdLst>
                <a:gd name="connsiteX0" fmla="*/ 67377 w 73475"/>
                <a:gd name="connsiteY0" fmla="*/ 10248 h 179599"/>
                <a:gd name="connsiteX1" fmla="*/ 57677 w 73475"/>
                <a:gd name="connsiteY1" fmla="*/ 107 h 179599"/>
                <a:gd name="connsiteX2" fmla="*/ 44098 w 73475"/>
                <a:gd name="connsiteY2" fmla="*/ 14785 h 179599"/>
                <a:gd name="connsiteX3" fmla="*/ 53797 w 73475"/>
                <a:gd name="connsiteY3" fmla="*/ 24925 h 179599"/>
                <a:gd name="connsiteX4" fmla="*/ 67377 w 73475"/>
                <a:gd name="connsiteY4" fmla="*/ 10248 h 179599"/>
                <a:gd name="connsiteX5" fmla="*/ 17908 w 73475"/>
                <a:gd name="connsiteY5" fmla="*/ 145815 h 179599"/>
                <a:gd name="connsiteX6" fmla="*/ 15726 w 73475"/>
                <a:gd name="connsiteY6" fmla="*/ 157023 h 179599"/>
                <a:gd name="connsiteX7" fmla="*/ 38763 w 73475"/>
                <a:gd name="connsiteY7" fmla="*/ 179707 h 179599"/>
                <a:gd name="connsiteX8" fmla="*/ 73682 w 73475"/>
                <a:gd name="connsiteY8" fmla="*/ 138877 h 179599"/>
                <a:gd name="connsiteX9" fmla="*/ 69802 w 73475"/>
                <a:gd name="connsiteY9" fmla="*/ 135407 h 179599"/>
                <a:gd name="connsiteX10" fmla="*/ 65195 w 73475"/>
                <a:gd name="connsiteY10" fmla="*/ 139944 h 179599"/>
                <a:gd name="connsiteX11" fmla="*/ 39490 w 73475"/>
                <a:gd name="connsiteY11" fmla="*/ 172235 h 179599"/>
                <a:gd name="connsiteX12" fmla="*/ 33428 w 73475"/>
                <a:gd name="connsiteY12" fmla="*/ 162894 h 179599"/>
                <a:gd name="connsiteX13" fmla="*/ 37308 w 73475"/>
                <a:gd name="connsiteY13" fmla="*/ 145815 h 179599"/>
                <a:gd name="connsiteX14" fmla="*/ 45068 w 73475"/>
                <a:gd name="connsiteY14" fmla="*/ 124466 h 179599"/>
                <a:gd name="connsiteX15" fmla="*/ 56950 w 73475"/>
                <a:gd name="connsiteY15" fmla="*/ 90574 h 179599"/>
                <a:gd name="connsiteX16" fmla="*/ 58405 w 73475"/>
                <a:gd name="connsiteY16" fmla="*/ 82034 h 179599"/>
                <a:gd name="connsiteX17" fmla="*/ 35368 w 73475"/>
                <a:gd name="connsiteY17" fmla="*/ 59351 h 179599"/>
                <a:gd name="connsiteX18" fmla="*/ 206 w 73475"/>
                <a:gd name="connsiteY18" fmla="*/ 100181 h 179599"/>
                <a:gd name="connsiteX19" fmla="*/ 4329 w 73475"/>
                <a:gd name="connsiteY19" fmla="*/ 103650 h 179599"/>
                <a:gd name="connsiteX20" fmla="*/ 8693 w 73475"/>
                <a:gd name="connsiteY20" fmla="*/ 99381 h 179599"/>
                <a:gd name="connsiteX21" fmla="*/ 34640 w 73475"/>
                <a:gd name="connsiteY21" fmla="*/ 66823 h 179599"/>
                <a:gd name="connsiteX22" fmla="*/ 40703 w 73475"/>
                <a:gd name="connsiteY22" fmla="*/ 76163 h 179599"/>
                <a:gd name="connsiteX23" fmla="*/ 33185 w 73475"/>
                <a:gd name="connsiteY23" fmla="*/ 102850 h 179599"/>
                <a:gd name="connsiteX24" fmla="*/ 17908 w 73475"/>
                <a:gd name="connsiteY24" fmla="*/ 145815 h 179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3475" h="179599">
                  <a:moveTo>
                    <a:pt x="67377" y="10248"/>
                  </a:moveTo>
                  <a:cubicBezTo>
                    <a:pt x="67377" y="5978"/>
                    <a:pt x="64467" y="107"/>
                    <a:pt x="57677" y="107"/>
                  </a:cubicBezTo>
                  <a:cubicBezTo>
                    <a:pt x="51130" y="107"/>
                    <a:pt x="44098" y="7046"/>
                    <a:pt x="44098" y="14785"/>
                  </a:cubicBezTo>
                  <a:cubicBezTo>
                    <a:pt x="44098" y="19321"/>
                    <a:pt x="47250" y="24925"/>
                    <a:pt x="53797" y="24925"/>
                  </a:cubicBezTo>
                  <a:cubicBezTo>
                    <a:pt x="60830" y="24925"/>
                    <a:pt x="67377" y="17453"/>
                    <a:pt x="67377" y="10248"/>
                  </a:cubicBezTo>
                  <a:close/>
                  <a:moveTo>
                    <a:pt x="17908" y="145815"/>
                  </a:moveTo>
                  <a:cubicBezTo>
                    <a:pt x="16938" y="149284"/>
                    <a:pt x="15726" y="152487"/>
                    <a:pt x="15726" y="157023"/>
                  </a:cubicBezTo>
                  <a:cubicBezTo>
                    <a:pt x="15726" y="169566"/>
                    <a:pt x="25426" y="179707"/>
                    <a:pt x="38763" y="179707"/>
                  </a:cubicBezTo>
                  <a:cubicBezTo>
                    <a:pt x="63012" y="179707"/>
                    <a:pt x="73682" y="142879"/>
                    <a:pt x="73682" y="138877"/>
                  </a:cubicBezTo>
                  <a:cubicBezTo>
                    <a:pt x="73682" y="135407"/>
                    <a:pt x="70529" y="135407"/>
                    <a:pt x="69802" y="135407"/>
                  </a:cubicBezTo>
                  <a:cubicBezTo>
                    <a:pt x="66407" y="135407"/>
                    <a:pt x="66165" y="137008"/>
                    <a:pt x="65195" y="139944"/>
                  </a:cubicBezTo>
                  <a:cubicBezTo>
                    <a:pt x="59617" y="161293"/>
                    <a:pt x="48947" y="172235"/>
                    <a:pt x="39490" y="172235"/>
                  </a:cubicBezTo>
                  <a:cubicBezTo>
                    <a:pt x="34640" y="172235"/>
                    <a:pt x="33428" y="168765"/>
                    <a:pt x="33428" y="162894"/>
                  </a:cubicBezTo>
                  <a:cubicBezTo>
                    <a:pt x="33428" y="156756"/>
                    <a:pt x="35125" y="151686"/>
                    <a:pt x="37308" y="145815"/>
                  </a:cubicBezTo>
                  <a:cubicBezTo>
                    <a:pt x="39733" y="138610"/>
                    <a:pt x="42400" y="131404"/>
                    <a:pt x="45068" y="124466"/>
                  </a:cubicBezTo>
                  <a:cubicBezTo>
                    <a:pt x="47250" y="118061"/>
                    <a:pt x="55980" y="93776"/>
                    <a:pt x="56950" y="90574"/>
                  </a:cubicBezTo>
                  <a:cubicBezTo>
                    <a:pt x="57677" y="87905"/>
                    <a:pt x="58405" y="84703"/>
                    <a:pt x="58405" y="82034"/>
                  </a:cubicBezTo>
                  <a:cubicBezTo>
                    <a:pt x="58405" y="69492"/>
                    <a:pt x="48705" y="59351"/>
                    <a:pt x="35368" y="59351"/>
                  </a:cubicBezTo>
                  <a:cubicBezTo>
                    <a:pt x="11361" y="59351"/>
                    <a:pt x="206" y="95644"/>
                    <a:pt x="206" y="100181"/>
                  </a:cubicBezTo>
                  <a:cubicBezTo>
                    <a:pt x="206" y="103650"/>
                    <a:pt x="3601" y="103650"/>
                    <a:pt x="4329" y="103650"/>
                  </a:cubicBezTo>
                  <a:cubicBezTo>
                    <a:pt x="7723" y="103650"/>
                    <a:pt x="7966" y="102316"/>
                    <a:pt x="8693" y="99381"/>
                  </a:cubicBezTo>
                  <a:cubicBezTo>
                    <a:pt x="14998" y="76430"/>
                    <a:pt x="25668" y="66823"/>
                    <a:pt x="34640" y="66823"/>
                  </a:cubicBezTo>
                  <a:cubicBezTo>
                    <a:pt x="38520" y="66823"/>
                    <a:pt x="40703" y="68958"/>
                    <a:pt x="40703" y="76163"/>
                  </a:cubicBezTo>
                  <a:cubicBezTo>
                    <a:pt x="40703" y="82301"/>
                    <a:pt x="39248" y="86304"/>
                    <a:pt x="33185" y="102850"/>
                  </a:cubicBezTo>
                  <a:lnTo>
                    <a:pt x="17908" y="145815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0" name="Dowolny kształt: kształt 69">
              <a:extLst>
                <a:ext uri="{FF2B5EF4-FFF2-40B4-BE49-F238E27FC236}">
                  <a16:creationId xmlns:a16="http://schemas.microsoft.com/office/drawing/2014/main" id="{9B3EE775-F2BB-1A4F-1E42-715CD2603361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9912263" y="7712093"/>
              <a:ext cx="178475" cy="71786"/>
            </a:xfrm>
            <a:custGeom>
              <a:avLst/>
              <a:gdLst>
                <a:gd name="connsiteX0" fmla="*/ 169470 w 178475"/>
                <a:gd name="connsiteY0" fmla="*/ 13183 h 71786"/>
                <a:gd name="connsiteX1" fmla="*/ 178684 w 178475"/>
                <a:gd name="connsiteY1" fmla="*/ 6512 h 71786"/>
                <a:gd name="connsiteX2" fmla="*/ 169712 w 178475"/>
                <a:gd name="connsiteY2" fmla="*/ 107 h 71786"/>
                <a:gd name="connsiteX3" fmla="*/ 9181 w 178475"/>
                <a:gd name="connsiteY3" fmla="*/ 107 h 71786"/>
                <a:gd name="connsiteX4" fmla="*/ 209 w 178475"/>
                <a:gd name="connsiteY4" fmla="*/ 6512 h 71786"/>
                <a:gd name="connsiteX5" fmla="*/ 9424 w 178475"/>
                <a:gd name="connsiteY5" fmla="*/ 13183 h 71786"/>
                <a:gd name="connsiteX6" fmla="*/ 169470 w 178475"/>
                <a:gd name="connsiteY6" fmla="*/ 13183 h 71786"/>
                <a:gd name="connsiteX7" fmla="*/ 169712 w 178475"/>
                <a:gd name="connsiteY7" fmla="*/ 71894 h 71786"/>
                <a:gd name="connsiteX8" fmla="*/ 178684 w 178475"/>
                <a:gd name="connsiteY8" fmla="*/ 65489 h 71786"/>
                <a:gd name="connsiteX9" fmla="*/ 169470 w 178475"/>
                <a:gd name="connsiteY9" fmla="*/ 58817 h 71786"/>
                <a:gd name="connsiteX10" fmla="*/ 9424 w 178475"/>
                <a:gd name="connsiteY10" fmla="*/ 58817 h 71786"/>
                <a:gd name="connsiteX11" fmla="*/ 209 w 178475"/>
                <a:gd name="connsiteY11" fmla="*/ 65489 h 71786"/>
                <a:gd name="connsiteX12" fmla="*/ 9181 w 178475"/>
                <a:gd name="connsiteY12" fmla="*/ 71894 h 71786"/>
                <a:gd name="connsiteX13" fmla="*/ 169712 w 178475"/>
                <a:gd name="connsiteY13" fmla="*/ 71894 h 7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8475" h="71786">
                  <a:moveTo>
                    <a:pt x="169470" y="13183"/>
                  </a:moveTo>
                  <a:cubicBezTo>
                    <a:pt x="173107" y="13183"/>
                    <a:pt x="178684" y="13183"/>
                    <a:pt x="178684" y="6512"/>
                  </a:cubicBezTo>
                  <a:cubicBezTo>
                    <a:pt x="178684" y="107"/>
                    <a:pt x="172865" y="107"/>
                    <a:pt x="169712" y="107"/>
                  </a:cubicBezTo>
                  <a:lnTo>
                    <a:pt x="9181" y="107"/>
                  </a:lnTo>
                  <a:cubicBezTo>
                    <a:pt x="6029" y="107"/>
                    <a:pt x="209" y="107"/>
                    <a:pt x="209" y="6512"/>
                  </a:cubicBezTo>
                  <a:cubicBezTo>
                    <a:pt x="209" y="13183"/>
                    <a:pt x="5786" y="13183"/>
                    <a:pt x="9424" y="13183"/>
                  </a:cubicBezTo>
                  <a:lnTo>
                    <a:pt x="169470" y="13183"/>
                  </a:lnTo>
                  <a:close/>
                  <a:moveTo>
                    <a:pt x="169712" y="71894"/>
                  </a:moveTo>
                  <a:cubicBezTo>
                    <a:pt x="172865" y="71894"/>
                    <a:pt x="178684" y="71894"/>
                    <a:pt x="178684" y="65489"/>
                  </a:cubicBezTo>
                  <a:cubicBezTo>
                    <a:pt x="178684" y="58817"/>
                    <a:pt x="173107" y="58817"/>
                    <a:pt x="169470" y="58817"/>
                  </a:cubicBezTo>
                  <a:lnTo>
                    <a:pt x="9424" y="58817"/>
                  </a:lnTo>
                  <a:cubicBezTo>
                    <a:pt x="5786" y="58817"/>
                    <a:pt x="209" y="58817"/>
                    <a:pt x="209" y="65489"/>
                  </a:cubicBezTo>
                  <a:cubicBezTo>
                    <a:pt x="209" y="71894"/>
                    <a:pt x="6029" y="71894"/>
                    <a:pt x="9181" y="71894"/>
                  </a:cubicBezTo>
                  <a:lnTo>
                    <a:pt x="169712" y="71894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1" name="Dowolny kształt: kształt 70">
              <a:extLst>
                <a:ext uri="{FF2B5EF4-FFF2-40B4-BE49-F238E27FC236}">
                  <a16:creationId xmlns:a16="http://schemas.microsoft.com/office/drawing/2014/main" id="{3E4B210D-489C-2C82-7FCB-314B17A4BA14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10134384" y="7637638"/>
              <a:ext cx="88267" cy="177197"/>
            </a:xfrm>
            <a:custGeom>
              <a:avLst/>
              <a:gdLst>
                <a:gd name="connsiteX0" fmla="*/ 55019 w 88267"/>
                <a:gd name="connsiteY0" fmla="*/ 7579 h 177197"/>
                <a:gd name="connsiteX1" fmla="*/ 47744 w 88267"/>
                <a:gd name="connsiteY1" fmla="*/ 107 h 177197"/>
                <a:gd name="connsiteX2" fmla="*/ 215 w 88267"/>
                <a:gd name="connsiteY2" fmla="*/ 17186 h 177197"/>
                <a:gd name="connsiteX3" fmla="*/ 215 w 88267"/>
                <a:gd name="connsiteY3" fmla="*/ 26794 h 177197"/>
                <a:gd name="connsiteX4" fmla="*/ 35377 w 88267"/>
                <a:gd name="connsiteY4" fmla="*/ 19321 h 177197"/>
                <a:gd name="connsiteX5" fmla="*/ 35377 w 88267"/>
                <a:gd name="connsiteY5" fmla="*/ 155422 h 177197"/>
                <a:gd name="connsiteX6" fmla="*/ 11127 w 88267"/>
                <a:gd name="connsiteY6" fmla="*/ 167698 h 177197"/>
                <a:gd name="connsiteX7" fmla="*/ 1913 w 88267"/>
                <a:gd name="connsiteY7" fmla="*/ 167698 h 177197"/>
                <a:gd name="connsiteX8" fmla="*/ 1913 w 88267"/>
                <a:gd name="connsiteY8" fmla="*/ 177305 h 177197"/>
                <a:gd name="connsiteX9" fmla="*/ 45076 w 88267"/>
                <a:gd name="connsiteY9" fmla="*/ 176238 h 177197"/>
                <a:gd name="connsiteX10" fmla="*/ 88483 w 88267"/>
                <a:gd name="connsiteY10" fmla="*/ 177305 h 177197"/>
                <a:gd name="connsiteX11" fmla="*/ 88483 w 88267"/>
                <a:gd name="connsiteY11" fmla="*/ 167698 h 177197"/>
                <a:gd name="connsiteX12" fmla="*/ 79268 w 88267"/>
                <a:gd name="connsiteY12" fmla="*/ 167698 h 177197"/>
                <a:gd name="connsiteX13" fmla="*/ 55019 w 88267"/>
                <a:gd name="connsiteY13" fmla="*/ 155422 h 177197"/>
                <a:gd name="connsiteX14" fmla="*/ 55019 w 88267"/>
                <a:gd name="connsiteY14" fmla="*/ 7579 h 17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267" h="177197">
                  <a:moveTo>
                    <a:pt x="55019" y="7579"/>
                  </a:moveTo>
                  <a:cubicBezTo>
                    <a:pt x="55019" y="374"/>
                    <a:pt x="54534" y="107"/>
                    <a:pt x="47744" y="107"/>
                  </a:cubicBezTo>
                  <a:cubicBezTo>
                    <a:pt x="32224" y="16920"/>
                    <a:pt x="10157" y="17186"/>
                    <a:pt x="215" y="17186"/>
                  </a:cubicBezTo>
                  <a:lnTo>
                    <a:pt x="215" y="26794"/>
                  </a:lnTo>
                  <a:cubicBezTo>
                    <a:pt x="6035" y="26794"/>
                    <a:pt x="22040" y="26794"/>
                    <a:pt x="35377" y="19321"/>
                  </a:cubicBezTo>
                  <a:lnTo>
                    <a:pt x="35377" y="155422"/>
                  </a:lnTo>
                  <a:cubicBezTo>
                    <a:pt x="35377" y="164229"/>
                    <a:pt x="35377" y="167698"/>
                    <a:pt x="11127" y="167698"/>
                  </a:cubicBezTo>
                  <a:lnTo>
                    <a:pt x="1913" y="167698"/>
                  </a:lnTo>
                  <a:lnTo>
                    <a:pt x="1913" y="177305"/>
                  </a:lnTo>
                  <a:cubicBezTo>
                    <a:pt x="6277" y="177038"/>
                    <a:pt x="36104" y="176238"/>
                    <a:pt x="45076" y="176238"/>
                  </a:cubicBezTo>
                  <a:cubicBezTo>
                    <a:pt x="52594" y="176238"/>
                    <a:pt x="83148" y="177038"/>
                    <a:pt x="88483" y="177305"/>
                  </a:cubicBezTo>
                  <a:lnTo>
                    <a:pt x="88483" y="167698"/>
                  </a:lnTo>
                  <a:lnTo>
                    <a:pt x="79268" y="167698"/>
                  </a:lnTo>
                  <a:cubicBezTo>
                    <a:pt x="55019" y="167698"/>
                    <a:pt x="55019" y="164229"/>
                    <a:pt x="55019" y="155422"/>
                  </a:cubicBezTo>
                  <a:lnTo>
                    <a:pt x="55019" y="7579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2" name="Dowolny kształt: kształt 71">
              <a:extLst>
                <a:ext uri="{FF2B5EF4-FFF2-40B4-BE49-F238E27FC236}">
                  <a16:creationId xmlns:a16="http://schemas.microsoft.com/office/drawing/2014/main" id="{35835E6C-3C05-F2DC-D309-81ED45C86F3C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10343788" y="7196525"/>
              <a:ext cx="194341" cy="172699"/>
            </a:xfrm>
            <a:custGeom>
              <a:avLst/>
              <a:gdLst>
                <a:gd name="connsiteX0" fmla="*/ 151260 w 194341"/>
                <a:gd name="connsiteY0" fmla="*/ 78630 h 172699"/>
                <a:gd name="connsiteX1" fmla="*/ 93408 w 194341"/>
                <a:gd name="connsiteY1" fmla="*/ 95 h 172699"/>
                <a:gd name="connsiteX2" fmla="*/ 221 w 194341"/>
                <a:gd name="connsiteY2" fmla="*/ 108366 h 172699"/>
                <a:gd name="connsiteX3" fmla="*/ 56342 w 194341"/>
                <a:gd name="connsiteY3" fmla="*/ 172795 h 172699"/>
                <a:gd name="connsiteX4" fmla="*/ 129436 w 194341"/>
                <a:gd name="connsiteY4" fmla="*/ 140771 h 172699"/>
                <a:gd name="connsiteX5" fmla="*/ 160960 w 194341"/>
                <a:gd name="connsiteY5" fmla="*/ 172795 h 172699"/>
                <a:gd name="connsiteX6" fmla="*/ 190059 w 194341"/>
                <a:gd name="connsiteY6" fmla="*/ 145727 h 172699"/>
                <a:gd name="connsiteX7" fmla="*/ 185902 w 194341"/>
                <a:gd name="connsiteY7" fmla="*/ 141915 h 172699"/>
                <a:gd name="connsiteX8" fmla="*/ 181399 w 194341"/>
                <a:gd name="connsiteY8" fmla="*/ 145727 h 172699"/>
                <a:gd name="connsiteX9" fmla="*/ 161999 w 194341"/>
                <a:gd name="connsiteY9" fmla="*/ 164408 h 172699"/>
                <a:gd name="connsiteX10" fmla="*/ 151260 w 194341"/>
                <a:gd name="connsiteY10" fmla="*/ 125522 h 172699"/>
                <a:gd name="connsiteX11" fmla="*/ 154725 w 194341"/>
                <a:gd name="connsiteY11" fmla="*/ 112178 h 172699"/>
                <a:gd name="connsiteX12" fmla="*/ 194563 w 194341"/>
                <a:gd name="connsiteY12" fmla="*/ 22588 h 172699"/>
                <a:gd name="connsiteX13" fmla="*/ 190406 w 194341"/>
                <a:gd name="connsiteY13" fmla="*/ 18776 h 172699"/>
                <a:gd name="connsiteX14" fmla="*/ 185210 w 194341"/>
                <a:gd name="connsiteY14" fmla="*/ 26782 h 172699"/>
                <a:gd name="connsiteX15" fmla="*/ 151260 w 194341"/>
                <a:gd name="connsiteY15" fmla="*/ 102266 h 172699"/>
                <a:gd name="connsiteX16" fmla="*/ 151260 w 194341"/>
                <a:gd name="connsiteY16" fmla="*/ 78630 h 172699"/>
                <a:gd name="connsiteX17" fmla="*/ 128050 w 194341"/>
                <a:gd name="connsiteY17" fmla="*/ 130859 h 172699"/>
                <a:gd name="connsiteX18" fmla="*/ 57034 w 194341"/>
                <a:gd name="connsiteY18" fmla="*/ 164408 h 172699"/>
                <a:gd name="connsiteX19" fmla="*/ 25857 w 194341"/>
                <a:gd name="connsiteY19" fmla="*/ 122853 h 172699"/>
                <a:gd name="connsiteX20" fmla="*/ 45949 w 194341"/>
                <a:gd name="connsiteY20" fmla="*/ 43556 h 172699"/>
                <a:gd name="connsiteX21" fmla="*/ 93062 w 194341"/>
                <a:gd name="connsiteY21" fmla="*/ 8482 h 172699"/>
                <a:gd name="connsiteX22" fmla="*/ 127358 w 194341"/>
                <a:gd name="connsiteY22" fmla="*/ 88161 h 172699"/>
                <a:gd name="connsiteX23" fmla="*/ 128050 w 194341"/>
                <a:gd name="connsiteY23" fmla="*/ 130859 h 17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4341" h="172699">
                  <a:moveTo>
                    <a:pt x="151260" y="78630"/>
                  </a:moveTo>
                  <a:cubicBezTo>
                    <a:pt x="151260" y="18776"/>
                    <a:pt x="119043" y="95"/>
                    <a:pt x="93408" y="95"/>
                  </a:cubicBezTo>
                  <a:cubicBezTo>
                    <a:pt x="45949" y="95"/>
                    <a:pt x="221" y="54612"/>
                    <a:pt x="221" y="108366"/>
                  </a:cubicBezTo>
                  <a:cubicBezTo>
                    <a:pt x="221" y="143821"/>
                    <a:pt x="21007" y="172795"/>
                    <a:pt x="56342" y="172795"/>
                  </a:cubicBezTo>
                  <a:cubicBezTo>
                    <a:pt x="78166" y="172795"/>
                    <a:pt x="103108" y="164026"/>
                    <a:pt x="129436" y="140771"/>
                  </a:cubicBezTo>
                  <a:cubicBezTo>
                    <a:pt x="133939" y="160976"/>
                    <a:pt x="145371" y="172795"/>
                    <a:pt x="160960" y="172795"/>
                  </a:cubicBezTo>
                  <a:cubicBezTo>
                    <a:pt x="179320" y="172795"/>
                    <a:pt x="190059" y="151827"/>
                    <a:pt x="190059" y="145727"/>
                  </a:cubicBezTo>
                  <a:cubicBezTo>
                    <a:pt x="190059" y="143058"/>
                    <a:pt x="187981" y="141915"/>
                    <a:pt x="185902" y="141915"/>
                  </a:cubicBezTo>
                  <a:cubicBezTo>
                    <a:pt x="183478" y="141915"/>
                    <a:pt x="182438" y="143058"/>
                    <a:pt x="181399" y="145727"/>
                  </a:cubicBezTo>
                  <a:cubicBezTo>
                    <a:pt x="175163" y="164408"/>
                    <a:pt x="162692" y="164408"/>
                    <a:pt x="161999" y="164408"/>
                  </a:cubicBezTo>
                  <a:cubicBezTo>
                    <a:pt x="151260" y="164408"/>
                    <a:pt x="151260" y="134671"/>
                    <a:pt x="151260" y="125522"/>
                  </a:cubicBezTo>
                  <a:cubicBezTo>
                    <a:pt x="151260" y="117516"/>
                    <a:pt x="151260" y="116753"/>
                    <a:pt x="154725" y="112178"/>
                  </a:cubicBezTo>
                  <a:cubicBezTo>
                    <a:pt x="187288" y="67193"/>
                    <a:pt x="194563" y="22969"/>
                    <a:pt x="194563" y="22588"/>
                  </a:cubicBezTo>
                  <a:cubicBezTo>
                    <a:pt x="194563" y="21826"/>
                    <a:pt x="194217" y="18776"/>
                    <a:pt x="190406" y="18776"/>
                  </a:cubicBezTo>
                  <a:cubicBezTo>
                    <a:pt x="186942" y="18776"/>
                    <a:pt x="186942" y="19920"/>
                    <a:pt x="185210" y="26782"/>
                  </a:cubicBezTo>
                  <a:cubicBezTo>
                    <a:pt x="178974" y="50800"/>
                    <a:pt x="167542" y="79773"/>
                    <a:pt x="151260" y="102266"/>
                  </a:cubicBezTo>
                  <a:lnTo>
                    <a:pt x="151260" y="78630"/>
                  </a:lnTo>
                  <a:close/>
                  <a:moveTo>
                    <a:pt x="128050" y="130859"/>
                  </a:moveTo>
                  <a:cubicBezTo>
                    <a:pt x="97565" y="160214"/>
                    <a:pt x="70891" y="164408"/>
                    <a:pt x="57034" y="164408"/>
                  </a:cubicBezTo>
                  <a:cubicBezTo>
                    <a:pt x="36249" y="164408"/>
                    <a:pt x="25857" y="147252"/>
                    <a:pt x="25857" y="122853"/>
                  </a:cubicBezTo>
                  <a:cubicBezTo>
                    <a:pt x="25857" y="104172"/>
                    <a:pt x="34863" y="62999"/>
                    <a:pt x="45949" y="43556"/>
                  </a:cubicBezTo>
                  <a:cubicBezTo>
                    <a:pt x="62231" y="15726"/>
                    <a:pt x="80937" y="8482"/>
                    <a:pt x="93062" y="8482"/>
                  </a:cubicBezTo>
                  <a:cubicBezTo>
                    <a:pt x="127358" y="8482"/>
                    <a:pt x="127358" y="58424"/>
                    <a:pt x="127358" y="88161"/>
                  </a:cubicBezTo>
                  <a:cubicBezTo>
                    <a:pt x="127358" y="102266"/>
                    <a:pt x="127358" y="124378"/>
                    <a:pt x="128050" y="130859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3" name="Dowolny kształt: kształt 72">
              <a:extLst>
                <a:ext uri="{FF2B5EF4-FFF2-40B4-BE49-F238E27FC236}">
                  <a16:creationId xmlns:a16="http://schemas.microsoft.com/office/drawing/2014/main" id="{DB1F498C-BD11-7DBE-A037-CE0B36C4244E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10562588" y="7245284"/>
              <a:ext cx="73475" cy="179599"/>
            </a:xfrm>
            <a:custGeom>
              <a:avLst/>
              <a:gdLst>
                <a:gd name="connsiteX0" fmla="*/ 67399 w 73475"/>
                <a:gd name="connsiteY0" fmla="*/ 10238 h 179599"/>
                <a:gd name="connsiteX1" fmla="*/ 57699 w 73475"/>
                <a:gd name="connsiteY1" fmla="*/ 97 h 179599"/>
                <a:gd name="connsiteX2" fmla="*/ 44119 w 73475"/>
                <a:gd name="connsiteY2" fmla="*/ 14774 h 179599"/>
                <a:gd name="connsiteX3" fmla="*/ 53819 w 73475"/>
                <a:gd name="connsiteY3" fmla="*/ 24915 h 179599"/>
                <a:gd name="connsiteX4" fmla="*/ 67399 w 73475"/>
                <a:gd name="connsiteY4" fmla="*/ 10238 h 179599"/>
                <a:gd name="connsiteX5" fmla="*/ 17930 w 73475"/>
                <a:gd name="connsiteY5" fmla="*/ 145805 h 179599"/>
                <a:gd name="connsiteX6" fmla="*/ 15747 w 73475"/>
                <a:gd name="connsiteY6" fmla="*/ 157013 h 179599"/>
                <a:gd name="connsiteX7" fmla="*/ 38784 w 73475"/>
                <a:gd name="connsiteY7" fmla="*/ 179696 h 179599"/>
                <a:gd name="connsiteX8" fmla="*/ 73703 w 73475"/>
                <a:gd name="connsiteY8" fmla="*/ 138866 h 179599"/>
                <a:gd name="connsiteX9" fmla="*/ 69824 w 73475"/>
                <a:gd name="connsiteY9" fmla="*/ 135397 h 179599"/>
                <a:gd name="connsiteX10" fmla="*/ 65216 w 73475"/>
                <a:gd name="connsiteY10" fmla="*/ 139934 h 179599"/>
                <a:gd name="connsiteX11" fmla="*/ 39512 w 73475"/>
                <a:gd name="connsiteY11" fmla="*/ 172224 h 179599"/>
                <a:gd name="connsiteX12" fmla="*/ 33450 w 73475"/>
                <a:gd name="connsiteY12" fmla="*/ 162884 h 179599"/>
                <a:gd name="connsiteX13" fmla="*/ 37329 w 73475"/>
                <a:gd name="connsiteY13" fmla="*/ 145805 h 179599"/>
                <a:gd name="connsiteX14" fmla="*/ 45089 w 73475"/>
                <a:gd name="connsiteY14" fmla="*/ 124456 h 179599"/>
                <a:gd name="connsiteX15" fmla="*/ 56971 w 73475"/>
                <a:gd name="connsiteY15" fmla="*/ 90564 h 179599"/>
                <a:gd name="connsiteX16" fmla="*/ 58426 w 73475"/>
                <a:gd name="connsiteY16" fmla="*/ 82024 h 179599"/>
                <a:gd name="connsiteX17" fmla="*/ 35389 w 73475"/>
                <a:gd name="connsiteY17" fmla="*/ 59341 h 179599"/>
                <a:gd name="connsiteX18" fmla="*/ 228 w 73475"/>
                <a:gd name="connsiteY18" fmla="*/ 100171 h 179599"/>
                <a:gd name="connsiteX19" fmla="*/ 4350 w 73475"/>
                <a:gd name="connsiteY19" fmla="*/ 103640 h 179599"/>
                <a:gd name="connsiteX20" fmla="*/ 8715 w 73475"/>
                <a:gd name="connsiteY20" fmla="*/ 99370 h 179599"/>
                <a:gd name="connsiteX21" fmla="*/ 34662 w 73475"/>
                <a:gd name="connsiteY21" fmla="*/ 66813 h 179599"/>
                <a:gd name="connsiteX22" fmla="*/ 40724 w 73475"/>
                <a:gd name="connsiteY22" fmla="*/ 76153 h 179599"/>
                <a:gd name="connsiteX23" fmla="*/ 33207 w 73475"/>
                <a:gd name="connsiteY23" fmla="*/ 102840 h 179599"/>
                <a:gd name="connsiteX24" fmla="*/ 17930 w 73475"/>
                <a:gd name="connsiteY24" fmla="*/ 145805 h 179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3475" h="179599">
                  <a:moveTo>
                    <a:pt x="67399" y="10238"/>
                  </a:moveTo>
                  <a:cubicBezTo>
                    <a:pt x="67399" y="5968"/>
                    <a:pt x="64489" y="97"/>
                    <a:pt x="57699" y="97"/>
                  </a:cubicBezTo>
                  <a:cubicBezTo>
                    <a:pt x="51152" y="97"/>
                    <a:pt x="44119" y="7035"/>
                    <a:pt x="44119" y="14774"/>
                  </a:cubicBezTo>
                  <a:cubicBezTo>
                    <a:pt x="44119" y="19311"/>
                    <a:pt x="47272" y="24915"/>
                    <a:pt x="53819" y="24915"/>
                  </a:cubicBezTo>
                  <a:cubicBezTo>
                    <a:pt x="60851" y="24915"/>
                    <a:pt x="67399" y="17443"/>
                    <a:pt x="67399" y="10238"/>
                  </a:cubicBezTo>
                  <a:close/>
                  <a:moveTo>
                    <a:pt x="17930" y="145805"/>
                  </a:moveTo>
                  <a:cubicBezTo>
                    <a:pt x="16960" y="149274"/>
                    <a:pt x="15747" y="152476"/>
                    <a:pt x="15747" y="157013"/>
                  </a:cubicBezTo>
                  <a:cubicBezTo>
                    <a:pt x="15747" y="169556"/>
                    <a:pt x="25447" y="179696"/>
                    <a:pt x="38784" y="179696"/>
                  </a:cubicBezTo>
                  <a:cubicBezTo>
                    <a:pt x="63034" y="179696"/>
                    <a:pt x="73703" y="142869"/>
                    <a:pt x="73703" y="138866"/>
                  </a:cubicBezTo>
                  <a:cubicBezTo>
                    <a:pt x="73703" y="135397"/>
                    <a:pt x="70551" y="135397"/>
                    <a:pt x="69824" y="135397"/>
                  </a:cubicBezTo>
                  <a:cubicBezTo>
                    <a:pt x="66429" y="135397"/>
                    <a:pt x="66186" y="136998"/>
                    <a:pt x="65216" y="139934"/>
                  </a:cubicBezTo>
                  <a:cubicBezTo>
                    <a:pt x="59639" y="161283"/>
                    <a:pt x="48969" y="172224"/>
                    <a:pt x="39512" y="172224"/>
                  </a:cubicBezTo>
                  <a:cubicBezTo>
                    <a:pt x="34662" y="172224"/>
                    <a:pt x="33450" y="168755"/>
                    <a:pt x="33450" y="162884"/>
                  </a:cubicBezTo>
                  <a:cubicBezTo>
                    <a:pt x="33450" y="156746"/>
                    <a:pt x="35147" y="151676"/>
                    <a:pt x="37329" y="145805"/>
                  </a:cubicBezTo>
                  <a:cubicBezTo>
                    <a:pt x="39754" y="138599"/>
                    <a:pt x="42422" y="131394"/>
                    <a:pt x="45089" y="124456"/>
                  </a:cubicBezTo>
                  <a:cubicBezTo>
                    <a:pt x="47272" y="118051"/>
                    <a:pt x="56001" y="93766"/>
                    <a:pt x="56971" y="90564"/>
                  </a:cubicBezTo>
                  <a:cubicBezTo>
                    <a:pt x="57699" y="87895"/>
                    <a:pt x="58426" y="84693"/>
                    <a:pt x="58426" y="82024"/>
                  </a:cubicBezTo>
                  <a:cubicBezTo>
                    <a:pt x="58426" y="69482"/>
                    <a:pt x="48727" y="59341"/>
                    <a:pt x="35389" y="59341"/>
                  </a:cubicBezTo>
                  <a:cubicBezTo>
                    <a:pt x="11383" y="59341"/>
                    <a:pt x="228" y="95634"/>
                    <a:pt x="228" y="100171"/>
                  </a:cubicBezTo>
                  <a:cubicBezTo>
                    <a:pt x="228" y="103640"/>
                    <a:pt x="3623" y="103640"/>
                    <a:pt x="4350" y="103640"/>
                  </a:cubicBezTo>
                  <a:cubicBezTo>
                    <a:pt x="7745" y="103640"/>
                    <a:pt x="7988" y="102306"/>
                    <a:pt x="8715" y="99370"/>
                  </a:cubicBezTo>
                  <a:cubicBezTo>
                    <a:pt x="15020" y="76420"/>
                    <a:pt x="25690" y="66813"/>
                    <a:pt x="34662" y="66813"/>
                  </a:cubicBezTo>
                  <a:cubicBezTo>
                    <a:pt x="38542" y="66813"/>
                    <a:pt x="40724" y="68948"/>
                    <a:pt x="40724" y="76153"/>
                  </a:cubicBezTo>
                  <a:cubicBezTo>
                    <a:pt x="40724" y="82291"/>
                    <a:pt x="39269" y="86294"/>
                    <a:pt x="33207" y="102840"/>
                  </a:cubicBezTo>
                  <a:lnTo>
                    <a:pt x="17930" y="145805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4" name="Dowolny kształt: kształt 73">
              <a:extLst>
                <a:ext uri="{FF2B5EF4-FFF2-40B4-BE49-F238E27FC236}">
                  <a16:creationId xmlns:a16="http://schemas.microsoft.com/office/drawing/2014/main" id="{3865BC79-2EC6-87F8-36D0-9AA0D11F49B9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10700819" y="7079104"/>
              <a:ext cx="80369" cy="381234"/>
            </a:xfrm>
            <a:custGeom>
              <a:avLst/>
              <a:gdLst>
                <a:gd name="connsiteX0" fmla="*/ 80601 w 80369"/>
                <a:gd name="connsiteY0" fmla="*/ 377518 h 381234"/>
                <a:gd name="connsiteX1" fmla="*/ 74711 w 80369"/>
                <a:gd name="connsiteY1" fmla="*/ 369131 h 381234"/>
                <a:gd name="connsiteX2" fmla="*/ 20324 w 80369"/>
                <a:gd name="connsiteY2" fmla="*/ 190713 h 381234"/>
                <a:gd name="connsiteX3" fmla="*/ 76097 w 80369"/>
                <a:gd name="connsiteY3" fmla="*/ 10389 h 381234"/>
                <a:gd name="connsiteX4" fmla="*/ 80601 w 80369"/>
                <a:gd name="connsiteY4" fmla="*/ 3908 h 381234"/>
                <a:gd name="connsiteX5" fmla="*/ 77136 w 80369"/>
                <a:gd name="connsiteY5" fmla="*/ 95 h 381234"/>
                <a:gd name="connsiteX6" fmla="*/ 22056 w 80369"/>
                <a:gd name="connsiteY6" fmla="*/ 74436 h 381234"/>
                <a:gd name="connsiteX7" fmla="*/ 231 w 80369"/>
                <a:gd name="connsiteY7" fmla="*/ 190713 h 381234"/>
                <a:gd name="connsiteX8" fmla="*/ 23095 w 80369"/>
                <a:gd name="connsiteY8" fmla="*/ 309658 h 381234"/>
                <a:gd name="connsiteX9" fmla="*/ 77136 w 80369"/>
                <a:gd name="connsiteY9" fmla="*/ 381330 h 381234"/>
                <a:gd name="connsiteX10" fmla="*/ 80601 w 80369"/>
                <a:gd name="connsiteY10" fmla="*/ 377518 h 38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369" h="381234">
                  <a:moveTo>
                    <a:pt x="80601" y="377518"/>
                  </a:moveTo>
                  <a:cubicBezTo>
                    <a:pt x="80601" y="376374"/>
                    <a:pt x="80601" y="375612"/>
                    <a:pt x="74711" y="369131"/>
                  </a:cubicBezTo>
                  <a:cubicBezTo>
                    <a:pt x="31409" y="321095"/>
                    <a:pt x="20324" y="249042"/>
                    <a:pt x="20324" y="190713"/>
                  </a:cubicBezTo>
                  <a:cubicBezTo>
                    <a:pt x="20324" y="124378"/>
                    <a:pt x="33487" y="58043"/>
                    <a:pt x="76097" y="10389"/>
                  </a:cubicBezTo>
                  <a:cubicBezTo>
                    <a:pt x="80601" y="5814"/>
                    <a:pt x="80601" y="5051"/>
                    <a:pt x="80601" y="3908"/>
                  </a:cubicBezTo>
                  <a:cubicBezTo>
                    <a:pt x="80601" y="1239"/>
                    <a:pt x="79215" y="95"/>
                    <a:pt x="77136" y="95"/>
                  </a:cubicBezTo>
                  <a:cubicBezTo>
                    <a:pt x="73672" y="95"/>
                    <a:pt x="42494" y="26019"/>
                    <a:pt x="22056" y="74436"/>
                  </a:cubicBezTo>
                  <a:cubicBezTo>
                    <a:pt x="4388" y="116372"/>
                    <a:pt x="231" y="158689"/>
                    <a:pt x="231" y="190713"/>
                  </a:cubicBezTo>
                  <a:cubicBezTo>
                    <a:pt x="231" y="220449"/>
                    <a:pt x="4042" y="266578"/>
                    <a:pt x="23095" y="309658"/>
                  </a:cubicBezTo>
                  <a:cubicBezTo>
                    <a:pt x="43880" y="356550"/>
                    <a:pt x="73672" y="381330"/>
                    <a:pt x="77136" y="381330"/>
                  </a:cubicBezTo>
                  <a:cubicBezTo>
                    <a:pt x="79215" y="381330"/>
                    <a:pt x="80601" y="380186"/>
                    <a:pt x="80601" y="377518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5" name="Dowolny kształt: kształt 74">
              <a:extLst>
                <a:ext uri="{FF2B5EF4-FFF2-40B4-BE49-F238E27FC236}">
                  <a16:creationId xmlns:a16="http://schemas.microsoft.com/office/drawing/2014/main" id="{761D81E0-85AB-EF87-3175-FECCE914E6CB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10820296" y="7100454"/>
              <a:ext cx="170092" cy="268770"/>
            </a:xfrm>
            <a:custGeom>
              <a:avLst/>
              <a:gdLst>
                <a:gd name="connsiteX0" fmla="*/ 80604 w 170092"/>
                <a:gd name="connsiteY0" fmla="*/ 4289 h 268770"/>
                <a:gd name="connsiteX1" fmla="*/ 76101 w 170092"/>
                <a:gd name="connsiteY1" fmla="*/ 95 h 268770"/>
                <a:gd name="connsiteX2" fmla="*/ 33838 w 170092"/>
                <a:gd name="connsiteY2" fmla="*/ 3908 h 268770"/>
                <a:gd name="connsiteX3" fmla="*/ 27256 w 170092"/>
                <a:gd name="connsiteY3" fmla="*/ 11532 h 268770"/>
                <a:gd name="connsiteX4" fmla="*/ 35570 w 170092"/>
                <a:gd name="connsiteY4" fmla="*/ 16107 h 268770"/>
                <a:gd name="connsiteX5" fmla="*/ 52891 w 170092"/>
                <a:gd name="connsiteY5" fmla="*/ 22588 h 268770"/>
                <a:gd name="connsiteX6" fmla="*/ 51852 w 170092"/>
                <a:gd name="connsiteY6" fmla="*/ 30213 h 268770"/>
                <a:gd name="connsiteX7" fmla="*/ 1621 w 170092"/>
                <a:gd name="connsiteY7" fmla="*/ 249804 h 268770"/>
                <a:gd name="connsiteX8" fmla="*/ 235 w 170092"/>
                <a:gd name="connsiteY8" fmla="*/ 258191 h 268770"/>
                <a:gd name="connsiteX9" fmla="*/ 10281 w 170092"/>
                <a:gd name="connsiteY9" fmla="*/ 268866 h 268770"/>
                <a:gd name="connsiteX10" fmla="*/ 23099 w 170092"/>
                <a:gd name="connsiteY10" fmla="*/ 258954 h 268770"/>
                <a:gd name="connsiteX11" fmla="*/ 29681 w 170092"/>
                <a:gd name="connsiteY11" fmla="*/ 229980 h 268770"/>
                <a:gd name="connsiteX12" fmla="*/ 37302 w 170092"/>
                <a:gd name="connsiteY12" fmla="*/ 195669 h 268770"/>
                <a:gd name="connsiteX13" fmla="*/ 43191 w 170092"/>
                <a:gd name="connsiteY13" fmla="*/ 170126 h 268770"/>
                <a:gd name="connsiteX14" fmla="*/ 47002 w 170092"/>
                <a:gd name="connsiteY14" fmla="*/ 152970 h 268770"/>
                <a:gd name="connsiteX15" fmla="*/ 70558 w 170092"/>
                <a:gd name="connsiteY15" fmla="*/ 117897 h 268770"/>
                <a:gd name="connsiteX16" fmla="*/ 103815 w 170092"/>
                <a:gd name="connsiteY16" fmla="*/ 104554 h 268770"/>
                <a:gd name="connsiteX17" fmla="*/ 122521 w 170092"/>
                <a:gd name="connsiteY17" fmla="*/ 131240 h 268770"/>
                <a:gd name="connsiteX18" fmla="*/ 101043 w 170092"/>
                <a:gd name="connsiteY18" fmla="*/ 216637 h 268770"/>
                <a:gd name="connsiteX19" fmla="*/ 96540 w 170092"/>
                <a:gd name="connsiteY19" fmla="*/ 237605 h 268770"/>
                <a:gd name="connsiteX20" fmla="*/ 124946 w 170092"/>
                <a:gd name="connsiteY20" fmla="*/ 268866 h 268770"/>
                <a:gd name="connsiteX21" fmla="*/ 170327 w 170092"/>
                <a:gd name="connsiteY21" fmla="*/ 210156 h 268770"/>
                <a:gd name="connsiteX22" fmla="*/ 166170 w 170092"/>
                <a:gd name="connsiteY22" fmla="*/ 206343 h 268770"/>
                <a:gd name="connsiteX23" fmla="*/ 160974 w 170092"/>
                <a:gd name="connsiteY23" fmla="*/ 213206 h 268770"/>
                <a:gd name="connsiteX24" fmla="*/ 125639 w 170092"/>
                <a:gd name="connsiteY24" fmla="*/ 260479 h 268770"/>
                <a:gd name="connsiteX25" fmla="*/ 117325 w 170092"/>
                <a:gd name="connsiteY25" fmla="*/ 247898 h 268770"/>
                <a:gd name="connsiteX26" fmla="*/ 123560 w 170092"/>
                <a:gd name="connsiteY26" fmla="*/ 220830 h 268770"/>
                <a:gd name="connsiteX27" fmla="*/ 144692 w 170092"/>
                <a:gd name="connsiteY27" fmla="*/ 136959 h 268770"/>
                <a:gd name="connsiteX28" fmla="*/ 104854 w 170092"/>
                <a:gd name="connsiteY28" fmla="*/ 96166 h 268770"/>
                <a:gd name="connsiteX29" fmla="*/ 53584 w 170092"/>
                <a:gd name="connsiteY29" fmla="*/ 125522 h 268770"/>
                <a:gd name="connsiteX30" fmla="*/ 80604 w 170092"/>
                <a:gd name="connsiteY30" fmla="*/ 4289 h 26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0092" h="268770">
                  <a:moveTo>
                    <a:pt x="80604" y="4289"/>
                  </a:moveTo>
                  <a:cubicBezTo>
                    <a:pt x="80604" y="3908"/>
                    <a:pt x="80604" y="95"/>
                    <a:pt x="76101" y="95"/>
                  </a:cubicBezTo>
                  <a:cubicBezTo>
                    <a:pt x="68133" y="95"/>
                    <a:pt x="42845" y="3145"/>
                    <a:pt x="33838" y="3908"/>
                  </a:cubicBezTo>
                  <a:cubicBezTo>
                    <a:pt x="31066" y="4289"/>
                    <a:pt x="27256" y="4670"/>
                    <a:pt x="27256" y="11532"/>
                  </a:cubicBezTo>
                  <a:cubicBezTo>
                    <a:pt x="27256" y="16107"/>
                    <a:pt x="30374" y="16107"/>
                    <a:pt x="35570" y="16107"/>
                  </a:cubicBezTo>
                  <a:cubicBezTo>
                    <a:pt x="52198" y="16107"/>
                    <a:pt x="52891" y="18776"/>
                    <a:pt x="52891" y="22588"/>
                  </a:cubicBezTo>
                  <a:lnTo>
                    <a:pt x="51852" y="30213"/>
                  </a:lnTo>
                  <a:lnTo>
                    <a:pt x="1621" y="249804"/>
                  </a:lnTo>
                  <a:cubicBezTo>
                    <a:pt x="235" y="255141"/>
                    <a:pt x="235" y="255904"/>
                    <a:pt x="235" y="258191"/>
                  </a:cubicBezTo>
                  <a:cubicBezTo>
                    <a:pt x="235" y="266960"/>
                    <a:pt x="7163" y="268866"/>
                    <a:pt x="10281" y="268866"/>
                  </a:cubicBezTo>
                  <a:cubicBezTo>
                    <a:pt x="15824" y="268866"/>
                    <a:pt x="21367" y="264291"/>
                    <a:pt x="23099" y="258954"/>
                  </a:cubicBezTo>
                  <a:lnTo>
                    <a:pt x="29681" y="229980"/>
                  </a:lnTo>
                  <a:lnTo>
                    <a:pt x="37302" y="195669"/>
                  </a:lnTo>
                  <a:cubicBezTo>
                    <a:pt x="39381" y="187282"/>
                    <a:pt x="41459" y="178894"/>
                    <a:pt x="43191" y="170126"/>
                  </a:cubicBezTo>
                  <a:cubicBezTo>
                    <a:pt x="43884" y="167839"/>
                    <a:pt x="46655" y="155258"/>
                    <a:pt x="47002" y="152970"/>
                  </a:cubicBezTo>
                  <a:cubicBezTo>
                    <a:pt x="48041" y="149539"/>
                    <a:pt x="58780" y="128190"/>
                    <a:pt x="70558" y="117897"/>
                  </a:cubicBezTo>
                  <a:cubicBezTo>
                    <a:pt x="78179" y="111797"/>
                    <a:pt x="88919" y="104554"/>
                    <a:pt x="103815" y="104554"/>
                  </a:cubicBezTo>
                  <a:cubicBezTo>
                    <a:pt x="118711" y="104554"/>
                    <a:pt x="122521" y="117516"/>
                    <a:pt x="122521" y="131240"/>
                  </a:cubicBezTo>
                  <a:cubicBezTo>
                    <a:pt x="122521" y="151827"/>
                    <a:pt x="109357" y="193381"/>
                    <a:pt x="101043" y="216637"/>
                  </a:cubicBezTo>
                  <a:cubicBezTo>
                    <a:pt x="98272" y="225405"/>
                    <a:pt x="96540" y="229980"/>
                    <a:pt x="96540" y="237605"/>
                  </a:cubicBezTo>
                  <a:cubicBezTo>
                    <a:pt x="96540" y="255523"/>
                    <a:pt x="108664" y="268866"/>
                    <a:pt x="124946" y="268866"/>
                  </a:cubicBezTo>
                  <a:cubicBezTo>
                    <a:pt x="157510" y="268866"/>
                    <a:pt x="170327" y="213206"/>
                    <a:pt x="170327" y="210156"/>
                  </a:cubicBezTo>
                  <a:cubicBezTo>
                    <a:pt x="170327" y="206343"/>
                    <a:pt x="167209" y="206343"/>
                    <a:pt x="166170" y="206343"/>
                  </a:cubicBezTo>
                  <a:cubicBezTo>
                    <a:pt x="162706" y="206343"/>
                    <a:pt x="162706" y="207487"/>
                    <a:pt x="160974" y="213206"/>
                  </a:cubicBezTo>
                  <a:cubicBezTo>
                    <a:pt x="155778" y="233411"/>
                    <a:pt x="144692" y="260479"/>
                    <a:pt x="125639" y="260479"/>
                  </a:cubicBezTo>
                  <a:cubicBezTo>
                    <a:pt x="119750" y="260479"/>
                    <a:pt x="117325" y="256666"/>
                    <a:pt x="117325" y="247898"/>
                  </a:cubicBezTo>
                  <a:cubicBezTo>
                    <a:pt x="117325" y="238367"/>
                    <a:pt x="120443" y="229217"/>
                    <a:pt x="123560" y="220830"/>
                  </a:cubicBezTo>
                  <a:cubicBezTo>
                    <a:pt x="129103" y="204437"/>
                    <a:pt x="144692" y="159070"/>
                    <a:pt x="144692" y="136959"/>
                  </a:cubicBezTo>
                  <a:cubicBezTo>
                    <a:pt x="144692" y="112178"/>
                    <a:pt x="130835" y="96166"/>
                    <a:pt x="104854" y="96166"/>
                  </a:cubicBezTo>
                  <a:cubicBezTo>
                    <a:pt x="83029" y="96166"/>
                    <a:pt x="66401" y="107985"/>
                    <a:pt x="53584" y="125522"/>
                  </a:cubicBezTo>
                  <a:lnTo>
                    <a:pt x="80604" y="4289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6" name="Dowolny kształt: kształt 75">
              <a:extLst>
                <a:ext uri="{FF2B5EF4-FFF2-40B4-BE49-F238E27FC236}">
                  <a16:creationId xmlns:a16="http://schemas.microsoft.com/office/drawing/2014/main" id="{818EA837-EA3C-FACF-B3A4-AD3E96402486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11012233" y="7245284"/>
              <a:ext cx="73475" cy="179599"/>
            </a:xfrm>
            <a:custGeom>
              <a:avLst/>
              <a:gdLst>
                <a:gd name="connsiteX0" fmla="*/ 67412 w 73475"/>
                <a:gd name="connsiteY0" fmla="*/ 10238 h 179599"/>
                <a:gd name="connsiteX1" fmla="*/ 57712 w 73475"/>
                <a:gd name="connsiteY1" fmla="*/ 97 h 179599"/>
                <a:gd name="connsiteX2" fmla="*/ 44132 w 73475"/>
                <a:gd name="connsiteY2" fmla="*/ 14774 h 179599"/>
                <a:gd name="connsiteX3" fmla="*/ 53832 w 73475"/>
                <a:gd name="connsiteY3" fmla="*/ 24915 h 179599"/>
                <a:gd name="connsiteX4" fmla="*/ 67412 w 73475"/>
                <a:gd name="connsiteY4" fmla="*/ 10238 h 179599"/>
                <a:gd name="connsiteX5" fmla="*/ 17943 w 73475"/>
                <a:gd name="connsiteY5" fmla="*/ 145805 h 179599"/>
                <a:gd name="connsiteX6" fmla="*/ 15760 w 73475"/>
                <a:gd name="connsiteY6" fmla="*/ 157013 h 179599"/>
                <a:gd name="connsiteX7" fmla="*/ 38797 w 73475"/>
                <a:gd name="connsiteY7" fmla="*/ 179696 h 179599"/>
                <a:gd name="connsiteX8" fmla="*/ 73716 w 73475"/>
                <a:gd name="connsiteY8" fmla="*/ 138866 h 179599"/>
                <a:gd name="connsiteX9" fmla="*/ 69837 w 73475"/>
                <a:gd name="connsiteY9" fmla="*/ 135397 h 179599"/>
                <a:gd name="connsiteX10" fmla="*/ 65229 w 73475"/>
                <a:gd name="connsiteY10" fmla="*/ 139934 h 179599"/>
                <a:gd name="connsiteX11" fmla="*/ 39525 w 73475"/>
                <a:gd name="connsiteY11" fmla="*/ 172224 h 179599"/>
                <a:gd name="connsiteX12" fmla="*/ 33462 w 73475"/>
                <a:gd name="connsiteY12" fmla="*/ 162884 h 179599"/>
                <a:gd name="connsiteX13" fmla="*/ 37342 w 73475"/>
                <a:gd name="connsiteY13" fmla="*/ 145805 h 179599"/>
                <a:gd name="connsiteX14" fmla="*/ 45102 w 73475"/>
                <a:gd name="connsiteY14" fmla="*/ 124456 h 179599"/>
                <a:gd name="connsiteX15" fmla="*/ 56984 w 73475"/>
                <a:gd name="connsiteY15" fmla="*/ 90564 h 179599"/>
                <a:gd name="connsiteX16" fmla="*/ 58439 w 73475"/>
                <a:gd name="connsiteY16" fmla="*/ 82024 h 179599"/>
                <a:gd name="connsiteX17" fmla="*/ 35402 w 73475"/>
                <a:gd name="connsiteY17" fmla="*/ 59341 h 179599"/>
                <a:gd name="connsiteX18" fmla="*/ 241 w 73475"/>
                <a:gd name="connsiteY18" fmla="*/ 100171 h 179599"/>
                <a:gd name="connsiteX19" fmla="*/ 4363 w 73475"/>
                <a:gd name="connsiteY19" fmla="*/ 103640 h 179599"/>
                <a:gd name="connsiteX20" fmla="*/ 8728 w 73475"/>
                <a:gd name="connsiteY20" fmla="*/ 99370 h 179599"/>
                <a:gd name="connsiteX21" fmla="*/ 34675 w 73475"/>
                <a:gd name="connsiteY21" fmla="*/ 66813 h 179599"/>
                <a:gd name="connsiteX22" fmla="*/ 40737 w 73475"/>
                <a:gd name="connsiteY22" fmla="*/ 76153 h 179599"/>
                <a:gd name="connsiteX23" fmla="*/ 33220 w 73475"/>
                <a:gd name="connsiteY23" fmla="*/ 102840 h 179599"/>
                <a:gd name="connsiteX24" fmla="*/ 17943 w 73475"/>
                <a:gd name="connsiteY24" fmla="*/ 145805 h 179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3475" h="179599">
                  <a:moveTo>
                    <a:pt x="67412" y="10238"/>
                  </a:moveTo>
                  <a:cubicBezTo>
                    <a:pt x="67412" y="5968"/>
                    <a:pt x="64502" y="97"/>
                    <a:pt x="57712" y="97"/>
                  </a:cubicBezTo>
                  <a:cubicBezTo>
                    <a:pt x="51164" y="97"/>
                    <a:pt x="44132" y="7035"/>
                    <a:pt x="44132" y="14774"/>
                  </a:cubicBezTo>
                  <a:cubicBezTo>
                    <a:pt x="44132" y="19311"/>
                    <a:pt x="47285" y="24915"/>
                    <a:pt x="53832" y="24915"/>
                  </a:cubicBezTo>
                  <a:cubicBezTo>
                    <a:pt x="60864" y="24915"/>
                    <a:pt x="67412" y="17443"/>
                    <a:pt x="67412" y="10238"/>
                  </a:cubicBezTo>
                  <a:close/>
                  <a:moveTo>
                    <a:pt x="17943" y="145805"/>
                  </a:moveTo>
                  <a:cubicBezTo>
                    <a:pt x="16973" y="149274"/>
                    <a:pt x="15760" y="152476"/>
                    <a:pt x="15760" y="157013"/>
                  </a:cubicBezTo>
                  <a:cubicBezTo>
                    <a:pt x="15760" y="169556"/>
                    <a:pt x="25460" y="179696"/>
                    <a:pt x="38797" y="179696"/>
                  </a:cubicBezTo>
                  <a:cubicBezTo>
                    <a:pt x="63047" y="179696"/>
                    <a:pt x="73716" y="142869"/>
                    <a:pt x="73716" y="138866"/>
                  </a:cubicBezTo>
                  <a:cubicBezTo>
                    <a:pt x="73716" y="135397"/>
                    <a:pt x="70564" y="135397"/>
                    <a:pt x="69837" y="135397"/>
                  </a:cubicBezTo>
                  <a:cubicBezTo>
                    <a:pt x="66442" y="135397"/>
                    <a:pt x="66199" y="136998"/>
                    <a:pt x="65229" y="139934"/>
                  </a:cubicBezTo>
                  <a:cubicBezTo>
                    <a:pt x="59652" y="161283"/>
                    <a:pt x="48982" y="172224"/>
                    <a:pt x="39525" y="172224"/>
                  </a:cubicBezTo>
                  <a:cubicBezTo>
                    <a:pt x="34675" y="172224"/>
                    <a:pt x="33462" y="168755"/>
                    <a:pt x="33462" y="162884"/>
                  </a:cubicBezTo>
                  <a:cubicBezTo>
                    <a:pt x="33462" y="156746"/>
                    <a:pt x="35160" y="151676"/>
                    <a:pt x="37342" y="145805"/>
                  </a:cubicBezTo>
                  <a:cubicBezTo>
                    <a:pt x="39767" y="138599"/>
                    <a:pt x="42435" y="131394"/>
                    <a:pt x="45102" y="124456"/>
                  </a:cubicBezTo>
                  <a:cubicBezTo>
                    <a:pt x="47285" y="118051"/>
                    <a:pt x="56014" y="93766"/>
                    <a:pt x="56984" y="90564"/>
                  </a:cubicBezTo>
                  <a:cubicBezTo>
                    <a:pt x="57712" y="87895"/>
                    <a:pt x="58439" y="84693"/>
                    <a:pt x="58439" y="82024"/>
                  </a:cubicBezTo>
                  <a:cubicBezTo>
                    <a:pt x="58439" y="69482"/>
                    <a:pt x="48740" y="59341"/>
                    <a:pt x="35402" y="59341"/>
                  </a:cubicBezTo>
                  <a:cubicBezTo>
                    <a:pt x="11396" y="59341"/>
                    <a:pt x="241" y="95634"/>
                    <a:pt x="241" y="100171"/>
                  </a:cubicBezTo>
                  <a:cubicBezTo>
                    <a:pt x="241" y="103640"/>
                    <a:pt x="3636" y="103640"/>
                    <a:pt x="4363" y="103640"/>
                  </a:cubicBezTo>
                  <a:cubicBezTo>
                    <a:pt x="7758" y="103640"/>
                    <a:pt x="8001" y="102306"/>
                    <a:pt x="8728" y="99370"/>
                  </a:cubicBezTo>
                  <a:cubicBezTo>
                    <a:pt x="15033" y="76420"/>
                    <a:pt x="25703" y="66813"/>
                    <a:pt x="34675" y="66813"/>
                  </a:cubicBezTo>
                  <a:cubicBezTo>
                    <a:pt x="38555" y="66813"/>
                    <a:pt x="40737" y="68948"/>
                    <a:pt x="40737" y="76153"/>
                  </a:cubicBezTo>
                  <a:cubicBezTo>
                    <a:pt x="40737" y="82291"/>
                    <a:pt x="39282" y="86294"/>
                    <a:pt x="33220" y="102840"/>
                  </a:cubicBezTo>
                  <a:lnTo>
                    <a:pt x="17943" y="145805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7" name="Dowolny kształt: kształt 76">
              <a:extLst>
                <a:ext uri="{FF2B5EF4-FFF2-40B4-BE49-F238E27FC236}">
                  <a16:creationId xmlns:a16="http://schemas.microsoft.com/office/drawing/2014/main" id="{B292B729-9B72-A614-8A2C-C42B240879A4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11135915" y="7079104"/>
              <a:ext cx="80369" cy="381234"/>
            </a:xfrm>
            <a:custGeom>
              <a:avLst/>
              <a:gdLst>
                <a:gd name="connsiteX0" fmla="*/ 80614 w 80369"/>
                <a:gd name="connsiteY0" fmla="*/ 190713 h 381234"/>
                <a:gd name="connsiteX1" fmla="*/ 57750 w 80369"/>
                <a:gd name="connsiteY1" fmla="*/ 71767 h 381234"/>
                <a:gd name="connsiteX2" fmla="*/ 3708 w 80369"/>
                <a:gd name="connsiteY2" fmla="*/ 95 h 381234"/>
                <a:gd name="connsiteX3" fmla="*/ 244 w 80369"/>
                <a:gd name="connsiteY3" fmla="*/ 3908 h 381234"/>
                <a:gd name="connsiteX4" fmla="*/ 6826 w 80369"/>
                <a:gd name="connsiteY4" fmla="*/ 12676 h 381234"/>
                <a:gd name="connsiteX5" fmla="*/ 60521 w 80369"/>
                <a:gd name="connsiteY5" fmla="*/ 190713 h 381234"/>
                <a:gd name="connsiteX6" fmla="*/ 4748 w 80369"/>
                <a:gd name="connsiteY6" fmla="*/ 371037 h 381234"/>
                <a:gd name="connsiteX7" fmla="*/ 244 w 80369"/>
                <a:gd name="connsiteY7" fmla="*/ 377518 h 381234"/>
                <a:gd name="connsiteX8" fmla="*/ 3708 w 80369"/>
                <a:gd name="connsiteY8" fmla="*/ 381330 h 381234"/>
                <a:gd name="connsiteX9" fmla="*/ 58789 w 80369"/>
                <a:gd name="connsiteY9" fmla="*/ 306989 h 381234"/>
                <a:gd name="connsiteX10" fmla="*/ 80614 w 80369"/>
                <a:gd name="connsiteY10" fmla="*/ 190713 h 38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369" h="381234">
                  <a:moveTo>
                    <a:pt x="80614" y="190713"/>
                  </a:moveTo>
                  <a:cubicBezTo>
                    <a:pt x="80614" y="160976"/>
                    <a:pt x="76803" y="114847"/>
                    <a:pt x="57750" y="71767"/>
                  </a:cubicBezTo>
                  <a:cubicBezTo>
                    <a:pt x="36965" y="24876"/>
                    <a:pt x="7173" y="95"/>
                    <a:pt x="3708" y="95"/>
                  </a:cubicBezTo>
                  <a:cubicBezTo>
                    <a:pt x="1630" y="95"/>
                    <a:pt x="244" y="1620"/>
                    <a:pt x="244" y="3908"/>
                  </a:cubicBezTo>
                  <a:cubicBezTo>
                    <a:pt x="244" y="5051"/>
                    <a:pt x="244" y="5814"/>
                    <a:pt x="6826" y="12676"/>
                  </a:cubicBezTo>
                  <a:cubicBezTo>
                    <a:pt x="40775" y="50418"/>
                    <a:pt x="60521" y="111035"/>
                    <a:pt x="60521" y="190713"/>
                  </a:cubicBezTo>
                  <a:cubicBezTo>
                    <a:pt x="60521" y="255904"/>
                    <a:pt x="47704" y="323001"/>
                    <a:pt x="4748" y="371037"/>
                  </a:cubicBezTo>
                  <a:cubicBezTo>
                    <a:pt x="244" y="375612"/>
                    <a:pt x="244" y="376374"/>
                    <a:pt x="244" y="377518"/>
                  </a:cubicBezTo>
                  <a:cubicBezTo>
                    <a:pt x="244" y="379805"/>
                    <a:pt x="1630" y="381330"/>
                    <a:pt x="3708" y="381330"/>
                  </a:cubicBezTo>
                  <a:cubicBezTo>
                    <a:pt x="7173" y="381330"/>
                    <a:pt x="38350" y="355406"/>
                    <a:pt x="58789" y="306989"/>
                  </a:cubicBezTo>
                  <a:cubicBezTo>
                    <a:pt x="76456" y="265053"/>
                    <a:pt x="80614" y="222736"/>
                    <a:pt x="80614" y="190713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8" name="Dowolny kształt: kształt 77">
              <a:extLst>
                <a:ext uri="{FF2B5EF4-FFF2-40B4-BE49-F238E27FC236}">
                  <a16:creationId xmlns:a16="http://schemas.microsoft.com/office/drawing/2014/main" id="{67A867FF-3CCA-BD63-77D2-CDFB756D8FA7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11270634" y="7079104"/>
              <a:ext cx="80369" cy="381234"/>
            </a:xfrm>
            <a:custGeom>
              <a:avLst/>
              <a:gdLst>
                <a:gd name="connsiteX0" fmla="*/ 80617 w 80369"/>
                <a:gd name="connsiteY0" fmla="*/ 190713 h 381234"/>
                <a:gd name="connsiteX1" fmla="*/ 57754 w 80369"/>
                <a:gd name="connsiteY1" fmla="*/ 71767 h 381234"/>
                <a:gd name="connsiteX2" fmla="*/ 3712 w 80369"/>
                <a:gd name="connsiteY2" fmla="*/ 95 h 381234"/>
                <a:gd name="connsiteX3" fmla="*/ 248 w 80369"/>
                <a:gd name="connsiteY3" fmla="*/ 3908 h 381234"/>
                <a:gd name="connsiteX4" fmla="*/ 6830 w 80369"/>
                <a:gd name="connsiteY4" fmla="*/ 12676 h 381234"/>
                <a:gd name="connsiteX5" fmla="*/ 60525 w 80369"/>
                <a:gd name="connsiteY5" fmla="*/ 190713 h 381234"/>
                <a:gd name="connsiteX6" fmla="*/ 4751 w 80369"/>
                <a:gd name="connsiteY6" fmla="*/ 371037 h 381234"/>
                <a:gd name="connsiteX7" fmla="*/ 248 w 80369"/>
                <a:gd name="connsiteY7" fmla="*/ 377518 h 381234"/>
                <a:gd name="connsiteX8" fmla="*/ 3712 w 80369"/>
                <a:gd name="connsiteY8" fmla="*/ 381330 h 381234"/>
                <a:gd name="connsiteX9" fmla="*/ 58793 w 80369"/>
                <a:gd name="connsiteY9" fmla="*/ 306989 h 381234"/>
                <a:gd name="connsiteX10" fmla="*/ 80617 w 80369"/>
                <a:gd name="connsiteY10" fmla="*/ 190713 h 38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369" h="381234">
                  <a:moveTo>
                    <a:pt x="80617" y="190713"/>
                  </a:moveTo>
                  <a:cubicBezTo>
                    <a:pt x="80617" y="160976"/>
                    <a:pt x="76807" y="114847"/>
                    <a:pt x="57754" y="71767"/>
                  </a:cubicBezTo>
                  <a:cubicBezTo>
                    <a:pt x="36968" y="24876"/>
                    <a:pt x="7176" y="95"/>
                    <a:pt x="3712" y="95"/>
                  </a:cubicBezTo>
                  <a:cubicBezTo>
                    <a:pt x="1634" y="95"/>
                    <a:pt x="248" y="1620"/>
                    <a:pt x="248" y="3908"/>
                  </a:cubicBezTo>
                  <a:cubicBezTo>
                    <a:pt x="248" y="5051"/>
                    <a:pt x="248" y="5814"/>
                    <a:pt x="6830" y="12676"/>
                  </a:cubicBezTo>
                  <a:cubicBezTo>
                    <a:pt x="40779" y="50418"/>
                    <a:pt x="60525" y="111035"/>
                    <a:pt x="60525" y="190713"/>
                  </a:cubicBezTo>
                  <a:cubicBezTo>
                    <a:pt x="60525" y="255904"/>
                    <a:pt x="47708" y="323001"/>
                    <a:pt x="4751" y="371037"/>
                  </a:cubicBezTo>
                  <a:cubicBezTo>
                    <a:pt x="248" y="375612"/>
                    <a:pt x="248" y="376374"/>
                    <a:pt x="248" y="377518"/>
                  </a:cubicBezTo>
                  <a:cubicBezTo>
                    <a:pt x="248" y="379805"/>
                    <a:pt x="1634" y="381330"/>
                    <a:pt x="3712" y="381330"/>
                  </a:cubicBezTo>
                  <a:cubicBezTo>
                    <a:pt x="7176" y="381330"/>
                    <a:pt x="38354" y="355406"/>
                    <a:pt x="58793" y="306989"/>
                  </a:cubicBezTo>
                  <a:cubicBezTo>
                    <a:pt x="76460" y="265053"/>
                    <a:pt x="80617" y="222736"/>
                    <a:pt x="80617" y="190713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79" name="Dowolny kształt: kształt 78">
              <a:extLst>
                <a:ext uri="{FF2B5EF4-FFF2-40B4-BE49-F238E27FC236}">
                  <a16:creationId xmlns:a16="http://schemas.microsoft.com/office/drawing/2014/main" id="{11BF5C45-A3DF-EC41-EAEC-CDD98DEC4920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11435838" y="6689858"/>
              <a:ext cx="91801" cy="244752"/>
            </a:xfrm>
            <a:custGeom>
              <a:avLst/>
              <a:gdLst>
                <a:gd name="connsiteX0" fmla="*/ 252 w 91801"/>
                <a:gd name="connsiteY0" fmla="*/ 230725 h 244752"/>
                <a:gd name="connsiteX1" fmla="*/ 7527 w 91801"/>
                <a:gd name="connsiteY1" fmla="*/ 244831 h 244752"/>
                <a:gd name="connsiteX2" fmla="*/ 15148 w 91801"/>
                <a:gd name="connsiteY2" fmla="*/ 230725 h 244752"/>
                <a:gd name="connsiteX3" fmla="*/ 15148 w 91801"/>
                <a:gd name="connsiteY3" fmla="*/ 14184 h 244752"/>
                <a:gd name="connsiteX4" fmla="*/ 7873 w 91801"/>
                <a:gd name="connsiteY4" fmla="*/ 78 h 244752"/>
                <a:gd name="connsiteX5" fmla="*/ 252 w 91801"/>
                <a:gd name="connsiteY5" fmla="*/ 14184 h 244752"/>
                <a:gd name="connsiteX6" fmla="*/ 252 w 91801"/>
                <a:gd name="connsiteY6" fmla="*/ 230725 h 244752"/>
                <a:gd name="connsiteX7" fmla="*/ 77157 w 91801"/>
                <a:gd name="connsiteY7" fmla="*/ 230725 h 244752"/>
                <a:gd name="connsiteX8" fmla="*/ 84432 w 91801"/>
                <a:gd name="connsiteY8" fmla="*/ 244831 h 244752"/>
                <a:gd name="connsiteX9" fmla="*/ 92053 w 91801"/>
                <a:gd name="connsiteY9" fmla="*/ 230725 h 244752"/>
                <a:gd name="connsiteX10" fmla="*/ 92053 w 91801"/>
                <a:gd name="connsiteY10" fmla="*/ 14184 h 244752"/>
                <a:gd name="connsiteX11" fmla="*/ 84778 w 91801"/>
                <a:gd name="connsiteY11" fmla="*/ 78 h 244752"/>
                <a:gd name="connsiteX12" fmla="*/ 77157 w 91801"/>
                <a:gd name="connsiteY12" fmla="*/ 14184 h 244752"/>
                <a:gd name="connsiteX13" fmla="*/ 77157 w 91801"/>
                <a:gd name="connsiteY13" fmla="*/ 230725 h 244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801" h="244752">
                  <a:moveTo>
                    <a:pt x="252" y="230725"/>
                  </a:moveTo>
                  <a:cubicBezTo>
                    <a:pt x="252" y="236825"/>
                    <a:pt x="252" y="244831"/>
                    <a:pt x="7527" y="244831"/>
                  </a:cubicBezTo>
                  <a:cubicBezTo>
                    <a:pt x="15148" y="244831"/>
                    <a:pt x="15148" y="237206"/>
                    <a:pt x="15148" y="230725"/>
                  </a:cubicBezTo>
                  <a:lnTo>
                    <a:pt x="15148" y="14184"/>
                  </a:lnTo>
                  <a:cubicBezTo>
                    <a:pt x="15148" y="8084"/>
                    <a:pt x="15148" y="78"/>
                    <a:pt x="7873" y="78"/>
                  </a:cubicBezTo>
                  <a:cubicBezTo>
                    <a:pt x="252" y="78"/>
                    <a:pt x="252" y="7703"/>
                    <a:pt x="252" y="14184"/>
                  </a:cubicBezTo>
                  <a:lnTo>
                    <a:pt x="252" y="230725"/>
                  </a:lnTo>
                  <a:close/>
                  <a:moveTo>
                    <a:pt x="77157" y="230725"/>
                  </a:moveTo>
                  <a:cubicBezTo>
                    <a:pt x="77157" y="236825"/>
                    <a:pt x="77157" y="244831"/>
                    <a:pt x="84432" y="244831"/>
                  </a:cubicBezTo>
                  <a:cubicBezTo>
                    <a:pt x="92053" y="244831"/>
                    <a:pt x="92053" y="237206"/>
                    <a:pt x="92053" y="230725"/>
                  </a:cubicBezTo>
                  <a:lnTo>
                    <a:pt x="92053" y="14184"/>
                  </a:lnTo>
                  <a:cubicBezTo>
                    <a:pt x="92053" y="8084"/>
                    <a:pt x="92053" y="78"/>
                    <a:pt x="84778" y="78"/>
                  </a:cubicBezTo>
                  <a:cubicBezTo>
                    <a:pt x="77157" y="78"/>
                    <a:pt x="77157" y="7703"/>
                    <a:pt x="77157" y="14184"/>
                  </a:cubicBezTo>
                  <a:lnTo>
                    <a:pt x="77157" y="230725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0" name="Dowolny kształt: kształt 79">
              <a:extLst>
                <a:ext uri="{FF2B5EF4-FFF2-40B4-BE49-F238E27FC236}">
                  <a16:creationId xmlns:a16="http://schemas.microsoft.com/office/drawing/2014/main" id="{19C73962-1E2F-4B53-EEA5-D678E3458D87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11435838" y="6918601"/>
              <a:ext cx="91801" cy="244752"/>
            </a:xfrm>
            <a:custGeom>
              <a:avLst/>
              <a:gdLst>
                <a:gd name="connsiteX0" fmla="*/ 252 w 91801"/>
                <a:gd name="connsiteY0" fmla="*/ 230731 h 244752"/>
                <a:gd name="connsiteX1" fmla="*/ 7527 w 91801"/>
                <a:gd name="connsiteY1" fmla="*/ 244837 h 244752"/>
                <a:gd name="connsiteX2" fmla="*/ 15148 w 91801"/>
                <a:gd name="connsiteY2" fmla="*/ 230731 h 244752"/>
                <a:gd name="connsiteX3" fmla="*/ 15148 w 91801"/>
                <a:gd name="connsiteY3" fmla="*/ 14190 h 244752"/>
                <a:gd name="connsiteX4" fmla="*/ 7873 w 91801"/>
                <a:gd name="connsiteY4" fmla="*/ 84 h 244752"/>
                <a:gd name="connsiteX5" fmla="*/ 252 w 91801"/>
                <a:gd name="connsiteY5" fmla="*/ 14190 h 244752"/>
                <a:gd name="connsiteX6" fmla="*/ 252 w 91801"/>
                <a:gd name="connsiteY6" fmla="*/ 230731 h 244752"/>
                <a:gd name="connsiteX7" fmla="*/ 77157 w 91801"/>
                <a:gd name="connsiteY7" fmla="*/ 230731 h 244752"/>
                <a:gd name="connsiteX8" fmla="*/ 84432 w 91801"/>
                <a:gd name="connsiteY8" fmla="*/ 244837 h 244752"/>
                <a:gd name="connsiteX9" fmla="*/ 92053 w 91801"/>
                <a:gd name="connsiteY9" fmla="*/ 230731 h 244752"/>
                <a:gd name="connsiteX10" fmla="*/ 92053 w 91801"/>
                <a:gd name="connsiteY10" fmla="*/ 14190 h 244752"/>
                <a:gd name="connsiteX11" fmla="*/ 84778 w 91801"/>
                <a:gd name="connsiteY11" fmla="*/ 84 h 244752"/>
                <a:gd name="connsiteX12" fmla="*/ 77157 w 91801"/>
                <a:gd name="connsiteY12" fmla="*/ 14190 h 244752"/>
                <a:gd name="connsiteX13" fmla="*/ 77157 w 91801"/>
                <a:gd name="connsiteY13" fmla="*/ 230731 h 244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801" h="244752">
                  <a:moveTo>
                    <a:pt x="252" y="230731"/>
                  </a:moveTo>
                  <a:cubicBezTo>
                    <a:pt x="252" y="236831"/>
                    <a:pt x="252" y="244837"/>
                    <a:pt x="7527" y="244837"/>
                  </a:cubicBezTo>
                  <a:cubicBezTo>
                    <a:pt x="15148" y="244837"/>
                    <a:pt x="15148" y="237212"/>
                    <a:pt x="15148" y="230731"/>
                  </a:cubicBezTo>
                  <a:lnTo>
                    <a:pt x="15148" y="14190"/>
                  </a:lnTo>
                  <a:cubicBezTo>
                    <a:pt x="15148" y="8090"/>
                    <a:pt x="15148" y="84"/>
                    <a:pt x="7873" y="84"/>
                  </a:cubicBezTo>
                  <a:cubicBezTo>
                    <a:pt x="252" y="84"/>
                    <a:pt x="252" y="7709"/>
                    <a:pt x="252" y="14190"/>
                  </a:cubicBezTo>
                  <a:lnTo>
                    <a:pt x="252" y="230731"/>
                  </a:lnTo>
                  <a:close/>
                  <a:moveTo>
                    <a:pt x="77157" y="230731"/>
                  </a:moveTo>
                  <a:cubicBezTo>
                    <a:pt x="77157" y="236831"/>
                    <a:pt x="77157" y="244837"/>
                    <a:pt x="84432" y="244837"/>
                  </a:cubicBezTo>
                  <a:cubicBezTo>
                    <a:pt x="92053" y="244837"/>
                    <a:pt x="92053" y="237212"/>
                    <a:pt x="92053" y="230731"/>
                  </a:cubicBezTo>
                  <a:lnTo>
                    <a:pt x="92053" y="14190"/>
                  </a:lnTo>
                  <a:cubicBezTo>
                    <a:pt x="92053" y="8090"/>
                    <a:pt x="92053" y="84"/>
                    <a:pt x="84778" y="84"/>
                  </a:cubicBezTo>
                  <a:cubicBezTo>
                    <a:pt x="77157" y="84"/>
                    <a:pt x="77157" y="7709"/>
                    <a:pt x="77157" y="14190"/>
                  </a:cubicBezTo>
                  <a:lnTo>
                    <a:pt x="77157" y="230731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1" name="Dowolny kształt: kształt 80">
              <a:extLst>
                <a:ext uri="{FF2B5EF4-FFF2-40B4-BE49-F238E27FC236}">
                  <a16:creationId xmlns:a16="http://schemas.microsoft.com/office/drawing/2014/main" id="{C1E32912-15FE-647A-6C60-75C0F63E4629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11435838" y="7147344"/>
              <a:ext cx="91801" cy="244752"/>
            </a:xfrm>
            <a:custGeom>
              <a:avLst/>
              <a:gdLst>
                <a:gd name="connsiteX0" fmla="*/ 252 w 91801"/>
                <a:gd name="connsiteY0" fmla="*/ 230737 h 244752"/>
                <a:gd name="connsiteX1" fmla="*/ 7527 w 91801"/>
                <a:gd name="connsiteY1" fmla="*/ 244843 h 244752"/>
                <a:gd name="connsiteX2" fmla="*/ 15148 w 91801"/>
                <a:gd name="connsiteY2" fmla="*/ 230737 h 244752"/>
                <a:gd name="connsiteX3" fmla="*/ 15148 w 91801"/>
                <a:gd name="connsiteY3" fmla="*/ 14196 h 244752"/>
                <a:gd name="connsiteX4" fmla="*/ 7873 w 91801"/>
                <a:gd name="connsiteY4" fmla="*/ 90 h 244752"/>
                <a:gd name="connsiteX5" fmla="*/ 252 w 91801"/>
                <a:gd name="connsiteY5" fmla="*/ 14196 h 244752"/>
                <a:gd name="connsiteX6" fmla="*/ 252 w 91801"/>
                <a:gd name="connsiteY6" fmla="*/ 230737 h 244752"/>
                <a:gd name="connsiteX7" fmla="*/ 77157 w 91801"/>
                <a:gd name="connsiteY7" fmla="*/ 230737 h 244752"/>
                <a:gd name="connsiteX8" fmla="*/ 84432 w 91801"/>
                <a:gd name="connsiteY8" fmla="*/ 244843 h 244752"/>
                <a:gd name="connsiteX9" fmla="*/ 92053 w 91801"/>
                <a:gd name="connsiteY9" fmla="*/ 230737 h 244752"/>
                <a:gd name="connsiteX10" fmla="*/ 92053 w 91801"/>
                <a:gd name="connsiteY10" fmla="*/ 14196 h 244752"/>
                <a:gd name="connsiteX11" fmla="*/ 84778 w 91801"/>
                <a:gd name="connsiteY11" fmla="*/ 90 h 244752"/>
                <a:gd name="connsiteX12" fmla="*/ 77157 w 91801"/>
                <a:gd name="connsiteY12" fmla="*/ 14196 h 244752"/>
                <a:gd name="connsiteX13" fmla="*/ 77157 w 91801"/>
                <a:gd name="connsiteY13" fmla="*/ 230737 h 244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801" h="244752">
                  <a:moveTo>
                    <a:pt x="252" y="230737"/>
                  </a:moveTo>
                  <a:cubicBezTo>
                    <a:pt x="252" y="236837"/>
                    <a:pt x="252" y="244843"/>
                    <a:pt x="7527" y="244843"/>
                  </a:cubicBezTo>
                  <a:cubicBezTo>
                    <a:pt x="15148" y="244843"/>
                    <a:pt x="15148" y="237218"/>
                    <a:pt x="15148" y="230737"/>
                  </a:cubicBezTo>
                  <a:lnTo>
                    <a:pt x="15148" y="14196"/>
                  </a:lnTo>
                  <a:cubicBezTo>
                    <a:pt x="15148" y="8096"/>
                    <a:pt x="15148" y="90"/>
                    <a:pt x="7873" y="90"/>
                  </a:cubicBezTo>
                  <a:cubicBezTo>
                    <a:pt x="252" y="90"/>
                    <a:pt x="252" y="7715"/>
                    <a:pt x="252" y="14196"/>
                  </a:cubicBezTo>
                  <a:lnTo>
                    <a:pt x="252" y="230737"/>
                  </a:lnTo>
                  <a:close/>
                  <a:moveTo>
                    <a:pt x="77157" y="230737"/>
                  </a:moveTo>
                  <a:cubicBezTo>
                    <a:pt x="77157" y="236837"/>
                    <a:pt x="77157" y="244843"/>
                    <a:pt x="84432" y="244843"/>
                  </a:cubicBezTo>
                  <a:cubicBezTo>
                    <a:pt x="92053" y="244843"/>
                    <a:pt x="92053" y="237218"/>
                    <a:pt x="92053" y="230737"/>
                  </a:cubicBezTo>
                  <a:lnTo>
                    <a:pt x="92053" y="14196"/>
                  </a:lnTo>
                  <a:cubicBezTo>
                    <a:pt x="92053" y="8096"/>
                    <a:pt x="92053" y="90"/>
                    <a:pt x="84778" y="90"/>
                  </a:cubicBezTo>
                  <a:cubicBezTo>
                    <a:pt x="77157" y="90"/>
                    <a:pt x="77157" y="7715"/>
                    <a:pt x="77157" y="14196"/>
                  </a:cubicBezTo>
                  <a:lnTo>
                    <a:pt x="77157" y="230737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2" name="Dowolny kształt: kształt 81">
              <a:extLst>
                <a:ext uri="{FF2B5EF4-FFF2-40B4-BE49-F238E27FC236}">
                  <a16:creationId xmlns:a16="http://schemas.microsoft.com/office/drawing/2014/main" id="{59BF8F4E-CF2B-B340-4B9E-B39494F72B13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11435838" y="7376087"/>
              <a:ext cx="91801" cy="244752"/>
            </a:xfrm>
            <a:custGeom>
              <a:avLst/>
              <a:gdLst>
                <a:gd name="connsiteX0" fmla="*/ 252 w 91801"/>
                <a:gd name="connsiteY0" fmla="*/ 230743 h 244752"/>
                <a:gd name="connsiteX1" fmla="*/ 7527 w 91801"/>
                <a:gd name="connsiteY1" fmla="*/ 244849 h 244752"/>
                <a:gd name="connsiteX2" fmla="*/ 15148 w 91801"/>
                <a:gd name="connsiteY2" fmla="*/ 230743 h 244752"/>
                <a:gd name="connsiteX3" fmla="*/ 15148 w 91801"/>
                <a:gd name="connsiteY3" fmla="*/ 14201 h 244752"/>
                <a:gd name="connsiteX4" fmla="*/ 7873 w 91801"/>
                <a:gd name="connsiteY4" fmla="*/ 96 h 244752"/>
                <a:gd name="connsiteX5" fmla="*/ 252 w 91801"/>
                <a:gd name="connsiteY5" fmla="*/ 14201 h 244752"/>
                <a:gd name="connsiteX6" fmla="*/ 252 w 91801"/>
                <a:gd name="connsiteY6" fmla="*/ 230743 h 244752"/>
                <a:gd name="connsiteX7" fmla="*/ 77157 w 91801"/>
                <a:gd name="connsiteY7" fmla="*/ 230743 h 244752"/>
                <a:gd name="connsiteX8" fmla="*/ 84432 w 91801"/>
                <a:gd name="connsiteY8" fmla="*/ 244849 h 244752"/>
                <a:gd name="connsiteX9" fmla="*/ 92053 w 91801"/>
                <a:gd name="connsiteY9" fmla="*/ 230743 h 244752"/>
                <a:gd name="connsiteX10" fmla="*/ 92053 w 91801"/>
                <a:gd name="connsiteY10" fmla="*/ 14201 h 244752"/>
                <a:gd name="connsiteX11" fmla="*/ 84778 w 91801"/>
                <a:gd name="connsiteY11" fmla="*/ 96 h 244752"/>
                <a:gd name="connsiteX12" fmla="*/ 77157 w 91801"/>
                <a:gd name="connsiteY12" fmla="*/ 14201 h 244752"/>
                <a:gd name="connsiteX13" fmla="*/ 77157 w 91801"/>
                <a:gd name="connsiteY13" fmla="*/ 230743 h 244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801" h="244752">
                  <a:moveTo>
                    <a:pt x="252" y="230743"/>
                  </a:moveTo>
                  <a:cubicBezTo>
                    <a:pt x="252" y="236843"/>
                    <a:pt x="252" y="244849"/>
                    <a:pt x="7527" y="244849"/>
                  </a:cubicBezTo>
                  <a:cubicBezTo>
                    <a:pt x="15148" y="244849"/>
                    <a:pt x="15148" y="237224"/>
                    <a:pt x="15148" y="230743"/>
                  </a:cubicBezTo>
                  <a:lnTo>
                    <a:pt x="15148" y="14201"/>
                  </a:lnTo>
                  <a:cubicBezTo>
                    <a:pt x="15148" y="8102"/>
                    <a:pt x="15148" y="96"/>
                    <a:pt x="7873" y="96"/>
                  </a:cubicBezTo>
                  <a:cubicBezTo>
                    <a:pt x="252" y="96"/>
                    <a:pt x="252" y="7720"/>
                    <a:pt x="252" y="14201"/>
                  </a:cubicBezTo>
                  <a:lnTo>
                    <a:pt x="252" y="230743"/>
                  </a:lnTo>
                  <a:close/>
                  <a:moveTo>
                    <a:pt x="77157" y="230743"/>
                  </a:moveTo>
                  <a:cubicBezTo>
                    <a:pt x="77157" y="236843"/>
                    <a:pt x="77157" y="244849"/>
                    <a:pt x="84432" y="244849"/>
                  </a:cubicBezTo>
                  <a:cubicBezTo>
                    <a:pt x="92053" y="244849"/>
                    <a:pt x="92053" y="237224"/>
                    <a:pt x="92053" y="230743"/>
                  </a:cubicBezTo>
                  <a:lnTo>
                    <a:pt x="92053" y="14201"/>
                  </a:lnTo>
                  <a:cubicBezTo>
                    <a:pt x="92053" y="8102"/>
                    <a:pt x="92053" y="96"/>
                    <a:pt x="84778" y="96"/>
                  </a:cubicBezTo>
                  <a:cubicBezTo>
                    <a:pt x="77157" y="96"/>
                    <a:pt x="77157" y="7720"/>
                    <a:pt x="77157" y="14201"/>
                  </a:cubicBezTo>
                  <a:lnTo>
                    <a:pt x="77157" y="230743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3" name="Dowolny kształt: kształt 82">
              <a:extLst>
                <a:ext uri="{FF2B5EF4-FFF2-40B4-BE49-F238E27FC236}">
                  <a16:creationId xmlns:a16="http://schemas.microsoft.com/office/drawing/2014/main" id="{D029B0C0-0BE9-FFD2-C52F-9E498D00D4BF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11435838" y="7604831"/>
              <a:ext cx="91801" cy="244752"/>
            </a:xfrm>
            <a:custGeom>
              <a:avLst/>
              <a:gdLst>
                <a:gd name="connsiteX0" fmla="*/ 252 w 91801"/>
                <a:gd name="connsiteY0" fmla="*/ 230749 h 244752"/>
                <a:gd name="connsiteX1" fmla="*/ 7527 w 91801"/>
                <a:gd name="connsiteY1" fmla="*/ 244854 h 244752"/>
                <a:gd name="connsiteX2" fmla="*/ 15148 w 91801"/>
                <a:gd name="connsiteY2" fmla="*/ 230749 h 244752"/>
                <a:gd name="connsiteX3" fmla="*/ 15148 w 91801"/>
                <a:gd name="connsiteY3" fmla="*/ 14207 h 244752"/>
                <a:gd name="connsiteX4" fmla="*/ 7873 w 91801"/>
                <a:gd name="connsiteY4" fmla="*/ 102 h 244752"/>
                <a:gd name="connsiteX5" fmla="*/ 252 w 91801"/>
                <a:gd name="connsiteY5" fmla="*/ 14207 h 244752"/>
                <a:gd name="connsiteX6" fmla="*/ 252 w 91801"/>
                <a:gd name="connsiteY6" fmla="*/ 230749 h 244752"/>
                <a:gd name="connsiteX7" fmla="*/ 77157 w 91801"/>
                <a:gd name="connsiteY7" fmla="*/ 230749 h 244752"/>
                <a:gd name="connsiteX8" fmla="*/ 84432 w 91801"/>
                <a:gd name="connsiteY8" fmla="*/ 244854 h 244752"/>
                <a:gd name="connsiteX9" fmla="*/ 92053 w 91801"/>
                <a:gd name="connsiteY9" fmla="*/ 230749 h 244752"/>
                <a:gd name="connsiteX10" fmla="*/ 92053 w 91801"/>
                <a:gd name="connsiteY10" fmla="*/ 14207 h 244752"/>
                <a:gd name="connsiteX11" fmla="*/ 84778 w 91801"/>
                <a:gd name="connsiteY11" fmla="*/ 102 h 244752"/>
                <a:gd name="connsiteX12" fmla="*/ 77157 w 91801"/>
                <a:gd name="connsiteY12" fmla="*/ 14207 h 244752"/>
                <a:gd name="connsiteX13" fmla="*/ 77157 w 91801"/>
                <a:gd name="connsiteY13" fmla="*/ 230749 h 244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801" h="244752">
                  <a:moveTo>
                    <a:pt x="252" y="230749"/>
                  </a:moveTo>
                  <a:cubicBezTo>
                    <a:pt x="252" y="236849"/>
                    <a:pt x="252" y="244854"/>
                    <a:pt x="7527" y="244854"/>
                  </a:cubicBezTo>
                  <a:cubicBezTo>
                    <a:pt x="15148" y="244854"/>
                    <a:pt x="15148" y="237230"/>
                    <a:pt x="15148" y="230749"/>
                  </a:cubicBezTo>
                  <a:lnTo>
                    <a:pt x="15148" y="14207"/>
                  </a:lnTo>
                  <a:cubicBezTo>
                    <a:pt x="15148" y="8108"/>
                    <a:pt x="15148" y="102"/>
                    <a:pt x="7873" y="102"/>
                  </a:cubicBezTo>
                  <a:cubicBezTo>
                    <a:pt x="252" y="102"/>
                    <a:pt x="252" y="7726"/>
                    <a:pt x="252" y="14207"/>
                  </a:cubicBezTo>
                  <a:lnTo>
                    <a:pt x="252" y="230749"/>
                  </a:lnTo>
                  <a:close/>
                  <a:moveTo>
                    <a:pt x="77157" y="230749"/>
                  </a:moveTo>
                  <a:cubicBezTo>
                    <a:pt x="77157" y="236849"/>
                    <a:pt x="77157" y="244854"/>
                    <a:pt x="84432" y="244854"/>
                  </a:cubicBezTo>
                  <a:cubicBezTo>
                    <a:pt x="92053" y="244854"/>
                    <a:pt x="92053" y="237230"/>
                    <a:pt x="92053" y="230749"/>
                  </a:cubicBezTo>
                  <a:lnTo>
                    <a:pt x="92053" y="14207"/>
                  </a:lnTo>
                  <a:cubicBezTo>
                    <a:pt x="92053" y="8108"/>
                    <a:pt x="92053" y="102"/>
                    <a:pt x="84778" y="102"/>
                  </a:cubicBezTo>
                  <a:cubicBezTo>
                    <a:pt x="77157" y="102"/>
                    <a:pt x="77157" y="7726"/>
                    <a:pt x="77157" y="14207"/>
                  </a:cubicBezTo>
                  <a:lnTo>
                    <a:pt x="77157" y="230749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4" name="Dowolny kształt: kształt 83">
              <a:extLst>
                <a:ext uri="{FF2B5EF4-FFF2-40B4-BE49-F238E27FC236}">
                  <a16:creationId xmlns:a16="http://schemas.microsoft.com/office/drawing/2014/main" id="{19D4918E-117F-F7D1-8380-695BEA7B4F2B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11674442" y="7142771"/>
              <a:ext cx="230369" cy="253902"/>
            </a:xfrm>
            <a:custGeom>
              <a:avLst/>
              <a:gdLst>
                <a:gd name="connsiteX0" fmla="*/ 122546 w 230369"/>
                <a:gd name="connsiteY0" fmla="*/ 134671 h 253902"/>
                <a:gd name="connsiteX1" fmla="*/ 219197 w 230369"/>
                <a:gd name="connsiteY1" fmla="*/ 134671 h 253902"/>
                <a:gd name="connsiteX2" fmla="*/ 230629 w 230369"/>
                <a:gd name="connsiteY2" fmla="*/ 127046 h 253902"/>
                <a:gd name="connsiteX3" fmla="*/ 219197 w 230369"/>
                <a:gd name="connsiteY3" fmla="*/ 119422 h 253902"/>
                <a:gd name="connsiteX4" fmla="*/ 122546 w 230369"/>
                <a:gd name="connsiteY4" fmla="*/ 119422 h 253902"/>
                <a:gd name="connsiteX5" fmla="*/ 122546 w 230369"/>
                <a:gd name="connsiteY5" fmla="*/ 12676 h 253902"/>
                <a:gd name="connsiteX6" fmla="*/ 115617 w 230369"/>
                <a:gd name="connsiteY6" fmla="*/ 95 h 253902"/>
                <a:gd name="connsiteX7" fmla="*/ 108689 w 230369"/>
                <a:gd name="connsiteY7" fmla="*/ 12676 h 253902"/>
                <a:gd name="connsiteX8" fmla="*/ 108689 w 230369"/>
                <a:gd name="connsiteY8" fmla="*/ 119422 h 253902"/>
                <a:gd name="connsiteX9" fmla="*/ 11691 w 230369"/>
                <a:gd name="connsiteY9" fmla="*/ 119422 h 253902"/>
                <a:gd name="connsiteX10" fmla="*/ 260 w 230369"/>
                <a:gd name="connsiteY10" fmla="*/ 127046 h 253902"/>
                <a:gd name="connsiteX11" fmla="*/ 11691 w 230369"/>
                <a:gd name="connsiteY11" fmla="*/ 134671 h 253902"/>
                <a:gd name="connsiteX12" fmla="*/ 108689 w 230369"/>
                <a:gd name="connsiteY12" fmla="*/ 134671 h 253902"/>
                <a:gd name="connsiteX13" fmla="*/ 108689 w 230369"/>
                <a:gd name="connsiteY13" fmla="*/ 241417 h 253902"/>
                <a:gd name="connsiteX14" fmla="*/ 115617 w 230369"/>
                <a:gd name="connsiteY14" fmla="*/ 253998 h 253902"/>
                <a:gd name="connsiteX15" fmla="*/ 122546 w 230369"/>
                <a:gd name="connsiteY15" fmla="*/ 241417 h 253902"/>
                <a:gd name="connsiteX16" fmla="*/ 122546 w 230369"/>
                <a:gd name="connsiteY16" fmla="*/ 134671 h 253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0369" h="253902">
                  <a:moveTo>
                    <a:pt x="122546" y="134671"/>
                  </a:moveTo>
                  <a:lnTo>
                    <a:pt x="219197" y="134671"/>
                  </a:lnTo>
                  <a:cubicBezTo>
                    <a:pt x="224047" y="134671"/>
                    <a:pt x="230629" y="134671"/>
                    <a:pt x="230629" y="127046"/>
                  </a:cubicBezTo>
                  <a:cubicBezTo>
                    <a:pt x="230629" y="119422"/>
                    <a:pt x="224047" y="119422"/>
                    <a:pt x="219197" y="119422"/>
                  </a:cubicBezTo>
                  <a:lnTo>
                    <a:pt x="122546" y="119422"/>
                  </a:lnTo>
                  <a:lnTo>
                    <a:pt x="122546" y="12676"/>
                  </a:lnTo>
                  <a:cubicBezTo>
                    <a:pt x="122546" y="7339"/>
                    <a:pt x="122546" y="95"/>
                    <a:pt x="115617" y="95"/>
                  </a:cubicBezTo>
                  <a:cubicBezTo>
                    <a:pt x="108689" y="95"/>
                    <a:pt x="108689" y="7339"/>
                    <a:pt x="108689" y="12676"/>
                  </a:cubicBezTo>
                  <a:lnTo>
                    <a:pt x="108689" y="119422"/>
                  </a:lnTo>
                  <a:lnTo>
                    <a:pt x="11691" y="119422"/>
                  </a:lnTo>
                  <a:cubicBezTo>
                    <a:pt x="6842" y="119422"/>
                    <a:pt x="260" y="119422"/>
                    <a:pt x="260" y="127046"/>
                  </a:cubicBezTo>
                  <a:cubicBezTo>
                    <a:pt x="260" y="134671"/>
                    <a:pt x="6842" y="134671"/>
                    <a:pt x="11691" y="134671"/>
                  </a:cubicBezTo>
                  <a:lnTo>
                    <a:pt x="108689" y="134671"/>
                  </a:lnTo>
                  <a:lnTo>
                    <a:pt x="108689" y="241417"/>
                  </a:lnTo>
                  <a:cubicBezTo>
                    <a:pt x="108689" y="246754"/>
                    <a:pt x="108689" y="253998"/>
                    <a:pt x="115617" y="253998"/>
                  </a:cubicBezTo>
                  <a:cubicBezTo>
                    <a:pt x="122546" y="253998"/>
                    <a:pt x="122546" y="246754"/>
                    <a:pt x="122546" y="241417"/>
                  </a:cubicBezTo>
                  <a:lnTo>
                    <a:pt x="122546" y="134671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5" name="Dowolny kształt: kształt 84">
              <a:extLst>
                <a:ext uri="{FF2B5EF4-FFF2-40B4-BE49-F238E27FC236}">
                  <a16:creationId xmlns:a16="http://schemas.microsoft.com/office/drawing/2014/main" id="{DF69FC2F-AB74-9085-C052-BDC749620FF2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2039568" y="6869024"/>
              <a:ext cx="315241" cy="686222"/>
            </a:xfrm>
            <a:custGeom>
              <a:avLst/>
              <a:gdLst>
                <a:gd name="connsiteX0" fmla="*/ 122902 w 315241"/>
                <a:gd name="connsiteY0" fmla="*/ 629120 h 686222"/>
                <a:gd name="connsiteX1" fmla="*/ 48422 w 315241"/>
                <a:gd name="connsiteY1" fmla="*/ 343194 h 686222"/>
                <a:gd name="connsiteX2" fmla="*/ 270 w 315241"/>
                <a:gd name="connsiteY2" fmla="*/ 405335 h 686222"/>
                <a:gd name="connsiteX3" fmla="*/ 5812 w 315241"/>
                <a:gd name="connsiteY3" fmla="*/ 411054 h 686222"/>
                <a:gd name="connsiteX4" fmla="*/ 29369 w 315241"/>
                <a:gd name="connsiteY4" fmla="*/ 380555 h 686222"/>
                <a:gd name="connsiteX5" fmla="*/ 109045 w 315241"/>
                <a:gd name="connsiteY5" fmla="*/ 686305 h 686222"/>
                <a:gd name="connsiteX6" fmla="*/ 123595 w 315241"/>
                <a:gd name="connsiteY6" fmla="*/ 677156 h 686222"/>
                <a:gd name="connsiteX7" fmla="*/ 313779 w 315241"/>
                <a:gd name="connsiteY7" fmla="*/ 15332 h 686222"/>
                <a:gd name="connsiteX8" fmla="*/ 315512 w 315241"/>
                <a:gd name="connsiteY8" fmla="*/ 7707 h 686222"/>
                <a:gd name="connsiteX9" fmla="*/ 308583 w 315241"/>
                <a:gd name="connsiteY9" fmla="*/ 83 h 686222"/>
                <a:gd name="connsiteX10" fmla="*/ 300615 w 315241"/>
                <a:gd name="connsiteY10" fmla="*/ 9995 h 686222"/>
                <a:gd name="connsiteX11" fmla="*/ 122902 w 315241"/>
                <a:gd name="connsiteY11" fmla="*/ 629120 h 68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5241" h="686222">
                  <a:moveTo>
                    <a:pt x="122902" y="629120"/>
                  </a:moveTo>
                  <a:lnTo>
                    <a:pt x="48422" y="343194"/>
                  </a:lnTo>
                  <a:lnTo>
                    <a:pt x="270" y="405335"/>
                  </a:lnTo>
                  <a:lnTo>
                    <a:pt x="5812" y="411054"/>
                  </a:lnTo>
                  <a:lnTo>
                    <a:pt x="29369" y="380555"/>
                  </a:lnTo>
                  <a:lnTo>
                    <a:pt x="109045" y="686305"/>
                  </a:lnTo>
                  <a:cubicBezTo>
                    <a:pt x="120477" y="686305"/>
                    <a:pt x="120824" y="686305"/>
                    <a:pt x="123595" y="677156"/>
                  </a:cubicBezTo>
                  <a:lnTo>
                    <a:pt x="313779" y="15332"/>
                  </a:lnTo>
                  <a:cubicBezTo>
                    <a:pt x="315512" y="9614"/>
                    <a:pt x="315512" y="8089"/>
                    <a:pt x="315512" y="7707"/>
                  </a:cubicBezTo>
                  <a:cubicBezTo>
                    <a:pt x="315512" y="3514"/>
                    <a:pt x="312740" y="83"/>
                    <a:pt x="308583" y="83"/>
                  </a:cubicBezTo>
                  <a:cubicBezTo>
                    <a:pt x="303387" y="83"/>
                    <a:pt x="302001" y="5039"/>
                    <a:pt x="300615" y="9995"/>
                  </a:cubicBezTo>
                  <a:lnTo>
                    <a:pt x="122902" y="629120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6" name="Dowolny kształt: kształt 85">
              <a:extLst>
                <a:ext uri="{FF2B5EF4-FFF2-40B4-BE49-F238E27FC236}">
                  <a16:creationId xmlns:a16="http://schemas.microsoft.com/office/drawing/2014/main" id="{BCB8110B-70AB-0342-DAF9-9091F4C5A6E0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12347882" y="6869025"/>
              <a:ext cx="950731" cy="15248"/>
            </a:xfrm>
            <a:custGeom>
              <a:avLst/>
              <a:gdLst>
                <a:gd name="connsiteX0" fmla="*/ -1 w 950731"/>
                <a:gd name="connsiteY0" fmla="*/ 0 h 15248"/>
                <a:gd name="connsiteX1" fmla="*/ 950731 w 950731"/>
                <a:gd name="connsiteY1" fmla="*/ 0 h 15248"/>
                <a:gd name="connsiteX2" fmla="*/ 950731 w 950731"/>
                <a:gd name="connsiteY2" fmla="*/ 15249 h 15248"/>
                <a:gd name="connsiteX3" fmla="*/ -1 w 950731"/>
                <a:gd name="connsiteY3" fmla="*/ 15249 h 15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0731" h="15248">
                  <a:moveTo>
                    <a:pt x="-1" y="0"/>
                  </a:moveTo>
                  <a:lnTo>
                    <a:pt x="950731" y="0"/>
                  </a:lnTo>
                  <a:lnTo>
                    <a:pt x="950731" y="15249"/>
                  </a:lnTo>
                  <a:lnTo>
                    <a:pt x="-1" y="15249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7" name="Dowolny kształt: kształt 86">
              <a:extLst>
                <a:ext uri="{FF2B5EF4-FFF2-40B4-BE49-F238E27FC236}">
                  <a16:creationId xmlns:a16="http://schemas.microsoft.com/office/drawing/2014/main" id="{543C44E6-B0C2-7282-C046-ADCD6F223441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12360353" y="7106935"/>
              <a:ext cx="224826" cy="258095"/>
            </a:xfrm>
            <a:custGeom>
              <a:avLst/>
              <a:gdLst>
                <a:gd name="connsiteX0" fmla="*/ 218524 w 224826"/>
                <a:gd name="connsiteY0" fmla="*/ 95 h 258095"/>
                <a:gd name="connsiteX1" fmla="*/ 6862 w 224826"/>
                <a:gd name="connsiteY1" fmla="*/ 95 h 258095"/>
                <a:gd name="connsiteX2" fmla="*/ 280 w 224826"/>
                <a:gd name="connsiteY2" fmla="*/ 85873 h 258095"/>
                <a:gd name="connsiteX3" fmla="*/ 8940 w 224826"/>
                <a:gd name="connsiteY3" fmla="*/ 85873 h 258095"/>
                <a:gd name="connsiteX4" fmla="*/ 71296 w 224826"/>
                <a:gd name="connsiteY4" fmla="*/ 11914 h 258095"/>
                <a:gd name="connsiteX5" fmla="*/ 90002 w 224826"/>
                <a:gd name="connsiteY5" fmla="*/ 12676 h 258095"/>
                <a:gd name="connsiteX6" fmla="*/ 97277 w 224826"/>
                <a:gd name="connsiteY6" fmla="*/ 27163 h 258095"/>
                <a:gd name="connsiteX7" fmla="*/ 97277 w 224826"/>
                <a:gd name="connsiteY7" fmla="*/ 228074 h 258095"/>
                <a:gd name="connsiteX8" fmla="*/ 60903 w 224826"/>
                <a:gd name="connsiteY8" fmla="*/ 246373 h 258095"/>
                <a:gd name="connsiteX9" fmla="*/ 47046 w 224826"/>
                <a:gd name="connsiteY9" fmla="*/ 246373 h 258095"/>
                <a:gd name="connsiteX10" fmla="*/ 47046 w 224826"/>
                <a:gd name="connsiteY10" fmla="*/ 258191 h 258095"/>
                <a:gd name="connsiteX11" fmla="*/ 112520 w 224826"/>
                <a:gd name="connsiteY11" fmla="*/ 257048 h 258095"/>
                <a:gd name="connsiteX12" fmla="*/ 178339 w 224826"/>
                <a:gd name="connsiteY12" fmla="*/ 258191 h 258095"/>
                <a:gd name="connsiteX13" fmla="*/ 178339 w 224826"/>
                <a:gd name="connsiteY13" fmla="*/ 246373 h 258095"/>
                <a:gd name="connsiteX14" fmla="*/ 164482 w 224826"/>
                <a:gd name="connsiteY14" fmla="*/ 246373 h 258095"/>
                <a:gd name="connsiteX15" fmla="*/ 128108 w 224826"/>
                <a:gd name="connsiteY15" fmla="*/ 228074 h 258095"/>
                <a:gd name="connsiteX16" fmla="*/ 128108 w 224826"/>
                <a:gd name="connsiteY16" fmla="*/ 27163 h 258095"/>
                <a:gd name="connsiteX17" fmla="*/ 134344 w 224826"/>
                <a:gd name="connsiteY17" fmla="*/ 12676 h 258095"/>
                <a:gd name="connsiteX18" fmla="*/ 154090 w 224826"/>
                <a:gd name="connsiteY18" fmla="*/ 11914 h 258095"/>
                <a:gd name="connsiteX19" fmla="*/ 216445 w 224826"/>
                <a:gd name="connsiteY19" fmla="*/ 85873 h 258095"/>
                <a:gd name="connsiteX20" fmla="*/ 225106 w 224826"/>
                <a:gd name="connsiteY20" fmla="*/ 85873 h 258095"/>
                <a:gd name="connsiteX21" fmla="*/ 218524 w 224826"/>
                <a:gd name="connsiteY21" fmla="*/ 95 h 258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24826" h="258095">
                  <a:moveTo>
                    <a:pt x="218524" y="95"/>
                  </a:moveTo>
                  <a:lnTo>
                    <a:pt x="6862" y="95"/>
                  </a:lnTo>
                  <a:lnTo>
                    <a:pt x="280" y="85873"/>
                  </a:lnTo>
                  <a:lnTo>
                    <a:pt x="8940" y="85873"/>
                  </a:lnTo>
                  <a:cubicBezTo>
                    <a:pt x="13790" y="24494"/>
                    <a:pt x="18986" y="11914"/>
                    <a:pt x="71296" y="11914"/>
                  </a:cubicBezTo>
                  <a:cubicBezTo>
                    <a:pt x="77531" y="11914"/>
                    <a:pt x="86538" y="11914"/>
                    <a:pt x="90002" y="12676"/>
                  </a:cubicBezTo>
                  <a:cubicBezTo>
                    <a:pt x="97277" y="14201"/>
                    <a:pt x="97277" y="18395"/>
                    <a:pt x="97277" y="27163"/>
                  </a:cubicBezTo>
                  <a:lnTo>
                    <a:pt x="97277" y="228074"/>
                  </a:lnTo>
                  <a:cubicBezTo>
                    <a:pt x="97277" y="241036"/>
                    <a:pt x="97277" y="246373"/>
                    <a:pt x="60903" y="246373"/>
                  </a:cubicBezTo>
                  <a:lnTo>
                    <a:pt x="47046" y="246373"/>
                  </a:lnTo>
                  <a:lnTo>
                    <a:pt x="47046" y="258191"/>
                  </a:lnTo>
                  <a:cubicBezTo>
                    <a:pt x="61249" y="257048"/>
                    <a:pt x="96584" y="257048"/>
                    <a:pt x="112520" y="257048"/>
                  </a:cubicBezTo>
                  <a:cubicBezTo>
                    <a:pt x="128455" y="257048"/>
                    <a:pt x="164136" y="257048"/>
                    <a:pt x="178339" y="258191"/>
                  </a:cubicBezTo>
                  <a:lnTo>
                    <a:pt x="178339" y="246373"/>
                  </a:lnTo>
                  <a:lnTo>
                    <a:pt x="164482" y="246373"/>
                  </a:lnTo>
                  <a:cubicBezTo>
                    <a:pt x="128108" y="246373"/>
                    <a:pt x="128108" y="241036"/>
                    <a:pt x="128108" y="228074"/>
                  </a:cubicBezTo>
                  <a:lnTo>
                    <a:pt x="128108" y="27163"/>
                  </a:lnTo>
                  <a:cubicBezTo>
                    <a:pt x="128108" y="19538"/>
                    <a:pt x="128108" y="14201"/>
                    <a:pt x="134344" y="12676"/>
                  </a:cubicBezTo>
                  <a:cubicBezTo>
                    <a:pt x="138155" y="11914"/>
                    <a:pt x="147508" y="11914"/>
                    <a:pt x="154090" y="11914"/>
                  </a:cubicBezTo>
                  <a:cubicBezTo>
                    <a:pt x="206399" y="11914"/>
                    <a:pt x="211596" y="24494"/>
                    <a:pt x="216445" y="85873"/>
                  </a:cubicBezTo>
                  <a:lnTo>
                    <a:pt x="225106" y="85873"/>
                  </a:lnTo>
                  <a:lnTo>
                    <a:pt x="218524" y="95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8" name="Dowolny kształt: kształt 87">
              <a:extLst>
                <a:ext uri="{FF2B5EF4-FFF2-40B4-BE49-F238E27FC236}">
                  <a16:creationId xmlns:a16="http://schemas.microsoft.com/office/drawing/2014/main" id="{1F739AC8-1CEB-54AD-8263-FF07EBDE0179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12578906" y="7196525"/>
              <a:ext cx="116397" cy="168505"/>
            </a:xfrm>
            <a:custGeom>
              <a:avLst/>
              <a:gdLst>
                <a:gd name="connsiteX0" fmla="*/ 48438 w 116397"/>
                <a:gd name="connsiteY0" fmla="*/ 42031 h 168505"/>
                <a:gd name="connsiteX1" fmla="*/ 48438 w 116397"/>
                <a:gd name="connsiteY1" fmla="*/ 95 h 168505"/>
                <a:gd name="connsiteX2" fmla="*/ 286 w 116397"/>
                <a:gd name="connsiteY2" fmla="*/ 4289 h 168505"/>
                <a:gd name="connsiteX3" fmla="*/ 286 w 116397"/>
                <a:gd name="connsiteY3" fmla="*/ 16107 h 168505"/>
                <a:gd name="connsiteX4" fmla="*/ 27307 w 116397"/>
                <a:gd name="connsiteY4" fmla="*/ 37456 h 168505"/>
                <a:gd name="connsiteX5" fmla="*/ 27307 w 116397"/>
                <a:gd name="connsiteY5" fmla="*/ 139627 h 168505"/>
                <a:gd name="connsiteX6" fmla="*/ 286 w 116397"/>
                <a:gd name="connsiteY6" fmla="*/ 156783 h 168505"/>
                <a:gd name="connsiteX7" fmla="*/ 286 w 116397"/>
                <a:gd name="connsiteY7" fmla="*/ 168601 h 168505"/>
                <a:gd name="connsiteX8" fmla="*/ 39778 w 116397"/>
                <a:gd name="connsiteY8" fmla="*/ 167457 h 168505"/>
                <a:gd name="connsiteX9" fmla="*/ 83773 w 116397"/>
                <a:gd name="connsiteY9" fmla="*/ 168601 h 168505"/>
                <a:gd name="connsiteX10" fmla="*/ 83773 w 116397"/>
                <a:gd name="connsiteY10" fmla="*/ 156783 h 168505"/>
                <a:gd name="connsiteX11" fmla="*/ 76498 w 116397"/>
                <a:gd name="connsiteY11" fmla="*/ 156783 h 168505"/>
                <a:gd name="connsiteX12" fmla="*/ 50170 w 116397"/>
                <a:gd name="connsiteY12" fmla="*/ 138865 h 168505"/>
                <a:gd name="connsiteX13" fmla="*/ 50170 w 116397"/>
                <a:gd name="connsiteY13" fmla="*/ 80155 h 168505"/>
                <a:gd name="connsiteX14" fmla="*/ 91048 w 116397"/>
                <a:gd name="connsiteY14" fmla="*/ 8482 h 168505"/>
                <a:gd name="connsiteX15" fmla="*/ 94858 w 116397"/>
                <a:gd name="connsiteY15" fmla="*/ 8864 h 168505"/>
                <a:gd name="connsiteX16" fmla="*/ 86891 w 116397"/>
                <a:gd name="connsiteY16" fmla="*/ 23732 h 168505"/>
                <a:gd name="connsiteX17" fmla="*/ 101787 w 116397"/>
                <a:gd name="connsiteY17" fmla="*/ 40125 h 168505"/>
                <a:gd name="connsiteX18" fmla="*/ 116683 w 116397"/>
                <a:gd name="connsiteY18" fmla="*/ 23351 h 168505"/>
                <a:gd name="connsiteX19" fmla="*/ 91048 w 116397"/>
                <a:gd name="connsiteY19" fmla="*/ 95 h 168505"/>
                <a:gd name="connsiteX20" fmla="*/ 48438 w 116397"/>
                <a:gd name="connsiteY20" fmla="*/ 42031 h 16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6397" h="168505">
                  <a:moveTo>
                    <a:pt x="48438" y="42031"/>
                  </a:moveTo>
                  <a:lnTo>
                    <a:pt x="48438" y="95"/>
                  </a:lnTo>
                  <a:lnTo>
                    <a:pt x="286" y="4289"/>
                  </a:lnTo>
                  <a:lnTo>
                    <a:pt x="286" y="16107"/>
                  </a:lnTo>
                  <a:cubicBezTo>
                    <a:pt x="24535" y="16107"/>
                    <a:pt x="27307" y="18776"/>
                    <a:pt x="27307" y="37456"/>
                  </a:cubicBezTo>
                  <a:lnTo>
                    <a:pt x="27307" y="139627"/>
                  </a:lnTo>
                  <a:cubicBezTo>
                    <a:pt x="27307" y="156783"/>
                    <a:pt x="23496" y="156783"/>
                    <a:pt x="286" y="156783"/>
                  </a:cubicBezTo>
                  <a:lnTo>
                    <a:pt x="286" y="168601"/>
                  </a:lnTo>
                  <a:cubicBezTo>
                    <a:pt x="13796" y="168220"/>
                    <a:pt x="30078" y="167457"/>
                    <a:pt x="39778" y="167457"/>
                  </a:cubicBezTo>
                  <a:cubicBezTo>
                    <a:pt x="53635" y="167457"/>
                    <a:pt x="69916" y="167457"/>
                    <a:pt x="83773" y="168601"/>
                  </a:cubicBezTo>
                  <a:lnTo>
                    <a:pt x="83773" y="156783"/>
                  </a:lnTo>
                  <a:lnTo>
                    <a:pt x="76498" y="156783"/>
                  </a:lnTo>
                  <a:cubicBezTo>
                    <a:pt x="50863" y="156783"/>
                    <a:pt x="50170" y="152589"/>
                    <a:pt x="50170" y="138865"/>
                  </a:cubicBezTo>
                  <a:lnTo>
                    <a:pt x="50170" y="80155"/>
                  </a:lnTo>
                  <a:cubicBezTo>
                    <a:pt x="50170" y="42412"/>
                    <a:pt x="64720" y="8482"/>
                    <a:pt x="91048" y="8482"/>
                  </a:cubicBezTo>
                  <a:cubicBezTo>
                    <a:pt x="93473" y="8482"/>
                    <a:pt x="94166" y="8482"/>
                    <a:pt x="94858" y="8864"/>
                  </a:cubicBezTo>
                  <a:cubicBezTo>
                    <a:pt x="93819" y="9245"/>
                    <a:pt x="86891" y="13820"/>
                    <a:pt x="86891" y="23732"/>
                  </a:cubicBezTo>
                  <a:cubicBezTo>
                    <a:pt x="86891" y="34406"/>
                    <a:pt x="94166" y="40125"/>
                    <a:pt x="101787" y="40125"/>
                  </a:cubicBezTo>
                  <a:cubicBezTo>
                    <a:pt x="108022" y="40125"/>
                    <a:pt x="116683" y="35550"/>
                    <a:pt x="116683" y="23351"/>
                  </a:cubicBezTo>
                  <a:cubicBezTo>
                    <a:pt x="116683" y="11151"/>
                    <a:pt x="105944" y="95"/>
                    <a:pt x="91048" y="95"/>
                  </a:cubicBezTo>
                  <a:cubicBezTo>
                    <a:pt x="65759" y="95"/>
                    <a:pt x="53288" y="25638"/>
                    <a:pt x="48438" y="42031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89" name="Dowolny kształt: kształt 88">
              <a:extLst>
                <a:ext uri="{FF2B5EF4-FFF2-40B4-BE49-F238E27FC236}">
                  <a16:creationId xmlns:a16="http://schemas.microsoft.com/office/drawing/2014/main" id="{DF868302-FB6E-3E04-6674-BD2E245A3CF9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12718051" y="7105791"/>
              <a:ext cx="246227" cy="259239"/>
            </a:xfrm>
            <a:custGeom>
              <a:avLst/>
              <a:gdLst>
                <a:gd name="connsiteX0" fmla="*/ 92091 w 246227"/>
                <a:gd name="connsiteY0" fmla="*/ 135434 h 259239"/>
                <a:gd name="connsiteX1" fmla="*/ 125694 w 246227"/>
                <a:gd name="connsiteY1" fmla="*/ 135434 h 259239"/>
                <a:gd name="connsiteX2" fmla="*/ 154447 w 246227"/>
                <a:gd name="connsiteY2" fmla="*/ 152589 h 259239"/>
                <a:gd name="connsiteX3" fmla="*/ 152022 w 246227"/>
                <a:gd name="connsiteY3" fmla="*/ 171270 h 259239"/>
                <a:gd name="connsiteX4" fmla="*/ 150982 w 246227"/>
                <a:gd name="connsiteY4" fmla="*/ 175463 h 259239"/>
                <a:gd name="connsiteX5" fmla="*/ 155139 w 246227"/>
                <a:gd name="connsiteY5" fmla="*/ 180038 h 259239"/>
                <a:gd name="connsiteX6" fmla="*/ 160336 w 246227"/>
                <a:gd name="connsiteY6" fmla="*/ 172032 h 259239"/>
                <a:gd name="connsiteX7" fmla="*/ 179389 w 246227"/>
                <a:gd name="connsiteY7" fmla="*/ 89304 h 259239"/>
                <a:gd name="connsiteX8" fmla="*/ 180428 w 246227"/>
                <a:gd name="connsiteY8" fmla="*/ 83204 h 259239"/>
                <a:gd name="connsiteX9" fmla="*/ 176271 w 246227"/>
                <a:gd name="connsiteY9" fmla="*/ 79011 h 259239"/>
                <a:gd name="connsiteX10" fmla="*/ 171075 w 246227"/>
                <a:gd name="connsiteY10" fmla="*/ 87017 h 259239"/>
                <a:gd name="connsiteX11" fmla="*/ 126387 w 246227"/>
                <a:gd name="connsiteY11" fmla="*/ 123615 h 259239"/>
                <a:gd name="connsiteX12" fmla="*/ 94862 w 246227"/>
                <a:gd name="connsiteY12" fmla="*/ 123615 h 259239"/>
                <a:gd name="connsiteX13" fmla="*/ 117033 w 246227"/>
                <a:gd name="connsiteY13" fmla="*/ 26782 h 259239"/>
                <a:gd name="connsiteX14" fmla="*/ 135740 w 246227"/>
                <a:gd name="connsiteY14" fmla="*/ 11914 h 259239"/>
                <a:gd name="connsiteX15" fmla="*/ 181467 w 246227"/>
                <a:gd name="connsiteY15" fmla="*/ 11914 h 259239"/>
                <a:gd name="connsiteX16" fmla="*/ 232045 w 246227"/>
                <a:gd name="connsiteY16" fmla="*/ 53849 h 259239"/>
                <a:gd name="connsiteX17" fmla="*/ 231005 w 246227"/>
                <a:gd name="connsiteY17" fmla="*/ 74436 h 259239"/>
                <a:gd name="connsiteX18" fmla="*/ 230312 w 246227"/>
                <a:gd name="connsiteY18" fmla="*/ 81298 h 259239"/>
                <a:gd name="connsiteX19" fmla="*/ 234470 w 246227"/>
                <a:gd name="connsiteY19" fmla="*/ 85873 h 259239"/>
                <a:gd name="connsiteX20" fmla="*/ 239319 w 246227"/>
                <a:gd name="connsiteY20" fmla="*/ 76342 h 259239"/>
                <a:gd name="connsiteX21" fmla="*/ 246248 w 246227"/>
                <a:gd name="connsiteY21" fmla="*/ 10389 h 259239"/>
                <a:gd name="connsiteX22" fmla="*/ 236894 w 246227"/>
                <a:gd name="connsiteY22" fmla="*/ 95 h 259239"/>
                <a:gd name="connsiteX23" fmla="*/ 67149 w 246227"/>
                <a:gd name="connsiteY23" fmla="*/ 95 h 259239"/>
                <a:gd name="connsiteX24" fmla="*/ 56756 w 246227"/>
                <a:gd name="connsiteY24" fmla="*/ 7720 h 259239"/>
                <a:gd name="connsiteX25" fmla="*/ 66456 w 246227"/>
                <a:gd name="connsiteY25" fmla="*/ 11914 h 259239"/>
                <a:gd name="connsiteX26" fmla="*/ 88973 w 246227"/>
                <a:gd name="connsiteY26" fmla="*/ 18776 h 259239"/>
                <a:gd name="connsiteX27" fmla="*/ 87241 w 246227"/>
                <a:gd name="connsiteY27" fmla="*/ 27925 h 259239"/>
                <a:gd name="connsiteX28" fmla="*/ 41514 w 246227"/>
                <a:gd name="connsiteY28" fmla="*/ 229599 h 259239"/>
                <a:gd name="connsiteX29" fmla="*/ 9990 w 246227"/>
                <a:gd name="connsiteY29" fmla="*/ 247517 h 259239"/>
                <a:gd name="connsiteX30" fmla="*/ 290 w 246227"/>
                <a:gd name="connsiteY30" fmla="*/ 254760 h 259239"/>
                <a:gd name="connsiteX31" fmla="*/ 5486 w 246227"/>
                <a:gd name="connsiteY31" fmla="*/ 259335 h 259239"/>
                <a:gd name="connsiteX32" fmla="*/ 51214 w 246227"/>
                <a:gd name="connsiteY32" fmla="*/ 258191 h 259239"/>
                <a:gd name="connsiteX33" fmla="*/ 102830 w 246227"/>
                <a:gd name="connsiteY33" fmla="*/ 259335 h 259239"/>
                <a:gd name="connsiteX34" fmla="*/ 110105 w 246227"/>
                <a:gd name="connsiteY34" fmla="*/ 252091 h 259239"/>
                <a:gd name="connsiteX35" fmla="*/ 108026 w 246227"/>
                <a:gd name="connsiteY35" fmla="*/ 247898 h 259239"/>
                <a:gd name="connsiteX36" fmla="*/ 98327 w 246227"/>
                <a:gd name="connsiteY36" fmla="*/ 247517 h 259239"/>
                <a:gd name="connsiteX37" fmla="*/ 80313 w 246227"/>
                <a:gd name="connsiteY37" fmla="*/ 246754 h 259239"/>
                <a:gd name="connsiteX38" fmla="*/ 69227 w 246227"/>
                <a:gd name="connsiteY38" fmla="*/ 239129 h 259239"/>
                <a:gd name="connsiteX39" fmla="*/ 70613 w 246227"/>
                <a:gd name="connsiteY39" fmla="*/ 230361 h 259239"/>
                <a:gd name="connsiteX40" fmla="*/ 92091 w 246227"/>
                <a:gd name="connsiteY40" fmla="*/ 135434 h 25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6227" h="259239">
                  <a:moveTo>
                    <a:pt x="92091" y="135434"/>
                  </a:moveTo>
                  <a:lnTo>
                    <a:pt x="125694" y="135434"/>
                  </a:lnTo>
                  <a:cubicBezTo>
                    <a:pt x="151675" y="135434"/>
                    <a:pt x="154447" y="141533"/>
                    <a:pt x="154447" y="152589"/>
                  </a:cubicBezTo>
                  <a:cubicBezTo>
                    <a:pt x="154447" y="155258"/>
                    <a:pt x="154447" y="159833"/>
                    <a:pt x="152022" y="171270"/>
                  </a:cubicBezTo>
                  <a:cubicBezTo>
                    <a:pt x="151329" y="173176"/>
                    <a:pt x="150982" y="174701"/>
                    <a:pt x="150982" y="175463"/>
                  </a:cubicBezTo>
                  <a:cubicBezTo>
                    <a:pt x="150982" y="178513"/>
                    <a:pt x="153061" y="180038"/>
                    <a:pt x="155139" y="180038"/>
                  </a:cubicBezTo>
                  <a:cubicBezTo>
                    <a:pt x="158604" y="180038"/>
                    <a:pt x="158604" y="178894"/>
                    <a:pt x="160336" y="172032"/>
                  </a:cubicBezTo>
                  <a:lnTo>
                    <a:pt x="179389" y="89304"/>
                  </a:lnTo>
                  <a:cubicBezTo>
                    <a:pt x="180428" y="85111"/>
                    <a:pt x="180428" y="84348"/>
                    <a:pt x="180428" y="83204"/>
                  </a:cubicBezTo>
                  <a:cubicBezTo>
                    <a:pt x="180428" y="82442"/>
                    <a:pt x="179735" y="79011"/>
                    <a:pt x="176271" y="79011"/>
                  </a:cubicBezTo>
                  <a:cubicBezTo>
                    <a:pt x="172807" y="79011"/>
                    <a:pt x="172460" y="80917"/>
                    <a:pt x="171075" y="87017"/>
                  </a:cubicBezTo>
                  <a:cubicBezTo>
                    <a:pt x="163800" y="116753"/>
                    <a:pt x="155832" y="123615"/>
                    <a:pt x="126387" y="123615"/>
                  </a:cubicBezTo>
                  <a:lnTo>
                    <a:pt x="94862" y="123615"/>
                  </a:lnTo>
                  <a:lnTo>
                    <a:pt x="117033" y="26782"/>
                  </a:lnTo>
                  <a:cubicBezTo>
                    <a:pt x="120151" y="13439"/>
                    <a:pt x="120497" y="11914"/>
                    <a:pt x="135740" y="11914"/>
                  </a:cubicBezTo>
                  <a:lnTo>
                    <a:pt x="181467" y="11914"/>
                  </a:lnTo>
                  <a:cubicBezTo>
                    <a:pt x="224077" y="11914"/>
                    <a:pt x="232045" y="24494"/>
                    <a:pt x="232045" y="53849"/>
                  </a:cubicBezTo>
                  <a:cubicBezTo>
                    <a:pt x="232045" y="62618"/>
                    <a:pt x="232045" y="64143"/>
                    <a:pt x="231005" y="74436"/>
                  </a:cubicBezTo>
                  <a:cubicBezTo>
                    <a:pt x="230312" y="79392"/>
                    <a:pt x="230312" y="80155"/>
                    <a:pt x="230312" y="81298"/>
                  </a:cubicBezTo>
                  <a:cubicBezTo>
                    <a:pt x="230312" y="83204"/>
                    <a:pt x="231352" y="85873"/>
                    <a:pt x="234470" y="85873"/>
                  </a:cubicBezTo>
                  <a:cubicBezTo>
                    <a:pt x="238280" y="85873"/>
                    <a:pt x="238627" y="83586"/>
                    <a:pt x="239319" y="76342"/>
                  </a:cubicBezTo>
                  <a:lnTo>
                    <a:pt x="246248" y="10389"/>
                  </a:lnTo>
                  <a:cubicBezTo>
                    <a:pt x="247287" y="95"/>
                    <a:pt x="245555" y="95"/>
                    <a:pt x="236894" y="95"/>
                  </a:cubicBezTo>
                  <a:lnTo>
                    <a:pt x="67149" y="95"/>
                  </a:lnTo>
                  <a:cubicBezTo>
                    <a:pt x="60220" y="95"/>
                    <a:pt x="56756" y="95"/>
                    <a:pt x="56756" y="7720"/>
                  </a:cubicBezTo>
                  <a:cubicBezTo>
                    <a:pt x="56756" y="11914"/>
                    <a:pt x="59874" y="11914"/>
                    <a:pt x="66456" y="11914"/>
                  </a:cubicBezTo>
                  <a:cubicBezTo>
                    <a:pt x="79274" y="11914"/>
                    <a:pt x="88973" y="11914"/>
                    <a:pt x="88973" y="18776"/>
                  </a:cubicBezTo>
                  <a:cubicBezTo>
                    <a:pt x="88973" y="20301"/>
                    <a:pt x="88973" y="21063"/>
                    <a:pt x="87241" y="27925"/>
                  </a:cubicBezTo>
                  <a:lnTo>
                    <a:pt x="41514" y="229599"/>
                  </a:lnTo>
                  <a:cubicBezTo>
                    <a:pt x="38050" y="244467"/>
                    <a:pt x="37357" y="247517"/>
                    <a:pt x="9990" y="247517"/>
                  </a:cubicBezTo>
                  <a:cubicBezTo>
                    <a:pt x="4100" y="247517"/>
                    <a:pt x="290" y="247517"/>
                    <a:pt x="290" y="254760"/>
                  </a:cubicBezTo>
                  <a:cubicBezTo>
                    <a:pt x="290" y="259335"/>
                    <a:pt x="4447" y="259335"/>
                    <a:pt x="5486" y="259335"/>
                  </a:cubicBezTo>
                  <a:cubicBezTo>
                    <a:pt x="15532" y="259335"/>
                    <a:pt x="41167" y="258191"/>
                    <a:pt x="51214" y="258191"/>
                  </a:cubicBezTo>
                  <a:cubicBezTo>
                    <a:pt x="62645" y="258191"/>
                    <a:pt x="91398" y="259335"/>
                    <a:pt x="102830" y="259335"/>
                  </a:cubicBezTo>
                  <a:cubicBezTo>
                    <a:pt x="105948" y="259335"/>
                    <a:pt x="110105" y="259335"/>
                    <a:pt x="110105" y="252091"/>
                  </a:cubicBezTo>
                  <a:cubicBezTo>
                    <a:pt x="110105" y="249042"/>
                    <a:pt x="108026" y="248279"/>
                    <a:pt x="108026" y="247898"/>
                  </a:cubicBezTo>
                  <a:cubicBezTo>
                    <a:pt x="106987" y="247517"/>
                    <a:pt x="106294" y="247517"/>
                    <a:pt x="98327" y="247517"/>
                  </a:cubicBezTo>
                  <a:cubicBezTo>
                    <a:pt x="90705" y="247517"/>
                    <a:pt x="88973" y="247517"/>
                    <a:pt x="80313" y="246754"/>
                  </a:cubicBezTo>
                  <a:cubicBezTo>
                    <a:pt x="70267" y="245610"/>
                    <a:pt x="69227" y="244086"/>
                    <a:pt x="69227" y="239129"/>
                  </a:cubicBezTo>
                  <a:cubicBezTo>
                    <a:pt x="69227" y="238367"/>
                    <a:pt x="69227" y="236080"/>
                    <a:pt x="70613" y="230361"/>
                  </a:cubicBezTo>
                  <a:lnTo>
                    <a:pt x="92091" y="135434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90" name="Dowolny kształt: kształt 89">
              <a:extLst>
                <a:ext uri="{FF2B5EF4-FFF2-40B4-BE49-F238E27FC236}">
                  <a16:creationId xmlns:a16="http://schemas.microsoft.com/office/drawing/2014/main" id="{C92FD220-FC74-45A9-61D5-57BE5E5488B7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13003655" y="6966853"/>
              <a:ext cx="63048" cy="266597"/>
            </a:xfrm>
            <a:custGeom>
              <a:avLst/>
              <a:gdLst>
                <a:gd name="connsiteX0" fmla="*/ 58496 w 63048"/>
                <a:gd name="connsiteY0" fmla="*/ 90 h 266597"/>
                <a:gd name="connsiteX1" fmla="*/ 298 w 63048"/>
                <a:gd name="connsiteY1" fmla="*/ 133255 h 266597"/>
                <a:gd name="connsiteX2" fmla="*/ 58496 w 63048"/>
                <a:gd name="connsiteY2" fmla="*/ 266688 h 266597"/>
                <a:gd name="connsiteX3" fmla="*/ 63346 w 63048"/>
                <a:gd name="connsiteY3" fmla="*/ 263485 h 266597"/>
                <a:gd name="connsiteX4" fmla="*/ 60921 w 63048"/>
                <a:gd name="connsiteY4" fmla="*/ 259482 h 266597"/>
                <a:gd name="connsiteX5" fmla="*/ 16787 w 63048"/>
                <a:gd name="connsiteY5" fmla="*/ 133522 h 266597"/>
                <a:gd name="connsiteX6" fmla="*/ 61649 w 63048"/>
                <a:gd name="connsiteY6" fmla="*/ 6495 h 266597"/>
                <a:gd name="connsiteX7" fmla="*/ 63346 w 63048"/>
                <a:gd name="connsiteY7" fmla="*/ 3293 h 266597"/>
                <a:gd name="connsiteX8" fmla="*/ 58496 w 63048"/>
                <a:gd name="connsiteY8" fmla="*/ 90 h 266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48" h="266597">
                  <a:moveTo>
                    <a:pt x="58496" y="90"/>
                  </a:moveTo>
                  <a:cubicBezTo>
                    <a:pt x="12422" y="35850"/>
                    <a:pt x="298" y="92425"/>
                    <a:pt x="298" y="133255"/>
                  </a:cubicBezTo>
                  <a:cubicBezTo>
                    <a:pt x="298" y="170883"/>
                    <a:pt x="10482" y="229327"/>
                    <a:pt x="58496" y="266688"/>
                  </a:cubicBezTo>
                  <a:cubicBezTo>
                    <a:pt x="60436" y="266688"/>
                    <a:pt x="63346" y="266688"/>
                    <a:pt x="63346" y="263485"/>
                  </a:cubicBezTo>
                  <a:cubicBezTo>
                    <a:pt x="63346" y="261884"/>
                    <a:pt x="62618" y="261350"/>
                    <a:pt x="60921" y="259482"/>
                  </a:cubicBezTo>
                  <a:cubicBezTo>
                    <a:pt x="28669" y="227459"/>
                    <a:pt x="16787" y="182092"/>
                    <a:pt x="16787" y="133522"/>
                  </a:cubicBezTo>
                  <a:cubicBezTo>
                    <a:pt x="16787" y="61469"/>
                    <a:pt x="41764" y="26243"/>
                    <a:pt x="61649" y="6495"/>
                  </a:cubicBezTo>
                  <a:cubicBezTo>
                    <a:pt x="62618" y="5427"/>
                    <a:pt x="63346" y="4627"/>
                    <a:pt x="63346" y="3293"/>
                  </a:cubicBezTo>
                  <a:cubicBezTo>
                    <a:pt x="63346" y="90"/>
                    <a:pt x="60436" y="90"/>
                    <a:pt x="58496" y="90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91" name="Dowolny kształt: kształt 90">
              <a:extLst>
                <a:ext uri="{FF2B5EF4-FFF2-40B4-BE49-F238E27FC236}">
                  <a16:creationId xmlns:a16="http://schemas.microsoft.com/office/drawing/2014/main" id="{3B622E32-35C6-8318-E77F-4B7DA23933F1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13099060" y="6981797"/>
              <a:ext cx="54318" cy="187872"/>
            </a:xfrm>
            <a:custGeom>
              <a:avLst/>
              <a:gdLst>
                <a:gd name="connsiteX0" fmla="*/ 53649 w 54318"/>
                <a:gd name="connsiteY0" fmla="*/ 8096 h 187872"/>
                <a:gd name="connsiteX1" fmla="*/ 54619 w 54318"/>
                <a:gd name="connsiteY1" fmla="*/ 3826 h 187872"/>
                <a:gd name="connsiteX2" fmla="*/ 50739 w 54318"/>
                <a:gd name="connsiteY2" fmla="*/ 90 h 187872"/>
                <a:gd name="connsiteX3" fmla="*/ 19700 w 54318"/>
                <a:gd name="connsiteY3" fmla="*/ 2759 h 187872"/>
                <a:gd name="connsiteX4" fmla="*/ 14608 w 54318"/>
                <a:gd name="connsiteY4" fmla="*/ 8897 h 187872"/>
                <a:gd name="connsiteX5" fmla="*/ 20670 w 54318"/>
                <a:gd name="connsiteY5" fmla="*/ 12633 h 187872"/>
                <a:gd name="connsiteX6" fmla="*/ 32310 w 54318"/>
                <a:gd name="connsiteY6" fmla="*/ 16636 h 187872"/>
                <a:gd name="connsiteX7" fmla="*/ 31340 w 54318"/>
                <a:gd name="connsiteY7" fmla="*/ 22507 h 187872"/>
                <a:gd name="connsiteX8" fmla="*/ 1271 w 54318"/>
                <a:gd name="connsiteY8" fmla="*/ 154338 h 187872"/>
                <a:gd name="connsiteX9" fmla="*/ 301 w 54318"/>
                <a:gd name="connsiteY9" fmla="*/ 162611 h 187872"/>
                <a:gd name="connsiteX10" fmla="*/ 25763 w 54318"/>
                <a:gd name="connsiteY10" fmla="*/ 187963 h 187872"/>
                <a:gd name="connsiteX11" fmla="*/ 45162 w 54318"/>
                <a:gd name="connsiteY11" fmla="*/ 173819 h 187872"/>
                <a:gd name="connsiteX12" fmla="*/ 53649 w 54318"/>
                <a:gd name="connsiteY12" fmla="*/ 147132 h 187872"/>
                <a:gd name="connsiteX13" fmla="*/ 49769 w 54318"/>
                <a:gd name="connsiteY13" fmla="*/ 143663 h 187872"/>
                <a:gd name="connsiteX14" fmla="*/ 44920 w 54318"/>
                <a:gd name="connsiteY14" fmla="*/ 150068 h 187872"/>
                <a:gd name="connsiteX15" fmla="*/ 26733 w 54318"/>
                <a:gd name="connsiteY15" fmla="*/ 180490 h 187872"/>
                <a:gd name="connsiteX16" fmla="*/ 18488 w 54318"/>
                <a:gd name="connsiteY16" fmla="*/ 167414 h 187872"/>
                <a:gd name="connsiteX17" fmla="*/ 19943 w 54318"/>
                <a:gd name="connsiteY17" fmla="*/ 156473 h 187872"/>
                <a:gd name="connsiteX18" fmla="*/ 53649 w 54318"/>
                <a:gd name="connsiteY18" fmla="*/ 8096 h 187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4318" h="187872">
                  <a:moveTo>
                    <a:pt x="53649" y="8096"/>
                  </a:moveTo>
                  <a:cubicBezTo>
                    <a:pt x="53892" y="7562"/>
                    <a:pt x="54619" y="4093"/>
                    <a:pt x="54619" y="3826"/>
                  </a:cubicBezTo>
                  <a:cubicBezTo>
                    <a:pt x="54619" y="2492"/>
                    <a:pt x="53649" y="90"/>
                    <a:pt x="50739" y="90"/>
                  </a:cubicBezTo>
                  <a:cubicBezTo>
                    <a:pt x="45890" y="90"/>
                    <a:pt x="25763" y="2225"/>
                    <a:pt x="19700" y="2759"/>
                  </a:cubicBezTo>
                  <a:cubicBezTo>
                    <a:pt x="18003" y="3026"/>
                    <a:pt x="14608" y="3293"/>
                    <a:pt x="14608" y="8897"/>
                  </a:cubicBezTo>
                  <a:cubicBezTo>
                    <a:pt x="14608" y="12633"/>
                    <a:pt x="18003" y="12633"/>
                    <a:pt x="20670" y="12633"/>
                  </a:cubicBezTo>
                  <a:cubicBezTo>
                    <a:pt x="32310" y="12633"/>
                    <a:pt x="32310" y="14501"/>
                    <a:pt x="32310" y="16636"/>
                  </a:cubicBezTo>
                  <a:cubicBezTo>
                    <a:pt x="32310" y="18504"/>
                    <a:pt x="31825" y="20105"/>
                    <a:pt x="31340" y="22507"/>
                  </a:cubicBezTo>
                  <a:lnTo>
                    <a:pt x="1271" y="154338"/>
                  </a:lnTo>
                  <a:cubicBezTo>
                    <a:pt x="543" y="157006"/>
                    <a:pt x="301" y="159942"/>
                    <a:pt x="301" y="162611"/>
                  </a:cubicBezTo>
                  <a:cubicBezTo>
                    <a:pt x="301" y="179690"/>
                    <a:pt x="14123" y="187963"/>
                    <a:pt x="25763" y="187963"/>
                  </a:cubicBezTo>
                  <a:cubicBezTo>
                    <a:pt x="31582" y="187963"/>
                    <a:pt x="38857" y="185828"/>
                    <a:pt x="45162" y="173819"/>
                  </a:cubicBezTo>
                  <a:cubicBezTo>
                    <a:pt x="50254" y="163945"/>
                    <a:pt x="53649" y="148200"/>
                    <a:pt x="53649" y="147132"/>
                  </a:cubicBezTo>
                  <a:cubicBezTo>
                    <a:pt x="53649" y="143663"/>
                    <a:pt x="50497" y="143663"/>
                    <a:pt x="49769" y="143663"/>
                  </a:cubicBezTo>
                  <a:cubicBezTo>
                    <a:pt x="46375" y="143663"/>
                    <a:pt x="45890" y="145264"/>
                    <a:pt x="44920" y="150068"/>
                  </a:cubicBezTo>
                  <a:cubicBezTo>
                    <a:pt x="41767" y="163411"/>
                    <a:pt x="37160" y="180490"/>
                    <a:pt x="26733" y="180490"/>
                  </a:cubicBezTo>
                  <a:cubicBezTo>
                    <a:pt x="20185" y="180490"/>
                    <a:pt x="18488" y="173819"/>
                    <a:pt x="18488" y="167414"/>
                  </a:cubicBezTo>
                  <a:cubicBezTo>
                    <a:pt x="18488" y="164479"/>
                    <a:pt x="19215" y="159408"/>
                    <a:pt x="19943" y="156473"/>
                  </a:cubicBezTo>
                  <a:lnTo>
                    <a:pt x="53649" y="8096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92" name="Dowolny kształt: kształt 91">
              <a:extLst>
                <a:ext uri="{FF2B5EF4-FFF2-40B4-BE49-F238E27FC236}">
                  <a16:creationId xmlns:a16="http://schemas.microsoft.com/office/drawing/2014/main" id="{6BD02C97-4E82-8981-7684-03FBE0CD05C2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13190254" y="6966853"/>
              <a:ext cx="62805" cy="266597"/>
            </a:xfrm>
            <a:custGeom>
              <a:avLst/>
              <a:gdLst>
                <a:gd name="connsiteX0" fmla="*/ 4911 w 62805"/>
                <a:gd name="connsiteY0" fmla="*/ 90 h 266597"/>
                <a:gd name="connsiteX1" fmla="*/ 303 w 62805"/>
                <a:gd name="connsiteY1" fmla="*/ 3293 h 266597"/>
                <a:gd name="connsiteX2" fmla="*/ 2486 w 62805"/>
                <a:gd name="connsiteY2" fmla="*/ 7295 h 266597"/>
                <a:gd name="connsiteX3" fmla="*/ 46620 w 62805"/>
                <a:gd name="connsiteY3" fmla="*/ 133255 h 266597"/>
                <a:gd name="connsiteX4" fmla="*/ 4668 w 62805"/>
                <a:gd name="connsiteY4" fmla="*/ 257347 h 266597"/>
                <a:gd name="connsiteX5" fmla="*/ 303 w 62805"/>
                <a:gd name="connsiteY5" fmla="*/ 263485 h 266597"/>
                <a:gd name="connsiteX6" fmla="*/ 3456 w 62805"/>
                <a:gd name="connsiteY6" fmla="*/ 266688 h 266597"/>
                <a:gd name="connsiteX7" fmla="*/ 45407 w 62805"/>
                <a:gd name="connsiteY7" fmla="*/ 215716 h 266597"/>
                <a:gd name="connsiteX8" fmla="*/ 63109 w 62805"/>
                <a:gd name="connsiteY8" fmla="*/ 133522 h 266597"/>
                <a:gd name="connsiteX9" fmla="*/ 4911 w 62805"/>
                <a:gd name="connsiteY9" fmla="*/ 90 h 266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05" h="266597">
                  <a:moveTo>
                    <a:pt x="4911" y="90"/>
                  </a:moveTo>
                  <a:cubicBezTo>
                    <a:pt x="3213" y="90"/>
                    <a:pt x="303" y="90"/>
                    <a:pt x="303" y="3293"/>
                  </a:cubicBezTo>
                  <a:cubicBezTo>
                    <a:pt x="303" y="4627"/>
                    <a:pt x="1031" y="5427"/>
                    <a:pt x="2486" y="7295"/>
                  </a:cubicBezTo>
                  <a:cubicBezTo>
                    <a:pt x="23340" y="28378"/>
                    <a:pt x="46620" y="64404"/>
                    <a:pt x="46620" y="133255"/>
                  </a:cubicBezTo>
                  <a:cubicBezTo>
                    <a:pt x="46620" y="189030"/>
                    <a:pt x="30857" y="231195"/>
                    <a:pt x="4668" y="257347"/>
                  </a:cubicBezTo>
                  <a:cubicBezTo>
                    <a:pt x="546" y="261884"/>
                    <a:pt x="303" y="262151"/>
                    <a:pt x="303" y="263485"/>
                  </a:cubicBezTo>
                  <a:cubicBezTo>
                    <a:pt x="303" y="264820"/>
                    <a:pt x="1031" y="266688"/>
                    <a:pt x="3456" y="266688"/>
                  </a:cubicBezTo>
                  <a:cubicBezTo>
                    <a:pt x="6366" y="266688"/>
                    <a:pt x="29403" y="249075"/>
                    <a:pt x="45407" y="215716"/>
                  </a:cubicBezTo>
                  <a:cubicBezTo>
                    <a:pt x="56077" y="193567"/>
                    <a:pt x="63109" y="164745"/>
                    <a:pt x="63109" y="133522"/>
                  </a:cubicBezTo>
                  <a:cubicBezTo>
                    <a:pt x="63109" y="95894"/>
                    <a:pt x="52924" y="37451"/>
                    <a:pt x="4911" y="90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93" name="Dowolny kształt: kształt 92">
              <a:extLst>
                <a:ext uri="{FF2B5EF4-FFF2-40B4-BE49-F238E27FC236}">
                  <a16:creationId xmlns:a16="http://schemas.microsoft.com/office/drawing/2014/main" id="{3AEFFEDB-2E44-288C-3FC7-2A2F56005B4D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12944386" y="7289463"/>
              <a:ext cx="184295" cy="239377"/>
            </a:xfrm>
            <a:custGeom>
              <a:avLst/>
              <a:gdLst>
                <a:gd name="connsiteX0" fmla="*/ 96324 w 184295"/>
                <a:gd name="connsiteY0" fmla="*/ 203716 h 239377"/>
                <a:gd name="connsiteX1" fmla="*/ 119361 w 184295"/>
                <a:gd name="connsiteY1" fmla="*/ 239476 h 239377"/>
                <a:gd name="connsiteX2" fmla="*/ 162767 w 184295"/>
                <a:gd name="connsiteY2" fmla="*/ 187704 h 239377"/>
                <a:gd name="connsiteX3" fmla="*/ 159372 w 184295"/>
                <a:gd name="connsiteY3" fmla="*/ 183968 h 239377"/>
                <a:gd name="connsiteX4" fmla="*/ 155977 w 184295"/>
                <a:gd name="connsiteY4" fmla="*/ 187437 h 239377"/>
                <a:gd name="connsiteX5" fmla="*/ 125908 w 184295"/>
                <a:gd name="connsiteY5" fmla="*/ 211455 h 239377"/>
                <a:gd name="connsiteX6" fmla="*/ 106751 w 184295"/>
                <a:gd name="connsiteY6" fmla="*/ 185569 h 239377"/>
                <a:gd name="connsiteX7" fmla="*/ 184591 w 184295"/>
                <a:gd name="connsiteY7" fmla="*/ 74287 h 239377"/>
                <a:gd name="connsiteX8" fmla="*/ 114268 w 184295"/>
                <a:gd name="connsiteY8" fmla="*/ 98 h 239377"/>
                <a:gd name="connsiteX9" fmla="*/ 296 w 184295"/>
                <a:gd name="connsiteY9" fmla="*/ 119920 h 239377"/>
                <a:gd name="connsiteX10" fmla="*/ 70862 w 184295"/>
                <a:gd name="connsiteY10" fmla="*/ 193041 h 239377"/>
                <a:gd name="connsiteX11" fmla="*/ 96324 w 184295"/>
                <a:gd name="connsiteY11" fmla="*/ 189305 h 239377"/>
                <a:gd name="connsiteX12" fmla="*/ 96324 w 184295"/>
                <a:gd name="connsiteY12" fmla="*/ 203716 h 239377"/>
                <a:gd name="connsiteX13" fmla="*/ 54372 w 184295"/>
                <a:gd name="connsiteY13" fmla="*/ 181032 h 239377"/>
                <a:gd name="connsiteX14" fmla="*/ 23818 w 184295"/>
                <a:gd name="connsiteY14" fmla="*/ 126592 h 239377"/>
                <a:gd name="connsiteX15" fmla="*/ 50977 w 184295"/>
                <a:gd name="connsiteY15" fmla="*/ 43864 h 239377"/>
                <a:gd name="connsiteX16" fmla="*/ 112328 w 184295"/>
                <a:gd name="connsiteY16" fmla="*/ 8638 h 239377"/>
                <a:gd name="connsiteX17" fmla="*/ 161070 w 184295"/>
                <a:gd name="connsiteY17" fmla="*/ 67081 h 239377"/>
                <a:gd name="connsiteX18" fmla="*/ 104811 w 184295"/>
                <a:gd name="connsiteY18" fmla="*/ 175428 h 239377"/>
                <a:gd name="connsiteX19" fmla="*/ 80319 w 184295"/>
                <a:gd name="connsiteY19" fmla="*/ 147407 h 239377"/>
                <a:gd name="connsiteX20" fmla="*/ 53402 w 184295"/>
                <a:gd name="connsiteY20" fmla="*/ 174094 h 239377"/>
                <a:gd name="connsiteX21" fmla="*/ 54372 w 184295"/>
                <a:gd name="connsiteY21" fmla="*/ 181032 h 239377"/>
                <a:gd name="connsiteX22" fmla="*/ 96324 w 184295"/>
                <a:gd name="connsiteY22" fmla="*/ 179698 h 239377"/>
                <a:gd name="connsiteX23" fmla="*/ 72559 w 184295"/>
                <a:gd name="connsiteY23" fmla="*/ 184501 h 239377"/>
                <a:gd name="connsiteX24" fmla="*/ 60192 w 184295"/>
                <a:gd name="connsiteY24" fmla="*/ 174094 h 239377"/>
                <a:gd name="connsiteX25" fmla="*/ 80319 w 184295"/>
                <a:gd name="connsiteY25" fmla="*/ 154880 h 239377"/>
                <a:gd name="connsiteX26" fmla="*/ 96324 w 184295"/>
                <a:gd name="connsiteY26" fmla="*/ 179698 h 23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4295" h="239377">
                  <a:moveTo>
                    <a:pt x="96324" y="203716"/>
                  </a:moveTo>
                  <a:cubicBezTo>
                    <a:pt x="96324" y="221062"/>
                    <a:pt x="99476" y="239476"/>
                    <a:pt x="119361" y="239476"/>
                  </a:cubicBezTo>
                  <a:cubicBezTo>
                    <a:pt x="148702" y="239476"/>
                    <a:pt x="162767" y="193575"/>
                    <a:pt x="162767" y="187704"/>
                  </a:cubicBezTo>
                  <a:cubicBezTo>
                    <a:pt x="162767" y="185836"/>
                    <a:pt x="161312" y="183968"/>
                    <a:pt x="159372" y="183968"/>
                  </a:cubicBezTo>
                  <a:cubicBezTo>
                    <a:pt x="156947" y="183968"/>
                    <a:pt x="156220" y="186370"/>
                    <a:pt x="155977" y="187437"/>
                  </a:cubicBezTo>
                  <a:cubicBezTo>
                    <a:pt x="150157" y="206118"/>
                    <a:pt x="134153" y="211455"/>
                    <a:pt x="125908" y="211455"/>
                  </a:cubicBezTo>
                  <a:cubicBezTo>
                    <a:pt x="116208" y="211455"/>
                    <a:pt x="111116" y="206918"/>
                    <a:pt x="106751" y="185569"/>
                  </a:cubicBezTo>
                  <a:cubicBezTo>
                    <a:pt x="149915" y="168756"/>
                    <a:pt x="184591" y="121522"/>
                    <a:pt x="184591" y="74287"/>
                  </a:cubicBezTo>
                  <a:cubicBezTo>
                    <a:pt x="184591" y="32389"/>
                    <a:pt x="157190" y="98"/>
                    <a:pt x="114268" y="98"/>
                  </a:cubicBezTo>
                  <a:cubicBezTo>
                    <a:pt x="56312" y="98"/>
                    <a:pt x="296" y="59876"/>
                    <a:pt x="296" y="119920"/>
                  </a:cubicBezTo>
                  <a:cubicBezTo>
                    <a:pt x="296" y="162885"/>
                    <a:pt x="29153" y="193041"/>
                    <a:pt x="70862" y="193041"/>
                  </a:cubicBezTo>
                  <a:cubicBezTo>
                    <a:pt x="75469" y="193041"/>
                    <a:pt x="83714" y="192774"/>
                    <a:pt x="96324" y="189305"/>
                  </a:cubicBezTo>
                  <a:lnTo>
                    <a:pt x="96324" y="203716"/>
                  </a:lnTo>
                  <a:close/>
                  <a:moveTo>
                    <a:pt x="54372" y="181032"/>
                  </a:moveTo>
                  <a:cubicBezTo>
                    <a:pt x="41763" y="176229"/>
                    <a:pt x="23818" y="162352"/>
                    <a:pt x="23818" y="126592"/>
                  </a:cubicBezTo>
                  <a:cubicBezTo>
                    <a:pt x="23818" y="109513"/>
                    <a:pt x="28910" y="74020"/>
                    <a:pt x="50977" y="43864"/>
                  </a:cubicBezTo>
                  <a:cubicBezTo>
                    <a:pt x="66255" y="23315"/>
                    <a:pt x="89776" y="8638"/>
                    <a:pt x="112328" y="8638"/>
                  </a:cubicBezTo>
                  <a:cubicBezTo>
                    <a:pt x="138760" y="8638"/>
                    <a:pt x="161070" y="28119"/>
                    <a:pt x="161070" y="67081"/>
                  </a:cubicBezTo>
                  <a:cubicBezTo>
                    <a:pt x="161070" y="93768"/>
                    <a:pt x="149187" y="151143"/>
                    <a:pt x="104811" y="175428"/>
                  </a:cubicBezTo>
                  <a:cubicBezTo>
                    <a:pt x="100931" y="158616"/>
                    <a:pt x="94626" y="147407"/>
                    <a:pt x="80319" y="147407"/>
                  </a:cubicBezTo>
                  <a:cubicBezTo>
                    <a:pt x="66740" y="147407"/>
                    <a:pt x="53402" y="159950"/>
                    <a:pt x="53402" y="174094"/>
                  </a:cubicBezTo>
                  <a:cubicBezTo>
                    <a:pt x="53402" y="178897"/>
                    <a:pt x="53645" y="179164"/>
                    <a:pt x="54372" y="181032"/>
                  </a:cubicBezTo>
                  <a:close/>
                  <a:moveTo>
                    <a:pt x="96324" y="179698"/>
                  </a:moveTo>
                  <a:cubicBezTo>
                    <a:pt x="90989" y="181833"/>
                    <a:pt x="82017" y="184501"/>
                    <a:pt x="72559" y="184501"/>
                  </a:cubicBezTo>
                  <a:cubicBezTo>
                    <a:pt x="68679" y="184501"/>
                    <a:pt x="60192" y="184501"/>
                    <a:pt x="60192" y="174094"/>
                  </a:cubicBezTo>
                  <a:cubicBezTo>
                    <a:pt x="60192" y="163953"/>
                    <a:pt x="70134" y="154880"/>
                    <a:pt x="80319" y="154880"/>
                  </a:cubicBezTo>
                  <a:cubicBezTo>
                    <a:pt x="89049" y="154880"/>
                    <a:pt x="95596" y="159149"/>
                    <a:pt x="96324" y="179698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94" name="Dowolny kształt: kształt 93">
              <a:extLst>
                <a:ext uri="{FF2B5EF4-FFF2-40B4-BE49-F238E27FC236}">
                  <a16:creationId xmlns:a16="http://schemas.microsoft.com/office/drawing/2014/main" id="{0D931F52-C3CA-2A3E-0066-0DD36E16FAEB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13541800" y="6553415"/>
              <a:ext cx="129560" cy="236365"/>
            </a:xfrm>
            <a:custGeom>
              <a:avLst/>
              <a:gdLst>
                <a:gd name="connsiteX0" fmla="*/ 12778 w 129560"/>
                <a:gd name="connsiteY0" fmla="*/ 75 h 236365"/>
                <a:gd name="connsiteX1" fmla="*/ 307 w 129560"/>
                <a:gd name="connsiteY1" fmla="*/ 13799 h 236365"/>
                <a:gd name="connsiteX2" fmla="*/ 307 w 129560"/>
                <a:gd name="connsiteY2" fmla="*/ 223097 h 236365"/>
                <a:gd name="connsiteX3" fmla="*/ 7235 w 129560"/>
                <a:gd name="connsiteY3" fmla="*/ 236440 h 236365"/>
                <a:gd name="connsiteX4" fmla="*/ 14164 w 129560"/>
                <a:gd name="connsiteY4" fmla="*/ 223097 h 236365"/>
                <a:gd name="connsiteX5" fmla="*/ 14164 w 129560"/>
                <a:gd name="connsiteY5" fmla="*/ 15324 h 236365"/>
                <a:gd name="connsiteX6" fmla="*/ 117743 w 129560"/>
                <a:gd name="connsiteY6" fmla="*/ 15324 h 236365"/>
                <a:gd name="connsiteX7" fmla="*/ 129868 w 129560"/>
                <a:gd name="connsiteY7" fmla="*/ 7699 h 236365"/>
                <a:gd name="connsiteX8" fmla="*/ 117743 w 129560"/>
                <a:gd name="connsiteY8" fmla="*/ 75 h 236365"/>
                <a:gd name="connsiteX9" fmla="*/ 12778 w 129560"/>
                <a:gd name="connsiteY9" fmla="*/ 75 h 236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560" h="236365">
                  <a:moveTo>
                    <a:pt x="12778" y="75"/>
                  </a:moveTo>
                  <a:cubicBezTo>
                    <a:pt x="1693" y="75"/>
                    <a:pt x="307" y="1218"/>
                    <a:pt x="307" y="13799"/>
                  </a:cubicBezTo>
                  <a:lnTo>
                    <a:pt x="307" y="223097"/>
                  </a:lnTo>
                  <a:cubicBezTo>
                    <a:pt x="307" y="229578"/>
                    <a:pt x="307" y="236440"/>
                    <a:pt x="7235" y="236440"/>
                  </a:cubicBezTo>
                  <a:cubicBezTo>
                    <a:pt x="14164" y="236440"/>
                    <a:pt x="14164" y="229578"/>
                    <a:pt x="14164" y="223097"/>
                  </a:cubicBezTo>
                  <a:lnTo>
                    <a:pt x="14164" y="15324"/>
                  </a:lnTo>
                  <a:lnTo>
                    <a:pt x="117743" y="15324"/>
                  </a:lnTo>
                  <a:cubicBezTo>
                    <a:pt x="123632" y="15324"/>
                    <a:pt x="129868" y="15324"/>
                    <a:pt x="129868" y="7699"/>
                  </a:cubicBezTo>
                  <a:cubicBezTo>
                    <a:pt x="129868" y="75"/>
                    <a:pt x="123632" y="75"/>
                    <a:pt x="117743" y="75"/>
                  </a:cubicBezTo>
                  <a:lnTo>
                    <a:pt x="12778" y="75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95" name="Dowolny kształt: kształt 94">
              <a:extLst>
                <a:ext uri="{FF2B5EF4-FFF2-40B4-BE49-F238E27FC236}">
                  <a16:creationId xmlns:a16="http://schemas.microsoft.com/office/drawing/2014/main" id="{FDD294B1-32D7-5CF1-9C34-91A550756850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13541800" y="6774534"/>
              <a:ext cx="13856" cy="243990"/>
            </a:xfrm>
            <a:custGeom>
              <a:avLst/>
              <a:gdLst>
                <a:gd name="connsiteX0" fmla="*/ 307 w 13856"/>
                <a:gd name="connsiteY0" fmla="*/ 230727 h 243990"/>
                <a:gd name="connsiteX1" fmla="*/ 7235 w 13856"/>
                <a:gd name="connsiteY1" fmla="*/ 244070 h 243990"/>
                <a:gd name="connsiteX2" fmla="*/ 14164 w 13856"/>
                <a:gd name="connsiteY2" fmla="*/ 230727 h 243990"/>
                <a:gd name="connsiteX3" fmla="*/ 14164 w 13856"/>
                <a:gd name="connsiteY3" fmla="*/ 13423 h 243990"/>
                <a:gd name="connsiteX4" fmla="*/ 7235 w 13856"/>
                <a:gd name="connsiteY4" fmla="*/ 80 h 243990"/>
                <a:gd name="connsiteX5" fmla="*/ 307 w 13856"/>
                <a:gd name="connsiteY5" fmla="*/ 13423 h 243990"/>
                <a:gd name="connsiteX6" fmla="*/ 307 w 13856"/>
                <a:gd name="connsiteY6" fmla="*/ 230727 h 243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56" h="243990">
                  <a:moveTo>
                    <a:pt x="307" y="230727"/>
                  </a:moveTo>
                  <a:cubicBezTo>
                    <a:pt x="307" y="237208"/>
                    <a:pt x="307" y="244070"/>
                    <a:pt x="7235" y="244070"/>
                  </a:cubicBezTo>
                  <a:cubicBezTo>
                    <a:pt x="14164" y="244070"/>
                    <a:pt x="14164" y="237208"/>
                    <a:pt x="14164" y="230727"/>
                  </a:cubicBezTo>
                  <a:lnTo>
                    <a:pt x="14164" y="13423"/>
                  </a:lnTo>
                  <a:cubicBezTo>
                    <a:pt x="14164" y="6942"/>
                    <a:pt x="14164" y="80"/>
                    <a:pt x="7235" y="80"/>
                  </a:cubicBezTo>
                  <a:cubicBezTo>
                    <a:pt x="307" y="80"/>
                    <a:pt x="307" y="6942"/>
                    <a:pt x="307" y="13423"/>
                  </a:cubicBezTo>
                  <a:lnTo>
                    <a:pt x="307" y="230727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96" name="Dowolny kształt: kształt 95">
              <a:extLst>
                <a:ext uri="{FF2B5EF4-FFF2-40B4-BE49-F238E27FC236}">
                  <a16:creationId xmlns:a16="http://schemas.microsoft.com/office/drawing/2014/main" id="{C19D9B8A-6C50-41B1-C2FA-B4EFFB0BE8BB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13541800" y="7003277"/>
              <a:ext cx="13856" cy="243990"/>
            </a:xfrm>
            <a:custGeom>
              <a:avLst/>
              <a:gdLst>
                <a:gd name="connsiteX0" fmla="*/ 307 w 13856"/>
                <a:gd name="connsiteY0" fmla="*/ 230733 h 243990"/>
                <a:gd name="connsiteX1" fmla="*/ 7235 w 13856"/>
                <a:gd name="connsiteY1" fmla="*/ 244076 h 243990"/>
                <a:gd name="connsiteX2" fmla="*/ 14164 w 13856"/>
                <a:gd name="connsiteY2" fmla="*/ 230733 h 243990"/>
                <a:gd name="connsiteX3" fmla="*/ 14164 w 13856"/>
                <a:gd name="connsiteY3" fmla="*/ 13429 h 243990"/>
                <a:gd name="connsiteX4" fmla="*/ 7235 w 13856"/>
                <a:gd name="connsiteY4" fmla="*/ 86 h 243990"/>
                <a:gd name="connsiteX5" fmla="*/ 307 w 13856"/>
                <a:gd name="connsiteY5" fmla="*/ 13429 h 243990"/>
                <a:gd name="connsiteX6" fmla="*/ 307 w 13856"/>
                <a:gd name="connsiteY6" fmla="*/ 230733 h 243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56" h="243990">
                  <a:moveTo>
                    <a:pt x="307" y="230733"/>
                  </a:moveTo>
                  <a:cubicBezTo>
                    <a:pt x="307" y="237214"/>
                    <a:pt x="307" y="244076"/>
                    <a:pt x="7235" y="244076"/>
                  </a:cubicBezTo>
                  <a:cubicBezTo>
                    <a:pt x="14164" y="244076"/>
                    <a:pt x="14164" y="237214"/>
                    <a:pt x="14164" y="230733"/>
                  </a:cubicBezTo>
                  <a:lnTo>
                    <a:pt x="14164" y="13429"/>
                  </a:lnTo>
                  <a:cubicBezTo>
                    <a:pt x="14164" y="6948"/>
                    <a:pt x="14164" y="86"/>
                    <a:pt x="7235" y="86"/>
                  </a:cubicBezTo>
                  <a:cubicBezTo>
                    <a:pt x="307" y="86"/>
                    <a:pt x="307" y="6948"/>
                    <a:pt x="307" y="13429"/>
                  </a:cubicBezTo>
                  <a:lnTo>
                    <a:pt x="307" y="230733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97" name="Dowolny kształt: kształt 96">
              <a:extLst>
                <a:ext uri="{FF2B5EF4-FFF2-40B4-BE49-F238E27FC236}">
                  <a16:creationId xmlns:a16="http://schemas.microsoft.com/office/drawing/2014/main" id="{8A799739-1A0E-4A3F-00EB-4F74966168D7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13337066" y="7232020"/>
              <a:ext cx="218590" cy="693847"/>
            </a:xfrm>
            <a:custGeom>
              <a:avLst/>
              <a:gdLst>
                <a:gd name="connsiteX0" fmla="*/ 205041 w 218590"/>
                <a:gd name="connsiteY0" fmla="*/ 693939 h 693847"/>
                <a:gd name="connsiteX1" fmla="*/ 218898 w 218590"/>
                <a:gd name="connsiteY1" fmla="*/ 680215 h 693847"/>
                <a:gd name="connsiteX2" fmla="*/ 218898 w 218590"/>
                <a:gd name="connsiteY2" fmla="*/ 13435 h 693847"/>
                <a:gd name="connsiteX3" fmla="*/ 211969 w 218590"/>
                <a:gd name="connsiteY3" fmla="*/ 92 h 693847"/>
                <a:gd name="connsiteX4" fmla="*/ 205041 w 218590"/>
                <a:gd name="connsiteY4" fmla="*/ 13435 h 693847"/>
                <a:gd name="connsiteX5" fmla="*/ 205041 w 218590"/>
                <a:gd name="connsiteY5" fmla="*/ 596724 h 693847"/>
                <a:gd name="connsiteX6" fmla="*/ 204695 w 218590"/>
                <a:gd name="connsiteY6" fmla="*/ 596724 h 693847"/>
                <a:gd name="connsiteX7" fmla="*/ 48459 w 218590"/>
                <a:gd name="connsiteY7" fmla="*/ 75577 h 693847"/>
                <a:gd name="connsiteX8" fmla="*/ 307 w 218590"/>
                <a:gd name="connsiteY8" fmla="*/ 179654 h 693847"/>
                <a:gd name="connsiteX9" fmla="*/ 5503 w 218590"/>
                <a:gd name="connsiteY9" fmla="*/ 185753 h 693847"/>
                <a:gd name="connsiteX10" fmla="*/ 34256 w 218590"/>
                <a:gd name="connsiteY10" fmla="*/ 123993 h 693847"/>
                <a:gd name="connsiteX11" fmla="*/ 205041 w 218590"/>
                <a:gd name="connsiteY11" fmla="*/ 693939 h 693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8590" h="693847">
                  <a:moveTo>
                    <a:pt x="205041" y="693939"/>
                  </a:moveTo>
                  <a:cubicBezTo>
                    <a:pt x="218205" y="693939"/>
                    <a:pt x="218898" y="691652"/>
                    <a:pt x="218898" y="680215"/>
                  </a:cubicBezTo>
                  <a:lnTo>
                    <a:pt x="218898" y="13435"/>
                  </a:lnTo>
                  <a:cubicBezTo>
                    <a:pt x="218898" y="6954"/>
                    <a:pt x="218898" y="92"/>
                    <a:pt x="211969" y="92"/>
                  </a:cubicBezTo>
                  <a:cubicBezTo>
                    <a:pt x="205041" y="92"/>
                    <a:pt x="205041" y="6954"/>
                    <a:pt x="205041" y="13435"/>
                  </a:cubicBezTo>
                  <a:lnTo>
                    <a:pt x="205041" y="596724"/>
                  </a:lnTo>
                  <a:lnTo>
                    <a:pt x="204695" y="596724"/>
                  </a:lnTo>
                  <a:lnTo>
                    <a:pt x="48459" y="75577"/>
                  </a:lnTo>
                  <a:lnTo>
                    <a:pt x="307" y="179654"/>
                  </a:lnTo>
                  <a:lnTo>
                    <a:pt x="5503" y="185753"/>
                  </a:lnTo>
                  <a:lnTo>
                    <a:pt x="34256" y="123993"/>
                  </a:lnTo>
                  <a:lnTo>
                    <a:pt x="205041" y="693939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98" name="Dowolny kształt: kształt 97">
              <a:extLst>
                <a:ext uri="{FF2B5EF4-FFF2-40B4-BE49-F238E27FC236}">
                  <a16:creationId xmlns:a16="http://schemas.microsoft.com/office/drawing/2014/main" id="{2EFFB91E-F6D3-86BF-B2A3-6AEE717BB29D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13664280" y="6553416"/>
              <a:ext cx="1994080" cy="15248"/>
            </a:xfrm>
            <a:custGeom>
              <a:avLst/>
              <a:gdLst>
                <a:gd name="connsiteX0" fmla="*/ -1 w 1994080"/>
                <a:gd name="connsiteY0" fmla="*/ 0 h 15248"/>
                <a:gd name="connsiteX1" fmla="*/ 1994081 w 1994080"/>
                <a:gd name="connsiteY1" fmla="*/ 0 h 15248"/>
                <a:gd name="connsiteX2" fmla="*/ 1994081 w 1994080"/>
                <a:gd name="connsiteY2" fmla="*/ 15249 h 15248"/>
                <a:gd name="connsiteX3" fmla="*/ -1 w 1994080"/>
                <a:gd name="connsiteY3" fmla="*/ 15249 h 15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4080" h="15248">
                  <a:moveTo>
                    <a:pt x="-1" y="0"/>
                  </a:moveTo>
                  <a:lnTo>
                    <a:pt x="1994081" y="0"/>
                  </a:lnTo>
                  <a:lnTo>
                    <a:pt x="1994081" y="15249"/>
                  </a:lnTo>
                  <a:lnTo>
                    <a:pt x="-1" y="15249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99" name="Dowolny kształt: kształt 98">
              <a:extLst>
                <a:ext uri="{FF2B5EF4-FFF2-40B4-BE49-F238E27FC236}">
                  <a16:creationId xmlns:a16="http://schemas.microsoft.com/office/drawing/2014/main" id="{C1EACD5D-D077-542A-3572-390E6E0337FA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13714511" y="6689858"/>
              <a:ext cx="91801" cy="244752"/>
            </a:xfrm>
            <a:custGeom>
              <a:avLst/>
              <a:gdLst>
                <a:gd name="connsiteX0" fmla="*/ 317 w 91801"/>
                <a:gd name="connsiteY0" fmla="*/ 230725 h 244752"/>
                <a:gd name="connsiteX1" fmla="*/ 7592 w 91801"/>
                <a:gd name="connsiteY1" fmla="*/ 244831 h 244752"/>
                <a:gd name="connsiteX2" fmla="*/ 15213 w 91801"/>
                <a:gd name="connsiteY2" fmla="*/ 230725 h 244752"/>
                <a:gd name="connsiteX3" fmla="*/ 15213 w 91801"/>
                <a:gd name="connsiteY3" fmla="*/ 14184 h 244752"/>
                <a:gd name="connsiteX4" fmla="*/ 7939 w 91801"/>
                <a:gd name="connsiteY4" fmla="*/ 78 h 244752"/>
                <a:gd name="connsiteX5" fmla="*/ 317 w 91801"/>
                <a:gd name="connsiteY5" fmla="*/ 14184 h 244752"/>
                <a:gd name="connsiteX6" fmla="*/ 317 w 91801"/>
                <a:gd name="connsiteY6" fmla="*/ 230725 h 244752"/>
                <a:gd name="connsiteX7" fmla="*/ 77223 w 91801"/>
                <a:gd name="connsiteY7" fmla="*/ 230725 h 244752"/>
                <a:gd name="connsiteX8" fmla="*/ 84497 w 91801"/>
                <a:gd name="connsiteY8" fmla="*/ 244831 h 244752"/>
                <a:gd name="connsiteX9" fmla="*/ 92119 w 91801"/>
                <a:gd name="connsiteY9" fmla="*/ 230725 h 244752"/>
                <a:gd name="connsiteX10" fmla="*/ 92119 w 91801"/>
                <a:gd name="connsiteY10" fmla="*/ 14184 h 244752"/>
                <a:gd name="connsiteX11" fmla="*/ 84844 w 91801"/>
                <a:gd name="connsiteY11" fmla="*/ 78 h 244752"/>
                <a:gd name="connsiteX12" fmla="*/ 77223 w 91801"/>
                <a:gd name="connsiteY12" fmla="*/ 14184 h 244752"/>
                <a:gd name="connsiteX13" fmla="*/ 77223 w 91801"/>
                <a:gd name="connsiteY13" fmla="*/ 230725 h 244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801" h="244752">
                  <a:moveTo>
                    <a:pt x="317" y="230725"/>
                  </a:moveTo>
                  <a:cubicBezTo>
                    <a:pt x="317" y="236825"/>
                    <a:pt x="317" y="244831"/>
                    <a:pt x="7592" y="244831"/>
                  </a:cubicBezTo>
                  <a:cubicBezTo>
                    <a:pt x="15213" y="244831"/>
                    <a:pt x="15213" y="237206"/>
                    <a:pt x="15213" y="230725"/>
                  </a:cubicBezTo>
                  <a:lnTo>
                    <a:pt x="15213" y="14184"/>
                  </a:lnTo>
                  <a:cubicBezTo>
                    <a:pt x="15213" y="8084"/>
                    <a:pt x="15213" y="78"/>
                    <a:pt x="7939" y="78"/>
                  </a:cubicBezTo>
                  <a:cubicBezTo>
                    <a:pt x="317" y="78"/>
                    <a:pt x="317" y="7703"/>
                    <a:pt x="317" y="14184"/>
                  </a:cubicBezTo>
                  <a:lnTo>
                    <a:pt x="317" y="230725"/>
                  </a:lnTo>
                  <a:close/>
                  <a:moveTo>
                    <a:pt x="77223" y="230725"/>
                  </a:moveTo>
                  <a:cubicBezTo>
                    <a:pt x="77223" y="236825"/>
                    <a:pt x="77223" y="244831"/>
                    <a:pt x="84497" y="244831"/>
                  </a:cubicBezTo>
                  <a:cubicBezTo>
                    <a:pt x="92119" y="244831"/>
                    <a:pt x="92119" y="237206"/>
                    <a:pt x="92119" y="230725"/>
                  </a:cubicBezTo>
                  <a:lnTo>
                    <a:pt x="92119" y="14184"/>
                  </a:lnTo>
                  <a:cubicBezTo>
                    <a:pt x="92119" y="8084"/>
                    <a:pt x="92119" y="78"/>
                    <a:pt x="84844" y="78"/>
                  </a:cubicBezTo>
                  <a:cubicBezTo>
                    <a:pt x="77223" y="78"/>
                    <a:pt x="77223" y="7703"/>
                    <a:pt x="77223" y="14184"/>
                  </a:cubicBezTo>
                  <a:lnTo>
                    <a:pt x="77223" y="230725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00" name="Dowolny kształt: kształt 99">
              <a:extLst>
                <a:ext uri="{FF2B5EF4-FFF2-40B4-BE49-F238E27FC236}">
                  <a16:creationId xmlns:a16="http://schemas.microsoft.com/office/drawing/2014/main" id="{FE61D3DA-4A84-1F65-30EB-2681719467F0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13714511" y="6918601"/>
              <a:ext cx="91801" cy="244752"/>
            </a:xfrm>
            <a:custGeom>
              <a:avLst/>
              <a:gdLst>
                <a:gd name="connsiteX0" fmla="*/ 317 w 91801"/>
                <a:gd name="connsiteY0" fmla="*/ 230731 h 244752"/>
                <a:gd name="connsiteX1" fmla="*/ 7592 w 91801"/>
                <a:gd name="connsiteY1" fmla="*/ 244837 h 244752"/>
                <a:gd name="connsiteX2" fmla="*/ 15213 w 91801"/>
                <a:gd name="connsiteY2" fmla="*/ 230731 h 244752"/>
                <a:gd name="connsiteX3" fmla="*/ 15213 w 91801"/>
                <a:gd name="connsiteY3" fmla="*/ 14190 h 244752"/>
                <a:gd name="connsiteX4" fmla="*/ 7939 w 91801"/>
                <a:gd name="connsiteY4" fmla="*/ 84 h 244752"/>
                <a:gd name="connsiteX5" fmla="*/ 317 w 91801"/>
                <a:gd name="connsiteY5" fmla="*/ 14190 h 244752"/>
                <a:gd name="connsiteX6" fmla="*/ 317 w 91801"/>
                <a:gd name="connsiteY6" fmla="*/ 230731 h 244752"/>
                <a:gd name="connsiteX7" fmla="*/ 77223 w 91801"/>
                <a:gd name="connsiteY7" fmla="*/ 230731 h 244752"/>
                <a:gd name="connsiteX8" fmla="*/ 84497 w 91801"/>
                <a:gd name="connsiteY8" fmla="*/ 244837 h 244752"/>
                <a:gd name="connsiteX9" fmla="*/ 92119 w 91801"/>
                <a:gd name="connsiteY9" fmla="*/ 230731 h 244752"/>
                <a:gd name="connsiteX10" fmla="*/ 92119 w 91801"/>
                <a:gd name="connsiteY10" fmla="*/ 14190 h 244752"/>
                <a:gd name="connsiteX11" fmla="*/ 84844 w 91801"/>
                <a:gd name="connsiteY11" fmla="*/ 84 h 244752"/>
                <a:gd name="connsiteX12" fmla="*/ 77223 w 91801"/>
                <a:gd name="connsiteY12" fmla="*/ 14190 h 244752"/>
                <a:gd name="connsiteX13" fmla="*/ 77223 w 91801"/>
                <a:gd name="connsiteY13" fmla="*/ 230731 h 244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801" h="244752">
                  <a:moveTo>
                    <a:pt x="317" y="230731"/>
                  </a:moveTo>
                  <a:cubicBezTo>
                    <a:pt x="317" y="236831"/>
                    <a:pt x="317" y="244837"/>
                    <a:pt x="7592" y="244837"/>
                  </a:cubicBezTo>
                  <a:cubicBezTo>
                    <a:pt x="15213" y="244837"/>
                    <a:pt x="15213" y="237212"/>
                    <a:pt x="15213" y="230731"/>
                  </a:cubicBezTo>
                  <a:lnTo>
                    <a:pt x="15213" y="14190"/>
                  </a:lnTo>
                  <a:cubicBezTo>
                    <a:pt x="15213" y="8090"/>
                    <a:pt x="15213" y="84"/>
                    <a:pt x="7939" y="84"/>
                  </a:cubicBezTo>
                  <a:cubicBezTo>
                    <a:pt x="317" y="84"/>
                    <a:pt x="317" y="7709"/>
                    <a:pt x="317" y="14190"/>
                  </a:cubicBezTo>
                  <a:lnTo>
                    <a:pt x="317" y="230731"/>
                  </a:lnTo>
                  <a:close/>
                  <a:moveTo>
                    <a:pt x="77223" y="230731"/>
                  </a:moveTo>
                  <a:cubicBezTo>
                    <a:pt x="77223" y="236831"/>
                    <a:pt x="77223" y="244837"/>
                    <a:pt x="84497" y="244837"/>
                  </a:cubicBezTo>
                  <a:cubicBezTo>
                    <a:pt x="92119" y="244837"/>
                    <a:pt x="92119" y="237212"/>
                    <a:pt x="92119" y="230731"/>
                  </a:cubicBezTo>
                  <a:lnTo>
                    <a:pt x="92119" y="14190"/>
                  </a:lnTo>
                  <a:cubicBezTo>
                    <a:pt x="92119" y="8090"/>
                    <a:pt x="92119" y="84"/>
                    <a:pt x="84844" y="84"/>
                  </a:cubicBezTo>
                  <a:cubicBezTo>
                    <a:pt x="77223" y="84"/>
                    <a:pt x="77223" y="7709"/>
                    <a:pt x="77223" y="14190"/>
                  </a:cubicBezTo>
                  <a:lnTo>
                    <a:pt x="77223" y="230731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01" name="Dowolny kształt: kształt 100">
              <a:extLst>
                <a:ext uri="{FF2B5EF4-FFF2-40B4-BE49-F238E27FC236}">
                  <a16:creationId xmlns:a16="http://schemas.microsoft.com/office/drawing/2014/main" id="{A6D7D1ED-E087-B7E5-4BBE-C4AE0D51E7AA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13714511" y="7147344"/>
              <a:ext cx="91801" cy="244752"/>
            </a:xfrm>
            <a:custGeom>
              <a:avLst/>
              <a:gdLst>
                <a:gd name="connsiteX0" fmla="*/ 317 w 91801"/>
                <a:gd name="connsiteY0" fmla="*/ 230737 h 244752"/>
                <a:gd name="connsiteX1" fmla="*/ 7592 w 91801"/>
                <a:gd name="connsiteY1" fmla="*/ 244843 h 244752"/>
                <a:gd name="connsiteX2" fmla="*/ 15213 w 91801"/>
                <a:gd name="connsiteY2" fmla="*/ 230737 h 244752"/>
                <a:gd name="connsiteX3" fmla="*/ 15213 w 91801"/>
                <a:gd name="connsiteY3" fmla="*/ 14196 h 244752"/>
                <a:gd name="connsiteX4" fmla="*/ 7939 w 91801"/>
                <a:gd name="connsiteY4" fmla="*/ 90 h 244752"/>
                <a:gd name="connsiteX5" fmla="*/ 317 w 91801"/>
                <a:gd name="connsiteY5" fmla="*/ 14196 h 244752"/>
                <a:gd name="connsiteX6" fmla="*/ 317 w 91801"/>
                <a:gd name="connsiteY6" fmla="*/ 230737 h 244752"/>
                <a:gd name="connsiteX7" fmla="*/ 77223 w 91801"/>
                <a:gd name="connsiteY7" fmla="*/ 230737 h 244752"/>
                <a:gd name="connsiteX8" fmla="*/ 84497 w 91801"/>
                <a:gd name="connsiteY8" fmla="*/ 244843 h 244752"/>
                <a:gd name="connsiteX9" fmla="*/ 92119 w 91801"/>
                <a:gd name="connsiteY9" fmla="*/ 230737 h 244752"/>
                <a:gd name="connsiteX10" fmla="*/ 92119 w 91801"/>
                <a:gd name="connsiteY10" fmla="*/ 14196 h 244752"/>
                <a:gd name="connsiteX11" fmla="*/ 84844 w 91801"/>
                <a:gd name="connsiteY11" fmla="*/ 90 h 244752"/>
                <a:gd name="connsiteX12" fmla="*/ 77223 w 91801"/>
                <a:gd name="connsiteY12" fmla="*/ 14196 h 244752"/>
                <a:gd name="connsiteX13" fmla="*/ 77223 w 91801"/>
                <a:gd name="connsiteY13" fmla="*/ 230737 h 244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801" h="244752">
                  <a:moveTo>
                    <a:pt x="317" y="230737"/>
                  </a:moveTo>
                  <a:cubicBezTo>
                    <a:pt x="317" y="236837"/>
                    <a:pt x="317" y="244843"/>
                    <a:pt x="7592" y="244843"/>
                  </a:cubicBezTo>
                  <a:cubicBezTo>
                    <a:pt x="15213" y="244843"/>
                    <a:pt x="15213" y="237218"/>
                    <a:pt x="15213" y="230737"/>
                  </a:cubicBezTo>
                  <a:lnTo>
                    <a:pt x="15213" y="14196"/>
                  </a:lnTo>
                  <a:cubicBezTo>
                    <a:pt x="15213" y="8096"/>
                    <a:pt x="15213" y="90"/>
                    <a:pt x="7939" y="90"/>
                  </a:cubicBezTo>
                  <a:cubicBezTo>
                    <a:pt x="317" y="90"/>
                    <a:pt x="317" y="7715"/>
                    <a:pt x="317" y="14196"/>
                  </a:cubicBezTo>
                  <a:lnTo>
                    <a:pt x="317" y="230737"/>
                  </a:lnTo>
                  <a:close/>
                  <a:moveTo>
                    <a:pt x="77223" y="230737"/>
                  </a:moveTo>
                  <a:cubicBezTo>
                    <a:pt x="77223" y="236837"/>
                    <a:pt x="77223" y="244843"/>
                    <a:pt x="84497" y="244843"/>
                  </a:cubicBezTo>
                  <a:cubicBezTo>
                    <a:pt x="92119" y="244843"/>
                    <a:pt x="92119" y="237218"/>
                    <a:pt x="92119" y="230737"/>
                  </a:cubicBezTo>
                  <a:lnTo>
                    <a:pt x="92119" y="14196"/>
                  </a:lnTo>
                  <a:cubicBezTo>
                    <a:pt x="92119" y="8096"/>
                    <a:pt x="92119" y="90"/>
                    <a:pt x="84844" y="90"/>
                  </a:cubicBezTo>
                  <a:cubicBezTo>
                    <a:pt x="77223" y="90"/>
                    <a:pt x="77223" y="7715"/>
                    <a:pt x="77223" y="14196"/>
                  </a:cubicBezTo>
                  <a:lnTo>
                    <a:pt x="77223" y="230737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02" name="Dowolny kształt: kształt 101">
              <a:extLst>
                <a:ext uri="{FF2B5EF4-FFF2-40B4-BE49-F238E27FC236}">
                  <a16:creationId xmlns:a16="http://schemas.microsoft.com/office/drawing/2014/main" id="{92BAD10F-8782-27B2-CB50-24664B10E15F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13714511" y="7376087"/>
              <a:ext cx="91801" cy="244752"/>
            </a:xfrm>
            <a:custGeom>
              <a:avLst/>
              <a:gdLst>
                <a:gd name="connsiteX0" fmla="*/ 317 w 91801"/>
                <a:gd name="connsiteY0" fmla="*/ 230743 h 244752"/>
                <a:gd name="connsiteX1" fmla="*/ 7592 w 91801"/>
                <a:gd name="connsiteY1" fmla="*/ 244849 h 244752"/>
                <a:gd name="connsiteX2" fmla="*/ 15213 w 91801"/>
                <a:gd name="connsiteY2" fmla="*/ 230743 h 244752"/>
                <a:gd name="connsiteX3" fmla="*/ 15213 w 91801"/>
                <a:gd name="connsiteY3" fmla="*/ 14201 h 244752"/>
                <a:gd name="connsiteX4" fmla="*/ 7939 w 91801"/>
                <a:gd name="connsiteY4" fmla="*/ 96 h 244752"/>
                <a:gd name="connsiteX5" fmla="*/ 317 w 91801"/>
                <a:gd name="connsiteY5" fmla="*/ 14201 h 244752"/>
                <a:gd name="connsiteX6" fmla="*/ 317 w 91801"/>
                <a:gd name="connsiteY6" fmla="*/ 230743 h 244752"/>
                <a:gd name="connsiteX7" fmla="*/ 77223 w 91801"/>
                <a:gd name="connsiteY7" fmla="*/ 230743 h 244752"/>
                <a:gd name="connsiteX8" fmla="*/ 84497 w 91801"/>
                <a:gd name="connsiteY8" fmla="*/ 244849 h 244752"/>
                <a:gd name="connsiteX9" fmla="*/ 92119 w 91801"/>
                <a:gd name="connsiteY9" fmla="*/ 230743 h 244752"/>
                <a:gd name="connsiteX10" fmla="*/ 92119 w 91801"/>
                <a:gd name="connsiteY10" fmla="*/ 14201 h 244752"/>
                <a:gd name="connsiteX11" fmla="*/ 84844 w 91801"/>
                <a:gd name="connsiteY11" fmla="*/ 96 h 244752"/>
                <a:gd name="connsiteX12" fmla="*/ 77223 w 91801"/>
                <a:gd name="connsiteY12" fmla="*/ 14201 h 244752"/>
                <a:gd name="connsiteX13" fmla="*/ 77223 w 91801"/>
                <a:gd name="connsiteY13" fmla="*/ 230743 h 244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801" h="244752">
                  <a:moveTo>
                    <a:pt x="317" y="230743"/>
                  </a:moveTo>
                  <a:cubicBezTo>
                    <a:pt x="317" y="236843"/>
                    <a:pt x="317" y="244849"/>
                    <a:pt x="7592" y="244849"/>
                  </a:cubicBezTo>
                  <a:cubicBezTo>
                    <a:pt x="15213" y="244849"/>
                    <a:pt x="15213" y="237224"/>
                    <a:pt x="15213" y="230743"/>
                  </a:cubicBezTo>
                  <a:lnTo>
                    <a:pt x="15213" y="14201"/>
                  </a:lnTo>
                  <a:cubicBezTo>
                    <a:pt x="15213" y="8102"/>
                    <a:pt x="15213" y="96"/>
                    <a:pt x="7939" y="96"/>
                  </a:cubicBezTo>
                  <a:cubicBezTo>
                    <a:pt x="317" y="96"/>
                    <a:pt x="317" y="7720"/>
                    <a:pt x="317" y="14201"/>
                  </a:cubicBezTo>
                  <a:lnTo>
                    <a:pt x="317" y="230743"/>
                  </a:lnTo>
                  <a:close/>
                  <a:moveTo>
                    <a:pt x="77223" y="230743"/>
                  </a:moveTo>
                  <a:cubicBezTo>
                    <a:pt x="77223" y="236843"/>
                    <a:pt x="77223" y="244849"/>
                    <a:pt x="84497" y="244849"/>
                  </a:cubicBezTo>
                  <a:cubicBezTo>
                    <a:pt x="92119" y="244849"/>
                    <a:pt x="92119" y="237224"/>
                    <a:pt x="92119" y="230743"/>
                  </a:cubicBezTo>
                  <a:lnTo>
                    <a:pt x="92119" y="14201"/>
                  </a:lnTo>
                  <a:cubicBezTo>
                    <a:pt x="92119" y="8102"/>
                    <a:pt x="92119" y="96"/>
                    <a:pt x="84844" y="96"/>
                  </a:cubicBezTo>
                  <a:cubicBezTo>
                    <a:pt x="77223" y="96"/>
                    <a:pt x="77223" y="7720"/>
                    <a:pt x="77223" y="14201"/>
                  </a:cubicBezTo>
                  <a:lnTo>
                    <a:pt x="77223" y="230743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03" name="Dowolny kształt: kształt 102">
              <a:extLst>
                <a:ext uri="{FF2B5EF4-FFF2-40B4-BE49-F238E27FC236}">
                  <a16:creationId xmlns:a16="http://schemas.microsoft.com/office/drawing/2014/main" id="{6BD5D422-EAC9-B0ED-C671-F97136949016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13714511" y="7604831"/>
              <a:ext cx="91801" cy="244752"/>
            </a:xfrm>
            <a:custGeom>
              <a:avLst/>
              <a:gdLst>
                <a:gd name="connsiteX0" fmla="*/ 317 w 91801"/>
                <a:gd name="connsiteY0" fmla="*/ 230749 h 244752"/>
                <a:gd name="connsiteX1" fmla="*/ 7592 w 91801"/>
                <a:gd name="connsiteY1" fmla="*/ 244854 h 244752"/>
                <a:gd name="connsiteX2" fmla="*/ 15213 w 91801"/>
                <a:gd name="connsiteY2" fmla="*/ 230749 h 244752"/>
                <a:gd name="connsiteX3" fmla="*/ 15213 w 91801"/>
                <a:gd name="connsiteY3" fmla="*/ 14207 h 244752"/>
                <a:gd name="connsiteX4" fmla="*/ 7939 w 91801"/>
                <a:gd name="connsiteY4" fmla="*/ 102 h 244752"/>
                <a:gd name="connsiteX5" fmla="*/ 317 w 91801"/>
                <a:gd name="connsiteY5" fmla="*/ 14207 h 244752"/>
                <a:gd name="connsiteX6" fmla="*/ 317 w 91801"/>
                <a:gd name="connsiteY6" fmla="*/ 230749 h 244752"/>
                <a:gd name="connsiteX7" fmla="*/ 77223 w 91801"/>
                <a:gd name="connsiteY7" fmla="*/ 230749 h 244752"/>
                <a:gd name="connsiteX8" fmla="*/ 84497 w 91801"/>
                <a:gd name="connsiteY8" fmla="*/ 244854 h 244752"/>
                <a:gd name="connsiteX9" fmla="*/ 92119 w 91801"/>
                <a:gd name="connsiteY9" fmla="*/ 230749 h 244752"/>
                <a:gd name="connsiteX10" fmla="*/ 92119 w 91801"/>
                <a:gd name="connsiteY10" fmla="*/ 14207 h 244752"/>
                <a:gd name="connsiteX11" fmla="*/ 84844 w 91801"/>
                <a:gd name="connsiteY11" fmla="*/ 102 h 244752"/>
                <a:gd name="connsiteX12" fmla="*/ 77223 w 91801"/>
                <a:gd name="connsiteY12" fmla="*/ 14207 h 244752"/>
                <a:gd name="connsiteX13" fmla="*/ 77223 w 91801"/>
                <a:gd name="connsiteY13" fmla="*/ 230749 h 244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801" h="244752">
                  <a:moveTo>
                    <a:pt x="317" y="230749"/>
                  </a:moveTo>
                  <a:cubicBezTo>
                    <a:pt x="317" y="236849"/>
                    <a:pt x="317" y="244854"/>
                    <a:pt x="7592" y="244854"/>
                  </a:cubicBezTo>
                  <a:cubicBezTo>
                    <a:pt x="15213" y="244854"/>
                    <a:pt x="15213" y="237230"/>
                    <a:pt x="15213" y="230749"/>
                  </a:cubicBezTo>
                  <a:lnTo>
                    <a:pt x="15213" y="14207"/>
                  </a:lnTo>
                  <a:cubicBezTo>
                    <a:pt x="15213" y="8108"/>
                    <a:pt x="15213" y="102"/>
                    <a:pt x="7939" y="102"/>
                  </a:cubicBezTo>
                  <a:cubicBezTo>
                    <a:pt x="317" y="102"/>
                    <a:pt x="317" y="7726"/>
                    <a:pt x="317" y="14207"/>
                  </a:cubicBezTo>
                  <a:lnTo>
                    <a:pt x="317" y="230749"/>
                  </a:lnTo>
                  <a:close/>
                  <a:moveTo>
                    <a:pt x="77223" y="230749"/>
                  </a:moveTo>
                  <a:cubicBezTo>
                    <a:pt x="77223" y="236849"/>
                    <a:pt x="77223" y="244854"/>
                    <a:pt x="84497" y="244854"/>
                  </a:cubicBezTo>
                  <a:cubicBezTo>
                    <a:pt x="92119" y="244854"/>
                    <a:pt x="92119" y="237230"/>
                    <a:pt x="92119" y="230749"/>
                  </a:cubicBezTo>
                  <a:lnTo>
                    <a:pt x="92119" y="14207"/>
                  </a:lnTo>
                  <a:cubicBezTo>
                    <a:pt x="92119" y="8108"/>
                    <a:pt x="92119" y="102"/>
                    <a:pt x="84844" y="102"/>
                  </a:cubicBezTo>
                  <a:cubicBezTo>
                    <a:pt x="77223" y="102"/>
                    <a:pt x="77223" y="7726"/>
                    <a:pt x="77223" y="14207"/>
                  </a:cubicBezTo>
                  <a:lnTo>
                    <a:pt x="77223" y="230749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04" name="Dowolny kształt: kształt 103">
              <a:extLst>
                <a:ext uri="{FF2B5EF4-FFF2-40B4-BE49-F238E27FC236}">
                  <a16:creationId xmlns:a16="http://schemas.microsoft.com/office/drawing/2014/main" id="{C60DEF8B-3371-EBC4-926A-FDADE1251275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13876135" y="7002855"/>
              <a:ext cx="461084" cy="533728"/>
            </a:xfrm>
            <a:custGeom>
              <a:avLst/>
              <a:gdLst>
                <a:gd name="connsiteX0" fmla="*/ 419491 w 461084"/>
                <a:gd name="connsiteY0" fmla="*/ 533814 h 533728"/>
                <a:gd name="connsiteX1" fmla="*/ 461408 w 461084"/>
                <a:gd name="connsiteY1" fmla="*/ 411819 h 533728"/>
                <a:gd name="connsiteX2" fmla="*/ 452747 w 461084"/>
                <a:gd name="connsiteY2" fmla="*/ 411819 h 533728"/>
                <a:gd name="connsiteX3" fmla="*/ 362678 w 461084"/>
                <a:gd name="connsiteY3" fmla="*/ 488829 h 533728"/>
                <a:gd name="connsiteX4" fmla="*/ 254941 w 461084"/>
                <a:gd name="connsiteY4" fmla="*/ 500647 h 533728"/>
                <a:gd name="connsiteX5" fmla="*/ 46050 w 461084"/>
                <a:gd name="connsiteY5" fmla="*/ 500647 h 533728"/>
                <a:gd name="connsiteX6" fmla="*/ 222378 w 461084"/>
                <a:gd name="connsiteY6" fmla="*/ 273050 h 533728"/>
                <a:gd name="connsiteX7" fmla="*/ 225496 w 461084"/>
                <a:gd name="connsiteY7" fmla="*/ 266950 h 533728"/>
                <a:gd name="connsiteX8" fmla="*/ 223071 w 461084"/>
                <a:gd name="connsiteY8" fmla="*/ 261232 h 533728"/>
                <a:gd name="connsiteX9" fmla="*/ 61639 w 461084"/>
                <a:gd name="connsiteY9" fmla="*/ 18385 h 533728"/>
                <a:gd name="connsiteX10" fmla="*/ 251477 w 461084"/>
                <a:gd name="connsiteY10" fmla="*/ 18385 h 533728"/>
                <a:gd name="connsiteX11" fmla="*/ 332539 w 461084"/>
                <a:gd name="connsiteY11" fmla="*/ 24485 h 533728"/>
                <a:gd name="connsiteX12" fmla="*/ 408752 w 461084"/>
                <a:gd name="connsiteY12" fmla="*/ 53077 h 533728"/>
                <a:gd name="connsiteX13" fmla="*/ 452747 w 461084"/>
                <a:gd name="connsiteY13" fmla="*/ 107213 h 533728"/>
                <a:gd name="connsiteX14" fmla="*/ 461408 w 461084"/>
                <a:gd name="connsiteY14" fmla="*/ 107213 h 533728"/>
                <a:gd name="connsiteX15" fmla="*/ 419491 w 461084"/>
                <a:gd name="connsiteY15" fmla="*/ 86 h 533728"/>
                <a:gd name="connsiteX16" fmla="*/ 10023 w 461084"/>
                <a:gd name="connsiteY16" fmla="*/ 86 h 533728"/>
                <a:gd name="connsiteX17" fmla="*/ 669 w 461084"/>
                <a:gd name="connsiteY17" fmla="*/ 2754 h 533728"/>
                <a:gd name="connsiteX18" fmla="*/ 323 w 461084"/>
                <a:gd name="connsiteY18" fmla="*/ 15335 h 533728"/>
                <a:gd name="connsiteX19" fmla="*/ 183579 w 461084"/>
                <a:gd name="connsiteY19" fmla="*/ 291349 h 533728"/>
                <a:gd name="connsiteX20" fmla="*/ 4134 w 461084"/>
                <a:gd name="connsiteY20" fmla="*/ 522759 h 533728"/>
                <a:gd name="connsiteX21" fmla="*/ 669 w 461084"/>
                <a:gd name="connsiteY21" fmla="*/ 529621 h 533728"/>
                <a:gd name="connsiteX22" fmla="*/ 10023 w 461084"/>
                <a:gd name="connsiteY22" fmla="*/ 533814 h 533728"/>
                <a:gd name="connsiteX23" fmla="*/ 419491 w 461084"/>
                <a:gd name="connsiteY23" fmla="*/ 533814 h 533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61084" h="533728">
                  <a:moveTo>
                    <a:pt x="419491" y="533814"/>
                  </a:moveTo>
                  <a:lnTo>
                    <a:pt x="461408" y="411819"/>
                  </a:lnTo>
                  <a:lnTo>
                    <a:pt x="452747" y="411819"/>
                  </a:lnTo>
                  <a:cubicBezTo>
                    <a:pt x="439237" y="451468"/>
                    <a:pt x="402516" y="477392"/>
                    <a:pt x="362678" y="488829"/>
                  </a:cubicBezTo>
                  <a:cubicBezTo>
                    <a:pt x="355403" y="490735"/>
                    <a:pt x="321454" y="500647"/>
                    <a:pt x="254941" y="500647"/>
                  </a:cubicBezTo>
                  <a:lnTo>
                    <a:pt x="46050" y="500647"/>
                  </a:lnTo>
                  <a:lnTo>
                    <a:pt x="222378" y="273050"/>
                  </a:lnTo>
                  <a:cubicBezTo>
                    <a:pt x="224803" y="270000"/>
                    <a:pt x="225496" y="268856"/>
                    <a:pt x="225496" y="266950"/>
                  </a:cubicBezTo>
                  <a:cubicBezTo>
                    <a:pt x="225496" y="266188"/>
                    <a:pt x="225496" y="265044"/>
                    <a:pt x="223071" y="261232"/>
                  </a:cubicBezTo>
                  <a:lnTo>
                    <a:pt x="61639" y="18385"/>
                  </a:lnTo>
                  <a:lnTo>
                    <a:pt x="251477" y="18385"/>
                  </a:lnTo>
                  <a:cubicBezTo>
                    <a:pt x="297897" y="18385"/>
                    <a:pt x="329422" y="23722"/>
                    <a:pt x="332539" y="24485"/>
                  </a:cubicBezTo>
                  <a:cubicBezTo>
                    <a:pt x="351246" y="27535"/>
                    <a:pt x="381385" y="34016"/>
                    <a:pt x="408752" y="53077"/>
                  </a:cubicBezTo>
                  <a:cubicBezTo>
                    <a:pt x="417412" y="59177"/>
                    <a:pt x="440969" y="76333"/>
                    <a:pt x="452747" y="107213"/>
                  </a:cubicBezTo>
                  <a:lnTo>
                    <a:pt x="461408" y="107213"/>
                  </a:lnTo>
                  <a:lnTo>
                    <a:pt x="419491" y="86"/>
                  </a:lnTo>
                  <a:lnTo>
                    <a:pt x="10023" y="86"/>
                  </a:lnTo>
                  <a:cubicBezTo>
                    <a:pt x="2055" y="86"/>
                    <a:pt x="1709" y="467"/>
                    <a:pt x="669" y="2754"/>
                  </a:cubicBezTo>
                  <a:cubicBezTo>
                    <a:pt x="323" y="3898"/>
                    <a:pt x="323" y="11142"/>
                    <a:pt x="323" y="15335"/>
                  </a:cubicBezTo>
                  <a:lnTo>
                    <a:pt x="183579" y="291349"/>
                  </a:lnTo>
                  <a:lnTo>
                    <a:pt x="4134" y="522759"/>
                  </a:lnTo>
                  <a:cubicBezTo>
                    <a:pt x="669" y="527333"/>
                    <a:pt x="669" y="529240"/>
                    <a:pt x="669" y="529621"/>
                  </a:cubicBezTo>
                  <a:cubicBezTo>
                    <a:pt x="669" y="533814"/>
                    <a:pt x="3787" y="533814"/>
                    <a:pt x="10023" y="533814"/>
                  </a:cubicBezTo>
                  <a:lnTo>
                    <a:pt x="419491" y="533814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05" name="Dowolny kształt: kształt 104">
              <a:extLst>
                <a:ext uri="{FF2B5EF4-FFF2-40B4-BE49-F238E27FC236}">
                  <a16:creationId xmlns:a16="http://schemas.microsoft.com/office/drawing/2014/main" id="{15E03F8A-ADDF-F8AA-9093-109926733BF0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14069320" y="7637905"/>
              <a:ext cx="73475" cy="179599"/>
            </a:xfrm>
            <a:custGeom>
              <a:avLst/>
              <a:gdLst>
                <a:gd name="connsiteX0" fmla="*/ 67500 w 73475"/>
                <a:gd name="connsiteY0" fmla="*/ 10248 h 179599"/>
                <a:gd name="connsiteX1" fmla="*/ 57800 w 73475"/>
                <a:gd name="connsiteY1" fmla="*/ 107 h 179599"/>
                <a:gd name="connsiteX2" fmla="*/ 44220 w 73475"/>
                <a:gd name="connsiteY2" fmla="*/ 14785 h 179599"/>
                <a:gd name="connsiteX3" fmla="*/ 53920 w 73475"/>
                <a:gd name="connsiteY3" fmla="*/ 24925 h 179599"/>
                <a:gd name="connsiteX4" fmla="*/ 67500 w 73475"/>
                <a:gd name="connsiteY4" fmla="*/ 10248 h 179599"/>
                <a:gd name="connsiteX5" fmla="*/ 18031 w 73475"/>
                <a:gd name="connsiteY5" fmla="*/ 145815 h 179599"/>
                <a:gd name="connsiteX6" fmla="*/ 15848 w 73475"/>
                <a:gd name="connsiteY6" fmla="*/ 157023 h 179599"/>
                <a:gd name="connsiteX7" fmla="*/ 38885 w 73475"/>
                <a:gd name="connsiteY7" fmla="*/ 179707 h 179599"/>
                <a:gd name="connsiteX8" fmla="*/ 73804 w 73475"/>
                <a:gd name="connsiteY8" fmla="*/ 138877 h 179599"/>
                <a:gd name="connsiteX9" fmla="*/ 69924 w 73475"/>
                <a:gd name="connsiteY9" fmla="*/ 135407 h 179599"/>
                <a:gd name="connsiteX10" fmla="*/ 65317 w 73475"/>
                <a:gd name="connsiteY10" fmla="*/ 139944 h 179599"/>
                <a:gd name="connsiteX11" fmla="*/ 39613 w 73475"/>
                <a:gd name="connsiteY11" fmla="*/ 172235 h 179599"/>
                <a:gd name="connsiteX12" fmla="*/ 33550 w 73475"/>
                <a:gd name="connsiteY12" fmla="*/ 162894 h 179599"/>
                <a:gd name="connsiteX13" fmla="*/ 37430 w 73475"/>
                <a:gd name="connsiteY13" fmla="*/ 145815 h 179599"/>
                <a:gd name="connsiteX14" fmla="*/ 45190 w 73475"/>
                <a:gd name="connsiteY14" fmla="*/ 124466 h 179599"/>
                <a:gd name="connsiteX15" fmla="*/ 57072 w 73475"/>
                <a:gd name="connsiteY15" fmla="*/ 90574 h 179599"/>
                <a:gd name="connsiteX16" fmla="*/ 58527 w 73475"/>
                <a:gd name="connsiteY16" fmla="*/ 82034 h 179599"/>
                <a:gd name="connsiteX17" fmla="*/ 35490 w 73475"/>
                <a:gd name="connsiteY17" fmla="*/ 59351 h 179599"/>
                <a:gd name="connsiteX18" fmla="*/ 329 w 73475"/>
                <a:gd name="connsiteY18" fmla="*/ 100181 h 179599"/>
                <a:gd name="connsiteX19" fmla="*/ 4451 w 73475"/>
                <a:gd name="connsiteY19" fmla="*/ 103650 h 179599"/>
                <a:gd name="connsiteX20" fmla="*/ 8816 w 73475"/>
                <a:gd name="connsiteY20" fmla="*/ 99381 h 179599"/>
                <a:gd name="connsiteX21" fmla="*/ 34763 w 73475"/>
                <a:gd name="connsiteY21" fmla="*/ 66823 h 179599"/>
                <a:gd name="connsiteX22" fmla="*/ 40825 w 73475"/>
                <a:gd name="connsiteY22" fmla="*/ 76163 h 179599"/>
                <a:gd name="connsiteX23" fmla="*/ 33308 w 73475"/>
                <a:gd name="connsiteY23" fmla="*/ 102850 h 179599"/>
                <a:gd name="connsiteX24" fmla="*/ 18031 w 73475"/>
                <a:gd name="connsiteY24" fmla="*/ 145815 h 179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3475" h="179599">
                  <a:moveTo>
                    <a:pt x="67500" y="10248"/>
                  </a:moveTo>
                  <a:cubicBezTo>
                    <a:pt x="67500" y="5978"/>
                    <a:pt x="64590" y="107"/>
                    <a:pt x="57800" y="107"/>
                  </a:cubicBezTo>
                  <a:cubicBezTo>
                    <a:pt x="51252" y="107"/>
                    <a:pt x="44220" y="7046"/>
                    <a:pt x="44220" y="14785"/>
                  </a:cubicBezTo>
                  <a:cubicBezTo>
                    <a:pt x="44220" y="19321"/>
                    <a:pt x="47372" y="24925"/>
                    <a:pt x="53920" y="24925"/>
                  </a:cubicBezTo>
                  <a:cubicBezTo>
                    <a:pt x="60952" y="24925"/>
                    <a:pt x="67500" y="17453"/>
                    <a:pt x="67500" y="10248"/>
                  </a:cubicBezTo>
                  <a:close/>
                  <a:moveTo>
                    <a:pt x="18031" y="145815"/>
                  </a:moveTo>
                  <a:cubicBezTo>
                    <a:pt x="17061" y="149284"/>
                    <a:pt x="15848" y="152487"/>
                    <a:pt x="15848" y="157023"/>
                  </a:cubicBezTo>
                  <a:cubicBezTo>
                    <a:pt x="15848" y="169566"/>
                    <a:pt x="25548" y="179707"/>
                    <a:pt x="38885" y="179707"/>
                  </a:cubicBezTo>
                  <a:cubicBezTo>
                    <a:pt x="63135" y="179707"/>
                    <a:pt x="73804" y="142879"/>
                    <a:pt x="73804" y="138877"/>
                  </a:cubicBezTo>
                  <a:cubicBezTo>
                    <a:pt x="73804" y="135407"/>
                    <a:pt x="70652" y="135407"/>
                    <a:pt x="69924" y="135407"/>
                  </a:cubicBezTo>
                  <a:cubicBezTo>
                    <a:pt x="66530" y="135407"/>
                    <a:pt x="66287" y="137008"/>
                    <a:pt x="65317" y="139944"/>
                  </a:cubicBezTo>
                  <a:cubicBezTo>
                    <a:pt x="59740" y="161293"/>
                    <a:pt x="49070" y="172235"/>
                    <a:pt x="39613" y="172235"/>
                  </a:cubicBezTo>
                  <a:cubicBezTo>
                    <a:pt x="34763" y="172235"/>
                    <a:pt x="33550" y="168765"/>
                    <a:pt x="33550" y="162894"/>
                  </a:cubicBezTo>
                  <a:cubicBezTo>
                    <a:pt x="33550" y="156756"/>
                    <a:pt x="35248" y="151686"/>
                    <a:pt x="37430" y="145815"/>
                  </a:cubicBezTo>
                  <a:cubicBezTo>
                    <a:pt x="39855" y="138610"/>
                    <a:pt x="42523" y="131404"/>
                    <a:pt x="45190" y="124466"/>
                  </a:cubicBezTo>
                  <a:cubicBezTo>
                    <a:pt x="47372" y="118061"/>
                    <a:pt x="56102" y="93776"/>
                    <a:pt x="57072" y="90574"/>
                  </a:cubicBezTo>
                  <a:cubicBezTo>
                    <a:pt x="57800" y="87905"/>
                    <a:pt x="58527" y="84703"/>
                    <a:pt x="58527" y="82034"/>
                  </a:cubicBezTo>
                  <a:cubicBezTo>
                    <a:pt x="58527" y="69492"/>
                    <a:pt x="48827" y="59351"/>
                    <a:pt x="35490" y="59351"/>
                  </a:cubicBezTo>
                  <a:cubicBezTo>
                    <a:pt x="11483" y="59351"/>
                    <a:pt x="329" y="95644"/>
                    <a:pt x="329" y="100181"/>
                  </a:cubicBezTo>
                  <a:cubicBezTo>
                    <a:pt x="329" y="103650"/>
                    <a:pt x="3724" y="103650"/>
                    <a:pt x="4451" y="103650"/>
                  </a:cubicBezTo>
                  <a:cubicBezTo>
                    <a:pt x="7846" y="103650"/>
                    <a:pt x="8089" y="102316"/>
                    <a:pt x="8816" y="99381"/>
                  </a:cubicBezTo>
                  <a:cubicBezTo>
                    <a:pt x="15121" y="76430"/>
                    <a:pt x="25791" y="66823"/>
                    <a:pt x="34763" y="66823"/>
                  </a:cubicBezTo>
                  <a:cubicBezTo>
                    <a:pt x="38643" y="66823"/>
                    <a:pt x="40825" y="68958"/>
                    <a:pt x="40825" y="76163"/>
                  </a:cubicBezTo>
                  <a:cubicBezTo>
                    <a:pt x="40825" y="82301"/>
                    <a:pt x="39370" y="86304"/>
                    <a:pt x="33308" y="102850"/>
                  </a:cubicBezTo>
                  <a:lnTo>
                    <a:pt x="18031" y="145815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06" name="Dowolny kształt: kształt 105">
              <a:extLst>
                <a:ext uri="{FF2B5EF4-FFF2-40B4-BE49-F238E27FC236}">
                  <a16:creationId xmlns:a16="http://schemas.microsoft.com/office/drawing/2014/main" id="{6A7D4D4C-D60E-B669-E228-7E3E58A41D3F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14425205" y="7095879"/>
              <a:ext cx="188842" cy="343111"/>
            </a:xfrm>
            <a:custGeom>
              <a:avLst/>
              <a:gdLst>
                <a:gd name="connsiteX0" fmla="*/ 189182 w 188842"/>
                <a:gd name="connsiteY0" fmla="*/ 52324 h 343111"/>
                <a:gd name="connsiteX1" fmla="*/ 142069 w 188842"/>
                <a:gd name="connsiteY1" fmla="*/ 95 h 343111"/>
                <a:gd name="connsiteX2" fmla="*/ 100152 w 188842"/>
                <a:gd name="connsiteY2" fmla="*/ 16107 h 343111"/>
                <a:gd name="connsiteX3" fmla="*/ 55464 w 188842"/>
                <a:gd name="connsiteY3" fmla="*/ 97310 h 343111"/>
                <a:gd name="connsiteX4" fmla="*/ 383 w 188842"/>
                <a:gd name="connsiteY4" fmla="*/ 339394 h 343111"/>
                <a:gd name="connsiteX5" fmla="*/ 4540 w 188842"/>
                <a:gd name="connsiteY5" fmla="*/ 343207 h 343111"/>
                <a:gd name="connsiteX6" fmla="*/ 8697 w 188842"/>
                <a:gd name="connsiteY6" fmla="*/ 341300 h 343111"/>
                <a:gd name="connsiteX7" fmla="*/ 32946 w 188842"/>
                <a:gd name="connsiteY7" fmla="*/ 236080 h 343111"/>
                <a:gd name="connsiteX8" fmla="*/ 80059 w 188842"/>
                <a:gd name="connsiteY8" fmla="*/ 273059 h 343111"/>
                <a:gd name="connsiteX9" fmla="*/ 146918 w 188842"/>
                <a:gd name="connsiteY9" fmla="*/ 242942 h 343111"/>
                <a:gd name="connsiteX10" fmla="*/ 174632 w 188842"/>
                <a:gd name="connsiteY10" fmla="*/ 172795 h 343111"/>
                <a:gd name="connsiteX11" fmla="*/ 149343 w 188842"/>
                <a:gd name="connsiteY11" fmla="*/ 115991 h 343111"/>
                <a:gd name="connsiteX12" fmla="*/ 189182 w 188842"/>
                <a:gd name="connsiteY12" fmla="*/ 52324 h 343111"/>
                <a:gd name="connsiteX13" fmla="*/ 126826 w 188842"/>
                <a:gd name="connsiteY13" fmla="*/ 115609 h 343111"/>
                <a:gd name="connsiteX14" fmla="*/ 110198 w 188842"/>
                <a:gd name="connsiteY14" fmla="*/ 118278 h 343111"/>
                <a:gd name="connsiteX15" fmla="*/ 94955 w 188842"/>
                <a:gd name="connsiteY15" fmla="*/ 116753 h 343111"/>
                <a:gd name="connsiteX16" fmla="*/ 111930 w 188842"/>
                <a:gd name="connsiteY16" fmla="*/ 113703 h 343111"/>
                <a:gd name="connsiteX17" fmla="*/ 126826 w 188842"/>
                <a:gd name="connsiteY17" fmla="*/ 115609 h 343111"/>
                <a:gd name="connsiteX18" fmla="*/ 169782 w 188842"/>
                <a:gd name="connsiteY18" fmla="*/ 43556 h 343111"/>
                <a:gd name="connsiteX19" fmla="*/ 138604 w 188842"/>
                <a:gd name="connsiteY19" fmla="*/ 109510 h 343111"/>
                <a:gd name="connsiteX20" fmla="*/ 111930 w 188842"/>
                <a:gd name="connsiteY20" fmla="*/ 104935 h 343111"/>
                <a:gd name="connsiteX21" fmla="*/ 85256 w 188842"/>
                <a:gd name="connsiteY21" fmla="*/ 117134 h 343111"/>
                <a:gd name="connsiteX22" fmla="*/ 109159 w 188842"/>
                <a:gd name="connsiteY22" fmla="*/ 126665 h 343111"/>
                <a:gd name="connsiteX23" fmla="*/ 137565 w 188842"/>
                <a:gd name="connsiteY23" fmla="*/ 121709 h 343111"/>
                <a:gd name="connsiteX24" fmla="*/ 152808 w 188842"/>
                <a:gd name="connsiteY24" fmla="*/ 164789 h 343111"/>
                <a:gd name="connsiteX25" fmla="*/ 135487 w 188842"/>
                <a:gd name="connsiteY25" fmla="*/ 230361 h 343111"/>
                <a:gd name="connsiteX26" fmla="*/ 79020 w 188842"/>
                <a:gd name="connsiteY26" fmla="*/ 264672 h 343111"/>
                <a:gd name="connsiteX27" fmla="*/ 39528 w 188842"/>
                <a:gd name="connsiteY27" fmla="*/ 215493 h 343111"/>
                <a:gd name="connsiteX28" fmla="*/ 41260 w 188842"/>
                <a:gd name="connsiteY28" fmla="*/ 198719 h 343111"/>
                <a:gd name="connsiteX29" fmla="*/ 63431 w 188842"/>
                <a:gd name="connsiteY29" fmla="*/ 102266 h 343111"/>
                <a:gd name="connsiteX30" fmla="*/ 137565 w 188842"/>
                <a:gd name="connsiteY30" fmla="*/ 8864 h 343111"/>
                <a:gd name="connsiteX31" fmla="*/ 169782 w 188842"/>
                <a:gd name="connsiteY31" fmla="*/ 43556 h 343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8842" h="343111">
                  <a:moveTo>
                    <a:pt x="189182" y="52324"/>
                  </a:moveTo>
                  <a:cubicBezTo>
                    <a:pt x="189182" y="23732"/>
                    <a:pt x="170129" y="95"/>
                    <a:pt x="142069" y="95"/>
                  </a:cubicBezTo>
                  <a:cubicBezTo>
                    <a:pt x="121976" y="95"/>
                    <a:pt x="112276" y="6195"/>
                    <a:pt x="100152" y="16107"/>
                  </a:cubicBezTo>
                  <a:cubicBezTo>
                    <a:pt x="81099" y="31357"/>
                    <a:pt x="62046" y="68336"/>
                    <a:pt x="55464" y="97310"/>
                  </a:cubicBezTo>
                  <a:lnTo>
                    <a:pt x="383" y="339394"/>
                  </a:lnTo>
                  <a:cubicBezTo>
                    <a:pt x="37" y="340919"/>
                    <a:pt x="1769" y="343207"/>
                    <a:pt x="4540" y="343207"/>
                  </a:cubicBezTo>
                  <a:cubicBezTo>
                    <a:pt x="7311" y="343207"/>
                    <a:pt x="8351" y="342444"/>
                    <a:pt x="8697" y="341300"/>
                  </a:cubicBezTo>
                  <a:lnTo>
                    <a:pt x="32946" y="236080"/>
                  </a:lnTo>
                  <a:cubicBezTo>
                    <a:pt x="39528" y="258954"/>
                    <a:pt x="54771" y="273059"/>
                    <a:pt x="80059" y="273059"/>
                  </a:cubicBezTo>
                  <a:cubicBezTo>
                    <a:pt x="105348" y="273059"/>
                    <a:pt x="131330" y="259716"/>
                    <a:pt x="146918" y="242942"/>
                  </a:cubicBezTo>
                  <a:cubicBezTo>
                    <a:pt x="163547" y="225405"/>
                    <a:pt x="174632" y="201006"/>
                    <a:pt x="174632" y="172795"/>
                  </a:cubicBezTo>
                  <a:cubicBezTo>
                    <a:pt x="174632" y="145346"/>
                    <a:pt x="161814" y="125522"/>
                    <a:pt x="149343" y="115991"/>
                  </a:cubicBezTo>
                  <a:cubicBezTo>
                    <a:pt x="169436" y="103410"/>
                    <a:pt x="189182" y="79773"/>
                    <a:pt x="189182" y="52324"/>
                  </a:cubicBezTo>
                  <a:close/>
                  <a:moveTo>
                    <a:pt x="126826" y="115609"/>
                  </a:moveTo>
                  <a:cubicBezTo>
                    <a:pt x="122323" y="117516"/>
                    <a:pt x="118512" y="118278"/>
                    <a:pt x="110198" y="118278"/>
                  </a:cubicBezTo>
                  <a:cubicBezTo>
                    <a:pt x="105348" y="118278"/>
                    <a:pt x="98420" y="118659"/>
                    <a:pt x="94955" y="116753"/>
                  </a:cubicBezTo>
                  <a:cubicBezTo>
                    <a:pt x="95648" y="112941"/>
                    <a:pt x="108119" y="113703"/>
                    <a:pt x="111930" y="113703"/>
                  </a:cubicBezTo>
                  <a:cubicBezTo>
                    <a:pt x="119205" y="113703"/>
                    <a:pt x="122323" y="113703"/>
                    <a:pt x="126826" y="115609"/>
                  </a:cubicBezTo>
                  <a:close/>
                  <a:moveTo>
                    <a:pt x="169782" y="43556"/>
                  </a:moveTo>
                  <a:cubicBezTo>
                    <a:pt x="169782" y="70243"/>
                    <a:pt x="156618" y="97691"/>
                    <a:pt x="138604" y="109510"/>
                  </a:cubicBezTo>
                  <a:cubicBezTo>
                    <a:pt x="129251" y="105697"/>
                    <a:pt x="122323" y="104935"/>
                    <a:pt x="111930" y="104935"/>
                  </a:cubicBezTo>
                  <a:cubicBezTo>
                    <a:pt x="104655" y="104935"/>
                    <a:pt x="85256" y="104554"/>
                    <a:pt x="85256" y="117134"/>
                  </a:cubicBezTo>
                  <a:cubicBezTo>
                    <a:pt x="84909" y="127809"/>
                    <a:pt x="102923" y="126665"/>
                    <a:pt x="109159" y="126665"/>
                  </a:cubicBezTo>
                  <a:cubicBezTo>
                    <a:pt x="121976" y="126665"/>
                    <a:pt x="127173" y="126284"/>
                    <a:pt x="137565" y="121709"/>
                  </a:cubicBezTo>
                  <a:cubicBezTo>
                    <a:pt x="150729" y="135434"/>
                    <a:pt x="152461" y="147252"/>
                    <a:pt x="152808" y="164789"/>
                  </a:cubicBezTo>
                  <a:cubicBezTo>
                    <a:pt x="153500" y="186900"/>
                    <a:pt x="145186" y="215493"/>
                    <a:pt x="135487" y="230361"/>
                  </a:cubicBezTo>
                  <a:cubicBezTo>
                    <a:pt x="121976" y="250948"/>
                    <a:pt x="98766" y="264672"/>
                    <a:pt x="79020" y="264672"/>
                  </a:cubicBezTo>
                  <a:cubicBezTo>
                    <a:pt x="52692" y="264672"/>
                    <a:pt x="39528" y="242561"/>
                    <a:pt x="39528" y="215493"/>
                  </a:cubicBezTo>
                  <a:cubicBezTo>
                    <a:pt x="39528" y="211681"/>
                    <a:pt x="39528" y="205962"/>
                    <a:pt x="41260" y="198719"/>
                  </a:cubicBezTo>
                  <a:lnTo>
                    <a:pt x="63431" y="102266"/>
                  </a:lnTo>
                  <a:cubicBezTo>
                    <a:pt x="71053" y="69480"/>
                    <a:pt x="95995" y="8864"/>
                    <a:pt x="137565" y="8864"/>
                  </a:cubicBezTo>
                  <a:cubicBezTo>
                    <a:pt x="157657" y="8864"/>
                    <a:pt x="169782" y="20682"/>
                    <a:pt x="169782" y="43556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07" name="Dowolny kształt: kształt 106">
              <a:extLst>
                <a:ext uri="{FF2B5EF4-FFF2-40B4-BE49-F238E27FC236}">
                  <a16:creationId xmlns:a16="http://schemas.microsoft.com/office/drawing/2014/main" id="{7EFC845C-E583-EE49-8589-3EFE9E3B9B29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14622197" y="7245284"/>
              <a:ext cx="73475" cy="179599"/>
            </a:xfrm>
            <a:custGeom>
              <a:avLst/>
              <a:gdLst>
                <a:gd name="connsiteX0" fmla="*/ 67515 w 73475"/>
                <a:gd name="connsiteY0" fmla="*/ 10238 h 179599"/>
                <a:gd name="connsiteX1" fmla="*/ 57816 w 73475"/>
                <a:gd name="connsiteY1" fmla="*/ 97 h 179599"/>
                <a:gd name="connsiteX2" fmla="*/ 44236 w 73475"/>
                <a:gd name="connsiteY2" fmla="*/ 14774 h 179599"/>
                <a:gd name="connsiteX3" fmla="*/ 53936 w 73475"/>
                <a:gd name="connsiteY3" fmla="*/ 24915 h 179599"/>
                <a:gd name="connsiteX4" fmla="*/ 67515 w 73475"/>
                <a:gd name="connsiteY4" fmla="*/ 10238 h 179599"/>
                <a:gd name="connsiteX5" fmla="*/ 18047 w 73475"/>
                <a:gd name="connsiteY5" fmla="*/ 145805 h 179599"/>
                <a:gd name="connsiteX6" fmla="*/ 15864 w 73475"/>
                <a:gd name="connsiteY6" fmla="*/ 157013 h 179599"/>
                <a:gd name="connsiteX7" fmla="*/ 38901 w 73475"/>
                <a:gd name="connsiteY7" fmla="*/ 179696 h 179599"/>
                <a:gd name="connsiteX8" fmla="*/ 73820 w 73475"/>
                <a:gd name="connsiteY8" fmla="*/ 138866 h 179599"/>
                <a:gd name="connsiteX9" fmla="*/ 69940 w 73475"/>
                <a:gd name="connsiteY9" fmla="*/ 135397 h 179599"/>
                <a:gd name="connsiteX10" fmla="*/ 65333 w 73475"/>
                <a:gd name="connsiteY10" fmla="*/ 139934 h 179599"/>
                <a:gd name="connsiteX11" fmla="*/ 39629 w 73475"/>
                <a:gd name="connsiteY11" fmla="*/ 172224 h 179599"/>
                <a:gd name="connsiteX12" fmla="*/ 33566 w 73475"/>
                <a:gd name="connsiteY12" fmla="*/ 162884 h 179599"/>
                <a:gd name="connsiteX13" fmla="*/ 37446 w 73475"/>
                <a:gd name="connsiteY13" fmla="*/ 145805 h 179599"/>
                <a:gd name="connsiteX14" fmla="*/ 45206 w 73475"/>
                <a:gd name="connsiteY14" fmla="*/ 124456 h 179599"/>
                <a:gd name="connsiteX15" fmla="*/ 57088 w 73475"/>
                <a:gd name="connsiteY15" fmla="*/ 90564 h 179599"/>
                <a:gd name="connsiteX16" fmla="*/ 58543 w 73475"/>
                <a:gd name="connsiteY16" fmla="*/ 82024 h 179599"/>
                <a:gd name="connsiteX17" fmla="*/ 35506 w 73475"/>
                <a:gd name="connsiteY17" fmla="*/ 59341 h 179599"/>
                <a:gd name="connsiteX18" fmla="*/ 345 w 73475"/>
                <a:gd name="connsiteY18" fmla="*/ 100171 h 179599"/>
                <a:gd name="connsiteX19" fmla="*/ 4467 w 73475"/>
                <a:gd name="connsiteY19" fmla="*/ 103640 h 179599"/>
                <a:gd name="connsiteX20" fmla="*/ 8832 w 73475"/>
                <a:gd name="connsiteY20" fmla="*/ 99370 h 179599"/>
                <a:gd name="connsiteX21" fmla="*/ 34779 w 73475"/>
                <a:gd name="connsiteY21" fmla="*/ 66813 h 179599"/>
                <a:gd name="connsiteX22" fmla="*/ 40841 w 73475"/>
                <a:gd name="connsiteY22" fmla="*/ 76153 h 179599"/>
                <a:gd name="connsiteX23" fmla="*/ 33324 w 73475"/>
                <a:gd name="connsiteY23" fmla="*/ 102840 h 179599"/>
                <a:gd name="connsiteX24" fmla="*/ 18047 w 73475"/>
                <a:gd name="connsiteY24" fmla="*/ 145805 h 179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3475" h="179599">
                  <a:moveTo>
                    <a:pt x="67515" y="10238"/>
                  </a:moveTo>
                  <a:cubicBezTo>
                    <a:pt x="67515" y="5968"/>
                    <a:pt x="64605" y="97"/>
                    <a:pt x="57816" y="97"/>
                  </a:cubicBezTo>
                  <a:cubicBezTo>
                    <a:pt x="51268" y="97"/>
                    <a:pt x="44236" y="7035"/>
                    <a:pt x="44236" y="14774"/>
                  </a:cubicBezTo>
                  <a:cubicBezTo>
                    <a:pt x="44236" y="19311"/>
                    <a:pt x="47388" y="24915"/>
                    <a:pt x="53936" y="24915"/>
                  </a:cubicBezTo>
                  <a:cubicBezTo>
                    <a:pt x="60968" y="24915"/>
                    <a:pt x="67515" y="17443"/>
                    <a:pt x="67515" y="10238"/>
                  </a:cubicBezTo>
                  <a:close/>
                  <a:moveTo>
                    <a:pt x="18047" y="145805"/>
                  </a:moveTo>
                  <a:cubicBezTo>
                    <a:pt x="17077" y="149274"/>
                    <a:pt x="15864" y="152476"/>
                    <a:pt x="15864" y="157013"/>
                  </a:cubicBezTo>
                  <a:cubicBezTo>
                    <a:pt x="15864" y="169556"/>
                    <a:pt x="25564" y="179696"/>
                    <a:pt x="38901" y="179696"/>
                  </a:cubicBezTo>
                  <a:cubicBezTo>
                    <a:pt x="63151" y="179696"/>
                    <a:pt x="73820" y="142869"/>
                    <a:pt x="73820" y="138866"/>
                  </a:cubicBezTo>
                  <a:cubicBezTo>
                    <a:pt x="73820" y="135397"/>
                    <a:pt x="70668" y="135397"/>
                    <a:pt x="69940" y="135397"/>
                  </a:cubicBezTo>
                  <a:cubicBezTo>
                    <a:pt x="66545" y="135397"/>
                    <a:pt x="66303" y="136998"/>
                    <a:pt x="65333" y="139934"/>
                  </a:cubicBezTo>
                  <a:cubicBezTo>
                    <a:pt x="59756" y="161283"/>
                    <a:pt x="49086" y="172224"/>
                    <a:pt x="39629" y="172224"/>
                  </a:cubicBezTo>
                  <a:cubicBezTo>
                    <a:pt x="34779" y="172224"/>
                    <a:pt x="33566" y="168755"/>
                    <a:pt x="33566" y="162884"/>
                  </a:cubicBezTo>
                  <a:cubicBezTo>
                    <a:pt x="33566" y="156746"/>
                    <a:pt x="35264" y="151676"/>
                    <a:pt x="37446" y="145805"/>
                  </a:cubicBezTo>
                  <a:cubicBezTo>
                    <a:pt x="39871" y="138599"/>
                    <a:pt x="42539" y="131394"/>
                    <a:pt x="45206" y="124456"/>
                  </a:cubicBezTo>
                  <a:cubicBezTo>
                    <a:pt x="47388" y="118051"/>
                    <a:pt x="56118" y="93766"/>
                    <a:pt x="57088" y="90564"/>
                  </a:cubicBezTo>
                  <a:cubicBezTo>
                    <a:pt x="57816" y="87895"/>
                    <a:pt x="58543" y="84693"/>
                    <a:pt x="58543" y="82024"/>
                  </a:cubicBezTo>
                  <a:cubicBezTo>
                    <a:pt x="58543" y="69482"/>
                    <a:pt x="48843" y="59341"/>
                    <a:pt x="35506" y="59341"/>
                  </a:cubicBezTo>
                  <a:cubicBezTo>
                    <a:pt x="11499" y="59341"/>
                    <a:pt x="345" y="95634"/>
                    <a:pt x="345" y="100171"/>
                  </a:cubicBezTo>
                  <a:cubicBezTo>
                    <a:pt x="345" y="103640"/>
                    <a:pt x="3740" y="103640"/>
                    <a:pt x="4467" y="103640"/>
                  </a:cubicBezTo>
                  <a:cubicBezTo>
                    <a:pt x="7862" y="103640"/>
                    <a:pt x="8104" y="102306"/>
                    <a:pt x="8832" y="99370"/>
                  </a:cubicBezTo>
                  <a:cubicBezTo>
                    <a:pt x="15137" y="76420"/>
                    <a:pt x="25806" y="66813"/>
                    <a:pt x="34779" y="66813"/>
                  </a:cubicBezTo>
                  <a:cubicBezTo>
                    <a:pt x="38659" y="66813"/>
                    <a:pt x="40841" y="68948"/>
                    <a:pt x="40841" y="76153"/>
                  </a:cubicBezTo>
                  <a:cubicBezTo>
                    <a:pt x="40841" y="82291"/>
                    <a:pt x="39386" y="86294"/>
                    <a:pt x="33324" y="102840"/>
                  </a:cubicBezTo>
                  <a:lnTo>
                    <a:pt x="18047" y="145805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08" name="Dowolny kształt: kształt 107">
              <a:extLst>
                <a:ext uri="{FF2B5EF4-FFF2-40B4-BE49-F238E27FC236}">
                  <a16:creationId xmlns:a16="http://schemas.microsoft.com/office/drawing/2014/main" id="{9324A58B-7EF8-4D22-DFB7-B2DC871B50A4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14760429" y="7079104"/>
              <a:ext cx="80369" cy="381234"/>
            </a:xfrm>
            <a:custGeom>
              <a:avLst/>
              <a:gdLst>
                <a:gd name="connsiteX0" fmla="*/ 80717 w 80369"/>
                <a:gd name="connsiteY0" fmla="*/ 377518 h 381234"/>
                <a:gd name="connsiteX1" fmla="*/ 74828 w 80369"/>
                <a:gd name="connsiteY1" fmla="*/ 369131 h 381234"/>
                <a:gd name="connsiteX2" fmla="*/ 20440 w 80369"/>
                <a:gd name="connsiteY2" fmla="*/ 190713 h 381234"/>
                <a:gd name="connsiteX3" fmla="*/ 76214 w 80369"/>
                <a:gd name="connsiteY3" fmla="*/ 10389 h 381234"/>
                <a:gd name="connsiteX4" fmla="*/ 80717 w 80369"/>
                <a:gd name="connsiteY4" fmla="*/ 3908 h 381234"/>
                <a:gd name="connsiteX5" fmla="*/ 77253 w 80369"/>
                <a:gd name="connsiteY5" fmla="*/ 95 h 381234"/>
                <a:gd name="connsiteX6" fmla="*/ 22172 w 80369"/>
                <a:gd name="connsiteY6" fmla="*/ 74436 h 381234"/>
                <a:gd name="connsiteX7" fmla="*/ 348 w 80369"/>
                <a:gd name="connsiteY7" fmla="*/ 190713 h 381234"/>
                <a:gd name="connsiteX8" fmla="*/ 23212 w 80369"/>
                <a:gd name="connsiteY8" fmla="*/ 309658 h 381234"/>
                <a:gd name="connsiteX9" fmla="*/ 77253 w 80369"/>
                <a:gd name="connsiteY9" fmla="*/ 381330 h 381234"/>
                <a:gd name="connsiteX10" fmla="*/ 80717 w 80369"/>
                <a:gd name="connsiteY10" fmla="*/ 377518 h 38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369" h="381234">
                  <a:moveTo>
                    <a:pt x="80717" y="377518"/>
                  </a:moveTo>
                  <a:cubicBezTo>
                    <a:pt x="80717" y="376374"/>
                    <a:pt x="80717" y="375612"/>
                    <a:pt x="74828" y="369131"/>
                  </a:cubicBezTo>
                  <a:cubicBezTo>
                    <a:pt x="31526" y="321095"/>
                    <a:pt x="20440" y="249042"/>
                    <a:pt x="20440" y="190713"/>
                  </a:cubicBezTo>
                  <a:cubicBezTo>
                    <a:pt x="20440" y="124378"/>
                    <a:pt x="33604" y="58043"/>
                    <a:pt x="76214" y="10389"/>
                  </a:cubicBezTo>
                  <a:cubicBezTo>
                    <a:pt x="80717" y="5814"/>
                    <a:pt x="80717" y="5051"/>
                    <a:pt x="80717" y="3908"/>
                  </a:cubicBezTo>
                  <a:cubicBezTo>
                    <a:pt x="80717" y="1239"/>
                    <a:pt x="79332" y="95"/>
                    <a:pt x="77253" y="95"/>
                  </a:cubicBezTo>
                  <a:cubicBezTo>
                    <a:pt x="73789" y="95"/>
                    <a:pt x="42611" y="26019"/>
                    <a:pt x="22172" y="74436"/>
                  </a:cubicBezTo>
                  <a:cubicBezTo>
                    <a:pt x="4505" y="116372"/>
                    <a:pt x="348" y="158689"/>
                    <a:pt x="348" y="190713"/>
                  </a:cubicBezTo>
                  <a:cubicBezTo>
                    <a:pt x="348" y="220449"/>
                    <a:pt x="4159" y="266578"/>
                    <a:pt x="23212" y="309658"/>
                  </a:cubicBezTo>
                  <a:cubicBezTo>
                    <a:pt x="43997" y="356550"/>
                    <a:pt x="73789" y="381330"/>
                    <a:pt x="77253" y="381330"/>
                  </a:cubicBezTo>
                  <a:cubicBezTo>
                    <a:pt x="79332" y="381330"/>
                    <a:pt x="80717" y="380186"/>
                    <a:pt x="80717" y="377518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09" name="Dowolny kształt: kształt 108">
              <a:extLst>
                <a:ext uri="{FF2B5EF4-FFF2-40B4-BE49-F238E27FC236}">
                  <a16:creationId xmlns:a16="http://schemas.microsoft.com/office/drawing/2014/main" id="{0B168FFE-79F1-26AC-1E58-DC103FC8B1FE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14879905" y="7100454"/>
              <a:ext cx="170092" cy="268770"/>
            </a:xfrm>
            <a:custGeom>
              <a:avLst/>
              <a:gdLst>
                <a:gd name="connsiteX0" fmla="*/ 80721 w 170092"/>
                <a:gd name="connsiteY0" fmla="*/ 4289 h 268770"/>
                <a:gd name="connsiteX1" fmla="*/ 76218 w 170092"/>
                <a:gd name="connsiteY1" fmla="*/ 95 h 268770"/>
                <a:gd name="connsiteX2" fmla="*/ 33955 w 170092"/>
                <a:gd name="connsiteY2" fmla="*/ 3908 h 268770"/>
                <a:gd name="connsiteX3" fmla="*/ 27373 w 170092"/>
                <a:gd name="connsiteY3" fmla="*/ 11532 h 268770"/>
                <a:gd name="connsiteX4" fmla="*/ 35687 w 170092"/>
                <a:gd name="connsiteY4" fmla="*/ 16107 h 268770"/>
                <a:gd name="connsiteX5" fmla="*/ 53008 w 170092"/>
                <a:gd name="connsiteY5" fmla="*/ 22588 h 268770"/>
                <a:gd name="connsiteX6" fmla="*/ 51968 w 170092"/>
                <a:gd name="connsiteY6" fmla="*/ 30213 h 268770"/>
                <a:gd name="connsiteX7" fmla="*/ 1738 w 170092"/>
                <a:gd name="connsiteY7" fmla="*/ 249804 h 268770"/>
                <a:gd name="connsiteX8" fmla="*/ 352 w 170092"/>
                <a:gd name="connsiteY8" fmla="*/ 258191 h 268770"/>
                <a:gd name="connsiteX9" fmla="*/ 10398 w 170092"/>
                <a:gd name="connsiteY9" fmla="*/ 268866 h 268770"/>
                <a:gd name="connsiteX10" fmla="*/ 23216 w 170092"/>
                <a:gd name="connsiteY10" fmla="*/ 258954 h 268770"/>
                <a:gd name="connsiteX11" fmla="*/ 29798 w 170092"/>
                <a:gd name="connsiteY11" fmla="*/ 229980 h 268770"/>
                <a:gd name="connsiteX12" fmla="*/ 37419 w 170092"/>
                <a:gd name="connsiteY12" fmla="*/ 195669 h 268770"/>
                <a:gd name="connsiteX13" fmla="*/ 43308 w 170092"/>
                <a:gd name="connsiteY13" fmla="*/ 170126 h 268770"/>
                <a:gd name="connsiteX14" fmla="*/ 47118 w 170092"/>
                <a:gd name="connsiteY14" fmla="*/ 152970 h 268770"/>
                <a:gd name="connsiteX15" fmla="*/ 70675 w 170092"/>
                <a:gd name="connsiteY15" fmla="*/ 117897 h 268770"/>
                <a:gd name="connsiteX16" fmla="*/ 103931 w 170092"/>
                <a:gd name="connsiteY16" fmla="*/ 104554 h 268770"/>
                <a:gd name="connsiteX17" fmla="*/ 122638 w 170092"/>
                <a:gd name="connsiteY17" fmla="*/ 131240 h 268770"/>
                <a:gd name="connsiteX18" fmla="*/ 101160 w 170092"/>
                <a:gd name="connsiteY18" fmla="*/ 216637 h 268770"/>
                <a:gd name="connsiteX19" fmla="*/ 96656 w 170092"/>
                <a:gd name="connsiteY19" fmla="*/ 237605 h 268770"/>
                <a:gd name="connsiteX20" fmla="*/ 125063 w 170092"/>
                <a:gd name="connsiteY20" fmla="*/ 268866 h 268770"/>
                <a:gd name="connsiteX21" fmla="*/ 170444 w 170092"/>
                <a:gd name="connsiteY21" fmla="*/ 210156 h 268770"/>
                <a:gd name="connsiteX22" fmla="*/ 166287 w 170092"/>
                <a:gd name="connsiteY22" fmla="*/ 206343 h 268770"/>
                <a:gd name="connsiteX23" fmla="*/ 161091 w 170092"/>
                <a:gd name="connsiteY23" fmla="*/ 213206 h 268770"/>
                <a:gd name="connsiteX24" fmla="*/ 125756 w 170092"/>
                <a:gd name="connsiteY24" fmla="*/ 260479 h 268770"/>
                <a:gd name="connsiteX25" fmla="*/ 117442 w 170092"/>
                <a:gd name="connsiteY25" fmla="*/ 247898 h 268770"/>
                <a:gd name="connsiteX26" fmla="*/ 123677 w 170092"/>
                <a:gd name="connsiteY26" fmla="*/ 220830 h 268770"/>
                <a:gd name="connsiteX27" fmla="*/ 144809 w 170092"/>
                <a:gd name="connsiteY27" fmla="*/ 136959 h 268770"/>
                <a:gd name="connsiteX28" fmla="*/ 104971 w 170092"/>
                <a:gd name="connsiteY28" fmla="*/ 96166 h 268770"/>
                <a:gd name="connsiteX29" fmla="*/ 53700 w 170092"/>
                <a:gd name="connsiteY29" fmla="*/ 125522 h 268770"/>
                <a:gd name="connsiteX30" fmla="*/ 80721 w 170092"/>
                <a:gd name="connsiteY30" fmla="*/ 4289 h 268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0092" h="268770">
                  <a:moveTo>
                    <a:pt x="80721" y="4289"/>
                  </a:moveTo>
                  <a:cubicBezTo>
                    <a:pt x="80721" y="3908"/>
                    <a:pt x="80721" y="95"/>
                    <a:pt x="76218" y="95"/>
                  </a:cubicBezTo>
                  <a:cubicBezTo>
                    <a:pt x="68250" y="95"/>
                    <a:pt x="42961" y="3145"/>
                    <a:pt x="33955" y="3908"/>
                  </a:cubicBezTo>
                  <a:cubicBezTo>
                    <a:pt x="31183" y="4289"/>
                    <a:pt x="27373" y="4670"/>
                    <a:pt x="27373" y="11532"/>
                  </a:cubicBezTo>
                  <a:cubicBezTo>
                    <a:pt x="27373" y="16107"/>
                    <a:pt x="30490" y="16107"/>
                    <a:pt x="35687" y="16107"/>
                  </a:cubicBezTo>
                  <a:cubicBezTo>
                    <a:pt x="52315" y="16107"/>
                    <a:pt x="53008" y="18776"/>
                    <a:pt x="53008" y="22588"/>
                  </a:cubicBezTo>
                  <a:lnTo>
                    <a:pt x="51968" y="30213"/>
                  </a:lnTo>
                  <a:lnTo>
                    <a:pt x="1738" y="249804"/>
                  </a:lnTo>
                  <a:cubicBezTo>
                    <a:pt x="352" y="255141"/>
                    <a:pt x="352" y="255904"/>
                    <a:pt x="352" y="258191"/>
                  </a:cubicBezTo>
                  <a:cubicBezTo>
                    <a:pt x="352" y="266960"/>
                    <a:pt x="7280" y="268866"/>
                    <a:pt x="10398" y="268866"/>
                  </a:cubicBezTo>
                  <a:cubicBezTo>
                    <a:pt x="15941" y="268866"/>
                    <a:pt x="21483" y="264291"/>
                    <a:pt x="23216" y="258954"/>
                  </a:cubicBezTo>
                  <a:lnTo>
                    <a:pt x="29798" y="229980"/>
                  </a:lnTo>
                  <a:lnTo>
                    <a:pt x="37419" y="195669"/>
                  </a:lnTo>
                  <a:cubicBezTo>
                    <a:pt x="39497" y="187282"/>
                    <a:pt x="41576" y="178894"/>
                    <a:pt x="43308" y="170126"/>
                  </a:cubicBezTo>
                  <a:cubicBezTo>
                    <a:pt x="44001" y="167839"/>
                    <a:pt x="46772" y="155258"/>
                    <a:pt x="47118" y="152970"/>
                  </a:cubicBezTo>
                  <a:cubicBezTo>
                    <a:pt x="48158" y="149539"/>
                    <a:pt x="58897" y="128190"/>
                    <a:pt x="70675" y="117897"/>
                  </a:cubicBezTo>
                  <a:cubicBezTo>
                    <a:pt x="78296" y="111797"/>
                    <a:pt x="89035" y="104554"/>
                    <a:pt x="103931" y="104554"/>
                  </a:cubicBezTo>
                  <a:cubicBezTo>
                    <a:pt x="118827" y="104554"/>
                    <a:pt x="122638" y="117516"/>
                    <a:pt x="122638" y="131240"/>
                  </a:cubicBezTo>
                  <a:cubicBezTo>
                    <a:pt x="122638" y="151827"/>
                    <a:pt x="109474" y="193381"/>
                    <a:pt x="101160" y="216637"/>
                  </a:cubicBezTo>
                  <a:cubicBezTo>
                    <a:pt x="98389" y="225405"/>
                    <a:pt x="96656" y="229980"/>
                    <a:pt x="96656" y="237605"/>
                  </a:cubicBezTo>
                  <a:cubicBezTo>
                    <a:pt x="96656" y="255523"/>
                    <a:pt x="108781" y="268866"/>
                    <a:pt x="125063" y="268866"/>
                  </a:cubicBezTo>
                  <a:cubicBezTo>
                    <a:pt x="157626" y="268866"/>
                    <a:pt x="170444" y="213206"/>
                    <a:pt x="170444" y="210156"/>
                  </a:cubicBezTo>
                  <a:cubicBezTo>
                    <a:pt x="170444" y="206343"/>
                    <a:pt x="167326" y="206343"/>
                    <a:pt x="166287" y="206343"/>
                  </a:cubicBezTo>
                  <a:cubicBezTo>
                    <a:pt x="162823" y="206343"/>
                    <a:pt x="162823" y="207487"/>
                    <a:pt x="161091" y="213206"/>
                  </a:cubicBezTo>
                  <a:cubicBezTo>
                    <a:pt x="155894" y="233411"/>
                    <a:pt x="144809" y="260479"/>
                    <a:pt x="125756" y="260479"/>
                  </a:cubicBezTo>
                  <a:cubicBezTo>
                    <a:pt x="119867" y="260479"/>
                    <a:pt x="117442" y="256666"/>
                    <a:pt x="117442" y="247898"/>
                  </a:cubicBezTo>
                  <a:cubicBezTo>
                    <a:pt x="117442" y="238367"/>
                    <a:pt x="120559" y="229217"/>
                    <a:pt x="123677" y="220830"/>
                  </a:cubicBezTo>
                  <a:cubicBezTo>
                    <a:pt x="129220" y="204437"/>
                    <a:pt x="144809" y="159070"/>
                    <a:pt x="144809" y="136959"/>
                  </a:cubicBezTo>
                  <a:cubicBezTo>
                    <a:pt x="144809" y="112178"/>
                    <a:pt x="130952" y="96166"/>
                    <a:pt x="104971" y="96166"/>
                  </a:cubicBezTo>
                  <a:cubicBezTo>
                    <a:pt x="83146" y="96166"/>
                    <a:pt x="66518" y="107985"/>
                    <a:pt x="53700" y="125522"/>
                  </a:cubicBezTo>
                  <a:lnTo>
                    <a:pt x="80721" y="4289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0" name="Dowolny kształt: kształt 109">
              <a:extLst>
                <a:ext uri="{FF2B5EF4-FFF2-40B4-BE49-F238E27FC236}">
                  <a16:creationId xmlns:a16="http://schemas.microsoft.com/office/drawing/2014/main" id="{E04FEABD-2CC4-BAF5-90EF-518F036EB23E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15071842" y="7245284"/>
              <a:ext cx="73475" cy="179599"/>
            </a:xfrm>
            <a:custGeom>
              <a:avLst/>
              <a:gdLst>
                <a:gd name="connsiteX0" fmla="*/ 67528 w 73475"/>
                <a:gd name="connsiteY0" fmla="*/ 10238 h 179599"/>
                <a:gd name="connsiteX1" fmla="*/ 57829 w 73475"/>
                <a:gd name="connsiteY1" fmla="*/ 97 h 179599"/>
                <a:gd name="connsiteX2" fmla="*/ 44249 w 73475"/>
                <a:gd name="connsiteY2" fmla="*/ 14774 h 179599"/>
                <a:gd name="connsiteX3" fmla="*/ 53949 w 73475"/>
                <a:gd name="connsiteY3" fmla="*/ 24915 h 179599"/>
                <a:gd name="connsiteX4" fmla="*/ 67528 w 73475"/>
                <a:gd name="connsiteY4" fmla="*/ 10238 h 179599"/>
                <a:gd name="connsiteX5" fmla="*/ 18060 w 73475"/>
                <a:gd name="connsiteY5" fmla="*/ 145805 h 179599"/>
                <a:gd name="connsiteX6" fmla="*/ 15877 w 73475"/>
                <a:gd name="connsiteY6" fmla="*/ 157013 h 179599"/>
                <a:gd name="connsiteX7" fmla="*/ 38914 w 73475"/>
                <a:gd name="connsiteY7" fmla="*/ 179696 h 179599"/>
                <a:gd name="connsiteX8" fmla="*/ 73833 w 73475"/>
                <a:gd name="connsiteY8" fmla="*/ 138866 h 179599"/>
                <a:gd name="connsiteX9" fmla="*/ 69953 w 73475"/>
                <a:gd name="connsiteY9" fmla="*/ 135397 h 179599"/>
                <a:gd name="connsiteX10" fmla="*/ 65346 w 73475"/>
                <a:gd name="connsiteY10" fmla="*/ 139934 h 179599"/>
                <a:gd name="connsiteX11" fmla="*/ 39642 w 73475"/>
                <a:gd name="connsiteY11" fmla="*/ 172224 h 179599"/>
                <a:gd name="connsiteX12" fmla="*/ 33579 w 73475"/>
                <a:gd name="connsiteY12" fmla="*/ 162884 h 179599"/>
                <a:gd name="connsiteX13" fmla="*/ 37459 w 73475"/>
                <a:gd name="connsiteY13" fmla="*/ 145805 h 179599"/>
                <a:gd name="connsiteX14" fmla="*/ 45219 w 73475"/>
                <a:gd name="connsiteY14" fmla="*/ 124456 h 179599"/>
                <a:gd name="connsiteX15" fmla="*/ 57101 w 73475"/>
                <a:gd name="connsiteY15" fmla="*/ 90564 h 179599"/>
                <a:gd name="connsiteX16" fmla="*/ 58556 w 73475"/>
                <a:gd name="connsiteY16" fmla="*/ 82024 h 179599"/>
                <a:gd name="connsiteX17" fmla="*/ 35519 w 73475"/>
                <a:gd name="connsiteY17" fmla="*/ 59341 h 179599"/>
                <a:gd name="connsiteX18" fmla="*/ 358 w 73475"/>
                <a:gd name="connsiteY18" fmla="*/ 100171 h 179599"/>
                <a:gd name="connsiteX19" fmla="*/ 4480 w 73475"/>
                <a:gd name="connsiteY19" fmla="*/ 103640 h 179599"/>
                <a:gd name="connsiteX20" fmla="*/ 8845 w 73475"/>
                <a:gd name="connsiteY20" fmla="*/ 99370 h 179599"/>
                <a:gd name="connsiteX21" fmla="*/ 34792 w 73475"/>
                <a:gd name="connsiteY21" fmla="*/ 66813 h 179599"/>
                <a:gd name="connsiteX22" fmla="*/ 40854 w 73475"/>
                <a:gd name="connsiteY22" fmla="*/ 76153 h 179599"/>
                <a:gd name="connsiteX23" fmla="*/ 33337 w 73475"/>
                <a:gd name="connsiteY23" fmla="*/ 102840 h 179599"/>
                <a:gd name="connsiteX24" fmla="*/ 18060 w 73475"/>
                <a:gd name="connsiteY24" fmla="*/ 145805 h 179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3475" h="179599">
                  <a:moveTo>
                    <a:pt x="67528" y="10238"/>
                  </a:moveTo>
                  <a:cubicBezTo>
                    <a:pt x="67528" y="5968"/>
                    <a:pt x="64618" y="97"/>
                    <a:pt x="57829" y="97"/>
                  </a:cubicBezTo>
                  <a:cubicBezTo>
                    <a:pt x="51281" y="97"/>
                    <a:pt x="44249" y="7035"/>
                    <a:pt x="44249" y="14774"/>
                  </a:cubicBezTo>
                  <a:cubicBezTo>
                    <a:pt x="44249" y="19311"/>
                    <a:pt x="47401" y="24915"/>
                    <a:pt x="53949" y="24915"/>
                  </a:cubicBezTo>
                  <a:cubicBezTo>
                    <a:pt x="60981" y="24915"/>
                    <a:pt x="67528" y="17443"/>
                    <a:pt x="67528" y="10238"/>
                  </a:cubicBezTo>
                  <a:close/>
                  <a:moveTo>
                    <a:pt x="18060" y="145805"/>
                  </a:moveTo>
                  <a:cubicBezTo>
                    <a:pt x="17090" y="149274"/>
                    <a:pt x="15877" y="152476"/>
                    <a:pt x="15877" y="157013"/>
                  </a:cubicBezTo>
                  <a:cubicBezTo>
                    <a:pt x="15877" y="169556"/>
                    <a:pt x="25577" y="179696"/>
                    <a:pt x="38914" y="179696"/>
                  </a:cubicBezTo>
                  <a:cubicBezTo>
                    <a:pt x="63163" y="179696"/>
                    <a:pt x="73833" y="142869"/>
                    <a:pt x="73833" y="138866"/>
                  </a:cubicBezTo>
                  <a:cubicBezTo>
                    <a:pt x="73833" y="135397"/>
                    <a:pt x="70681" y="135397"/>
                    <a:pt x="69953" y="135397"/>
                  </a:cubicBezTo>
                  <a:cubicBezTo>
                    <a:pt x="66558" y="135397"/>
                    <a:pt x="66316" y="136998"/>
                    <a:pt x="65346" y="139934"/>
                  </a:cubicBezTo>
                  <a:cubicBezTo>
                    <a:pt x="59769" y="161283"/>
                    <a:pt x="49099" y="172224"/>
                    <a:pt x="39642" y="172224"/>
                  </a:cubicBezTo>
                  <a:cubicBezTo>
                    <a:pt x="34792" y="172224"/>
                    <a:pt x="33579" y="168755"/>
                    <a:pt x="33579" y="162884"/>
                  </a:cubicBezTo>
                  <a:cubicBezTo>
                    <a:pt x="33579" y="156746"/>
                    <a:pt x="35277" y="151676"/>
                    <a:pt x="37459" y="145805"/>
                  </a:cubicBezTo>
                  <a:cubicBezTo>
                    <a:pt x="39884" y="138599"/>
                    <a:pt x="42551" y="131394"/>
                    <a:pt x="45219" y="124456"/>
                  </a:cubicBezTo>
                  <a:cubicBezTo>
                    <a:pt x="47401" y="118051"/>
                    <a:pt x="56131" y="93766"/>
                    <a:pt x="57101" y="90564"/>
                  </a:cubicBezTo>
                  <a:cubicBezTo>
                    <a:pt x="57829" y="87895"/>
                    <a:pt x="58556" y="84693"/>
                    <a:pt x="58556" y="82024"/>
                  </a:cubicBezTo>
                  <a:cubicBezTo>
                    <a:pt x="58556" y="69482"/>
                    <a:pt x="48856" y="59341"/>
                    <a:pt x="35519" y="59341"/>
                  </a:cubicBezTo>
                  <a:cubicBezTo>
                    <a:pt x="11512" y="59341"/>
                    <a:pt x="358" y="95634"/>
                    <a:pt x="358" y="100171"/>
                  </a:cubicBezTo>
                  <a:cubicBezTo>
                    <a:pt x="358" y="103640"/>
                    <a:pt x="3752" y="103640"/>
                    <a:pt x="4480" y="103640"/>
                  </a:cubicBezTo>
                  <a:cubicBezTo>
                    <a:pt x="7875" y="103640"/>
                    <a:pt x="8117" y="102306"/>
                    <a:pt x="8845" y="99370"/>
                  </a:cubicBezTo>
                  <a:cubicBezTo>
                    <a:pt x="15150" y="76420"/>
                    <a:pt x="25819" y="66813"/>
                    <a:pt x="34792" y="66813"/>
                  </a:cubicBezTo>
                  <a:cubicBezTo>
                    <a:pt x="38672" y="66813"/>
                    <a:pt x="40854" y="68948"/>
                    <a:pt x="40854" y="76153"/>
                  </a:cubicBezTo>
                  <a:cubicBezTo>
                    <a:pt x="40854" y="82291"/>
                    <a:pt x="39399" y="86294"/>
                    <a:pt x="33337" y="102840"/>
                  </a:cubicBezTo>
                  <a:lnTo>
                    <a:pt x="18060" y="145805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1" name="Dowolny kształt: kształt 110">
              <a:extLst>
                <a:ext uri="{FF2B5EF4-FFF2-40B4-BE49-F238E27FC236}">
                  <a16:creationId xmlns:a16="http://schemas.microsoft.com/office/drawing/2014/main" id="{65FE1EAA-4367-6464-0244-E4AB5E2F7A55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15195524" y="7079104"/>
              <a:ext cx="80369" cy="381234"/>
            </a:xfrm>
            <a:custGeom>
              <a:avLst/>
              <a:gdLst>
                <a:gd name="connsiteX0" fmla="*/ 80730 w 80369"/>
                <a:gd name="connsiteY0" fmla="*/ 190713 h 381234"/>
                <a:gd name="connsiteX1" fmla="*/ 57867 w 80369"/>
                <a:gd name="connsiteY1" fmla="*/ 71767 h 381234"/>
                <a:gd name="connsiteX2" fmla="*/ 3825 w 80369"/>
                <a:gd name="connsiteY2" fmla="*/ 95 h 381234"/>
                <a:gd name="connsiteX3" fmla="*/ 361 w 80369"/>
                <a:gd name="connsiteY3" fmla="*/ 3908 h 381234"/>
                <a:gd name="connsiteX4" fmla="*/ 6943 w 80369"/>
                <a:gd name="connsiteY4" fmla="*/ 12676 h 381234"/>
                <a:gd name="connsiteX5" fmla="*/ 60638 w 80369"/>
                <a:gd name="connsiteY5" fmla="*/ 190713 h 381234"/>
                <a:gd name="connsiteX6" fmla="*/ 4864 w 80369"/>
                <a:gd name="connsiteY6" fmla="*/ 371037 h 381234"/>
                <a:gd name="connsiteX7" fmla="*/ 361 w 80369"/>
                <a:gd name="connsiteY7" fmla="*/ 377518 h 381234"/>
                <a:gd name="connsiteX8" fmla="*/ 3825 w 80369"/>
                <a:gd name="connsiteY8" fmla="*/ 381330 h 381234"/>
                <a:gd name="connsiteX9" fmla="*/ 58906 w 80369"/>
                <a:gd name="connsiteY9" fmla="*/ 306989 h 381234"/>
                <a:gd name="connsiteX10" fmla="*/ 80730 w 80369"/>
                <a:gd name="connsiteY10" fmla="*/ 190713 h 38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369" h="381234">
                  <a:moveTo>
                    <a:pt x="80730" y="190713"/>
                  </a:moveTo>
                  <a:cubicBezTo>
                    <a:pt x="80730" y="160976"/>
                    <a:pt x="76920" y="114847"/>
                    <a:pt x="57867" y="71767"/>
                  </a:cubicBezTo>
                  <a:cubicBezTo>
                    <a:pt x="37081" y="24876"/>
                    <a:pt x="7289" y="95"/>
                    <a:pt x="3825" y="95"/>
                  </a:cubicBezTo>
                  <a:cubicBezTo>
                    <a:pt x="1747" y="95"/>
                    <a:pt x="361" y="1620"/>
                    <a:pt x="361" y="3908"/>
                  </a:cubicBezTo>
                  <a:cubicBezTo>
                    <a:pt x="361" y="5051"/>
                    <a:pt x="361" y="5814"/>
                    <a:pt x="6943" y="12676"/>
                  </a:cubicBezTo>
                  <a:cubicBezTo>
                    <a:pt x="40892" y="50418"/>
                    <a:pt x="60638" y="111035"/>
                    <a:pt x="60638" y="190713"/>
                  </a:cubicBezTo>
                  <a:cubicBezTo>
                    <a:pt x="60638" y="255904"/>
                    <a:pt x="47820" y="323001"/>
                    <a:pt x="4864" y="371037"/>
                  </a:cubicBezTo>
                  <a:cubicBezTo>
                    <a:pt x="361" y="375612"/>
                    <a:pt x="361" y="376374"/>
                    <a:pt x="361" y="377518"/>
                  </a:cubicBezTo>
                  <a:cubicBezTo>
                    <a:pt x="361" y="379805"/>
                    <a:pt x="1747" y="381330"/>
                    <a:pt x="3825" y="381330"/>
                  </a:cubicBezTo>
                  <a:cubicBezTo>
                    <a:pt x="7289" y="381330"/>
                    <a:pt x="38467" y="355406"/>
                    <a:pt x="58906" y="306989"/>
                  </a:cubicBezTo>
                  <a:cubicBezTo>
                    <a:pt x="76573" y="265053"/>
                    <a:pt x="80730" y="222736"/>
                    <a:pt x="80730" y="190713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2" name="Dowolny kształt: kształt 111">
              <a:extLst>
                <a:ext uri="{FF2B5EF4-FFF2-40B4-BE49-F238E27FC236}">
                  <a16:creationId xmlns:a16="http://schemas.microsoft.com/office/drawing/2014/main" id="{A7FD8284-EDC0-3A64-A4CE-FD3194E48D94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15325775" y="7077698"/>
              <a:ext cx="107182" cy="177197"/>
            </a:xfrm>
            <a:custGeom>
              <a:avLst/>
              <a:gdLst>
                <a:gd name="connsiteX0" fmla="*/ 107547 w 107182"/>
                <a:gd name="connsiteY0" fmla="*/ 128721 h 177197"/>
                <a:gd name="connsiteX1" fmla="*/ 99302 w 107182"/>
                <a:gd name="connsiteY1" fmla="*/ 128721 h 177197"/>
                <a:gd name="connsiteX2" fmla="*/ 92997 w 107182"/>
                <a:gd name="connsiteY2" fmla="*/ 153006 h 177197"/>
                <a:gd name="connsiteX3" fmla="*/ 68990 w 107182"/>
                <a:gd name="connsiteY3" fmla="*/ 154607 h 177197"/>
                <a:gd name="connsiteX4" fmla="*/ 24372 w 107182"/>
                <a:gd name="connsiteY4" fmla="*/ 154607 h 177197"/>
                <a:gd name="connsiteX5" fmla="*/ 72870 w 107182"/>
                <a:gd name="connsiteY5" fmla="*/ 109774 h 177197"/>
                <a:gd name="connsiteX6" fmla="*/ 107547 w 107182"/>
                <a:gd name="connsiteY6" fmla="*/ 52131 h 177197"/>
                <a:gd name="connsiteX7" fmla="*/ 50803 w 107182"/>
                <a:gd name="connsiteY7" fmla="*/ 92 h 177197"/>
                <a:gd name="connsiteX8" fmla="*/ 365 w 107182"/>
                <a:gd name="connsiteY8" fmla="*/ 47861 h 177197"/>
                <a:gd name="connsiteX9" fmla="*/ 13217 w 107182"/>
                <a:gd name="connsiteY9" fmla="*/ 62806 h 177197"/>
                <a:gd name="connsiteX10" fmla="*/ 26069 w 107182"/>
                <a:gd name="connsiteY10" fmla="*/ 48662 h 177197"/>
                <a:gd name="connsiteX11" fmla="*/ 11762 w 107182"/>
                <a:gd name="connsiteY11" fmla="*/ 34518 h 177197"/>
                <a:gd name="connsiteX12" fmla="*/ 47166 w 107182"/>
                <a:gd name="connsiteY12" fmla="*/ 9700 h 177197"/>
                <a:gd name="connsiteX13" fmla="*/ 84025 w 107182"/>
                <a:gd name="connsiteY13" fmla="*/ 52131 h 177197"/>
                <a:gd name="connsiteX14" fmla="*/ 61231 w 107182"/>
                <a:gd name="connsiteY14" fmla="*/ 103369 h 177197"/>
                <a:gd name="connsiteX15" fmla="*/ 2790 w 107182"/>
                <a:gd name="connsiteY15" fmla="*/ 166883 h 177197"/>
                <a:gd name="connsiteX16" fmla="*/ 365 w 107182"/>
                <a:gd name="connsiteY16" fmla="*/ 177290 h 177197"/>
                <a:gd name="connsiteX17" fmla="*/ 100272 w 107182"/>
                <a:gd name="connsiteY17" fmla="*/ 177290 h 177197"/>
                <a:gd name="connsiteX18" fmla="*/ 107547 w 107182"/>
                <a:gd name="connsiteY18" fmla="*/ 128721 h 17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182" h="177197">
                  <a:moveTo>
                    <a:pt x="107547" y="128721"/>
                  </a:moveTo>
                  <a:lnTo>
                    <a:pt x="99302" y="128721"/>
                  </a:lnTo>
                  <a:cubicBezTo>
                    <a:pt x="98575" y="134592"/>
                    <a:pt x="96150" y="150337"/>
                    <a:pt x="92997" y="153006"/>
                  </a:cubicBezTo>
                  <a:cubicBezTo>
                    <a:pt x="91057" y="154607"/>
                    <a:pt x="72385" y="154607"/>
                    <a:pt x="68990" y="154607"/>
                  </a:cubicBezTo>
                  <a:lnTo>
                    <a:pt x="24372" y="154607"/>
                  </a:lnTo>
                  <a:cubicBezTo>
                    <a:pt x="49833" y="129788"/>
                    <a:pt x="58321" y="122316"/>
                    <a:pt x="72870" y="109774"/>
                  </a:cubicBezTo>
                  <a:cubicBezTo>
                    <a:pt x="90815" y="94029"/>
                    <a:pt x="107547" y="77483"/>
                    <a:pt x="107547" y="52131"/>
                  </a:cubicBezTo>
                  <a:cubicBezTo>
                    <a:pt x="107547" y="19840"/>
                    <a:pt x="81843" y="92"/>
                    <a:pt x="50803" y="92"/>
                  </a:cubicBezTo>
                  <a:cubicBezTo>
                    <a:pt x="20734" y="92"/>
                    <a:pt x="365" y="23310"/>
                    <a:pt x="365" y="47861"/>
                  </a:cubicBezTo>
                  <a:cubicBezTo>
                    <a:pt x="365" y="61471"/>
                    <a:pt x="10792" y="62806"/>
                    <a:pt x="13217" y="62806"/>
                  </a:cubicBezTo>
                  <a:cubicBezTo>
                    <a:pt x="19037" y="62806"/>
                    <a:pt x="26069" y="58269"/>
                    <a:pt x="26069" y="48662"/>
                  </a:cubicBezTo>
                  <a:cubicBezTo>
                    <a:pt x="26069" y="43858"/>
                    <a:pt x="24372" y="34518"/>
                    <a:pt x="11762" y="34518"/>
                  </a:cubicBezTo>
                  <a:cubicBezTo>
                    <a:pt x="19279" y="15571"/>
                    <a:pt x="35769" y="9700"/>
                    <a:pt x="47166" y="9700"/>
                  </a:cubicBezTo>
                  <a:cubicBezTo>
                    <a:pt x="71415" y="9700"/>
                    <a:pt x="84025" y="30515"/>
                    <a:pt x="84025" y="52131"/>
                  </a:cubicBezTo>
                  <a:cubicBezTo>
                    <a:pt x="84025" y="75348"/>
                    <a:pt x="68990" y="93762"/>
                    <a:pt x="61231" y="103369"/>
                  </a:cubicBezTo>
                  <a:lnTo>
                    <a:pt x="2790" y="166883"/>
                  </a:lnTo>
                  <a:cubicBezTo>
                    <a:pt x="365" y="169284"/>
                    <a:pt x="365" y="169818"/>
                    <a:pt x="365" y="177290"/>
                  </a:cubicBezTo>
                  <a:lnTo>
                    <a:pt x="100272" y="177290"/>
                  </a:lnTo>
                  <a:lnTo>
                    <a:pt x="107547" y="128721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3" name="Dowolny kształt: kształt 112">
              <a:extLst>
                <a:ext uri="{FF2B5EF4-FFF2-40B4-BE49-F238E27FC236}">
                  <a16:creationId xmlns:a16="http://schemas.microsoft.com/office/drawing/2014/main" id="{CFDA4F1D-9556-6AE4-1F72-22A37792AAC3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15516137" y="6689858"/>
              <a:ext cx="91801" cy="244752"/>
            </a:xfrm>
            <a:custGeom>
              <a:avLst/>
              <a:gdLst>
                <a:gd name="connsiteX0" fmla="*/ 369 w 91801"/>
                <a:gd name="connsiteY0" fmla="*/ 230725 h 244752"/>
                <a:gd name="connsiteX1" fmla="*/ 7644 w 91801"/>
                <a:gd name="connsiteY1" fmla="*/ 244831 h 244752"/>
                <a:gd name="connsiteX2" fmla="*/ 15265 w 91801"/>
                <a:gd name="connsiteY2" fmla="*/ 230725 h 244752"/>
                <a:gd name="connsiteX3" fmla="*/ 15265 w 91801"/>
                <a:gd name="connsiteY3" fmla="*/ 14184 h 244752"/>
                <a:gd name="connsiteX4" fmla="*/ 7990 w 91801"/>
                <a:gd name="connsiteY4" fmla="*/ 78 h 244752"/>
                <a:gd name="connsiteX5" fmla="*/ 369 w 91801"/>
                <a:gd name="connsiteY5" fmla="*/ 14184 h 244752"/>
                <a:gd name="connsiteX6" fmla="*/ 369 w 91801"/>
                <a:gd name="connsiteY6" fmla="*/ 230725 h 244752"/>
                <a:gd name="connsiteX7" fmla="*/ 77274 w 91801"/>
                <a:gd name="connsiteY7" fmla="*/ 230725 h 244752"/>
                <a:gd name="connsiteX8" fmla="*/ 84549 w 91801"/>
                <a:gd name="connsiteY8" fmla="*/ 244831 h 244752"/>
                <a:gd name="connsiteX9" fmla="*/ 92170 w 91801"/>
                <a:gd name="connsiteY9" fmla="*/ 230725 h 244752"/>
                <a:gd name="connsiteX10" fmla="*/ 92170 w 91801"/>
                <a:gd name="connsiteY10" fmla="*/ 14184 h 244752"/>
                <a:gd name="connsiteX11" fmla="*/ 84896 w 91801"/>
                <a:gd name="connsiteY11" fmla="*/ 78 h 244752"/>
                <a:gd name="connsiteX12" fmla="*/ 77274 w 91801"/>
                <a:gd name="connsiteY12" fmla="*/ 14184 h 244752"/>
                <a:gd name="connsiteX13" fmla="*/ 77274 w 91801"/>
                <a:gd name="connsiteY13" fmla="*/ 230725 h 244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801" h="244752">
                  <a:moveTo>
                    <a:pt x="369" y="230725"/>
                  </a:moveTo>
                  <a:cubicBezTo>
                    <a:pt x="369" y="236825"/>
                    <a:pt x="369" y="244831"/>
                    <a:pt x="7644" y="244831"/>
                  </a:cubicBezTo>
                  <a:cubicBezTo>
                    <a:pt x="15265" y="244831"/>
                    <a:pt x="15265" y="237206"/>
                    <a:pt x="15265" y="230725"/>
                  </a:cubicBezTo>
                  <a:lnTo>
                    <a:pt x="15265" y="14184"/>
                  </a:lnTo>
                  <a:cubicBezTo>
                    <a:pt x="15265" y="8084"/>
                    <a:pt x="15265" y="78"/>
                    <a:pt x="7990" y="78"/>
                  </a:cubicBezTo>
                  <a:cubicBezTo>
                    <a:pt x="369" y="78"/>
                    <a:pt x="369" y="7703"/>
                    <a:pt x="369" y="14184"/>
                  </a:cubicBezTo>
                  <a:lnTo>
                    <a:pt x="369" y="230725"/>
                  </a:lnTo>
                  <a:close/>
                  <a:moveTo>
                    <a:pt x="77274" y="230725"/>
                  </a:moveTo>
                  <a:cubicBezTo>
                    <a:pt x="77274" y="236825"/>
                    <a:pt x="77274" y="244831"/>
                    <a:pt x="84549" y="244831"/>
                  </a:cubicBezTo>
                  <a:cubicBezTo>
                    <a:pt x="92170" y="244831"/>
                    <a:pt x="92170" y="237206"/>
                    <a:pt x="92170" y="230725"/>
                  </a:cubicBezTo>
                  <a:lnTo>
                    <a:pt x="92170" y="14184"/>
                  </a:lnTo>
                  <a:cubicBezTo>
                    <a:pt x="92170" y="8084"/>
                    <a:pt x="92170" y="78"/>
                    <a:pt x="84896" y="78"/>
                  </a:cubicBezTo>
                  <a:cubicBezTo>
                    <a:pt x="77274" y="78"/>
                    <a:pt x="77274" y="7703"/>
                    <a:pt x="77274" y="14184"/>
                  </a:cubicBezTo>
                  <a:lnTo>
                    <a:pt x="77274" y="230725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4" name="Dowolny kształt: kształt 113">
              <a:extLst>
                <a:ext uri="{FF2B5EF4-FFF2-40B4-BE49-F238E27FC236}">
                  <a16:creationId xmlns:a16="http://schemas.microsoft.com/office/drawing/2014/main" id="{1A73D9C7-3341-F88C-35BC-70C624BB255E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15516137" y="6918601"/>
              <a:ext cx="91801" cy="244752"/>
            </a:xfrm>
            <a:custGeom>
              <a:avLst/>
              <a:gdLst>
                <a:gd name="connsiteX0" fmla="*/ 369 w 91801"/>
                <a:gd name="connsiteY0" fmla="*/ 230731 h 244752"/>
                <a:gd name="connsiteX1" fmla="*/ 7644 w 91801"/>
                <a:gd name="connsiteY1" fmla="*/ 244837 h 244752"/>
                <a:gd name="connsiteX2" fmla="*/ 15265 w 91801"/>
                <a:gd name="connsiteY2" fmla="*/ 230731 h 244752"/>
                <a:gd name="connsiteX3" fmla="*/ 15265 w 91801"/>
                <a:gd name="connsiteY3" fmla="*/ 14190 h 244752"/>
                <a:gd name="connsiteX4" fmla="*/ 7990 w 91801"/>
                <a:gd name="connsiteY4" fmla="*/ 84 h 244752"/>
                <a:gd name="connsiteX5" fmla="*/ 369 w 91801"/>
                <a:gd name="connsiteY5" fmla="*/ 14190 h 244752"/>
                <a:gd name="connsiteX6" fmla="*/ 369 w 91801"/>
                <a:gd name="connsiteY6" fmla="*/ 230731 h 244752"/>
                <a:gd name="connsiteX7" fmla="*/ 77274 w 91801"/>
                <a:gd name="connsiteY7" fmla="*/ 230731 h 244752"/>
                <a:gd name="connsiteX8" fmla="*/ 84549 w 91801"/>
                <a:gd name="connsiteY8" fmla="*/ 244837 h 244752"/>
                <a:gd name="connsiteX9" fmla="*/ 92170 w 91801"/>
                <a:gd name="connsiteY9" fmla="*/ 230731 h 244752"/>
                <a:gd name="connsiteX10" fmla="*/ 92170 w 91801"/>
                <a:gd name="connsiteY10" fmla="*/ 14190 h 244752"/>
                <a:gd name="connsiteX11" fmla="*/ 84896 w 91801"/>
                <a:gd name="connsiteY11" fmla="*/ 84 h 244752"/>
                <a:gd name="connsiteX12" fmla="*/ 77274 w 91801"/>
                <a:gd name="connsiteY12" fmla="*/ 14190 h 244752"/>
                <a:gd name="connsiteX13" fmla="*/ 77274 w 91801"/>
                <a:gd name="connsiteY13" fmla="*/ 230731 h 244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801" h="244752">
                  <a:moveTo>
                    <a:pt x="369" y="230731"/>
                  </a:moveTo>
                  <a:cubicBezTo>
                    <a:pt x="369" y="236831"/>
                    <a:pt x="369" y="244837"/>
                    <a:pt x="7644" y="244837"/>
                  </a:cubicBezTo>
                  <a:cubicBezTo>
                    <a:pt x="15265" y="244837"/>
                    <a:pt x="15265" y="237212"/>
                    <a:pt x="15265" y="230731"/>
                  </a:cubicBezTo>
                  <a:lnTo>
                    <a:pt x="15265" y="14190"/>
                  </a:lnTo>
                  <a:cubicBezTo>
                    <a:pt x="15265" y="8090"/>
                    <a:pt x="15265" y="84"/>
                    <a:pt x="7990" y="84"/>
                  </a:cubicBezTo>
                  <a:cubicBezTo>
                    <a:pt x="369" y="84"/>
                    <a:pt x="369" y="7709"/>
                    <a:pt x="369" y="14190"/>
                  </a:cubicBezTo>
                  <a:lnTo>
                    <a:pt x="369" y="230731"/>
                  </a:lnTo>
                  <a:close/>
                  <a:moveTo>
                    <a:pt x="77274" y="230731"/>
                  </a:moveTo>
                  <a:cubicBezTo>
                    <a:pt x="77274" y="236831"/>
                    <a:pt x="77274" y="244837"/>
                    <a:pt x="84549" y="244837"/>
                  </a:cubicBezTo>
                  <a:cubicBezTo>
                    <a:pt x="92170" y="244837"/>
                    <a:pt x="92170" y="237212"/>
                    <a:pt x="92170" y="230731"/>
                  </a:cubicBezTo>
                  <a:lnTo>
                    <a:pt x="92170" y="14190"/>
                  </a:lnTo>
                  <a:cubicBezTo>
                    <a:pt x="92170" y="8090"/>
                    <a:pt x="92170" y="84"/>
                    <a:pt x="84896" y="84"/>
                  </a:cubicBezTo>
                  <a:cubicBezTo>
                    <a:pt x="77274" y="84"/>
                    <a:pt x="77274" y="7709"/>
                    <a:pt x="77274" y="14190"/>
                  </a:cubicBezTo>
                  <a:lnTo>
                    <a:pt x="77274" y="230731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5" name="Dowolny kształt: kształt 114">
              <a:extLst>
                <a:ext uri="{FF2B5EF4-FFF2-40B4-BE49-F238E27FC236}">
                  <a16:creationId xmlns:a16="http://schemas.microsoft.com/office/drawing/2014/main" id="{EB94C813-1CB4-F4DC-F9F9-D6992E63B0CD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15516137" y="7147344"/>
              <a:ext cx="91801" cy="244752"/>
            </a:xfrm>
            <a:custGeom>
              <a:avLst/>
              <a:gdLst>
                <a:gd name="connsiteX0" fmla="*/ 369 w 91801"/>
                <a:gd name="connsiteY0" fmla="*/ 230737 h 244752"/>
                <a:gd name="connsiteX1" fmla="*/ 7644 w 91801"/>
                <a:gd name="connsiteY1" fmla="*/ 244843 h 244752"/>
                <a:gd name="connsiteX2" fmla="*/ 15265 w 91801"/>
                <a:gd name="connsiteY2" fmla="*/ 230737 h 244752"/>
                <a:gd name="connsiteX3" fmla="*/ 15265 w 91801"/>
                <a:gd name="connsiteY3" fmla="*/ 14196 h 244752"/>
                <a:gd name="connsiteX4" fmla="*/ 7990 w 91801"/>
                <a:gd name="connsiteY4" fmla="*/ 90 h 244752"/>
                <a:gd name="connsiteX5" fmla="*/ 369 w 91801"/>
                <a:gd name="connsiteY5" fmla="*/ 14196 h 244752"/>
                <a:gd name="connsiteX6" fmla="*/ 369 w 91801"/>
                <a:gd name="connsiteY6" fmla="*/ 230737 h 244752"/>
                <a:gd name="connsiteX7" fmla="*/ 77274 w 91801"/>
                <a:gd name="connsiteY7" fmla="*/ 230737 h 244752"/>
                <a:gd name="connsiteX8" fmla="*/ 84549 w 91801"/>
                <a:gd name="connsiteY8" fmla="*/ 244843 h 244752"/>
                <a:gd name="connsiteX9" fmla="*/ 92170 w 91801"/>
                <a:gd name="connsiteY9" fmla="*/ 230737 h 244752"/>
                <a:gd name="connsiteX10" fmla="*/ 92170 w 91801"/>
                <a:gd name="connsiteY10" fmla="*/ 14196 h 244752"/>
                <a:gd name="connsiteX11" fmla="*/ 84896 w 91801"/>
                <a:gd name="connsiteY11" fmla="*/ 90 h 244752"/>
                <a:gd name="connsiteX12" fmla="*/ 77274 w 91801"/>
                <a:gd name="connsiteY12" fmla="*/ 14196 h 244752"/>
                <a:gd name="connsiteX13" fmla="*/ 77274 w 91801"/>
                <a:gd name="connsiteY13" fmla="*/ 230737 h 244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801" h="244752">
                  <a:moveTo>
                    <a:pt x="369" y="230737"/>
                  </a:moveTo>
                  <a:cubicBezTo>
                    <a:pt x="369" y="236837"/>
                    <a:pt x="369" y="244843"/>
                    <a:pt x="7644" y="244843"/>
                  </a:cubicBezTo>
                  <a:cubicBezTo>
                    <a:pt x="15265" y="244843"/>
                    <a:pt x="15265" y="237218"/>
                    <a:pt x="15265" y="230737"/>
                  </a:cubicBezTo>
                  <a:lnTo>
                    <a:pt x="15265" y="14196"/>
                  </a:lnTo>
                  <a:cubicBezTo>
                    <a:pt x="15265" y="8096"/>
                    <a:pt x="15265" y="90"/>
                    <a:pt x="7990" y="90"/>
                  </a:cubicBezTo>
                  <a:cubicBezTo>
                    <a:pt x="369" y="90"/>
                    <a:pt x="369" y="7715"/>
                    <a:pt x="369" y="14196"/>
                  </a:cubicBezTo>
                  <a:lnTo>
                    <a:pt x="369" y="230737"/>
                  </a:lnTo>
                  <a:close/>
                  <a:moveTo>
                    <a:pt x="77274" y="230737"/>
                  </a:moveTo>
                  <a:cubicBezTo>
                    <a:pt x="77274" y="236837"/>
                    <a:pt x="77274" y="244843"/>
                    <a:pt x="84549" y="244843"/>
                  </a:cubicBezTo>
                  <a:cubicBezTo>
                    <a:pt x="92170" y="244843"/>
                    <a:pt x="92170" y="237218"/>
                    <a:pt x="92170" y="230737"/>
                  </a:cubicBezTo>
                  <a:lnTo>
                    <a:pt x="92170" y="14196"/>
                  </a:lnTo>
                  <a:cubicBezTo>
                    <a:pt x="92170" y="8096"/>
                    <a:pt x="92170" y="90"/>
                    <a:pt x="84896" y="90"/>
                  </a:cubicBezTo>
                  <a:cubicBezTo>
                    <a:pt x="77274" y="90"/>
                    <a:pt x="77274" y="7715"/>
                    <a:pt x="77274" y="14196"/>
                  </a:cubicBezTo>
                  <a:lnTo>
                    <a:pt x="77274" y="230737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6" name="Dowolny kształt: kształt 115">
              <a:extLst>
                <a:ext uri="{FF2B5EF4-FFF2-40B4-BE49-F238E27FC236}">
                  <a16:creationId xmlns:a16="http://schemas.microsoft.com/office/drawing/2014/main" id="{86A9514D-7A27-20AD-174F-8837902D5781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15516137" y="7376087"/>
              <a:ext cx="91801" cy="244752"/>
            </a:xfrm>
            <a:custGeom>
              <a:avLst/>
              <a:gdLst>
                <a:gd name="connsiteX0" fmla="*/ 369 w 91801"/>
                <a:gd name="connsiteY0" fmla="*/ 230743 h 244752"/>
                <a:gd name="connsiteX1" fmla="*/ 7644 w 91801"/>
                <a:gd name="connsiteY1" fmla="*/ 244849 h 244752"/>
                <a:gd name="connsiteX2" fmla="*/ 15265 w 91801"/>
                <a:gd name="connsiteY2" fmla="*/ 230743 h 244752"/>
                <a:gd name="connsiteX3" fmla="*/ 15265 w 91801"/>
                <a:gd name="connsiteY3" fmla="*/ 14201 h 244752"/>
                <a:gd name="connsiteX4" fmla="*/ 7990 w 91801"/>
                <a:gd name="connsiteY4" fmla="*/ 96 h 244752"/>
                <a:gd name="connsiteX5" fmla="*/ 369 w 91801"/>
                <a:gd name="connsiteY5" fmla="*/ 14201 h 244752"/>
                <a:gd name="connsiteX6" fmla="*/ 369 w 91801"/>
                <a:gd name="connsiteY6" fmla="*/ 230743 h 244752"/>
                <a:gd name="connsiteX7" fmla="*/ 77274 w 91801"/>
                <a:gd name="connsiteY7" fmla="*/ 230743 h 244752"/>
                <a:gd name="connsiteX8" fmla="*/ 84549 w 91801"/>
                <a:gd name="connsiteY8" fmla="*/ 244849 h 244752"/>
                <a:gd name="connsiteX9" fmla="*/ 92170 w 91801"/>
                <a:gd name="connsiteY9" fmla="*/ 230743 h 244752"/>
                <a:gd name="connsiteX10" fmla="*/ 92170 w 91801"/>
                <a:gd name="connsiteY10" fmla="*/ 14201 h 244752"/>
                <a:gd name="connsiteX11" fmla="*/ 84896 w 91801"/>
                <a:gd name="connsiteY11" fmla="*/ 96 h 244752"/>
                <a:gd name="connsiteX12" fmla="*/ 77274 w 91801"/>
                <a:gd name="connsiteY12" fmla="*/ 14201 h 244752"/>
                <a:gd name="connsiteX13" fmla="*/ 77274 w 91801"/>
                <a:gd name="connsiteY13" fmla="*/ 230743 h 244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801" h="244752">
                  <a:moveTo>
                    <a:pt x="369" y="230743"/>
                  </a:moveTo>
                  <a:cubicBezTo>
                    <a:pt x="369" y="236843"/>
                    <a:pt x="369" y="244849"/>
                    <a:pt x="7644" y="244849"/>
                  </a:cubicBezTo>
                  <a:cubicBezTo>
                    <a:pt x="15265" y="244849"/>
                    <a:pt x="15265" y="237224"/>
                    <a:pt x="15265" y="230743"/>
                  </a:cubicBezTo>
                  <a:lnTo>
                    <a:pt x="15265" y="14201"/>
                  </a:lnTo>
                  <a:cubicBezTo>
                    <a:pt x="15265" y="8102"/>
                    <a:pt x="15265" y="96"/>
                    <a:pt x="7990" y="96"/>
                  </a:cubicBezTo>
                  <a:cubicBezTo>
                    <a:pt x="369" y="96"/>
                    <a:pt x="369" y="7720"/>
                    <a:pt x="369" y="14201"/>
                  </a:cubicBezTo>
                  <a:lnTo>
                    <a:pt x="369" y="230743"/>
                  </a:lnTo>
                  <a:close/>
                  <a:moveTo>
                    <a:pt x="77274" y="230743"/>
                  </a:moveTo>
                  <a:cubicBezTo>
                    <a:pt x="77274" y="236843"/>
                    <a:pt x="77274" y="244849"/>
                    <a:pt x="84549" y="244849"/>
                  </a:cubicBezTo>
                  <a:cubicBezTo>
                    <a:pt x="92170" y="244849"/>
                    <a:pt x="92170" y="237224"/>
                    <a:pt x="92170" y="230743"/>
                  </a:cubicBezTo>
                  <a:lnTo>
                    <a:pt x="92170" y="14201"/>
                  </a:lnTo>
                  <a:cubicBezTo>
                    <a:pt x="92170" y="8102"/>
                    <a:pt x="92170" y="96"/>
                    <a:pt x="84896" y="96"/>
                  </a:cubicBezTo>
                  <a:cubicBezTo>
                    <a:pt x="77274" y="96"/>
                    <a:pt x="77274" y="7720"/>
                    <a:pt x="77274" y="14201"/>
                  </a:cubicBezTo>
                  <a:lnTo>
                    <a:pt x="77274" y="230743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7" name="Dowolny kształt: kształt 116">
              <a:extLst>
                <a:ext uri="{FF2B5EF4-FFF2-40B4-BE49-F238E27FC236}">
                  <a16:creationId xmlns:a16="http://schemas.microsoft.com/office/drawing/2014/main" id="{F5128243-0DCE-B988-8DE7-B9B8EFA353B2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15516137" y="7604831"/>
              <a:ext cx="91801" cy="244752"/>
            </a:xfrm>
            <a:custGeom>
              <a:avLst/>
              <a:gdLst>
                <a:gd name="connsiteX0" fmla="*/ 369 w 91801"/>
                <a:gd name="connsiteY0" fmla="*/ 230749 h 244752"/>
                <a:gd name="connsiteX1" fmla="*/ 7644 w 91801"/>
                <a:gd name="connsiteY1" fmla="*/ 244854 h 244752"/>
                <a:gd name="connsiteX2" fmla="*/ 15265 w 91801"/>
                <a:gd name="connsiteY2" fmla="*/ 230749 h 244752"/>
                <a:gd name="connsiteX3" fmla="*/ 15265 w 91801"/>
                <a:gd name="connsiteY3" fmla="*/ 14207 h 244752"/>
                <a:gd name="connsiteX4" fmla="*/ 7990 w 91801"/>
                <a:gd name="connsiteY4" fmla="*/ 102 h 244752"/>
                <a:gd name="connsiteX5" fmla="*/ 369 w 91801"/>
                <a:gd name="connsiteY5" fmla="*/ 14207 h 244752"/>
                <a:gd name="connsiteX6" fmla="*/ 369 w 91801"/>
                <a:gd name="connsiteY6" fmla="*/ 230749 h 244752"/>
                <a:gd name="connsiteX7" fmla="*/ 77274 w 91801"/>
                <a:gd name="connsiteY7" fmla="*/ 230749 h 244752"/>
                <a:gd name="connsiteX8" fmla="*/ 84549 w 91801"/>
                <a:gd name="connsiteY8" fmla="*/ 244854 h 244752"/>
                <a:gd name="connsiteX9" fmla="*/ 92170 w 91801"/>
                <a:gd name="connsiteY9" fmla="*/ 230749 h 244752"/>
                <a:gd name="connsiteX10" fmla="*/ 92170 w 91801"/>
                <a:gd name="connsiteY10" fmla="*/ 14207 h 244752"/>
                <a:gd name="connsiteX11" fmla="*/ 84896 w 91801"/>
                <a:gd name="connsiteY11" fmla="*/ 102 h 244752"/>
                <a:gd name="connsiteX12" fmla="*/ 77274 w 91801"/>
                <a:gd name="connsiteY12" fmla="*/ 14207 h 244752"/>
                <a:gd name="connsiteX13" fmla="*/ 77274 w 91801"/>
                <a:gd name="connsiteY13" fmla="*/ 230749 h 244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801" h="244752">
                  <a:moveTo>
                    <a:pt x="369" y="230749"/>
                  </a:moveTo>
                  <a:cubicBezTo>
                    <a:pt x="369" y="236849"/>
                    <a:pt x="369" y="244854"/>
                    <a:pt x="7644" y="244854"/>
                  </a:cubicBezTo>
                  <a:cubicBezTo>
                    <a:pt x="15265" y="244854"/>
                    <a:pt x="15265" y="237230"/>
                    <a:pt x="15265" y="230749"/>
                  </a:cubicBezTo>
                  <a:lnTo>
                    <a:pt x="15265" y="14207"/>
                  </a:lnTo>
                  <a:cubicBezTo>
                    <a:pt x="15265" y="8108"/>
                    <a:pt x="15265" y="102"/>
                    <a:pt x="7990" y="102"/>
                  </a:cubicBezTo>
                  <a:cubicBezTo>
                    <a:pt x="369" y="102"/>
                    <a:pt x="369" y="7726"/>
                    <a:pt x="369" y="14207"/>
                  </a:cubicBezTo>
                  <a:lnTo>
                    <a:pt x="369" y="230749"/>
                  </a:lnTo>
                  <a:close/>
                  <a:moveTo>
                    <a:pt x="77274" y="230749"/>
                  </a:moveTo>
                  <a:cubicBezTo>
                    <a:pt x="77274" y="236849"/>
                    <a:pt x="77274" y="244854"/>
                    <a:pt x="84549" y="244854"/>
                  </a:cubicBezTo>
                  <a:cubicBezTo>
                    <a:pt x="92170" y="244854"/>
                    <a:pt x="92170" y="237230"/>
                    <a:pt x="92170" y="230749"/>
                  </a:cubicBezTo>
                  <a:lnTo>
                    <a:pt x="92170" y="14207"/>
                  </a:lnTo>
                  <a:cubicBezTo>
                    <a:pt x="92170" y="8108"/>
                    <a:pt x="92170" y="102"/>
                    <a:pt x="84896" y="102"/>
                  </a:cubicBezTo>
                  <a:cubicBezTo>
                    <a:pt x="77274" y="102"/>
                    <a:pt x="77274" y="7726"/>
                    <a:pt x="77274" y="14207"/>
                  </a:cubicBezTo>
                  <a:lnTo>
                    <a:pt x="77274" y="230749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8" name="Dowolny kształt: kształt 117">
              <a:extLst>
                <a:ext uri="{FF2B5EF4-FFF2-40B4-BE49-F238E27FC236}">
                  <a16:creationId xmlns:a16="http://schemas.microsoft.com/office/drawing/2014/main" id="{3902900E-69CE-322D-542B-CF51969BF842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15669446" y="6583873"/>
              <a:ext cx="190877" cy="689653"/>
            </a:xfrm>
            <a:custGeom>
              <a:avLst/>
              <a:gdLst>
                <a:gd name="connsiteX0" fmla="*/ 191252 w 190877"/>
                <a:gd name="connsiteY0" fmla="*/ 670667 h 689653"/>
                <a:gd name="connsiteX1" fmla="*/ 142753 w 190877"/>
                <a:gd name="connsiteY1" fmla="*/ 262746 h 689653"/>
                <a:gd name="connsiteX2" fmla="*/ 22892 w 190877"/>
                <a:gd name="connsiteY2" fmla="*/ 10369 h 689653"/>
                <a:gd name="connsiteX3" fmla="*/ 14924 w 190877"/>
                <a:gd name="connsiteY3" fmla="*/ 838 h 689653"/>
                <a:gd name="connsiteX4" fmla="*/ 8342 w 190877"/>
                <a:gd name="connsiteY4" fmla="*/ 75 h 689653"/>
                <a:gd name="connsiteX5" fmla="*/ 375 w 190877"/>
                <a:gd name="connsiteY5" fmla="*/ 3888 h 689653"/>
                <a:gd name="connsiteX6" fmla="*/ 4878 w 190877"/>
                <a:gd name="connsiteY6" fmla="*/ 12275 h 689653"/>
                <a:gd name="connsiteX7" fmla="*/ 152799 w 190877"/>
                <a:gd name="connsiteY7" fmla="*/ 684392 h 689653"/>
                <a:gd name="connsiteX8" fmla="*/ 162499 w 190877"/>
                <a:gd name="connsiteY8" fmla="*/ 689729 h 689653"/>
                <a:gd name="connsiteX9" fmla="*/ 181552 w 190877"/>
                <a:gd name="connsiteY9" fmla="*/ 689729 h 689653"/>
                <a:gd name="connsiteX10" fmla="*/ 191252 w 190877"/>
                <a:gd name="connsiteY10" fmla="*/ 685535 h 689653"/>
                <a:gd name="connsiteX11" fmla="*/ 191252 w 190877"/>
                <a:gd name="connsiteY11" fmla="*/ 670667 h 689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0877" h="689653">
                  <a:moveTo>
                    <a:pt x="191252" y="670667"/>
                  </a:moveTo>
                  <a:cubicBezTo>
                    <a:pt x="191252" y="437733"/>
                    <a:pt x="153492" y="301251"/>
                    <a:pt x="142753" y="262746"/>
                  </a:cubicBezTo>
                  <a:cubicBezTo>
                    <a:pt x="119197" y="178112"/>
                    <a:pt x="80744" y="88903"/>
                    <a:pt x="22892" y="10369"/>
                  </a:cubicBezTo>
                  <a:cubicBezTo>
                    <a:pt x="17696" y="3506"/>
                    <a:pt x="16310" y="1600"/>
                    <a:pt x="14924" y="838"/>
                  </a:cubicBezTo>
                  <a:cubicBezTo>
                    <a:pt x="14232" y="457"/>
                    <a:pt x="13885" y="75"/>
                    <a:pt x="8342" y="75"/>
                  </a:cubicBezTo>
                  <a:cubicBezTo>
                    <a:pt x="3146" y="75"/>
                    <a:pt x="375" y="75"/>
                    <a:pt x="375" y="3888"/>
                  </a:cubicBezTo>
                  <a:cubicBezTo>
                    <a:pt x="375" y="4650"/>
                    <a:pt x="375" y="5413"/>
                    <a:pt x="4878" y="12275"/>
                  </a:cubicBezTo>
                  <a:cubicBezTo>
                    <a:pt x="125432" y="197555"/>
                    <a:pt x="152453" y="426296"/>
                    <a:pt x="152799" y="684392"/>
                  </a:cubicBezTo>
                  <a:cubicBezTo>
                    <a:pt x="152799" y="689729"/>
                    <a:pt x="154878" y="689729"/>
                    <a:pt x="162499" y="689729"/>
                  </a:cubicBezTo>
                  <a:lnTo>
                    <a:pt x="181552" y="689729"/>
                  </a:lnTo>
                  <a:cubicBezTo>
                    <a:pt x="188827" y="689729"/>
                    <a:pt x="190906" y="689729"/>
                    <a:pt x="191252" y="685535"/>
                  </a:cubicBezTo>
                  <a:lnTo>
                    <a:pt x="191252" y="670667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19" name="Dowolny kształt: kształt 118">
              <a:extLst>
                <a:ext uri="{FF2B5EF4-FFF2-40B4-BE49-F238E27FC236}">
                  <a16:creationId xmlns:a16="http://schemas.microsoft.com/office/drawing/2014/main" id="{3DF84FEC-9DAE-B67E-38A9-03D7ED7A181F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15669446" y="7265909"/>
              <a:ext cx="190877" cy="689653"/>
            </a:xfrm>
            <a:custGeom>
              <a:avLst/>
              <a:gdLst>
                <a:gd name="connsiteX0" fmla="*/ 191252 w 190877"/>
                <a:gd name="connsiteY0" fmla="*/ 4287 h 689653"/>
                <a:gd name="connsiteX1" fmla="*/ 181552 w 190877"/>
                <a:gd name="connsiteY1" fmla="*/ 93 h 689653"/>
                <a:gd name="connsiteX2" fmla="*/ 162499 w 190877"/>
                <a:gd name="connsiteY2" fmla="*/ 93 h 689653"/>
                <a:gd name="connsiteX3" fmla="*/ 152799 w 190877"/>
                <a:gd name="connsiteY3" fmla="*/ 5431 h 689653"/>
                <a:gd name="connsiteX4" fmla="*/ 143446 w 190877"/>
                <a:gd name="connsiteY4" fmla="*/ 230359 h 689653"/>
                <a:gd name="connsiteX5" fmla="*/ 2800 w 190877"/>
                <a:gd name="connsiteY5" fmla="*/ 680978 h 689653"/>
                <a:gd name="connsiteX6" fmla="*/ 375 w 190877"/>
                <a:gd name="connsiteY6" fmla="*/ 685934 h 689653"/>
                <a:gd name="connsiteX7" fmla="*/ 8342 w 190877"/>
                <a:gd name="connsiteY7" fmla="*/ 689747 h 689653"/>
                <a:gd name="connsiteX8" fmla="*/ 15271 w 190877"/>
                <a:gd name="connsiteY8" fmla="*/ 688984 h 689653"/>
                <a:gd name="connsiteX9" fmla="*/ 95640 w 190877"/>
                <a:gd name="connsiteY9" fmla="*/ 555552 h 689653"/>
                <a:gd name="connsiteX10" fmla="*/ 182938 w 190877"/>
                <a:gd name="connsiteY10" fmla="*/ 200623 h 689653"/>
                <a:gd name="connsiteX11" fmla="*/ 191252 w 190877"/>
                <a:gd name="connsiteY11" fmla="*/ 19155 h 689653"/>
                <a:gd name="connsiteX12" fmla="*/ 191252 w 190877"/>
                <a:gd name="connsiteY12" fmla="*/ 4287 h 689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877" h="689653">
                  <a:moveTo>
                    <a:pt x="191252" y="4287"/>
                  </a:moveTo>
                  <a:cubicBezTo>
                    <a:pt x="190906" y="93"/>
                    <a:pt x="188827" y="93"/>
                    <a:pt x="181552" y="93"/>
                  </a:cubicBezTo>
                  <a:lnTo>
                    <a:pt x="162499" y="93"/>
                  </a:lnTo>
                  <a:cubicBezTo>
                    <a:pt x="154878" y="93"/>
                    <a:pt x="152799" y="93"/>
                    <a:pt x="152799" y="5431"/>
                  </a:cubicBezTo>
                  <a:cubicBezTo>
                    <a:pt x="152799" y="44698"/>
                    <a:pt x="152453" y="135432"/>
                    <a:pt x="143446" y="230359"/>
                  </a:cubicBezTo>
                  <a:cubicBezTo>
                    <a:pt x="124739" y="427457"/>
                    <a:pt x="78666" y="563939"/>
                    <a:pt x="2800" y="680978"/>
                  </a:cubicBezTo>
                  <a:cubicBezTo>
                    <a:pt x="375" y="684410"/>
                    <a:pt x="375" y="685172"/>
                    <a:pt x="375" y="685934"/>
                  </a:cubicBezTo>
                  <a:cubicBezTo>
                    <a:pt x="375" y="689747"/>
                    <a:pt x="3146" y="689747"/>
                    <a:pt x="8342" y="689747"/>
                  </a:cubicBezTo>
                  <a:cubicBezTo>
                    <a:pt x="13885" y="689747"/>
                    <a:pt x="14578" y="689747"/>
                    <a:pt x="15271" y="688984"/>
                  </a:cubicBezTo>
                  <a:cubicBezTo>
                    <a:pt x="16657" y="687841"/>
                    <a:pt x="60652" y="632180"/>
                    <a:pt x="95640" y="555552"/>
                  </a:cubicBezTo>
                  <a:cubicBezTo>
                    <a:pt x="141368" y="454906"/>
                    <a:pt x="170120" y="339392"/>
                    <a:pt x="182938" y="200623"/>
                  </a:cubicBezTo>
                  <a:cubicBezTo>
                    <a:pt x="183977" y="188804"/>
                    <a:pt x="191252" y="109508"/>
                    <a:pt x="191252" y="19155"/>
                  </a:cubicBezTo>
                  <a:lnTo>
                    <a:pt x="191252" y="4287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sp>
        <p:nvSpPr>
          <p:cNvPr id="144" name="pole tekstowe 143">
            <a:extLst>
              <a:ext uri="{FF2B5EF4-FFF2-40B4-BE49-F238E27FC236}">
                <a16:creationId xmlns:a16="http://schemas.microsoft.com/office/drawing/2014/main" id="{E3C1A5B0-4E96-CF4D-B3F3-AEBE92E12816}"/>
              </a:ext>
            </a:extLst>
          </p:cNvPr>
          <p:cNvSpPr txBox="1"/>
          <p:nvPr/>
        </p:nvSpPr>
        <p:spPr>
          <a:xfrm>
            <a:off x="251520" y="2985335"/>
            <a:ext cx="8181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/>
              <a:t>Bound</a:t>
            </a:r>
            <a:r>
              <a:rPr lang="pl-PL" sz="2000" dirty="0"/>
              <a:t> on the </a:t>
            </a:r>
            <a:r>
              <a:rPr lang="pl-PL" sz="2000" dirty="0" err="1"/>
              <a:t>increase</a:t>
            </a:r>
            <a:r>
              <a:rPr lang="pl-PL" sz="2000" dirty="0"/>
              <a:t> of </a:t>
            </a:r>
            <a:r>
              <a:rPr lang="pl-PL" sz="2000" dirty="0" err="1"/>
              <a:t>trace</a:t>
            </a:r>
            <a:r>
              <a:rPr lang="pl-PL" sz="2000" dirty="0"/>
              <a:t> of QFI matrix </a:t>
            </a:r>
            <a:r>
              <a:rPr lang="pl-PL" sz="2000" dirty="0" err="1"/>
              <a:t>after</a:t>
            </a:r>
            <a:r>
              <a:rPr lang="pl-PL" sz="2000" dirty="0"/>
              <a:t> a single step</a:t>
            </a:r>
            <a:endParaRPr lang="en-US" sz="2000" dirty="0"/>
          </a:p>
        </p:txBody>
      </p:sp>
      <p:sp>
        <p:nvSpPr>
          <p:cNvPr id="145" name="pole tekstowe 144">
            <a:extLst>
              <a:ext uri="{FF2B5EF4-FFF2-40B4-BE49-F238E27FC236}">
                <a16:creationId xmlns:a16="http://schemas.microsoft.com/office/drawing/2014/main" id="{AA2236BB-04C3-0F43-113A-359F4DB9569F}"/>
              </a:ext>
            </a:extLst>
          </p:cNvPr>
          <p:cNvSpPr txBox="1"/>
          <p:nvPr/>
        </p:nvSpPr>
        <p:spPr>
          <a:xfrm>
            <a:off x="286675" y="4541507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/>
              <a:t>If</a:t>
            </a:r>
            <a:r>
              <a:rPr lang="pl-PL" sz="2000" dirty="0"/>
              <a:t> for </a:t>
            </a:r>
            <a:r>
              <a:rPr lang="pl-PL" sz="2000" dirty="0" err="1"/>
              <a:t>all</a:t>
            </a:r>
            <a:r>
              <a:rPr lang="pl-PL" sz="2000" dirty="0"/>
              <a:t> </a:t>
            </a:r>
            <a:r>
              <a:rPr lang="pl-PL" sz="2000" dirty="0" err="1"/>
              <a:t>parameters</a:t>
            </a:r>
            <a:r>
              <a:rPr lang="pl-PL" sz="2000" dirty="0"/>
              <a:t> we </a:t>
            </a:r>
            <a:r>
              <a:rPr lang="pl-PL" sz="2000" dirty="0" err="1"/>
              <a:t>can</a:t>
            </a:r>
            <a:r>
              <a:rPr lang="pl-PL" sz="2000" dirty="0"/>
              <a:t> </a:t>
            </a:r>
            <a:r>
              <a:rPr lang="pl-PL" sz="2000" dirty="0" err="1"/>
              <a:t>have</a:t>
            </a:r>
            <a:r>
              <a:rPr lang="pl-PL" sz="2000" dirty="0"/>
              <a:t> </a:t>
            </a:r>
            <a:r>
              <a:rPr lang="pl-PL" sz="2000" i="1" dirty="0"/>
              <a:t>h</a:t>
            </a:r>
            <a:r>
              <a:rPr lang="pl-PL" sz="2000" i="1" baseline="-25000" dirty="0"/>
              <a:t>i</a:t>
            </a:r>
            <a:r>
              <a:rPr lang="pl-PL" sz="2000" dirty="0"/>
              <a:t>  </a:t>
            </a:r>
            <a:r>
              <a:rPr lang="pl-PL" sz="2000" dirty="0" err="1"/>
              <a:t>such</a:t>
            </a:r>
            <a:r>
              <a:rPr lang="pl-PL" sz="2000" dirty="0"/>
              <a:t> </a:t>
            </a:r>
            <a:r>
              <a:rPr lang="pl-PL" sz="2000" dirty="0" err="1"/>
              <a:t>that</a:t>
            </a:r>
            <a:r>
              <a:rPr lang="pl-PL" sz="2000" dirty="0"/>
              <a:t> </a:t>
            </a:r>
            <a:endParaRPr lang="en-US" sz="2000" dirty="0"/>
          </a:p>
        </p:txBody>
      </p:sp>
      <p:grpSp>
        <p:nvGrpSpPr>
          <p:cNvPr id="184" name="Grupa 183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beta_i(h_i) = 0$$&#10; \end{document}&#10;" title="IguanaTex Vector Display">
            <a:extLst>
              <a:ext uri="{FF2B5EF4-FFF2-40B4-BE49-F238E27FC236}">
                <a16:creationId xmlns:a16="http://schemas.microsoft.com/office/drawing/2014/main" id="{6103A171-85D5-5682-4D64-00C95FD9A9CD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6876256" y="4640880"/>
            <a:ext cx="1152128" cy="277764"/>
            <a:chOff x="12204483" y="7390231"/>
            <a:chExt cx="1501614" cy="362021"/>
          </a:xfrm>
        </p:grpSpPr>
        <p:sp>
          <p:nvSpPr>
            <p:cNvPr id="176" name="Dowolny kształt: kształt 175">
              <a:extLst>
                <a:ext uri="{FF2B5EF4-FFF2-40B4-BE49-F238E27FC236}">
                  <a16:creationId xmlns:a16="http://schemas.microsoft.com/office/drawing/2014/main" id="{1F418502-DC39-F2C9-1D76-D93B4F0ADED2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2204483" y="7406160"/>
              <a:ext cx="188225" cy="325819"/>
            </a:xfrm>
            <a:custGeom>
              <a:avLst/>
              <a:gdLst>
                <a:gd name="connsiteX0" fmla="*/ 188437 w 188225"/>
                <a:gd name="connsiteY0" fmla="*/ 49672 h 325819"/>
                <a:gd name="connsiteX1" fmla="*/ 141478 w 188225"/>
                <a:gd name="connsiteY1" fmla="*/ 75 h 325819"/>
                <a:gd name="connsiteX2" fmla="*/ 99698 w 188225"/>
                <a:gd name="connsiteY2" fmla="*/ 15280 h 325819"/>
                <a:gd name="connsiteX3" fmla="*/ 55156 w 188225"/>
                <a:gd name="connsiteY3" fmla="*/ 92390 h 325819"/>
                <a:gd name="connsiteX4" fmla="*/ 255 w 188225"/>
                <a:gd name="connsiteY4" fmla="*/ 322274 h 325819"/>
                <a:gd name="connsiteX5" fmla="*/ 4399 w 188225"/>
                <a:gd name="connsiteY5" fmla="*/ 325894 h 325819"/>
                <a:gd name="connsiteX6" fmla="*/ 8542 w 188225"/>
                <a:gd name="connsiteY6" fmla="*/ 324084 h 325819"/>
                <a:gd name="connsiteX7" fmla="*/ 32712 w 188225"/>
                <a:gd name="connsiteY7" fmla="*/ 224166 h 325819"/>
                <a:gd name="connsiteX8" fmla="*/ 79672 w 188225"/>
                <a:gd name="connsiteY8" fmla="*/ 259282 h 325819"/>
                <a:gd name="connsiteX9" fmla="*/ 146312 w 188225"/>
                <a:gd name="connsiteY9" fmla="*/ 230682 h 325819"/>
                <a:gd name="connsiteX10" fmla="*/ 173935 w 188225"/>
                <a:gd name="connsiteY10" fmla="*/ 164070 h 325819"/>
                <a:gd name="connsiteX11" fmla="*/ 148729 w 188225"/>
                <a:gd name="connsiteY11" fmla="*/ 110129 h 325819"/>
                <a:gd name="connsiteX12" fmla="*/ 188437 w 188225"/>
                <a:gd name="connsiteY12" fmla="*/ 49672 h 325819"/>
                <a:gd name="connsiteX13" fmla="*/ 126286 w 188225"/>
                <a:gd name="connsiteY13" fmla="*/ 109767 h 325819"/>
                <a:gd name="connsiteX14" fmla="*/ 109712 w 188225"/>
                <a:gd name="connsiteY14" fmla="*/ 112301 h 325819"/>
                <a:gd name="connsiteX15" fmla="*/ 94519 w 188225"/>
                <a:gd name="connsiteY15" fmla="*/ 110853 h 325819"/>
                <a:gd name="connsiteX16" fmla="*/ 111438 w 188225"/>
                <a:gd name="connsiteY16" fmla="*/ 107957 h 325819"/>
                <a:gd name="connsiteX17" fmla="*/ 126286 w 188225"/>
                <a:gd name="connsiteY17" fmla="*/ 109767 h 325819"/>
                <a:gd name="connsiteX18" fmla="*/ 169101 w 188225"/>
                <a:gd name="connsiteY18" fmla="*/ 41345 h 325819"/>
                <a:gd name="connsiteX19" fmla="*/ 138025 w 188225"/>
                <a:gd name="connsiteY19" fmla="*/ 103975 h 325819"/>
                <a:gd name="connsiteX20" fmla="*/ 111438 w 188225"/>
                <a:gd name="connsiteY20" fmla="*/ 99631 h 325819"/>
                <a:gd name="connsiteX21" fmla="*/ 84851 w 188225"/>
                <a:gd name="connsiteY21" fmla="*/ 111215 h 325819"/>
                <a:gd name="connsiteX22" fmla="*/ 108676 w 188225"/>
                <a:gd name="connsiteY22" fmla="*/ 120266 h 325819"/>
                <a:gd name="connsiteX23" fmla="*/ 136990 w 188225"/>
                <a:gd name="connsiteY23" fmla="*/ 115560 h 325819"/>
                <a:gd name="connsiteX24" fmla="*/ 152182 w 188225"/>
                <a:gd name="connsiteY24" fmla="*/ 156468 h 325819"/>
                <a:gd name="connsiteX25" fmla="*/ 134918 w 188225"/>
                <a:gd name="connsiteY25" fmla="*/ 218736 h 325819"/>
                <a:gd name="connsiteX26" fmla="*/ 78636 w 188225"/>
                <a:gd name="connsiteY26" fmla="*/ 251318 h 325819"/>
                <a:gd name="connsiteX27" fmla="*/ 39273 w 188225"/>
                <a:gd name="connsiteY27" fmla="*/ 204617 h 325819"/>
                <a:gd name="connsiteX28" fmla="*/ 40999 w 188225"/>
                <a:gd name="connsiteY28" fmla="*/ 188688 h 325819"/>
                <a:gd name="connsiteX29" fmla="*/ 63098 w 188225"/>
                <a:gd name="connsiteY29" fmla="*/ 97096 h 325819"/>
                <a:gd name="connsiteX30" fmla="*/ 136990 w 188225"/>
                <a:gd name="connsiteY30" fmla="*/ 8401 h 325819"/>
                <a:gd name="connsiteX31" fmla="*/ 169101 w 188225"/>
                <a:gd name="connsiteY31" fmla="*/ 41345 h 32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8225" h="325819">
                  <a:moveTo>
                    <a:pt x="188437" y="49672"/>
                  </a:moveTo>
                  <a:cubicBezTo>
                    <a:pt x="188437" y="22520"/>
                    <a:pt x="169447" y="75"/>
                    <a:pt x="141478" y="75"/>
                  </a:cubicBezTo>
                  <a:cubicBezTo>
                    <a:pt x="121452" y="75"/>
                    <a:pt x="111783" y="5867"/>
                    <a:pt x="99698" y="15280"/>
                  </a:cubicBezTo>
                  <a:cubicBezTo>
                    <a:pt x="80708" y="29760"/>
                    <a:pt x="61717" y="64877"/>
                    <a:pt x="55156" y="92390"/>
                  </a:cubicBezTo>
                  <a:lnTo>
                    <a:pt x="255" y="322274"/>
                  </a:lnTo>
                  <a:cubicBezTo>
                    <a:pt x="-90" y="323722"/>
                    <a:pt x="1637" y="325894"/>
                    <a:pt x="4399" y="325894"/>
                  </a:cubicBezTo>
                  <a:cubicBezTo>
                    <a:pt x="7161" y="325894"/>
                    <a:pt x="8197" y="325170"/>
                    <a:pt x="8542" y="324084"/>
                  </a:cubicBezTo>
                  <a:lnTo>
                    <a:pt x="32712" y="224166"/>
                  </a:lnTo>
                  <a:cubicBezTo>
                    <a:pt x="39273" y="245887"/>
                    <a:pt x="54466" y="259282"/>
                    <a:pt x="79672" y="259282"/>
                  </a:cubicBezTo>
                  <a:cubicBezTo>
                    <a:pt x="104878" y="259282"/>
                    <a:pt x="130774" y="246611"/>
                    <a:pt x="146312" y="230682"/>
                  </a:cubicBezTo>
                  <a:cubicBezTo>
                    <a:pt x="162886" y="214029"/>
                    <a:pt x="173935" y="190860"/>
                    <a:pt x="173935" y="164070"/>
                  </a:cubicBezTo>
                  <a:cubicBezTo>
                    <a:pt x="173935" y="138005"/>
                    <a:pt x="161160" y="119180"/>
                    <a:pt x="148729" y="110129"/>
                  </a:cubicBezTo>
                  <a:cubicBezTo>
                    <a:pt x="168756" y="98183"/>
                    <a:pt x="188437" y="75737"/>
                    <a:pt x="188437" y="49672"/>
                  </a:cubicBezTo>
                  <a:close/>
                  <a:moveTo>
                    <a:pt x="126286" y="109767"/>
                  </a:moveTo>
                  <a:cubicBezTo>
                    <a:pt x="121797" y="111577"/>
                    <a:pt x="117999" y="112301"/>
                    <a:pt x="109712" y="112301"/>
                  </a:cubicBezTo>
                  <a:cubicBezTo>
                    <a:pt x="104878" y="112301"/>
                    <a:pt x="97972" y="112663"/>
                    <a:pt x="94519" y="110853"/>
                  </a:cubicBezTo>
                  <a:cubicBezTo>
                    <a:pt x="95210" y="107233"/>
                    <a:pt x="107640" y="107957"/>
                    <a:pt x="111438" y="107957"/>
                  </a:cubicBezTo>
                  <a:cubicBezTo>
                    <a:pt x="118689" y="107957"/>
                    <a:pt x="121797" y="107957"/>
                    <a:pt x="126286" y="109767"/>
                  </a:cubicBezTo>
                  <a:close/>
                  <a:moveTo>
                    <a:pt x="169101" y="41345"/>
                  </a:moveTo>
                  <a:cubicBezTo>
                    <a:pt x="169101" y="66687"/>
                    <a:pt x="155980" y="92752"/>
                    <a:pt x="138025" y="103975"/>
                  </a:cubicBezTo>
                  <a:cubicBezTo>
                    <a:pt x="128703" y="100355"/>
                    <a:pt x="121797" y="99631"/>
                    <a:pt x="111438" y="99631"/>
                  </a:cubicBezTo>
                  <a:cubicBezTo>
                    <a:pt x="104187" y="99631"/>
                    <a:pt x="84851" y="99269"/>
                    <a:pt x="84851" y="111215"/>
                  </a:cubicBezTo>
                  <a:cubicBezTo>
                    <a:pt x="84506" y="121352"/>
                    <a:pt x="102461" y="120266"/>
                    <a:pt x="108676" y="120266"/>
                  </a:cubicBezTo>
                  <a:cubicBezTo>
                    <a:pt x="121452" y="120266"/>
                    <a:pt x="126631" y="119904"/>
                    <a:pt x="136990" y="115560"/>
                  </a:cubicBezTo>
                  <a:cubicBezTo>
                    <a:pt x="150110" y="128592"/>
                    <a:pt x="151837" y="139815"/>
                    <a:pt x="152182" y="156468"/>
                  </a:cubicBezTo>
                  <a:cubicBezTo>
                    <a:pt x="152873" y="177465"/>
                    <a:pt x="144586" y="204617"/>
                    <a:pt x="134918" y="218736"/>
                  </a:cubicBezTo>
                  <a:cubicBezTo>
                    <a:pt x="121452" y="238285"/>
                    <a:pt x="98317" y="251318"/>
                    <a:pt x="78636" y="251318"/>
                  </a:cubicBezTo>
                  <a:cubicBezTo>
                    <a:pt x="52394" y="251318"/>
                    <a:pt x="39273" y="230320"/>
                    <a:pt x="39273" y="204617"/>
                  </a:cubicBezTo>
                  <a:cubicBezTo>
                    <a:pt x="39273" y="200997"/>
                    <a:pt x="39273" y="195566"/>
                    <a:pt x="40999" y="188688"/>
                  </a:cubicBezTo>
                  <a:lnTo>
                    <a:pt x="63098" y="97096"/>
                  </a:lnTo>
                  <a:cubicBezTo>
                    <a:pt x="70694" y="65963"/>
                    <a:pt x="95555" y="8401"/>
                    <a:pt x="136990" y="8401"/>
                  </a:cubicBezTo>
                  <a:cubicBezTo>
                    <a:pt x="157016" y="8401"/>
                    <a:pt x="169101" y="19624"/>
                    <a:pt x="169101" y="41345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77" name="Dowolny kształt: kształt 176">
              <a:extLst>
                <a:ext uri="{FF2B5EF4-FFF2-40B4-BE49-F238E27FC236}">
                  <a16:creationId xmlns:a16="http://schemas.microsoft.com/office/drawing/2014/main" id="{E7410D68-637E-6DBD-92D6-24BBDE90C611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2400832" y="7548036"/>
              <a:ext cx="73235" cy="170548"/>
            </a:xfrm>
            <a:custGeom>
              <a:avLst/>
              <a:gdLst>
                <a:gd name="connsiteX0" fmla="*/ 67169 w 73235"/>
                <a:gd name="connsiteY0" fmla="*/ 9706 h 170548"/>
                <a:gd name="connsiteX1" fmla="*/ 57501 w 73235"/>
                <a:gd name="connsiteY1" fmla="*/ 76 h 170548"/>
                <a:gd name="connsiteX2" fmla="*/ 43965 w 73235"/>
                <a:gd name="connsiteY2" fmla="*/ 14014 h 170548"/>
                <a:gd name="connsiteX3" fmla="*/ 53633 w 73235"/>
                <a:gd name="connsiteY3" fmla="*/ 23644 h 170548"/>
                <a:gd name="connsiteX4" fmla="*/ 67169 w 73235"/>
                <a:gd name="connsiteY4" fmla="*/ 9706 h 170548"/>
                <a:gd name="connsiteX5" fmla="*/ 17861 w 73235"/>
                <a:gd name="connsiteY5" fmla="*/ 138441 h 170548"/>
                <a:gd name="connsiteX6" fmla="*/ 15686 w 73235"/>
                <a:gd name="connsiteY6" fmla="*/ 149084 h 170548"/>
                <a:gd name="connsiteX7" fmla="*/ 38648 w 73235"/>
                <a:gd name="connsiteY7" fmla="*/ 170624 h 170548"/>
                <a:gd name="connsiteX8" fmla="*/ 73453 w 73235"/>
                <a:gd name="connsiteY8" fmla="*/ 131852 h 170548"/>
                <a:gd name="connsiteX9" fmla="*/ 69586 w 73235"/>
                <a:gd name="connsiteY9" fmla="*/ 128558 h 170548"/>
                <a:gd name="connsiteX10" fmla="*/ 64993 w 73235"/>
                <a:gd name="connsiteY10" fmla="*/ 132866 h 170548"/>
                <a:gd name="connsiteX11" fmla="*/ 39373 w 73235"/>
                <a:gd name="connsiteY11" fmla="*/ 163529 h 170548"/>
                <a:gd name="connsiteX12" fmla="*/ 33330 w 73235"/>
                <a:gd name="connsiteY12" fmla="*/ 154659 h 170548"/>
                <a:gd name="connsiteX13" fmla="*/ 37198 w 73235"/>
                <a:gd name="connsiteY13" fmla="*/ 138441 h 170548"/>
                <a:gd name="connsiteX14" fmla="*/ 44932 w 73235"/>
                <a:gd name="connsiteY14" fmla="*/ 118168 h 170548"/>
                <a:gd name="connsiteX15" fmla="*/ 56775 w 73235"/>
                <a:gd name="connsiteY15" fmla="*/ 85984 h 170548"/>
                <a:gd name="connsiteX16" fmla="*/ 58226 w 73235"/>
                <a:gd name="connsiteY16" fmla="*/ 77875 h 170548"/>
                <a:gd name="connsiteX17" fmla="*/ 35264 w 73235"/>
                <a:gd name="connsiteY17" fmla="*/ 56334 h 170548"/>
                <a:gd name="connsiteX18" fmla="*/ 217 w 73235"/>
                <a:gd name="connsiteY18" fmla="*/ 95107 h 170548"/>
                <a:gd name="connsiteX19" fmla="*/ 4326 w 73235"/>
                <a:gd name="connsiteY19" fmla="*/ 98401 h 170548"/>
                <a:gd name="connsiteX20" fmla="*/ 8677 w 73235"/>
                <a:gd name="connsiteY20" fmla="*/ 94347 h 170548"/>
                <a:gd name="connsiteX21" fmla="*/ 34539 w 73235"/>
                <a:gd name="connsiteY21" fmla="*/ 63430 h 170548"/>
                <a:gd name="connsiteX22" fmla="*/ 40581 w 73235"/>
                <a:gd name="connsiteY22" fmla="*/ 72299 h 170548"/>
                <a:gd name="connsiteX23" fmla="*/ 33089 w 73235"/>
                <a:gd name="connsiteY23" fmla="*/ 97641 h 170548"/>
                <a:gd name="connsiteX24" fmla="*/ 17861 w 73235"/>
                <a:gd name="connsiteY24" fmla="*/ 138441 h 170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3235" h="170548">
                  <a:moveTo>
                    <a:pt x="67169" y="9706"/>
                  </a:moveTo>
                  <a:cubicBezTo>
                    <a:pt x="67169" y="5651"/>
                    <a:pt x="64268" y="76"/>
                    <a:pt x="57501" y="76"/>
                  </a:cubicBezTo>
                  <a:cubicBezTo>
                    <a:pt x="50975" y="76"/>
                    <a:pt x="43965" y="6665"/>
                    <a:pt x="43965" y="14014"/>
                  </a:cubicBezTo>
                  <a:cubicBezTo>
                    <a:pt x="43965" y="18322"/>
                    <a:pt x="47107" y="23644"/>
                    <a:pt x="53633" y="23644"/>
                  </a:cubicBezTo>
                  <a:cubicBezTo>
                    <a:pt x="60643" y="23644"/>
                    <a:pt x="67169" y="16548"/>
                    <a:pt x="67169" y="9706"/>
                  </a:cubicBezTo>
                  <a:close/>
                  <a:moveTo>
                    <a:pt x="17861" y="138441"/>
                  </a:moveTo>
                  <a:cubicBezTo>
                    <a:pt x="16895" y="141735"/>
                    <a:pt x="15686" y="144776"/>
                    <a:pt x="15686" y="149084"/>
                  </a:cubicBezTo>
                  <a:cubicBezTo>
                    <a:pt x="15686" y="160995"/>
                    <a:pt x="25354" y="170624"/>
                    <a:pt x="38648" y="170624"/>
                  </a:cubicBezTo>
                  <a:cubicBezTo>
                    <a:pt x="62818" y="170624"/>
                    <a:pt x="73453" y="135653"/>
                    <a:pt x="73453" y="131852"/>
                  </a:cubicBezTo>
                  <a:cubicBezTo>
                    <a:pt x="73453" y="128558"/>
                    <a:pt x="70311" y="128558"/>
                    <a:pt x="69586" y="128558"/>
                  </a:cubicBezTo>
                  <a:cubicBezTo>
                    <a:pt x="66202" y="128558"/>
                    <a:pt x="65960" y="130078"/>
                    <a:pt x="64993" y="132866"/>
                  </a:cubicBezTo>
                  <a:cubicBezTo>
                    <a:pt x="59434" y="153139"/>
                    <a:pt x="48799" y="163529"/>
                    <a:pt x="39373" y="163529"/>
                  </a:cubicBezTo>
                  <a:cubicBezTo>
                    <a:pt x="34539" y="163529"/>
                    <a:pt x="33330" y="160235"/>
                    <a:pt x="33330" y="154659"/>
                  </a:cubicBezTo>
                  <a:cubicBezTo>
                    <a:pt x="33330" y="148831"/>
                    <a:pt x="35022" y="144016"/>
                    <a:pt x="37198" y="138441"/>
                  </a:cubicBezTo>
                  <a:cubicBezTo>
                    <a:pt x="39615" y="131599"/>
                    <a:pt x="42273" y="124756"/>
                    <a:pt x="44932" y="118168"/>
                  </a:cubicBezTo>
                  <a:cubicBezTo>
                    <a:pt x="47107" y="112086"/>
                    <a:pt x="55809" y="89025"/>
                    <a:pt x="56775" y="85984"/>
                  </a:cubicBezTo>
                  <a:cubicBezTo>
                    <a:pt x="57501" y="83450"/>
                    <a:pt x="58226" y="80409"/>
                    <a:pt x="58226" y="77875"/>
                  </a:cubicBezTo>
                  <a:cubicBezTo>
                    <a:pt x="58226" y="65964"/>
                    <a:pt x="48558" y="56334"/>
                    <a:pt x="35264" y="56334"/>
                  </a:cubicBezTo>
                  <a:cubicBezTo>
                    <a:pt x="11336" y="56334"/>
                    <a:pt x="217" y="90799"/>
                    <a:pt x="217" y="95107"/>
                  </a:cubicBezTo>
                  <a:cubicBezTo>
                    <a:pt x="217" y="98401"/>
                    <a:pt x="3601" y="98401"/>
                    <a:pt x="4326" y="98401"/>
                  </a:cubicBezTo>
                  <a:cubicBezTo>
                    <a:pt x="7710" y="98401"/>
                    <a:pt x="7952" y="97134"/>
                    <a:pt x="8677" y="94347"/>
                  </a:cubicBezTo>
                  <a:cubicBezTo>
                    <a:pt x="14961" y="72553"/>
                    <a:pt x="25596" y="63430"/>
                    <a:pt x="34539" y="63430"/>
                  </a:cubicBezTo>
                  <a:cubicBezTo>
                    <a:pt x="38406" y="63430"/>
                    <a:pt x="40581" y="65457"/>
                    <a:pt x="40581" y="72299"/>
                  </a:cubicBezTo>
                  <a:cubicBezTo>
                    <a:pt x="40581" y="78128"/>
                    <a:pt x="39131" y="81929"/>
                    <a:pt x="33089" y="97641"/>
                  </a:cubicBezTo>
                  <a:lnTo>
                    <a:pt x="17861" y="138441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78" name="Dowolny kształt: kształt 177">
              <a:extLst>
                <a:ext uri="{FF2B5EF4-FFF2-40B4-BE49-F238E27FC236}">
                  <a16:creationId xmlns:a16="http://schemas.microsoft.com/office/drawing/2014/main" id="{C697F420-8F5D-BC42-3129-A14187889FE0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2538612" y="7390231"/>
              <a:ext cx="80106" cy="362021"/>
            </a:xfrm>
            <a:custGeom>
              <a:avLst/>
              <a:gdLst>
                <a:gd name="connsiteX0" fmla="*/ 80327 w 80106"/>
                <a:gd name="connsiteY0" fmla="*/ 358476 h 362021"/>
                <a:gd name="connsiteX1" fmla="*/ 74458 w 80106"/>
                <a:gd name="connsiteY1" fmla="*/ 350511 h 362021"/>
                <a:gd name="connsiteX2" fmla="*/ 20247 w 80106"/>
                <a:gd name="connsiteY2" fmla="*/ 181085 h 362021"/>
                <a:gd name="connsiteX3" fmla="*/ 75839 w 80106"/>
                <a:gd name="connsiteY3" fmla="*/ 9849 h 362021"/>
                <a:gd name="connsiteX4" fmla="*/ 80327 w 80106"/>
                <a:gd name="connsiteY4" fmla="*/ 3695 h 362021"/>
                <a:gd name="connsiteX5" fmla="*/ 76875 w 80106"/>
                <a:gd name="connsiteY5" fmla="*/ 75 h 362021"/>
                <a:gd name="connsiteX6" fmla="*/ 21974 w 80106"/>
                <a:gd name="connsiteY6" fmla="*/ 70669 h 362021"/>
                <a:gd name="connsiteX7" fmla="*/ 221 w 80106"/>
                <a:gd name="connsiteY7" fmla="*/ 181085 h 362021"/>
                <a:gd name="connsiteX8" fmla="*/ 23010 w 80106"/>
                <a:gd name="connsiteY8" fmla="*/ 294036 h 362021"/>
                <a:gd name="connsiteX9" fmla="*/ 76875 w 80106"/>
                <a:gd name="connsiteY9" fmla="*/ 362096 h 362021"/>
                <a:gd name="connsiteX10" fmla="*/ 80327 w 80106"/>
                <a:gd name="connsiteY10" fmla="*/ 358476 h 362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106" h="362021">
                  <a:moveTo>
                    <a:pt x="80327" y="358476"/>
                  </a:moveTo>
                  <a:cubicBezTo>
                    <a:pt x="80327" y="357390"/>
                    <a:pt x="80327" y="356666"/>
                    <a:pt x="74458" y="350511"/>
                  </a:cubicBezTo>
                  <a:cubicBezTo>
                    <a:pt x="31297" y="304897"/>
                    <a:pt x="20247" y="236475"/>
                    <a:pt x="20247" y="181085"/>
                  </a:cubicBezTo>
                  <a:cubicBezTo>
                    <a:pt x="20247" y="118094"/>
                    <a:pt x="33368" y="55102"/>
                    <a:pt x="75839" y="9849"/>
                  </a:cubicBezTo>
                  <a:cubicBezTo>
                    <a:pt x="80327" y="5505"/>
                    <a:pt x="80327" y="4781"/>
                    <a:pt x="80327" y="3695"/>
                  </a:cubicBezTo>
                  <a:cubicBezTo>
                    <a:pt x="80327" y="1161"/>
                    <a:pt x="78946" y="75"/>
                    <a:pt x="76875" y="75"/>
                  </a:cubicBezTo>
                  <a:cubicBezTo>
                    <a:pt x="73422" y="75"/>
                    <a:pt x="42346" y="24692"/>
                    <a:pt x="21974" y="70669"/>
                  </a:cubicBezTo>
                  <a:cubicBezTo>
                    <a:pt x="4364" y="110491"/>
                    <a:pt x="221" y="150676"/>
                    <a:pt x="221" y="181085"/>
                  </a:cubicBezTo>
                  <a:cubicBezTo>
                    <a:pt x="221" y="209323"/>
                    <a:pt x="4019" y="253128"/>
                    <a:pt x="23010" y="294036"/>
                  </a:cubicBezTo>
                  <a:cubicBezTo>
                    <a:pt x="43727" y="338565"/>
                    <a:pt x="73422" y="362096"/>
                    <a:pt x="76875" y="362096"/>
                  </a:cubicBezTo>
                  <a:cubicBezTo>
                    <a:pt x="78946" y="362096"/>
                    <a:pt x="80327" y="361010"/>
                    <a:pt x="80327" y="358476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79" name="Dowolny kształt: kształt 178">
              <a:extLst>
                <a:ext uri="{FF2B5EF4-FFF2-40B4-BE49-F238E27FC236}">
                  <a16:creationId xmlns:a16="http://schemas.microsoft.com/office/drawing/2014/main" id="{1629EE6D-E20E-8370-8F63-EB64CBB6A387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2657698" y="7410504"/>
              <a:ext cx="169536" cy="255225"/>
            </a:xfrm>
            <a:custGeom>
              <a:avLst/>
              <a:gdLst>
                <a:gd name="connsiteX0" fmla="*/ 80331 w 169536"/>
                <a:gd name="connsiteY0" fmla="*/ 4057 h 255225"/>
                <a:gd name="connsiteX1" fmla="*/ 75843 w 169536"/>
                <a:gd name="connsiteY1" fmla="*/ 75 h 255225"/>
                <a:gd name="connsiteX2" fmla="*/ 33717 w 169536"/>
                <a:gd name="connsiteY2" fmla="*/ 3695 h 255225"/>
                <a:gd name="connsiteX3" fmla="*/ 27157 w 169536"/>
                <a:gd name="connsiteY3" fmla="*/ 10935 h 255225"/>
                <a:gd name="connsiteX4" fmla="*/ 35444 w 169536"/>
                <a:gd name="connsiteY4" fmla="*/ 15280 h 255225"/>
                <a:gd name="connsiteX5" fmla="*/ 52708 w 169536"/>
                <a:gd name="connsiteY5" fmla="*/ 21434 h 255225"/>
                <a:gd name="connsiteX6" fmla="*/ 51672 w 169536"/>
                <a:gd name="connsiteY6" fmla="*/ 28674 h 255225"/>
                <a:gd name="connsiteX7" fmla="*/ 1606 w 169536"/>
                <a:gd name="connsiteY7" fmla="*/ 237199 h 255225"/>
                <a:gd name="connsiteX8" fmla="*/ 224 w 169536"/>
                <a:gd name="connsiteY8" fmla="*/ 245163 h 255225"/>
                <a:gd name="connsiteX9" fmla="*/ 10238 w 169536"/>
                <a:gd name="connsiteY9" fmla="*/ 255300 h 255225"/>
                <a:gd name="connsiteX10" fmla="*/ 23013 w 169536"/>
                <a:gd name="connsiteY10" fmla="*/ 245887 h 255225"/>
                <a:gd name="connsiteX11" fmla="*/ 29574 w 169536"/>
                <a:gd name="connsiteY11" fmla="*/ 218374 h 255225"/>
                <a:gd name="connsiteX12" fmla="*/ 37170 w 169536"/>
                <a:gd name="connsiteY12" fmla="*/ 185792 h 255225"/>
                <a:gd name="connsiteX13" fmla="*/ 43040 w 169536"/>
                <a:gd name="connsiteY13" fmla="*/ 161536 h 255225"/>
                <a:gd name="connsiteX14" fmla="*/ 46838 w 169536"/>
                <a:gd name="connsiteY14" fmla="*/ 145245 h 255225"/>
                <a:gd name="connsiteX15" fmla="*/ 70318 w 169536"/>
                <a:gd name="connsiteY15" fmla="*/ 111939 h 255225"/>
                <a:gd name="connsiteX16" fmla="*/ 103466 w 169536"/>
                <a:gd name="connsiteY16" fmla="*/ 99269 h 255225"/>
                <a:gd name="connsiteX17" fmla="*/ 122111 w 169536"/>
                <a:gd name="connsiteY17" fmla="*/ 124610 h 255225"/>
                <a:gd name="connsiteX18" fmla="*/ 100703 w 169536"/>
                <a:gd name="connsiteY18" fmla="*/ 205703 h 255225"/>
                <a:gd name="connsiteX19" fmla="*/ 96215 w 169536"/>
                <a:gd name="connsiteY19" fmla="*/ 225614 h 255225"/>
                <a:gd name="connsiteX20" fmla="*/ 124528 w 169536"/>
                <a:gd name="connsiteY20" fmla="*/ 255300 h 255225"/>
                <a:gd name="connsiteX21" fmla="*/ 169761 w 169536"/>
                <a:gd name="connsiteY21" fmla="*/ 199549 h 255225"/>
                <a:gd name="connsiteX22" fmla="*/ 165617 w 169536"/>
                <a:gd name="connsiteY22" fmla="*/ 195928 h 255225"/>
                <a:gd name="connsiteX23" fmla="*/ 160438 w 169536"/>
                <a:gd name="connsiteY23" fmla="*/ 202445 h 255225"/>
                <a:gd name="connsiteX24" fmla="*/ 125219 w 169536"/>
                <a:gd name="connsiteY24" fmla="*/ 247335 h 255225"/>
                <a:gd name="connsiteX25" fmla="*/ 116932 w 169536"/>
                <a:gd name="connsiteY25" fmla="*/ 235389 h 255225"/>
                <a:gd name="connsiteX26" fmla="*/ 123147 w 169536"/>
                <a:gd name="connsiteY26" fmla="*/ 209685 h 255225"/>
                <a:gd name="connsiteX27" fmla="*/ 144210 w 169536"/>
                <a:gd name="connsiteY27" fmla="*/ 130040 h 255225"/>
                <a:gd name="connsiteX28" fmla="*/ 104501 w 169536"/>
                <a:gd name="connsiteY28" fmla="*/ 91304 h 255225"/>
                <a:gd name="connsiteX29" fmla="*/ 53399 w 169536"/>
                <a:gd name="connsiteY29" fmla="*/ 119180 h 255225"/>
                <a:gd name="connsiteX30" fmla="*/ 80331 w 169536"/>
                <a:gd name="connsiteY30" fmla="*/ 4057 h 25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69536" h="255225">
                  <a:moveTo>
                    <a:pt x="80331" y="4057"/>
                  </a:moveTo>
                  <a:cubicBezTo>
                    <a:pt x="80331" y="3695"/>
                    <a:pt x="80331" y="75"/>
                    <a:pt x="75843" y="75"/>
                  </a:cubicBezTo>
                  <a:cubicBezTo>
                    <a:pt x="67901" y="75"/>
                    <a:pt x="42695" y="2971"/>
                    <a:pt x="33717" y="3695"/>
                  </a:cubicBezTo>
                  <a:cubicBezTo>
                    <a:pt x="30955" y="4057"/>
                    <a:pt x="27157" y="4419"/>
                    <a:pt x="27157" y="10935"/>
                  </a:cubicBezTo>
                  <a:cubicBezTo>
                    <a:pt x="27157" y="15280"/>
                    <a:pt x="30265" y="15280"/>
                    <a:pt x="35444" y="15280"/>
                  </a:cubicBezTo>
                  <a:cubicBezTo>
                    <a:pt x="52018" y="15280"/>
                    <a:pt x="52708" y="17814"/>
                    <a:pt x="52708" y="21434"/>
                  </a:cubicBezTo>
                  <a:lnTo>
                    <a:pt x="51672" y="28674"/>
                  </a:lnTo>
                  <a:lnTo>
                    <a:pt x="1606" y="237199"/>
                  </a:lnTo>
                  <a:cubicBezTo>
                    <a:pt x="224" y="242267"/>
                    <a:pt x="224" y="242991"/>
                    <a:pt x="224" y="245163"/>
                  </a:cubicBezTo>
                  <a:cubicBezTo>
                    <a:pt x="224" y="253490"/>
                    <a:pt x="7130" y="255300"/>
                    <a:pt x="10238" y="255300"/>
                  </a:cubicBezTo>
                  <a:cubicBezTo>
                    <a:pt x="15762" y="255300"/>
                    <a:pt x="21287" y="250956"/>
                    <a:pt x="23013" y="245887"/>
                  </a:cubicBezTo>
                  <a:lnTo>
                    <a:pt x="29574" y="218374"/>
                  </a:lnTo>
                  <a:lnTo>
                    <a:pt x="37170" y="185792"/>
                  </a:lnTo>
                  <a:cubicBezTo>
                    <a:pt x="39242" y="177827"/>
                    <a:pt x="41314" y="169863"/>
                    <a:pt x="43040" y="161536"/>
                  </a:cubicBezTo>
                  <a:cubicBezTo>
                    <a:pt x="43731" y="159364"/>
                    <a:pt x="46493" y="147417"/>
                    <a:pt x="46838" y="145245"/>
                  </a:cubicBezTo>
                  <a:cubicBezTo>
                    <a:pt x="47874" y="141987"/>
                    <a:pt x="58578" y="121714"/>
                    <a:pt x="70318" y="111939"/>
                  </a:cubicBezTo>
                  <a:cubicBezTo>
                    <a:pt x="77914" y="106147"/>
                    <a:pt x="88618" y="99269"/>
                    <a:pt x="103466" y="99269"/>
                  </a:cubicBezTo>
                  <a:cubicBezTo>
                    <a:pt x="118313" y="99269"/>
                    <a:pt x="122111" y="111577"/>
                    <a:pt x="122111" y="124610"/>
                  </a:cubicBezTo>
                  <a:cubicBezTo>
                    <a:pt x="122111" y="144159"/>
                    <a:pt x="108990" y="183620"/>
                    <a:pt x="100703" y="205703"/>
                  </a:cubicBezTo>
                  <a:cubicBezTo>
                    <a:pt x="97941" y="214029"/>
                    <a:pt x="96215" y="218374"/>
                    <a:pt x="96215" y="225614"/>
                  </a:cubicBezTo>
                  <a:cubicBezTo>
                    <a:pt x="96215" y="242629"/>
                    <a:pt x="108300" y="255300"/>
                    <a:pt x="124528" y="255300"/>
                  </a:cubicBezTo>
                  <a:cubicBezTo>
                    <a:pt x="156985" y="255300"/>
                    <a:pt x="169761" y="202445"/>
                    <a:pt x="169761" y="199549"/>
                  </a:cubicBezTo>
                  <a:cubicBezTo>
                    <a:pt x="169761" y="195928"/>
                    <a:pt x="166653" y="195928"/>
                    <a:pt x="165617" y="195928"/>
                  </a:cubicBezTo>
                  <a:cubicBezTo>
                    <a:pt x="162165" y="195928"/>
                    <a:pt x="162165" y="197014"/>
                    <a:pt x="160438" y="202445"/>
                  </a:cubicBezTo>
                  <a:cubicBezTo>
                    <a:pt x="155259" y="221632"/>
                    <a:pt x="144210" y="247335"/>
                    <a:pt x="125219" y="247335"/>
                  </a:cubicBezTo>
                  <a:cubicBezTo>
                    <a:pt x="119349" y="247335"/>
                    <a:pt x="116932" y="243715"/>
                    <a:pt x="116932" y="235389"/>
                  </a:cubicBezTo>
                  <a:cubicBezTo>
                    <a:pt x="116932" y="226338"/>
                    <a:pt x="120039" y="217650"/>
                    <a:pt x="123147" y="209685"/>
                  </a:cubicBezTo>
                  <a:cubicBezTo>
                    <a:pt x="128672" y="194118"/>
                    <a:pt x="144210" y="151038"/>
                    <a:pt x="144210" y="130040"/>
                  </a:cubicBezTo>
                  <a:cubicBezTo>
                    <a:pt x="144210" y="106509"/>
                    <a:pt x="130398" y="91304"/>
                    <a:pt x="104501" y="91304"/>
                  </a:cubicBezTo>
                  <a:cubicBezTo>
                    <a:pt x="82748" y="91304"/>
                    <a:pt x="66174" y="102527"/>
                    <a:pt x="53399" y="119180"/>
                  </a:cubicBezTo>
                  <a:lnTo>
                    <a:pt x="80331" y="4057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80" name="Dowolny kształt: kształt 179">
              <a:extLst>
                <a:ext uri="{FF2B5EF4-FFF2-40B4-BE49-F238E27FC236}">
                  <a16:creationId xmlns:a16="http://schemas.microsoft.com/office/drawing/2014/main" id="{DAA47683-5B70-3303-7D87-B068EDB0B768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2849009" y="7548036"/>
              <a:ext cx="73235" cy="170548"/>
            </a:xfrm>
            <a:custGeom>
              <a:avLst/>
              <a:gdLst>
                <a:gd name="connsiteX0" fmla="*/ 67182 w 73235"/>
                <a:gd name="connsiteY0" fmla="*/ 9706 h 170548"/>
                <a:gd name="connsiteX1" fmla="*/ 57513 w 73235"/>
                <a:gd name="connsiteY1" fmla="*/ 76 h 170548"/>
                <a:gd name="connsiteX2" fmla="*/ 43978 w 73235"/>
                <a:gd name="connsiteY2" fmla="*/ 14014 h 170548"/>
                <a:gd name="connsiteX3" fmla="*/ 53646 w 73235"/>
                <a:gd name="connsiteY3" fmla="*/ 23644 h 170548"/>
                <a:gd name="connsiteX4" fmla="*/ 67182 w 73235"/>
                <a:gd name="connsiteY4" fmla="*/ 9706 h 170548"/>
                <a:gd name="connsiteX5" fmla="*/ 17874 w 73235"/>
                <a:gd name="connsiteY5" fmla="*/ 138441 h 170548"/>
                <a:gd name="connsiteX6" fmla="*/ 15699 w 73235"/>
                <a:gd name="connsiteY6" fmla="*/ 149084 h 170548"/>
                <a:gd name="connsiteX7" fmla="*/ 38661 w 73235"/>
                <a:gd name="connsiteY7" fmla="*/ 170624 h 170548"/>
                <a:gd name="connsiteX8" fmla="*/ 73466 w 73235"/>
                <a:gd name="connsiteY8" fmla="*/ 131852 h 170548"/>
                <a:gd name="connsiteX9" fmla="*/ 69599 w 73235"/>
                <a:gd name="connsiteY9" fmla="*/ 128558 h 170548"/>
                <a:gd name="connsiteX10" fmla="*/ 65006 w 73235"/>
                <a:gd name="connsiteY10" fmla="*/ 132866 h 170548"/>
                <a:gd name="connsiteX11" fmla="*/ 39386 w 73235"/>
                <a:gd name="connsiteY11" fmla="*/ 163529 h 170548"/>
                <a:gd name="connsiteX12" fmla="*/ 33343 w 73235"/>
                <a:gd name="connsiteY12" fmla="*/ 154659 h 170548"/>
                <a:gd name="connsiteX13" fmla="*/ 37211 w 73235"/>
                <a:gd name="connsiteY13" fmla="*/ 138441 h 170548"/>
                <a:gd name="connsiteX14" fmla="*/ 44945 w 73235"/>
                <a:gd name="connsiteY14" fmla="*/ 118168 h 170548"/>
                <a:gd name="connsiteX15" fmla="*/ 56788 w 73235"/>
                <a:gd name="connsiteY15" fmla="*/ 85984 h 170548"/>
                <a:gd name="connsiteX16" fmla="*/ 58239 w 73235"/>
                <a:gd name="connsiteY16" fmla="*/ 77875 h 170548"/>
                <a:gd name="connsiteX17" fmla="*/ 35277 w 73235"/>
                <a:gd name="connsiteY17" fmla="*/ 56334 h 170548"/>
                <a:gd name="connsiteX18" fmla="*/ 230 w 73235"/>
                <a:gd name="connsiteY18" fmla="*/ 95107 h 170548"/>
                <a:gd name="connsiteX19" fmla="*/ 4339 w 73235"/>
                <a:gd name="connsiteY19" fmla="*/ 98401 h 170548"/>
                <a:gd name="connsiteX20" fmla="*/ 8690 w 73235"/>
                <a:gd name="connsiteY20" fmla="*/ 94347 h 170548"/>
                <a:gd name="connsiteX21" fmla="*/ 34552 w 73235"/>
                <a:gd name="connsiteY21" fmla="*/ 63430 h 170548"/>
                <a:gd name="connsiteX22" fmla="*/ 40594 w 73235"/>
                <a:gd name="connsiteY22" fmla="*/ 72299 h 170548"/>
                <a:gd name="connsiteX23" fmla="*/ 33102 w 73235"/>
                <a:gd name="connsiteY23" fmla="*/ 97641 h 170548"/>
                <a:gd name="connsiteX24" fmla="*/ 17874 w 73235"/>
                <a:gd name="connsiteY24" fmla="*/ 138441 h 170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3235" h="170548">
                  <a:moveTo>
                    <a:pt x="67182" y="9706"/>
                  </a:moveTo>
                  <a:cubicBezTo>
                    <a:pt x="67182" y="5651"/>
                    <a:pt x="64281" y="76"/>
                    <a:pt x="57513" y="76"/>
                  </a:cubicBezTo>
                  <a:cubicBezTo>
                    <a:pt x="50988" y="76"/>
                    <a:pt x="43978" y="6665"/>
                    <a:pt x="43978" y="14014"/>
                  </a:cubicBezTo>
                  <a:cubicBezTo>
                    <a:pt x="43978" y="18322"/>
                    <a:pt x="47120" y="23644"/>
                    <a:pt x="53646" y="23644"/>
                  </a:cubicBezTo>
                  <a:cubicBezTo>
                    <a:pt x="60656" y="23644"/>
                    <a:pt x="67182" y="16548"/>
                    <a:pt x="67182" y="9706"/>
                  </a:cubicBezTo>
                  <a:close/>
                  <a:moveTo>
                    <a:pt x="17874" y="138441"/>
                  </a:moveTo>
                  <a:cubicBezTo>
                    <a:pt x="16908" y="141735"/>
                    <a:pt x="15699" y="144776"/>
                    <a:pt x="15699" y="149084"/>
                  </a:cubicBezTo>
                  <a:cubicBezTo>
                    <a:pt x="15699" y="160995"/>
                    <a:pt x="25367" y="170624"/>
                    <a:pt x="38661" y="170624"/>
                  </a:cubicBezTo>
                  <a:cubicBezTo>
                    <a:pt x="62831" y="170624"/>
                    <a:pt x="73466" y="135653"/>
                    <a:pt x="73466" y="131852"/>
                  </a:cubicBezTo>
                  <a:cubicBezTo>
                    <a:pt x="73466" y="128558"/>
                    <a:pt x="70324" y="128558"/>
                    <a:pt x="69599" y="128558"/>
                  </a:cubicBezTo>
                  <a:cubicBezTo>
                    <a:pt x="66215" y="128558"/>
                    <a:pt x="65973" y="130078"/>
                    <a:pt x="65006" y="132866"/>
                  </a:cubicBezTo>
                  <a:cubicBezTo>
                    <a:pt x="59447" y="153139"/>
                    <a:pt x="48812" y="163529"/>
                    <a:pt x="39386" y="163529"/>
                  </a:cubicBezTo>
                  <a:cubicBezTo>
                    <a:pt x="34552" y="163529"/>
                    <a:pt x="33343" y="160235"/>
                    <a:pt x="33343" y="154659"/>
                  </a:cubicBezTo>
                  <a:cubicBezTo>
                    <a:pt x="33343" y="148831"/>
                    <a:pt x="35035" y="144016"/>
                    <a:pt x="37211" y="138441"/>
                  </a:cubicBezTo>
                  <a:cubicBezTo>
                    <a:pt x="39628" y="131599"/>
                    <a:pt x="42286" y="124756"/>
                    <a:pt x="44945" y="118168"/>
                  </a:cubicBezTo>
                  <a:cubicBezTo>
                    <a:pt x="47120" y="112086"/>
                    <a:pt x="55822" y="89025"/>
                    <a:pt x="56788" y="85984"/>
                  </a:cubicBezTo>
                  <a:cubicBezTo>
                    <a:pt x="57513" y="83450"/>
                    <a:pt x="58239" y="80409"/>
                    <a:pt x="58239" y="77875"/>
                  </a:cubicBezTo>
                  <a:cubicBezTo>
                    <a:pt x="58239" y="65964"/>
                    <a:pt x="48570" y="56334"/>
                    <a:pt x="35277" y="56334"/>
                  </a:cubicBezTo>
                  <a:cubicBezTo>
                    <a:pt x="11348" y="56334"/>
                    <a:pt x="230" y="90799"/>
                    <a:pt x="230" y="95107"/>
                  </a:cubicBezTo>
                  <a:cubicBezTo>
                    <a:pt x="230" y="98401"/>
                    <a:pt x="3614" y="98401"/>
                    <a:pt x="4339" y="98401"/>
                  </a:cubicBezTo>
                  <a:cubicBezTo>
                    <a:pt x="7723" y="98401"/>
                    <a:pt x="7965" y="97134"/>
                    <a:pt x="8690" y="94347"/>
                  </a:cubicBezTo>
                  <a:cubicBezTo>
                    <a:pt x="14974" y="72553"/>
                    <a:pt x="25609" y="63430"/>
                    <a:pt x="34552" y="63430"/>
                  </a:cubicBezTo>
                  <a:cubicBezTo>
                    <a:pt x="38419" y="63430"/>
                    <a:pt x="40594" y="65457"/>
                    <a:pt x="40594" y="72299"/>
                  </a:cubicBezTo>
                  <a:cubicBezTo>
                    <a:pt x="40594" y="78128"/>
                    <a:pt x="39144" y="81929"/>
                    <a:pt x="33102" y="97641"/>
                  </a:cubicBezTo>
                  <a:lnTo>
                    <a:pt x="17874" y="138441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81" name="Dowolny kształt: kształt 180">
              <a:extLst>
                <a:ext uri="{FF2B5EF4-FFF2-40B4-BE49-F238E27FC236}">
                  <a16:creationId xmlns:a16="http://schemas.microsoft.com/office/drawing/2014/main" id="{A77B2B98-1E2A-ADDF-E44A-1CC2E333446A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2972286" y="7390231"/>
              <a:ext cx="80106" cy="362021"/>
            </a:xfrm>
            <a:custGeom>
              <a:avLst/>
              <a:gdLst>
                <a:gd name="connsiteX0" fmla="*/ 80340 w 80106"/>
                <a:gd name="connsiteY0" fmla="*/ 181085 h 362021"/>
                <a:gd name="connsiteX1" fmla="*/ 57551 w 80106"/>
                <a:gd name="connsiteY1" fmla="*/ 68135 h 362021"/>
                <a:gd name="connsiteX2" fmla="*/ 3686 w 80106"/>
                <a:gd name="connsiteY2" fmla="*/ 75 h 362021"/>
                <a:gd name="connsiteX3" fmla="*/ 233 w 80106"/>
                <a:gd name="connsiteY3" fmla="*/ 3695 h 362021"/>
                <a:gd name="connsiteX4" fmla="*/ 6794 w 80106"/>
                <a:gd name="connsiteY4" fmla="*/ 12021 h 362021"/>
                <a:gd name="connsiteX5" fmla="*/ 60314 w 80106"/>
                <a:gd name="connsiteY5" fmla="*/ 181085 h 362021"/>
                <a:gd name="connsiteX6" fmla="*/ 4722 w 80106"/>
                <a:gd name="connsiteY6" fmla="*/ 352322 h 362021"/>
                <a:gd name="connsiteX7" fmla="*/ 233 w 80106"/>
                <a:gd name="connsiteY7" fmla="*/ 358476 h 362021"/>
                <a:gd name="connsiteX8" fmla="*/ 3686 w 80106"/>
                <a:gd name="connsiteY8" fmla="*/ 362096 h 362021"/>
                <a:gd name="connsiteX9" fmla="*/ 58587 w 80106"/>
                <a:gd name="connsiteY9" fmla="*/ 291502 h 362021"/>
                <a:gd name="connsiteX10" fmla="*/ 80340 w 80106"/>
                <a:gd name="connsiteY10" fmla="*/ 181085 h 362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106" h="362021">
                  <a:moveTo>
                    <a:pt x="80340" y="181085"/>
                  </a:moveTo>
                  <a:cubicBezTo>
                    <a:pt x="80340" y="152848"/>
                    <a:pt x="76542" y="109043"/>
                    <a:pt x="57551" y="68135"/>
                  </a:cubicBezTo>
                  <a:cubicBezTo>
                    <a:pt x="36834" y="23606"/>
                    <a:pt x="7139" y="75"/>
                    <a:pt x="3686" y="75"/>
                  </a:cubicBezTo>
                  <a:cubicBezTo>
                    <a:pt x="1615" y="75"/>
                    <a:pt x="233" y="1523"/>
                    <a:pt x="233" y="3695"/>
                  </a:cubicBezTo>
                  <a:cubicBezTo>
                    <a:pt x="233" y="4781"/>
                    <a:pt x="233" y="5505"/>
                    <a:pt x="6794" y="12021"/>
                  </a:cubicBezTo>
                  <a:cubicBezTo>
                    <a:pt x="40632" y="47862"/>
                    <a:pt x="60314" y="105423"/>
                    <a:pt x="60314" y="181085"/>
                  </a:cubicBezTo>
                  <a:cubicBezTo>
                    <a:pt x="60314" y="242991"/>
                    <a:pt x="47538" y="306707"/>
                    <a:pt x="4722" y="352322"/>
                  </a:cubicBezTo>
                  <a:cubicBezTo>
                    <a:pt x="233" y="356666"/>
                    <a:pt x="233" y="357390"/>
                    <a:pt x="233" y="358476"/>
                  </a:cubicBezTo>
                  <a:cubicBezTo>
                    <a:pt x="233" y="360648"/>
                    <a:pt x="1615" y="362096"/>
                    <a:pt x="3686" y="362096"/>
                  </a:cubicBezTo>
                  <a:cubicBezTo>
                    <a:pt x="7139" y="362096"/>
                    <a:pt x="38215" y="337479"/>
                    <a:pt x="58587" y="291502"/>
                  </a:cubicBezTo>
                  <a:cubicBezTo>
                    <a:pt x="76197" y="251680"/>
                    <a:pt x="80340" y="211495"/>
                    <a:pt x="80340" y="181085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82" name="Dowolny kształt: kształt 181">
              <a:extLst>
                <a:ext uri="{FF2B5EF4-FFF2-40B4-BE49-F238E27FC236}">
                  <a16:creationId xmlns:a16="http://schemas.microsoft.com/office/drawing/2014/main" id="{05A7CF6E-59A4-B2FD-D826-B5444B93E56D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3202131" y="7528885"/>
              <a:ext cx="229616" cy="84713"/>
            </a:xfrm>
            <a:custGeom>
              <a:avLst/>
              <a:gdLst>
                <a:gd name="connsiteX0" fmla="*/ 218117 w 229616"/>
                <a:gd name="connsiteY0" fmla="*/ 14556 h 84713"/>
                <a:gd name="connsiteX1" fmla="*/ 229857 w 229616"/>
                <a:gd name="connsiteY1" fmla="*/ 7315 h 84713"/>
                <a:gd name="connsiteX2" fmla="*/ 218462 w 229616"/>
                <a:gd name="connsiteY2" fmla="*/ 75 h 84713"/>
                <a:gd name="connsiteX3" fmla="*/ 11635 w 229616"/>
                <a:gd name="connsiteY3" fmla="*/ 75 h 84713"/>
                <a:gd name="connsiteX4" fmla="*/ 240 w 229616"/>
                <a:gd name="connsiteY4" fmla="*/ 7315 h 84713"/>
                <a:gd name="connsiteX5" fmla="*/ 11980 w 229616"/>
                <a:gd name="connsiteY5" fmla="*/ 14556 h 84713"/>
                <a:gd name="connsiteX6" fmla="*/ 218117 w 229616"/>
                <a:gd name="connsiteY6" fmla="*/ 14556 h 84713"/>
                <a:gd name="connsiteX7" fmla="*/ 218462 w 229616"/>
                <a:gd name="connsiteY7" fmla="*/ 84788 h 84713"/>
                <a:gd name="connsiteX8" fmla="*/ 229857 w 229616"/>
                <a:gd name="connsiteY8" fmla="*/ 77547 h 84713"/>
                <a:gd name="connsiteX9" fmla="*/ 218117 w 229616"/>
                <a:gd name="connsiteY9" fmla="*/ 70307 h 84713"/>
                <a:gd name="connsiteX10" fmla="*/ 11980 w 229616"/>
                <a:gd name="connsiteY10" fmla="*/ 70307 h 84713"/>
                <a:gd name="connsiteX11" fmla="*/ 240 w 229616"/>
                <a:gd name="connsiteY11" fmla="*/ 77547 h 84713"/>
                <a:gd name="connsiteX12" fmla="*/ 11635 w 229616"/>
                <a:gd name="connsiteY12" fmla="*/ 84788 h 84713"/>
                <a:gd name="connsiteX13" fmla="*/ 218462 w 229616"/>
                <a:gd name="connsiteY13" fmla="*/ 84788 h 84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9616" h="84713">
                  <a:moveTo>
                    <a:pt x="218117" y="14556"/>
                  </a:moveTo>
                  <a:cubicBezTo>
                    <a:pt x="223296" y="14556"/>
                    <a:pt x="229857" y="14556"/>
                    <a:pt x="229857" y="7315"/>
                  </a:cubicBezTo>
                  <a:cubicBezTo>
                    <a:pt x="229857" y="75"/>
                    <a:pt x="223296" y="75"/>
                    <a:pt x="218462" y="75"/>
                  </a:cubicBezTo>
                  <a:lnTo>
                    <a:pt x="11635" y="75"/>
                  </a:lnTo>
                  <a:cubicBezTo>
                    <a:pt x="6801" y="75"/>
                    <a:pt x="240" y="75"/>
                    <a:pt x="240" y="7315"/>
                  </a:cubicBezTo>
                  <a:cubicBezTo>
                    <a:pt x="240" y="14556"/>
                    <a:pt x="6801" y="14556"/>
                    <a:pt x="11980" y="14556"/>
                  </a:cubicBezTo>
                  <a:lnTo>
                    <a:pt x="218117" y="14556"/>
                  </a:lnTo>
                  <a:close/>
                  <a:moveTo>
                    <a:pt x="218462" y="84788"/>
                  </a:moveTo>
                  <a:cubicBezTo>
                    <a:pt x="223296" y="84788"/>
                    <a:pt x="229857" y="84788"/>
                    <a:pt x="229857" y="77547"/>
                  </a:cubicBezTo>
                  <a:cubicBezTo>
                    <a:pt x="229857" y="70307"/>
                    <a:pt x="223296" y="70307"/>
                    <a:pt x="218117" y="70307"/>
                  </a:cubicBezTo>
                  <a:lnTo>
                    <a:pt x="11980" y="70307"/>
                  </a:lnTo>
                  <a:cubicBezTo>
                    <a:pt x="6801" y="70307"/>
                    <a:pt x="240" y="70307"/>
                    <a:pt x="240" y="77547"/>
                  </a:cubicBezTo>
                  <a:cubicBezTo>
                    <a:pt x="240" y="84788"/>
                    <a:pt x="6801" y="84788"/>
                    <a:pt x="11635" y="84788"/>
                  </a:cubicBezTo>
                  <a:lnTo>
                    <a:pt x="218462" y="84788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83" name="Dowolny kształt: kształt 182">
              <a:extLst>
                <a:ext uri="{FF2B5EF4-FFF2-40B4-BE49-F238E27FC236}">
                  <a16:creationId xmlns:a16="http://schemas.microsoft.com/office/drawing/2014/main" id="{852EDF76-B39A-7EB7-59AC-8F906C39A926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3560731" y="7420641"/>
              <a:ext cx="145366" cy="249070"/>
            </a:xfrm>
            <a:custGeom>
              <a:avLst/>
              <a:gdLst>
                <a:gd name="connsiteX0" fmla="*/ 145617 w 145366"/>
                <a:gd name="connsiteY0" fmla="*/ 125334 h 249070"/>
                <a:gd name="connsiteX1" fmla="*/ 131805 w 145366"/>
                <a:gd name="connsiteY1" fmla="*/ 40621 h 249070"/>
                <a:gd name="connsiteX2" fmla="*/ 73106 w 145366"/>
                <a:gd name="connsiteY2" fmla="*/ 75 h 249070"/>
                <a:gd name="connsiteX3" fmla="*/ 13026 w 145366"/>
                <a:gd name="connsiteY3" fmla="*/ 43155 h 249070"/>
                <a:gd name="connsiteX4" fmla="*/ 251 w 145366"/>
                <a:gd name="connsiteY4" fmla="*/ 125334 h 249070"/>
                <a:gd name="connsiteX5" fmla="*/ 15789 w 145366"/>
                <a:gd name="connsiteY5" fmla="*/ 212581 h 249070"/>
                <a:gd name="connsiteX6" fmla="*/ 72761 w 145366"/>
                <a:gd name="connsiteY6" fmla="*/ 249145 h 249070"/>
                <a:gd name="connsiteX7" fmla="*/ 132841 w 145366"/>
                <a:gd name="connsiteY7" fmla="*/ 207151 h 249070"/>
                <a:gd name="connsiteX8" fmla="*/ 145617 w 145366"/>
                <a:gd name="connsiteY8" fmla="*/ 125334 h 249070"/>
                <a:gd name="connsiteX9" fmla="*/ 72761 w 145366"/>
                <a:gd name="connsiteY9" fmla="*/ 241181 h 249070"/>
                <a:gd name="connsiteX10" fmla="*/ 32708 w 145366"/>
                <a:gd name="connsiteY10" fmla="*/ 197376 h 249070"/>
                <a:gd name="connsiteX11" fmla="*/ 28910 w 145366"/>
                <a:gd name="connsiteY11" fmla="*/ 120990 h 249070"/>
                <a:gd name="connsiteX12" fmla="*/ 31672 w 145366"/>
                <a:gd name="connsiteY12" fmla="*/ 54378 h 249070"/>
                <a:gd name="connsiteX13" fmla="*/ 72761 w 145366"/>
                <a:gd name="connsiteY13" fmla="*/ 8039 h 249070"/>
                <a:gd name="connsiteX14" fmla="*/ 113505 w 145366"/>
                <a:gd name="connsiteY14" fmla="*/ 50396 h 249070"/>
                <a:gd name="connsiteX15" fmla="*/ 116958 w 145366"/>
                <a:gd name="connsiteY15" fmla="*/ 120990 h 249070"/>
                <a:gd name="connsiteX16" fmla="*/ 113160 w 145366"/>
                <a:gd name="connsiteY16" fmla="*/ 195928 h 249070"/>
                <a:gd name="connsiteX17" fmla="*/ 72761 w 145366"/>
                <a:gd name="connsiteY17" fmla="*/ 241181 h 24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5366" h="249070">
                  <a:moveTo>
                    <a:pt x="145617" y="125334"/>
                  </a:moveTo>
                  <a:cubicBezTo>
                    <a:pt x="145617" y="96372"/>
                    <a:pt x="143891" y="67411"/>
                    <a:pt x="131805" y="40621"/>
                  </a:cubicBezTo>
                  <a:cubicBezTo>
                    <a:pt x="115922" y="5867"/>
                    <a:pt x="87609" y="75"/>
                    <a:pt x="73106" y="75"/>
                  </a:cubicBezTo>
                  <a:cubicBezTo>
                    <a:pt x="52389" y="75"/>
                    <a:pt x="27183" y="9487"/>
                    <a:pt x="13026" y="43155"/>
                  </a:cubicBezTo>
                  <a:cubicBezTo>
                    <a:pt x="1977" y="68135"/>
                    <a:pt x="251" y="96372"/>
                    <a:pt x="251" y="125334"/>
                  </a:cubicBezTo>
                  <a:cubicBezTo>
                    <a:pt x="251" y="152486"/>
                    <a:pt x="1632" y="185068"/>
                    <a:pt x="15789" y="212581"/>
                  </a:cubicBezTo>
                  <a:cubicBezTo>
                    <a:pt x="30636" y="241905"/>
                    <a:pt x="55842" y="249145"/>
                    <a:pt x="72761" y="249145"/>
                  </a:cubicBezTo>
                  <a:cubicBezTo>
                    <a:pt x="91407" y="249145"/>
                    <a:pt x="117649" y="241543"/>
                    <a:pt x="132841" y="207151"/>
                  </a:cubicBezTo>
                  <a:cubicBezTo>
                    <a:pt x="143891" y="182172"/>
                    <a:pt x="145617" y="153934"/>
                    <a:pt x="145617" y="125334"/>
                  </a:cubicBezTo>
                  <a:close/>
                  <a:moveTo>
                    <a:pt x="72761" y="241181"/>
                  </a:moveTo>
                  <a:cubicBezTo>
                    <a:pt x="59295" y="241181"/>
                    <a:pt x="38923" y="232130"/>
                    <a:pt x="32708" y="197376"/>
                  </a:cubicBezTo>
                  <a:cubicBezTo>
                    <a:pt x="28910" y="175655"/>
                    <a:pt x="28910" y="142349"/>
                    <a:pt x="28910" y="120990"/>
                  </a:cubicBezTo>
                  <a:cubicBezTo>
                    <a:pt x="28910" y="97821"/>
                    <a:pt x="28910" y="73927"/>
                    <a:pt x="31672" y="54378"/>
                  </a:cubicBezTo>
                  <a:cubicBezTo>
                    <a:pt x="38232" y="11297"/>
                    <a:pt x="64129" y="8039"/>
                    <a:pt x="72761" y="8039"/>
                  </a:cubicBezTo>
                  <a:cubicBezTo>
                    <a:pt x="84156" y="8039"/>
                    <a:pt x="106945" y="14556"/>
                    <a:pt x="113505" y="50396"/>
                  </a:cubicBezTo>
                  <a:cubicBezTo>
                    <a:pt x="116958" y="70669"/>
                    <a:pt x="116958" y="98183"/>
                    <a:pt x="116958" y="120990"/>
                  </a:cubicBezTo>
                  <a:cubicBezTo>
                    <a:pt x="116958" y="148141"/>
                    <a:pt x="116958" y="172759"/>
                    <a:pt x="113160" y="195928"/>
                  </a:cubicBezTo>
                  <a:cubicBezTo>
                    <a:pt x="107981" y="230320"/>
                    <a:pt x="88299" y="241181"/>
                    <a:pt x="72761" y="241181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grpSp>
        <p:nvGrpSpPr>
          <p:cNvPr id="489" name="Grupa 488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 \Tr F_Q^{(N)} \leq 4 N \min_{\{h_i\}_i, \beta_i(h_i)=0} \left\| \sum_{i=1}^\mathfrak{p} \alpha_i(h_i))  \right\|$$&#10; \end{document}&#10;" title="IguanaTex Vector Display">
            <a:extLst>
              <a:ext uri="{FF2B5EF4-FFF2-40B4-BE49-F238E27FC236}">
                <a16:creationId xmlns:a16="http://schemas.microsoft.com/office/drawing/2014/main" id="{1BF1D9E9-846F-3062-2564-42610C80F800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2403756" y="4870636"/>
            <a:ext cx="4490786" cy="891434"/>
            <a:chOff x="5964435" y="7173618"/>
            <a:chExt cx="4490786" cy="891434"/>
          </a:xfrm>
        </p:grpSpPr>
        <p:sp>
          <p:nvSpPr>
            <p:cNvPr id="440" name="Dowolny kształt: kształt 439">
              <a:extLst>
                <a:ext uri="{FF2B5EF4-FFF2-40B4-BE49-F238E27FC236}">
                  <a16:creationId xmlns:a16="http://schemas.microsoft.com/office/drawing/2014/main" id="{4BC638D1-D1FD-2463-535A-BF71CB3C36F9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964435" y="7494208"/>
              <a:ext cx="169295" cy="198387"/>
            </a:xfrm>
            <a:custGeom>
              <a:avLst/>
              <a:gdLst>
                <a:gd name="connsiteX0" fmla="*/ 164486 w 169295"/>
                <a:gd name="connsiteY0" fmla="*/ 81 h 198387"/>
                <a:gd name="connsiteX1" fmla="*/ 5103 w 169295"/>
                <a:gd name="connsiteY1" fmla="*/ 81 h 198387"/>
                <a:gd name="connsiteX2" fmla="*/ 147 w 169295"/>
                <a:gd name="connsiteY2" fmla="*/ 66015 h 198387"/>
                <a:gd name="connsiteX3" fmla="*/ 6668 w 169295"/>
                <a:gd name="connsiteY3" fmla="*/ 66015 h 198387"/>
                <a:gd name="connsiteX4" fmla="*/ 53622 w 169295"/>
                <a:gd name="connsiteY4" fmla="*/ 9166 h 198387"/>
                <a:gd name="connsiteX5" fmla="*/ 67709 w 169295"/>
                <a:gd name="connsiteY5" fmla="*/ 9752 h 198387"/>
                <a:gd name="connsiteX6" fmla="*/ 73187 w 169295"/>
                <a:gd name="connsiteY6" fmla="*/ 20887 h 198387"/>
                <a:gd name="connsiteX7" fmla="*/ 73187 w 169295"/>
                <a:gd name="connsiteY7" fmla="*/ 175319 h 198387"/>
                <a:gd name="connsiteX8" fmla="*/ 45797 w 169295"/>
                <a:gd name="connsiteY8" fmla="*/ 189385 h 198387"/>
                <a:gd name="connsiteX9" fmla="*/ 35363 w 169295"/>
                <a:gd name="connsiteY9" fmla="*/ 189385 h 198387"/>
                <a:gd name="connsiteX10" fmla="*/ 35363 w 169295"/>
                <a:gd name="connsiteY10" fmla="*/ 198469 h 198387"/>
                <a:gd name="connsiteX11" fmla="*/ 84664 w 169295"/>
                <a:gd name="connsiteY11" fmla="*/ 197590 h 198387"/>
                <a:gd name="connsiteX12" fmla="*/ 134227 w 169295"/>
                <a:gd name="connsiteY12" fmla="*/ 198469 h 198387"/>
                <a:gd name="connsiteX13" fmla="*/ 134227 w 169295"/>
                <a:gd name="connsiteY13" fmla="*/ 189385 h 198387"/>
                <a:gd name="connsiteX14" fmla="*/ 123793 w 169295"/>
                <a:gd name="connsiteY14" fmla="*/ 189385 h 198387"/>
                <a:gd name="connsiteX15" fmla="*/ 96403 w 169295"/>
                <a:gd name="connsiteY15" fmla="*/ 175319 h 198387"/>
                <a:gd name="connsiteX16" fmla="*/ 96403 w 169295"/>
                <a:gd name="connsiteY16" fmla="*/ 20887 h 198387"/>
                <a:gd name="connsiteX17" fmla="*/ 101098 w 169295"/>
                <a:gd name="connsiteY17" fmla="*/ 9752 h 198387"/>
                <a:gd name="connsiteX18" fmla="*/ 115967 w 169295"/>
                <a:gd name="connsiteY18" fmla="*/ 9166 h 198387"/>
                <a:gd name="connsiteX19" fmla="*/ 162921 w 169295"/>
                <a:gd name="connsiteY19" fmla="*/ 66015 h 198387"/>
                <a:gd name="connsiteX20" fmla="*/ 169443 w 169295"/>
                <a:gd name="connsiteY20" fmla="*/ 66015 h 198387"/>
                <a:gd name="connsiteX21" fmla="*/ 164486 w 169295"/>
                <a:gd name="connsiteY21" fmla="*/ 81 h 19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9295" h="198387">
                  <a:moveTo>
                    <a:pt x="164486" y="81"/>
                  </a:moveTo>
                  <a:lnTo>
                    <a:pt x="5103" y="81"/>
                  </a:lnTo>
                  <a:lnTo>
                    <a:pt x="147" y="66015"/>
                  </a:lnTo>
                  <a:lnTo>
                    <a:pt x="6668" y="66015"/>
                  </a:lnTo>
                  <a:cubicBezTo>
                    <a:pt x="10320" y="18836"/>
                    <a:pt x="14233" y="9166"/>
                    <a:pt x="53622" y="9166"/>
                  </a:cubicBezTo>
                  <a:cubicBezTo>
                    <a:pt x="58318" y="9166"/>
                    <a:pt x="65100" y="9166"/>
                    <a:pt x="67709" y="9752"/>
                  </a:cubicBezTo>
                  <a:cubicBezTo>
                    <a:pt x="73187" y="10924"/>
                    <a:pt x="73187" y="14147"/>
                    <a:pt x="73187" y="20887"/>
                  </a:cubicBezTo>
                  <a:lnTo>
                    <a:pt x="73187" y="175319"/>
                  </a:lnTo>
                  <a:cubicBezTo>
                    <a:pt x="73187" y="185282"/>
                    <a:pt x="73187" y="189385"/>
                    <a:pt x="45797" y="189385"/>
                  </a:cubicBezTo>
                  <a:lnTo>
                    <a:pt x="35363" y="189385"/>
                  </a:lnTo>
                  <a:lnTo>
                    <a:pt x="35363" y="198469"/>
                  </a:lnTo>
                  <a:cubicBezTo>
                    <a:pt x="46058" y="197590"/>
                    <a:pt x="72665" y="197590"/>
                    <a:pt x="84664" y="197590"/>
                  </a:cubicBezTo>
                  <a:cubicBezTo>
                    <a:pt x="96664" y="197590"/>
                    <a:pt x="123532" y="197590"/>
                    <a:pt x="134227" y="198469"/>
                  </a:cubicBezTo>
                  <a:lnTo>
                    <a:pt x="134227" y="189385"/>
                  </a:lnTo>
                  <a:lnTo>
                    <a:pt x="123793" y="189385"/>
                  </a:lnTo>
                  <a:cubicBezTo>
                    <a:pt x="96403" y="189385"/>
                    <a:pt x="96403" y="185282"/>
                    <a:pt x="96403" y="175319"/>
                  </a:cubicBezTo>
                  <a:lnTo>
                    <a:pt x="96403" y="20887"/>
                  </a:lnTo>
                  <a:cubicBezTo>
                    <a:pt x="96403" y="15026"/>
                    <a:pt x="96403" y="10924"/>
                    <a:pt x="101098" y="9752"/>
                  </a:cubicBezTo>
                  <a:cubicBezTo>
                    <a:pt x="103968" y="9166"/>
                    <a:pt x="111011" y="9166"/>
                    <a:pt x="115967" y="9166"/>
                  </a:cubicBezTo>
                  <a:cubicBezTo>
                    <a:pt x="155356" y="9166"/>
                    <a:pt x="159269" y="18836"/>
                    <a:pt x="162921" y="66015"/>
                  </a:cubicBezTo>
                  <a:lnTo>
                    <a:pt x="169443" y="66015"/>
                  </a:lnTo>
                  <a:lnTo>
                    <a:pt x="164486" y="81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41" name="Dowolny kształt: kształt 440">
              <a:extLst>
                <a:ext uri="{FF2B5EF4-FFF2-40B4-BE49-F238E27FC236}">
                  <a16:creationId xmlns:a16="http://schemas.microsoft.com/office/drawing/2014/main" id="{E1E03FE4-0231-B1A4-0718-10634CAF2C15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129007" y="7563072"/>
              <a:ext cx="87647" cy="129523"/>
            </a:xfrm>
            <a:custGeom>
              <a:avLst/>
              <a:gdLst>
                <a:gd name="connsiteX0" fmla="*/ 36412 w 87647"/>
                <a:gd name="connsiteY0" fmla="*/ 32316 h 129523"/>
                <a:gd name="connsiteX1" fmla="*/ 36412 w 87647"/>
                <a:gd name="connsiteY1" fmla="*/ 81 h 129523"/>
                <a:gd name="connsiteX2" fmla="*/ 153 w 87647"/>
                <a:gd name="connsiteY2" fmla="*/ 3305 h 129523"/>
                <a:gd name="connsiteX3" fmla="*/ 153 w 87647"/>
                <a:gd name="connsiteY3" fmla="*/ 12389 h 129523"/>
                <a:gd name="connsiteX4" fmla="*/ 20500 w 87647"/>
                <a:gd name="connsiteY4" fmla="*/ 28799 h 129523"/>
                <a:gd name="connsiteX5" fmla="*/ 20500 w 87647"/>
                <a:gd name="connsiteY5" fmla="*/ 107334 h 129523"/>
                <a:gd name="connsiteX6" fmla="*/ 153 w 87647"/>
                <a:gd name="connsiteY6" fmla="*/ 120521 h 129523"/>
                <a:gd name="connsiteX7" fmla="*/ 153 w 87647"/>
                <a:gd name="connsiteY7" fmla="*/ 129605 h 129523"/>
                <a:gd name="connsiteX8" fmla="*/ 29891 w 87647"/>
                <a:gd name="connsiteY8" fmla="*/ 128726 h 129523"/>
                <a:gd name="connsiteX9" fmla="*/ 63020 w 87647"/>
                <a:gd name="connsiteY9" fmla="*/ 129605 h 129523"/>
                <a:gd name="connsiteX10" fmla="*/ 63020 w 87647"/>
                <a:gd name="connsiteY10" fmla="*/ 120521 h 129523"/>
                <a:gd name="connsiteX11" fmla="*/ 57542 w 87647"/>
                <a:gd name="connsiteY11" fmla="*/ 120521 h 129523"/>
                <a:gd name="connsiteX12" fmla="*/ 37717 w 87647"/>
                <a:gd name="connsiteY12" fmla="*/ 106748 h 129523"/>
                <a:gd name="connsiteX13" fmla="*/ 37717 w 87647"/>
                <a:gd name="connsiteY13" fmla="*/ 61620 h 129523"/>
                <a:gd name="connsiteX14" fmla="*/ 68498 w 87647"/>
                <a:gd name="connsiteY14" fmla="*/ 6528 h 129523"/>
                <a:gd name="connsiteX15" fmla="*/ 71367 w 87647"/>
                <a:gd name="connsiteY15" fmla="*/ 6821 h 129523"/>
                <a:gd name="connsiteX16" fmla="*/ 65367 w 87647"/>
                <a:gd name="connsiteY16" fmla="*/ 18250 h 129523"/>
                <a:gd name="connsiteX17" fmla="*/ 76584 w 87647"/>
                <a:gd name="connsiteY17" fmla="*/ 30850 h 129523"/>
                <a:gd name="connsiteX18" fmla="*/ 87801 w 87647"/>
                <a:gd name="connsiteY18" fmla="*/ 17957 h 129523"/>
                <a:gd name="connsiteX19" fmla="*/ 68498 w 87647"/>
                <a:gd name="connsiteY19" fmla="*/ 81 h 129523"/>
                <a:gd name="connsiteX20" fmla="*/ 36412 w 87647"/>
                <a:gd name="connsiteY20" fmla="*/ 32316 h 129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7647" h="129523">
                  <a:moveTo>
                    <a:pt x="36412" y="32316"/>
                  </a:moveTo>
                  <a:lnTo>
                    <a:pt x="36412" y="81"/>
                  </a:lnTo>
                  <a:lnTo>
                    <a:pt x="153" y="3305"/>
                  </a:lnTo>
                  <a:lnTo>
                    <a:pt x="153" y="12389"/>
                  </a:lnTo>
                  <a:cubicBezTo>
                    <a:pt x="18413" y="12389"/>
                    <a:pt x="20500" y="14440"/>
                    <a:pt x="20500" y="28799"/>
                  </a:cubicBezTo>
                  <a:lnTo>
                    <a:pt x="20500" y="107334"/>
                  </a:lnTo>
                  <a:cubicBezTo>
                    <a:pt x="20500" y="120521"/>
                    <a:pt x="17631" y="120521"/>
                    <a:pt x="153" y="120521"/>
                  </a:cubicBezTo>
                  <a:lnTo>
                    <a:pt x="153" y="129605"/>
                  </a:lnTo>
                  <a:cubicBezTo>
                    <a:pt x="10327" y="129312"/>
                    <a:pt x="22587" y="128726"/>
                    <a:pt x="29891" y="128726"/>
                  </a:cubicBezTo>
                  <a:cubicBezTo>
                    <a:pt x="40325" y="128726"/>
                    <a:pt x="52585" y="128726"/>
                    <a:pt x="63020" y="129605"/>
                  </a:cubicBezTo>
                  <a:lnTo>
                    <a:pt x="63020" y="120521"/>
                  </a:lnTo>
                  <a:lnTo>
                    <a:pt x="57542" y="120521"/>
                  </a:lnTo>
                  <a:cubicBezTo>
                    <a:pt x="38238" y="120521"/>
                    <a:pt x="37717" y="117297"/>
                    <a:pt x="37717" y="106748"/>
                  </a:cubicBezTo>
                  <a:lnTo>
                    <a:pt x="37717" y="61620"/>
                  </a:lnTo>
                  <a:cubicBezTo>
                    <a:pt x="37717" y="32609"/>
                    <a:pt x="48673" y="6528"/>
                    <a:pt x="68498" y="6528"/>
                  </a:cubicBezTo>
                  <a:cubicBezTo>
                    <a:pt x="70324" y="6528"/>
                    <a:pt x="70845" y="6528"/>
                    <a:pt x="71367" y="6821"/>
                  </a:cubicBezTo>
                  <a:cubicBezTo>
                    <a:pt x="70585" y="7114"/>
                    <a:pt x="65367" y="10631"/>
                    <a:pt x="65367" y="18250"/>
                  </a:cubicBezTo>
                  <a:cubicBezTo>
                    <a:pt x="65367" y="26455"/>
                    <a:pt x="70845" y="30850"/>
                    <a:pt x="76584" y="30850"/>
                  </a:cubicBezTo>
                  <a:cubicBezTo>
                    <a:pt x="81280" y="30850"/>
                    <a:pt x="87801" y="27334"/>
                    <a:pt x="87801" y="17957"/>
                  </a:cubicBezTo>
                  <a:cubicBezTo>
                    <a:pt x="87801" y="8579"/>
                    <a:pt x="79714" y="81"/>
                    <a:pt x="68498" y="81"/>
                  </a:cubicBezTo>
                  <a:cubicBezTo>
                    <a:pt x="49455" y="81"/>
                    <a:pt x="40064" y="19715"/>
                    <a:pt x="36412" y="32316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42" name="Dowolny kształt: kształt 441">
              <a:extLst>
                <a:ext uri="{FF2B5EF4-FFF2-40B4-BE49-F238E27FC236}">
                  <a16:creationId xmlns:a16="http://schemas.microsoft.com/office/drawing/2014/main" id="{BA7A1260-72CC-9EA3-3839-4BEEA641DCBD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233784" y="7493329"/>
              <a:ext cx="185410" cy="199267"/>
            </a:xfrm>
            <a:custGeom>
              <a:avLst/>
              <a:gdLst>
                <a:gd name="connsiteX0" fmla="*/ 69284 w 185410"/>
                <a:gd name="connsiteY0" fmla="*/ 104110 h 199267"/>
                <a:gd name="connsiteX1" fmla="*/ 94587 w 185410"/>
                <a:gd name="connsiteY1" fmla="*/ 104110 h 199267"/>
                <a:gd name="connsiteX2" fmla="*/ 116238 w 185410"/>
                <a:gd name="connsiteY2" fmla="*/ 117297 h 199267"/>
                <a:gd name="connsiteX3" fmla="*/ 114412 w 185410"/>
                <a:gd name="connsiteY3" fmla="*/ 131656 h 199267"/>
                <a:gd name="connsiteX4" fmla="*/ 113630 w 185410"/>
                <a:gd name="connsiteY4" fmla="*/ 134880 h 199267"/>
                <a:gd name="connsiteX5" fmla="*/ 116760 w 185410"/>
                <a:gd name="connsiteY5" fmla="*/ 138396 h 199267"/>
                <a:gd name="connsiteX6" fmla="*/ 120673 w 185410"/>
                <a:gd name="connsiteY6" fmla="*/ 132242 h 199267"/>
                <a:gd name="connsiteX7" fmla="*/ 135020 w 185410"/>
                <a:gd name="connsiteY7" fmla="*/ 68653 h 199267"/>
                <a:gd name="connsiteX8" fmla="*/ 135802 w 185410"/>
                <a:gd name="connsiteY8" fmla="*/ 63964 h 199267"/>
                <a:gd name="connsiteX9" fmla="*/ 132672 w 185410"/>
                <a:gd name="connsiteY9" fmla="*/ 60741 h 199267"/>
                <a:gd name="connsiteX10" fmla="*/ 128759 w 185410"/>
                <a:gd name="connsiteY10" fmla="*/ 66894 h 199267"/>
                <a:gd name="connsiteX11" fmla="*/ 95109 w 185410"/>
                <a:gd name="connsiteY11" fmla="*/ 95026 h 199267"/>
                <a:gd name="connsiteX12" fmla="*/ 71371 w 185410"/>
                <a:gd name="connsiteY12" fmla="*/ 95026 h 199267"/>
                <a:gd name="connsiteX13" fmla="*/ 88066 w 185410"/>
                <a:gd name="connsiteY13" fmla="*/ 20594 h 199267"/>
                <a:gd name="connsiteX14" fmla="*/ 102152 w 185410"/>
                <a:gd name="connsiteY14" fmla="*/ 9166 h 199267"/>
                <a:gd name="connsiteX15" fmla="*/ 136585 w 185410"/>
                <a:gd name="connsiteY15" fmla="*/ 9166 h 199267"/>
                <a:gd name="connsiteX16" fmla="*/ 174670 w 185410"/>
                <a:gd name="connsiteY16" fmla="*/ 41400 h 199267"/>
                <a:gd name="connsiteX17" fmla="*/ 173887 w 185410"/>
                <a:gd name="connsiteY17" fmla="*/ 57224 h 199267"/>
                <a:gd name="connsiteX18" fmla="*/ 173366 w 185410"/>
                <a:gd name="connsiteY18" fmla="*/ 62499 h 199267"/>
                <a:gd name="connsiteX19" fmla="*/ 176496 w 185410"/>
                <a:gd name="connsiteY19" fmla="*/ 66015 h 199267"/>
                <a:gd name="connsiteX20" fmla="*/ 180148 w 185410"/>
                <a:gd name="connsiteY20" fmla="*/ 58689 h 199267"/>
                <a:gd name="connsiteX21" fmla="*/ 185365 w 185410"/>
                <a:gd name="connsiteY21" fmla="*/ 7993 h 199267"/>
                <a:gd name="connsiteX22" fmla="*/ 178322 w 185410"/>
                <a:gd name="connsiteY22" fmla="*/ 81 h 199267"/>
                <a:gd name="connsiteX23" fmla="*/ 50502 w 185410"/>
                <a:gd name="connsiteY23" fmla="*/ 81 h 199267"/>
                <a:gd name="connsiteX24" fmla="*/ 42677 w 185410"/>
                <a:gd name="connsiteY24" fmla="*/ 5942 h 199267"/>
                <a:gd name="connsiteX25" fmla="*/ 49981 w 185410"/>
                <a:gd name="connsiteY25" fmla="*/ 9166 h 199267"/>
                <a:gd name="connsiteX26" fmla="*/ 66936 w 185410"/>
                <a:gd name="connsiteY26" fmla="*/ 14440 h 199267"/>
                <a:gd name="connsiteX27" fmla="*/ 65632 w 185410"/>
                <a:gd name="connsiteY27" fmla="*/ 21473 h 199267"/>
                <a:gd name="connsiteX28" fmla="*/ 31199 w 185410"/>
                <a:gd name="connsiteY28" fmla="*/ 176491 h 199267"/>
                <a:gd name="connsiteX29" fmla="*/ 7461 w 185410"/>
                <a:gd name="connsiteY29" fmla="*/ 190264 h 199267"/>
                <a:gd name="connsiteX30" fmla="*/ 157 w 185410"/>
                <a:gd name="connsiteY30" fmla="*/ 195832 h 199267"/>
                <a:gd name="connsiteX31" fmla="*/ 4070 w 185410"/>
                <a:gd name="connsiteY31" fmla="*/ 199348 h 199267"/>
                <a:gd name="connsiteX32" fmla="*/ 38503 w 185410"/>
                <a:gd name="connsiteY32" fmla="*/ 198469 h 199267"/>
                <a:gd name="connsiteX33" fmla="*/ 77371 w 185410"/>
                <a:gd name="connsiteY33" fmla="*/ 199348 h 199267"/>
                <a:gd name="connsiteX34" fmla="*/ 82849 w 185410"/>
                <a:gd name="connsiteY34" fmla="*/ 193781 h 199267"/>
                <a:gd name="connsiteX35" fmla="*/ 81284 w 185410"/>
                <a:gd name="connsiteY35" fmla="*/ 190557 h 199267"/>
                <a:gd name="connsiteX36" fmla="*/ 73980 w 185410"/>
                <a:gd name="connsiteY36" fmla="*/ 190264 h 199267"/>
                <a:gd name="connsiteX37" fmla="*/ 60415 w 185410"/>
                <a:gd name="connsiteY37" fmla="*/ 189678 h 199267"/>
                <a:gd name="connsiteX38" fmla="*/ 52068 w 185410"/>
                <a:gd name="connsiteY38" fmla="*/ 183817 h 199267"/>
                <a:gd name="connsiteX39" fmla="*/ 53111 w 185410"/>
                <a:gd name="connsiteY39" fmla="*/ 177077 h 199267"/>
                <a:gd name="connsiteX40" fmla="*/ 69284 w 185410"/>
                <a:gd name="connsiteY40" fmla="*/ 104110 h 199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85410" h="199267">
                  <a:moveTo>
                    <a:pt x="69284" y="104110"/>
                  </a:moveTo>
                  <a:lnTo>
                    <a:pt x="94587" y="104110"/>
                  </a:lnTo>
                  <a:cubicBezTo>
                    <a:pt x="114151" y="104110"/>
                    <a:pt x="116238" y="108799"/>
                    <a:pt x="116238" y="117297"/>
                  </a:cubicBezTo>
                  <a:cubicBezTo>
                    <a:pt x="116238" y="119348"/>
                    <a:pt x="116238" y="122865"/>
                    <a:pt x="114412" y="131656"/>
                  </a:cubicBezTo>
                  <a:cubicBezTo>
                    <a:pt x="113891" y="133121"/>
                    <a:pt x="113630" y="134294"/>
                    <a:pt x="113630" y="134880"/>
                  </a:cubicBezTo>
                  <a:cubicBezTo>
                    <a:pt x="113630" y="137224"/>
                    <a:pt x="115195" y="138396"/>
                    <a:pt x="116760" y="138396"/>
                  </a:cubicBezTo>
                  <a:cubicBezTo>
                    <a:pt x="119369" y="138396"/>
                    <a:pt x="119369" y="137517"/>
                    <a:pt x="120673" y="132242"/>
                  </a:cubicBezTo>
                  <a:lnTo>
                    <a:pt x="135020" y="68653"/>
                  </a:lnTo>
                  <a:cubicBezTo>
                    <a:pt x="135802" y="65429"/>
                    <a:pt x="135802" y="64843"/>
                    <a:pt x="135802" y="63964"/>
                  </a:cubicBezTo>
                  <a:cubicBezTo>
                    <a:pt x="135802" y="63378"/>
                    <a:pt x="135281" y="60741"/>
                    <a:pt x="132672" y="60741"/>
                  </a:cubicBezTo>
                  <a:cubicBezTo>
                    <a:pt x="130064" y="60741"/>
                    <a:pt x="129803" y="62206"/>
                    <a:pt x="128759" y="66894"/>
                  </a:cubicBezTo>
                  <a:cubicBezTo>
                    <a:pt x="123281" y="89751"/>
                    <a:pt x="117282" y="95026"/>
                    <a:pt x="95109" y="95026"/>
                  </a:cubicBezTo>
                  <a:lnTo>
                    <a:pt x="71371" y="95026"/>
                  </a:lnTo>
                  <a:lnTo>
                    <a:pt x="88066" y="20594"/>
                  </a:lnTo>
                  <a:cubicBezTo>
                    <a:pt x="90413" y="10338"/>
                    <a:pt x="90674" y="9166"/>
                    <a:pt x="102152" y="9166"/>
                  </a:cubicBezTo>
                  <a:lnTo>
                    <a:pt x="136585" y="9166"/>
                  </a:lnTo>
                  <a:cubicBezTo>
                    <a:pt x="168670" y="9166"/>
                    <a:pt x="174670" y="18836"/>
                    <a:pt x="174670" y="41400"/>
                  </a:cubicBezTo>
                  <a:cubicBezTo>
                    <a:pt x="174670" y="48140"/>
                    <a:pt x="174670" y="49312"/>
                    <a:pt x="173887" y="57224"/>
                  </a:cubicBezTo>
                  <a:cubicBezTo>
                    <a:pt x="173366" y="61034"/>
                    <a:pt x="173366" y="61620"/>
                    <a:pt x="173366" y="62499"/>
                  </a:cubicBezTo>
                  <a:cubicBezTo>
                    <a:pt x="173366" y="63964"/>
                    <a:pt x="174148" y="66015"/>
                    <a:pt x="176496" y="66015"/>
                  </a:cubicBezTo>
                  <a:cubicBezTo>
                    <a:pt x="179365" y="66015"/>
                    <a:pt x="179626" y="64257"/>
                    <a:pt x="180148" y="58689"/>
                  </a:cubicBezTo>
                  <a:lnTo>
                    <a:pt x="185365" y="7993"/>
                  </a:lnTo>
                  <a:cubicBezTo>
                    <a:pt x="186148" y="81"/>
                    <a:pt x="184843" y="81"/>
                    <a:pt x="178322" y="81"/>
                  </a:cubicBezTo>
                  <a:lnTo>
                    <a:pt x="50502" y="81"/>
                  </a:lnTo>
                  <a:cubicBezTo>
                    <a:pt x="45285" y="81"/>
                    <a:pt x="42677" y="81"/>
                    <a:pt x="42677" y="5942"/>
                  </a:cubicBezTo>
                  <a:cubicBezTo>
                    <a:pt x="42677" y="9166"/>
                    <a:pt x="45024" y="9166"/>
                    <a:pt x="49981" y="9166"/>
                  </a:cubicBezTo>
                  <a:cubicBezTo>
                    <a:pt x="59632" y="9166"/>
                    <a:pt x="66936" y="9166"/>
                    <a:pt x="66936" y="14440"/>
                  </a:cubicBezTo>
                  <a:cubicBezTo>
                    <a:pt x="66936" y="15612"/>
                    <a:pt x="66936" y="16198"/>
                    <a:pt x="65632" y="21473"/>
                  </a:cubicBezTo>
                  <a:lnTo>
                    <a:pt x="31199" y="176491"/>
                  </a:lnTo>
                  <a:cubicBezTo>
                    <a:pt x="28591" y="187920"/>
                    <a:pt x="28069" y="190264"/>
                    <a:pt x="7461" y="190264"/>
                  </a:cubicBezTo>
                  <a:cubicBezTo>
                    <a:pt x="3027" y="190264"/>
                    <a:pt x="157" y="190264"/>
                    <a:pt x="157" y="195832"/>
                  </a:cubicBezTo>
                  <a:cubicBezTo>
                    <a:pt x="157" y="199348"/>
                    <a:pt x="3288" y="199348"/>
                    <a:pt x="4070" y="199348"/>
                  </a:cubicBezTo>
                  <a:cubicBezTo>
                    <a:pt x="11635" y="199348"/>
                    <a:pt x="30938" y="198469"/>
                    <a:pt x="38503" y="198469"/>
                  </a:cubicBezTo>
                  <a:cubicBezTo>
                    <a:pt x="47111" y="198469"/>
                    <a:pt x="68762" y="199348"/>
                    <a:pt x="77371" y="199348"/>
                  </a:cubicBezTo>
                  <a:cubicBezTo>
                    <a:pt x="79718" y="199348"/>
                    <a:pt x="82849" y="199348"/>
                    <a:pt x="82849" y="193781"/>
                  </a:cubicBezTo>
                  <a:cubicBezTo>
                    <a:pt x="82849" y="191436"/>
                    <a:pt x="81284" y="190850"/>
                    <a:pt x="81284" y="190557"/>
                  </a:cubicBezTo>
                  <a:cubicBezTo>
                    <a:pt x="80501" y="190264"/>
                    <a:pt x="79979" y="190264"/>
                    <a:pt x="73980" y="190264"/>
                  </a:cubicBezTo>
                  <a:cubicBezTo>
                    <a:pt x="68241" y="190264"/>
                    <a:pt x="66936" y="190264"/>
                    <a:pt x="60415" y="189678"/>
                  </a:cubicBezTo>
                  <a:cubicBezTo>
                    <a:pt x="52850" y="188799"/>
                    <a:pt x="52068" y="187627"/>
                    <a:pt x="52068" y="183817"/>
                  </a:cubicBezTo>
                  <a:cubicBezTo>
                    <a:pt x="52068" y="183231"/>
                    <a:pt x="52068" y="181473"/>
                    <a:pt x="53111" y="177077"/>
                  </a:cubicBezTo>
                  <a:lnTo>
                    <a:pt x="69284" y="104110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43" name="Dowolny kształt: kształt 442">
              <a:extLst>
                <a:ext uri="{FF2B5EF4-FFF2-40B4-BE49-F238E27FC236}">
                  <a16:creationId xmlns:a16="http://schemas.microsoft.com/office/drawing/2014/main" id="{CA6E3D35-1D3E-572D-DB30-361A6D3F475C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448846" y="7386533"/>
              <a:ext cx="47475" cy="204922"/>
            </a:xfrm>
            <a:custGeom>
              <a:avLst/>
              <a:gdLst>
                <a:gd name="connsiteX0" fmla="*/ 43989 w 47475"/>
                <a:gd name="connsiteY0" fmla="*/ 76 h 204922"/>
                <a:gd name="connsiteX1" fmla="*/ 165 w 47475"/>
                <a:gd name="connsiteY1" fmla="*/ 102435 h 204922"/>
                <a:gd name="connsiteX2" fmla="*/ 43989 w 47475"/>
                <a:gd name="connsiteY2" fmla="*/ 204999 h 204922"/>
                <a:gd name="connsiteX3" fmla="*/ 47641 w 47475"/>
                <a:gd name="connsiteY3" fmla="*/ 202537 h 204922"/>
                <a:gd name="connsiteX4" fmla="*/ 45815 w 47475"/>
                <a:gd name="connsiteY4" fmla="*/ 199460 h 204922"/>
                <a:gd name="connsiteX5" fmla="*/ 12582 w 47475"/>
                <a:gd name="connsiteY5" fmla="*/ 102640 h 204922"/>
                <a:gd name="connsiteX6" fmla="*/ 46363 w 47475"/>
                <a:gd name="connsiteY6" fmla="*/ 4999 h 204922"/>
                <a:gd name="connsiteX7" fmla="*/ 47641 w 47475"/>
                <a:gd name="connsiteY7" fmla="*/ 2538 h 204922"/>
                <a:gd name="connsiteX8" fmla="*/ 43989 w 47475"/>
                <a:gd name="connsiteY8" fmla="*/ 76 h 204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475" h="204922">
                  <a:moveTo>
                    <a:pt x="43989" y="76"/>
                  </a:moveTo>
                  <a:cubicBezTo>
                    <a:pt x="9295" y="27563"/>
                    <a:pt x="165" y="71050"/>
                    <a:pt x="165" y="102435"/>
                  </a:cubicBezTo>
                  <a:cubicBezTo>
                    <a:pt x="165" y="131358"/>
                    <a:pt x="7834" y="176281"/>
                    <a:pt x="43989" y="204999"/>
                  </a:cubicBezTo>
                  <a:cubicBezTo>
                    <a:pt x="45450" y="204999"/>
                    <a:pt x="47641" y="204999"/>
                    <a:pt x="47641" y="202537"/>
                  </a:cubicBezTo>
                  <a:cubicBezTo>
                    <a:pt x="47641" y="201307"/>
                    <a:pt x="47093" y="200896"/>
                    <a:pt x="45815" y="199460"/>
                  </a:cubicBezTo>
                  <a:cubicBezTo>
                    <a:pt x="21529" y="174845"/>
                    <a:pt x="12582" y="139973"/>
                    <a:pt x="12582" y="102640"/>
                  </a:cubicBezTo>
                  <a:cubicBezTo>
                    <a:pt x="12582" y="47256"/>
                    <a:pt x="31390" y="20179"/>
                    <a:pt x="46363" y="4999"/>
                  </a:cubicBezTo>
                  <a:cubicBezTo>
                    <a:pt x="47093" y="4179"/>
                    <a:pt x="47641" y="3563"/>
                    <a:pt x="47641" y="2538"/>
                  </a:cubicBezTo>
                  <a:cubicBezTo>
                    <a:pt x="47641" y="76"/>
                    <a:pt x="45450" y="76"/>
                    <a:pt x="43989" y="76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44" name="Dowolny kształt: kształt 443">
              <a:extLst>
                <a:ext uri="{FF2B5EF4-FFF2-40B4-BE49-F238E27FC236}">
                  <a16:creationId xmlns:a16="http://schemas.microsoft.com/office/drawing/2014/main" id="{0E120DE8-43E6-069D-38B1-71239516777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521964" y="7400276"/>
              <a:ext cx="162695" cy="140102"/>
            </a:xfrm>
            <a:custGeom>
              <a:avLst/>
              <a:gdLst>
                <a:gd name="connsiteX0" fmla="*/ 139857 w 162695"/>
                <a:gd name="connsiteY0" fmla="*/ 22435 h 140102"/>
                <a:gd name="connsiteX1" fmla="*/ 159212 w 162695"/>
                <a:gd name="connsiteY1" fmla="*/ 7461 h 140102"/>
                <a:gd name="connsiteX2" fmla="*/ 162864 w 162695"/>
                <a:gd name="connsiteY2" fmla="*/ 2948 h 140102"/>
                <a:gd name="connsiteX3" fmla="*/ 160125 w 162695"/>
                <a:gd name="connsiteY3" fmla="*/ 76 h 140102"/>
                <a:gd name="connsiteX4" fmla="*/ 141135 w 162695"/>
                <a:gd name="connsiteY4" fmla="*/ 897 h 140102"/>
                <a:gd name="connsiteX5" fmla="*/ 121779 w 162695"/>
                <a:gd name="connsiteY5" fmla="*/ 76 h 140102"/>
                <a:gd name="connsiteX6" fmla="*/ 118127 w 162695"/>
                <a:gd name="connsiteY6" fmla="*/ 4589 h 140102"/>
                <a:gd name="connsiteX7" fmla="*/ 122144 w 162695"/>
                <a:gd name="connsiteY7" fmla="*/ 7461 h 140102"/>
                <a:gd name="connsiteX8" fmla="*/ 133831 w 162695"/>
                <a:gd name="connsiteY8" fmla="*/ 15871 h 140102"/>
                <a:gd name="connsiteX9" fmla="*/ 133100 w 162695"/>
                <a:gd name="connsiteY9" fmla="*/ 20794 h 140102"/>
                <a:gd name="connsiteX10" fmla="*/ 113197 w 162695"/>
                <a:gd name="connsiteY10" fmla="*/ 110230 h 140102"/>
                <a:gd name="connsiteX11" fmla="*/ 66817 w 162695"/>
                <a:gd name="connsiteY11" fmla="*/ 3563 h 140102"/>
                <a:gd name="connsiteX12" fmla="*/ 60608 w 162695"/>
                <a:gd name="connsiteY12" fmla="*/ 76 h 140102"/>
                <a:gd name="connsiteX13" fmla="*/ 35592 w 162695"/>
                <a:gd name="connsiteY13" fmla="*/ 76 h 140102"/>
                <a:gd name="connsiteX14" fmla="*/ 29749 w 162695"/>
                <a:gd name="connsiteY14" fmla="*/ 4589 h 140102"/>
                <a:gd name="connsiteX15" fmla="*/ 35775 w 162695"/>
                <a:gd name="connsiteY15" fmla="*/ 7461 h 140102"/>
                <a:gd name="connsiteX16" fmla="*/ 47461 w 162695"/>
                <a:gd name="connsiteY16" fmla="*/ 8486 h 140102"/>
                <a:gd name="connsiteX17" fmla="*/ 22993 w 162695"/>
                <a:gd name="connsiteY17" fmla="*/ 118230 h 140102"/>
                <a:gd name="connsiteX18" fmla="*/ 4003 w 162695"/>
                <a:gd name="connsiteY18" fmla="*/ 132794 h 140102"/>
                <a:gd name="connsiteX19" fmla="*/ 168 w 162695"/>
                <a:gd name="connsiteY19" fmla="*/ 137102 h 140102"/>
                <a:gd name="connsiteX20" fmla="*/ 2907 w 162695"/>
                <a:gd name="connsiteY20" fmla="*/ 140178 h 140102"/>
                <a:gd name="connsiteX21" fmla="*/ 21897 w 162695"/>
                <a:gd name="connsiteY21" fmla="*/ 139358 h 140102"/>
                <a:gd name="connsiteX22" fmla="*/ 41253 w 162695"/>
                <a:gd name="connsiteY22" fmla="*/ 140178 h 140102"/>
                <a:gd name="connsiteX23" fmla="*/ 44905 w 162695"/>
                <a:gd name="connsiteY23" fmla="*/ 135871 h 140102"/>
                <a:gd name="connsiteX24" fmla="*/ 40705 w 162695"/>
                <a:gd name="connsiteY24" fmla="*/ 132794 h 140102"/>
                <a:gd name="connsiteX25" fmla="*/ 29201 w 162695"/>
                <a:gd name="connsiteY25" fmla="*/ 124178 h 140102"/>
                <a:gd name="connsiteX26" fmla="*/ 29932 w 162695"/>
                <a:gd name="connsiteY26" fmla="*/ 119050 h 140102"/>
                <a:gd name="connsiteX27" fmla="*/ 53305 w 162695"/>
                <a:gd name="connsiteY27" fmla="*/ 14025 h 140102"/>
                <a:gd name="connsiteX28" fmla="*/ 106624 w 162695"/>
                <a:gd name="connsiteY28" fmla="*/ 136691 h 140102"/>
                <a:gd name="connsiteX29" fmla="*/ 110641 w 162695"/>
                <a:gd name="connsiteY29" fmla="*/ 140178 h 140102"/>
                <a:gd name="connsiteX30" fmla="*/ 114475 w 162695"/>
                <a:gd name="connsiteY30" fmla="*/ 135871 h 140102"/>
                <a:gd name="connsiteX31" fmla="*/ 139857 w 162695"/>
                <a:gd name="connsiteY31" fmla="*/ 22435 h 140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62695" h="140102">
                  <a:moveTo>
                    <a:pt x="139857" y="22435"/>
                  </a:moveTo>
                  <a:cubicBezTo>
                    <a:pt x="141683" y="14640"/>
                    <a:pt x="144604" y="7871"/>
                    <a:pt x="159212" y="7461"/>
                  </a:cubicBezTo>
                  <a:cubicBezTo>
                    <a:pt x="160125" y="7461"/>
                    <a:pt x="162864" y="7256"/>
                    <a:pt x="162864" y="2948"/>
                  </a:cubicBezTo>
                  <a:cubicBezTo>
                    <a:pt x="162864" y="1717"/>
                    <a:pt x="161951" y="76"/>
                    <a:pt x="160125" y="76"/>
                  </a:cubicBezTo>
                  <a:cubicBezTo>
                    <a:pt x="154099" y="76"/>
                    <a:pt x="147343" y="897"/>
                    <a:pt x="141135" y="897"/>
                  </a:cubicBezTo>
                  <a:cubicBezTo>
                    <a:pt x="136752" y="897"/>
                    <a:pt x="126162" y="76"/>
                    <a:pt x="121779" y="76"/>
                  </a:cubicBezTo>
                  <a:cubicBezTo>
                    <a:pt x="120866" y="76"/>
                    <a:pt x="118127" y="76"/>
                    <a:pt x="118127" y="4589"/>
                  </a:cubicBezTo>
                  <a:cubicBezTo>
                    <a:pt x="118127" y="7256"/>
                    <a:pt x="120501" y="7461"/>
                    <a:pt x="122144" y="7461"/>
                  </a:cubicBezTo>
                  <a:cubicBezTo>
                    <a:pt x="130727" y="7666"/>
                    <a:pt x="133831" y="10743"/>
                    <a:pt x="133831" y="15871"/>
                  </a:cubicBezTo>
                  <a:cubicBezTo>
                    <a:pt x="133831" y="17512"/>
                    <a:pt x="133648" y="18538"/>
                    <a:pt x="133100" y="20794"/>
                  </a:cubicBezTo>
                  <a:lnTo>
                    <a:pt x="113197" y="110230"/>
                  </a:lnTo>
                  <a:lnTo>
                    <a:pt x="66817" y="3563"/>
                  </a:lnTo>
                  <a:cubicBezTo>
                    <a:pt x="65356" y="76"/>
                    <a:pt x="64991" y="76"/>
                    <a:pt x="60608" y="76"/>
                  </a:cubicBezTo>
                  <a:lnTo>
                    <a:pt x="35592" y="76"/>
                  </a:lnTo>
                  <a:cubicBezTo>
                    <a:pt x="32123" y="76"/>
                    <a:pt x="29749" y="76"/>
                    <a:pt x="29749" y="4589"/>
                  </a:cubicBezTo>
                  <a:cubicBezTo>
                    <a:pt x="29749" y="7461"/>
                    <a:pt x="31940" y="7461"/>
                    <a:pt x="35775" y="7461"/>
                  </a:cubicBezTo>
                  <a:cubicBezTo>
                    <a:pt x="39610" y="7461"/>
                    <a:pt x="43627" y="7666"/>
                    <a:pt x="47461" y="8486"/>
                  </a:cubicBezTo>
                  <a:lnTo>
                    <a:pt x="22993" y="118230"/>
                  </a:lnTo>
                  <a:cubicBezTo>
                    <a:pt x="21350" y="126025"/>
                    <a:pt x="18245" y="132178"/>
                    <a:pt x="4003" y="132794"/>
                  </a:cubicBezTo>
                  <a:cubicBezTo>
                    <a:pt x="2725" y="132794"/>
                    <a:pt x="168" y="132999"/>
                    <a:pt x="168" y="137102"/>
                  </a:cubicBezTo>
                  <a:cubicBezTo>
                    <a:pt x="168" y="139358"/>
                    <a:pt x="1629" y="140178"/>
                    <a:pt x="2907" y="140178"/>
                  </a:cubicBezTo>
                  <a:cubicBezTo>
                    <a:pt x="8933" y="140178"/>
                    <a:pt x="15689" y="139358"/>
                    <a:pt x="21897" y="139358"/>
                  </a:cubicBezTo>
                  <a:cubicBezTo>
                    <a:pt x="26280" y="139358"/>
                    <a:pt x="36871" y="140178"/>
                    <a:pt x="41253" y="140178"/>
                  </a:cubicBezTo>
                  <a:cubicBezTo>
                    <a:pt x="43079" y="140178"/>
                    <a:pt x="44905" y="139153"/>
                    <a:pt x="44905" y="135871"/>
                  </a:cubicBezTo>
                  <a:cubicBezTo>
                    <a:pt x="44905" y="132999"/>
                    <a:pt x="42714" y="132794"/>
                    <a:pt x="40705" y="132794"/>
                  </a:cubicBezTo>
                  <a:cubicBezTo>
                    <a:pt x="29201" y="132384"/>
                    <a:pt x="29201" y="127050"/>
                    <a:pt x="29201" y="124178"/>
                  </a:cubicBezTo>
                  <a:cubicBezTo>
                    <a:pt x="29201" y="123358"/>
                    <a:pt x="29201" y="122332"/>
                    <a:pt x="29932" y="119050"/>
                  </a:cubicBezTo>
                  <a:lnTo>
                    <a:pt x="53305" y="14025"/>
                  </a:lnTo>
                  <a:lnTo>
                    <a:pt x="106624" y="136691"/>
                  </a:lnTo>
                  <a:cubicBezTo>
                    <a:pt x="108084" y="139973"/>
                    <a:pt x="108815" y="140178"/>
                    <a:pt x="110641" y="140178"/>
                  </a:cubicBezTo>
                  <a:cubicBezTo>
                    <a:pt x="113562" y="140178"/>
                    <a:pt x="113562" y="139563"/>
                    <a:pt x="114475" y="135871"/>
                  </a:cubicBezTo>
                  <a:lnTo>
                    <a:pt x="139857" y="22435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45" name="Dowolny kształt: kształt 444">
              <a:extLst>
                <a:ext uri="{FF2B5EF4-FFF2-40B4-BE49-F238E27FC236}">
                  <a16:creationId xmlns:a16="http://schemas.microsoft.com/office/drawing/2014/main" id="{70D4B733-A6E0-64E6-A51D-2A3441682239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707139" y="7386533"/>
              <a:ext cx="47293" cy="204922"/>
            </a:xfrm>
            <a:custGeom>
              <a:avLst/>
              <a:gdLst>
                <a:gd name="connsiteX0" fmla="*/ 3645 w 47293"/>
                <a:gd name="connsiteY0" fmla="*/ 76 h 204922"/>
                <a:gd name="connsiteX1" fmla="*/ 175 w 47293"/>
                <a:gd name="connsiteY1" fmla="*/ 2538 h 204922"/>
                <a:gd name="connsiteX2" fmla="*/ 1819 w 47293"/>
                <a:gd name="connsiteY2" fmla="*/ 5615 h 204922"/>
                <a:gd name="connsiteX3" fmla="*/ 35052 w 47293"/>
                <a:gd name="connsiteY3" fmla="*/ 102435 h 204922"/>
                <a:gd name="connsiteX4" fmla="*/ 3462 w 47293"/>
                <a:gd name="connsiteY4" fmla="*/ 197819 h 204922"/>
                <a:gd name="connsiteX5" fmla="*/ 175 w 47293"/>
                <a:gd name="connsiteY5" fmla="*/ 202537 h 204922"/>
                <a:gd name="connsiteX6" fmla="*/ 2549 w 47293"/>
                <a:gd name="connsiteY6" fmla="*/ 204999 h 204922"/>
                <a:gd name="connsiteX7" fmla="*/ 34139 w 47293"/>
                <a:gd name="connsiteY7" fmla="*/ 165819 h 204922"/>
                <a:gd name="connsiteX8" fmla="*/ 47468 w 47293"/>
                <a:gd name="connsiteY8" fmla="*/ 102640 h 204922"/>
                <a:gd name="connsiteX9" fmla="*/ 3645 w 47293"/>
                <a:gd name="connsiteY9" fmla="*/ 76 h 204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293" h="204922">
                  <a:moveTo>
                    <a:pt x="3645" y="76"/>
                  </a:moveTo>
                  <a:cubicBezTo>
                    <a:pt x="2366" y="76"/>
                    <a:pt x="175" y="76"/>
                    <a:pt x="175" y="2538"/>
                  </a:cubicBezTo>
                  <a:cubicBezTo>
                    <a:pt x="175" y="3563"/>
                    <a:pt x="723" y="4179"/>
                    <a:pt x="1819" y="5615"/>
                  </a:cubicBezTo>
                  <a:cubicBezTo>
                    <a:pt x="17522" y="21820"/>
                    <a:pt x="35052" y="49512"/>
                    <a:pt x="35052" y="102435"/>
                  </a:cubicBezTo>
                  <a:cubicBezTo>
                    <a:pt x="35052" y="145307"/>
                    <a:pt x="23183" y="177717"/>
                    <a:pt x="3462" y="197819"/>
                  </a:cubicBezTo>
                  <a:cubicBezTo>
                    <a:pt x="358" y="201307"/>
                    <a:pt x="175" y="201512"/>
                    <a:pt x="175" y="202537"/>
                  </a:cubicBezTo>
                  <a:cubicBezTo>
                    <a:pt x="175" y="203563"/>
                    <a:pt x="723" y="204999"/>
                    <a:pt x="2549" y="204999"/>
                  </a:cubicBezTo>
                  <a:cubicBezTo>
                    <a:pt x="4740" y="204999"/>
                    <a:pt x="22087" y="191460"/>
                    <a:pt x="34139" y="165819"/>
                  </a:cubicBezTo>
                  <a:cubicBezTo>
                    <a:pt x="42173" y="148794"/>
                    <a:pt x="47468" y="126640"/>
                    <a:pt x="47468" y="102640"/>
                  </a:cubicBezTo>
                  <a:cubicBezTo>
                    <a:pt x="47468" y="73717"/>
                    <a:pt x="39799" y="28794"/>
                    <a:pt x="3645" y="76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46" name="Dowolny kształt: kształt 445">
              <a:extLst>
                <a:ext uri="{FF2B5EF4-FFF2-40B4-BE49-F238E27FC236}">
                  <a16:creationId xmlns:a16="http://schemas.microsoft.com/office/drawing/2014/main" id="{F36BD5BC-6DA1-FCCC-F9F5-48D32B001C1D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404216" y="7634510"/>
              <a:ext cx="138775" cy="183999"/>
            </a:xfrm>
            <a:custGeom>
              <a:avLst/>
              <a:gdLst>
                <a:gd name="connsiteX0" fmla="*/ 72473 w 138775"/>
                <a:gd name="connsiteY0" fmla="*/ 156597 h 183999"/>
                <a:gd name="connsiteX1" fmla="*/ 89820 w 138775"/>
                <a:gd name="connsiteY1" fmla="*/ 184084 h 183999"/>
                <a:gd name="connsiteX2" fmla="*/ 122505 w 138775"/>
                <a:gd name="connsiteY2" fmla="*/ 144289 h 183999"/>
                <a:gd name="connsiteX3" fmla="*/ 119949 w 138775"/>
                <a:gd name="connsiteY3" fmla="*/ 141417 h 183999"/>
                <a:gd name="connsiteX4" fmla="*/ 117392 w 138775"/>
                <a:gd name="connsiteY4" fmla="*/ 144084 h 183999"/>
                <a:gd name="connsiteX5" fmla="*/ 94750 w 138775"/>
                <a:gd name="connsiteY5" fmla="*/ 162545 h 183999"/>
                <a:gd name="connsiteX6" fmla="*/ 80325 w 138775"/>
                <a:gd name="connsiteY6" fmla="*/ 142648 h 183999"/>
                <a:gd name="connsiteX7" fmla="*/ 138939 w 138775"/>
                <a:gd name="connsiteY7" fmla="*/ 57110 h 183999"/>
                <a:gd name="connsiteX8" fmla="*/ 85985 w 138775"/>
                <a:gd name="connsiteY8" fmla="*/ 84 h 183999"/>
                <a:gd name="connsiteX9" fmla="*/ 164 w 138775"/>
                <a:gd name="connsiteY9" fmla="*/ 92187 h 183999"/>
                <a:gd name="connsiteX10" fmla="*/ 53300 w 138775"/>
                <a:gd name="connsiteY10" fmla="*/ 148392 h 183999"/>
                <a:gd name="connsiteX11" fmla="*/ 72473 w 138775"/>
                <a:gd name="connsiteY11" fmla="*/ 145520 h 183999"/>
                <a:gd name="connsiteX12" fmla="*/ 72473 w 138775"/>
                <a:gd name="connsiteY12" fmla="*/ 156597 h 183999"/>
                <a:gd name="connsiteX13" fmla="*/ 40883 w 138775"/>
                <a:gd name="connsiteY13" fmla="*/ 139161 h 183999"/>
                <a:gd name="connsiteX14" fmla="*/ 17876 w 138775"/>
                <a:gd name="connsiteY14" fmla="*/ 97315 h 183999"/>
                <a:gd name="connsiteX15" fmla="*/ 38327 w 138775"/>
                <a:gd name="connsiteY15" fmla="*/ 33725 h 183999"/>
                <a:gd name="connsiteX16" fmla="*/ 84525 w 138775"/>
                <a:gd name="connsiteY16" fmla="*/ 6648 h 183999"/>
                <a:gd name="connsiteX17" fmla="*/ 121227 w 138775"/>
                <a:gd name="connsiteY17" fmla="*/ 51571 h 183999"/>
                <a:gd name="connsiteX18" fmla="*/ 78864 w 138775"/>
                <a:gd name="connsiteY18" fmla="*/ 134853 h 183999"/>
                <a:gd name="connsiteX19" fmla="*/ 60421 w 138775"/>
                <a:gd name="connsiteY19" fmla="*/ 113315 h 183999"/>
                <a:gd name="connsiteX20" fmla="*/ 40153 w 138775"/>
                <a:gd name="connsiteY20" fmla="*/ 133828 h 183999"/>
                <a:gd name="connsiteX21" fmla="*/ 40883 w 138775"/>
                <a:gd name="connsiteY21" fmla="*/ 139161 h 183999"/>
                <a:gd name="connsiteX22" fmla="*/ 72473 w 138775"/>
                <a:gd name="connsiteY22" fmla="*/ 138135 h 183999"/>
                <a:gd name="connsiteX23" fmla="*/ 54578 w 138775"/>
                <a:gd name="connsiteY23" fmla="*/ 141828 h 183999"/>
                <a:gd name="connsiteX24" fmla="*/ 45266 w 138775"/>
                <a:gd name="connsiteY24" fmla="*/ 133828 h 183999"/>
                <a:gd name="connsiteX25" fmla="*/ 60421 w 138775"/>
                <a:gd name="connsiteY25" fmla="*/ 119058 h 183999"/>
                <a:gd name="connsiteX26" fmla="*/ 72473 w 138775"/>
                <a:gd name="connsiteY26" fmla="*/ 138135 h 18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38775" h="183999">
                  <a:moveTo>
                    <a:pt x="72473" y="156597"/>
                  </a:moveTo>
                  <a:cubicBezTo>
                    <a:pt x="72473" y="169930"/>
                    <a:pt x="74847" y="184084"/>
                    <a:pt x="89820" y="184084"/>
                  </a:cubicBezTo>
                  <a:cubicBezTo>
                    <a:pt x="111914" y="184084"/>
                    <a:pt x="122505" y="148802"/>
                    <a:pt x="122505" y="144289"/>
                  </a:cubicBezTo>
                  <a:cubicBezTo>
                    <a:pt x="122505" y="142853"/>
                    <a:pt x="121410" y="141417"/>
                    <a:pt x="119949" y="141417"/>
                  </a:cubicBezTo>
                  <a:cubicBezTo>
                    <a:pt x="118123" y="141417"/>
                    <a:pt x="117575" y="143263"/>
                    <a:pt x="117392" y="144084"/>
                  </a:cubicBezTo>
                  <a:cubicBezTo>
                    <a:pt x="113010" y="158443"/>
                    <a:pt x="100958" y="162545"/>
                    <a:pt x="94750" y="162545"/>
                  </a:cubicBezTo>
                  <a:cubicBezTo>
                    <a:pt x="87446" y="162545"/>
                    <a:pt x="83612" y="159058"/>
                    <a:pt x="80325" y="142648"/>
                  </a:cubicBezTo>
                  <a:cubicBezTo>
                    <a:pt x="112827" y="129725"/>
                    <a:pt x="138939" y="93417"/>
                    <a:pt x="138939" y="57110"/>
                  </a:cubicBezTo>
                  <a:cubicBezTo>
                    <a:pt x="138939" y="24905"/>
                    <a:pt x="118305" y="84"/>
                    <a:pt x="85985" y="84"/>
                  </a:cubicBezTo>
                  <a:cubicBezTo>
                    <a:pt x="42344" y="84"/>
                    <a:pt x="164" y="46033"/>
                    <a:pt x="164" y="92187"/>
                  </a:cubicBezTo>
                  <a:cubicBezTo>
                    <a:pt x="164" y="125212"/>
                    <a:pt x="21893" y="148392"/>
                    <a:pt x="53300" y="148392"/>
                  </a:cubicBezTo>
                  <a:cubicBezTo>
                    <a:pt x="56769" y="148392"/>
                    <a:pt x="62978" y="148187"/>
                    <a:pt x="72473" y="145520"/>
                  </a:cubicBezTo>
                  <a:lnTo>
                    <a:pt x="72473" y="156597"/>
                  </a:lnTo>
                  <a:close/>
                  <a:moveTo>
                    <a:pt x="40883" y="139161"/>
                  </a:moveTo>
                  <a:cubicBezTo>
                    <a:pt x="31388" y="135469"/>
                    <a:pt x="17876" y="124802"/>
                    <a:pt x="17876" y="97315"/>
                  </a:cubicBezTo>
                  <a:cubicBezTo>
                    <a:pt x="17876" y="84187"/>
                    <a:pt x="21710" y="56905"/>
                    <a:pt x="38327" y="33725"/>
                  </a:cubicBezTo>
                  <a:cubicBezTo>
                    <a:pt x="49831" y="17930"/>
                    <a:pt x="67543" y="6648"/>
                    <a:pt x="84525" y="6648"/>
                  </a:cubicBezTo>
                  <a:cubicBezTo>
                    <a:pt x="104428" y="6648"/>
                    <a:pt x="121227" y="21623"/>
                    <a:pt x="121227" y="51571"/>
                  </a:cubicBezTo>
                  <a:cubicBezTo>
                    <a:pt x="121227" y="72084"/>
                    <a:pt x="112280" y="116187"/>
                    <a:pt x="78864" y="134853"/>
                  </a:cubicBezTo>
                  <a:cubicBezTo>
                    <a:pt x="75942" y="121930"/>
                    <a:pt x="71195" y="113315"/>
                    <a:pt x="60421" y="113315"/>
                  </a:cubicBezTo>
                  <a:cubicBezTo>
                    <a:pt x="50196" y="113315"/>
                    <a:pt x="40153" y="122956"/>
                    <a:pt x="40153" y="133828"/>
                  </a:cubicBezTo>
                  <a:cubicBezTo>
                    <a:pt x="40153" y="137520"/>
                    <a:pt x="40335" y="137725"/>
                    <a:pt x="40883" y="139161"/>
                  </a:cubicBezTo>
                  <a:close/>
                  <a:moveTo>
                    <a:pt x="72473" y="138135"/>
                  </a:moveTo>
                  <a:cubicBezTo>
                    <a:pt x="68456" y="139776"/>
                    <a:pt x="61700" y="141828"/>
                    <a:pt x="54578" y="141828"/>
                  </a:cubicBezTo>
                  <a:cubicBezTo>
                    <a:pt x="51657" y="141828"/>
                    <a:pt x="45266" y="141828"/>
                    <a:pt x="45266" y="133828"/>
                  </a:cubicBezTo>
                  <a:cubicBezTo>
                    <a:pt x="45266" y="126033"/>
                    <a:pt x="52752" y="119058"/>
                    <a:pt x="60421" y="119058"/>
                  </a:cubicBezTo>
                  <a:cubicBezTo>
                    <a:pt x="66995" y="119058"/>
                    <a:pt x="71925" y="122340"/>
                    <a:pt x="72473" y="138135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47" name="Dowolny kształt: kształt 446">
              <a:extLst>
                <a:ext uri="{FF2B5EF4-FFF2-40B4-BE49-F238E27FC236}">
                  <a16:creationId xmlns:a16="http://schemas.microsoft.com/office/drawing/2014/main" id="{201F74E3-FBDC-439F-5CB2-66BC744E94A6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882845" y="7506223"/>
              <a:ext cx="159383" cy="226519"/>
            </a:xfrm>
            <a:custGeom>
              <a:avLst/>
              <a:gdLst>
                <a:gd name="connsiteX0" fmla="*/ 154608 w 159383"/>
                <a:gd name="connsiteY0" fmla="*/ 12389 h 226519"/>
                <a:gd name="connsiteX1" fmla="*/ 159565 w 159383"/>
                <a:gd name="connsiteY1" fmla="*/ 5942 h 226519"/>
                <a:gd name="connsiteX2" fmla="*/ 154348 w 159383"/>
                <a:gd name="connsiteY2" fmla="*/ 81 h 226519"/>
                <a:gd name="connsiteX3" fmla="*/ 149652 w 159383"/>
                <a:gd name="connsiteY3" fmla="*/ 1840 h 226519"/>
                <a:gd name="connsiteX4" fmla="*/ 5399 w 159383"/>
                <a:gd name="connsiteY4" fmla="*/ 78323 h 226519"/>
                <a:gd name="connsiteX5" fmla="*/ 182 w 159383"/>
                <a:gd name="connsiteY5" fmla="*/ 85063 h 226519"/>
                <a:gd name="connsiteX6" fmla="*/ 5399 w 159383"/>
                <a:gd name="connsiteY6" fmla="*/ 91510 h 226519"/>
                <a:gd name="connsiteX7" fmla="*/ 149652 w 159383"/>
                <a:gd name="connsiteY7" fmla="*/ 167700 h 226519"/>
                <a:gd name="connsiteX8" fmla="*/ 154348 w 159383"/>
                <a:gd name="connsiteY8" fmla="*/ 169751 h 226519"/>
                <a:gd name="connsiteX9" fmla="*/ 159565 w 159383"/>
                <a:gd name="connsiteY9" fmla="*/ 163891 h 226519"/>
                <a:gd name="connsiteX10" fmla="*/ 154087 w 159383"/>
                <a:gd name="connsiteY10" fmla="*/ 157151 h 226519"/>
                <a:gd name="connsiteX11" fmla="*/ 17659 w 159383"/>
                <a:gd name="connsiteY11" fmla="*/ 85063 h 226519"/>
                <a:gd name="connsiteX12" fmla="*/ 154608 w 159383"/>
                <a:gd name="connsiteY12" fmla="*/ 12389 h 226519"/>
                <a:gd name="connsiteX13" fmla="*/ 150435 w 159383"/>
                <a:gd name="connsiteY13" fmla="*/ 226601 h 226519"/>
                <a:gd name="connsiteX14" fmla="*/ 159565 w 159383"/>
                <a:gd name="connsiteY14" fmla="*/ 220740 h 226519"/>
                <a:gd name="connsiteX15" fmla="*/ 150174 w 159383"/>
                <a:gd name="connsiteY15" fmla="*/ 214879 h 226519"/>
                <a:gd name="connsiteX16" fmla="*/ 9572 w 159383"/>
                <a:gd name="connsiteY16" fmla="*/ 214879 h 226519"/>
                <a:gd name="connsiteX17" fmla="*/ 182 w 159383"/>
                <a:gd name="connsiteY17" fmla="*/ 220740 h 226519"/>
                <a:gd name="connsiteX18" fmla="*/ 9312 w 159383"/>
                <a:gd name="connsiteY18" fmla="*/ 226601 h 226519"/>
                <a:gd name="connsiteX19" fmla="*/ 150435 w 159383"/>
                <a:gd name="connsiteY19" fmla="*/ 226601 h 226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9383" h="226519">
                  <a:moveTo>
                    <a:pt x="154608" y="12389"/>
                  </a:moveTo>
                  <a:cubicBezTo>
                    <a:pt x="157478" y="10924"/>
                    <a:pt x="159565" y="9459"/>
                    <a:pt x="159565" y="5942"/>
                  </a:cubicBezTo>
                  <a:cubicBezTo>
                    <a:pt x="159565" y="2719"/>
                    <a:pt x="157478" y="81"/>
                    <a:pt x="154348" y="81"/>
                  </a:cubicBezTo>
                  <a:cubicBezTo>
                    <a:pt x="153043" y="81"/>
                    <a:pt x="150696" y="1253"/>
                    <a:pt x="149652" y="1840"/>
                  </a:cubicBezTo>
                  <a:lnTo>
                    <a:pt x="5399" y="78323"/>
                  </a:lnTo>
                  <a:cubicBezTo>
                    <a:pt x="964" y="80667"/>
                    <a:pt x="182" y="82719"/>
                    <a:pt x="182" y="85063"/>
                  </a:cubicBezTo>
                  <a:cubicBezTo>
                    <a:pt x="182" y="87700"/>
                    <a:pt x="1747" y="89751"/>
                    <a:pt x="5399" y="91510"/>
                  </a:cubicBezTo>
                  <a:lnTo>
                    <a:pt x="149652" y="167700"/>
                  </a:lnTo>
                  <a:cubicBezTo>
                    <a:pt x="153043" y="169751"/>
                    <a:pt x="153565" y="169751"/>
                    <a:pt x="154348" y="169751"/>
                  </a:cubicBezTo>
                  <a:cubicBezTo>
                    <a:pt x="157217" y="169751"/>
                    <a:pt x="159565" y="167114"/>
                    <a:pt x="159565" y="163891"/>
                  </a:cubicBezTo>
                  <a:cubicBezTo>
                    <a:pt x="159565" y="161253"/>
                    <a:pt x="158521" y="159495"/>
                    <a:pt x="154087" y="157151"/>
                  </a:cubicBezTo>
                  <a:lnTo>
                    <a:pt x="17659" y="85063"/>
                  </a:lnTo>
                  <a:lnTo>
                    <a:pt x="154608" y="12389"/>
                  </a:lnTo>
                  <a:close/>
                  <a:moveTo>
                    <a:pt x="150435" y="226601"/>
                  </a:moveTo>
                  <a:cubicBezTo>
                    <a:pt x="154869" y="226601"/>
                    <a:pt x="159565" y="226601"/>
                    <a:pt x="159565" y="220740"/>
                  </a:cubicBezTo>
                  <a:cubicBezTo>
                    <a:pt x="159565" y="214879"/>
                    <a:pt x="154087" y="214879"/>
                    <a:pt x="150174" y="214879"/>
                  </a:cubicBezTo>
                  <a:lnTo>
                    <a:pt x="9572" y="214879"/>
                  </a:lnTo>
                  <a:cubicBezTo>
                    <a:pt x="5660" y="214879"/>
                    <a:pt x="182" y="214879"/>
                    <a:pt x="182" y="220740"/>
                  </a:cubicBezTo>
                  <a:cubicBezTo>
                    <a:pt x="182" y="226601"/>
                    <a:pt x="4877" y="226601"/>
                    <a:pt x="9312" y="226601"/>
                  </a:cubicBezTo>
                  <a:lnTo>
                    <a:pt x="150435" y="226601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48" name="Dowolny kształt: kształt 447">
              <a:extLst>
                <a:ext uri="{FF2B5EF4-FFF2-40B4-BE49-F238E27FC236}">
                  <a16:creationId xmlns:a16="http://schemas.microsoft.com/office/drawing/2014/main" id="{65D0542B-B539-DAC0-90A6-76126BE1221A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143845" y="7494208"/>
              <a:ext cx="115559" cy="198387"/>
            </a:xfrm>
            <a:custGeom>
              <a:avLst/>
              <a:gdLst>
                <a:gd name="connsiteX0" fmla="*/ 69580 w 115559"/>
                <a:gd name="connsiteY0" fmla="*/ 150118 h 198387"/>
                <a:gd name="connsiteX1" fmla="*/ 69580 w 115559"/>
                <a:gd name="connsiteY1" fmla="*/ 175612 h 198387"/>
                <a:gd name="connsiteX2" fmla="*/ 49755 w 115559"/>
                <a:gd name="connsiteY2" fmla="*/ 189385 h 198387"/>
                <a:gd name="connsiteX3" fmla="*/ 44277 w 115559"/>
                <a:gd name="connsiteY3" fmla="*/ 189385 h 198387"/>
                <a:gd name="connsiteX4" fmla="*/ 44277 w 115559"/>
                <a:gd name="connsiteY4" fmla="*/ 198469 h 198387"/>
                <a:gd name="connsiteX5" fmla="*/ 79492 w 115559"/>
                <a:gd name="connsiteY5" fmla="*/ 197590 h 198387"/>
                <a:gd name="connsiteX6" fmla="*/ 114969 w 115559"/>
                <a:gd name="connsiteY6" fmla="*/ 198469 h 198387"/>
                <a:gd name="connsiteX7" fmla="*/ 114969 w 115559"/>
                <a:gd name="connsiteY7" fmla="*/ 189385 h 198387"/>
                <a:gd name="connsiteX8" fmla="*/ 109491 w 115559"/>
                <a:gd name="connsiteY8" fmla="*/ 189385 h 198387"/>
                <a:gd name="connsiteX9" fmla="*/ 89666 w 115559"/>
                <a:gd name="connsiteY9" fmla="*/ 175612 h 198387"/>
                <a:gd name="connsiteX10" fmla="*/ 89666 w 115559"/>
                <a:gd name="connsiteY10" fmla="*/ 150118 h 198387"/>
                <a:gd name="connsiteX11" fmla="*/ 115751 w 115559"/>
                <a:gd name="connsiteY11" fmla="*/ 150118 h 198387"/>
                <a:gd name="connsiteX12" fmla="*/ 115751 w 115559"/>
                <a:gd name="connsiteY12" fmla="*/ 141033 h 198387"/>
                <a:gd name="connsiteX13" fmla="*/ 89666 w 115559"/>
                <a:gd name="connsiteY13" fmla="*/ 141033 h 198387"/>
                <a:gd name="connsiteX14" fmla="*/ 89666 w 115559"/>
                <a:gd name="connsiteY14" fmla="*/ 7700 h 198387"/>
                <a:gd name="connsiteX15" fmla="*/ 85492 w 115559"/>
                <a:gd name="connsiteY15" fmla="*/ 81 h 198387"/>
                <a:gd name="connsiteX16" fmla="*/ 80275 w 115559"/>
                <a:gd name="connsiteY16" fmla="*/ 3598 h 198387"/>
                <a:gd name="connsiteX17" fmla="*/ 192 w 115559"/>
                <a:gd name="connsiteY17" fmla="*/ 141033 h 198387"/>
                <a:gd name="connsiteX18" fmla="*/ 192 w 115559"/>
                <a:gd name="connsiteY18" fmla="*/ 150118 h 198387"/>
                <a:gd name="connsiteX19" fmla="*/ 69580 w 115559"/>
                <a:gd name="connsiteY19" fmla="*/ 150118 h 198387"/>
                <a:gd name="connsiteX20" fmla="*/ 71145 w 115559"/>
                <a:gd name="connsiteY20" fmla="*/ 141033 h 198387"/>
                <a:gd name="connsiteX21" fmla="*/ 7496 w 115559"/>
                <a:gd name="connsiteY21" fmla="*/ 141033 h 198387"/>
                <a:gd name="connsiteX22" fmla="*/ 71145 w 115559"/>
                <a:gd name="connsiteY22" fmla="*/ 31730 h 198387"/>
                <a:gd name="connsiteX23" fmla="*/ 71145 w 115559"/>
                <a:gd name="connsiteY23" fmla="*/ 141033 h 19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5559" h="198387">
                  <a:moveTo>
                    <a:pt x="69580" y="150118"/>
                  </a:moveTo>
                  <a:lnTo>
                    <a:pt x="69580" y="175612"/>
                  </a:lnTo>
                  <a:cubicBezTo>
                    <a:pt x="69580" y="186162"/>
                    <a:pt x="69058" y="189385"/>
                    <a:pt x="49755" y="189385"/>
                  </a:cubicBezTo>
                  <a:lnTo>
                    <a:pt x="44277" y="189385"/>
                  </a:lnTo>
                  <a:lnTo>
                    <a:pt x="44277" y="198469"/>
                  </a:lnTo>
                  <a:cubicBezTo>
                    <a:pt x="54972" y="197590"/>
                    <a:pt x="68536" y="197590"/>
                    <a:pt x="79492" y="197590"/>
                  </a:cubicBezTo>
                  <a:cubicBezTo>
                    <a:pt x="90448" y="197590"/>
                    <a:pt x="104274" y="197590"/>
                    <a:pt x="114969" y="198469"/>
                  </a:cubicBezTo>
                  <a:lnTo>
                    <a:pt x="114969" y="189385"/>
                  </a:lnTo>
                  <a:lnTo>
                    <a:pt x="109491" y="189385"/>
                  </a:lnTo>
                  <a:cubicBezTo>
                    <a:pt x="90187" y="189385"/>
                    <a:pt x="89666" y="186162"/>
                    <a:pt x="89666" y="175612"/>
                  </a:cubicBezTo>
                  <a:lnTo>
                    <a:pt x="89666" y="150118"/>
                  </a:lnTo>
                  <a:lnTo>
                    <a:pt x="115751" y="150118"/>
                  </a:lnTo>
                  <a:lnTo>
                    <a:pt x="115751" y="141033"/>
                  </a:lnTo>
                  <a:lnTo>
                    <a:pt x="89666" y="141033"/>
                  </a:lnTo>
                  <a:lnTo>
                    <a:pt x="89666" y="7700"/>
                  </a:lnTo>
                  <a:cubicBezTo>
                    <a:pt x="89666" y="1840"/>
                    <a:pt x="89666" y="81"/>
                    <a:pt x="85492" y="81"/>
                  </a:cubicBezTo>
                  <a:cubicBezTo>
                    <a:pt x="83144" y="81"/>
                    <a:pt x="82362" y="81"/>
                    <a:pt x="80275" y="3598"/>
                  </a:cubicBezTo>
                  <a:lnTo>
                    <a:pt x="192" y="141033"/>
                  </a:lnTo>
                  <a:lnTo>
                    <a:pt x="192" y="150118"/>
                  </a:lnTo>
                  <a:lnTo>
                    <a:pt x="69580" y="150118"/>
                  </a:lnTo>
                  <a:close/>
                  <a:moveTo>
                    <a:pt x="71145" y="141033"/>
                  </a:moveTo>
                  <a:lnTo>
                    <a:pt x="7496" y="141033"/>
                  </a:lnTo>
                  <a:lnTo>
                    <a:pt x="71145" y="31730"/>
                  </a:lnTo>
                  <a:lnTo>
                    <a:pt x="71145" y="141033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49" name="Dowolny kształt: kształt 448">
              <a:extLst>
                <a:ext uri="{FF2B5EF4-FFF2-40B4-BE49-F238E27FC236}">
                  <a16:creationId xmlns:a16="http://schemas.microsoft.com/office/drawing/2014/main" id="{6B43F524-7D19-5627-5B46-4CA6B508A063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277143" y="7492450"/>
              <a:ext cx="219640" cy="200146"/>
            </a:xfrm>
            <a:custGeom>
              <a:avLst/>
              <a:gdLst>
                <a:gd name="connsiteX0" fmla="*/ 187231 w 219640"/>
                <a:gd name="connsiteY0" fmla="*/ 30850 h 200146"/>
                <a:gd name="connsiteX1" fmla="*/ 215403 w 219640"/>
                <a:gd name="connsiteY1" fmla="*/ 9166 h 200146"/>
                <a:gd name="connsiteX2" fmla="*/ 219838 w 219640"/>
                <a:gd name="connsiteY2" fmla="*/ 3305 h 200146"/>
                <a:gd name="connsiteX3" fmla="*/ 216447 w 219640"/>
                <a:gd name="connsiteY3" fmla="*/ 81 h 200146"/>
                <a:gd name="connsiteX4" fmla="*/ 190100 w 219640"/>
                <a:gd name="connsiteY4" fmla="*/ 960 h 200146"/>
                <a:gd name="connsiteX5" fmla="*/ 163493 w 219640"/>
                <a:gd name="connsiteY5" fmla="*/ 81 h 200146"/>
                <a:gd name="connsiteX6" fmla="*/ 158798 w 219640"/>
                <a:gd name="connsiteY6" fmla="*/ 5942 h 200146"/>
                <a:gd name="connsiteX7" fmla="*/ 163493 w 219640"/>
                <a:gd name="connsiteY7" fmla="*/ 9166 h 200146"/>
                <a:gd name="connsiteX8" fmla="*/ 181231 w 219640"/>
                <a:gd name="connsiteY8" fmla="*/ 22059 h 200146"/>
                <a:gd name="connsiteX9" fmla="*/ 180449 w 219640"/>
                <a:gd name="connsiteY9" fmla="*/ 28213 h 200146"/>
                <a:gd name="connsiteX10" fmla="*/ 151233 w 219640"/>
                <a:gd name="connsiteY10" fmla="*/ 158616 h 200146"/>
                <a:gd name="connsiteX11" fmla="*/ 93584 w 219640"/>
                <a:gd name="connsiteY11" fmla="*/ 5649 h 200146"/>
                <a:gd name="connsiteX12" fmla="*/ 85236 w 219640"/>
                <a:gd name="connsiteY12" fmla="*/ 81 h 200146"/>
                <a:gd name="connsiteX13" fmla="*/ 50281 w 219640"/>
                <a:gd name="connsiteY13" fmla="*/ 81 h 200146"/>
                <a:gd name="connsiteX14" fmla="*/ 42717 w 219640"/>
                <a:gd name="connsiteY14" fmla="*/ 5942 h 200146"/>
                <a:gd name="connsiteX15" fmla="*/ 50021 w 219640"/>
                <a:gd name="connsiteY15" fmla="*/ 9166 h 200146"/>
                <a:gd name="connsiteX16" fmla="*/ 67759 w 219640"/>
                <a:gd name="connsiteY16" fmla="*/ 11803 h 200146"/>
                <a:gd name="connsiteX17" fmla="*/ 32804 w 219640"/>
                <a:gd name="connsiteY17" fmla="*/ 169165 h 200146"/>
                <a:gd name="connsiteX18" fmla="*/ 4632 w 219640"/>
                <a:gd name="connsiteY18" fmla="*/ 191143 h 200146"/>
                <a:gd name="connsiteX19" fmla="*/ 197 w 219640"/>
                <a:gd name="connsiteY19" fmla="*/ 197004 h 200146"/>
                <a:gd name="connsiteX20" fmla="*/ 3588 w 219640"/>
                <a:gd name="connsiteY20" fmla="*/ 200227 h 200146"/>
                <a:gd name="connsiteX21" fmla="*/ 29674 w 219640"/>
                <a:gd name="connsiteY21" fmla="*/ 199348 h 200146"/>
                <a:gd name="connsiteX22" fmla="*/ 56542 w 219640"/>
                <a:gd name="connsiteY22" fmla="*/ 200227 h 200146"/>
                <a:gd name="connsiteX23" fmla="*/ 61237 w 219640"/>
                <a:gd name="connsiteY23" fmla="*/ 194367 h 200146"/>
                <a:gd name="connsiteX24" fmla="*/ 56020 w 219640"/>
                <a:gd name="connsiteY24" fmla="*/ 191143 h 200146"/>
                <a:gd name="connsiteX25" fmla="*/ 38804 w 219640"/>
                <a:gd name="connsiteY25" fmla="*/ 178249 h 200146"/>
                <a:gd name="connsiteX26" fmla="*/ 39847 w 219640"/>
                <a:gd name="connsiteY26" fmla="*/ 171510 h 200146"/>
                <a:gd name="connsiteX27" fmla="*/ 74280 w 219640"/>
                <a:gd name="connsiteY27" fmla="*/ 16785 h 200146"/>
                <a:gd name="connsiteX28" fmla="*/ 76628 w 219640"/>
                <a:gd name="connsiteY28" fmla="*/ 22059 h 200146"/>
                <a:gd name="connsiteX29" fmla="*/ 141581 w 219640"/>
                <a:gd name="connsiteY29" fmla="*/ 194660 h 200146"/>
                <a:gd name="connsiteX30" fmla="*/ 146537 w 219640"/>
                <a:gd name="connsiteY30" fmla="*/ 200227 h 200146"/>
                <a:gd name="connsiteX31" fmla="*/ 150711 w 219640"/>
                <a:gd name="connsiteY31" fmla="*/ 194074 h 200146"/>
                <a:gd name="connsiteX32" fmla="*/ 187231 w 219640"/>
                <a:gd name="connsiteY32" fmla="*/ 30850 h 20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19640" h="200146">
                  <a:moveTo>
                    <a:pt x="187231" y="30850"/>
                  </a:moveTo>
                  <a:cubicBezTo>
                    <a:pt x="189840" y="19129"/>
                    <a:pt x="194535" y="10045"/>
                    <a:pt x="215403" y="9166"/>
                  </a:cubicBezTo>
                  <a:cubicBezTo>
                    <a:pt x="216708" y="9166"/>
                    <a:pt x="219838" y="8872"/>
                    <a:pt x="219838" y="3305"/>
                  </a:cubicBezTo>
                  <a:cubicBezTo>
                    <a:pt x="219838" y="3012"/>
                    <a:pt x="219838" y="81"/>
                    <a:pt x="216447" y="81"/>
                  </a:cubicBezTo>
                  <a:cubicBezTo>
                    <a:pt x="207839" y="81"/>
                    <a:pt x="198709" y="960"/>
                    <a:pt x="190100" y="960"/>
                  </a:cubicBezTo>
                  <a:cubicBezTo>
                    <a:pt x="181231" y="960"/>
                    <a:pt x="172101" y="81"/>
                    <a:pt x="163493" y="81"/>
                  </a:cubicBezTo>
                  <a:cubicBezTo>
                    <a:pt x="161928" y="81"/>
                    <a:pt x="158798" y="81"/>
                    <a:pt x="158798" y="5942"/>
                  </a:cubicBezTo>
                  <a:cubicBezTo>
                    <a:pt x="158798" y="9166"/>
                    <a:pt x="161406" y="9166"/>
                    <a:pt x="163493" y="9166"/>
                  </a:cubicBezTo>
                  <a:cubicBezTo>
                    <a:pt x="178362" y="9459"/>
                    <a:pt x="181231" y="15612"/>
                    <a:pt x="181231" y="22059"/>
                  </a:cubicBezTo>
                  <a:cubicBezTo>
                    <a:pt x="181231" y="22938"/>
                    <a:pt x="180710" y="27334"/>
                    <a:pt x="180449" y="28213"/>
                  </a:cubicBezTo>
                  <a:lnTo>
                    <a:pt x="151233" y="158616"/>
                  </a:lnTo>
                  <a:lnTo>
                    <a:pt x="93584" y="5649"/>
                  </a:lnTo>
                  <a:cubicBezTo>
                    <a:pt x="91497" y="374"/>
                    <a:pt x="91236" y="81"/>
                    <a:pt x="85236" y="81"/>
                  </a:cubicBezTo>
                  <a:lnTo>
                    <a:pt x="50281" y="81"/>
                  </a:lnTo>
                  <a:cubicBezTo>
                    <a:pt x="45064" y="81"/>
                    <a:pt x="42717" y="81"/>
                    <a:pt x="42717" y="5942"/>
                  </a:cubicBezTo>
                  <a:cubicBezTo>
                    <a:pt x="42717" y="9166"/>
                    <a:pt x="45064" y="9166"/>
                    <a:pt x="50021" y="9166"/>
                  </a:cubicBezTo>
                  <a:cubicBezTo>
                    <a:pt x="51325" y="9166"/>
                    <a:pt x="67759" y="9166"/>
                    <a:pt x="67759" y="11803"/>
                  </a:cubicBezTo>
                  <a:lnTo>
                    <a:pt x="32804" y="169165"/>
                  </a:lnTo>
                  <a:cubicBezTo>
                    <a:pt x="30196" y="180887"/>
                    <a:pt x="25761" y="190264"/>
                    <a:pt x="4632" y="191143"/>
                  </a:cubicBezTo>
                  <a:cubicBezTo>
                    <a:pt x="3066" y="191143"/>
                    <a:pt x="197" y="191436"/>
                    <a:pt x="197" y="197004"/>
                  </a:cubicBezTo>
                  <a:cubicBezTo>
                    <a:pt x="197" y="199055"/>
                    <a:pt x="1501" y="200227"/>
                    <a:pt x="3588" y="200227"/>
                  </a:cubicBezTo>
                  <a:cubicBezTo>
                    <a:pt x="11936" y="200227"/>
                    <a:pt x="21066" y="199348"/>
                    <a:pt x="29674" y="199348"/>
                  </a:cubicBezTo>
                  <a:cubicBezTo>
                    <a:pt x="38543" y="199348"/>
                    <a:pt x="47934" y="200227"/>
                    <a:pt x="56542" y="200227"/>
                  </a:cubicBezTo>
                  <a:cubicBezTo>
                    <a:pt x="57846" y="200227"/>
                    <a:pt x="61237" y="200227"/>
                    <a:pt x="61237" y="194367"/>
                  </a:cubicBezTo>
                  <a:cubicBezTo>
                    <a:pt x="61237" y="191436"/>
                    <a:pt x="58890" y="191143"/>
                    <a:pt x="56020" y="191143"/>
                  </a:cubicBezTo>
                  <a:cubicBezTo>
                    <a:pt x="40891" y="190557"/>
                    <a:pt x="38804" y="184110"/>
                    <a:pt x="38804" y="178249"/>
                  </a:cubicBezTo>
                  <a:cubicBezTo>
                    <a:pt x="38804" y="176198"/>
                    <a:pt x="39065" y="174733"/>
                    <a:pt x="39847" y="171510"/>
                  </a:cubicBezTo>
                  <a:lnTo>
                    <a:pt x="74280" y="16785"/>
                  </a:lnTo>
                  <a:cubicBezTo>
                    <a:pt x="75324" y="18543"/>
                    <a:pt x="75324" y="19129"/>
                    <a:pt x="76628" y="22059"/>
                  </a:cubicBezTo>
                  <a:lnTo>
                    <a:pt x="141581" y="194660"/>
                  </a:lnTo>
                  <a:cubicBezTo>
                    <a:pt x="143407" y="199641"/>
                    <a:pt x="144190" y="200227"/>
                    <a:pt x="146537" y="200227"/>
                  </a:cubicBezTo>
                  <a:cubicBezTo>
                    <a:pt x="149407" y="200227"/>
                    <a:pt x="149407" y="199348"/>
                    <a:pt x="150711" y="194074"/>
                  </a:cubicBezTo>
                  <a:lnTo>
                    <a:pt x="187231" y="30850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0" name="Dowolny kształt: kształt 449">
              <a:extLst>
                <a:ext uri="{FF2B5EF4-FFF2-40B4-BE49-F238E27FC236}">
                  <a16:creationId xmlns:a16="http://schemas.microsoft.com/office/drawing/2014/main" id="{FCAC0F38-9CAC-C5B7-5ABC-36BAC48418E1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037412" y="7563072"/>
              <a:ext cx="203728" cy="129523"/>
            </a:xfrm>
            <a:custGeom>
              <a:avLst/>
              <a:gdLst>
                <a:gd name="connsiteX0" fmla="*/ 20573 w 203728"/>
                <a:gd name="connsiteY0" fmla="*/ 28799 h 129523"/>
                <a:gd name="connsiteX1" fmla="*/ 20573 w 203728"/>
                <a:gd name="connsiteY1" fmla="*/ 107334 h 129523"/>
                <a:gd name="connsiteX2" fmla="*/ 226 w 203728"/>
                <a:gd name="connsiteY2" fmla="*/ 120521 h 129523"/>
                <a:gd name="connsiteX3" fmla="*/ 226 w 203728"/>
                <a:gd name="connsiteY3" fmla="*/ 129605 h 129523"/>
                <a:gd name="connsiteX4" fmla="*/ 29703 w 203728"/>
                <a:gd name="connsiteY4" fmla="*/ 128726 h 129523"/>
                <a:gd name="connsiteX5" fmla="*/ 58919 w 203728"/>
                <a:gd name="connsiteY5" fmla="*/ 129605 h 129523"/>
                <a:gd name="connsiteX6" fmla="*/ 58919 w 203728"/>
                <a:gd name="connsiteY6" fmla="*/ 120521 h 129523"/>
                <a:gd name="connsiteX7" fmla="*/ 38572 w 203728"/>
                <a:gd name="connsiteY7" fmla="*/ 107334 h 129523"/>
                <a:gd name="connsiteX8" fmla="*/ 38572 w 203728"/>
                <a:gd name="connsiteY8" fmla="*/ 53415 h 129523"/>
                <a:gd name="connsiteX9" fmla="*/ 73788 w 203728"/>
                <a:gd name="connsiteY9" fmla="*/ 6528 h 129523"/>
                <a:gd name="connsiteX10" fmla="*/ 93091 w 203728"/>
                <a:gd name="connsiteY10" fmla="*/ 39056 h 129523"/>
                <a:gd name="connsiteX11" fmla="*/ 93091 w 203728"/>
                <a:gd name="connsiteY11" fmla="*/ 107334 h 129523"/>
                <a:gd name="connsiteX12" fmla="*/ 72744 w 203728"/>
                <a:gd name="connsiteY12" fmla="*/ 120521 h 129523"/>
                <a:gd name="connsiteX13" fmla="*/ 72744 w 203728"/>
                <a:gd name="connsiteY13" fmla="*/ 129605 h 129523"/>
                <a:gd name="connsiteX14" fmla="*/ 102221 w 203728"/>
                <a:gd name="connsiteY14" fmla="*/ 128726 h 129523"/>
                <a:gd name="connsiteX15" fmla="*/ 131437 w 203728"/>
                <a:gd name="connsiteY15" fmla="*/ 129605 h 129523"/>
                <a:gd name="connsiteX16" fmla="*/ 131437 w 203728"/>
                <a:gd name="connsiteY16" fmla="*/ 120521 h 129523"/>
                <a:gd name="connsiteX17" fmla="*/ 111090 w 203728"/>
                <a:gd name="connsiteY17" fmla="*/ 107334 h 129523"/>
                <a:gd name="connsiteX18" fmla="*/ 111090 w 203728"/>
                <a:gd name="connsiteY18" fmla="*/ 53415 h 129523"/>
                <a:gd name="connsiteX19" fmla="*/ 146306 w 203728"/>
                <a:gd name="connsiteY19" fmla="*/ 6528 h 129523"/>
                <a:gd name="connsiteX20" fmla="*/ 165609 w 203728"/>
                <a:gd name="connsiteY20" fmla="*/ 39056 h 129523"/>
                <a:gd name="connsiteX21" fmla="*/ 165609 w 203728"/>
                <a:gd name="connsiteY21" fmla="*/ 107334 h 129523"/>
                <a:gd name="connsiteX22" fmla="*/ 145262 w 203728"/>
                <a:gd name="connsiteY22" fmla="*/ 120521 h 129523"/>
                <a:gd name="connsiteX23" fmla="*/ 145262 w 203728"/>
                <a:gd name="connsiteY23" fmla="*/ 129605 h 129523"/>
                <a:gd name="connsiteX24" fmla="*/ 174739 w 203728"/>
                <a:gd name="connsiteY24" fmla="*/ 128726 h 129523"/>
                <a:gd name="connsiteX25" fmla="*/ 203955 w 203728"/>
                <a:gd name="connsiteY25" fmla="*/ 129605 h 129523"/>
                <a:gd name="connsiteX26" fmla="*/ 203955 w 203728"/>
                <a:gd name="connsiteY26" fmla="*/ 120521 h 129523"/>
                <a:gd name="connsiteX27" fmla="*/ 183608 w 203728"/>
                <a:gd name="connsiteY27" fmla="*/ 111729 h 129523"/>
                <a:gd name="connsiteX28" fmla="*/ 183608 w 203728"/>
                <a:gd name="connsiteY28" fmla="*/ 55759 h 129523"/>
                <a:gd name="connsiteX29" fmla="*/ 175522 w 203728"/>
                <a:gd name="connsiteY29" fmla="*/ 10924 h 129523"/>
                <a:gd name="connsiteX30" fmla="*/ 148132 w 203728"/>
                <a:gd name="connsiteY30" fmla="*/ 81 h 129523"/>
                <a:gd name="connsiteX31" fmla="*/ 110308 w 203728"/>
                <a:gd name="connsiteY31" fmla="*/ 28799 h 129523"/>
                <a:gd name="connsiteX32" fmla="*/ 75614 w 203728"/>
                <a:gd name="connsiteY32" fmla="*/ 81 h 129523"/>
                <a:gd name="connsiteX33" fmla="*/ 37007 w 203728"/>
                <a:gd name="connsiteY33" fmla="*/ 30850 h 129523"/>
                <a:gd name="connsiteX34" fmla="*/ 37007 w 203728"/>
                <a:gd name="connsiteY34" fmla="*/ 81 h 129523"/>
                <a:gd name="connsiteX35" fmla="*/ 226 w 203728"/>
                <a:gd name="connsiteY35" fmla="*/ 3305 h 129523"/>
                <a:gd name="connsiteX36" fmla="*/ 226 w 203728"/>
                <a:gd name="connsiteY36" fmla="*/ 12389 h 129523"/>
                <a:gd name="connsiteX37" fmla="*/ 20573 w 203728"/>
                <a:gd name="connsiteY37" fmla="*/ 28799 h 129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3728" h="129523">
                  <a:moveTo>
                    <a:pt x="20573" y="28799"/>
                  </a:moveTo>
                  <a:lnTo>
                    <a:pt x="20573" y="107334"/>
                  </a:lnTo>
                  <a:cubicBezTo>
                    <a:pt x="20573" y="120521"/>
                    <a:pt x="17704" y="120521"/>
                    <a:pt x="226" y="120521"/>
                  </a:cubicBezTo>
                  <a:lnTo>
                    <a:pt x="226" y="129605"/>
                  </a:lnTo>
                  <a:cubicBezTo>
                    <a:pt x="9356" y="129312"/>
                    <a:pt x="22660" y="128726"/>
                    <a:pt x="29703" y="128726"/>
                  </a:cubicBezTo>
                  <a:cubicBezTo>
                    <a:pt x="36485" y="128726"/>
                    <a:pt x="50050" y="129312"/>
                    <a:pt x="58919" y="129605"/>
                  </a:cubicBezTo>
                  <a:lnTo>
                    <a:pt x="58919" y="120521"/>
                  </a:lnTo>
                  <a:cubicBezTo>
                    <a:pt x="41441" y="120521"/>
                    <a:pt x="38572" y="120521"/>
                    <a:pt x="38572" y="107334"/>
                  </a:cubicBezTo>
                  <a:lnTo>
                    <a:pt x="38572" y="53415"/>
                  </a:lnTo>
                  <a:cubicBezTo>
                    <a:pt x="38572" y="22938"/>
                    <a:pt x="57093" y="6528"/>
                    <a:pt x="73788" y="6528"/>
                  </a:cubicBezTo>
                  <a:cubicBezTo>
                    <a:pt x="90222" y="6528"/>
                    <a:pt x="93091" y="22352"/>
                    <a:pt x="93091" y="39056"/>
                  </a:cubicBezTo>
                  <a:lnTo>
                    <a:pt x="93091" y="107334"/>
                  </a:lnTo>
                  <a:cubicBezTo>
                    <a:pt x="93091" y="120521"/>
                    <a:pt x="90222" y="120521"/>
                    <a:pt x="72744" y="120521"/>
                  </a:cubicBezTo>
                  <a:lnTo>
                    <a:pt x="72744" y="129605"/>
                  </a:lnTo>
                  <a:cubicBezTo>
                    <a:pt x="81874" y="129312"/>
                    <a:pt x="95178" y="128726"/>
                    <a:pt x="102221" y="128726"/>
                  </a:cubicBezTo>
                  <a:cubicBezTo>
                    <a:pt x="109003" y="128726"/>
                    <a:pt x="122568" y="129312"/>
                    <a:pt x="131437" y="129605"/>
                  </a:cubicBezTo>
                  <a:lnTo>
                    <a:pt x="131437" y="120521"/>
                  </a:lnTo>
                  <a:cubicBezTo>
                    <a:pt x="113960" y="120521"/>
                    <a:pt x="111090" y="120521"/>
                    <a:pt x="111090" y="107334"/>
                  </a:cubicBezTo>
                  <a:lnTo>
                    <a:pt x="111090" y="53415"/>
                  </a:lnTo>
                  <a:cubicBezTo>
                    <a:pt x="111090" y="22938"/>
                    <a:pt x="129611" y="6528"/>
                    <a:pt x="146306" y="6528"/>
                  </a:cubicBezTo>
                  <a:cubicBezTo>
                    <a:pt x="162740" y="6528"/>
                    <a:pt x="165609" y="22352"/>
                    <a:pt x="165609" y="39056"/>
                  </a:cubicBezTo>
                  <a:lnTo>
                    <a:pt x="165609" y="107334"/>
                  </a:lnTo>
                  <a:cubicBezTo>
                    <a:pt x="165609" y="120521"/>
                    <a:pt x="162740" y="120521"/>
                    <a:pt x="145262" y="120521"/>
                  </a:cubicBezTo>
                  <a:lnTo>
                    <a:pt x="145262" y="129605"/>
                  </a:lnTo>
                  <a:cubicBezTo>
                    <a:pt x="154392" y="129312"/>
                    <a:pt x="167696" y="128726"/>
                    <a:pt x="174739" y="128726"/>
                  </a:cubicBezTo>
                  <a:cubicBezTo>
                    <a:pt x="181521" y="128726"/>
                    <a:pt x="195086" y="129312"/>
                    <a:pt x="203955" y="129605"/>
                  </a:cubicBezTo>
                  <a:lnTo>
                    <a:pt x="203955" y="120521"/>
                  </a:lnTo>
                  <a:cubicBezTo>
                    <a:pt x="190390" y="120521"/>
                    <a:pt x="183869" y="120521"/>
                    <a:pt x="183608" y="111729"/>
                  </a:cubicBezTo>
                  <a:lnTo>
                    <a:pt x="183608" y="55759"/>
                  </a:lnTo>
                  <a:cubicBezTo>
                    <a:pt x="183608" y="30557"/>
                    <a:pt x="183608" y="21473"/>
                    <a:pt x="175522" y="10924"/>
                  </a:cubicBezTo>
                  <a:cubicBezTo>
                    <a:pt x="171870" y="5942"/>
                    <a:pt x="163261" y="81"/>
                    <a:pt x="148132" y="81"/>
                  </a:cubicBezTo>
                  <a:cubicBezTo>
                    <a:pt x="126220" y="81"/>
                    <a:pt x="114742" y="17664"/>
                    <a:pt x="110308" y="28799"/>
                  </a:cubicBezTo>
                  <a:cubicBezTo>
                    <a:pt x="106656" y="3305"/>
                    <a:pt x="87352" y="81"/>
                    <a:pt x="75614" y="81"/>
                  </a:cubicBezTo>
                  <a:cubicBezTo>
                    <a:pt x="56571" y="81"/>
                    <a:pt x="44311" y="12682"/>
                    <a:pt x="37007" y="30850"/>
                  </a:cubicBezTo>
                  <a:lnTo>
                    <a:pt x="37007" y="81"/>
                  </a:lnTo>
                  <a:lnTo>
                    <a:pt x="226" y="3305"/>
                  </a:lnTo>
                  <a:lnTo>
                    <a:pt x="226" y="12389"/>
                  </a:lnTo>
                  <a:cubicBezTo>
                    <a:pt x="18486" y="12389"/>
                    <a:pt x="20573" y="14440"/>
                    <a:pt x="20573" y="28799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1" name="Dowolny kształt: kształt 450">
              <a:extLst>
                <a:ext uri="{FF2B5EF4-FFF2-40B4-BE49-F238E27FC236}">
                  <a16:creationId xmlns:a16="http://schemas.microsoft.com/office/drawing/2014/main" id="{C4E6063D-A812-7765-D184-4C8761E2157E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255054" y="7496552"/>
              <a:ext cx="55823" cy="196043"/>
            </a:xfrm>
            <a:custGeom>
              <a:avLst/>
              <a:gdLst>
                <a:gd name="connsiteX0" fmla="*/ 37798 w 55823"/>
                <a:gd name="connsiteY0" fmla="*/ 66601 h 196043"/>
                <a:gd name="connsiteX1" fmla="*/ 1278 w 55823"/>
                <a:gd name="connsiteY1" fmla="*/ 69825 h 196043"/>
                <a:gd name="connsiteX2" fmla="*/ 1278 w 55823"/>
                <a:gd name="connsiteY2" fmla="*/ 78909 h 196043"/>
                <a:gd name="connsiteX3" fmla="*/ 20581 w 55823"/>
                <a:gd name="connsiteY3" fmla="*/ 95026 h 196043"/>
                <a:gd name="connsiteX4" fmla="*/ 20581 w 55823"/>
                <a:gd name="connsiteY4" fmla="*/ 173854 h 196043"/>
                <a:gd name="connsiteX5" fmla="*/ 234 w 55823"/>
                <a:gd name="connsiteY5" fmla="*/ 187041 h 196043"/>
                <a:gd name="connsiteX6" fmla="*/ 234 w 55823"/>
                <a:gd name="connsiteY6" fmla="*/ 196125 h 196043"/>
                <a:gd name="connsiteX7" fmla="*/ 28929 w 55823"/>
                <a:gd name="connsiteY7" fmla="*/ 195246 h 196043"/>
                <a:gd name="connsiteX8" fmla="*/ 56058 w 55823"/>
                <a:gd name="connsiteY8" fmla="*/ 196125 h 196043"/>
                <a:gd name="connsiteX9" fmla="*/ 56058 w 55823"/>
                <a:gd name="connsiteY9" fmla="*/ 187041 h 196043"/>
                <a:gd name="connsiteX10" fmla="*/ 37798 w 55823"/>
                <a:gd name="connsiteY10" fmla="*/ 174147 h 196043"/>
                <a:gd name="connsiteX11" fmla="*/ 37798 w 55823"/>
                <a:gd name="connsiteY11" fmla="*/ 66601 h 196043"/>
                <a:gd name="connsiteX12" fmla="*/ 38841 w 55823"/>
                <a:gd name="connsiteY12" fmla="*/ 15612 h 196043"/>
                <a:gd name="connsiteX13" fmla="*/ 25016 w 55823"/>
                <a:gd name="connsiteY13" fmla="*/ 81 h 196043"/>
                <a:gd name="connsiteX14" fmla="*/ 11190 w 55823"/>
                <a:gd name="connsiteY14" fmla="*/ 15612 h 196043"/>
                <a:gd name="connsiteX15" fmla="*/ 25016 w 55823"/>
                <a:gd name="connsiteY15" fmla="*/ 31144 h 196043"/>
                <a:gd name="connsiteX16" fmla="*/ 38841 w 55823"/>
                <a:gd name="connsiteY16" fmla="*/ 15612 h 196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5823" h="196043">
                  <a:moveTo>
                    <a:pt x="37798" y="66601"/>
                  </a:moveTo>
                  <a:lnTo>
                    <a:pt x="1278" y="69825"/>
                  </a:lnTo>
                  <a:lnTo>
                    <a:pt x="1278" y="78909"/>
                  </a:lnTo>
                  <a:cubicBezTo>
                    <a:pt x="18234" y="78909"/>
                    <a:pt x="20581" y="80667"/>
                    <a:pt x="20581" y="95026"/>
                  </a:cubicBezTo>
                  <a:lnTo>
                    <a:pt x="20581" y="173854"/>
                  </a:lnTo>
                  <a:cubicBezTo>
                    <a:pt x="20581" y="187041"/>
                    <a:pt x="17712" y="187041"/>
                    <a:pt x="234" y="187041"/>
                  </a:cubicBezTo>
                  <a:lnTo>
                    <a:pt x="234" y="196125"/>
                  </a:lnTo>
                  <a:cubicBezTo>
                    <a:pt x="8582" y="195832"/>
                    <a:pt x="22668" y="195246"/>
                    <a:pt x="28929" y="195246"/>
                  </a:cubicBezTo>
                  <a:cubicBezTo>
                    <a:pt x="38059" y="195246"/>
                    <a:pt x="47189" y="195832"/>
                    <a:pt x="56058" y="196125"/>
                  </a:cubicBezTo>
                  <a:lnTo>
                    <a:pt x="56058" y="187041"/>
                  </a:lnTo>
                  <a:cubicBezTo>
                    <a:pt x="38841" y="187041"/>
                    <a:pt x="37798" y="185575"/>
                    <a:pt x="37798" y="174147"/>
                  </a:cubicBezTo>
                  <a:lnTo>
                    <a:pt x="37798" y="66601"/>
                  </a:lnTo>
                  <a:close/>
                  <a:moveTo>
                    <a:pt x="38841" y="15612"/>
                  </a:moveTo>
                  <a:cubicBezTo>
                    <a:pt x="38841" y="6235"/>
                    <a:pt x="32320" y="81"/>
                    <a:pt x="25016" y="81"/>
                  </a:cubicBezTo>
                  <a:cubicBezTo>
                    <a:pt x="16929" y="81"/>
                    <a:pt x="11190" y="7993"/>
                    <a:pt x="11190" y="15612"/>
                  </a:cubicBezTo>
                  <a:cubicBezTo>
                    <a:pt x="11190" y="23524"/>
                    <a:pt x="16929" y="31144"/>
                    <a:pt x="25016" y="31144"/>
                  </a:cubicBezTo>
                  <a:cubicBezTo>
                    <a:pt x="32320" y="31144"/>
                    <a:pt x="38841" y="24990"/>
                    <a:pt x="38841" y="15612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2" name="Dowolny kształt: kształt 451">
              <a:extLst>
                <a:ext uri="{FF2B5EF4-FFF2-40B4-BE49-F238E27FC236}">
                  <a16:creationId xmlns:a16="http://schemas.microsoft.com/office/drawing/2014/main" id="{2B3A5071-1968-6AEB-9242-865BF0BD4F1A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8327253" y="7563072"/>
              <a:ext cx="131210" cy="129523"/>
            </a:xfrm>
            <a:custGeom>
              <a:avLst/>
              <a:gdLst>
                <a:gd name="connsiteX0" fmla="*/ 20584 w 131210"/>
                <a:gd name="connsiteY0" fmla="*/ 28799 h 129523"/>
                <a:gd name="connsiteX1" fmla="*/ 20584 w 131210"/>
                <a:gd name="connsiteY1" fmla="*/ 107334 h 129523"/>
                <a:gd name="connsiteX2" fmla="*/ 237 w 131210"/>
                <a:gd name="connsiteY2" fmla="*/ 120521 h 129523"/>
                <a:gd name="connsiteX3" fmla="*/ 237 w 131210"/>
                <a:gd name="connsiteY3" fmla="*/ 129605 h 129523"/>
                <a:gd name="connsiteX4" fmla="*/ 29714 w 131210"/>
                <a:gd name="connsiteY4" fmla="*/ 128726 h 129523"/>
                <a:gd name="connsiteX5" fmla="*/ 58930 w 131210"/>
                <a:gd name="connsiteY5" fmla="*/ 129605 h 129523"/>
                <a:gd name="connsiteX6" fmla="*/ 58930 w 131210"/>
                <a:gd name="connsiteY6" fmla="*/ 120521 h 129523"/>
                <a:gd name="connsiteX7" fmla="*/ 38583 w 131210"/>
                <a:gd name="connsiteY7" fmla="*/ 107334 h 129523"/>
                <a:gd name="connsiteX8" fmla="*/ 38583 w 131210"/>
                <a:gd name="connsiteY8" fmla="*/ 53415 h 129523"/>
                <a:gd name="connsiteX9" fmla="*/ 73799 w 131210"/>
                <a:gd name="connsiteY9" fmla="*/ 6528 h 129523"/>
                <a:gd name="connsiteX10" fmla="*/ 93102 w 131210"/>
                <a:gd name="connsiteY10" fmla="*/ 39056 h 129523"/>
                <a:gd name="connsiteX11" fmla="*/ 93102 w 131210"/>
                <a:gd name="connsiteY11" fmla="*/ 107334 h 129523"/>
                <a:gd name="connsiteX12" fmla="*/ 72755 w 131210"/>
                <a:gd name="connsiteY12" fmla="*/ 120521 h 129523"/>
                <a:gd name="connsiteX13" fmla="*/ 72755 w 131210"/>
                <a:gd name="connsiteY13" fmla="*/ 129605 h 129523"/>
                <a:gd name="connsiteX14" fmla="*/ 102232 w 131210"/>
                <a:gd name="connsiteY14" fmla="*/ 128726 h 129523"/>
                <a:gd name="connsiteX15" fmla="*/ 131448 w 131210"/>
                <a:gd name="connsiteY15" fmla="*/ 129605 h 129523"/>
                <a:gd name="connsiteX16" fmla="*/ 131448 w 131210"/>
                <a:gd name="connsiteY16" fmla="*/ 120521 h 129523"/>
                <a:gd name="connsiteX17" fmla="*/ 111101 w 131210"/>
                <a:gd name="connsiteY17" fmla="*/ 111729 h 129523"/>
                <a:gd name="connsiteX18" fmla="*/ 111101 w 131210"/>
                <a:gd name="connsiteY18" fmla="*/ 55759 h 129523"/>
                <a:gd name="connsiteX19" fmla="*/ 103015 w 131210"/>
                <a:gd name="connsiteY19" fmla="*/ 10924 h 129523"/>
                <a:gd name="connsiteX20" fmla="*/ 75625 w 131210"/>
                <a:gd name="connsiteY20" fmla="*/ 81 h 129523"/>
                <a:gd name="connsiteX21" fmla="*/ 37018 w 131210"/>
                <a:gd name="connsiteY21" fmla="*/ 30850 h 129523"/>
                <a:gd name="connsiteX22" fmla="*/ 37018 w 131210"/>
                <a:gd name="connsiteY22" fmla="*/ 81 h 129523"/>
                <a:gd name="connsiteX23" fmla="*/ 237 w 131210"/>
                <a:gd name="connsiteY23" fmla="*/ 3305 h 129523"/>
                <a:gd name="connsiteX24" fmla="*/ 237 w 131210"/>
                <a:gd name="connsiteY24" fmla="*/ 12389 h 129523"/>
                <a:gd name="connsiteX25" fmla="*/ 20584 w 131210"/>
                <a:gd name="connsiteY25" fmla="*/ 28799 h 129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1210" h="129523">
                  <a:moveTo>
                    <a:pt x="20584" y="28799"/>
                  </a:moveTo>
                  <a:lnTo>
                    <a:pt x="20584" y="107334"/>
                  </a:lnTo>
                  <a:cubicBezTo>
                    <a:pt x="20584" y="120521"/>
                    <a:pt x="17715" y="120521"/>
                    <a:pt x="237" y="120521"/>
                  </a:cubicBezTo>
                  <a:lnTo>
                    <a:pt x="237" y="129605"/>
                  </a:lnTo>
                  <a:cubicBezTo>
                    <a:pt x="9367" y="129312"/>
                    <a:pt x="22671" y="128726"/>
                    <a:pt x="29714" y="128726"/>
                  </a:cubicBezTo>
                  <a:cubicBezTo>
                    <a:pt x="36496" y="128726"/>
                    <a:pt x="50061" y="129312"/>
                    <a:pt x="58930" y="129605"/>
                  </a:cubicBezTo>
                  <a:lnTo>
                    <a:pt x="58930" y="120521"/>
                  </a:lnTo>
                  <a:cubicBezTo>
                    <a:pt x="41453" y="120521"/>
                    <a:pt x="38583" y="120521"/>
                    <a:pt x="38583" y="107334"/>
                  </a:cubicBezTo>
                  <a:lnTo>
                    <a:pt x="38583" y="53415"/>
                  </a:lnTo>
                  <a:cubicBezTo>
                    <a:pt x="38583" y="22938"/>
                    <a:pt x="57104" y="6528"/>
                    <a:pt x="73799" y="6528"/>
                  </a:cubicBezTo>
                  <a:cubicBezTo>
                    <a:pt x="90233" y="6528"/>
                    <a:pt x="93102" y="22352"/>
                    <a:pt x="93102" y="39056"/>
                  </a:cubicBezTo>
                  <a:lnTo>
                    <a:pt x="93102" y="107334"/>
                  </a:lnTo>
                  <a:cubicBezTo>
                    <a:pt x="93102" y="120521"/>
                    <a:pt x="90233" y="120521"/>
                    <a:pt x="72755" y="120521"/>
                  </a:cubicBezTo>
                  <a:lnTo>
                    <a:pt x="72755" y="129605"/>
                  </a:lnTo>
                  <a:cubicBezTo>
                    <a:pt x="81885" y="129312"/>
                    <a:pt x="95189" y="128726"/>
                    <a:pt x="102232" y="128726"/>
                  </a:cubicBezTo>
                  <a:cubicBezTo>
                    <a:pt x="109014" y="128726"/>
                    <a:pt x="122579" y="129312"/>
                    <a:pt x="131448" y="129605"/>
                  </a:cubicBezTo>
                  <a:lnTo>
                    <a:pt x="131448" y="120521"/>
                  </a:lnTo>
                  <a:cubicBezTo>
                    <a:pt x="117883" y="120521"/>
                    <a:pt x="111362" y="120521"/>
                    <a:pt x="111101" y="111729"/>
                  </a:cubicBezTo>
                  <a:lnTo>
                    <a:pt x="111101" y="55759"/>
                  </a:lnTo>
                  <a:cubicBezTo>
                    <a:pt x="111101" y="30557"/>
                    <a:pt x="111101" y="21473"/>
                    <a:pt x="103015" y="10924"/>
                  </a:cubicBezTo>
                  <a:cubicBezTo>
                    <a:pt x="99363" y="5942"/>
                    <a:pt x="90754" y="81"/>
                    <a:pt x="75625" y="81"/>
                  </a:cubicBezTo>
                  <a:cubicBezTo>
                    <a:pt x="56582" y="81"/>
                    <a:pt x="44322" y="12682"/>
                    <a:pt x="37018" y="30850"/>
                  </a:cubicBezTo>
                  <a:lnTo>
                    <a:pt x="37018" y="81"/>
                  </a:lnTo>
                  <a:lnTo>
                    <a:pt x="237" y="3305"/>
                  </a:lnTo>
                  <a:lnTo>
                    <a:pt x="237" y="12389"/>
                  </a:lnTo>
                  <a:cubicBezTo>
                    <a:pt x="18497" y="12389"/>
                    <a:pt x="20584" y="14440"/>
                    <a:pt x="20584" y="28799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3" name="Dowolny kształt: kształt 452">
              <a:extLst>
                <a:ext uri="{FF2B5EF4-FFF2-40B4-BE49-F238E27FC236}">
                  <a16:creationId xmlns:a16="http://schemas.microsoft.com/office/drawing/2014/main" id="{587AE334-CAAF-4FFD-BE30-03CB333BD945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565639" y="7741436"/>
              <a:ext cx="72309" cy="205127"/>
            </a:xfrm>
            <a:custGeom>
              <a:avLst/>
              <a:gdLst>
                <a:gd name="connsiteX0" fmla="*/ 43484 w 72309"/>
                <a:gd name="connsiteY0" fmla="*/ 29627 h 205127"/>
                <a:gd name="connsiteX1" fmla="*/ 49144 w 72309"/>
                <a:gd name="connsiteY1" fmla="*/ 13627 h 205127"/>
                <a:gd name="connsiteX2" fmla="*/ 68683 w 72309"/>
                <a:gd name="connsiteY2" fmla="*/ 5832 h 205127"/>
                <a:gd name="connsiteX3" fmla="*/ 72517 w 72309"/>
                <a:gd name="connsiteY3" fmla="*/ 2960 h 205127"/>
                <a:gd name="connsiteX4" fmla="*/ 67952 w 72309"/>
                <a:gd name="connsiteY4" fmla="*/ 88 h 205127"/>
                <a:gd name="connsiteX5" fmla="*/ 29241 w 72309"/>
                <a:gd name="connsiteY5" fmla="*/ 25934 h 205127"/>
                <a:gd name="connsiteX6" fmla="*/ 29241 w 72309"/>
                <a:gd name="connsiteY6" fmla="*/ 74139 h 205127"/>
                <a:gd name="connsiteX7" fmla="*/ 23215 w 72309"/>
                <a:gd name="connsiteY7" fmla="*/ 91985 h 205127"/>
                <a:gd name="connsiteX8" fmla="*/ 3860 w 72309"/>
                <a:gd name="connsiteY8" fmla="*/ 99780 h 205127"/>
                <a:gd name="connsiteX9" fmla="*/ 208 w 72309"/>
                <a:gd name="connsiteY9" fmla="*/ 102652 h 205127"/>
                <a:gd name="connsiteX10" fmla="*/ 3312 w 72309"/>
                <a:gd name="connsiteY10" fmla="*/ 105524 h 205127"/>
                <a:gd name="connsiteX11" fmla="*/ 29241 w 72309"/>
                <a:gd name="connsiteY11" fmla="*/ 127062 h 205127"/>
                <a:gd name="connsiteX12" fmla="*/ 29241 w 72309"/>
                <a:gd name="connsiteY12" fmla="*/ 175267 h 205127"/>
                <a:gd name="connsiteX13" fmla="*/ 38919 w 72309"/>
                <a:gd name="connsiteY13" fmla="*/ 197011 h 205127"/>
                <a:gd name="connsiteX14" fmla="*/ 67952 w 72309"/>
                <a:gd name="connsiteY14" fmla="*/ 205216 h 205127"/>
                <a:gd name="connsiteX15" fmla="*/ 72517 w 72309"/>
                <a:gd name="connsiteY15" fmla="*/ 202344 h 205127"/>
                <a:gd name="connsiteX16" fmla="*/ 69413 w 72309"/>
                <a:gd name="connsiteY16" fmla="*/ 199472 h 205127"/>
                <a:gd name="connsiteX17" fmla="*/ 43849 w 72309"/>
                <a:gd name="connsiteY17" fmla="*/ 181626 h 205127"/>
                <a:gd name="connsiteX18" fmla="*/ 43484 w 72309"/>
                <a:gd name="connsiteY18" fmla="*/ 175267 h 205127"/>
                <a:gd name="connsiteX19" fmla="*/ 43484 w 72309"/>
                <a:gd name="connsiteY19" fmla="*/ 132191 h 205127"/>
                <a:gd name="connsiteX20" fmla="*/ 38736 w 72309"/>
                <a:gd name="connsiteY20" fmla="*/ 113319 h 205127"/>
                <a:gd name="connsiteX21" fmla="*/ 21755 w 72309"/>
                <a:gd name="connsiteY21" fmla="*/ 102652 h 205127"/>
                <a:gd name="connsiteX22" fmla="*/ 43301 w 72309"/>
                <a:gd name="connsiteY22" fmla="*/ 80909 h 205127"/>
                <a:gd name="connsiteX23" fmla="*/ 43484 w 72309"/>
                <a:gd name="connsiteY23" fmla="*/ 72703 h 205127"/>
                <a:gd name="connsiteX24" fmla="*/ 43484 w 72309"/>
                <a:gd name="connsiteY24" fmla="*/ 29627 h 20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2309" h="205127">
                  <a:moveTo>
                    <a:pt x="43484" y="29627"/>
                  </a:moveTo>
                  <a:cubicBezTo>
                    <a:pt x="43484" y="25524"/>
                    <a:pt x="43484" y="19370"/>
                    <a:pt x="49144" y="13627"/>
                  </a:cubicBezTo>
                  <a:cubicBezTo>
                    <a:pt x="54622" y="8293"/>
                    <a:pt x="61561" y="6447"/>
                    <a:pt x="68683" y="5832"/>
                  </a:cubicBezTo>
                  <a:cubicBezTo>
                    <a:pt x="71239" y="5627"/>
                    <a:pt x="72517" y="5627"/>
                    <a:pt x="72517" y="2960"/>
                  </a:cubicBezTo>
                  <a:cubicBezTo>
                    <a:pt x="72517" y="88"/>
                    <a:pt x="70691" y="88"/>
                    <a:pt x="67952" y="88"/>
                  </a:cubicBezTo>
                  <a:cubicBezTo>
                    <a:pt x="48414" y="88"/>
                    <a:pt x="29424" y="9319"/>
                    <a:pt x="29241" y="25934"/>
                  </a:cubicBezTo>
                  <a:lnTo>
                    <a:pt x="29241" y="74139"/>
                  </a:lnTo>
                  <a:cubicBezTo>
                    <a:pt x="29241" y="79473"/>
                    <a:pt x="29241" y="86037"/>
                    <a:pt x="23215" y="91985"/>
                  </a:cubicBezTo>
                  <a:cubicBezTo>
                    <a:pt x="18833" y="95883"/>
                    <a:pt x="12990" y="99165"/>
                    <a:pt x="3860" y="99780"/>
                  </a:cubicBezTo>
                  <a:cubicBezTo>
                    <a:pt x="1669" y="99985"/>
                    <a:pt x="208" y="99985"/>
                    <a:pt x="208" y="102652"/>
                  </a:cubicBezTo>
                  <a:cubicBezTo>
                    <a:pt x="208" y="105319"/>
                    <a:pt x="1851" y="105319"/>
                    <a:pt x="3312" y="105524"/>
                  </a:cubicBezTo>
                  <a:cubicBezTo>
                    <a:pt x="25041" y="107165"/>
                    <a:pt x="29059" y="121319"/>
                    <a:pt x="29241" y="127062"/>
                  </a:cubicBezTo>
                  <a:lnTo>
                    <a:pt x="29241" y="175267"/>
                  </a:lnTo>
                  <a:cubicBezTo>
                    <a:pt x="29241" y="180806"/>
                    <a:pt x="29241" y="190037"/>
                    <a:pt x="38919" y="197011"/>
                  </a:cubicBezTo>
                  <a:cubicBezTo>
                    <a:pt x="49144" y="204396"/>
                    <a:pt x="63387" y="205216"/>
                    <a:pt x="67952" y="205216"/>
                  </a:cubicBezTo>
                  <a:cubicBezTo>
                    <a:pt x="70691" y="205216"/>
                    <a:pt x="72517" y="205216"/>
                    <a:pt x="72517" y="202344"/>
                  </a:cubicBezTo>
                  <a:cubicBezTo>
                    <a:pt x="72517" y="199678"/>
                    <a:pt x="70874" y="199472"/>
                    <a:pt x="69413" y="199472"/>
                  </a:cubicBezTo>
                  <a:cubicBezTo>
                    <a:pt x="52249" y="198447"/>
                    <a:pt x="45310" y="189216"/>
                    <a:pt x="43849" y="181626"/>
                  </a:cubicBezTo>
                  <a:cubicBezTo>
                    <a:pt x="43484" y="179575"/>
                    <a:pt x="43484" y="178139"/>
                    <a:pt x="43484" y="175267"/>
                  </a:cubicBezTo>
                  <a:lnTo>
                    <a:pt x="43484" y="132191"/>
                  </a:lnTo>
                  <a:cubicBezTo>
                    <a:pt x="43484" y="126242"/>
                    <a:pt x="43484" y="118857"/>
                    <a:pt x="38736" y="113319"/>
                  </a:cubicBezTo>
                  <a:cubicBezTo>
                    <a:pt x="36180" y="110652"/>
                    <a:pt x="31980" y="105729"/>
                    <a:pt x="21755" y="102652"/>
                  </a:cubicBezTo>
                  <a:cubicBezTo>
                    <a:pt x="29059" y="100396"/>
                    <a:pt x="41293" y="94857"/>
                    <a:pt x="43301" y="80909"/>
                  </a:cubicBezTo>
                  <a:cubicBezTo>
                    <a:pt x="43484" y="79678"/>
                    <a:pt x="43484" y="79268"/>
                    <a:pt x="43484" y="72703"/>
                  </a:cubicBezTo>
                  <a:lnTo>
                    <a:pt x="43484" y="29627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4" name="Dowolny kształt: kształt 453">
              <a:extLst>
                <a:ext uri="{FF2B5EF4-FFF2-40B4-BE49-F238E27FC236}">
                  <a16:creationId xmlns:a16="http://schemas.microsoft.com/office/drawing/2014/main" id="{5C7EDB42-C10E-548D-567F-47D184B4223F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669049" y="7752923"/>
              <a:ext cx="99516" cy="144409"/>
            </a:xfrm>
            <a:custGeom>
              <a:avLst/>
              <a:gdLst>
                <a:gd name="connsiteX0" fmla="*/ 43671 w 99516"/>
                <a:gd name="connsiteY0" fmla="*/ 6242 h 144409"/>
                <a:gd name="connsiteX1" fmla="*/ 44401 w 99516"/>
                <a:gd name="connsiteY1" fmla="*/ 2960 h 144409"/>
                <a:gd name="connsiteX2" fmla="*/ 41479 w 99516"/>
                <a:gd name="connsiteY2" fmla="*/ 88 h 144409"/>
                <a:gd name="connsiteX3" fmla="*/ 18107 w 99516"/>
                <a:gd name="connsiteY3" fmla="*/ 2139 h 144409"/>
                <a:gd name="connsiteX4" fmla="*/ 14089 w 99516"/>
                <a:gd name="connsiteY4" fmla="*/ 6857 h 144409"/>
                <a:gd name="connsiteX5" fmla="*/ 18837 w 99516"/>
                <a:gd name="connsiteY5" fmla="*/ 9729 h 144409"/>
                <a:gd name="connsiteX6" fmla="*/ 27602 w 99516"/>
                <a:gd name="connsiteY6" fmla="*/ 12806 h 144409"/>
                <a:gd name="connsiteX7" fmla="*/ 26871 w 99516"/>
                <a:gd name="connsiteY7" fmla="*/ 17319 h 144409"/>
                <a:gd name="connsiteX8" fmla="*/ 1125 w 99516"/>
                <a:gd name="connsiteY8" fmla="*/ 133421 h 144409"/>
                <a:gd name="connsiteX9" fmla="*/ 212 w 99516"/>
                <a:gd name="connsiteY9" fmla="*/ 137934 h 144409"/>
                <a:gd name="connsiteX10" fmla="*/ 6420 w 99516"/>
                <a:gd name="connsiteY10" fmla="*/ 144498 h 144409"/>
                <a:gd name="connsiteX11" fmla="*/ 13907 w 99516"/>
                <a:gd name="connsiteY11" fmla="*/ 139165 h 144409"/>
                <a:gd name="connsiteX12" fmla="*/ 17011 w 99516"/>
                <a:gd name="connsiteY12" fmla="*/ 126242 h 144409"/>
                <a:gd name="connsiteX13" fmla="*/ 21211 w 99516"/>
                <a:gd name="connsiteY13" fmla="*/ 107985 h 144409"/>
                <a:gd name="connsiteX14" fmla="*/ 24132 w 99516"/>
                <a:gd name="connsiteY14" fmla="*/ 94037 h 144409"/>
                <a:gd name="connsiteX15" fmla="*/ 29610 w 99516"/>
                <a:gd name="connsiteY15" fmla="*/ 79473 h 144409"/>
                <a:gd name="connsiteX16" fmla="*/ 58826 w 99516"/>
                <a:gd name="connsiteY16" fmla="*/ 57729 h 144409"/>
                <a:gd name="connsiteX17" fmla="*/ 69600 w 99516"/>
                <a:gd name="connsiteY17" fmla="*/ 72088 h 144409"/>
                <a:gd name="connsiteX18" fmla="*/ 58826 w 99516"/>
                <a:gd name="connsiteY18" fmla="*/ 115780 h 144409"/>
                <a:gd name="connsiteX19" fmla="*/ 56087 w 99516"/>
                <a:gd name="connsiteY19" fmla="*/ 126857 h 144409"/>
                <a:gd name="connsiteX20" fmla="*/ 73434 w 99516"/>
                <a:gd name="connsiteY20" fmla="*/ 144498 h 144409"/>
                <a:gd name="connsiteX21" fmla="*/ 99729 w 99516"/>
                <a:gd name="connsiteY21" fmla="*/ 113114 h 144409"/>
                <a:gd name="connsiteX22" fmla="*/ 96807 w 99516"/>
                <a:gd name="connsiteY22" fmla="*/ 110447 h 144409"/>
                <a:gd name="connsiteX23" fmla="*/ 93338 w 99516"/>
                <a:gd name="connsiteY23" fmla="*/ 113934 h 144409"/>
                <a:gd name="connsiteX24" fmla="*/ 73982 w 99516"/>
                <a:gd name="connsiteY24" fmla="*/ 138755 h 144409"/>
                <a:gd name="connsiteX25" fmla="*/ 69417 w 99516"/>
                <a:gd name="connsiteY25" fmla="*/ 131575 h 144409"/>
                <a:gd name="connsiteX26" fmla="*/ 73617 w 99516"/>
                <a:gd name="connsiteY26" fmla="*/ 114960 h 144409"/>
                <a:gd name="connsiteX27" fmla="*/ 83295 w 99516"/>
                <a:gd name="connsiteY27" fmla="*/ 75370 h 144409"/>
                <a:gd name="connsiteX28" fmla="*/ 76538 w 99516"/>
                <a:gd name="connsiteY28" fmla="*/ 57524 h 144409"/>
                <a:gd name="connsiteX29" fmla="*/ 59557 w 99516"/>
                <a:gd name="connsiteY29" fmla="*/ 51986 h 144409"/>
                <a:gd name="connsiteX30" fmla="*/ 29793 w 99516"/>
                <a:gd name="connsiteY30" fmla="*/ 69011 h 144409"/>
                <a:gd name="connsiteX31" fmla="*/ 43671 w 99516"/>
                <a:gd name="connsiteY31" fmla="*/ 6242 h 144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9516" h="144409">
                  <a:moveTo>
                    <a:pt x="43671" y="6242"/>
                  </a:moveTo>
                  <a:cubicBezTo>
                    <a:pt x="43853" y="5832"/>
                    <a:pt x="44401" y="3165"/>
                    <a:pt x="44401" y="2960"/>
                  </a:cubicBezTo>
                  <a:cubicBezTo>
                    <a:pt x="44401" y="1934"/>
                    <a:pt x="43671" y="88"/>
                    <a:pt x="41479" y="88"/>
                  </a:cubicBezTo>
                  <a:cubicBezTo>
                    <a:pt x="37827" y="88"/>
                    <a:pt x="22672" y="1729"/>
                    <a:pt x="18107" y="2139"/>
                  </a:cubicBezTo>
                  <a:cubicBezTo>
                    <a:pt x="16646" y="2345"/>
                    <a:pt x="14089" y="2550"/>
                    <a:pt x="14089" y="6857"/>
                  </a:cubicBezTo>
                  <a:cubicBezTo>
                    <a:pt x="14089" y="9729"/>
                    <a:pt x="16646" y="9729"/>
                    <a:pt x="18837" y="9729"/>
                  </a:cubicBezTo>
                  <a:cubicBezTo>
                    <a:pt x="27602" y="9729"/>
                    <a:pt x="27602" y="11165"/>
                    <a:pt x="27602" y="12806"/>
                  </a:cubicBezTo>
                  <a:cubicBezTo>
                    <a:pt x="27602" y="14242"/>
                    <a:pt x="27237" y="15473"/>
                    <a:pt x="26871" y="17319"/>
                  </a:cubicBezTo>
                  <a:lnTo>
                    <a:pt x="1125" y="133421"/>
                  </a:lnTo>
                  <a:cubicBezTo>
                    <a:pt x="212" y="137114"/>
                    <a:pt x="212" y="137524"/>
                    <a:pt x="212" y="137934"/>
                  </a:cubicBezTo>
                  <a:cubicBezTo>
                    <a:pt x="212" y="141011"/>
                    <a:pt x="2403" y="144498"/>
                    <a:pt x="6420" y="144498"/>
                  </a:cubicBezTo>
                  <a:cubicBezTo>
                    <a:pt x="8429" y="144498"/>
                    <a:pt x="11898" y="143473"/>
                    <a:pt x="13907" y="139165"/>
                  </a:cubicBezTo>
                  <a:cubicBezTo>
                    <a:pt x="14455" y="137934"/>
                    <a:pt x="16098" y="130550"/>
                    <a:pt x="17011" y="126242"/>
                  </a:cubicBezTo>
                  <a:lnTo>
                    <a:pt x="21211" y="107985"/>
                  </a:lnTo>
                  <a:cubicBezTo>
                    <a:pt x="21759" y="104909"/>
                    <a:pt x="23585" y="97114"/>
                    <a:pt x="24132" y="94037"/>
                  </a:cubicBezTo>
                  <a:cubicBezTo>
                    <a:pt x="25958" y="86242"/>
                    <a:pt x="25958" y="86037"/>
                    <a:pt x="29610" y="79473"/>
                  </a:cubicBezTo>
                  <a:cubicBezTo>
                    <a:pt x="35454" y="69421"/>
                    <a:pt x="44584" y="57729"/>
                    <a:pt x="58826" y="57729"/>
                  </a:cubicBezTo>
                  <a:cubicBezTo>
                    <a:pt x="69052" y="57729"/>
                    <a:pt x="69600" y="67165"/>
                    <a:pt x="69600" y="72088"/>
                  </a:cubicBezTo>
                  <a:cubicBezTo>
                    <a:pt x="69600" y="84396"/>
                    <a:pt x="61748" y="107165"/>
                    <a:pt x="58826" y="115780"/>
                  </a:cubicBezTo>
                  <a:cubicBezTo>
                    <a:pt x="56818" y="121524"/>
                    <a:pt x="56087" y="123370"/>
                    <a:pt x="56087" y="126857"/>
                  </a:cubicBezTo>
                  <a:cubicBezTo>
                    <a:pt x="56087" y="137729"/>
                    <a:pt x="64122" y="144498"/>
                    <a:pt x="73434" y="144498"/>
                  </a:cubicBezTo>
                  <a:cubicBezTo>
                    <a:pt x="91694" y="144498"/>
                    <a:pt x="99729" y="116191"/>
                    <a:pt x="99729" y="113114"/>
                  </a:cubicBezTo>
                  <a:cubicBezTo>
                    <a:pt x="99729" y="110447"/>
                    <a:pt x="97355" y="110447"/>
                    <a:pt x="96807" y="110447"/>
                  </a:cubicBezTo>
                  <a:cubicBezTo>
                    <a:pt x="94251" y="110447"/>
                    <a:pt x="94068" y="111678"/>
                    <a:pt x="93338" y="113934"/>
                  </a:cubicBezTo>
                  <a:cubicBezTo>
                    <a:pt x="89138" y="130344"/>
                    <a:pt x="81103" y="138755"/>
                    <a:pt x="73982" y="138755"/>
                  </a:cubicBezTo>
                  <a:cubicBezTo>
                    <a:pt x="70147" y="138755"/>
                    <a:pt x="69417" y="135883"/>
                    <a:pt x="69417" y="131575"/>
                  </a:cubicBezTo>
                  <a:cubicBezTo>
                    <a:pt x="69417" y="126857"/>
                    <a:pt x="70330" y="124191"/>
                    <a:pt x="73617" y="114960"/>
                  </a:cubicBezTo>
                  <a:cubicBezTo>
                    <a:pt x="75808" y="108601"/>
                    <a:pt x="83295" y="86857"/>
                    <a:pt x="83295" y="75370"/>
                  </a:cubicBezTo>
                  <a:cubicBezTo>
                    <a:pt x="83295" y="72088"/>
                    <a:pt x="83295" y="63473"/>
                    <a:pt x="76538" y="57524"/>
                  </a:cubicBezTo>
                  <a:cubicBezTo>
                    <a:pt x="73434" y="54857"/>
                    <a:pt x="68139" y="51986"/>
                    <a:pt x="59557" y="51986"/>
                  </a:cubicBezTo>
                  <a:cubicBezTo>
                    <a:pt x="46227" y="51986"/>
                    <a:pt x="36549" y="60191"/>
                    <a:pt x="29793" y="69011"/>
                  </a:cubicBezTo>
                  <a:lnTo>
                    <a:pt x="43671" y="6242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5" name="Dowolny kształt: kształt 454">
              <a:extLst>
                <a:ext uri="{FF2B5EF4-FFF2-40B4-BE49-F238E27FC236}">
                  <a16:creationId xmlns:a16="http://schemas.microsoft.com/office/drawing/2014/main" id="{42532251-0D80-9F19-AF65-3E98AA253E8E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789349" y="7826857"/>
              <a:ext cx="45910" cy="99340"/>
            </a:xfrm>
            <a:custGeom>
              <a:avLst/>
              <a:gdLst>
                <a:gd name="connsiteX0" fmla="*/ 39997 w 45910"/>
                <a:gd name="connsiteY0" fmla="*/ 6390 h 99340"/>
                <a:gd name="connsiteX1" fmla="*/ 34258 w 45910"/>
                <a:gd name="connsiteY1" fmla="*/ 89 h 99340"/>
                <a:gd name="connsiteX2" fmla="*/ 26302 w 45910"/>
                <a:gd name="connsiteY2" fmla="*/ 8880 h 99340"/>
                <a:gd name="connsiteX3" fmla="*/ 31911 w 45910"/>
                <a:gd name="connsiteY3" fmla="*/ 15181 h 99340"/>
                <a:gd name="connsiteX4" fmla="*/ 39997 w 45910"/>
                <a:gd name="connsiteY4" fmla="*/ 6390 h 99340"/>
                <a:gd name="connsiteX5" fmla="*/ 46127 w 45910"/>
                <a:gd name="connsiteY5" fmla="*/ 76719 h 99340"/>
                <a:gd name="connsiteX6" fmla="*/ 43388 w 45910"/>
                <a:gd name="connsiteY6" fmla="*/ 74668 h 99340"/>
                <a:gd name="connsiteX7" fmla="*/ 40258 w 45910"/>
                <a:gd name="connsiteY7" fmla="*/ 78038 h 99340"/>
                <a:gd name="connsiteX8" fmla="*/ 25650 w 45910"/>
                <a:gd name="connsiteY8" fmla="*/ 94448 h 99340"/>
                <a:gd name="connsiteX9" fmla="*/ 21737 w 45910"/>
                <a:gd name="connsiteY9" fmla="*/ 88880 h 99340"/>
                <a:gd name="connsiteX10" fmla="*/ 23433 w 45910"/>
                <a:gd name="connsiteY10" fmla="*/ 81408 h 99340"/>
                <a:gd name="connsiteX11" fmla="*/ 26172 w 45910"/>
                <a:gd name="connsiteY11" fmla="*/ 73496 h 99340"/>
                <a:gd name="connsiteX12" fmla="*/ 33606 w 45910"/>
                <a:gd name="connsiteY12" fmla="*/ 53276 h 99340"/>
                <a:gd name="connsiteX13" fmla="*/ 35432 w 45910"/>
                <a:gd name="connsiteY13" fmla="*/ 45950 h 99340"/>
                <a:gd name="connsiteX14" fmla="*/ 21216 w 45910"/>
                <a:gd name="connsiteY14" fmla="*/ 33056 h 99340"/>
                <a:gd name="connsiteX15" fmla="*/ 217 w 45910"/>
                <a:gd name="connsiteY15" fmla="*/ 55767 h 99340"/>
                <a:gd name="connsiteX16" fmla="*/ 2956 w 45910"/>
                <a:gd name="connsiteY16" fmla="*/ 57818 h 99340"/>
                <a:gd name="connsiteX17" fmla="*/ 5955 w 45910"/>
                <a:gd name="connsiteY17" fmla="*/ 54888 h 99340"/>
                <a:gd name="connsiteX18" fmla="*/ 20694 w 45910"/>
                <a:gd name="connsiteY18" fmla="*/ 38038 h 99340"/>
                <a:gd name="connsiteX19" fmla="*/ 24607 w 45910"/>
                <a:gd name="connsiteY19" fmla="*/ 43606 h 99340"/>
                <a:gd name="connsiteX20" fmla="*/ 23824 w 45910"/>
                <a:gd name="connsiteY20" fmla="*/ 48880 h 99340"/>
                <a:gd name="connsiteX21" fmla="*/ 15216 w 45910"/>
                <a:gd name="connsiteY21" fmla="*/ 72177 h 99340"/>
                <a:gd name="connsiteX22" fmla="*/ 12346 w 45910"/>
                <a:gd name="connsiteY22" fmla="*/ 79943 h 99340"/>
                <a:gd name="connsiteX23" fmla="*/ 10912 w 45910"/>
                <a:gd name="connsiteY23" fmla="*/ 86536 h 99340"/>
                <a:gd name="connsiteX24" fmla="*/ 25128 w 45910"/>
                <a:gd name="connsiteY24" fmla="*/ 99430 h 99340"/>
                <a:gd name="connsiteX25" fmla="*/ 46127 w 45910"/>
                <a:gd name="connsiteY25" fmla="*/ 76719 h 9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5910" h="99340">
                  <a:moveTo>
                    <a:pt x="39997" y="6390"/>
                  </a:moveTo>
                  <a:cubicBezTo>
                    <a:pt x="39997" y="2873"/>
                    <a:pt x="37649" y="89"/>
                    <a:pt x="34258" y="89"/>
                  </a:cubicBezTo>
                  <a:cubicBezTo>
                    <a:pt x="30606" y="89"/>
                    <a:pt x="26302" y="4045"/>
                    <a:pt x="26302" y="8880"/>
                  </a:cubicBezTo>
                  <a:cubicBezTo>
                    <a:pt x="26302" y="12983"/>
                    <a:pt x="29172" y="15181"/>
                    <a:pt x="31911" y="15181"/>
                  </a:cubicBezTo>
                  <a:cubicBezTo>
                    <a:pt x="36215" y="15181"/>
                    <a:pt x="39997" y="10785"/>
                    <a:pt x="39997" y="6390"/>
                  </a:cubicBezTo>
                  <a:close/>
                  <a:moveTo>
                    <a:pt x="46127" y="76719"/>
                  </a:moveTo>
                  <a:cubicBezTo>
                    <a:pt x="46127" y="74668"/>
                    <a:pt x="43910" y="74668"/>
                    <a:pt x="43388" y="74668"/>
                  </a:cubicBezTo>
                  <a:cubicBezTo>
                    <a:pt x="41171" y="74668"/>
                    <a:pt x="41041" y="75254"/>
                    <a:pt x="40258" y="78038"/>
                  </a:cubicBezTo>
                  <a:cubicBezTo>
                    <a:pt x="38041" y="86096"/>
                    <a:pt x="32171" y="94448"/>
                    <a:pt x="25650" y="94448"/>
                  </a:cubicBezTo>
                  <a:cubicBezTo>
                    <a:pt x="22650" y="94448"/>
                    <a:pt x="21737" y="92104"/>
                    <a:pt x="21737" y="88880"/>
                  </a:cubicBezTo>
                  <a:cubicBezTo>
                    <a:pt x="21737" y="85803"/>
                    <a:pt x="22389" y="84192"/>
                    <a:pt x="23433" y="81408"/>
                  </a:cubicBezTo>
                  <a:cubicBezTo>
                    <a:pt x="24476" y="78477"/>
                    <a:pt x="25520" y="75547"/>
                    <a:pt x="26172" y="73496"/>
                  </a:cubicBezTo>
                  <a:cubicBezTo>
                    <a:pt x="26693" y="72177"/>
                    <a:pt x="31780" y="58551"/>
                    <a:pt x="33606" y="53276"/>
                  </a:cubicBezTo>
                  <a:cubicBezTo>
                    <a:pt x="34650" y="50345"/>
                    <a:pt x="35432" y="48441"/>
                    <a:pt x="35432" y="45950"/>
                  </a:cubicBezTo>
                  <a:cubicBezTo>
                    <a:pt x="35432" y="38917"/>
                    <a:pt x="29432" y="33056"/>
                    <a:pt x="21216" y="33056"/>
                  </a:cubicBezTo>
                  <a:cubicBezTo>
                    <a:pt x="7521" y="33056"/>
                    <a:pt x="217" y="51811"/>
                    <a:pt x="217" y="55767"/>
                  </a:cubicBezTo>
                  <a:cubicBezTo>
                    <a:pt x="217" y="57818"/>
                    <a:pt x="2303" y="57818"/>
                    <a:pt x="2956" y="57818"/>
                  </a:cubicBezTo>
                  <a:cubicBezTo>
                    <a:pt x="5173" y="57818"/>
                    <a:pt x="5303" y="57085"/>
                    <a:pt x="5955" y="54888"/>
                  </a:cubicBezTo>
                  <a:cubicBezTo>
                    <a:pt x="8825" y="44485"/>
                    <a:pt x="15085" y="38038"/>
                    <a:pt x="20694" y="38038"/>
                  </a:cubicBezTo>
                  <a:cubicBezTo>
                    <a:pt x="23172" y="38038"/>
                    <a:pt x="24607" y="39650"/>
                    <a:pt x="24607" y="43606"/>
                  </a:cubicBezTo>
                  <a:cubicBezTo>
                    <a:pt x="24607" y="44192"/>
                    <a:pt x="24607" y="46096"/>
                    <a:pt x="23824" y="48880"/>
                  </a:cubicBezTo>
                  <a:cubicBezTo>
                    <a:pt x="22911" y="51518"/>
                    <a:pt x="17042" y="67195"/>
                    <a:pt x="15216" y="72177"/>
                  </a:cubicBezTo>
                  <a:cubicBezTo>
                    <a:pt x="14303" y="74668"/>
                    <a:pt x="14303" y="74961"/>
                    <a:pt x="12346" y="79943"/>
                  </a:cubicBezTo>
                  <a:cubicBezTo>
                    <a:pt x="11694" y="81994"/>
                    <a:pt x="10912" y="84045"/>
                    <a:pt x="10912" y="86536"/>
                  </a:cubicBezTo>
                  <a:cubicBezTo>
                    <a:pt x="10912" y="94155"/>
                    <a:pt x="17303" y="99430"/>
                    <a:pt x="25128" y="99430"/>
                  </a:cubicBezTo>
                  <a:cubicBezTo>
                    <a:pt x="38823" y="99430"/>
                    <a:pt x="46127" y="80382"/>
                    <a:pt x="46127" y="76719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6" name="Dowolny kształt: kształt 455">
              <a:extLst>
                <a:ext uri="{FF2B5EF4-FFF2-40B4-BE49-F238E27FC236}">
                  <a16:creationId xmlns:a16="http://schemas.microsoft.com/office/drawing/2014/main" id="{E11E527F-7BF1-2ABD-EC49-6BA8A775437E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877280" y="7741436"/>
              <a:ext cx="72309" cy="205127"/>
            </a:xfrm>
            <a:custGeom>
              <a:avLst/>
              <a:gdLst>
                <a:gd name="connsiteX0" fmla="*/ 43496 w 72309"/>
                <a:gd name="connsiteY0" fmla="*/ 131165 h 205127"/>
                <a:gd name="connsiteX1" fmla="*/ 49522 w 72309"/>
                <a:gd name="connsiteY1" fmla="*/ 113319 h 205127"/>
                <a:gd name="connsiteX2" fmla="*/ 68877 w 72309"/>
                <a:gd name="connsiteY2" fmla="*/ 105524 h 205127"/>
                <a:gd name="connsiteX3" fmla="*/ 72529 w 72309"/>
                <a:gd name="connsiteY3" fmla="*/ 102652 h 205127"/>
                <a:gd name="connsiteX4" fmla="*/ 69425 w 72309"/>
                <a:gd name="connsiteY4" fmla="*/ 99780 h 205127"/>
                <a:gd name="connsiteX5" fmla="*/ 43496 w 72309"/>
                <a:gd name="connsiteY5" fmla="*/ 78242 h 205127"/>
                <a:gd name="connsiteX6" fmla="*/ 43496 w 72309"/>
                <a:gd name="connsiteY6" fmla="*/ 30037 h 205127"/>
                <a:gd name="connsiteX7" fmla="*/ 33818 w 72309"/>
                <a:gd name="connsiteY7" fmla="*/ 8293 h 205127"/>
                <a:gd name="connsiteX8" fmla="*/ 4785 w 72309"/>
                <a:gd name="connsiteY8" fmla="*/ 88 h 205127"/>
                <a:gd name="connsiteX9" fmla="*/ 220 w 72309"/>
                <a:gd name="connsiteY9" fmla="*/ 2960 h 205127"/>
                <a:gd name="connsiteX10" fmla="*/ 3324 w 72309"/>
                <a:gd name="connsiteY10" fmla="*/ 5832 h 205127"/>
                <a:gd name="connsiteX11" fmla="*/ 28888 w 72309"/>
                <a:gd name="connsiteY11" fmla="*/ 23678 h 205127"/>
                <a:gd name="connsiteX12" fmla="*/ 29253 w 72309"/>
                <a:gd name="connsiteY12" fmla="*/ 30037 h 205127"/>
                <a:gd name="connsiteX13" fmla="*/ 29253 w 72309"/>
                <a:gd name="connsiteY13" fmla="*/ 73114 h 205127"/>
                <a:gd name="connsiteX14" fmla="*/ 34001 w 72309"/>
                <a:gd name="connsiteY14" fmla="*/ 91985 h 205127"/>
                <a:gd name="connsiteX15" fmla="*/ 50982 w 72309"/>
                <a:gd name="connsiteY15" fmla="*/ 102652 h 205127"/>
                <a:gd name="connsiteX16" fmla="*/ 29436 w 72309"/>
                <a:gd name="connsiteY16" fmla="*/ 124396 h 205127"/>
                <a:gd name="connsiteX17" fmla="*/ 29253 w 72309"/>
                <a:gd name="connsiteY17" fmla="*/ 132601 h 205127"/>
                <a:gd name="connsiteX18" fmla="*/ 29253 w 72309"/>
                <a:gd name="connsiteY18" fmla="*/ 175678 h 205127"/>
                <a:gd name="connsiteX19" fmla="*/ 23592 w 72309"/>
                <a:gd name="connsiteY19" fmla="*/ 191678 h 205127"/>
                <a:gd name="connsiteX20" fmla="*/ 4054 w 72309"/>
                <a:gd name="connsiteY20" fmla="*/ 199472 h 205127"/>
                <a:gd name="connsiteX21" fmla="*/ 220 w 72309"/>
                <a:gd name="connsiteY21" fmla="*/ 202344 h 205127"/>
                <a:gd name="connsiteX22" fmla="*/ 4785 w 72309"/>
                <a:gd name="connsiteY22" fmla="*/ 205216 h 205127"/>
                <a:gd name="connsiteX23" fmla="*/ 43496 w 72309"/>
                <a:gd name="connsiteY23" fmla="*/ 179370 h 205127"/>
                <a:gd name="connsiteX24" fmla="*/ 43496 w 72309"/>
                <a:gd name="connsiteY24" fmla="*/ 131165 h 20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2309" h="205127">
                  <a:moveTo>
                    <a:pt x="43496" y="131165"/>
                  </a:moveTo>
                  <a:cubicBezTo>
                    <a:pt x="43496" y="125832"/>
                    <a:pt x="43496" y="119267"/>
                    <a:pt x="49522" y="113319"/>
                  </a:cubicBezTo>
                  <a:cubicBezTo>
                    <a:pt x="53904" y="109421"/>
                    <a:pt x="59747" y="106139"/>
                    <a:pt x="68877" y="105524"/>
                  </a:cubicBezTo>
                  <a:cubicBezTo>
                    <a:pt x="71068" y="105319"/>
                    <a:pt x="72529" y="105319"/>
                    <a:pt x="72529" y="102652"/>
                  </a:cubicBezTo>
                  <a:cubicBezTo>
                    <a:pt x="72529" y="99985"/>
                    <a:pt x="70886" y="99985"/>
                    <a:pt x="69425" y="99780"/>
                  </a:cubicBezTo>
                  <a:cubicBezTo>
                    <a:pt x="47696" y="98139"/>
                    <a:pt x="43678" y="83985"/>
                    <a:pt x="43496" y="78242"/>
                  </a:cubicBezTo>
                  <a:lnTo>
                    <a:pt x="43496" y="30037"/>
                  </a:lnTo>
                  <a:cubicBezTo>
                    <a:pt x="43496" y="24498"/>
                    <a:pt x="43496" y="15268"/>
                    <a:pt x="33818" y="8293"/>
                  </a:cubicBezTo>
                  <a:cubicBezTo>
                    <a:pt x="23592" y="909"/>
                    <a:pt x="9350" y="88"/>
                    <a:pt x="4785" y="88"/>
                  </a:cubicBezTo>
                  <a:cubicBezTo>
                    <a:pt x="2228" y="88"/>
                    <a:pt x="220" y="88"/>
                    <a:pt x="220" y="2960"/>
                  </a:cubicBezTo>
                  <a:cubicBezTo>
                    <a:pt x="220" y="5627"/>
                    <a:pt x="1863" y="5832"/>
                    <a:pt x="3324" y="5832"/>
                  </a:cubicBezTo>
                  <a:cubicBezTo>
                    <a:pt x="20488" y="6857"/>
                    <a:pt x="27427" y="16088"/>
                    <a:pt x="28888" y="23678"/>
                  </a:cubicBezTo>
                  <a:cubicBezTo>
                    <a:pt x="29253" y="25729"/>
                    <a:pt x="29253" y="27165"/>
                    <a:pt x="29253" y="30037"/>
                  </a:cubicBezTo>
                  <a:lnTo>
                    <a:pt x="29253" y="73114"/>
                  </a:lnTo>
                  <a:cubicBezTo>
                    <a:pt x="29253" y="79062"/>
                    <a:pt x="29253" y="86447"/>
                    <a:pt x="34001" y="91985"/>
                  </a:cubicBezTo>
                  <a:cubicBezTo>
                    <a:pt x="36557" y="94652"/>
                    <a:pt x="40757" y="99575"/>
                    <a:pt x="50982" y="102652"/>
                  </a:cubicBezTo>
                  <a:cubicBezTo>
                    <a:pt x="43678" y="104909"/>
                    <a:pt x="31444" y="110447"/>
                    <a:pt x="29436" y="124396"/>
                  </a:cubicBezTo>
                  <a:cubicBezTo>
                    <a:pt x="29253" y="125626"/>
                    <a:pt x="29253" y="126037"/>
                    <a:pt x="29253" y="132601"/>
                  </a:cubicBezTo>
                  <a:lnTo>
                    <a:pt x="29253" y="175678"/>
                  </a:lnTo>
                  <a:cubicBezTo>
                    <a:pt x="29253" y="179780"/>
                    <a:pt x="29253" y="185934"/>
                    <a:pt x="23592" y="191678"/>
                  </a:cubicBezTo>
                  <a:cubicBezTo>
                    <a:pt x="18114" y="197011"/>
                    <a:pt x="11176" y="198857"/>
                    <a:pt x="4054" y="199472"/>
                  </a:cubicBezTo>
                  <a:cubicBezTo>
                    <a:pt x="1498" y="199678"/>
                    <a:pt x="220" y="199678"/>
                    <a:pt x="220" y="202344"/>
                  </a:cubicBezTo>
                  <a:cubicBezTo>
                    <a:pt x="220" y="205216"/>
                    <a:pt x="2228" y="205216"/>
                    <a:pt x="4785" y="205216"/>
                  </a:cubicBezTo>
                  <a:cubicBezTo>
                    <a:pt x="24323" y="205216"/>
                    <a:pt x="43313" y="195985"/>
                    <a:pt x="43496" y="179370"/>
                  </a:cubicBezTo>
                  <a:lnTo>
                    <a:pt x="43496" y="131165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7" name="Dowolny kształt: kształt 456">
              <a:extLst>
                <a:ext uri="{FF2B5EF4-FFF2-40B4-BE49-F238E27FC236}">
                  <a16:creationId xmlns:a16="http://schemas.microsoft.com/office/drawing/2014/main" id="{5F4F6304-218B-F841-0993-7B8D04AB3677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978864" y="7826857"/>
              <a:ext cx="45910" cy="99340"/>
            </a:xfrm>
            <a:custGeom>
              <a:avLst/>
              <a:gdLst>
                <a:gd name="connsiteX0" fmla="*/ 40004 w 45910"/>
                <a:gd name="connsiteY0" fmla="*/ 6390 h 99340"/>
                <a:gd name="connsiteX1" fmla="*/ 34266 w 45910"/>
                <a:gd name="connsiteY1" fmla="*/ 89 h 99340"/>
                <a:gd name="connsiteX2" fmla="*/ 26309 w 45910"/>
                <a:gd name="connsiteY2" fmla="*/ 8880 h 99340"/>
                <a:gd name="connsiteX3" fmla="*/ 31918 w 45910"/>
                <a:gd name="connsiteY3" fmla="*/ 15181 h 99340"/>
                <a:gd name="connsiteX4" fmla="*/ 40004 w 45910"/>
                <a:gd name="connsiteY4" fmla="*/ 6390 h 99340"/>
                <a:gd name="connsiteX5" fmla="*/ 46134 w 45910"/>
                <a:gd name="connsiteY5" fmla="*/ 76719 h 99340"/>
                <a:gd name="connsiteX6" fmla="*/ 43396 w 45910"/>
                <a:gd name="connsiteY6" fmla="*/ 74668 h 99340"/>
                <a:gd name="connsiteX7" fmla="*/ 40265 w 45910"/>
                <a:gd name="connsiteY7" fmla="*/ 78038 h 99340"/>
                <a:gd name="connsiteX8" fmla="*/ 25657 w 45910"/>
                <a:gd name="connsiteY8" fmla="*/ 94448 h 99340"/>
                <a:gd name="connsiteX9" fmla="*/ 21744 w 45910"/>
                <a:gd name="connsiteY9" fmla="*/ 88880 h 99340"/>
                <a:gd name="connsiteX10" fmla="*/ 23440 w 45910"/>
                <a:gd name="connsiteY10" fmla="*/ 81408 h 99340"/>
                <a:gd name="connsiteX11" fmla="*/ 26179 w 45910"/>
                <a:gd name="connsiteY11" fmla="*/ 73496 h 99340"/>
                <a:gd name="connsiteX12" fmla="*/ 33613 w 45910"/>
                <a:gd name="connsiteY12" fmla="*/ 53276 h 99340"/>
                <a:gd name="connsiteX13" fmla="*/ 35439 w 45910"/>
                <a:gd name="connsiteY13" fmla="*/ 45950 h 99340"/>
                <a:gd name="connsiteX14" fmla="*/ 21223 w 45910"/>
                <a:gd name="connsiteY14" fmla="*/ 33056 h 99340"/>
                <a:gd name="connsiteX15" fmla="*/ 224 w 45910"/>
                <a:gd name="connsiteY15" fmla="*/ 55767 h 99340"/>
                <a:gd name="connsiteX16" fmla="*/ 2963 w 45910"/>
                <a:gd name="connsiteY16" fmla="*/ 57818 h 99340"/>
                <a:gd name="connsiteX17" fmla="*/ 5963 w 45910"/>
                <a:gd name="connsiteY17" fmla="*/ 54888 h 99340"/>
                <a:gd name="connsiteX18" fmla="*/ 20701 w 45910"/>
                <a:gd name="connsiteY18" fmla="*/ 38038 h 99340"/>
                <a:gd name="connsiteX19" fmla="*/ 24614 w 45910"/>
                <a:gd name="connsiteY19" fmla="*/ 43606 h 99340"/>
                <a:gd name="connsiteX20" fmla="*/ 23831 w 45910"/>
                <a:gd name="connsiteY20" fmla="*/ 48880 h 99340"/>
                <a:gd name="connsiteX21" fmla="*/ 15223 w 45910"/>
                <a:gd name="connsiteY21" fmla="*/ 72177 h 99340"/>
                <a:gd name="connsiteX22" fmla="*/ 12354 w 45910"/>
                <a:gd name="connsiteY22" fmla="*/ 79943 h 99340"/>
                <a:gd name="connsiteX23" fmla="*/ 10919 w 45910"/>
                <a:gd name="connsiteY23" fmla="*/ 86536 h 99340"/>
                <a:gd name="connsiteX24" fmla="*/ 25136 w 45910"/>
                <a:gd name="connsiteY24" fmla="*/ 99430 h 99340"/>
                <a:gd name="connsiteX25" fmla="*/ 46134 w 45910"/>
                <a:gd name="connsiteY25" fmla="*/ 76719 h 9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5910" h="99340">
                  <a:moveTo>
                    <a:pt x="40004" y="6390"/>
                  </a:moveTo>
                  <a:cubicBezTo>
                    <a:pt x="40004" y="2873"/>
                    <a:pt x="37657" y="89"/>
                    <a:pt x="34266" y="89"/>
                  </a:cubicBezTo>
                  <a:cubicBezTo>
                    <a:pt x="30614" y="89"/>
                    <a:pt x="26309" y="4045"/>
                    <a:pt x="26309" y="8880"/>
                  </a:cubicBezTo>
                  <a:cubicBezTo>
                    <a:pt x="26309" y="12983"/>
                    <a:pt x="29179" y="15181"/>
                    <a:pt x="31918" y="15181"/>
                  </a:cubicBezTo>
                  <a:cubicBezTo>
                    <a:pt x="36222" y="15181"/>
                    <a:pt x="40004" y="10785"/>
                    <a:pt x="40004" y="6390"/>
                  </a:cubicBezTo>
                  <a:close/>
                  <a:moveTo>
                    <a:pt x="46134" y="76719"/>
                  </a:moveTo>
                  <a:cubicBezTo>
                    <a:pt x="46134" y="74668"/>
                    <a:pt x="43917" y="74668"/>
                    <a:pt x="43396" y="74668"/>
                  </a:cubicBezTo>
                  <a:cubicBezTo>
                    <a:pt x="41178" y="74668"/>
                    <a:pt x="41048" y="75254"/>
                    <a:pt x="40265" y="78038"/>
                  </a:cubicBezTo>
                  <a:cubicBezTo>
                    <a:pt x="38048" y="86096"/>
                    <a:pt x="32179" y="94448"/>
                    <a:pt x="25657" y="94448"/>
                  </a:cubicBezTo>
                  <a:cubicBezTo>
                    <a:pt x="22657" y="94448"/>
                    <a:pt x="21744" y="92104"/>
                    <a:pt x="21744" y="88880"/>
                  </a:cubicBezTo>
                  <a:cubicBezTo>
                    <a:pt x="21744" y="85803"/>
                    <a:pt x="22397" y="84192"/>
                    <a:pt x="23440" y="81408"/>
                  </a:cubicBezTo>
                  <a:cubicBezTo>
                    <a:pt x="24483" y="78477"/>
                    <a:pt x="25527" y="75547"/>
                    <a:pt x="26179" y="73496"/>
                  </a:cubicBezTo>
                  <a:cubicBezTo>
                    <a:pt x="26701" y="72177"/>
                    <a:pt x="31787" y="58551"/>
                    <a:pt x="33613" y="53276"/>
                  </a:cubicBezTo>
                  <a:cubicBezTo>
                    <a:pt x="34657" y="50345"/>
                    <a:pt x="35439" y="48441"/>
                    <a:pt x="35439" y="45950"/>
                  </a:cubicBezTo>
                  <a:cubicBezTo>
                    <a:pt x="35439" y="38917"/>
                    <a:pt x="29440" y="33056"/>
                    <a:pt x="21223" y="33056"/>
                  </a:cubicBezTo>
                  <a:cubicBezTo>
                    <a:pt x="7528" y="33056"/>
                    <a:pt x="224" y="51811"/>
                    <a:pt x="224" y="55767"/>
                  </a:cubicBezTo>
                  <a:cubicBezTo>
                    <a:pt x="224" y="57818"/>
                    <a:pt x="2311" y="57818"/>
                    <a:pt x="2963" y="57818"/>
                  </a:cubicBezTo>
                  <a:cubicBezTo>
                    <a:pt x="5180" y="57818"/>
                    <a:pt x="5311" y="57085"/>
                    <a:pt x="5963" y="54888"/>
                  </a:cubicBezTo>
                  <a:cubicBezTo>
                    <a:pt x="8832" y="44485"/>
                    <a:pt x="15093" y="38038"/>
                    <a:pt x="20701" y="38038"/>
                  </a:cubicBezTo>
                  <a:cubicBezTo>
                    <a:pt x="23179" y="38038"/>
                    <a:pt x="24614" y="39650"/>
                    <a:pt x="24614" y="43606"/>
                  </a:cubicBezTo>
                  <a:cubicBezTo>
                    <a:pt x="24614" y="44192"/>
                    <a:pt x="24614" y="46096"/>
                    <a:pt x="23831" y="48880"/>
                  </a:cubicBezTo>
                  <a:cubicBezTo>
                    <a:pt x="22918" y="51518"/>
                    <a:pt x="17049" y="67195"/>
                    <a:pt x="15223" y="72177"/>
                  </a:cubicBezTo>
                  <a:cubicBezTo>
                    <a:pt x="14310" y="74668"/>
                    <a:pt x="14310" y="74961"/>
                    <a:pt x="12354" y="79943"/>
                  </a:cubicBezTo>
                  <a:cubicBezTo>
                    <a:pt x="11701" y="81994"/>
                    <a:pt x="10919" y="84045"/>
                    <a:pt x="10919" y="86536"/>
                  </a:cubicBezTo>
                  <a:cubicBezTo>
                    <a:pt x="10919" y="94155"/>
                    <a:pt x="17310" y="99430"/>
                    <a:pt x="25136" y="99430"/>
                  </a:cubicBezTo>
                  <a:cubicBezTo>
                    <a:pt x="38831" y="99430"/>
                    <a:pt x="46134" y="80382"/>
                    <a:pt x="46134" y="76719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8" name="Dowolny kształt: kształt 457">
              <a:extLst>
                <a:ext uri="{FF2B5EF4-FFF2-40B4-BE49-F238E27FC236}">
                  <a16:creationId xmlns:a16="http://schemas.microsoft.com/office/drawing/2014/main" id="{07E37FF1-8778-2A79-8B8F-5D4FC9FBE5CA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8070081" y="7871692"/>
              <a:ext cx="23190" cy="63179"/>
            </a:xfrm>
            <a:custGeom>
              <a:avLst/>
              <a:gdLst>
                <a:gd name="connsiteX0" fmla="*/ 18304 w 23190"/>
                <a:gd name="connsiteY0" fmla="*/ 20396 h 63179"/>
                <a:gd name="connsiteX1" fmla="*/ 4062 w 23190"/>
                <a:gd name="connsiteY1" fmla="*/ 57934 h 63179"/>
                <a:gd name="connsiteX2" fmla="*/ 2783 w 23190"/>
                <a:gd name="connsiteY2" fmla="*/ 60396 h 63179"/>
                <a:gd name="connsiteX3" fmla="*/ 5340 w 23190"/>
                <a:gd name="connsiteY3" fmla="*/ 63268 h 63179"/>
                <a:gd name="connsiteX4" fmla="*/ 23417 w 23190"/>
                <a:gd name="connsiteY4" fmla="*/ 22447 h 63179"/>
                <a:gd name="connsiteX5" fmla="*/ 10635 w 23190"/>
                <a:gd name="connsiteY5" fmla="*/ 88 h 63179"/>
                <a:gd name="connsiteX6" fmla="*/ 227 w 23190"/>
                <a:gd name="connsiteY6" fmla="*/ 11780 h 63179"/>
                <a:gd name="connsiteX7" fmla="*/ 10818 w 23190"/>
                <a:gd name="connsiteY7" fmla="*/ 23678 h 63179"/>
                <a:gd name="connsiteX8" fmla="*/ 18304 w 23190"/>
                <a:gd name="connsiteY8" fmla="*/ 20396 h 63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90" h="63179">
                  <a:moveTo>
                    <a:pt x="18304" y="20396"/>
                  </a:moveTo>
                  <a:cubicBezTo>
                    <a:pt x="18304" y="31678"/>
                    <a:pt x="16478" y="44806"/>
                    <a:pt x="4062" y="57934"/>
                  </a:cubicBezTo>
                  <a:cubicBezTo>
                    <a:pt x="3331" y="58755"/>
                    <a:pt x="2783" y="59370"/>
                    <a:pt x="2783" y="60396"/>
                  </a:cubicBezTo>
                  <a:cubicBezTo>
                    <a:pt x="2783" y="61832"/>
                    <a:pt x="4244" y="63268"/>
                    <a:pt x="5340" y="63268"/>
                  </a:cubicBezTo>
                  <a:cubicBezTo>
                    <a:pt x="7896" y="63268"/>
                    <a:pt x="23417" y="46857"/>
                    <a:pt x="23417" y="22447"/>
                  </a:cubicBezTo>
                  <a:cubicBezTo>
                    <a:pt x="23417" y="9729"/>
                    <a:pt x="19035" y="88"/>
                    <a:pt x="10635" y="88"/>
                  </a:cubicBezTo>
                  <a:cubicBezTo>
                    <a:pt x="4609" y="88"/>
                    <a:pt x="227" y="5422"/>
                    <a:pt x="227" y="11780"/>
                  </a:cubicBezTo>
                  <a:cubicBezTo>
                    <a:pt x="227" y="18345"/>
                    <a:pt x="4427" y="23678"/>
                    <a:pt x="10818" y="23678"/>
                  </a:cubicBezTo>
                  <a:cubicBezTo>
                    <a:pt x="15200" y="23678"/>
                    <a:pt x="18122" y="20396"/>
                    <a:pt x="18304" y="20396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59" name="Dowolny kształt: kształt 458">
              <a:extLst>
                <a:ext uri="{FF2B5EF4-FFF2-40B4-BE49-F238E27FC236}">
                  <a16:creationId xmlns:a16="http://schemas.microsoft.com/office/drawing/2014/main" id="{9CEF45C5-1992-BE86-336F-190BD6E3A983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8120484" y="7750666"/>
              <a:ext cx="106685" cy="184409"/>
            </a:xfrm>
            <a:custGeom>
              <a:avLst/>
              <a:gdLst>
                <a:gd name="connsiteX0" fmla="*/ 106915 w 106685"/>
                <a:gd name="connsiteY0" fmla="*/ 28601 h 184409"/>
                <a:gd name="connsiteX1" fmla="*/ 76969 w 106685"/>
                <a:gd name="connsiteY1" fmla="*/ 88 h 184409"/>
                <a:gd name="connsiteX2" fmla="*/ 28945 w 106685"/>
                <a:gd name="connsiteY2" fmla="*/ 52806 h 184409"/>
                <a:gd name="connsiteX3" fmla="*/ 277 w 106685"/>
                <a:gd name="connsiteY3" fmla="*/ 182037 h 184409"/>
                <a:gd name="connsiteX4" fmla="*/ 2833 w 106685"/>
                <a:gd name="connsiteY4" fmla="*/ 184498 h 184409"/>
                <a:gd name="connsiteX5" fmla="*/ 6303 w 106685"/>
                <a:gd name="connsiteY5" fmla="*/ 183062 h 184409"/>
                <a:gd name="connsiteX6" fmla="*/ 18537 w 106685"/>
                <a:gd name="connsiteY6" fmla="*/ 128293 h 184409"/>
                <a:gd name="connsiteX7" fmla="*/ 45927 w 106685"/>
                <a:gd name="connsiteY7" fmla="*/ 146549 h 184409"/>
                <a:gd name="connsiteX8" fmla="*/ 100341 w 106685"/>
                <a:gd name="connsiteY8" fmla="*/ 94447 h 184409"/>
                <a:gd name="connsiteX9" fmla="*/ 86098 w 106685"/>
                <a:gd name="connsiteY9" fmla="*/ 63268 h 184409"/>
                <a:gd name="connsiteX10" fmla="*/ 106915 w 106685"/>
                <a:gd name="connsiteY10" fmla="*/ 28601 h 184409"/>
                <a:gd name="connsiteX11" fmla="*/ 70760 w 106685"/>
                <a:gd name="connsiteY11" fmla="*/ 63062 h 184409"/>
                <a:gd name="connsiteX12" fmla="*/ 61448 w 106685"/>
                <a:gd name="connsiteY12" fmla="*/ 64498 h 184409"/>
                <a:gd name="connsiteX13" fmla="*/ 52865 w 106685"/>
                <a:gd name="connsiteY13" fmla="*/ 63473 h 184409"/>
                <a:gd name="connsiteX14" fmla="*/ 61448 w 106685"/>
                <a:gd name="connsiteY14" fmla="*/ 62037 h 184409"/>
                <a:gd name="connsiteX15" fmla="*/ 70760 w 106685"/>
                <a:gd name="connsiteY15" fmla="*/ 63062 h 184409"/>
                <a:gd name="connsiteX16" fmla="*/ 94863 w 106685"/>
                <a:gd name="connsiteY16" fmla="*/ 24909 h 184409"/>
                <a:gd name="connsiteX17" fmla="*/ 78795 w 106685"/>
                <a:gd name="connsiteY17" fmla="*/ 58960 h 184409"/>
                <a:gd name="connsiteX18" fmla="*/ 61630 w 106685"/>
                <a:gd name="connsiteY18" fmla="*/ 56293 h 184409"/>
                <a:gd name="connsiteX19" fmla="*/ 46109 w 106685"/>
                <a:gd name="connsiteY19" fmla="*/ 64088 h 184409"/>
                <a:gd name="connsiteX20" fmla="*/ 61082 w 106685"/>
                <a:gd name="connsiteY20" fmla="*/ 70037 h 184409"/>
                <a:gd name="connsiteX21" fmla="*/ 78429 w 106685"/>
                <a:gd name="connsiteY21" fmla="*/ 67165 h 184409"/>
                <a:gd name="connsiteX22" fmla="*/ 86829 w 106685"/>
                <a:gd name="connsiteY22" fmla="*/ 88909 h 184409"/>
                <a:gd name="connsiteX23" fmla="*/ 46474 w 106685"/>
                <a:gd name="connsiteY23" fmla="*/ 140806 h 184409"/>
                <a:gd name="connsiteX24" fmla="*/ 22371 w 106685"/>
                <a:gd name="connsiteY24" fmla="*/ 114960 h 184409"/>
                <a:gd name="connsiteX25" fmla="*/ 22919 w 106685"/>
                <a:gd name="connsiteY25" fmla="*/ 109011 h 184409"/>
                <a:gd name="connsiteX26" fmla="*/ 34971 w 106685"/>
                <a:gd name="connsiteY26" fmla="*/ 54447 h 184409"/>
                <a:gd name="connsiteX27" fmla="*/ 76603 w 106685"/>
                <a:gd name="connsiteY27" fmla="*/ 5832 h 184409"/>
                <a:gd name="connsiteX28" fmla="*/ 94863 w 106685"/>
                <a:gd name="connsiteY28" fmla="*/ 24909 h 184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6685" h="184409">
                  <a:moveTo>
                    <a:pt x="106915" y="28601"/>
                  </a:moveTo>
                  <a:cubicBezTo>
                    <a:pt x="106915" y="10550"/>
                    <a:pt x="93037" y="88"/>
                    <a:pt x="76969" y="88"/>
                  </a:cubicBezTo>
                  <a:cubicBezTo>
                    <a:pt x="51952" y="88"/>
                    <a:pt x="33510" y="32088"/>
                    <a:pt x="28945" y="52806"/>
                  </a:cubicBezTo>
                  <a:lnTo>
                    <a:pt x="277" y="182037"/>
                  </a:lnTo>
                  <a:cubicBezTo>
                    <a:pt x="-88" y="183472"/>
                    <a:pt x="1738" y="184498"/>
                    <a:pt x="2833" y="184498"/>
                  </a:cubicBezTo>
                  <a:cubicBezTo>
                    <a:pt x="4477" y="184498"/>
                    <a:pt x="5937" y="184293"/>
                    <a:pt x="6303" y="183062"/>
                  </a:cubicBezTo>
                  <a:lnTo>
                    <a:pt x="18537" y="128293"/>
                  </a:lnTo>
                  <a:cubicBezTo>
                    <a:pt x="22371" y="137729"/>
                    <a:pt x="31136" y="146549"/>
                    <a:pt x="45927" y="146549"/>
                  </a:cubicBezTo>
                  <a:cubicBezTo>
                    <a:pt x="71491" y="146549"/>
                    <a:pt x="100341" y="125832"/>
                    <a:pt x="100341" y="94447"/>
                  </a:cubicBezTo>
                  <a:cubicBezTo>
                    <a:pt x="100341" y="82344"/>
                    <a:pt x="95411" y="70037"/>
                    <a:pt x="86098" y="63268"/>
                  </a:cubicBezTo>
                  <a:cubicBezTo>
                    <a:pt x="95046" y="56909"/>
                    <a:pt x="106915" y="45216"/>
                    <a:pt x="106915" y="28601"/>
                  </a:cubicBezTo>
                  <a:close/>
                  <a:moveTo>
                    <a:pt x="70760" y="63062"/>
                  </a:moveTo>
                  <a:cubicBezTo>
                    <a:pt x="68021" y="63678"/>
                    <a:pt x="66743" y="64498"/>
                    <a:pt x="61448" y="64498"/>
                  </a:cubicBezTo>
                  <a:cubicBezTo>
                    <a:pt x="58526" y="64498"/>
                    <a:pt x="54144" y="64293"/>
                    <a:pt x="52865" y="63473"/>
                  </a:cubicBezTo>
                  <a:cubicBezTo>
                    <a:pt x="54691" y="62242"/>
                    <a:pt x="59804" y="62037"/>
                    <a:pt x="61448" y="62037"/>
                  </a:cubicBezTo>
                  <a:cubicBezTo>
                    <a:pt x="64187" y="62037"/>
                    <a:pt x="68204" y="62242"/>
                    <a:pt x="70760" y="63062"/>
                  </a:cubicBezTo>
                  <a:close/>
                  <a:moveTo>
                    <a:pt x="94863" y="24909"/>
                  </a:moveTo>
                  <a:cubicBezTo>
                    <a:pt x="94863" y="35780"/>
                    <a:pt x="90116" y="51780"/>
                    <a:pt x="78795" y="58960"/>
                  </a:cubicBezTo>
                  <a:cubicBezTo>
                    <a:pt x="75325" y="57729"/>
                    <a:pt x="71856" y="56293"/>
                    <a:pt x="61630" y="56293"/>
                  </a:cubicBezTo>
                  <a:cubicBezTo>
                    <a:pt x="55239" y="56293"/>
                    <a:pt x="46109" y="56703"/>
                    <a:pt x="46109" y="64088"/>
                  </a:cubicBezTo>
                  <a:cubicBezTo>
                    <a:pt x="46109" y="69216"/>
                    <a:pt x="51770" y="70037"/>
                    <a:pt x="61082" y="70037"/>
                  </a:cubicBezTo>
                  <a:cubicBezTo>
                    <a:pt x="67291" y="70037"/>
                    <a:pt x="72769" y="69011"/>
                    <a:pt x="78429" y="67165"/>
                  </a:cubicBezTo>
                  <a:cubicBezTo>
                    <a:pt x="83907" y="71473"/>
                    <a:pt x="86829" y="79883"/>
                    <a:pt x="86829" y="88909"/>
                  </a:cubicBezTo>
                  <a:cubicBezTo>
                    <a:pt x="86829" y="118652"/>
                    <a:pt x="68752" y="140806"/>
                    <a:pt x="46474" y="140806"/>
                  </a:cubicBezTo>
                  <a:cubicBezTo>
                    <a:pt x="32414" y="140806"/>
                    <a:pt x="22371" y="131165"/>
                    <a:pt x="22371" y="114960"/>
                  </a:cubicBezTo>
                  <a:cubicBezTo>
                    <a:pt x="22371" y="112909"/>
                    <a:pt x="22554" y="110857"/>
                    <a:pt x="22919" y="109011"/>
                  </a:cubicBezTo>
                  <a:lnTo>
                    <a:pt x="34971" y="54447"/>
                  </a:lnTo>
                  <a:cubicBezTo>
                    <a:pt x="39353" y="34960"/>
                    <a:pt x="55422" y="5832"/>
                    <a:pt x="76603" y="5832"/>
                  </a:cubicBezTo>
                  <a:cubicBezTo>
                    <a:pt x="87377" y="5832"/>
                    <a:pt x="94863" y="12396"/>
                    <a:pt x="94863" y="24909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60" name="Dowolny kształt: kształt 459">
              <a:extLst>
                <a:ext uri="{FF2B5EF4-FFF2-40B4-BE49-F238E27FC236}">
                  <a16:creationId xmlns:a16="http://schemas.microsoft.com/office/drawing/2014/main" id="{D28E1B5D-C058-90EF-FA04-37C7685CF208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8241736" y="7826857"/>
              <a:ext cx="45910" cy="99340"/>
            </a:xfrm>
            <a:custGeom>
              <a:avLst/>
              <a:gdLst>
                <a:gd name="connsiteX0" fmla="*/ 40014 w 45910"/>
                <a:gd name="connsiteY0" fmla="*/ 6390 h 99340"/>
                <a:gd name="connsiteX1" fmla="*/ 34276 w 45910"/>
                <a:gd name="connsiteY1" fmla="*/ 89 h 99340"/>
                <a:gd name="connsiteX2" fmla="*/ 26319 w 45910"/>
                <a:gd name="connsiteY2" fmla="*/ 8880 h 99340"/>
                <a:gd name="connsiteX3" fmla="*/ 31928 w 45910"/>
                <a:gd name="connsiteY3" fmla="*/ 15181 h 99340"/>
                <a:gd name="connsiteX4" fmla="*/ 40014 w 45910"/>
                <a:gd name="connsiteY4" fmla="*/ 6390 h 99340"/>
                <a:gd name="connsiteX5" fmla="*/ 46145 w 45910"/>
                <a:gd name="connsiteY5" fmla="*/ 76719 h 99340"/>
                <a:gd name="connsiteX6" fmla="*/ 43406 w 45910"/>
                <a:gd name="connsiteY6" fmla="*/ 74668 h 99340"/>
                <a:gd name="connsiteX7" fmla="*/ 40275 w 45910"/>
                <a:gd name="connsiteY7" fmla="*/ 78038 h 99340"/>
                <a:gd name="connsiteX8" fmla="*/ 25667 w 45910"/>
                <a:gd name="connsiteY8" fmla="*/ 94448 h 99340"/>
                <a:gd name="connsiteX9" fmla="*/ 21754 w 45910"/>
                <a:gd name="connsiteY9" fmla="*/ 88880 h 99340"/>
                <a:gd name="connsiteX10" fmla="*/ 23450 w 45910"/>
                <a:gd name="connsiteY10" fmla="*/ 81408 h 99340"/>
                <a:gd name="connsiteX11" fmla="*/ 26189 w 45910"/>
                <a:gd name="connsiteY11" fmla="*/ 73496 h 99340"/>
                <a:gd name="connsiteX12" fmla="*/ 33623 w 45910"/>
                <a:gd name="connsiteY12" fmla="*/ 53276 h 99340"/>
                <a:gd name="connsiteX13" fmla="*/ 35449 w 45910"/>
                <a:gd name="connsiteY13" fmla="*/ 45950 h 99340"/>
                <a:gd name="connsiteX14" fmla="*/ 21233 w 45910"/>
                <a:gd name="connsiteY14" fmla="*/ 33056 h 99340"/>
                <a:gd name="connsiteX15" fmla="*/ 234 w 45910"/>
                <a:gd name="connsiteY15" fmla="*/ 55767 h 99340"/>
                <a:gd name="connsiteX16" fmla="*/ 2973 w 45910"/>
                <a:gd name="connsiteY16" fmla="*/ 57818 h 99340"/>
                <a:gd name="connsiteX17" fmla="*/ 5973 w 45910"/>
                <a:gd name="connsiteY17" fmla="*/ 54888 h 99340"/>
                <a:gd name="connsiteX18" fmla="*/ 20711 w 45910"/>
                <a:gd name="connsiteY18" fmla="*/ 38038 h 99340"/>
                <a:gd name="connsiteX19" fmla="*/ 24624 w 45910"/>
                <a:gd name="connsiteY19" fmla="*/ 43606 h 99340"/>
                <a:gd name="connsiteX20" fmla="*/ 23841 w 45910"/>
                <a:gd name="connsiteY20" fmla="*/ 48880 h 99340"/>
                <a:gd name="connsiteX21" fmla="*/ 15233 w 45910"/>
                <a:gd name="connsiteY21" fmla="*/ 72177 h 99340"/>
                <a:gd name="connsiteX22" fmla="*/ 12364 w 45910"/>
                <a:gd name="connsiteY22" fmla="*/ 79943 h 99340"/>
                <a:gd name="connsiteX23" fmla="*/ 10929 w 45910"/>
                <a:gd name="connsiteY23" fmla="*/ 86536 h 99340"/>
                <a:gd name="connsiteX24" fmla="*/ 25146 w 45910"/>
                <a:gd name="connsiteY24" fmla="*/ 99430 h 99340"/>
                <a:gd name="connsiteX25" fmla="*/ 46145 w 45910"/>
                <a:gd name="connsiteY25" fmla="*/ 76719 h 9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5910" h="99340">
                  <a:moveTo>
                    <a:pt x="40014" y="6390"/>
                  </a:moveTo>
                  <a:cubicBezTo>
                    <a:pt x="40014" y="2873"/>
                    <a:pt x="37667" y="89"/>
                    <a:pt x="34276" y="89"/>
                  </a:cubicBezTo>
                  <a:cubicBezTo>
                    <a:pt x="30624" y="89"/>
                    <a:pt x="26319" y="4045"/>
                    <a:pt x="26319" y="8880"/>
                  </a:cubicBezTo>
                  <a:cubicBezTo>
                    <a:pt x="26319" y="12983"/>
                    <a:pt x="29189" y="15181"/>
                    <a:pt x="31928" y="15181"/>
                  </a:cubicBezTo>
                  <a:cubicBezTo>
                    <a:pt x="36232" y="15181"/>
                    <a:pt x="40014" y="10785"/>
                    <a:pt x="40014" y="6390"/>
                  </a:cubicBezTo>
                  <a:close/>
                  <a:moveTo>
                    <a:pt x="46145" y="76719"/>
                  </a:moveTo>
                  <a:cubicBezTo>
                    <a:pt x="46145" y="74668"/>
                    <a:pt x="43927" y="74668"/>
                    <a:pt x="43406" y="74668"/>
                  </a:cubicBezTo>
                  <a:cubicBezTo>
                    <a:pt x="41188" y="74668"/>
                    <a:pt x="41058" y="75254"/>
                    <a:pt x="40275" y="78038"/>
                  </a:cubicBezTo>
                  <a:cubicBezTo>
                    <a:pt x="38058" y="86096"/>
                    <a:pt x="32189" y="94448"/>
                    <a:pt x="25667" y="94448"/>
                  </a:cubicBezTo>
                  <a:cubicBezTo>
                    <a:pt x="22667" y="94448"/>
                    <a:pt x="21754" y="92104"/>
                    <a:pt x="21754" y="88880"/>
                  </a:cubicBezTo>
                  <a:cubicBezTo>
                    <a:pt x="21754" y="85803"/>
                    <a:pt x="22407" y="84192"/>
                    <a:pt x="23450" y="81408"/>
                  </a:cubicBezTo>
                  <a:cubicBezTo>
                    <a:pt x="24493" y="78477"/>
                    <a:pt x="25537" y="75547"/>
                    <a:pt x="26189" y="73496"/>
                  </a:cubicBezTo>
                  <a:cubicBezTo>
                    <a:pt x="26711" y="72177"/>
                    <a:pt x="31797" y="58551"/>
                    <a:pt x="33623" y="53276"/>
                  </a:cubicBezTo>
                  <a:cubicBezTo>
                    <a:pt x="34667" y="50345"/>
                    <a:pt x="35449" y="48441"/>
                    <a:pt x="35449" y="45950"/>
                  </a:cubicBezTo>
                  <a:cubicBezTo>
                    <a:pt x="35449" y="38917"/>
                    <a:pt x="29450" y="33056"/>
                    <a:pt x="21233" y="33056"/>
                  </a:cubicBezTo>
                  <a:cubicBezTo>
                    <a:pt x="7538" y="33056"/>
                    <a:pt x="234" y="51811"/>
                    <a:pt x="234" y="55767"/>
                  </a:cubicBezTo>
                  <a:cubicBezTo>
                    <a:pt x="234" y="57818"/>
                    <a:pt x="2321" y="57818"/>
                    <a:pt x="2973" y="57818"/>
                  </a:cubicBezTo>
                  <a:cubicBezTo>
                    <a:pt x="5190" y="57818"/>
                    <a:pt x="5321" y="57085"/>
                    <a:pt x="5973" y="54888"/>
                  </a:cubicBezTo>
                  <a:cubicBezTo>
                    <a:pt x="8842" y="44485"/>
                    <a:pt x="15103" y="38038"/>
                    <a:pt x="20711" y="38038"/>
                  </a:cubicBezTo>
                  <a:cubicBezTo>
                    <a:pt x="23189" y="38038"/>
                    <a:pt x="24624" y="39650"/>
                    <a:pt x="24624" y="43606"/>
                  </a:cubicBezTo>
                  <a:cubicBezTo>
                    <a:pt x="24624" y="44192"/>
                    <a:pt x="24624" y="46096"/>
                    <a:pt x="23841" y="48880"/>
                  </a:cubicBezTo>
                  <a:cubicBezTo>
                    <a:pt x="22928" y="51518"/>
                    <a:pt x="17059" y="67195"/>
                    <a:pt x="15233" y="72177"/>
                  </a:cubicBezTo>
                  <a:cubicBezTo>
                    <a:pt x="14320" y="74668"/>
                    <a:pt x="14320" y="74961"/>
                    <a:pt x="12364" y="79943"/>
                  </a:cubicBezTo>
                  <a:cubicBezTo>
                    <a:pt x="11712" y="81994"/>
                    <a:pt x="10929" y="84045"/>
                    <a:pt x="10929" y="86536"/>
                  </a:cubicBezTo>
                  <a:cubicBezTo>
                    <a:pt x="10929" y="94155"/>
                    <a:pt x="17320" y="99430"/>
                    <a:pt x="25146" y="99430"/>
                  </a:cubicBezTo>
                  <a:cubicBezTo>
                    <a:pt x="38841" y="99430"/>
                    <a:pt x="46145" y="80382"/>
                    <a:pt x="46145" y="76719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61" name="Dowolny kształt: kształt 460">
              <a:extLst>
                <a:ext uri="{FF2B5EF4-FFF2-40B4-BE49-F238E27FC236}">
                  <a16:creationId xmlns:a16="http://schemas.microsoft.com/office/drawing/2014/main" id="{6CD4DB1C-53ED-FED5-BDD5-603578C11FE4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333501" y="7741436"/>
              <a:ext cx="47475" cy="204922"/>
            </a:xfrm>
            <a:custGeom>
              <a:avLst/>
              <a:gdLst>
                <a:gd name="connsiteX0" fmla="*/ 44061 w 47475"/>
                <a:gd name="connsiteY0" fmla="*/ 88 h 204922"/>
                <a:gd name="connsiteX1" fmla="*/ 237 w 47475"/>
                <a:gd name="connsiteY1" fmla="*/ 102447 h 204922"/>
                <a:gd name="connsiteX2" fmla="*/ 44061 w 47475"/>
                <a:gd name="connsiteY2" fmla="*/ 205011 h 204922"/>
                <a:gd name="connsiteX3" fmla="*/ 47713 w 47475"/>
                <a:gd name="connsiteY3" fmla="*/ 202549 h 204922"/>
                <a:gd name="connsiteX4" fmla="*/ 45887 w 47475"/>
                <a:gd name="connsiteY4" fmla="*/ 199472 h 204922"/>
                <a:gd name="connsiteX5" fmla="*/ 12654 w 47475"/>
                <a:gd name="connsiteY5" fmla="*/ 102652 h 204922"/>
                <a:gd name="connsiteX6" fmla="*/ 46435 w 47475"/>
                <a:gd name="connsiteY6" fmla="*/ 5011 h 204922"/>
                <a:gd name="connsiteX7" fmla="*/ 47713 w 47475"/>
                <a:gd name="connsiteY7" fmla="*/ 2550 h 204922"/>
                <a:gd name="connsiteX8" fmla="*/ 44061 w 47475"/>
                <a:gd name="connsiteY8" fmla="*/ 88 h 204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475" h="204922">
                  <a:moveTo>
                    <a:pt x="44061" y="88"/>
                  </a:moveTo>
                  <a:cubicBezTo>
                    <a:pt x="9367" y="27575"/>
                    <a:pt x="237" y="71062"/>
                    <a:pt x="237" y="102447"/>
                  </a:cubicBezTo>
                  <a:cubicBezTo>
                    <a:pt x="237" y="131370"/>
                    <a:pt x="7906" y="176293"/>
                    <a:pt x="44061" y="205011"/>
                  </a:cubicBezTo>
                  <a:cubicBezTo>
                    <a:pt x="45522" y="205011"/>
                    <a:pt x="47713" y="205011"/>
                    <a:pt x="47713" y="202549"/>
                  </a:cubicBezTo>
                  <a:cubicBezTo>
                    <a:pt x="47713" y="201319"/>
                    <a:pt x="47165" y="200908"/>
                    <a:pt x="45887" y="199472"/>
                  </a:cubicBezTo>
                  <a:cubicBezTo>
                    <a:pt x="21601" y="174857"/>
                    <a:pt x="12654" y="139985"/>
                    <a:pt x="12654" y="102652"/>
                  </a:cubicBezTo>
                  <a:cubicBezTo>
                    <a:pt x="12654" y="47268"/>
                    <a:pt x="31461" y="20191"/>
                    <a:pt x="46435" y="5011"/>
                  </a:cubicBezTo>
                  <a:cubicBezTo>
                    <a:pt x="47165" y="4191"/>
                    <a:pt x="47713" y="3575"/>
                    <a:pt x="47713" y="2550"/>
                  </a:cubicBezTo>
                  <a:cubicBezTo>
                    <a:pt x="47713" y="88"/>
                    <a:pt x="45522" y="88"/>
                    <a:pt x="44061" y="88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62" name="Dowolny kształt: kształt 461">
              <a:extLst>
                <a:ext uri="{FF2B5EF4-FFF2-40B4-BE49-F238E27FC236}">
                  <a16:creationId xmlns:a16="http://schemas.microsoft.com/office/drawing/2014/main" id="{65EDF6E2-0CED-5CBF-1DE3-2DAA4AC95F93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407715" y="7752923"/>
              <a:ext cx="99516" cy="144409"/>
            </a:xfrm>
            <a:custGeom>
              <a:avLst/>
              <a:gdLst>
                <a:gd name="connsiteX0" fmla="*/ 43699 w 99516"/>
                <a:gd name="connsiteY0" fmla="*/ 6242 h 144409"/>
                <a:gd name="connsiteX1" fmla="*/ 44429 w 99516"/>
                <a:gd name="connsiteY1" fmla="*/ 2960 h 144409"/>
                <a:gd name="connsiteX2" fmla="*/ 41508 w 99516"/>
                <a:gd name="connsiteY2" fmla="*/ 88 h 144409"/>
                <a:gd name="connsiteX3" fmla="*/ 18135 w 99516"/>
                <a:gd name="connsiteY3" fmla="*/ 2139 h 144409"/>
                <a:gd name="connsiteX4" fmla="*/ 14118 w 99516"/>
                <a:gd name="connsiteY4" fmla="*/ 6857 h 144409"/>
                <a:gd name="connsiteX5" fmla="*/ 18865 w 99516"/>
                <a:gd name="connsiteY5" fmla="*/ 9729 h 144409"/>
                <a:gd name="connsiteX6" fmla="*/ 27630 w 99516"/>
                <a:gd name="connsiteY6" fmla="*/ 12806 h 144409"/>
                <a:gd name="connsiteX7" fmla="*/ 26900 w 99516"/>
                <a:gd name="connsiteY7" fmla="*/ 17319 h 144409"/>
                <a:gd name="connsiteX8" fmla="*/ 1153 w 99516"/>
                <a:gd name="connsiteY8" fmla="*/ 133421 h 144409"/>
                <a:gd name="connsiteX9" fmla="*/ 240 w 99516"/>
                <a:gd name="connsiteY9" fmla="*/ 137934 h 144409"/>
                <a:gd name="connsiteX10" fmla="*/ 6448 w 99516"/>
                <a:gd name="connsiteY10" fmla="*/ 144498 h 144409"/>
                <a:gd name="connsiteX11" fmla="*/ 13935 w 99516"/>
                <a:gd name="connsiteY11" fmla="*/ 139165 h 144409"/>
                <a:gd name="connsiteX12" fmla="*/ 17039 w 99516"/>
                <a:gd name="connsiteY12" fmla="*/ 126242 h 144409"/>
                <a:gd name="connsiteX13" fmla="*/ 21239 w 99516"/>
                <a:gd name="connsiteY13" fmla="*/ 107985 h 144409"/>
                <a:gd name="connsiteX14" fmla="*/ 24161 w 99516"/>
                <a:gd name="connsiteY14" fmla="*/ 94037 h 144409"/>
                <a:gd name="connsiteX15" fmla="*/ 29639 w 99516"/>
                <a:gd name="connsiteY15" fmla="*/ 79473 h 144409"/>
                <a:gd name="connsiteX16" fmla="*/ 58854 w 99516"/>
                <a:gd name="connsiteY16" fmla="*/ 57729 h 144409"/>
                <a:gd name="connsiteX17" fmla="*/ 69628 w 99516"/>
                <a:gd name="connsiteY17" fmla="*/ 72088 h 144409"/>
                <a:gd name="connsiteX18" fmla="*/ 58854 w 99516"/>
                <a:gd name="connsiteY18" fmla="*/ 115780 h 144409"/>
                <a:gd name="connsiteX19" fmla="*/ 56115 w 99516"/>
                <a:gd name="connsiteY19" fmla="*/ 126857 h 144409"/>
                <a:gd name="connsiteX20" fmla="*/ 73462 w 99516"/>
                <a:gd name="connsiteY20" fmla="*/ 144498 h 144409"/>
                <a:gd name="connsiteX21" fmla="*/ 99757 w 99516"/>
                <a:gd name="connsiteY21" fmla="*/ 113114 h 144409"/>
                <a:gd name="connsiteX22" fmla="*/ 96835 w 99516"/>
                <a:gd name="connsiteY22" fmla="*/ 110447 h 144409"/>
                <a:gd name="connsiteX23" fmla="*/ 93366 w 99516"/>
                <a:gd name="connsiteY23" fmla="*/ 113934 h 144409"/>
                <a:gd name="connsiteX24" fmla="*/ 74010 w 99516"/>
                <a:gd name="connsiteY24" fmla="*/ 138755 h 144409"/>
                <a:gd name="connsiteX25" fmla="*/ 69445 w 99516"/>
                <a:gd name="connsiteY25" fmla="*/ 131575 h 144409"/>
                <a:gd name="connsiteX26" fmla="*/ 73645 w 99516"/>
                <a:gd name="connsiteY26" fmla="*/ 114960 h 144409"/>
                <a:gd name="connsiteX27" fmla="*/ 83323 w 99516"/>
                <a:gd name="connsiteY27" fmla="*/ 75370 h 144409"/>
                <a:gd name="connsiteX28" fmla="*/ 76567 w 99516"/>
                <a:gd name="connsiteY28" fmla="*/ 57524 h 144409"/>
                <a:gd name="connsiteX29" fmla="*/ 59585 w 99516"/>
                <a:gd name="connsiteY29" fmla="*/ 51986 h 144409"/>
                <a:gd name="connsiteX30" fmla="*/ 29821 w 99516"/>
                <a:gd name="connsiteY30" fmla="*/ 69011 h 144409"/>
                <a:gd name="connsiteX31" fmla="*/ 43699 w 99516"/>
                <a:gd name="connsiteY31" fmla="*/ 6242 h 144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9516" h="144409">
                  <a:moveTo>
                    <a:pt x="43699" y="6242"/>
                  </a:moveTo>
                  <a:cubicBezTo>
                    <a:pt x="43881" y="5832"/>
                    <a:pt x="44429" y="3165"/>
                    <a:pt x="44429" y="2960"/>
                  </a:cubicBezTo>
                  <a:cubicBezTo>
                    <a:pt x="44429" y="1934"/>
                    <a:pt x="43699" y="88"/>
                    <a:pt x="41508" y="88"/>
                  </a:cubicBezTo>
                  <a:cubicBezTo>
                    <a:pt x="37856" y="88"/>
                    <a:pt x="22700" y="1729"/>
                    <a:pt x="18135" y="2139"/>
                  </a:cubicBezTo>
                  <a:cubicBezTo>
                    <a:pt x="16674" y="2345"/>
                    <a:pt x="14118" y="2550"/>
                    <a:pt x="14118" y="6857"/>
                  </a:cubicBezTo>
                  <a:cubicBezTo>
                    <a:pt x="14118" y="9729"/>
                    <a:pt x="16674" y="9729"/>
                    <a:pt x="18865" y="9729"/>
                  </a:cubicBezTo>
                  <a:cubicBezTo>
                    <a:pt x="27630" y="9729"/>
                    <a:pt x="27630" y="11165"/>
                    <a:pt x="27630" y="12806"/>
                  </a:cubicBezTo>
                  <a:cubicBezTo>
                    <a:pt x="27630" y="14242"/>
                    <a:pt x="27265" y="15473"/>
                    <a:pt x="26900" y="17319"/>
                  </a:cubicBezTo>
                  <a:lnTo>
                    <a:pt x="1153" y="133421"/>
                  </a:lnTo>
                  <a:cubicBezTo>
                    <a:pt x="240" y="137114"/>
                    <a:pt x="240" y="137524"/>
                    <a:pt x="240" y="137934"/>
                  </a:cubicBezTo>
                  <a:cubicBezTo>
                    <a:pt x="240" y="141011"/>
                    <a:pt x="2431" y="144498"/>
                    <a:pt x="6448" y="144498"/>
                  </a:cubicBezTo>
                  <a:cubicBezTo>
                    <a:pt x="8457" y="144498"/>
                    <a:pt x="11926" y="143473"/>
                    <a:pt x="13935" y="139165"/>
                  </a:cubicBezTo>
                  <a:cubicBezTo>
                    <a:pt x="14483" y="137934"/>
                    <a:pt x="16126" y="130550"/>
                    <a:pt x="17039" y="126242"/>
                  </a:cubicBezTo>
                  <a:lnTo>
                    <a:pt x="21239" y="107985"/>
                  </a:lnTo>
                  <a:cubicBezTo>
                    <a:pt x="21787" y="104909"/>
                    <a:pt x="23613" y="97114"/>
                    <a:pt x="24161" y="94037"/>
                  </a:cubicBezTo>
                  <a:cubicBezTo>
                    <a:pt x="25987" y="86242"/>
                    <a:pt x="25987" y="86037"/>
                    <a:pt x="29639" y="79473"/>
                  </a:cubicBezTo>
                  <a:cubicBezTo>
                    <a:pt x="35482" y="69421"/>
                    <a:pt x="44612" y="57729"/>
                    <a:pt x="58854" y="57729"/>
                  </a:cubicBezTo>
                  <a:cubicBezTo>
                    <a:pt x="69080" y="57729"/>
                    <a:pt x="69628" y="67165"/>
                    <a:pt x="69628" y="72088"/>
                  </a:cubicBezTo>
                  <a:cubicBezTo>
                    <a:pt x="69628" y="84396"/>
                    <a:pt x="61776" y="107165"/>
                    <a:pt x="58854" y="115780"/>
                  </a:cubicBezTo>
                  <a:cubicBezTo>
                    <a:pt x="56846" y="121524"/>
                    <a:pt x="56115" y="123370"/>
                    <a:pt x="56115" y="126857"/>
                  </a:cubicBezTo>
                  <a:cubicBezTo>
                    <a:pt x="56115" y="137729"/>
                    <a:pt x="64150" y="144498"/>
                    <a:pt x="73462" y="144498"/>
                  </a:cubicBezTo>
                  <a:cubicBezTo>
                    <a:pt x="91722" y="144498"/>
                    <a:pt x="99757" y="116191"/>
                    <a:pt x="99757" y="113114"/>
                  </a:cubicBezTo>
                  <a:cubicBezTo>
                    <a:pt x="99757" y="110447"/>
                    <a:pt x="97383" y="110447"/>
                    <a:pt x="96835" y="110447"/>
                  </a:cubicBezTo>
                  <a:cubicBezTo>
                    <a:pt x="94279" y="110447"/>
                    <a:pt x="94096" y="111678"/>
                    <a:pt x="93366" y="113934"/>
                  </a:cubicBezTo>
                  <a:cubicBezTo>
                    <a:pt x="89166" y="130344"/>
                    <a:pt x="81132" y="138755"/>
                    <a:pt x="74010" y="138755"/>
                  </a:cubicBezTo>
                  <a:cubicBezTo>
                    <a:pt x="70176" y="138755"/>
                    <a:pt x="69445" y="135883"/>
                    <a:pt x="69445" y="131575"/>
                  </a:cubicBezTo>
                  <a:cubicBezTo>
                    <a:pt x="69445" y="126857"/>
                    <a:pt x="70358" y="124191"/>
                    <a:pt x="73645" y="114960"/>
                  </a:cubicBezTo>
                  <a:cubicBezTo>
                    <a:pt x="75836" y="108601"/>
                    <a:pt x="83323" y="86857"/>
                    <a:pt x="83323" y="75370"/>
                  </a:cubicBezTo>
                  <a:cubicBezTo>
                    <a:pt x="83323" y="72088"/>
                    <a:pt x="83323" y="63473"/>
                    <a:pt x="76567" y="57524"/>
                  </a:cubicBezTo>
                  <a:cubicBezTo>
                    <a:pt x="73462" y="54857"/>
                    <a:pt x="68167" y="51986"/>
                    <a:pt x="59585" y="51986"/>
                  </a:cubicBezTo>
                  <a:cubicBezTo>
                    <a:pt x="46255" y="51986"/>
                    <a:pt x="36577" y="60191"/>
                    <a:pt x="29821" y="69011"/>
                  </a:cubicBezTo>
                  <a:lnTo>
                    <a:pt x="43699" y="6242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63" name="Dowolny kształt: kształt 462">
              <a:extLst>
                <a:ext uri="{FF2B5EF4-FFF2-40B4-BE49-F238E27FC236}">
                  <a16:creationId xmlns:a16="http://schemas.microsoft.com/office/drawing/2014/main" id="{F0C4A29E-94AE-1F8B-09E8-74AF941B1AA1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528015" y="7826857"/>
              <a:ext cx="45910" cy="99340"/>
            </a:xfrm>
            <a:custGeom>
              <a:avLst/>
              <a:gdLst>
                <a:gd name="connsiteX0" fmla="*/ 40025 w 45910"/>
                <a:gd name="connsiteY0" fmla="*/ 6390 h 99340"/>
                <a:gd name="connsiteX1" fmla="*/ 34287 w 45910"/>
                <a:gd name="connsiteY1" fmla="*/ 89 h 99340"/>
                <a:gd name="connsiteX2" fmla="*/ 26330 w 45910"/>
                <a:gd name="connsiteY2" fmla="*/ 8880 h 99340"/>
                <a:gd name="connsiteX3" fmla="*/ 31939 w 45910"/>
                <a:gd name="connsiteY3" fmla="*/ 15181 h 99340"/>
                <a:gd name="connsiteX4" fmla="*/ 40025 w 45910"/>
                <a:gd name="connsiteY4" fmla="*/ 6390 h 99340"/>
                <a:gd name="connsiteX5" fmla="*/ 46155 w 45910"/>
                <a:gd name="connsiteY5" fmla="*/ 76719 h 99340"/>
                <a:gd name="connsiteX6" fmla="*/ 43416 w 45910"/>
                <a:gd name="connsiteY6" fmla="*/ 74668 h 99340"/>
                <a:gd name="connsiteX7" fmla="*/ 40286 w 45910"/>
                <a:gd name="connsiteY7" fmla="*/ 78038 h 99340"/>
                <a:gd name="connsiteX8" fmla="*/ 25678 w 45910"/>
                <a:gd name="connsiteY8" fmla="*/ 94448 h 99340"/>
                <a:gd name="connsiteX9" fmla="*/ 21765 w 45910"/>
                <a:gd name="connsiteY9" fmla="*/ 88880 h 99340"/>
                <a:gd name="connsiteX10" fmla="*/ 23461 w 45910"/>
                <a:gd name="connsiteY10" fmla="*/ 81408 h 99340"/>
                <a:gd name="connsiteX11" fmla="*/ 26200 w 45910"/>
                <a:gd name="connsiteY11" fmla="*/ 73496 h 99340"/>
                <a:gd name="connsiteX12" fmla="*/ 33634 w 45910"/>
                <a:gd name="connsiteY12" fmla="*/ 53276 h 99340"/>
                <a:gd name="connsiteX13" fmla="*/ 35460 w 45910"/>
                <a:gd name="connsiteY13" fmla="*/ 45950 h 99340"/>
                <a:gd name="connsiteX14" fmla="*/ 21244 w 45910"/>
                <a:gd name="connsiteY14" fmla="*/ 33056 h 99340"/>
                <a:gd name="connsiteX15" fmla="*/ 245 w 45910"/>
                <a:gd name="connsiteY15" fmla="*/ 55767 h 99340"/>
                <a:gd name="connsiteX16" fmla="*/ 2984 w 45910"/>
                <a:gd name="connsiteY16" fmla="*/ 57818 h 99340"/>
                <a:gd name="connsiteX17" fmla="*/ 5984 w 45910"/>
                <a:gd name="connsiteY17" fmla="*/ 54888 h 99340"/>
                <a:gd name="connsiteX18" fmla="*/ 20722 w 45910"/>
                <a:gd name="connsiteY18" fmla="*/ 38038 h 99340"/>
                <a:gd name="connsiteX19" fmla="*/ 24635 w 45910"/>
                <a:gd name="connsiteY19" fmla="*/ 43606 h 99340"/>
                <a:gd name="connsiteX20" fmla="*/ 23852 w 45910"/>
                <a:gd name="connsiteY20" fmla="*/ 48880 h 99340"/>
                <a:gd name="connsiteX21" fmla="*/ 15244 w 45910"/>
                <a:gd name="connsiteY21" fmla="*/ 72177 h 99340"/>
                <a:gd name="connsiteX22" fmla="*/ 12375 w 45910"/>
                <a:gd name="connsiteY22" fmla="*/ 79943 h 99340"/>
                <a:gd name="connsiteX23" fmla="*/ 10940 w 45910"/>
                <a:gd name="connsiteY23" fmla="*/ 86536 h 99340"/>
                <a:gd name="connsiteX24" fmla="*/ 25157 w 45910"/>
                <a:gd name="connsiteY24" fmla="*/ 99430 h 99340"/>
                <a:gd name="connsiteX25" fmla="*/ 46155 w 45910"/>
                <a:gd name="connsiteY25" fmla="*/ 76719 h 9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5910" h="99340">
                  <a:moveTo>
                    <a:pt x="40025" y="6390"/>
                  </a:moveTo>
                  <a:cubicBezTo>
                    <a:pt x="40025" y="2873"/>
                    <a:pt x="37678" y="89"/>
                    <a:pt x="34287" y="89"/>
                  </a:cubicBezTo>
                  <a:cubicBezTo>
                    <a:pt x="30635" y="89"/>
                    <a:pt x="26330" y="4045"/>
                    <a:pt x="26330" y="8880"/>
                  </a:cubicBezTo>
                  <a:cubicBezTo>
                    <a:pt x="26330" y="12983"/>
                    <a:pt x="29200" y="15181"/>
                    <a:pt x="31939" y="15181"/>
                  </a:cubicBezTo>
                  <a:cubicBezTo>
                    <a:pt x="36243" y="15181"/>
                    <a:pt x="40025" y="10785"/>
                    <a:pt x="40025" y="6390"/>
                  </a:cubicBezTo>
                  <a:close/>
                  <a:moveTo>
                    <a:pt x="46155" y="76719"/>
                  </a:moveTo>
                  <a:cubicBezTo>
                    <a:pt x="46155" y="74668"/>
                    <a:pt x="43938" y="74668"/>
                    <a:pt x="43416" y="74668"/>
                  </a:cubicBezTo>
                  <a:cubicBezTo>
                    <a:pt x="41199" y="74668"/>
                    <a:pt x="41069" y="75254"/>
                    <a:pt x="40286" y="78038"/>
                  </a:cubicBezTo>
                  <a:cubicBezTo>
                    <a:pt x="38069" y="86096"/>
                    <a:pt x="32200" y="94448"/>
                    <a:pt x="25678" y="94448"/>
                  </a:cubicBezTo>
                  <a:cubicBezTo>
                    <a:pt x="22678" y="94448"/>
                    <a:pt x="21765" y="92104"/>
                    <a:pt x="21765" y="88880"/>
                  </a:cubicBezTo>
                  <a:cubicBezTo>
                    <a:pt x="21765" y="85803"/>
                    <a:pt x="22418" y="84192"/>
                    <a:pt x="23461" y="81408"/>
                  </a:cubicBezTo>
                  <a:cubicBezTo>
                    <a:pt x="24504" y="78477"/>
                    <a:pt x="25548" y="75547"/>
                    <a:pt x="26200" y="73496"/>
                  </a:cubicBezTo>
                  <a:cubicBezTo>
                    <a:pt x="26722" y="72177"/>
                    <a:pt x="31808" y="58551"/>
                    <a:pt x="33634" y="53276"/>
                  </a:cubicBezTo>
                  <a:cubicBezTo>
                    <a:pt x="34678" y="50345"/>
                    <a:pt x="35460" y="48441"/>
                    <a:pt x="35460" y="45950"/>
                  </a:cubicBezTo>
                  <a:cubicBezTo>
                    <a:pt x="35460" y="38917"/>
                    <a:pt x="29461" y="33056"/>
                    <a:pt x="21244" y="33056"/>
                  </a:cubicBezTo>
                  <a:cubicBezTo>
                    <a:pt x="7549" y="33056"/>
                    <a:pt x="245" y="51811"/>
                    <a:pt x="245" y="55767"/>
                  </a:cubicBezTo>
                  <a:cubicBezTo>
                    <a:pt x="245" y="57818"/>
                    <a:pt x="2332" y="57818"/>
                    <a:pt x="2984" y="57818"/>
                  </a:cubicBezTo>
                  <a:cubicBezTo>
                    <a:pt x="5201" y="57818"/>
                    <a:pt x="5331" y="57085"/>
                    <a:pt x="5984" y="54888"/>
                  </a:cubicBezTo>
                  <a:cubicBezTo>
                    <a:pt x="8853" y="44485"/>
                    <a:pt x="15114" y="38038"/>
                    <a:pt x="20722" y="38038"/>
                  </a:cubicBezTo>
                  <a:cubicBezTo>
                    <a:pt x="23200" y="38038"/>
                    <a:pt x="24635" y="39650"/>
                    <a:pt x="24635" y="43606"/>
                  </a:cubicBezTo>
                  <a:cubicBezTo>
                    <a:pt x="24635" y="44192"/>
                    <a:pt x="24635" y="46096"/>
                    <a:pt x="23852" y="48880"/>
                  </a:cubicBezTo>
                  <a:cubicBezTo>
                    <a:pt x="22939" y="51518"/>
                    <a:pt x="17070" y="67195"/>
                    <a:pt x="15244" y="72177"/>
                  </a:cubicBezTo>
                  <a:cubicBezTo>
                    <a:pt x="14331" y="74668"/>
                    <a:pt x="14331" y="74961"/>
                    <a:pt x="12375" y="79943"/>
                  </a:cubicBezTo>
                  <a:cubicBezTo>
                    <a:pt x="11722" y="81994"/>
                    <a:pt x="10940" y="84045"/>
                    <a:pt x="10940" y="86536"/>
                  </a:cubicBezTo>
                  <a:cubicBezTo>
                    <a:pt x="10940" y="94155"/>
                    <a:pt x="17331" y="99430"/>
                    <a:pt x="25157" y="99430"/>
                  </a:cubicBezTo>
                  <a:cubicBezTo>
                    <a:pt x="38852" y="99430"/>
                    <a:pt x="46155" y="80382"/>
                    <a:pt x="46155" y="76719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64" name="Dowolny kształt: kształt 463">
              <a:extLst>
                <a:ext uri="{FF2B5EF4-FFF2-40B4-BE49-F238E27FC236}">
                  <a16:creationId xmlns:a16="http://schemas.microsoft.com/office/drawing/2014/main" id="{D5BEC0D7-9607-DB71-A7EA-5B952A10171F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8611746" y="7741436"/>
              <a:ext cx="47293" cy="204922"/>
            </a:xfrm>
            <a:custGeom>
              <a:avLst/>
              <a:gdLst>
                <a:gd name="connsiteX0" fmla="*/ 3717 w 47293"/>
                <a:gd name="connsiteY0" fmla="*/ 88 h 204922"/>
                <a:gd name="connsiteX1" fmla="*/ 248 w 47293"/>
                <a:gd name="connsiteY1" fmla="*/ 2550 h 204922"/>
                <a:gd name="connsiteX2" fmla="*/ 1891 w 47293"/>
                <a:gd name="connsiteY2" fmla="*/ 5627 h 204922"/>
                <a:gd name="connsiteX3" fmla="*/ 35124 w 47293"/>
                <a:gd name="connsiteY3" fmla="*/ 102447 h 204922"/>
                <a:gd name="connsiteX4" fmla="*/ 3535 w 47293"/>
                <a:gd name="connsiteY4" fmla="*/ 197831 h 204922"/>
                <a:gd name="connsiteX5" fmla="*/ 248 w 47293"/>
                <a:gd name="connsiteY5" fmla="*/ 202549 h 204922"/>
                <a:gd name="connsiteX6" fmla="*/ 2622 w 47293"/>
                <a:gd name="connsiteY6" fmla="*/ 205011 h 204922"/>
                <a:gd name="connsiteX7" fmla="*/ 34211 w 47293"/>
                <a:gd name="connsiteY7" fmla="*/ 165831 h 204922"/>
                <a:gd name="connsiteX8" fmla="*/ 47541 w 47293"/>
                <a:gd name="connsiteY8" fmla="*/ 102652 h 204922"/>
                <a:gd name="connsiteX9" fmla="*/ 3717 w 47293"/>
                <a:gd name="connsiteY9" fmla="*/ 88 h 204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293" h="204922">
                  <a:moveTo>
                    <a:pt x="3717" y="88"/>
                  </a:moveTo>
                  <a:cubicBezTo>
                    <a:pt x="2439" y="88"/>
                    <a:pt x="248" y="88"/>
                    <a:pt x="248" y="2550"/>
                  </a:cubicBezTo>
                  <a:cubicBezTo>
                    <a:pt x="248" y="3575"/>
                    <a:pt x="796" y="4191"/>
                    <a:pt x="1891" y="5627"/>
                  </a:cubicBezTo>
                  <a:cubicBezTo>
                    <a:pt x="17595" y="21832"/>
                    <a:pt x="35124" y="49524"/>
                    <a:pt x="35124" y="102447"/>
                  </a:cubicBezTo>
                  <a:cubicBezTo>
                    <a:pt x="35124" y="145319"/>
                    <a:pt x="23255" y="177729"/>
                    <a:pt x="3535" y="197831"/>
                  </a:cubicBezTo>
                  <a:cubicBezTo>
                    <a:pt x="431" y="201319"/>
                    <a:pt x="248" y="201524"/>
                    <a:pt x="248" y="202549"/>
                  </a:cubicBezTo>
                  <a:cubicBezTo>
                    <a:pt x="248" y="203575"/>
                    <a:pt x="796" y="205011"/>
                    <a:pt x="2622" y="205011"/>
                  </a:cubicBezTo>
                  <a:cubicBezTo>
                    <a:pt x="4813" y="205011"/>
                    <a:pt x="22160" y="191472"/>
                    <a:pt x="34211" y="165831"/>
                  </a:cubicBezTo>
                  <a:cubicBezTo>
                    <a:pt x="42246" y="148806"/>
                    <a:pt x="47541" y="126652"/>
                    <a:pt x="47541" y="102652"/>
                  </a:cubicBezTo>
                  <a:cubicBezTo>
                    <a:pt x="47541" y="73729"/>
                    <a:pt x="39872" y="28806"/>
                    <a:pt x="3717" y="88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65" name="Dowolny kształt: kształt 464">
              <a:extLst>
                <a:ext uri="{FF2B5EF4-FFF2-40B4-BE49-F238E27FC236}">
                  <a16:creationId xmlns:a16="http://schemas.microsoft.com/office/drawing/2014/main" id="{A76F2C4B-2558-FE68-B2EA-B3A1CE22AB85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8693081" y="7816307"/>
              <a:ext cx="134393" cy="55179"/>
            </a:xfrm>
            <a:custGeom>
              <a:avLst/>
              <a:gdLst>
                <a:gd name="connsiteX0" fmla="*/ 127705 w 134393"/>
                <a:gd name="connsiteY0" fmla="*/ 10139 h 55179"/>
                <a:gd name="connsiteX1" fmla="*/ 134644 w 134393"/>
                <a:gd name="connsiteY1" fmla="*/ 5011 h 55179"/>
                <a:gd name="connsiteX2" fmla="*/ 127888 w 134393"/>
                <a:gd name="connsiteY2" fmla="*/ 88 h 55179"/>
                <a:gd name="connsiteX3" fmla="*/ 7007 w 134393"/>
                <a:gd name="connsiteY3" fmla="*/ 88 h 55179"/>
                <a:gd name="connsiteX4" fmla="*/ 251 w 134393"/>
                <a:gd name="connsiteY4" fmla="*/ 5011 h 55179"/>
                <a:gd name="connsiteX5" fmla="*/ 7190 w 134393"/>
                <a:gd name="connsiteY5" fmla="*/ 10139 h 55179"/>
                <a:gd name="connsiteX6" fmla="*/ 127705 w 134393"/>
                <a:gd name="connsiteY6" fmla="*/ 10139 h 55179"/>
                <a:gd name="connsiteX7" fmla="*/ 127888 w 134393"/>
                <a:gd name="connsiteY7" fmla="*/ 55268 h 55179"/>
                <a:gd name="connsiteX8" fmla="*/ 134644 w 134393"/>
                <a:gd name="connsiteY8" fmla="*/ 50345 h 55179"/>
                <a:gd name="connsiteX9" fmla="*/ 127705 w 134393"/>
                <a:gd name="connsiteY9" fmla="*/ 45216 h 55179"/>
                <a:gd name="connsiteX10" fmla="*/ 7190 w 134393"/>
                <a:gd name="connsiteY10" fmla="*/ 45216 h 55179"/>
                <a:gd name="connsiteX11" fmla="*/ 251 w 134393"/>
                <a:gd name="connsiteY11" fmla="*/ 50345 h 55179"/>
                <a:gd name="connsiteX12" fmla="*/ 7007 w 134393"/>
                <a:gd name="connsiteY12" fmla="*/ 55268 h 55179"/>
                <a:gd name="connsiteX13" fmla="*/ 127888 w 134393"/>
                <a:gd name="connsiteY13" fmla="*/ 55268 h 55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4393" h="55179">
                  <a:moveTo>
                    <a:pt x="127705" y="10139"/>
                  </a:moveTo>
                  <a:cubicBezTo>
                    <a:pt x="130444" y="10139"/>
                    <a:pt x="134644" y="10139"/>
                    <a:pt x="134644" y="5011"/>
                  </a:cubicBezTo>
                  <a:cubicBezTo>
                    <a:pt x="134644" y="88"/>
                    <a:pt x="130262" y="88"/>
                    <a:pt x="127888" y="88"/>
                  </a:cubicBezTo>
                  <a:lnTo>
                    <a:pt x="7007" y="88"/>
                  </a:lnTo>
                  <a:cubicBezTo>
                    <a:pt x="4633" y="88"/>
                    <a:pt x="251" y="88"/>
                    <a:pt x="251" y="5011"/>
                  </a:cubicBezTo>
                  <a:cubicBezTo>
                    <a:pt x="251" y="10139"/>
                    <a:pt x="4451" y="10139"/>
                    <a:pt x="7190" y="10139"/>
                  </a:cubicBezTo>
                  <a:lnTo>
                    <a:pt x="127705" y="10139"/>
                  </a:lnTo>
                  <a:close/>
                  <a:moveTo>
                    <a:pt x="127888" y="55268"/>
                  </a:moveTo>
                  <a:cubicBezTo>
                    <a:pt x="130262" y="55268"/>
                    <a:pt x="134644" y="55268"/>
                    <a:pt x="134644" y="50345"/>
                  </a:cubicBezTo>
                  <a:cubicBezTo>
                    <a:pt x="134644" y="45216"/>
                    <a:pt x="130444" y="45216"/>
                    <a:pt x="127705" y="45216"/>
                  </a:cubicBezTo>
                  <a:lnTo>
                    <a:pt x="7190" y="45216"/>
                  </a:lnTo>
                  <a:cubicBezTo>
                    <a:pt x="4451" y="45216"/>
                    <a:pt x="251" y="45216"/>
                    <a:pt x="251" y="50345"/>
                  </a:cubicBezTo>
                  <a:cubicBezTo>
                    <a:pt x="251" y="55268"/>
                    <a:pt x="4633" y="55268"/>
                    <a:pt x="7007" y="55268"/>
                  </a:cubicBezTo>
                  <a:lnTo>
                    <a:pt x="127888" y="55268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66" name="Dowolny kształt: kształt 465">
              <a:extLst>
                <a:ext uri="{FF2B5EF4-FFF2-40B4-BE49-F238E27FC236}">
                  <a16:creationId xmlns:a16="http://schemas.microsoft.com/office/drawing/2014/main" id="{22257A06-2B4C-FA5D-9B7A-75605636797C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8849932" y="7759077"/>
              <a:ext cx="84726" cy="140307"/>
            </a:xfrm>
            <a:custGeom>
              <a:avLst/>
              <a:gdLst>
                <a:gd name="connsiteX0" fmla="*/ 84983 w 84726"/>
                <a:gd name="connsiteY0" fmla="*/ 70857 h 140307"/>
                <a:gd name="connsiteX1" fmla="*/ 74210 w 84726"/>
                <a:gd name="connsiteY1" fmla="*/ 17729 h 140307"/>
                <a:gd name="connsiteX2" fmla="*/ 42620 w 84726"/>
                <a:gd name="connsiteY2" fmla="*/ 88 h 140307"/>
                <a:gd name="connsiteX3" fmla="*/ 257 w 84726"/>
                <a:gd name="connsiteY3" fmla="*/ 70857 h 140307"/>
                <a:gd name="connsiteX4" fmla="*/ 42620 w 84726"/>
                <a:gd name="connsiteY4" fmla="*/ 140396 h 140307"/>
                <a:gd name="connsiteX5" fmla="*/ 84983 w 84726"/>
                <a:gd name="connsiteY5" fmla="*/ 70857 h 140307"/>
                <a:gd name="connsiteX6" fmla="*/ 42620 w 84726"/>
                <a:gd name="connsiteY6" fmla="*/ 134652 h 140307"/>
                <a:gd name="connsiteX7" fmla="*/ 19430 w 84726"/>
                <a:gd name="connsiteY7" fmla="*/ 112293 h 140307"/>
                <a:gd name="connsiteX8" fmla="*/ 16874 w 84726"/>
                <a:gd name="connsiteY8" fmla="*/ 68191 h 140307"/>
                <a:gd name="connsiteX9" fmla="*/ 19613 w 84726"/>
                <a:gd name="connsiteY9" fmla="*/ 26345 h 140307"/>
                <a:gd name="connsiteX10" fmla="*/ 42620 w 84726"/>
                <a:gd name="connsiteY10" fmla="*/ 5832 h 140307"/>
                <a:gd name="connsiteX11" fmla="*/ 65263 w 84726"/>
                <a:gd name="connsiteY11" fmla="*/ 24498 h 140307"/>
                <a:gd name="connsiteX12" fmla="*/ 68367 w 84726"/>
                <a:gd name="connsiteY12" fmla="*/ 68191 h 140307"/>
                <a:gd name="connsiteX13" fmla="*/ 65993 w 84726"/>
                <a:gd name="connsiteY13" fmla="*/ 111473 h 140307"/>
                <a:gd name="connsiteX14" fmla="*/ 42620 w 84726"/>
                <a:gd name="connsiteY14" fmla="*/ 134652 h 140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4726" h="140307">
                  <a:moveTo>
                    <a:pt x="84983" y="70857"/>
                  </a:moveTo>
                  <a:cubicBezTo>
                    <a:pt x="84983" y="48293"/>
                    <a:pt x="82609" y="32088"/>
                    <a:pt x="74210" y="17729"/>
                  </a:cubicBezTo>
                  <a:cubicBezTo>
                    <a:pt x="68549" y="8293"/>
                    <a:pt x="57228" y="88"/>
                    <a:pt x="42620" y="88"/>
                  </a:cubicBezTo>
                  <a:cubicBezTo>
                    <a:pt x="257" y="88"/>
                    <a:pt x="257" y="56088"/>
                    <a:pt x="257" y="70857"/>
                  </a:cubicBezTo>
                  <a:cubicBezTo>
                    <a:pt x="257" y="85626"/>
                    <a:pt x="257" y="140396"/>
                    <a:pt x="42620" y="140396"/>
                  </a:cubicBezTo>
                  <a:cubicBezTo>
                    <a:pt x="84983" y="140396"/>
                    <a:pt x="84983" y="85627"/>
                    <a:pt x="84983" y="70857"/>
                  </a:cubicBezTo>
                  <a:close/>
                  <a:moveTo>
                    <a:pt x="42620" y="134652"/>
                  </a:moveTo>
                  <a:cubicBezTo>
                    <a:pt x="34221" y="134652"/>
                    <a:pt x="23082" y="129114"/>
                    <a:pt x="19430" y="112293"/>
                  </a:cubicBezTo>
                  <a:cubicBezTo>
                    <a:pt x="16874" y="100191"/>
                    <a:pt x="16874" y="83370"/>
                    <a:pt x="16874" y="68191"/>
                  </a:cubicBezTo>
                  <a:cubicBezTo>
                    <a:pt x="16874" y="53216"/>
                    <a:pt x="16874" y="37627"/>
                    <a:pt x="19613" y="26345"/>
                  </a:cubicBezTo>
                  <a:cubicBezTo>
                    <a:pt x="23447" y="10139"/>
                    <a:pt x="35134" y="5832"/>
                    <a:pt x="42620" y="5832"/>
                  </a:cubicBezTo>
                  <a:cubicBezTo>
                    <a:pt x="52481" y="5832"/>
                    <a:pt x="61976" y="12601"/>
                    <a:pt x="65263" y="24498"/>
                  </a:cubicBezTo>
                  <a:cubicBezTo>
                    <a:pt x="68184" y="35575"/>
                    <a:pt x="68367" y="50345"/>
                    <a:pt x="68367" y="68191"/>
                  </a:cubicBezTo>
                  <a:cubicBezTo>
                    <a:pt x="68367" y="83370"/>
                    <a:pt x="68367" y="98550"/>
                    <a:pt x="65993" y="111473"/>
                  </a:cubicBezTo>
                  <a:cubicBezTo>
                    <a:pt x="62341" y="130139"/>
                    <a:pt x="49924" y="134652"/>
                    <a:pt x="42620" y="134652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67" name="Dowolny kształt: kształt 466">
              <a:extLst>
                <a:ext uri="{FF2B5EF4-FFF2-40B4-BE49-F238E27FC236}">
                  <a16:creationId xmlns:a16="http://schemas.microsoft.com/office/drawing/2014/main" id="{B5E9758B-E9B1-0599-AB68-25873AFBF093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9025715" y="7173618"/>
              <a:ext cx="69126" cy="188131"/>
            </a:xfrm>
            <a:custGeom>
              <a:avLst/>
              <a:gdLst>
                <a:gd name="connsiteX0" fmla="*/ 263 w 69126"/>
                <a:gd name="connsiteY0" fmla="*/ 177353 h 188131"/>
                <a:gd name="connsiteX1" fmla="*/ 5741 w 69126"/>
                <a:gd name="connsiteY1" fmla="*/ 188195 h 188131"/>
                <a:gd name="connsiteX2" fmla="*/ 11480 w 69126"/>
                <a:gd name="connsiteY2" fmla="*/ 177353 h 188131"/>
                <a:gd name="connsiteX3" fmla="*/ 11480 w 69126"/>
                <a:gd name="connsiteY3" fmla="*/ 10906 h 188131"/>
                <a:gd name="connsiteX4" fmla="*/ 6002 w 69126"/>
                <a:gd name="connsiteY4" fmla="*/ 64 h 188131"/>
                <a:gd name="connsiteX5" fmla="*/ 263 w 69126"/>
                <a:gd name="connsiteY5" fmla="*/ 10906 h 188131"/>
                <a:gd name="connsiteX6" fmla="*/ 263 w 69126"/>
                <a:gd name="connsiteY6" fmla="*/ 177353 h 188131"/>
                <a:gd name="connsiteX7" fmla="*/ 58173 w 69126"/>
                <a:gd name="connsiteY7" fmla="*/ 177353 h 188131"/>
                <a:gd name="connsiteX8" fmla="*/ 63651 w 69126"/>
                <a:gd name="connsiteY8" fmla="*/ 188195 h 188131"/>
                <a:gd name="connsiteX9" fmla="*/ 69390 w 69126"/>
                <a:gd name="connsiteY9" fmla="*/ 177353 h 188131"/>
                <a:gd name="connsiteX10" fmla="*/ 69390 w 69126"/>
                <a:gd name="connsiteY10" fmla="*/ 10906 h 188131"/>
                <a:gd name="connsiteX11" fmla="*/ 63912 w 69126"/>
                <a:gd name="connsiteY11" fmla="*/ 64 h 188131"/>
                <a:gd name="connsiteX12" fmla="*/ 58173 w 69126"/>
                <a:gd name="connsiteY12" fmla="*/ 10906 h 188131"/>
                <a:gd name="connsiteX13" fmla="*/ 58173 w 69126"/>
                <a:gd name="connsiteY13" fmla="*/ 177353 h 188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126" h="188131">
                  <a:moveTo>
                    <a:pt x="263" y="177353"/>
                  </a:moveTo>
                  <a:cubicBezTo>
                    <a:pt x="263" y="182042"/>
                    <a:pt x="263" y="188195"/>
                    <a:pt x="5741" y="188195"/>
                  </a:cubicBezTo>
                  <a:cubicBezTo>
                    <a:pt x="11480" y="188195"/>
                    <a:pt x="11480" y="182335"/>
                    <a:pt x="11480" y="177353"/>
                  </a:cubicBezTo>
                  <a:lnTo>
                    <a:pt x="11480" y="10906"/>
                  </a:lnTo>
                  <a:cubicBezTo>
                    <a:pt x="11480" y="6218"/>
                    <a:pt x="11480" y="64"/>
                    <a:pt x="6002" y="64"/>
                  </a:cubicBezTo>
                  <a:cubicBezTo>
                    <a:pt x="263" y="64"/>
                    <a:pt x="263" y="5925"/>
                    <a:pt x="263" y="10906"/>
                  </a:cubicBezTo>
                  <a:lnTo>
                    <a:pt x="263" y="177353"/>
                  </a:lnTo>
                  <a:close/>
                  <a:moveTo>
                    <a:pt x="58173" y="177353"/>
                  </a:moveTo>
                  <a:cubicBezTo>
                    <a:pt x="58173" y="182042"/>
                    <a:pt x="58173" y="188195"/>
                    <a:pt x="63651" y="188195"/>
                  </a:cubicBezTo>
                  <a:cubicBezTo>
                    <a:pt x="69390" y="188195"/>
                    <a:pt x="69390" y="182335"/>
                    <a:pt x="69390" y="177353"/>
                  </a:cubicBezTo>
                  <a:lnTo>
                    <a:pt x="69390" y="10906"/>
                  </a:lnTo>
                  <a:cubicBezTo>
                    <a:pt x="69390" y="6218"/>
                    <a:pt x="69390" y="64"/>
                    <a:pt x="63912" y="64"/>
                  </a:cubicBezTo>
                  <a:cubicBezTo>
                    <a:pt x="58173" y="64"/>
                    <a:pt x="58173" y="5925"/>
                    <a:pt x="58173" y="10906"/>
                  </a:cubicBezTo>
                  <a:lnTo>
                    <a:pt x="58173" y="177353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68" name="Dowolny kształt: kształt 467">
              <a:extLst>
                <a:ext uri="{FF2B5EF4-FFF2-40B4-BE49-F238E27FC236}">
                  <a16:creationId xmlns:a16="http://schemas.microsoft.com/office/drawing/2014/main" id="{A1A72FC1-F23F-78B8-B9E0-D9A723426235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9025715" y="7349444"/>
              <a:ext cx="69126" cy="188131"/>
            </a:xfrm>
            <a:custGeom>
              <a:avLst/>
              <a:gdLst>
                <a:gd name="connsiteX0" fmla="*/ 263 w 69126"/>
                <a:gd name="connsiteY0" fmla="*/ 177359 h 188131"/>
                <a:gd name="connsiteX1" fmla="*/ 5741 w 69126"/>
                <a:gd name="connsiteY1" fmla="*/ 188201 h 188131"/>
                <a:gd name="connsiteX2" fmla="*/ 11480 w 69126"/>
                <a:gd name="connsiteY2" fmla="*/ 177359 h 188131"/>
                <a:gd name="connsiteX3" fmla="*/ 11480 w 69126"/>
                <a:gd name="connsiteY3" fmla="*/ 10912 h 188131"/>
                <a:gd name="connsiteX4" fmla="*/ 6002 w 69126"/>
                <a:gd name="connsiteY4" fmla="*/ 70 h 188131"/>
                <a:gd name="connsiteX5" fmla="*/ 263 w 69126"/>
                <a:gd name="connsiteY5" fmla="*/ 10912 h 188131"/>
                <a:gd name="connsiteX6" fmla="*/ 263 w 69126"/>
                <a:gd name="connsiteY6" fmla="*/ 177359 h 188131"/>
                <a:gd name="connsiteX7" fmla="*/ 58173 w 69126"/>
                <a:gd name="connsiteY7" fmla="*/ 177359 h 188131"/>
                <a:gd name="connsiteX8" fmla="*/ 63651 w 69126"/>
                <a:gd name="connsiteY8" fmla="*/ 188201 h 188131"/>
                <a:gd name="connsiteX9" fmla="*/ 69390 w 69126"/>
                <a:gd name="connsiteY9" fmla="*/ 177359 h 188131"/>
                <a:gd name="connsiteX10" fmla="*/ 69390 w 69126"/>
                <a:gd name="connsiteY10" fmla="*/ 10912 h 188131"/>
                <a:gd name="connsiteX11" fmla="*/ 63912 w 69126"/>
                <a:gd name="connsiteY11" fmla="*/ 70 h 188131"/>
                <a:gd name="connsiteX12" fmla="*/ 58173 w 69126"/>
                <a:gd name="connsiteY12" fmla="*/ 10912 h 188131"/>
                <a:gd name="connsiteX13" fmla="*/ 58173 w 69126"/>
                <a:gd name="connsiteY13" fmla="*/ 177359 h 188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126" h="188131">
                  <a:moveTo>
                    <a:pt x="263" y="177359"/>
                  </a:moveTo>
                  <a:cubicBezTo>
                    <a:pt x="263" y="182048"/>
                    <a:pt x="263" y="188201"/>
                    <a:pt x="5741" y="188201"/>
                  </a:cubicBezTo>
                  <a:cubicBezTo>
                    <a:pt x="11480" y="188201"/>
                    <a:pt x="11480" y="182341"/>
                    <a:pt x="11480" y="177359"/>
                  </a:cubicBezTo>
                  <a:lnTo>
                    <a:pt x="11480" y="10912"/>
                  </a:lnTo>
                  <a:cubicBezTo>
                    <a:pt x="11480" y="6224"/>
                    <a:pt x="11480" y="70"/>
                    <a:pt x="6002" y="70"/>
                  </a:cubicBezTo>
                  <a:cubicBezTo>
                    <a:pt x="263" y="70"/>
                    <a:pt x="263" y="5931"/>
                    <a:pt x="263" y="10912"/>
                  </a:cubicBezTo>
                  <a:lnTo>
                    <a:pt x="263" y="177359"/>
                  </a:lnTo>
                  <a:close/>
                  <a:moveTo>
                    <a:pt x="58173" y="177359"/>
                  </a:moveTo>
                  <a:cubicBezTo>
                    <a:pt x="58173" y="182048"/>
                    <a:pt x="58173" y="188201"/>
                    <a:pt x="63651" y="188201"/>
                  </a:cubicBezTo>
                  <a:cubicBezTo>
                    <a:pt x="69390" y="188201"/>
                    <a:pt x="69390" y="182341"/>
                    <a:pt x="69390" y="177359"/>
                  </a:cubicBezTo>
                  <a:lnTo>
                    <a:pt x="69390" y="10912"/>
                  </a:lnTo>
                  <a:cubicBezTo>
                    <a:pt x="69390" y="6224"/>
                    <a:pt x="69390" y="70"/>
                    <a:pt x="63912" y="70"/>
                  </a:cubicBezTo>
                  <a:cubicBezTo>
                    <a:pt x="58173" y="70"/>
                    <a:pt x="58173" y="5931"/>
                    <a:pt x="58173" y="10912"/>
                  </a:cubicBezTo>
                  <a:lnTo>
                    <a:pt x="58173" y="177359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69" name="Dowolny kształt: kształt 468">
              <a:extLst>
                <a:ext uri="{FF2B5EF4-FFF2-40B4-BE49-F238E27FC236}">
                  <a16:creationId xmlns:a16="http://schemas.microsoft.com/office/drawing/2014/main" id="{3674DE29-3C04-EB3C-B575-05242C5645DF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9025715" y="7525269"/>
              <a:ext cx="69126" cy="188131"/>
            </a:xfrm>
            <a:custGeom>
              <a:avLst/>
              <a:gdLst>
                <a:gd name="connsiteX0" fmla="*/ 263 w 69126"/>
                <a:gd name="connsiteY0" fmla="*/ 177365 h 188131"/>
                <a:gd name="connsiteX1" fmla="*/ 5741 w 69126"/>
                <a:gd name="connsiteY1" fmla="*/ 188207 h 188131"/>
                <a:gd name="connsiteX2" fmla="*/ 11480 w 69126"/>
                <a:gd name="connsiteY2" fmla="*/ 177365 h 188131"/>
                <a:gd name="connsiteX3" fmla="*/ 11480 w 69126"/>
                <a:gd name="connsiteY3" fmla="*/ 10918 h 188131"/>
                <a:gd name="connsiteX4" fmla="*/ 6002 w 69126"/>
                <a:gd name="connsiteY4" fmla="*/ 76 h 188131"/>
                <a:gd name="connsiteX5" fmla="*/ 263 w 69126"/>
                <a:gd name="connsiteY5" fmla="*/ 10918 h 188131"/>
                <a:gd name="connsiteX6" fmla="*/ 263 w 69126"/>
                <a:gd name="connsiteY6" fmla="*/ 177365 h 188131"/>
                <a:gd name="connsiteX7" fmla="*/ 58173 w 69126"/>
                <a:gd name="connsiteY7" fmla="*/ 177365 h 188131"/>
                <a:gd name="connsiteX8" fmla="*/ 63651 w 69126"/>
                <a:gd name="connsiteY8" fmla="*/ 188207 h 188131"/>
                <a:gd name="connsiteX9" fmla="*/ 69390 w 69126"/>
                <a:gd name="connsiteY9" fmla="*/ 177365 h 188131"/>
                <a:gd name="connsiteX10" fmla="*/ 69390 w 69126"/>
                <a:gd name="connsiteY10" fmla="*/ 10918 h 188131"/>
                <a:gd name="connsiteX11" fmla="*/ 63912 w 69126"/>
                <a:gd name="connsiteY11" fmla="*/ 76 h 188131"/>
                <a:gd name="connsiteX12" fmla="*/ 58173 w 69126"/>
                <a:gd name="connsiteY12" fmla="*/ 10918 h 188131"/>
                <a:gd name="connsiteX13" fmla="*/ 58173 w 69126"/>
                <a:gd name="connsiteY13" fmla="*/ 177365 h 188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126" h="188131">
                  <a:moveTo>
                    <a:pt x="263" y="177365"/>
                  </a:moveTo>
                  <a:cubicBezTo>
                    <a:pt x="263" y="182054"/>
                    <a:pt x="263" y="188207"/>
                    <a:pt x="5741" y="188207"/>
                  </a:cubicBezTo>
                  <a:cubicBezTo>
                    <a:pt x="11480" y="188207"/>
                    <a:pt x="11480" y="182347"/>
                    <a:pt x="11480" y="177365"/>
                  </a:cubicBezTo>
                  <a:lnTo>
                    <a:pt x="11480" y="10918"/>
                  </a:lnTo>
                  <a:cubicBezTo>
                    <a:pt x="11480" y="6230"/>
                    <a:pt x="11480" y="76"/>
                    <a:pt x="6002" y="76"/>
                  </a:cubicBezTo>
                  <a:cubicBezTo>
                    <a:pt x="263" y="76"/>
                    <a:pt x="263" y="5937"/>
                    <a:pt x="263" y="10918"/>
                  </a:cubicBezTo>
                  <a:lnTo>
                    <a:pt x="263" y="177365"/>
                  </a:lnTo>
                  <a:close/>
                  <a:moveTo>
                    <a:pt x="58173" y="177365"/>
                  </a:moveTo>
                  <a:cubicBezTo>
                    <a:pt x="58173" y="182054"/>
                    <a:pt x="58173" y="188207"/>
                    <a:pt x="63651" y="188207"/>
                  </a:cubicBezTo>
                  <a:cubicBezTo>
                    <a:pt x="69390" y="188207"/>
                    <a:pt x="69390" y="182347"/>
                    <a:pt x="69390" y="177365"/>
                  </a:cubicBezTo>
                  <a:lnTo>
                    <a:pt x="69390" y="10918"/>
                  </a:lnTo>
                  <a:cubicBezTo>
                    <a:pt x="69390" y="6230"/>
                    <a:pt x="69390" y="76"/>
                    <a:pt x="63912" y="76"/>
                  </a:cubicBezTo>
                  <a:cubicBezTo>
                    <a:pt x="58173" y="76"/>
                    <a:pt x="58173" y="5937"/>
                    <a:pt x="58173" y="10918"/>
                  </a:cubicBezTo>
                  <a:lnTo>
                    <a:pt x="58173" y="177365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70" name="Dowolny kształt: kształt 469">
              <a:extLst>
                <a:ext uri="{FF2B5EF4-FFF2-40B4-BE49-F238E27FC236}">
                  <a16:creationId xmlns:a16="http://schemas.microsoft.com/office/drawing/2014/main" id="{908FC3B1-822B-1EED-7C24-109D878B55A9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9025715" y="7701095"/>
              <a:ext cx="69126" cy="188131"/>
            </a:xfrm>
            <a:custGeom>
              <a:avLst/>
              <a:gdLst>
                <a:gd name="connsiteX0" fmla="*/ 263 w 69126"/>
                <a:gd name="connsiteY0" fmla="*/ 177371 h 188131"/>
                <a:gd name="connsiteX1" fmla="*/ 5741 w 69126"/>
                <a:gd name="connsiteY1" fmla="*/ 188213 h 188131"/>
                <a:gd name="connsiteX2" fmla="*/ 11480 w 69126"/>
                <a:gd name="connsiteY2" fmla="*/ 177371 h 188131"/>
                <a:gd name="connsiteX3" fmla="*/ 11480 w 69126"/>
                <a:gd name="connsiteY3" fmla="*/ 10924 h 188131"/>
                <a:gd name="connsiteX4" fmla="*/ 6002 w 69126"/>
                <a:gd name="connsiteY4" fmla="*/ 82 h 188131"/>
                <a:gd name="connsiteX5" fmla="*/ 263 w 69126"/>
                <a:gd name="connsiteY5" fmla="*/ 10924 h 188131"/>
                <a:gd name="connsiteX6" fmla="*/ 263 w 69126"/>
                <a:gd name="connsiteY6" fmla="*/ 177371 h 188131"/>
                <a:gd name="connsiteX7" fmla="*/ 58173 w 69126"/>
                <a:gd name="connsiteY7" fmla="*/ 177371 h 188131"/>
                <a:gd name="connsiteX8" fmla="*/ 63651 w 69126"/>
                <a:gd name="connsiteY8" fmla="*/ 188213 h 188131"/>
                <a:gd name="connsiteX9" fmla="*/ 69390 w 69126"/>
                <a:gd name="connsiteY9" fmla="*/ 177371 h 188131"/>
                <a:gd name="connsiteX10" fmla="*/ 69390 w 69126"/>
                <a:gd name="connsiteY10" fmla="*/ 10924 h 188131"/>
                <a:gd name="connsiteX11" fmla="*/ 63912 w 69126"/>
                <a:gd name="connsiteY11" fmla="*/ 82 h 188131"/>
                <a:gd name="connsiteX12" fmla="*/ 58173 w 69126"/>
                <a:gd name="connsiteY12" fmla="*/ 10924 h 188131"/>
                <a:gd name="connsiteX13" fmla="*/ 58173 w 69126"/>
                <a:gd name="connsiteY13" fmla="*/ 177371 h 188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126" h="188131">
                  <a:moveTo>
                    <a:pt x="263" y="177371"/>
                  </a:moveTo>
                  <a:cubicBezTo>
                    <a:pt x="263" y="182059"/>
                    <a:pt x="263" y="188213"/>
                    <a:pt x="5741" y="188213"/>
                  </a:cubicBezTo>
                  <a:cubicBezTo>
                    <a:pt x="11480" y="188213"/>
                    <a:pt x="11480" y="182353"/>
                    <a:pt x="11480" y="177371"/>
                  </a:cubicBezTo>
                  <a:lnTo>
                    <a:pt x="11480" y="10924"/>
                  </a:lnTo>
                  <a:cubicBezTo>
                    <a:pt x="11480" y="6236"/>
                    <a:pt x="11480" y="82"/>
                    <a:pt x="6002" y="82"/>
                  </a:cubicBezTo>
                  <a:cubicBezTo>
                    <a:pt x="263" y="82"/>
                    <a:pt x="263" y="5943"/>
                    <a:pt x="263" y="10924"/>
                  </a:cubicBezTo>
                  <a:lnTo>
                    <a:pt x="263" y="177371"/>
                  </a:lnTo>
                  <a:close/>
                  <a:moveTo>
                    <a:pt x="58173" y="177371"/>
                  </a:moveTo>
                  <a:cubicBezTo>
                    <a:pt x="58173" y="182059"/>
                    <a:pt x="58173" y="188213"/>
                    <a:pt x="63651" y="188213"/>
                  </a:cubicBezTo>
                  <a:cubicBezTo>
                    <a:pt x="69390" y="188213"/>
                    <a:pt x="69390" y="182353"/>
                    <a:pt x="69390" y="177371"/>
                  </a:cubicBezTo>
                  <a:lnTo>
                    <a:pt x="69390" y="10924"/>
                  </a:lnTo>
                  <a:cubicBezTo>
                    <a:pt x="69390" y="6236"/>
                    <a:pt x="69390" y="82"/>
                    <a:pt x="63912" y="82"/>
                  </a:cubicBezTo>
                  <a:cubicBezTo>
                    <a:pt x="58173" y="82"/>
                    <a:pt x="58173" y="5943"/>
                    <a:pt x="58173" y="10924"/>
                  </a:cubicBezTo>
                  <a:lnTo>
                    <a:pt x="58173" y="177371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71" name="Dowolny kształt: kształt 470">
              <a:extLst>
                <a:ext uri="{FF2B5EF4-FFF2-40B4-BE49-F238E27FC236}">
                  <a16:creationId xmlns:a16="http://schemas.microsoft.com/office/drawing/2014/main" id="{D35AA098-C7BD-7DF5-9D87-1DF33D87D57F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9025715" y="7876921"/>
              <a:ext cx="69126" cy="188131"/>
            </a:xfrm>
            <a:custGeom>
              <a:avLst/>
              <a:gdLst>
                <a:gd name="connsiteX0" fmla="*/ 263 w 69126"/>
                <a:gd name="connsiteY0" fmla="*/ 177377 h 188131"/>
                <a:gd name="connsiteX1" fmla="*/ 5741 w 69126"/>
                <a:gd name="connsiteY1" fmla="*/ 188219 h 188131"/>
                <a:gd name="connsiteX2" fmla="*/ 11480 w 69126"/>
                <a:gd name="connsiteY2" fmla="*/ 177377 h 188131"/>
                <a:gd name="connsiteX3" fmla="*/ 11480 w 69126"/>
                <a:gd name="connsiteY3" fmla="*/ 10930 h 188131"/>
                <a:gd name="connsiteX4" fmla="*/ 6002 w 69126"/>
                <a:gd name="connsiteY4" fmla="*/ 88 h 188131"/>
                <a:gd name="connsiteX5" fmla="*/ 263 w 69126"/>
                <a:gd name="connsiteY5" fmla="*/ 10930 h 188131"/>
                <a:gd name="connsiteX6" fmla="*/ 263 w 69126"/>
                <a:gd name="connsiteY6" fmla="*/ 177377 h 188131"/>
                <a:gd name="connsiteX7" fmla="*/ 58173 w 69126"/>
                <a:gd name="connsiteY7" fmla="*/ 177377 h 188131"/>
                <a:gd name="connsiteX8" fmla="*/ 63651 w 69126"/>
                <a:gd name="connsiteY8" fmla="*/ 188219 h 188131"/>
                <a:gd name="connsiteX9" fmla="*/ 69390 w 69126"/>
                <a:gd name="connsiteY9" fmla="*/ 177377 h 188131"/>
                <a:gd name="connsiteX10" fmla="*/ 69390 w 69126"/>
                <a:gd name="connsiteY10" fmla="*/ 10930 h 188131"/>
                <a:gd name="connsiteX11" fmla="*/ 63912 w 69126"/>
                <a:gd name="connsiteY11" fmla="*/ 88 h 188131"/>
                <a:gd name="connsiteX12" fmla="*/ 58173 w 69126"/>
                <a:gd name="connsiteY12" fmla="*/ 10930 h 188131"/>
                <a:gd name="connsiteX13" fmla="*/ 58173 w 69126"/>
                <a:gd name="connsiteY13" fmla="*/ 177377 h 188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126" h="188131">
                  <a:moveTo>
                    <a:pt x="263" y="177377"/>
                  </a:moveTo>
                  <a:cubicBezTo>
                    <a:pt x="263" y="182065"/>
                    <a:pt x="263" y="188219"/>
                    <a:pt x="5741" y="188219"/>
                  </a:cubicBezTo>
                  <a:cubicBezTo>
                    <a:pt x="11480" y="188219"/>
                    <a:pt x="11480" y="182359"/>
                    <a:pt x="11480" y="177377"/>
                  </a:cubicBezTo>
                  <a:lnTo>
                    <a:pt x="11480" y="10930"/>
                  </a:lnTo>
                  <a:cubicBezTo>
                    <a:pt x="11480" y="6242"/>
                    <a:pt x="11480" y="88"/>
                    <a:pt x="6002" y="88"/>
                  </a:cubicBezTo>
                  <a:cubicBezTo>
                    <a:pt x="263" y="88"/>
                    <a:pt x="263" y="5949"/>
                    <a:pt x="263" y="10930"/>
                  </a:cubicBezTo>
                  <a:lnTo>
                    <a:pt x="263" y="177377"/>
                  </a:lnTo>
                  <a:close/>
                  <a:moveTo>
                    <a:pt x="58173" y="177377"/>
                  </a:moveTo>
                  <a:cubicBezTo>
                    <a:pt x="58173" y="182065"/>
                    <a:pt x="58173" y="188219"/>
                    <a:pt x="63651" y="188219"/>
                  </a:cubicBezTo>
                  <a:cubicBezTo>
                    <a:pt x="69390" y="188219"/>
                    <a:pt x="69390" y="182359"/>
                    <a:pt x="69390" y="177377"/>
                  </a:cubicBezTo>
                  <a:lnTo>
                    <a:pt x="69390" y="10930"/>
                  </a:lnTo>
                  <a:cubicBezTo>
                    <a:pt x="69390" y="6242"/>
                    <a:pt x="69390" y="88"/>
                    <a:pt x="63912" y="88"/>
                  </a:cubicBezTo>
                  <a:cubicBezTo>
                    <a:pt x="58173" y="88"/>
                    <a:pt x="58173" y="5949"/>
                    <a:pt x="58173" y="10930"/>
                  </a:cubicBezTo>
                  <a:lnTo>
                    <a:pt x="58173" y="177377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72" name="Dowolny kształt: kształt 471">
              <a:extLst>
                <a:ext uri="{FF2B5EF4-FFF2-40B4-BE49-F238E27FC236}">
                  <a16:creationId xmlns:a16="http://schemas.microsoft.com/office/drawing/2014/main" id="{BE518C86-3F8E-86B0-8A81-50B8042B8D43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9275406" y="7203172"/>
              <a:ext cx="83265" cy="154256"/>
            </a:xfrm>
            <a:custGeom>
              <a:avLst/>
              <a:gdLst>
                <a:gd name="connsiteX0" fmla="*/ 31498 w 83265"/>
                <a:gd name="connsiteY0" fmla="*/ 145299 h 154256"/>
                <a:gd name="connsiteX1" fmla="*/ 30768 w 83265"/>
                <a:gd name="connsiteY1" fmla="*/ 102837 h 154256"/>
                <a:gd name="connsiteX2" fmla="*/ 52314 w 83265"/>
                <a:gd name="connsiteY2" fmla="*/ 114119 h 154256"/>
                <a:gd name="connsiteX3" fmla="*/ 78974 w 83265"/>
                <a:gd name="connsiteY3" fmla="*/ 92171 h 154256"/>
                <a:gd name="connsiteX4" fmla="*/ 83539 w 83265"/>
                <a:gd name="connsiteY4" fmla="*/ 52581 h 154256"/>
                <a:gd name="connsiteX5" fmla="*/ 82443 w 83265"/>
                <a:gd name="connsiteY5" fmla="*/ 25504 h 154256"/>
                <a:gd name="connsiteX6" fmla="*/ 59070 w 83265"/>
                <a:gd name="connsiteY6" fmla="*/ 12376 h 154256"/>
                <a:gd name="connsiteX7" fmla="*/ 30768 w 83265"/>
                <a:gd name="connsiteY7" fmla="*/ 34120 h 154256"/>
                <a:gd name="connsiteX8" fmla="*/ 31133 w 83265"/>
                <a:gd name="connsiteY8" fmla="*/ 27145 h 154256"/>
                <a:gd name="connsiteX9" fmla="*/ 22003 w 83265"/>
                <a:gd name="connsiteY9" fmla="*/ 10530 h 154256"/>
                <a:gd name="connsiteX10" fmla="*/ 25655 w 83265"/>
                <a:gd name="connsiteY10" fmla="*/ 1915 h 154256"/>
                <a:gd name="connsiteX11" fmla="*/ 22733 w 83265"/>
                <a:gd name="connsiteY11" fmla="*/ 68 h 154256"/>
                <a:gd name="connsiteX12" fmla="*/ 6299 w 83265"/>
                <a:gd name="connsiteY12" fmla="*/ 23863 h 154256"/>
                <a:gd name="connsiteX13" fmla="*/ 15429 w 83265"/>
                <a:gd name="connsiteY13" fmla="*/ 38222 h 154256"/>
                <a:gd name="connsiteX14" fmla="*/ 15429 w 83265"/>
                <a:gd name="connsiteY14" fmla="*/ 88889 h 154256"/>
                <a:gd name="connsiteX15" fmla="*/ 273 w 83265"/>
                <a:gd name="connsiteY15" fmla="*/ 102632 h 154256"/>
                <a:gd name="connsiteX16" fmla="*/ 2465 w 83265"/>
                <a:gd name="connsiteY16" fmla="*/ 105504 h 154256"/>
                <a:gd name="connsiteX17" fmla="*/ 15247 w 83265"/>
                <a:gd name="connsiteY17" fmla="*/ 100786 h 154256"/>
                <a:gd name="connsiteX18" fmla="*/ 13421 w 83265"/>
                <a:gd name="connsiteY18" fmla="*/ 152889 h 154256"/>
                <a:gd name="connsiteX19" fmla="*/ 15612 w 83265"/>
                <a:gd name="connsiteY19" fmla="*/ 154325 h 154256"/>
                <a:gd name="connsiteX20" fmla="*/ 31498 w 83265"/>
                <a:gd name="connsiteY20" fmla="*/ 145299 h 154256"/>
                <a:gd name="connsiteX21" fmla="*/ 30950 w 83265"/>
                <a:gd name="connsiteY21" fmla="*/ 39248 h 154256"/>
                <a:gd name="connsiteX22" fmla="*/ 47201 w 83265"/>
                <a:gd name="connsiteY22" fmla="*/ 30222 h 154256"/>
                <a:gd name="connsiteX23" fmla="*/ 66192 w 83265"/>
                <a:gd name="connsiteY23" fmla="*/ 38017 h 154256"/>
                <a:gd name="connsiteX24" fmla="*/ 67287 w 83265"/>
                <a:gd name="connsiteY24" fmla="*/ 63248 h 154256"/>
                <a:gd name="connsiteX25" fmla="*/ 62357 w 83265"/>
                <a:gd name="connsiteY25" fmla="*/ 99761 h 154256"/>
                <a:gd name="connsiteX26" fmla="*/ 30950 w 83265"/>
                <a:gd name="connsiteY26" fmla="*/ 88684 h 154256"/>
                <a:gd name="connsiteX27" fmla="*/ 30950 w 83265"/>
                <a:gd name="connsiteY27" fmla="*/ 39248 h 15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3265" h="154256">
                  <a:moveTo>
                    <a:pt x="31498" y="145299"/>
                  </a:moveTo>
                  <a:cubicBezTo>
                    <a:pt x="30950" y="131145"/>
                    <a:pt x="30768" y="116991"/>
                    <a:pt x="30768" y="102837"/>
                  </a:cubicBezTo>
                  <a:cubicBezTo>
                    <a:pt x="38802" y="104273"/>
                    <a:pt x="45923" y="108786"/>
                    <a:pt x="52314" y="114119"/>
                  </a:cubicBezTo>
                  <a:lnTo>
                    <a:pt x="78974" y="92171"/>
                  </a:lnTo>
                  <a:cubicBezTo>
                    <a:pt x="83356" y="80068"/>
                    <a:pt x="83539" y="65094"/>
                    <a:pt x="83539" y="52581"/>
                  </a:cubicBezTo>
                  <a:cubicBezTo>
                    <a:pt x="83539" y="43556"/>
                    <a:pt x="82991" y="34530"/>
                    <a:pt x="82443" y="25504"/>
                  </a:cubicBezTo>
                  <a:cubicBezTo>
                    <a:pt x="74226" y="22222"/>
                    <a:pt x="66009" y="18120"/>
                    <a:pt x="59070" y="12376"/>
                  </a:cubicBezTo>
                  <a:cubicBezTo>
                    <a:pt x="49758" y="19966"/>
                    <a:pt x="40445" y="27350"/>
                    <a:pt x="30768" y="34120"/>
                  </a:cubicBezTo>
                  <a:cubicBezTo>
                    <a:pt x="30950" y="31658"/>
                    <a:pt x="31133" y="27350"/>
                    <a:pt x="31133" y="27145"/>
                  </a:cubicBezTo>
                  <a:cubicBezTo>
                    <a:pt x="26750" y="22632"/>
                    <a:pt x="22003" y="16479"/>
                    <a:pt x="22003" y="10530"/>
                  </a:cubicBezTo>
                  <a:cubicBezTo>
                    <a:pt x="22003" y="7248"/>
                    <a:pt x="23646" y="4376"/>
                    <a:pt x="25655" y="1915"/>
                  </a:cubicBezTo>
                  <a:lnTo>
                    <a:pt x="22733" y="68"/>
                  </a:lnTo>
                  <a:cubicBezTo>
                    <a:pt x="16707" y="6017"/>
                    <a:pt x="6299" y="17915"/>
                    <a:pt x="6299" y="23863"/>
                  </a:cubicBezTo>
                  <a:cubicBezTo>
                    <a:pt x="6299" y="25915"/>
                    <a:pt x="8856" y="28786"/>
                    <a:pt x="15429" y="38222"/>
                  </a:cubicBezTo>
                  <a:lnTo>
                    <a:pt x="15429" y="88889"/>
                  </a:lnTo>
                  <a:cubicBezTo>
                    <a:pt x="12690" y="90940"/>
                    <a:pt x="5204" y="97914"/>
                    <a:pt x="273" y="102632"/>
                  </a:cubicBezTo>
                  <a:lnTo>
                    <a:pt x="2465" y="105504"/>
                  </a:lnTo>
                  <a:cubicBezTo>
                    <a:pt x="6117" y="102222"/>
                    <a:pt x="10682" y="100786"/>
                    <a:pt x="15247" y="100786"/>
                  </a:cubicBezTo>
                  <a:cubicBezTo>
                    <a:pt x="15247" y="112068"/>
                    <a:pt x="14151" y="135863"/>
                    <a:pt x="13421" y="152889"/>
                  </a:cubicBezTo>
                  <a:lnTo>
                    <a:pt x="15612" y="154325"/>
                  </a:lnTo>
                  <a:lnTo>
                    <a:pt x="31498" y="145299"/>
                  </a:lnTo>
                  <a:close/>
                  <a:moveTo>
                    <a:pt x="30950" y="39248"/>
                  </a:moveTo>
                  <a:cubicBezTo>
                    <a:pt x="36246" y="35761"/>
                    <a:pt x="41358" y="32479"/>
                    <a:pt x="47201" y="30222"/>
                  </a:cubicBezTo>
                  <a:cubicBezTo>
                    <a:pt x="53227" y="32273"/>
                    <a:pt x="61262" y="35350"/>
                    <a:pt x="66192" y="38017"/>
                  </a:cubicBezTo>
                  <a:cubicBezTo>
                    <a:pt x="66922" y="46427"/>
                    <a:pt x="67287" y="54838"/>
                    <a:pt x="67287" y="63248"/>
                  </a:cubicBezTo>
                  <a:cubicBezTo>
                    <a:pt x="67287" y="82735"/>
                    <a:pt x="65461" y="93607"/>
                    <a:pt x="62357" y="99761"/>
                  </a:cubicBezTo>
                  <a:cubicBezTo>
                    <a:pt x="52497" y="94837"/>
                    <a:pt x="38984" y="88684"/>
                    <a:pt x="30950" y="88684"/>
                  </a:cubicBezTo>
                  <a:lnTo>
                    <a:pt x="30950" y="39248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73" name="Dowolny kształt: kształt 472">
              <a:extLst>
                <a:ext uri="{FF2B5EF4-FFF2-40B4-BE49-F238E27FC236}">
                  <a16:creationId xmlns:a16="http://schemas.microsoft.com/office/drawing/2014/main" id="{1F8F1928-7496-FD1E-60C9-BF945FAB8D88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9147420" y="7414206"/>
              <a:ext cx="347199" cy="410255"/>
            </a:xfrm>
            <a:custGeom>
              <a:avLst/>
              <a:gdLst>
                <a:gd name="connsiteX0" fmla="*/ 315904 w 347199"/>
                <a:gd name="connsiteY0" fmla="*/ 410328 h 410255"/>
                <a:gd name="connsiteX1" fmla="*/ 347468 w 347199"/>
                <a:gd name="connsiteY1" fmla="*/ 316555 h 410255"/>
                <a:gd name="connsiteX2" fmla="*/ 340947 w 347199"/>
                <a:gd name="connsiteY2" fmla="*/ 316555 h 410255"/>
                <a:gd name="connsiteX3" fmla="*/ 273124 w 347199"/>
                <a:gd name="connsiteY3" fmla="*/ 375749 h 410255"/>
                <a:gd name="connsiteX4" fmla="*/ 191998 w 347199"/>
                <a:gd name="connsiteY4" fmla="*/ 384833 h 410255"/>
                <a:gd name="connsiteX5" fmla="*/ 34701 w 347199"/>
                <a:gd name="connsiteY5" fmla="*/ 384833 h 410255"/>
                <a:gd name="connsiteX6" fmla="*/ 167477 w 347199"/>
                <a:gd name="connsiteY6" fmla="*/ 209888 h 410255"/>
                <a:gd name="connsiteX7" fmla="*/ 169825 w 347199"/>
                <a:gd name="connsiteY7" fmla="*/ 205200 h 410255"/>
                <a:gd name="connsiteX8" fmla="*/ 167999 w 347199"/>
                <a:gd name="connsiteY8" fmla="*/ 200804 h 410255"/>
                <a:gd name="connsiteX9" fmla="*/ 46440 w 347199"/>
                <a:gd name="connsiteY9" fmla="*/ 14138 h 410255"/>
                <a:gd name="connsiteX10" fmla="*/ 189389 w 347199"/>
                <a:gd name="connsiteY10" fmla="*/ 14138 h 410255"/>
                <a:gd name="connsiteX11" fmla="*/ 250429 w 347199"/>
                <a:gd name="connsiteY11" fmla="*/ 18826 h 410255"/>
                <a:gd name="connsiteX12" fmla="*/ 307818 w 347199"/>
                <a:gd name="connsiteY12" fmla="*/ 40804 h 410255"/>
                <a:gd name="connsiteX13" fmla="*/ 340947 w 347199"/>
                <a:gd name="connsiteY13" fmla="*/ 82416 h 410255"/>
                <a:gd name="connsiteX14" fmla="*/ 347468 w 347199"/>
                <a:gd name="connsiteY14" fmla="*/ 82416 h 410255"/>
                <a:gd name="connsiteX15" fmla="*/ 315904 w 347199"/>
                <a:gd name="connsiteY15" fmla="*/ 72 h 410255"/>
                <a:gd name="connsiteX16" fmla="*/ 7572 w 347199"/>
                <a:gd name="connsiteY16" fmla="*/ 72 h 410255"/>
                <a:gd name="connsiteX17" fmla="*/ 529 w 347199"/>
                <a:gd name="connsiteY17" fmla="*/ 2123 h 410255"/>
                <a:gd name="connsiteX18" fmla="*/ 268 w 347199"/>
                <a:gd name="connsiteY18" fmla="*/ 11793 h 410255"/>
                <a:gd name="connsiteX19" fmla="*/ 138261 w 347199"/>
                <a:gd name="connsiteY19" fmla="*/ 223954 h 410255"/>
                <a:gd name="connsiteX20" fmla="*/ 3138 w 347199"/>
                <a:gd name="connsiteY20" fmla="*/ 401829 h 410255"/>
                <a:gd name="connsiteX21" fmla="*/ 529 w 347199"/>
                <a:gd name="connsiteY21" fmla="*/ 407104 h 410255"/>
                <a:gd name="connsiteX22" fmla="*/ 7572 w 347199"/>
                <a:gd name="connsiteY22" fmla="*/ 410328 h 410255"/>
                <a:gd name="connsiteX23" fmla="*/ 315904 w 347199"/>
                <a:gd name="connsiteY23" fmla="*/ 410328 h 41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7199" h="410255">
                  <a:moveTo>
                    <a:pt x="315904" y="410328"/>
                  </a:moveTo>
                  <a:lnTo>
                    <a:pt x="347468" y="316555"/>
                  </a:lnTo>
                  <a:lnTo>
                    <a:pt x="340947" y="316555"/>
                  </a:lnTo>
                  <a:cubicBezTo>
                    <a:pt x="330773" y="347031"/>
                    <a:pt x="303122" y="366958"/>
                    <a:pt x="273124" y="375749"/>
                  </a:cubicBezTo>
                  <a:cubicBezTo>
                    <a:pt x="267646" y="377214"/>
                    <a:pt x="242082" y="384833"/>
                    <a:pt x="191998" y="384833"/>
                  </a:cubicBezTo>
                  <a:lnTo>
                    <a:pt x="34701" y="384833"/>
                  </a:lnTo>
                  <a:lnTo>
                    <a:pt x="167477" y="209888"/>
                  </a:lnTo>
                  <a:cubicBezTo>
                    <a:pt x="169303" y="207544"/>
                    <a:pt x="169825" y="206665"/>
                    <a:pt x="169825" y="205200"/>
                  </a:cubicBezTo>
                  <a:cubicBezTo>
                    <a:pt x="169825" y="204614"/>
                    <a:pt x="169825" y="203734"/>
                    <a:pt x="167999" y="200804"/>
                  </a:cubicBezTo>
                  <a:lnTo>
                    <a:pt x="46440" y="14138"/>
                  </a:lnTo>
                  <a:lnTo>
                    <a:pt x="189389" y="14138"/>
                  </a:lnTo>
                  <a:cubicBezTo>
                    <a:pt x="224344" y="14138"/>
                    <a:pt x="248082" y="18240"/>
                    <a:pt x="250429" y="18826"/>
                  </a:cubicBezTo>
                  <a:cubicBezTo>
                    <a:pt x="264516" y="21171"/>
                    <a:pt x="287210" y="26152"/>
                    <a:pt x="307818" y="40804"/>
                  </a:cubicBezTo>
                  <a:cubicBezTo>
                    <a:pt x="314339" y="45493"/>
                    <a:pt x="332077" y="58680"/>
                    <a:pt x="340947" y="82416"/>
                  </a:cubicBezTo>
                  <a:lnTo>
                    <a:pt x="347468" y="82416"/>
                  </a:lnTo>
                  <a:lnTo>
                    <a:pt x="315904" y="72"/>
                  </a:lnTo>
                  <a:lnTo>
                    <a:pt x="7572" y="72"/>
                  </a:lnTo>
                  <a:cubicBezTo>
                    <a:pt x="1573" y="72"/>
                    <a:pt x="1312" y="365"/>
                    <a:pt x="529" y="2123"/>
                  </a:cubicBezTo>
                  <a:cubicBezTo>
                    <a:pt x="268" y="3002"/>
                    <a:pt x="268" y="8570"/>
                    <a:pt x="268" y="11793"/>
                  </a:cubicBezTo>
                  <a:lnTo>
                    <a:pt x="138261" y="223954"/>
                  </a:lnTo>
                  <a:lnTo>
                    <a:pt x="3138" y="401829"/>
                  </a:lnTo>
                  <a:cubicBezTo>
                    <a:pt x="529" y="405346"/>
                    <a:pt x="529" y="406811"/>
                    <a:pt x="529" y="407104"/>
                  </a:cubicBezTo>
                  <a:cubicBezTo>
                    <a:pt x="529" y="410328"/>
                    <a:pt x="2877" y="410328"/>
                    <a:pt x="7572" y="410328"/>
                  </a:cubicBezTo>
                  <a:lnTo>
                    <a:pt x="315904" y="410328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74" name="Dowolny kształt: kształt 473">
              <a:extLst>
                <a:ext uri="{FF2B5EF4-FFF2-40B4-BE49-F238E27FC236}">
                  <a16:creationId xmlns:a16="http://schemas.microsoft.com/office/drawing/2014/main" id="{D8C801ED-77FF-C493-692E-42126C3A808E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9160829" y="7902343"/>
              <a:ext cx="55327" cy="138051"/>
            </a:xfrm>
            <a:custGeom>
              <a:avLst/>
              <a:gdLst>
                <a:gd name="connsiteX0" fmla="*/ 50849 w 55327"/>
                <a:gd name="connsiteY0" fmla="*/ 7888 h 138051"/>
                <a:gd name="connsiteX1" fmla="*/ 43545 w 55327"/>
                <a:gd name="connsiteY1" fmla="*/ 93 h 138051"/>
                <a:gd name="connsiteX2" fmla="*/ 33320 w 55327"/>
                <a:gd name="connsiteY2" fmla="*/ 11375 h 138051"/>
                <a:gd name="connsiteX3" fmla="*/ 40624 w 55327"/>
                <a:gd name="connsiteY3" fmla="*/ 19170 h 138051"/>
                <a:gd name="connsiteX4" fmla="*/ 50849 w 55327"/>
                <a:gd name="connsiteY4" fmla="*/ 7888 h 138051"/>
                <a:gd name="connsiteX5" fmla="*/ 13599 w 55327"/>
                <a:gd name="connsiteY5" fmla="*/ 112093 h 138051"/>
                <a:gd name="connsiteX6" fmla="*/ 11955 w 55327"/>
                <a:gd name="connsiteY6" fmla="*/ 120708 h 138051"/>
                <a:gd name="connsiteX7" fmla="*/ 29302 w 55327"/>
                <a:gd name="connsiteY7" fmla="*/ 138144 h 138051"/>
                <a:gd name="connsiteX8" fmla="*/ 55597 w 55327"/>
                <a:gd name="connsiteY8" fmla="*/ 106760 h 138051"/>
                <a:gd name="connsiteX9" fmla="*/ 52675 w 55327"/>
                <a:gd name="connsiteY9" fmla="*/ 104093 h 138051"/>
                <a:gd name="connsiteX10" fmla="*/ 49206 w 55327"/>
                <a:gd name="connsiteY10" fmla="*/ 107580 h 138051"/>
                <a:gd name="connsiteX11" fmla="*/ 29850 w 55327"/>
                <a:gd name="connsiteY11" fmla="*/ 132401 h 138051"/>
                <a:gd name="connsiteX12" fmla="*/ 25285 w 55327"/>
                <a:gd name="connsiteY12" fmla="*/ 125221 h 138051"/>
                <a:gd name="connsiteX13" fmla="*/ 28207 w 55327"/>
                <a:gd name="connsiteY13" fmla="*/ 112093 h 138051"/>
                <a:gd name="connsiteX14" fmla="*/ 34050 w 55327"/>
                <a:gd name="connsiteY14" fmla="*/ 95683 h 138051"/>
                <a:gd name="connsiteX15" fmla="*/ 42997 w 55327"/>
                <a:gd name="connsiteY15" fmla="*/ 69631 h 138051"/>
                <a:gd name="connsiteX16" fmla="*/ 44093 w 55327"/>
                <a:gd name="connsiteY16" fmla="*/ 63067 h 138051"/>
                <a:gd name="connsiteX17" fmla="*/ 26746 w 55327"/>
                <a:gd name="connsiteY17" fmla="*/ 45631 h 138051"/>
                <a:gd name="connsiteX18" fmla="*/ 269 w 55327"/>
                <a:gd name="connsiteY18" fmla="*/ 77016 h 138051"/>
                <a:gd name="connsiteX19" fmla="*/ 3373 w 55327"/>
                <a:gd name="connsiteY19" fmla="*/ 79683 h 138051"/>
                <a:gd name="connsiteX20" fmla="*/ 6660 w 55327"/>
                <a:gd name="connsiteY20" fmla="*/ 76401 h 138051"/>
                <a:gd name="connsiteX21" fmla="*/ 26198 w 55327"/>
                <a:gd name="connsiteY21" fmla="*/ 51375 h 138051"/>
                <a:gd name="connsiteX22" fmla="*/ 30763 w 55327"/>
                <a:gd name="connsiteY22" fmla="*/ 58554 h 138051"/>
                <a:gd name="connsiteX23" fmla="*/ 25103 w 55327"/>
                <a:gd name="connsiteY23" fmla="*/ 79067 h 138051"/>
                <a:gd name="connsiteX24" fmla="*/ 13599 w 55327"/>
                <a:gd name="connsiteY24" fmla="*/ 112093 h 13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5327" h="138051">
                  <a:moveTo>
                    <a:pt x="50849" y="7888"/>
                  </a:moveTo>
                  <a:cubicBezTo>
                    <a:pt x="50849" y="4606"/>
                    <a:pt x="48658" y="93"/>
                    <a:pt x="43545" y="93"/>
                  </a:cubicBezTo>
                  <a:cubicBezTo>
                    <a:pt x="38615" y="93"/>
                    <a:pt x="33320" y="5426"/>
                    <a:pt x="33320" y="11375"/>
                  </a:cubicBezTo>
                  <a:cubicBezTo>
                    <a:pt x="33320" y="14862"/>
                    <a:pt x="35693" y="19170"/>
                    <a:pt x="40624" y="19170"/>
                  </a:cubicBezTo>
                  <a:cubicBezTo>
                    <a:pt x="45919" y="19170"/>
                    <a:pt x="50849" y="13426"/>
                    <a:pt x="50849" y="7888"/>
                  </a:cubicBezTo>
                  <a:close/>
                  <a:moveTo>
                    <a:pt x="13599" y="112093"/>
                  </a:moveTo>
                  <a:cubicBezTo>
                    <a:pt x="12868" y="114760"/>
                    <a:pt x="11955" y="117221"/>
                    <a:pt x="11955" y="120708"/>
                  </a:cubicBezTo>
                  <a:cubicBezTo>
                    <a:pt x="11955" y="130349"/>
                    <a:pt x="19259" y="138144"/>
                    <a:pt x="29302" y="138144"/>
                  </a:cubicBezTo>
                  <a:cubicBezTo>
                    <a:pt x="47562" y="138144"/>
                    <a:pt x="55597" y="109836"/>
                    <a:pt x="55597" y="106760"/>
                  </a:cubicBezTo>
                  <a:cubicBezTo>
                    <a:pt x="55597" y="104093"/>
                    <a:pt x="53223" y="104093"/>
                    <a:pt x="52675" y="104093"/>
                  </a:cubicBezTo>
                  <a:cubicBezTo>
                    <a:pt x="50119" y="104093"/>
                    <a:pt x="49936" y="105324"/>
                    <a:pt x="49206" y="107580"/>
                  </a:cubicBezTo>
                  <a:cubicBezTo>
                    <a:pt x="45006" y="123990"/>
                    <a:pt x="36972" y="132401"/>
                    <a:pt x="29850" y="132401"/>
                  </a:cubicBezTo>
                  <a:cubicBezTo>
                    <a:pt x="26198" y="132401"/>
                    <a:pt x="25285" y="129734"/>
                    <a:pt x="25285" y="125221"/>
                  </a:cubicBezTo>
                  <a:cubicBezTo>
                    <a:pt x="25285" y="120503"/>
                    <a:pt x="26563" y="116606"/>
                    <a:pt x="28207" y="112093"/>
                  </a:cubicBezTo>
                  <a:cubicBezTo>
                    <a:pt x="30033" y="106554"/>
                    <a:pt x="32041" y="101016"/>
                    <a:pt x="34050" y="95683"/>
                  </a:cubicBezTo>
                  <a:cubicBezTo>
                    <a:pt x="35693" y="90760"/>
                    <a:pt x="42267" y="72093"/>
                    <a:pt x="42997" y="69631"/>
                  </a:cubicBezTo>
                  <a:cubicBezTo>
                    <a:pt x="43545" y="67580"/>
                    <a:pt x="44093" y="65119"/>
                    <a:pt x="44093" y="63067"/>
                  </a:cubicBezTo>
                  <a:cubicBezTo>
                    <a:pt x="44093" y="53426"/>
                    <a:pt x="36789" y="45631"/>
                    <a:pt x="26746" y="45631"/>
                  </a:cubicBezTo>
                  <a:cubicBezTo>
                    <a:pt x="8669" y="45631"/>
                    <a:pt x="269" y="73529"/>
                    <a:pt x="269" y="77016"/>
                  </a:cubicBezTo>
                  <a:cubicBezTo>
                    <a:pt x="269" y="79683"/>
                    <a:pt x="2825" y="79683"/>
                    <a:pt x="3373" y="79683"/>
                  </a:cubicBezTo>
                  <a:cubicBezTo>
                    <a:pt x="5930" y="79683"/>
                    <a:pt x="6112" y="78657"/>
                    <a:pt x="6660" y="76401"/>
                  </a:cubicBezTo>
                  <a:cubicBezTo>
                    <a:pt x="11408" y="58760"/>
                    <a:pt x="19442" y="51375"/>
                    <a:pt x="26198" y="51375"/>
                  </a:cubicBezTo>
                  <a:cubicBezTo>
                    <a:pt x="29120" y="51375"/>
                    <a:pt x="30763" y="53016"/>
                    <a:pt x="30763" y="58554"/>
                  </a:cubicBezTo>
                  <a:cubicBezTo>
                    <a:pt x="30763" y="63272"/>
                    <a:pt x="29668" y="66349"/>
                    <a:pt x="25103" y="79067"/>
                  </a:cubicBezTo>
                  <a:lnTo>
                    <a:pt x="13599" y="112093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75" name="Dowolny kształt: kształt 474">
              <a:extLst>
                <a:ext uri="{FF2B5EF4-FFF2-40B4-BE49-F238E27FC236}">
                  <a16:creationId xmlns:a16="http://schemas.microsoft.com/office/drawing/2014/main" id="{3D4414C7-5BC7-2698-1791-E218E3DA32C3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9238833" y="7959369"/>
              <a:ext cx="134393" cy="55179"/>
            </a:xfrm>
            <a:custGeom>
              <a:avLst/>
              <a:gdLst>
                <a:gd name="connsiteX0" fmla="*/ 127726 w 134393"/>
                <a:gd name="connsiteY0" fmla="*/ 10144 h 55179"/>
                <a:gd name="connsiteX1" fmla="*/ 134665 w 134393"/>
                <a:gd name="connsiteY1" fmla="*/ 5016 h 55179"/>
                <a:gd name="connsiteX2" fmla="*/ 127909 w 134393"/>
                <a:gd name="connsiteY2" fmla="*/ 93 h 55179"/>
                <a:gd name="connsiteX3" fmla="*/ 7028 w 134393"/>
                <a:gd name="connsiteY3" fmla="*/ 93 h 55179"/>
                <a:gd name="connsiteX4" fmla="*/ 272 w 134393"/>
                <a:gd name="connsiteY4" fmla="*/ 5016 h 55179"/>
                <a:gd name="connsiteX5" fmla="*/ 7211 w 134393"/>
                <a:gd name="connsiteY5" fmla="*/ 10144 h 55179"/>
                <a:gd name="connsiteX6" fmla="*/ 127726 w 134393"/>
                <a:gd name="connsiteY6" fmla="*/ 10144 h 55179"/>
                <a:gd name="connsiteX7" fmla="*/ 127909 w 134393"/>
                <a:gd name="connsiteY7" fmla="*/ 55272 h 55179"/>
                <a:gd name="connsiteX8" fmla="*/ 134665 w 134393"/>
                <a:gd name="connsiteY8" fmla="*/ 50349 h 55179"/>
                <a:gd name="connsiteX9" fmla="*/ 127726 w 134393"/>
                <a:gd name="connsiteY9" fmla="*/ 45221 h 55179"/>
                <a:gd name="connsiteX10" fmla="*/ 7211 w 134393"/>
                <a:gd name="connsiteY10" fmla="*/ 45221 h 55179"/>
                <a:gd name="connsiteX11" fmla="*/ 272 w 134393"/>
                <a:gd name="connsiteY11" fmla="*/ 50349 h 55179"/>
                <a:gd name="connsiteX12" fmla="*/ 7028 w 134393"/>
                <a:gd name="connsiteY12" fmla="*/ 55272 h 55179"/>
                <a:gd name="connsiteX13" fmla="*/ 127909 w 134393"/>
                <a:gd name="connsiteY13" fmla="*/ 55272 h 55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4393" h="55179">
                  <a:moveTo>
                    <a:pt x="127726" y="10144"/>
                  </a:moveTo>
                  <a:cubicBezTo>
                    <a:pt x="130465" y="10144"/>
                    <a:pt x="134665" y="10144"/>
                    <a:pt x="134665" y="5016"/>
                  </a:cubicBezTo>
                  <a:cubicBezTo>
                    <a:pt x="134665" y="93"/>
                    <a:pt x="130283" y="93"/>
                    <a:pt x="127909" y="93"/>
                  </a:cubicBezTo>
                  <a:lnTo>
                    <a:pt x="7028" y="93"/>
                  </a:lnTo>
                  <a:cubicBezTo>
                    <a:pt x="4654" y="93"/>
                    <a:pt x="272" y="93"/>
                    <a:pt x="272" y="5016"/>
                  </a:cubicBezTo>
                  <a:cubicBezTo>
                    <a:pt x="272" y="10144"/>
                    <a:pt x="4472" y="10144"/>
                    <a:pt x="7211" y="10144"/>
                  </a:cubicBezTo>
                  <a:lnTo>
                    <a:pt x="127726" y="10144"/>
                  </a:lnTo>
                  <a:close/>
                  <a:moveTo>
                    <a:pt x="127909" y="55272"/>
                  </a:moveTo>
                  <a:cubicBezTo>
                    <a:pt x="130283" y="55272"/>
                    <a:pt x="134665" y="55272"/>
                    <a:pt x="134665" y="50349"/>
                  </a:cubicBezTo>
                  <a:cubicBezTo>
                    <a:pt x="134665" y="45221"/>
                    <a:pt x="130465" y="45221"/>
                    <a:pt x="127726" y="45221"/>
                  </a:cubicBezTo>
                  <a:lnTo>
                    <a:pt x="7211" y="45221"/>
                  </a:lnTo>
                  <a:cubicBezTo>
                    <a:pt x="4472" y="45221"/>
                    <a:pt x="272" y="45221"/>
                    <a:pt x="272" y="50349"/>
                  </a:cubicBezTo>
                  <a:cubicBezTo>
                    <a:pt x="272" y="55272"/>
                    <a:pt x="4654" y="55272"/>
                    <a:pt x="7028" y="55272"/>
                  </a:cubicBezTo>
                  <a:lnTo>
                    <a:pt x="127909" y="55272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76" name="Dowolny kształt: kształt 475">
              <a:extLst>
                <a:ext uri="{FF2B5EF4-FFF2-40B4-BE49-F238E27FC236}">
                  <a16:creationId xmlns:a16="http://schemas.microsoft.com/office/drawing/2014/main" id="{6247811E-5A02-23BC-FAF3-1DFA1F82B9F3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9406092" y="7902138"/>
              <a:ext cx="66466" cy="136204"/>
            </a:xfrm>
            <a:custGeom>
              <a:avLst/>
              <a:gdLst>
                <a:gd name="connsiteX0" fmla="*/ 41545 w 66466"/>
                <a:gd name="connsiteY0" fmla="*/ 5837 h 136204"/>
                <a:gd name="connsiteX1" fmla="*/ 36067 w 66466"/>
                <a:gd name="connsiteY1" fmla="*/ 93 h 136204"/>
                <a:gd name="connsiteX2" fmla="*/ 278 w 66466"/>
                <a:gd name="connsiteY2" fmla="*/ 13221 h 136204"/>
                <a:gd name="connsiteX3" fmla="*/ 278 w 66466"/>
                <a:gd name="connsiteY3" fmla="*/ 20606 h 136204"/>
                <a:gd name="connsiteX4" fmla="*/ 26755 w 66466"/>
                <a:gd name="connsiteY4" fmla="*/ 14862 h 136204"/>
                <a:gd name="connsiteX5" fmla="*/ 26755 w 66466"/>
                <a:gd name="connsiteY5" fmla="*/ 119477 h 136204"/>
                <a:gd name="connsiteX6" fmla="*/ 8495 w 66466"/>
                <a:gd name="connsiteY6" fmla="*/ 128913 h 136204"/>
                <a:gd name="connsiteX7" fmla="*/ 1556 w 66466"/>
                <a:gd name="connsiteY7" fmla="*/ 128913 h 136204"/>
                <a:gd name="connsiteX8" fmla="*/ 1556 w 66466"/>
                <a:gd name="connsiteY8" fmla="*/ 136298 h 136204"/>
                <a:gd name="connsiteX9" fmla="*/ 34059 w 66466"/>
                <a:gd name="connsiteY9" fmla="*/ 135477 h 136204"/>
                <a:gd name="connsiteX10" fmla="*/ 66744 w 66466"/>
                <a:gd name="connsiteY10" fmla="*/ 136298 h 136204"/>
                <a:gd name="connsiteX11" fmla="*/ 66744 w 66466"/>
                <a:gd name="connsiteY11" fmla="*/ 128913 h 136204"/>
                <a:gd name="connsiteX12" fmla="*/ 59805 w 66466"/>
                <a:gd name="connsiteY12" fmla="*/ 128913 h 136204"/>
                <a:gd name="connsiteX13" fmla="*/ 41545 w 66466"/>
                <a:gd name="connsiteY13" fmla="*/ 119477 h 136204"/>
                <a:gd name="connsiteX14" fmla="*/ 41545 w 66466"/>
                <a:gd name="connsiteY14" fmla="*/ 5837 h 13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6466" h="136204">
                  <a:moveTo>
                    <a:pt x="41545" y="5837"/>
                  </a:moveTo>
                  <a:cubicBezTo>
                    <a:pt x="41545" y="298"/>
                    <a:pt x="41180" y="93"/>
                    <a:pt x="36067" y="93"/>
                  </a:cubicBezTo>
                  <a:cubicBezTo>
                    <a:pt x="24381" y="13016"/>
                    <a:pt x="7765" y="13221"/>
                    <a:pt x="278" y="13221"/>
                  </a:cubicBezTo>
                  <a:lnTo>
                    <a:pt x="278" y="20606"/>
                  </a:lnTo>
                  <a:cubicBezTo>
                    <a:pt x="4660" y="20606"/>
                    <a:pt x="16712" y="20606"/>
                    <a:pt x="26755" y="14862"/>
                  </a:cubicBezTo>
                  <a:lnTo>
                    <a:pt x="26755" y="119477"/>
                  </a:lnTo>
                  <a:cubicBezTo>
                    <a:pt x="26755" y="126247"/>
                    <a:pt x="26755" y="128913"/>
                    <a:pt x="8495" y="128913"/>
                  </a:cubicBezTo>
                  <a:lnTo>
                    <a:pt x="1556" y="128913"/>
                  </a:lnTo>
                  <a:lnTo>
                    <a:pt x="1556" y="136298"/>
                  </a:lnTo>
                  <a:cubicBezTo>
                    <a:pt x="4843" y="136093"/>
                    <a:pt x="27303" y="135477"/>
                    <a:pt x="34059" y="135477"/>
                  </a:cubicBezTo>
                  <a:cubicBezTo>
                    <a:pt x="39719" y="135477"/>
                    <a:pt x="62727" y="136093"/>
                    <a:pt x="66744" y="136298"/>
                  </a:cubicBezTo>
                  <a:lnTo>
                    <a:pt x="66744" y="128913"/>
                  </a:lnTo>
                  <a:lnTo>
                    <a:pt x="59805" y="128913"/>
                  </a:lnTo>
                  <a:cubicBezTo>
                    <a:pt x="41545" y="128913"/>
                    <a:pt x="41545" y="126247"/>
                    <a:pt x="41545" y="119477"/>
                  </a:cubicBezTo>
                  <a:lnTo>
                    <a:pt x="41545" y="5837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77" name="Dowolny kształt: kształt 476">
              <a:extLst>
                <a:ext uri="{FF2B5EF4-FFF2-40B4-BE49-F238E27FC236}">
                  <a16:creationId xmlns:a16="http://schemas.microsoft.com/office/drawing/2014/main" id="{789CD588-7DF2-98A4-C742-9786FAC5A1C9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9563775" y="7563072"/>
              <a:ext cx="146340" cy="132747"/>
            </a:xfrm>
            <a:custGeom>
              <a:avLst/>
              <a:gdLst>
                <a:gd name="connsiteX0" fmla="*/ 114018 w 146340"/>
                <a:gd name="connsiteY0" fmla="*/ 60448 h 132747"/>
                <a:gd name="connsiteX1" fmla="*/ 70455 w 146340"/>
                <a:gd name="connsiteY1" fmla="*/ 81 h 132747"/>
                <a:gd name="connsiteX2" fmla="*/ 284 w 146340"/>
                <a:gd name="connsiteY2" fmla="*/ 83305 h 132747"/>
                <a:gd name="connsiteX3" fmla="*/ 42543 w 146340"/>
                <a:gd name="connsiteY3" fmla="*/ 132828 h 132747"/>
                <a:gd name="connsiteX4" fmla="*/ 97584 w 146340"/>
                <a:gd name="connsiteY4" fmla="*/ 108213 h 132747"/>
                <a:gd name="connsiteX5" fmla="*/ 121322 w 146340"/>
                <a:gd name="connsiteY5" fmla="*/ 132828 h 132747"/>
                <a:gd name="connsiteX6" fmla="*/ 143234 w 146340"/>
                <a:gd name="connsiteY6" fmla="*/ 112023 h 132747"/>
                <a:gd name="connsiteX7" fmla="*/ 140103 w 146340"/>
                <a:gd name="connsiteY7" fmla="*/ 109092 h 132747"/>
                <a:gd name="connsiteX8" fmla="*/ 136712 w 146340"/>
                <a:gd name="connsiteY8" fmla="*/ 112023 h 132747"/>
                <a:gd name="connsiteX9" fmla="*/ 122104 w 146340"/>
                <a:gd name="connsiteY9" fmla="*/ 126381 h 132747"/>
                <a:gd name="connsiteX10" fmla="*/ 114018 w 146340"/>
                <a:gd name="connsiteY10" fmla="*/ 96491 h 132747"/>
                <a:gd name="connsiteX11" fmla="*/ 116626 w 146340"/>
                <a:gd name="connsiteY11" fmla="*/ 86235 h 132747"/>
                <a:gd name="connsiteX12" fmla="*/ 146625 w 146340"/>
                <a:gd name="connsiteY12" fmla="*/ 17371 h 132747"/>
                <a:gd name="connsiteX13" fmla="*/ 143494 w 146340"/>
                <a:gd name="connsiteY13" fmla="*/ 14440 h 132747"/>
                <a:gd name="connsiteX14" fmla="*/ 139582 w 146340"/>
                <a:gd name="connsiteY14" fmla="*/ 20594 h 132747"/>
                <a:gd name="connsiteX15" fmla="*/ 114018 w 146340"/>
                <a:gd name="connsiteY15" fmla="*/ 78616 h 132747"/>
                <a:gd name="connsiteX16" fmla="*/ 114018 w 146340"/>
                <a:gd name="connsiteY16" fmla="*/ 60448 h 132747"/>
                <a:gd name="connsiteX17" fmla="*/ 96540 w 146340"/>
                <a:gd name="connsiteY17" fmla="*/ 100594 h 132747"/>
                <a:gd name="connsiteX18" fmla="*/ 43065 w 146340"/>
                <a:gd name="connsiteY18" fmla="*/ 126381 h 132747"/>
                <a:gd name="connsiteX19" fmla="*/ 19588 w 146340"/>
                <a:gd name="connsiteY19" fmla="*/ 94440 h 132747"/>
                <a:gd name="connsiteX20" fmla="*/ 34717 w 146340"/>
                <a:gd name="connsiteY20" fmla="*/ 33488 h 132747"/>
                <a:gd name="connsiteX21" fmla="*/ 70194 w 146340"/>
                <a:gd name="connsiteY21" fmla="*/ 6528 h 132747"/>
                <a:gd name="connsiteX22" fmla="*/ 96019 w 146340"/>
                <a:gd name="connsiteY22" fmla="*/ 67773 h 132747"/>
                <a:gd name="connsiteX23" fmla="*/ 96540 w 146340"/>
                <a:gd name="connsiteY23" fmla="*/ 100594 h 132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6340" h="132747">
                  <a:moveTo>
                    <a:pt x="114018" y="60448"/>
                  </a:moveTo>
                  <a:cubicBezTo>
                    <a:pt x="114018" y="14440"/>
                    <a:pt x="89758" y="81"/>
                    <a:pt x="70455" y="81"/>
                  </a:cubicBezTo>
                  <a:cubicBezTo>
                    <a:pt x="34717" y="81"/>
                    <a:pt x="284" y="41986"/>
                    <a:pt x="284" y="83305"/>
                  </a:cubicBezTo>
                  <a:cubicBezTo>
                    <a:pt x="284" y="110557"/>
                    <a:pt x="15936" y="132828"/>
                    <a:pt x="42543" y="132828"/>
                  </a:cubicBezTo>
                  <a:cubicBezTo>
                    <a:pt x="58977" y="132828"/>
                    <a:pt x="77759" y="126088"/>
                    <a:pt x="97584" y="108213"/>
                  </a:cubicBezTo>
                  <a:cubicBezTo>
                    <a:pt x="100975" y="123744"/>
                    <a:pt x="109583" y="132828"/>
                    <a:pt x="121322" y="132828"/>
                  </a:cubicBezTo>
                  <a:cubicBezTo>
                    <a:pt x="135147" y="132828"/>
                    <a:pt x="143234" y="116711"/>
                    <a:pt x="143234" y="112023"/>
                  </a:cubicBezTo>
                  <a:cubicBezTo>
                    <a:pt x="143234" y="109971"/>
                    <a:pt x="141668" y="109092"/>
                    <a:pt x="140103" y="109092"/>
                  </a:cubicBezTo>
                  <a:cubicBezTo>
                    <a:pt x="138277" y="109092"/>
                    <a:pt x="137495" y="109971"/>
                    <a:pt x="136712" y="112023"/>
                  </a:cubicBezTo>
                  <a:cubicBezTo>
                    <a:pt x="132017" y="126381"/>
                    <a:pt x="122626" y="126381"/>
                    <a:pt x="122104" y="126381"/>
                  </a:cubicBezTo>
                  <a:cubicBezTo>
                    <a:pt x="114018" y="126381"/>
                    <a:pt x="114018" y="103524"/>
                    <a:pt x="114018" y="96491"/>
                  </a:cubicBezTo>
                  <a:cubicBezTo>
                    <a:pt x="114018" y="90338"/>
                    <a:pt x="114018" y="89751"/>
                    <a:pt x="116626" y="86235"/>
                  </a:cubicBezTo>
                  <a:cubicBezTo>
                    <a:pt x="141147" y="51656"/>
                    <a:pt x="146625" y="17664"/>
                    <a:pt x="146625" y="17371"/>
                  </a:cubicBezTo>
                  <a:cubicBezTo>
                    <a:pt x="146625" y="16785"/>
                    <a:pt x="146364" y="14440"/>
                    <a:pt x="143494" y="14440"/>
                  </a:cubicBezTo>
                  <a:cubicBezTo>
                    <a:pt x="140886" y="14440"/>
                    <a:pt x="140886" y="15319"/>
                    <a:pt x="139582" y="20594"/>
                  </a:cubicBezTo>
                  <a:cubicBezTo>
                    <a:pt x="134886" y="39056"/>
                    <a:pt x="126278" y="61327"/>
                    <a:pt x="114018" y="78616"/>
                  </a:cubicBezTo>
                  <a:lnTo>
                    <a:pt x="114018" y="60448"/>
                  </a:lnTo>
                  <a:close/>
                  <a:moveTo>
                    <a:pt x="96540" y="100594"/>
                  </a:moveTo>
                  <a:cubicBezTo>
                    <a:pt x="73585" y="123158"/>
                    <a:pt x="53499" y="126381"/>
                    <a:pt x="43065" y="126381"/>
                  </a:cubicBezTo>
                  <a:cubicBezTo>
                    <a:pt x="27413" y="126381"/>
                    <a:pt x="19588" y="113195"/>
                    <a:pt x="19588" y="94440"/>
                  </a:cubicBezTo>
                  <a:cubicBezTo>
                    <a:pt x="19588" y="80081"/>
                    <a:pt x="26370" y="48433"/>
                    <a:pt x="34717" y="33488"/>
                  </a:cubicBezTo>
                  <a:cubicBezTo>
                    <a:pt x="46978" y="12096"/>
                    <a:pt x="61064" y="6528"/>
                    <a:pt x="70194" y="6528"/>
                  </a:cubicBezTo>
                  <a:cubicBezTo>
                    <a:pt x="96019" y="6528"/>
                    <a:pt x="96019" y="44916"/>
                    <a:pt x="96019" y="67773"/>
                  </a:cubicBezTo>
                  <a:cubicBezTo>
                    <a:pt x="96019" y="78616"/>
                    <a:pt x="96019" y="95612"/>
                    <a:pt x="96540" y="100594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78" name="Dowolny kształt: kształt 477">
              <a:extLst>
                <a:ext uri="{FF2B5EF4-FFF2-40B4-BE49-F238E27FC236}">
                  <a16:creationId xmlns:a16="http://schemas.microsoft.com/office/drawing/2014/main" id="{616349D1-34AA-EF44-B240-6D5B4AA1781D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9728532" y="7600552"/>
              <a:ext cx="55327" cy="138051"/>
            </a:xfrm>
            <a:custGeom>
              <a:avLst/>
              <a:gdLst>
                <a:gd name="connsiteX0" fmla="*/ 50871 w 55327"/>
                <a:gd name="connsiteY0" fmla="*/ 7878 h 138051"/>
                <a:gd name="connsiteX1" fmla="*/ 43567 w 55327"/>
                <a:gd name="connsiteY1" fmla="*/ 83 h 138051"/>
                <a:gd name="connsiteX2" fmla="*/ 33341 w 55327"/>
                <a:gd name="connsiteY2" fmla="*/ 11365 h 138051"/>
                <a:gd name="connsiteX3" fmla="*/ 40645 w 55327"/>
                <a:gd name="connsiteY3" fmla="*/ 19160 h 138051"/>
                <a:gd name="connsiteX4" fmla="*/ 50871 w 55327"/>
                <a:gd name="connsiteY4" fmla="*/ 7878 h 138051"/>
                <a:gd name="connsiteX5" fmla="*/ 13621 w 55327"/>
                <a:gd name="connsiteY5" fmla="*/ 112083 h 138051"/>
                <a:gd name="connsiteX6" fmla="*/ 11977 w 55327"/>
                <a:gd name="connsiteY6" fmla="*/ 120698 h 138051"/>
                <a:gd name="connsiteX7" fmla="*/ 29324 w 55327"/>
                <a:gd name="connsiteY7" fmla="*/ 138134 h 138051"/>
                <a:gd name="connsiteX8" fmla="*/ 55618 w 55327"/>
                <a:gd name="connsiteY8" fmla="*/ 106749 h 138051"/>
                <a:gd name="connsiteX9" fmla="*/ 52697 w 55327"/>
                <a:gd name="connsiteY9" fmla="*/ 104083 h 138051"/>
                <a:gd name="connsiteX10" fmla="*/ 49227 w 55327"/>
                <a:gd name="connsiteY10" fmla="*/ 107570 h 138051"/>
                <a:gd name="connsiteX11" fmla="*/ 29872 w 55327"/>
                <a:gd name="connsiteY11" fmla="*/ 132390 h 138051"/>
                <a:gd name="connsiteX12" fmla="*/ 25307 w 55327"/>
                <a:gd name="connsiteY12" fmla="*/ 125211 h 138051"/>
                <a:gd name="connsiteX13" fmla="*/ 28228 w 55327"/>
                <a:gd name="connsiteY13" fmla="*/ 112083 h 138051"/>
                <a:gd name="connsiteX14" fmla="*/ 34072 w 55327"/>
                <a:gd name="connsiteY14" fmla="*/ 95672 h 138051"/>
                <a:gd name="connsiteX15" fmla="*/ 43019 w 55327"/>
                <a:gd name="connsiteY15" fmla="*/ 69621 h 138051"/>
                <a:gd name="connsiteX16" fmla="*/ 44115 w 55327"/>
                <a:gd name="connsiteY16" fmla="*/ 63057 h 138051"/>
                <a:gd name="connsiteX17" fmla="*/ 26768 w 55327"/>
                <a:gd name="connsiteY17" fmla="*/ 45621 h 138051"/>
                <a:gd name="connsiteX18" fmla="*/ 291 w 55327"/>
                <a:gd name="connsiteY18" fmla="*/ 77006 h 138051"/>
                <a:gd name="connsiteX19" fmla="*/ 3395 w 55327"/>
                <a:gd name="connsiteY19" fmla="*/ 79672 h 138051"/>
                <a:gd name="connsiteX20" fmla="*/ 6682 w 55327"/>
                <a:gd name="connsiteY20" fmla="*/ 76390 h 138051"/>
                <a:gd name="connsiteX21" fmla="*/ 26220 w 55327"/>
                <a:gd name="connsiteY21" fmla="*/ 51365 h 138051"/>
                <a:gd name="connsiteX22" fmla="*/ 30785 w 55327"/>
                <a:gd name="connsiteY22" fmla="*/ 58544 h 138051"/>
                <a:gd name="connsiteX23" fmla="*/ 25124 w 55327"/>
                <a:gd name="connsiteY23" fmla="*/ 79057 h 138051"/>
                <a:gd name="connsiteX24" fmla="*/ 13621 w 55327"/>
                <a:gd name="connsiteY24" fmla="*/ 112083 h 13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5327" h="138051">
                  <a:moveTo>
                    <a:pt x="50871" y="7878"/>
                  </a:moveTo>
                  <a:cubicBezTo>
                    <a:pt x="50871" y="4596"/>
                    <a:pt x="48680" y="83"/>
                    <a:pt x="43567" y="83"/>
                  </a:cubicBezTo>
                  <a:cubicBezTo>
                    <a:pt x="38637" y="83"/>
                    <a:pt x="33341" y="5416"/>
                    <a:pt x="33341" y="11365"/>
                  </a:cubicBezTo>
                  <a:cubicBezTo>
                    <a:pt x="33341" y="14852"/>
                    <a:pt x="35715" y="19160"/>
                    <a:pt x="40645" y="19160"/>
                  </a:cubicBezTo>
                  <a:cubicBezTo>
                    <a:pt x="45941" y="19160"/>
                    <a:pt x="50871" y="13416"/>
                    <a:pt x="50871" y="7878"/>
                  </a:cubicBezTo>
                  <a:close/>
                  <a:moveTo>
                    <a:pt x="13621" y="112083"/>
                  </a:moveTo>
                  <a:cubicBezTo>
                    <a:pt x="12890" y="114749"/>
                    <a:pt x="11977" y="117211"/>
                    <a:pt x="11977" y="120698"/>
                  </a:cubicBezTo>
                  <a:cubicBezTo>
                    <a:pt x="11977" y="130339"/>
                    <a:pt x="19281" y="138134"/>
                    <a:pt x="29324" y="138134"/>
                  </a:cubicBezTo>
                  <a:cubicBezTo>
                    <a:pt x="47584" y="138134"/>
                    <a:pt x="55618" y="109826"/>
                    <a:pt x="55618" y="106749"/>
                  </a:cubicBezTo>
                  <a:cubicBezTo>
                    <a:pt x="55618" y="104083"/>
                    <a:pt x="53245" y="104083"/>
                    <a:pt x="52697" y="104083"/>
                  </a:cubicBezTo>
                  <a:cubicBezTo>
                    <a:pt x="50140" y="104083"/>
                    <a:pt x="49958" y="105313"/>
                    <a:pt x="49227" y="107570"/>
                  </a:cubicBezTo>
                  <a:cubicBezTo>
                    <a:pt x="45028" y="123980"/>
                    <a:pt x="36993" y="132390"/>
                    <a:pt x="29872" y="132390"/>
                  </a:cubicBezTo>
                  <a:cubicBezTo>
                    <a:pt x="26220" y="132390"/>
                    <a:pt x="25307" y="129724"/>
                    <a:pt x="25307" y="125211"/>
                  </a:cubicBezTo>
                  <a:cubicBezTo>
                    <a:pt x="25307" y="120493"/>
                    <a:pt x="26585" y="116595"/>
                    <a:pt x="28228" y="112083"/>
                  </a:cubicBezTo>
                  <a:cubicBezTo>
                    <a:pt x="30054" y="106544"/>
                    <a:pt x="32063" y="101006"/>
                    <a:pt x="34072" y="95672"/>
                  </a:cubicBezTo>
                  <a:cubicBezTo>
                    <a:pt x="35715" y="90749"/>
                    <a:pt x="42289" y="72083"/>
                    <a:pt x="43019" y="69621"/>
                  </a:cubicBezTo>
                  <a:cubicBezTo>
                    <a:pt x="43567" y="67570"/>
                    <a:pt x="44115" y="65108"/>
                    <a:pt x="44115" y="63057"/>
                  </a:cubicBezTo>
                  <a:cubicBezTo>
                    <a:pt x="44115" y="53416"/>
                    <a:pt x="36811" y="45621"/>
                    <a:pt x="26768" y="45621"/>
                  </a:cubicBezTo>
                  <a:cubicBezTo>
                    <a:pt x="8690" y="45621"/>
                    <a:pt x="291" y="73519"/>
                    <a:pt x="291" y="77006"/>
                  </a:cubicBezTo>
                  <a:cubicBezTo>
                    <a:pt x="291" y="79672"/>
                    <a:pt x="2847" y="79672"/>
                    <a:pt x="3395" y="79672"/>
                  </a:cubicBezTo>
                  <a:cubicBezTo>
                    <a:pt x="5951" y="79672"/>
                    <a:pt x="6134" y="78647"/>
                    <a:pt x="6682" y="76390"/>
                  </a:cubicBezTo>
                  <a:cubicBezTo>
                    <a:pt x="11429" y="58749"/>
                    <a:pt x="19464" y="51365"/>
                    <a:pt x="26220" y="51365"/>
                  </a:cubicBezTo>
                  <a:cubicBezTo>
                    <a:pt x="29141" y="51365"/>
                    <a:pt x="30785" y="53006"/>
                    <a:pt x="30785" y="58544"/>
                  </a:cubicBezTo>
                  <a:cubicBezTo>
                    <a:pt x="30785" y="63262"/>
                    <a:pt x="29689" y="66339"/>
                    <a:pt x="25124" y="79057"/>
                  </a:cubicBezTo>
                  <a:lnTo>
                    <a:pt x="13621" y="112083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79" name="Dowolny kształt: kształt 478">
              <a:extLst>
                <a:ext uri="{FF2B5EF4-FFF2-40B4-BE49-F238E27FC236}">
                  <a16:creationId xmlns:a16="http://schemas.microsoft.com/office/drawing/2014/main" id="{5C405C88-8783-632B-9559-77C0CF06D843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9832621" y="7472816"/>
              <a:ext cx="60518" cy="293039"/>
            </a:xfrm>
            <a:custGeom>
              <a:avLst/>
              <a:gdLst>
                <a:gd name="connsiteX0" fmla="*/ 60813 w 60518"/>
                <a:gd name="connsiteY0" fmla="*/ 290191 h 293039"/>
                <a:gd name="connsiteX1" fmla="*/ 56378 w 60518"/>
                <a:gd name="connsiteY1" fmla="*/ 283744 h 293039"/>
                <a:gd name="connsiteX2" fmla="*/ 15424 w 60518"/>
                <a:gd name="connsiteY2" fmla="*/ 146601 h 293039"/>
                <a:gd name="connsiteX3" fmla="*/ 57422 w 60518"/>
                <a:gd name="connsiteY3" fmla="*/ 7993 h 293039"/>
                <a:gd name="connsiteX4" fmla="*/ 60813 w 60518"/>
                <a:gd name="connsiteY4" fmla="*/ 3012 h 293039"/>
                <a:gd name="connsiteX5" fmla="*/ 58204 w 60518"/>
                <a:gd name="connsiteY5" fmla="*/ 81 h 293039"/>
                <a:gd name="connsiteX6" fmla="*/ 16728 w 60518"/>
                <a:gd name="connsiteY6" fmla="*/ 57224 h 293039"/>
                <a:gd name="connsiteX7" fmla="*/ 294 w 60518"/>
                <a:gd name="connsiteY7" fmla="*/ 146601 h 293039"/>
                <a:gd name="connsiteX8" fmla="*/ 17511 w 60518"/>
                <a:gd name="connsiteY8" fmla="*/ 238030 h 293039"/>
                <a:gd name="connsiteX9" fmla="*/ 58204 w 60518"/>
                <a:gd name="connsiteY9" fmla="*/ 293121 h 293039"/>
                <a:gd name="connsiteX10" fmla="*/ 60813 w 60518"/>
                <a:gd name="connsiteY10" fmla="*/ 290191 h 29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518" h="293039">
                  <a:moveTo>
                    <a:pt x="60813" y="290191"/>
                  </a:moveTo>
                  <a:cubicBezTo>
                    <a:pt x="60813" y="289312"/>
                    <a:pt x="60813" y="288725"/>
                    <a:pt x="56378" y="283744"/>
                  </a:cubicBezTo>
                  <a:cubicBezTo>
                    <a:pt x="23771" y="246821"/>
                    <a:pt x="15424" y="191436"/>
                    <a:pt x="15424" y="146601"/>
                  </a:cubicBezTo>
                  <a:cubicBezTo>
                    <a:pt x="15424" y="95612"/>
                    <a:pt x="25336" y="44623"/>
                    <a:pt x="57422" y="7993"/>
                  </a:cubicBezTo>
                  <a:cubicBezTo>
                    <a:pt x="60813" y="4477"/>
                    <a:pt x="60813" y="3891"/>
                    <a:pt x="60813" y="3012"/>
                  </a:cubicBezTo>
                  <a:cubicBezTo>
                    <a:pt x="60813" y="960"/>
                    <a:pt x="59769" y="81"/>
                    <a:pt x="58204" y="81"/>
                  </a:cubicBezTo>
                  <a:cubicBezTo>
                    <a:pt x="55596" y="81"/>
                    <a:pt x="32119" y="20008"/>
                    <a:pt x="16728" y="57224"/>
                  </a:cubicBezTo>
                  <a:cubicBezTo>
                    <a:pt x="3424" y="89458"/>
                    <a:pt x="294" y="121986"/>
                    <a:pt x="294" y="146601"/>
                  </a:cubicBezTo>
                  <a:cubicBezTo>
                    <a:pt x="294" y="169458"/>
                    <a:pt x="3163" y="204916"/>
                    <a:pt x="17511" y="238030"/>
                  </a:cubicBezTo>
                  <a:cubicBezTo>
                    <a:pt x="33162" y="274073"/>
                    <a:pt x="55596" y="293121"/>
                    <a:pt x="58204" y="293121"/>
                  </a:cubicBezTo>
                  <a:cubicBezTo>
                    <a:pt x="59769" y="293121"/>
                    <a:pt x="60813" y="292242"/>
                    <a:pt x="60813" y="290191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80" name="Dowolny kształt: kształt 479">
              <a:extLst>
                <a:ext uri="{FF2B5EF4-FFF2-40B4-BE49-F238E27FC236}">
                  <a16:creationId xmlns:a16="http://schemas.microsoft.com/office/drawing/2014/main" id="{2DB7E562-8F22-9A56-8149-D4D0A0DAB5C4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9922588" y="7489226"/>
              <a:ext cx="128080" cy="206593"/>
            </a:xfrm>
            <a:custGeom>
              <a:avLst/>
              <a:gdLst>
                <a:gd name="connsiteX0" fmla="*/ 60817 w 128080"/>
                <a:gd name="connsiteY0" fmla="*/ 3305 h 206593"/>
                <a:gd name="connsiteX1" fmla="*/ 57425 w 128080"/>
                <a:gd name="connsiteY1" fmla="*/ 81 h 206593"/>
                <a:gd name="connsiteX2" fmla="*/ 25601 w 128080"/>
                <a:gd name="connsiteY2" fmla="*/ 3012 h 206593"/>
                <a:gd name="connsiteX3" fmla="*/ 20645 w 128080"/>
                <a:gd name="connsiteY3" fmla="*/ 8872 h 206593"/>
                <a:gd name="connsiteX4" fmla="*/ 26905 w 128080"/>
                <a:gd name="connsiteY4" fmla="*/ 12389 h 206593"/>
                <a:gd name="connsiteX5" fmla="*/ 39948 w 128080"/>
                <a:gd name="connsiteY5" fmla="*/ 17371 h 206593"/>
                <a:gd name="connsiteX6" fmla="*/ 39166 w 128080"/>
                <a:gd name="connsiteY6" fmla="*/ 23231 h 206593"/>
                <a:gd name="connsiteX7" fmla="*/ 1341 w 128080"/>
                <a:gd name="connsiteY7" fmla="*/ 192022 h 206593"/>
                <a:gd name="connsiteX8" fmla="*/ 298 w 128080"/>
                <a:gd name="connsiteY8" fmla="*/ 198469 h 206593"/>
                <a:gd name="connsiteX9" fmla="*/ 7863 w 128080"/>
                <a:gd name="connsiteY9" fmla="*/ 206674 h 206593"/>
                <a:gd name="connsiteX10" fmla="*/ 17514 w 128080"/>
                <a:gd name="connsiteY10" fmla="*/ 199055 h 206593"/>
                <a:gd name="connsiteX11" fmla="*/ 22471 w 128080"/>
                <a:gd name="connsiteY11" fmla="*/ 176784 h 206593"/>
                <a:gd name="connsiteX12" fmla="*/ 28210 w 128080"/>
                <a:gd name="connsiteY12" fmla="*/ 150411 h 206593"/>
                <a:gd name="connsiteX13" fmla="*/ 32644 w 128080"/>
                <a:gd name="connsiteY13" fmla="*/ 130777 h 206593"/>
                <a:gd name="connsiteX14" fmla="*/ 35514 w 128080"/>
                <a:gd name="connsiteY14" fmla="*/ 117590 h 206593"/>
                <a:gd name="connsiteX15" fmla="*/ 53252 w 128080"/>
                <a:gd name="connsiteY15" fmla="*/ 90631 h 206593"/>
                <a:gd name="connsiteX16" fmla="*/ 78294 w 128080"/>
                <a:gd name="connsiteY16" fmla="*/ 80374 h 206593"/>
                <a:gd name="connsiteX17" fmla="*/ 92380 w 128080"/>
                <a:gd name="connsiteY17" fmla="*/ 100887 h 206593"/>
                <a:gd name="connsiteX18" fmla="*/ 76207 w 128080"/>
                <a:gd name="connsiteY18" fmla="*/ 166528 h 206593"/>
                <a:gd name="connsiteX19" fmla="*/ 72816 w 128080"/>
                <a:gd name="connsiteY19" fmla="*/ 182645 h 206593"/>
                <a:gd name="connsiteX20" fmla="*/ 94206 w 128080"/>
                <a:gd name="connsiteY20" fmla="*/ 206674 h 206593"/>
                <a:gd name="connsiteX21" fmla="*/ 128378 w 128080"/>
                <a:gd name="connsiteY21" fmla="*/ 161546 h 206593"/>
                <a:gd name="connsiteX22" fmla="*/ 125248 w 128080"/>
                <a:gd name="connsiteY22" fmla="*/ 158616 h 206593"/>
                <a:gd name="connsiteX23" fmla="*/ 121335 w 128080"/>
                <a:gd name="connsiteY23" fmla="*/ 163891 h 206593"/>
                <a:gd name="connsiteX24" fmla="*/ 94728 w 128080"/>
                <a:gd name="connsiteY24" fmla="*/ 200227 h 206593"/>
                <a:gd name="connsiteX25" fmla="*/ 88467 w 128080"/>
                <a:gd name="connsiteY25" fmla="*/ 190557 h 206593"/>
                <a:gd name="connsiteX26" fmla="*/ 93163 w 128080"/>
                <a:gd name="connsiteY26" fmla="*/ 169751 h 206593"/>
                <a:gd name="connsiteX27" fmla="*/ 109075 w 128080"/>
                <a:gd name="connsiteY27" fmla="*/ 105283 h 206593"/>
                <a:gd name="connsiteX28" fmla="*/ 79077 w 128080"/>
                <a:gd name="connsiteY28" fmla="*/ 73927 h 206593"/>
                <a:gd name="connsiteX29" fmla="*/ 40470 w 128080"/>
                <a:gd name="connsiteY29" fmla="*/ 96491 h 206593"/>
                <a:gd name="connsiteX30" fmla="*/ 60817 w 128080"/>
                <a:gd name="connsiteY30" fmla="*/ 3305 h 20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8080" h="206593">
                  <a:moveTo>
                    <a:pt x="60817" y="3305"/>
                  </a:moveTo>
                  <a:cubicBezTo>
                    <a:pt x="60817" y="3012"/>
                    <a:pt x="60817" y="81"/>
                    <a:pt x="57425" y="81"/>
                  </a:cubicBezTo>
                  <a:cubicBezTo>
                    <a:pt x="51426" y="81"/>
                    <a:pt x="32383" y="2426"/>
                    <a:pt x="25601" y="3012"/>
                  </a:cubicBezTo>
                  <a:cubicBezTo>
                    <a:pt x="23514" y="3305"/>
                    <a:pt x="20645" y="3598"/>
                    <a:pt x="20645" y="8872"/>
                  </a:cubicBezTo>
                  <a:cubicBezTo>
                    <a:pt x="20645" y="12389"/>
                    <a:pt x="22992" y="12389"/>
                    <a:pt x="26905" y="12389"/>
                  </a:cubicBezTo>
                  <a:cubicBezTo>
                    <a:pt x="39426" y="12389"/>
                    <a:pt x="39948" y="14440"/>
                    <a:pt x="39948" y="17371"/>
                  </a:cubicBezTo>
                  <a:lnTo>
                    <a:pt x="39166" y="23231"/>
                  </a:lnTo>
                  <a:lnTo>
                    <a:pt x="1341" y="192022"/>
                  </a:lnTo>
                  <a:cubicBezTo>
                    <a:pt x="298" y="196125"/>
                    <a:pt x="298" y="196711"/>
                    <a:pt x="298" y="198469"/>
                  </a:cubicBezTo>
                  <a:cubicBezTo>
                    <a:pt x="298" y="205209"/>
                    <a:pt x="5515" y="206674"/>
                    <a:pt x="7863" y="206674"/>
                  </a:cubicBezTo>
                  <a:cubicBezTo>
                    <a:pt x="12036" y="206674"/>
                    <a:pt x="16210" y="203158"/>
                    <a:pt x="17514" y="199055"/>
                  </a:cubicBezTo>
                  <a:lnTo>
                    <a:pt x="22471" y="176784"/>
                  </a:lnTo>
                  <a:lnTo>
                    <a:pt x="28210" y="150411"/>
                  </a:lnTo>
                  <a:cubicBezTo>
                    <a:pt x="29775" y="143964"/>
                    <a:pt x="31340" y="137517"/>
                    <a:pt x="32644" y="130777"/>
                  </a:cubicBezTo>
                  <a:cubicBezTo>
                    <a:pt x="33166" y="129019"/>
                    <a:pt x="35253" y="119348"/>
                    <a:pt x="35514" y="117590"/>
                  </a:cubicBezTo>
                  <a:cubicBezTo>
                    <a:pt x="36296" y="114953"/>
                    <a:pt x="44383" y="98543"/>
                    <a:pt x="53252" y="90631"/>
                  </a:cubicBezTo>
                  <a:cubicBezTo>
                    <a:pt x="58991" y="85942"/>
                    <a:pt x="67077" y="80374"/>
                    <a:pt x="78294" y="80374"/>
                  </a:cubicBezTo>
                  <a:cubicBezTo>
                    <a:pt x="89511" y="80374"/>
                    <a:pt x="92380" y="90338"/>
                    <a:pt x="92380" y="100887"/>
                  </a:cubicBezTo>
                  <a:cubicBezTo>
                    <a:pt x="92380" y="116711"/>
                    <a:pt x="82468" y="148652"/>
                    <a:pt x="76207" y="166528"/>
                  </a:cubicBezTo>
                  <a:cubicBezTo>
                    <a:pt x="74120" y="173268"/>
                    <a:pt x="72816" y="176784"/>
                    <a:pt x="72816" y="182645"/>
                  </a:cubicBezTo>
                  <a:cubicBezTo>
                    <a:pt x="72816" y="196418"/>
                    <a:pt x="81946" y="206674"/>
                    <a:pt x="94206" y="206674"/>
                  </a:cubicBezTo>
                  <a:cubicBezTo>
                    <a:pt x="118727" y="206674"/>
                    <a:pt x="128378" y="163891"/>
                    <a:pt x="128378" y="161546"/>
                  </a:cubicBezTo>
                  <a:cubicBezTo>
                    <a:pt x="128378" y="158616"/>
                    <a:pt x="126031" y="158616"/>
                    <a:pt x="125248" y="158616"/>
                  </a:cubicBezTo>
                  <a:cubicBezTo>
                    <a:pt x="122639" y="158616"/>
                    <a:pt x="122639" y="159495"/>
                    <a:pt x="121335" y="163891"/>
                  </a:cubicBezTo>
                  <a:cubicBezTo>
                    <a:pt x="117422" y="179422"/>
                    <a:pt x="109075" y="200227"/>
                    <a:pt x="94728" y="200227"/>
                  </a:cubicBezTo>
                  <a:cubicBezTo>
                    <a:pt x="90293" y="200227"/>
                    <a:pt x="88467" y="197297"/>
                    <a:pt x="88467" y="190557"/>
                  </a:cubicBezTo>
                  <a:cubicBezTo>
                    <a:pt x="88467" y="183231"/>
                    <a:pt x="90815" y="176198"/>
                    <a:pt x="93163" y="169751"/>
                  </a:cubicBezTo>
                  <a:cubicBezTo>
                    <a:pt x="97336" y="157151"/>
                    <a:pt x="109075" y="122279"/>
                    <a:pt x="109075" y="105283"/>
                  </a:cubicBezTo>
                  <a:cubicBezTo>
                    <a:pt x="109075" y="86235"/>
                    <a:pt x="98641" y="73927"/>
                    <a:pt x="79077" y="73927"/>
                  </a:cubicBezTo>
                  <a:cubicBezTo>
                    <a:pt x="62643" y="73927"/>
                    <a:pt x="50121" y="83012"/>
                    <a:pt x="40470" y="96491"/>
                  </a:cubicBezTo>
                  <a:lnTo>
                    <a:pt x="60817" y="3305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81" name="Dowolny kształt: kształt 480">
              <a:extLst>
                <a:ext uri="{FF2B5EF4-FFF2-40B4-BE49-F238E27FC236}">
                  <a16:creationId xmlns:a16="http://schemas.microsoft.com/office/drawing/2014/main" id="{DAE10C3B-5CCA-957B-F818-C9814AC966E3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0067118" y="7600552"/>
              <a:ext cx="55327" cy="138051"/>
            </a:xfrm>
            <a:custGeom>
              <a:avLst/>
              <a:gdLst>
                <a:gd name="connsiteX0" fmla="*/ 50884 w 55327"/>
                <a:gd name="connsiteY0" fmla="*/ 7878 h 138051"/>
                <a:gd name="connsiteX1" fmla="*/ 43580 w 55327"/>
                <a:gd name="connsiteY1" fmla="*/ 83 h 138051"/>
                <a:gd name="connsiteX2" fmla="*/ 33354 w 55327"/>
                <a:gd name="connsiteY2" fmla="*/ 11365 h 138051"/>
                <a:gd name="connsiteX3" fmla="*/ 40658 w 55327"/>
                <a:gd name="connsiteY3" fmla="*/ 19160 h 138051"/>
                <a:gd name="connsiteX4" fmla="*/ 50884 w 55327"/>
                <a:gd name="connsiteY4" fmla="*/ 7878 h 138051"/>
                <a:gd name="connsiteX5" fmla="*/ 13633 w 55327"/>
                <a:gd name="connsiteY5" fmla="*/ 112083 h 138051"/>
                <a:gd name="connsiteX6" fmla="*/ 11990 w 55327"/>
                <a:gd name="connsiteY6" fmla="*/ 120698 h 138051"/>
                <a:gd name="connsiteX7" fmla="*/ 29337 w 55327"/>
                <a:gd name="connsiteY7" fmla="*/ 138134 h 138051"/>
                <a:gd name="connsiteX8" fmla="*/ 55631 w 55327"/>
                <a:gd name="connsiteY8" fmla="*/ 106749 h 138051"/>
                <a:gd name="connsiteX9" fmla="*/ 52710 w 55327"/>
                <a:gd name="connsiteY9" fmla="*/ 104083 h 138051"/>
                <a:gd name="connsiteX10" fmla="*/ 49240 w 55327"/>
                <a:gd name="connsiteY10" fmla="*/ 107570 h 138051"/>
                <a:gd name="connsiteX11" fmla="*/ 29885 w 55327"/>
                <a:gd name="connsiteY11" fmla="*/ 132390 h 138051"/>
                <a:gd name="connsiteX12" fmla="*/ 25320 w 55327"/>
                <a:gd name="connsiteY12" fmla="*/ 125211 h 138051"/>
                <a:gd name="connsiteX13" fmla="*/ 28241 w 55327"/>
                <a:gd name="connsiteY13" fmla="*/ 112083 h 138051"/>
                <a:gd name="connsiteX14" fmla="*/ 34085 w 55327"/>
                <a:gd name="connsiteY14" fmla="*/ 95672 h 138051"/>
                <a:gd name="connsiteX15" fmla="*/ 43032 w 55327"/>
                <a:gd name="connsiteY15" fmla="*/ 69621 h 138051"/>
                <a:gd name="connsiteX16" fmla="*/ 44128 w 55327"/>
                <a:gd name="connsiteY16" fmla="*/ 63057 h 138051"/>
                <a:gd name="connsiteX17" fmla="*/ 26781 w 55327"/>
                <a:gd name="connsiteY17" fmla="*/ 45621 h 138051"/>
                <a:gd name="connsiteX18" fmla="*/ 304 w 55327"/>
                <a:gd name="connsiteY18" fmla="*/ 77006 h 138051"/>
                <a:gd name="connsiteX19" fmla="*/ 3408 w 55327"/>
                <a:gd name="connsiteY19" fmla="*/ 79672 h 138051"/>
                <a:gd name="connsiteX20" fmla="*/ 6695 w 55327"/>
                <a:gd name="connsiteY20" fmla="*/ 76390 h 138051"/>
                <a:gd name="connsiteX21" fmla="*/ 26233 w 55327"/>
                <a:gd name="connsiteY21" fmla="*/ 51365 h 138051"/>
                <a:gd name="connsiteX22" fmla="*/ 30798 w 55327"/>
                <a:gd name="connsiteY22" fmla="*/ 58544 h 138051"/>
                <a:gd name="connsiteX23" fmla="*/ 25137 w 55327"/>
                <a:gd name="connsiteY23" fmla="*/ 79057 h 138051"/>
                <a:gd name="connsiteX24" fmla="*/ 13633 w 55327"/>
                <a:gd name="connsiteY24" fmla="*/ 112083 h 13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5327" h="138051">
                  <a:moveTo>
                    <a:pt x="50884" y="7878"/>
                  </a:moveTo>
                  <a:cubicBezTo>
                    <a:pt x="50884" y="4596"/>
                    <a:pt x="48693" y="83"/>
                    <a:pt x="43580" y="83"/>
                  </a:cubicBezTo>
                  <a:cubicBezTo>
                    <a:pt x="38650" y="83"/>
                    <a:pt x="33354" y="5416"/>
                    <a:pt x="33354" y="11365"/>
                  </a:cubicBezTo>
                  <a:cubicBezTo>
                    <a:pt x="33354" y="14852"/>
                    <a:pt x="35728" y="19160"/>
                    <a:pt x="40658" y="19160"/>
                  </a:cubicBezTo>
                  <a:cubicBezTo>
                    <a:pt x="45954" y="19160"/>
                    <a:pt x="50884" y="13416"/>
                    <a:pt x="50884" y="7878"/>
                  </a:cubicBezTo>
                  <a:close/>
                  <a:moveTo>
                    <a:pt x="13633" y="112083"/>
                  </a:moveTo>
                  <a:cubicBezTo>
                    <a:pt x="12903" y="114749"/>
                    <a:pt x="11990" y="117211"/>
                    <a:pt x="11990" y="120698"/>
                  </a:cubicBezTo>
                  <a:cubicBezTo>
                    <a:pt x="11990" y="130339"/>
                    <a:pt x="19294" y="138134"/>
                    <a:pt x="29337" y="138134"/>
                  </a:cubicBezTo>
                  <a:cubicBezTo>
                    <a:pt x="47597" y="138134"/>
                    <a:pt x="55631" y="109826"/>
                    <a:pt x="55631" y="106749"/>
                  </a:cubicBezTo>
                  <a:cubicBezTo>
                    <a:pt x="55631" y="104083"/>
                    <a:pt x="53257" y="104083"/>
                    <a:pt x="52710" y="104083"/>
                  </a:cubicBezTo>
                  <a:cubicBezTo>
                    <a:pt x="50153" y="104083"/>
                    <a:pt x="49971" y="105313"/>
                    <a:pt x="49240" y="107570"/>
                  </a:cubicBezTo>
                  <a:cubicBezTo>
                    <a:pt x="45041" y="123980"/>
                    <a:pt x="37006" y="132390"/>
                    <a:pt x="29885" y="132390"/>
                  </a:cubicBezTo>
                  <a:cubicBezTo>
                    <a:pt x="26233" y="132390"/>
                    <a:pt x="25320" y="129724"/>
                    <a:pt x="25320" y="125211"/>
                  </a:cubicBezTo>
                  <a:cubicBezTo>
                    <a:pt x="25320" y="120493"/>
                    <a:pt x="26598" y="116595"/>
                    <a:pt x="28241" y="112083"/>
                  </a:cubicBezTo>
                  <a:cubicBezTo>
                    <a:pt x="30067" y="106544"/>
                    <a:pt x="32076" y="101006"/>
                    <a:pt x="34085" y="95672"/>
                  </a:cubicBezTo>
                  <a:cubicBezTo>
                    <a:pt x="35728" y="90749"/>
                    <a:pt x="42302" y="72083"/>
                    <a:pt x="43032" y="69621"/>
                  </a:cubicBezTo>
                  <a:cubicBezTo>
                    <a:pt x="43580" y="67570"/>
                    <a:pt x="44128" y="65108"/>
                    <a:pt x="44128" y="63057"/>
                  </a:cubicBezTo>
                  <a:cubicBezTo>
                    <a:pt x="44128" y="53416"/>
                    <a:pt x="36824" y="45621"/>
                    <a:pt x="26781" y="45621"/>
                  </a:cubicBezTo>
                  <a:cubicBezTo>
                    <a:pt x="8703" y="45621"/>
                    <a:pt x="304" y="73519"/>
                    <a:pt x="304" y="77006"/>
                  </a:cubicBezTo>
                  <a:cubicBezTo>
                    <a:pt x="304" y="79672"/>
                    <a:pt x="2860" y="79672"/>
                    <a:pt x="3408" y="79672"/>
                  </a:cubicBezTo>
                  <a:cubicBezTo>
                    <a:pt x="5964" y="79672"/>
                    <a:pt x="6147" y="78647"/>
                    <a:pt x="6695" y="76390"/>
                  </a:cubicBezTo>
                  <a:cubicBezTo>
                    <a:pt x="11442" y="58749"/>
                    <a:pt x="19477" y="51365"/>
                    <a:pt x="26233" y="51365"/>
                  </a:cubicBezTo>
                  <a:cubicBezTo>
                    <a:pt x="29154" y="51365"/>
                    <a:pt x="30798" y="53006"/>
                    <a:pt x="30798" y="58544"/>
                  </a:cubicBezTo>
                  <a:cubicBezTo>
                    <a:pt x="30798" y="63262"/>
                    <a:pt x="29702" y="66339"/>
                    <a:pt x="25137" y="79057"/>
                  </a:cubicBezTo>
                  <a:lnTo>
                    <a:pt x="13633" y="112083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82" name="Dowolny kształt: kształt 481">
              <a:extLst>
                <a:ext uri="{FF2B5EF4-FFF2-40B4-BE49-F238E27FC236}">
                  <a16:creationId xmlns:a16="http://schemas.microsoft.com/office/drawing/2014/main" id="{DA9BA7B9-650D-81B9-0273-B83404EFAFA3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0160251" y="7472816"/>
              <a:ext cx="60518" cy="293039"/>
            </a:xfrm>
            <a:custGeom>
              <a:avLst/>
              <a:gdLst>
                <a:gd name="connsiteX0" fmla="*/ 60826 w 60518"/>
                <a:gd name="connsiteY0" fmla="*/ 146601 h 293039"/>
                <a:gd name="connsiteX1" fmla="*/ 43609 w 60518"/>
                <a:gd name="connsiteY1" fmla="*/ 55173 h 293039"/>
                <a:gd name="connsiteX2" fmla="*/ 2916 w 60518"/>
                <a:gd name="connsiteY2" fmla="*/ 81 h 293039"/>
                <a:gd name="connsiteX3" fmla="*/ 307 w 60518"/>
                <a:gd name="connsiteY3" fmla="*/ 3012 h 293039"/>
                <a:gd name="connsiteX4" fmla="*/ 5263 w 60518"/>
                <a:gd name="connsiteY4" fmla="*/ 9752 h 293039"/>
                <a:gd name="connsiteX5" fmla="*/ 45696 w 60518"/>
                <a:gd name="connsiteY5" fmla="*/ 146601 h 293039"/>
                <a:gd name="connsiteX6" fmla="*/ 3698 w 60518"/>
                <a:gd name="connsiteY6" fmla="*/ 285209 h 293039"/>
                <a:gd name="connsiteX7" fmla="*/ 307 w 60518"/>
                <a:gd name="connsiteY7" fmla="*/ 290191 h 293039"/>
                <a:gd name="connsiteX8" fmla="*/ 2916 w 60518"/>
                <a:gd name="connsiteY8" fmla="*/ 293121 h 293039"/>
                <a:gd name="connsiteX9" fmla="*/ 44392 w 60518"/>
                <a:gd name="connsiteY9" fmla="*/ 235978 h 293039"/>
                <a:gd name="connsiteX10" fmla="*/ 60826 w 60518"/>
                <a:gd name="connsiteY10" fmla="*/ 146601 h 29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518" h="293039">
                  <a:moveTo>
                    <a:pt x="60826" y="146601"/>
                  </a:moveTo>
                  <a:cubicBezTo>
                    <a:pt x="60826" y="123744"/>
                    <a:pt x="57956" y="88286"/>
                    <a:pt x="43609" y="55173"/>
                  </a:cubicBezTo>
                  <a:cubicBezTo>
                    <a:pt x="27958" y="19129"/>
                    <a:pt x="5524" y="81"/>
                    <a:pt x="2916" y="81"/>
                  </a:cubicBezTo>
                  <a:cubicBezTo>
                    <a:pt x="1350" y="81"/>
                    <a:pt x="307" y="1253"/>
                    <a:pt x="307" y="3012"/>
                  </a:cubicBezTo>
                  <a:cubicBezTo>
                    <a:pt x="307" y="3891"/>
                    <a:pt x="307" y="4477"/>
                    <a:pt x="5263" y="9752"/>
                  </a:cubicBezTo>
                  <a:cubicBezTo>
                    <a:pt x="30827" y="38763"/>
                    <a:pt x="45696" y="85356"/>
                    <a:pt x="45696" y="146601"/>
                  </a:cubicBezTo>
                  <a:cubicBezTo>
                    <a:pt x="45696" y="196711"/>
                    <a:pt x="36044" y="248286"/>
                    <a:pt x="3698" y="285209"/>
                  </a:cubicBezTo>
                  <a:cubicBezTo>
                    <a:pt x="307" y="288725"/>
                    <a:pt x="307" y="289312"/>
                    <a:pt x="307" y="290191"/>
                  </a:cubicBezTo>
                  <a:cubicBezTo>
                    <a:pt x="307" y="291949"/>
                    <a:pt x="1350" y="293121"/>
                    <a:pt x="2916" y="293121"/>
                  </a:cubicBezTo>
                  <a:cubicBezTo>
                    <a:pt x="5524" y="293121"/>
                    <a:pt x="29001" y="273194"/>
                    <a:pt x="44392" y="235978"/>
                  </a:cubicBezTo>
                  <a:cubicBezTo>
                    <a:pt x="57695" y="203744"/>
                    <a:pt x="60826" y="171217"/>
                    <a:pt x="60826" y="146601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83" name="Dowolny kształt: kształt 482">
              <a:extLst>
                <a:ext uri="{FF2B5EF4-FFF2-40B4-BE49-F238E27FC236}">
                  <a16:creationId xmlns:a16="http://schemas.microsoft.com/office/drawing/2014/main" id="{FBDD1BF4-DF2D-3E5C-E093-B95895DC382A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0261695" y="7472816"/>
              <a:ext cx="60518" cy="293039"/>
            </a:xfrm>
            <a:custGeom>
              <a:avLst/>
              <a:gdLst>
                <a:gd name="connsiteX0" fmla="*/ 60830 w 60518"/>
                <a:gd name="connsiteY0" fmla="*/ 146601 h 293039"/>
                <a:gd name="connsiteX1" fmla="*/ 43613 w 60518"/>
                <a:gd name="connsiteY1" fmla="*/ 55173 h 293039"/>
                <a:gd name="connsiteX2" fmla="*/ 2919 w 60518"/>
                <a:gd name="connsiteY2" fmla="*/ 81 h 293039"/>
                <a:gd name="connsiteX3" fmla="*/ 311 w 60518"/>
                <a:gd name="connsiteY3" fmla="*/ 3012 h 293039"/>
                <a:gd name="connsiteX4" fmla="*/ 5267 w 60518"/>
                <a:gd name="connsiteY4" fmla="*/ 9752 h 293039"/>
                <a:gd name="connsiteX5" fmla="*/ 45700 w 60518"/>
                <a:gd name="connsiteY5" fmla="*/ 146601 h 293039"/>
                <a:gd name="connsiteX6" fmla="*/ 3702 w 60518"/>
                <a:gd name="connsiteY6" fmla="*/ 285209 h 293039"/>
                <a:gd name="connsiteX7" fmla="*/ 311 w 60518"/>
                <a:gd name="connsiteY7" fmla="*/ 290191 h 293039"/>
                <a:gd name="connsiteX8" fmla="*/ 2919 w 60518"/>
                <a:gd name="connsiteY8" fmla="*/ 293121 h 293039"/>
                <a:gd name="connsiteX9" fmla="*/ 44396 w 60518"/>
                <a:gd name="connsiteY9" fmla="*/ 235978 h 293039"/>
                <a:gd name="connsiteX10" fmla="*/ 60830 w 60518"/>
                <a:gd name="connsiteY10" fmla="*/ 146601 h 29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518" h="293039">
                  <a:moveTo>
                    <a:pt x="60830" y="146601"/>
                  </a:moveTo>
                  <a:cubicBezTo>
                    <a:pt x="60830" y="123744"/>
                    <a:pt x="57960" y="88286"/>
                    <a:pt x="43613" y="55173"/>
                  </a:cubicBezTo>
                  <a:cubicBezTo>
                    <a:pt x="27962" y="19129"/>
                    <a:pt x="5528" y="81"/>
                    <a:pt x="2919" y="81"/>
                  </a:cubicBezTo>
                  <a:cubicBezTo>
                    <a:pt x="1354" y="81"/>
                    <a:pt x="311" y="1253"/>
                    <a:pt x="311" y="3012"/>
                  </a:cubicBezTo>
                  <a:cubicBezTo>
                    <a:pt x="311" y="3891"/>
                    <a:pt x="311" y="4477"/>
                    <a:pt x="5267" y="9752"/>
                  </a:cubicBezTo>
                  <a:cubicBezTo>
                    <a:pt x="30831" y="38763"/>
                    <a:pt x="45700" y="85356"/>
                    <a:pt x="45700" y="146601"/>
                  </a:cubicBezTo>
                  <a:cubicBezTo>
                    <a:pt x="45700" y="196711"/>
                    <a:pt x="36048" y="248286"/>
                    <a:pt x="3702" y="285209"/>
                  </a:cubicBezTo>
                  <a:cubicBezTo>
                    <a:pt x="311" y="288725"/>
                    <a:pt x="311" y="289312"/>
                    <a:pt x="311" y="290191"/>
                  </a:cubicBezTo>
                  <a:cubicBezTo>
                    <a:pt x="311" y="291949"/>
                    <a:pt x="1354" y="293121"/>
                    <a:pt x="2919" y="293121"/>
                  </a:cubicBezTo>
                  <a:cubicBezTo>
                    <a:pt x="5528" y="293121"/>
                    <a:pt x="29005" y="273194"/>
                    <a:pt x="44396" y="235978"/>
                  </a:cubicBezTo>
                  <a:cubicBezTo>
                    <a:pt x="57699" y="203744"/>
                    <a:pt x="60830" y="171217"/>
                    <a:pt x="60830" y="146601"/>
                  </a:cubicBez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84" name="Dowolny kształt: kształt 483">
              <a:extLst>
                <a:ext uri="{FF2B5EF4-FFF2-40B4-BE49-F238E27FC236}">
                  <a16:creationId xmlns:a16="http://schemas.microsoft.com/office/drawing/2014/main" id="{20454A0E-E6A5-DF1C-077B-973A7ABCEDF4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0386095" y="7173618"/>
              <a:ext cx="69126" cy="188131"/>
            </a:xfrm>
            <a:custGeom>
              <a:avLst/>
              <a:gdLst>
                <a:gd name="connsiteX0" fmla="*/ 315 w 69126"/>
                <a:gd name="connsiteY0" fmla="*/ 177353 h 188131"/>
                <a:gd name="connsiteX1" fmla="*/ 5793 w 69126"/>
                <a:gd name="connsiteY1" fmla="*/ 188195 h 188131"/>
                <a:gd name="connsiteX2" fmla="*/ 11532 w 69126"/>
                <a:gd name="connsiteY2" fmla="*/ 177353 h 188131"/>
                <a:gd name="connsiteX3" fmla="*/ 11532 w 69126"/>
                <a:gd name="connsiteY3" fmla="*/ 10906 h 188131"/>
                <a:gd name="connsiteX4" fmla="*/ 6054 w 69126"/>
                <a:gd name="connsiteY4" fmla="*/ 64 h 188131"/>
                <a:gd name="connsiteX5" fmla="*/ 315 w 69126"/>
                <a:gd name="connsiteY5" fmla="*/ 10906 h 188131"/>
                <a:gd name="connsiteX6" fmla="*/ 315 w 69126"/>
                <a:gd name="connsiteY6" fmla="*/ 177353 h 188131"/>
                <a:gd name="connsiteX7" fmla="*/ 58225 w 69126"/>
                <a:gd name="connsiteY7" fmla="*/ 177353 h 188131"/>
                <a:gd name="connsiteX8" fmla="*/ 63703 w 69126"/>
                <a:gd name="connsiteY8" fmla="*/ 188195 h 188131"/>
                <a:gd name="connsiteX9" fmla="*/ 69442 w 69126"/>
                <a:gd name="connsiteY9" fmla="*/ 177353 h 188131"/>
                <a:gd name="connsiteX10" fmla="*/ 69442 w 69126"/>
                <a:gd name="connsiteY10" fmla="*/ 10906 h 188131"/>
                <a:gd name="connsiteX11" fmla="*/ 63964 w 69126"/>
                <a:gd name="connsiteY11" fmla="*/ 64 h 188131"/>
                <a:gd name="connsiteX12" fmla="*/ 58225 w 69126"/>
                <a:gd name="connsiteY12" fmla="*/ 10906 h 188131"/>
                <a:gd name="connsiteX13" fmla="*/ 58225 w 69126"/>
                <a:gd name="connsiteY13" fmla="*/ 177353 h 188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126" h="188131">
                  <a:moveTo>
                    <a:pt x="315" y="177353"/>
                  </a:moveTo>
                  <a:cubicBezTo>
                    <a:pt x="315" y="182042"/>
                    <a:pt x="315" y="188195"/>
                    <a:pt x="5793" y="188195"/>
                  </a:cubicBezTo>
                  <a:cubicBezTo>
                    <a:pt x="11532" y="188195"/>
                    <a:pt x="11532" y="182335"/>
                    <a:pt x="11532" y="177353"/>
                  </a:cubicBezTo>
                  <a:lnTo>
                    <a:pt x="11532" y="10906"/>
                  </a:lnTo>
                  <a:cubicBezTo>
                    <a:pt x="11532" y="6218"/>
                    <a:pt x="11532" y="64"/>
                    <a:pt x="6054" y="64"/>
                  </a:cubicBezTo>
                  <a:cubicBezTo>
                    <a:pt x="315" y="64"/>
                    <a:pt x="315" y="5925"/>
                    <a:pt x="315" y="10906"/>
                  </a:cubicBezTo>
                  <a:lnTo>
                    <a:pt x="315" y="177353"/>
                  </a:lnTo>
                  <a:close/>
                  <a:moveTo>
                    <a:pt x="58225" y="177353"/>
                  </a:moveTo>
                  <a:cubicBezTo>
                    <a:pt x="58225" y="182042"/>
                    <a:pt x="58225" y="188195"/>
                    <a:pt x="63703" y="188195"/>
                  </a:cubicBezTo>
                  <a:cubicBezTo>
                    <a:pt x="69442" y="188195"/>
                    <a:pt x="69442" y="182335"/>
                    <a:pt x="69442" y="177353"/>
                  </a:cubicBezTo>
                  <a:lnTo>
                    <a:pt x="69442" y="10906"/>
                  </a:lnTo>
                  <a:cubicBezTo>
                    <a:pt x="69442" y="6218"/>
                    <a:pt x="69442" y="64"/>
                    <a:pt x="63964" y="64"/>
                  </a:cubicBezTo>
                  <a:cubicBezTo>
                    <a:pt x="58225" y="64"/>
                    <a:pt x="58225" y="5925"/>
                    <a:pt x="58225" y="10906"/>
                  </a:cubicBezTo>
                  <a:lnTo>
                    <a:pt x="58225" y="177353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85" name="Dowolny kształt: kształt 484">
              <a:extLst>
                <a:ext uri="{FF2B5EF4-FFF2-40B4-BE49-F238E27FC236}">
                  <a16:creationId xmlns:a16="http://schemas.microsoft.com/office/drawing/2014/main" id="{38BCF0BE-E37E-B0C5-415A-AF9493645E26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0386095" y="7349444"/>
              <a:ext cx="69126" cy="188131"/>
            </a:xfrm>
            <a:custGeom>
              <a:avLst/>
              <a:gdLst>
                <a:gd name="connsiteX0" fmla="*/ 315 w 69126"/>
                <a:gd name="connsiteY0" fmla="*/ 177359 h 188131"/>
                <a:gd name="connsiteX1" fmla="*/ 5793 w 69126"/>
                <a:gd name="connsiteY1" fmla="*/ 188201 h 188131"/>
                <a:gd name="connsiteX2" fmla="*/ 11532 w 69126"/>
                <a:gd name="connsiteY2" fmla="*/ 177359 h 188131"/>
                <a:gd name="connsiteX3" fmla="*/ 11532 w 69126"/>
                <a:gd name="connsiteY3" fmla="*/ 10912 h 188131"/>
                <a:gd name="connsiteX4" fmla="*/ 6054 w 69126"/>
                <a:gd name="connsiteY4" fmla="*/ 70 h 188131"/>
                <a:gd name="connsiteX5" fmla="*/ 315 w 69126"/>
                <a:gd name="connsiteY5" fmla="*/ 10912 h 188131"/>
                <a:gd name="connsiteX6" fmla="*/ 315 w 69126"/>
                <a:gd name="connsiteY6" fmla="*/ 177359 h 188131"/>
                <a:gd name="connsiteX7" fmla="*/ 58225 w 69126"/>
                <a:gd name="connsiteY7" fmla="*/ 177359 h 188131"/>
                <a:gd name="connsiteX8" fmla="*/ 63703 w 69126"/>
                <a:gd name="connsiteY8" fmla="*/ 188201 h 188131"/>
                <a:gd name="connsiteX9" fmla="*/ 69442 w 69126"/>
                <a:gd name="connsiteY9" fmla="*/ 177359 h 188131"/>
                <a:gd name="connsiteX10" fmla="*/ 69442 w 69126"/>
                <a:gd name="connsiteY10" fmla="*/ 10912 h 188131"/>
                <a:gd name="connsiteX11" fmla="*/ 63964 w 69126"/>
                <a:gd name="connsiteY11" fmla="*/ 70 h 188131"/>
                <a:gd name="connsiteX12" fmla="*/ 58225 w 69126"/>
                <a:gd name="connsiteY12" fmla="*/ 10912 h 188131"/>
                <a:gd name="connsiteX13" fmla="*/ 58225 w 69126"/>
                <a:gd name="connsiteY13" fmla="*/ 177359 h 188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126" h="188131">
                  <a:moveTo>
                    <a:pt x="315" y="177359"/>
                  </a:moveTo>
                  <a:cubicBezTo>
                    <a:pt x="315" y="182048"/>
                    <a:pt x="315" y="188201"/>
                    <a:pt x="5793" y="188201"/>
                  </a:cubicBezTo>
                  <a:cubicBezTo>
                    <a:pt x="11532" y="188201"/>
                    <a:pt x="11532" y="182341"/>
                    <a:pt x="11532" y="177359"/>
                  </a:cubicBezTo>
                  <a:lnTo>
                    <a:pt x="11532" y="10912"/>
                  </a:lnTo>
                  <a:cubicBezTo>
                    <a:pt x="11532" y="6224"/>
                    <a:pt x="11532" y="70"/>
                    <a:pt x="6054" y="70"/>
                  </a:cubicBezTo>
                  <a:cubicBezTo>
                    <a:pt x="315" y="70"/>
                    <a:pt x="315" y="5931"/>
                    <a:pt x="315" y="10912"/>
                  </a:cubicBezTo>
                  <a:lnTo>
                    <a:pt x="315" y="177359"/>
                  </a:lnTo>
                  <a:close/>
                  <a:moveTo>
                    <a:pt x="58225" y="177359"/>
                  </a:moveTo>
                  <a:cubicBezTo>
                    <a:pt x="58225" y="182048"/>
                    <a:pt x="58225" y="188201"/>
                    <a:pt x="63703" y="188201"/>
                  </a:cubicBezTo>
                  <a:cubicBezTo>
                    <a:pt x="69442" y="188201"/>
                    <a:pt x="69442" y="182341"/>
                    <a:pt x="69442" y="177359"/>
                  </a:cubicBezTo>
                  <a:lnTo>
                    <a:pt x="69442" y="10912"/>
                  </a:lnTo>
                  <a:cubicBezTo>
                    <a:pt x="69442" y="6224"/>
                    <a:pt x="69442" y="70"/>
                    <a:pt x="63964" y="70"/>
                  </a:cubicBezTo>
                  <a:cubicBezTo>
                    <a:pt x="58225" y="70"/>
                    <a:pt x="58225" y="5931"/>
                    <a:pt x="58225" y="10912"/>
                  </a:cubicBezTo>
                  <a:lnTo>
                    <a:pt x="58225" y="177359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86" name="Dowolny kształt: kształt 485">
              <a:extLst>
                <a:ext uri="{FF2B5EF4-FFF2-40B4-BE49-F238E27FC236}">
                  <a16:creationId xmlns:a16="http://schemas.microsoft.com/office/drawing/2014/main" id="{68BEAE53-A54E-1BA9-1335-94556360F100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0386095" y="7525269"/>
              <a:ext cx="69126" cy="188131"/>
            </a:xfrm>
            <a:custGeom>
              <a:avLst/>
              <a:gdLst>
                <a:gd name="connsiteX0" fmla="*/ 315 w 69126"/>
                <a:gd name="connsiteY0" fmla="*/ 177365 h 188131"/>
                <a:gd name="connsiteX1" fmla="*/ 5793 w 69126"/>
                <a:gd name="connsiteY1" fmla="*/ 188207 h 188131"/>
                <a:gd name="connsiteX2" fmla="*/ 11532 w 69126"/>
                <a:gd name="connsiteY2" fmla="*/ 177365 h 188131"/>
                <a:gd name="connsiteX3" fmla="*/ 11532 w 69126"/>
                <a:gd name="connsiteY3" fmla="*/ 10918 h 188131"/>
                <a:gd name="connsiteX4" fmla="*/ 6054 w 69126"/>
                <a:gd name="connsiteY4" fmla="*/ 76 h 188131"/>
                <a:gd name="connsiteX5" fmla="*/ 315 w 69126"/>
                <a:gd name="connsiteY5" fmla="*/ 10918 h 188131"/>
                <a:gd name="connsiteX6" fmla="*/ 315 w 69126"/>
                <a:gd name="connsiteY6" fmla="*/ 177365 h 188131"/>
                <a:gd name="connsiteX7" fmla="*/ 58225 w 69126"/>
                <a:gd name="connsiteY7" fmla="*/ 177365 h 188131"/>
                <a:gd name="connsiteX8" fmla="*/ 63703 w 69126"/>
                <a:gd name="connsiteY8" fmla="*/ 188207 h 188131"/>
                <a:gd name="connsiteX9" fmla="*/ 69442 w 69126"/>
                <a:gd name="connsiteY9" fmla="*/ 177365 h 188131"/>
                <a:gd name="connsiteX10" fmla="*/ 69442 w 69126"/>
                <a:gd name="connsiteY10" fmla="*/ 10918 h 188131"/>
                <a:gd name="connsiteX11" fmla="*/ 63964 w 69126"/>
                <a:gd name="connsiteY11" fmla="*/ 76 h 188131"/>
                <a:gd name="connsiteX12" fmla="*/ 58225 w 69126"/>
                <a:gd name="connsiteY12" fmla="*/ 10918 h 188131"/>
                <a:gd name="connsiteX13" fmla="*/ 58225 w 69126"/>
                <a:gd name="connsiteY13" fmla="*/ 177365 h 188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126" h="188131">
                  <a:moveTo>
                    <a:pt x="315" y="177365"/>
                  </a:moveTo>
                  <a:cubicBezTo>
                    <a:pt x="315" y="182054"/>
                    <a:pt x="315" y="188207"/>
                    <a:pt x="5793" y="188207"/>
                  </a:cubicBezTo>
                  <a:cubicBezTo>
                    <a:pt x="11532" y="188207"/>
                    <a:pt x="11532" y="182347"/>
                    <a:pt x="11532" y="177365"/>
                  </a:cubicBezTo>
                  <a:lnTo>
                    <a:pt x="11532" y="10918"/>
                  </a:lnTo>
                  <a:cubicBezTo>
                    <a:pt x="11532" y="6230"/>
                    <a:pt x="11532" y="76"/>
                    <a:pt x="6054" y="76"/>
                  </a:cubicBezTo>
                  <a:cubicBezTo>
                    <a:pt x="315" y="76"/>
                    <a:pt x="315" y="5937"/>
                    <a:pt x="315" y="10918"/>
                  </a:cubicBezTo>
                  <a:lnTo>
                    <a:pt x="315" y="177365"/>
                  </a:lnTo>
                  <a:close/>
                  <a:moveTo>
                    <a:pt x="58225" y="177365"/>
                  </a:moveTo>
                  <a:cubicBezTo>
                    <a:pt x="58225" y="182054"/>
                    <a:pt x="58225" y="188207"/>
                    <a:pt x="63703" y="188207"/>
                  </a:cubicBezTo>
                  <a:cubicBezTo>
                    <a:pt x="69442" y="188207"/>
                    <a:pt x="69442" y="182347"/>
                    <a:pt x="69442" y="177365"/>
                  </a:cubicBezTo>
                  <a:lnTo>
                    <a:pt x="69442" y="10918"/>
                  </a:lnTo>
                  <a:cubicBezTo>
                    <a:pt x="69442" y="6230"/>
                    <a:pt x="69442" y="76"/>
                    <a:pt x="63964" y="76"/>
                  </a:cubicBezTo>
                  <a:cubicBezTo>
                    <a:pt x="58225" y="76"/>
                    <a:pt x="58225" y="5937"/>
                    <a:pt x="58225" y="10918"/>
                  </a:cubicBezTo>
                  <a:lnTo>
                    <a:pt x="58225" y="177365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87" name="Dowolny kształt: kształt 486">
              <a:extLst>
                <a:ext uri="{FF2B5EF4-FFF2-40B4-BE49-F238E27FC236}">
                  <a16:creationId xmlns:a16="http://schemas.microsoft.com/office/drawing/2014/main" id="{BBCAD69B-B98E-96B5-416F-F589E6579402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0386095" y="7701095"/>
              <a:ext cx="69126" cy="188131"/>
            </a:xfrm>
            <a:custGeom>
              <a:avLst/>
              <a:gdLst>
                <a:gd name="connsiteX0" fmla="*/ 315 w 69126"/>
                <a:gd name="connsiteY0" fmla="*/ 177371 h 188131"/>
                <a:gd name="connsiteX1" fmla="*/ 5793 w 69126"/>
                <a:gd name="connsiteY1" fmla="*/ 188213 h 188131"/>
                <a:gd name="connsiteX2" fmla="*/ 11532 w 69126"/>
                <a:gd name="connsiteY2" fmla="*/ 177371 h 188131"/>
                <a:gd name="connsiteX3" fmla="*/ 11532 w 69126"/>
                <a:gd name="connsiteY3" fmla="*/ 10924 h 188131"/>
                <a:gd name="connsiteX4" fmla="*/ 6054 w 69126"/>
                <a:gd name="connsiteY4" fmla="*/ 82 h 188131"/>
                <a:gd name="connsiteX5" fmla="*/ 315 w 69126"/>
                <a:gd name="connsiteY5" fmla="*/ 10924 h 188131"/>
                <a:gd name="connsiteX6" fmla="*/ 315 w 69126"/>
                <a:gd name="connsiteY6" fmla="*/ 177371 h 188131"/>
                <a:gd name="connsiteX7" fmla="*/ 58225 w 69126"/>
                <a:gd name="connsiteY7" fmla="*/ 177371 h 188131"/>
                <a:gd name="connsiteX8" fmla="*/ 63703 w 69126"/>
                <a:gd name="connsiteY8" fmla="*/ 188213 h 188131"/>
                <a:gd name="connsiteX9" fmla="*/ 69442 w 69126"/>
                <a:gd name="connsiteY9" fmla="*/ 177371 h 188131"/>
                <a:gd name="connsiteX10" fmla="*/ 69442 w 69126"/>
                <a:gd name="connsiteY10" fmla="*/ 10924 h 188131"/>
                <a:gd name="connsiteX11" fmla="*/ 63964 w 69126"/>
                <a:gd name="connsiteY11" fmla="*/ 82 h 188131"/>
                <a:gd name="connsiteX12" fmla="*/ 58225 w 69126"/>
                <a:gd name="connsiteY12" fmla="*/ 10924 h 188131"/>
                <a:gd name="connsiteX13" fmla="*/ 58225 w 69126"/>
                <a:gd name="connsiteY13" fmla="*/ 177371 h 188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126" h="188131">
                  <a:moveTo>
                    <a:pt x="315" y="177371"/>
                  </a:moveTo>
                  <a:cubicBezTo>
                    <a:pt x="315" y="182059"/>
                    <a:pt x="315" y="188213"/>
                    <a:pt x="5793" y="188213"/>
                  </a:cubicBezTo>
                  <a:cubicBezTo>
                    <a:pt x="11532" y="188213"/>
                    <a:pt x="11532" y="182353"/>
                    <a:pt x="11532" y="177371"/>
                  </a:cubicBezTo>
                  <a:lnTo>
                    <a:pt x="11532" y="10924"/>
                  </a:lnTo>
                  <a:cubicBezTo>
                    <a:pt x="11532" y="6236"/>
                    <a:pt x="11532" y="82"/>
                    <a:pt x="6054" y="82"/>
                  </a:cubicBezTo>
                  <a:cubicBezTo>
                    <a:pt x="315" y="82"/>
                    <a:pt x="315" y="5943"/>
                    <a:pt x="315" y="10924"/>
                  </a:cubicBezTo>
                  <a:lnTo>
                    <a:pt x="315" y="177371"/>
                  </a:lnTo>
                  <a:close/>
                  <a:moveTo>
                    <a:pt x="58225" y="177371"/>
                  </a:moveTo>
                  <a:cubicBezTo>
                    <a:pt x="58225" y="182059"/>
                    <a:pt x="58225" y="188213"/>
                    <a:pt x="63703" y="188213"/>
                  </a:cubicBezTo>
                  <a:cubicBezTo>
                    <a:pt x="69442" y="188213"/>
                    <a:pt x="69442" y="182353"/>
                    <a:pt x="69442" y="177371"/>
                  </a:cubicBezTo>
                  <a:lnTo>
                    <a:pt x="69442" y="10924"/>
                  </a:lnTo>
                  <a:cubicBezTo>
                    <a:pt x="69442" y="6236"/>
                    <a:pt x="69442" y="82"/>
                    <a:pt x="63964" y="82"/>
                  </a:cubicBezTo>
                  <a:cubicBezTo>
                    <a:pt x="58225" y="82"/>
                    <a:pt x="58225" y="5943"/>
                    <a:pt x="58225" y="10924"/>
                  </a:cubicBezTo>
                  <a:lnTo>
                    <a:pt x="58225" y="177371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488" name="Dowolny kształt: kształt 487">
              <a:extLst>
                <a:ext uri="{FF2B5EF4-FFF2-40B4-BE49-F238E27FC236}">
                  <a16:creationId xmlns:a16="http://schemas.microsoft.com/office/drawing/2014/main" id="{ABD8EC42-67A2-9C08-BB6A-AE97913B97E9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0386095" y="7876921"/>
              <a:ext cx="69126" cy="188131"/>
            </a:xfrm>
            <a:custGeom>
              <a:avLst/>
              <a:gdLst>
                <a:gd name="connsiteX0" fmla="*/ 315 w 69126"/>
                <a:gd name="connsiteY0" fmla="*/ 177377 h 188131"/>
                <a:gd name="connsiteX1" fmla="*/ 5793 w 69126"/>
                <a:gd name="connsiteY1" fmla="*/ 188219 h 188131"/>
                <a:gd name="connsiteX2" fmla="*/ 11532 w 69126"/>
                <a:gd name="connsiteY2" fmla="*/ 177377 h 188131"/>
                <a:gd name="connsiteX3" fmla="*/ 11532 w 69126"/>
                <a:gd name="connsiteY3" fmla="*/ 10930 h 188131"/>
                <a:gd name="connsiteX4" fmla="*/ 6054 w 69126"/>
                <a:gd name="connsiteY4" fmla="*/ 88 h 188131"/>
                <a:gd name="connsiteX5" fmla="*/ 315 w 69126"/>
                <a:gd name="connsiteY5" fmla="*/ 10930 h 188131"/>
                <a:gd name="connsiteX6" fmla="*/ 315 w 69126"/>
                <a:gd name="connsiteY6" fmla="*/ 177377 h 188131"/>
                <a:gd name="connsiteX7" fmla="*/ 58225 w 69126"/>
                <a:gd name="connsiteY7" fmla="*/ 177377 h 188131"/>
                <a:gd name="connsiteX8" fmla="*/ 63703 w 69126"/>
                <a:gd name="connsiteY8" fmla="*/ 188219 h 188131"/>
                <a:gd name="connsiteX9" fmla="*/ 69442 w 69126"/>
                <a:gd name="connsiteY9" fmla="*/ 177377 h 188131"/>
                <a:gd name="connsiteX10" fmla="*/ 69442 w 69126"/>
                <a:gd name="connsiteY10" fmla="*/ 10930 h 188131"/>
                <a:gd name="connsiteX11" fmla="*/ 63964 w 69126"/>
                <a:gd name="connsiteY11" fmla="*/ 88 h 188131"/>
                <a:gd name="connsiteX12" fmla="*/ 58225 w 69126"/>
                <a:gd name="connsiteY12" fmla="*/ 10930 h 188131"/>
                <a:gd name="connsiteX13" fmla="*/ 58225 w 69126"/>
                <a:gd name="connsiteY13" fmla="*/ 177377 h 188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126" h="188131">
                  <a:moveTo>
                    <a:pt x="315" y="177377"/>
                  </a:moveTo>
                  <a:cubicBezTo>
                    <a:pt x="315" y="182065"/>
                    <a:pt x="315" y="188219"/>
                    <a:pt x="5793" y="188219"/>
                  </a:cubicBezTo>
                  <a:cubicBezTo>
                    <a:pt x="11532" y="188219"/>
                    <a:pt x="11532" y="182359"/>
                    <a:pt x="11532" y="177377"/>
                  </a:cubicBezTo>
                  <a:lnTo>
                    <a:pt x="11532" y="10930"/>
                  </a:lnTo>
                  <a:cubicBezTo>
                    <a:pt x="11532" y="6242"/>
                    <a:pt x="11532" y="88"/>
                    <a:pt x="6054" y="88"/>
                  </a:cubicBezTo>
                  <a:cubicBezTo>
                    <a:pt x="315" y="88"/>
                    <a:pt x="315" y="5949"/>
                    <a:pt x="315" y="10930"/>
                  </a:cubicBezTo>
                  <a:lnTo>
                    <a:pt x="315" y="177377"/>
                  </a:lnTo>
                  <a:close/>
                  <a:moveTo>
                    <a:pt x="58225" y="177377"/>
                  </a:moveTo>
                  <a:cubicBezTo>
                    <a:pt x="58225" y="182065"/>
                    <a:pt x="58225" y="188219"/>
                    <a:pt x="63703" y="188219"/>
                  </a:cubicBezTo>
                  <a:cubicBezTo>
                    <a:pt x="69442" y="188219"/>
                    <a:pt x="69442" y="182359"/>
                    <a:pt x="69442" y="177377"/>
                  </a:cubicBezTo>
                  <a:lnTo>
                    <a:pt x="69442" y="10930"/>
                  </a:lnTo>
                  <a:cubicBezTo>
                    <a:pt x="69442" y="6242"/>
                    <a:pt x="69442" y="88"/>
                    <a:pt x="63964" y="88"/>
                  </a:cubicBezTo>
                  <a:cubicBezTo>
                    <a:pt x="58225" y="88"/>
                    <a:pt x="58225" y="5949"/>
                    <a:pt x="58225" y="10930"/>
                  </a:cubicBezTo>
                  <a:lnTo>
                    <a:pt x="58225" y="177377"/>
                  </a:lnTo>
                  <a:close/>
                </a:path>
              </a:pathLst>
            </a:custGeom>
            <a:solidFill>
              <a:srgbClr val="000000"/>
            </a:solidFill>
            <a:ln w="3429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sp>
        <p:nvSpPr>
          <p:cNvPr id="540" name="pole tekstowe 539">
            <a:extLst>
              <a:ext uri="{FF2B5EF4-FFF2-40B4-BE49-F238E27FC236}">
                <a16:creationId xmlns:a16="http://schemas.microsoft.com/office/drawing/2014/main" id="{DA0751C3-17E6-2D59-F77A-D986D6D7A434}"/>
              </a:ext>
            </a:extLst>
          </p:cNvPr>
          <p:cNvSpPr txBox="1"/>
          <p:nvPr/>
        </p:nvSpPr>
        <p:spPr>
          <a:xfrm>
            <a:off x="858192" y="5842337"/>
            <a:ext cx="7581915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Allows</a:t>
            </a:r>
            <a:r>
              <a:rPr lang="pl-PL" sz="2000" dirty="0"/>
              <a:t> to </a:t>
            </a:r>
            <a:r>
              <a:rPr lang="pl-PL" sz="2000" dirty="0" err="1"/>
              <a:t>study</a:t>
            </a:r>
            <a:r>
              <a:rPr lang="pl-PL" sz="2000" dirty="0"/>
              <a:t> </a:t>
            </a:r>
            <a:r>
              <a:rPr lang="pl-PL" sz="2000" dirty="0" err="1"/>
              <a:t>asymptotic</a:t>
            </a:r>
            <a:r>
              <a:rPr lang="pl-PL" sz="2000" dirty="0"/>
              <a:t> </a:t>
            </a:r>
            <a:r>
              <a:rPr lang="pl-PL" sz="2000" dirty="0" err="1"/>
              <a:t>effects</a:t>
            </a:r>
            <a:r>
              <a:rPr lang="pl-PL" sz="2000" dirty="0"/>
              <a:t> of </a:t>
            </a:r>
            <a:r>
              <a:rPr lang="pl-PL" sz="2000" dirty="0" err="1"/>
              <a:t>probe</a:t>
            </a:r>
            <a:r>
              <a:rPr lang="pl-PL" sz="2000" dirty="0"/>
              <a:t> </a:t>
            </a:r>
            <a:r>
              <a:rPr lang="pl-PL" sz="2000" dirty="0" err="1"/>
              <a:t>incompatibility</a:t>
            </a:r>
            <a:r>
              <a:rPr lang="pl-PL" sz="2000" dirty="0"/>
              <a:t> in </a:t>
            </a:r>
            <a:r>
              <a:rPr lang="pl-PL" sz="2000" dirty="0" err="1"/>
              <a:t>presence</a:t>
            </a:r>
            <a:r>
              <a:rPr lang="pl-PL" sz="2000" dirty="0"/>
              <a:t> of </a:t>
            </a:r>
            <a:r>
              <a:rPr lang="pl-PL" sz="2000" dirty="0" err="1"/>
              <a:t>noise</a:t>
            </a:r>
            <a:endParaRPr lang="en-US" sz="2000" dirty="0"/>
          </a:p>
        </p:txBody>
      </p:sp>
      <p:sp>
        <p:nvSpPr>
          <p:cNvPr id="541" name="Prostokąt 540">
            <a:extLst>
              <a:ext uri="{FF2B5EF4-FFF2-40B4-BE49-F238E27FC236}">
                <a16:creationId xmlns:a16="http://schemas.microsoft.com/office/drawing/2014/main" id="{4702EE8D-2D25-EA9A-BAEF-510C342D18AA}"/>
              </a:ext>
            </a:extLst>
          </p:cNvPr>
          <p:cNvSpPr/>
          <p:nvPr/>
        </p:nvSpPr>
        <p:spPr>
          <a:xfrm>
            <a:off x="2507206" y="6550223"/>
            <a:ext cx="641309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pl-PL" sz="1400" dirty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F. Albarelli, R. </a:t>
            </a:r>
            <a:r>
              <a:rPr lang="pl-PL" sz="1400" dirty="0" err="1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Demkowicz-Dobrzanski</a:t>
            </a:r>
            <a:r>
              <a:rPr lang="pl-PL" sz="1400" dirty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, PRX 12, 011039 (2022)+ </a:t>
            </a:r>
            <a:r>
              <a:rPr lang="pl-PL" sz="1400" dirty="0" err="1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unpublished</a:t>
            </a:r>
            <a:r>
              <a:rPr lang="pl-PL" sz="1400" dirty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 </a:t>
            </a:r>
            <a:endParaRPr lang="pl-PL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16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  <p:bldP spid="145" grpId="0"/>
      <p:bldP spid="5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mzcounts.tif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3644900" y="3659357"/>
            <a:ext cx="5499100" cy="3198643"/>
          </a:xfrm>
          <a:prstGeom prst="rect">
            <a:avLst/>
          </a:prstGeom>
        </p:spPr>
      </p:pic>
      <p:cxnSp>
        <p:nvCxnSpPr>
          <p:cNvPr id="5" name="Łącznik prosty 4"/>
          <p:cNvCxnSpPr/>
          <p:nvPr/>
        </p:nvCxnSpPr>
        <p:spPr>
          <a:xfrm>
            <a:off x="2740001" y="1962150"/>
            <a:ext cx="1387499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2740001" y="3429000"/>
            <a:ext cx="1343049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Prostokąt 6"/>
          <p:cNvSpPr/>
          <p:nvPr/>
        </p:nvSpPr>
        <p:spPr>
          <a:xfrm>
            <a:off x="2971800" y="1739900"/>
            <a:ext cx="800100" cy="57785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cxnSp>
        <p:nvCxnSpPr>
          <p:cNvPr id="8" name="Łącznik prosty 7"/>
          <p:cNvCxnSpPr/>
          <p:nvPr/>
        </p:nvCxnSpPr>
        <p:spPr>
          <a:xfrm rot="10800000">
            <a:off x="1692251" y="2705100"/>
            <a:ext cx="1047750" cy="723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flipV="1">
            <a:off x="1666851" y="1962150"/>
            <a:ext cx="1073150" cy="742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587351" y="2705100"/>
            <a:ext cx="1073150" cy="742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rostokąt 10"/>
          <p:cNvSpPr/>
          <p:nvPr/>
        </p:nvSpPr>
        <p:spPr>
          <a:xfrm>
            <a:off x="1317502" y="2584450"/>
            <a:ext cx="755650" cy="22225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cxnSp>
        <p:nvCxnSpPr>
          <p:cNvPr id="12" name="Łącznik prosty 11"/>
          <p:cNvCxnSpPr/>
          <p:nvPr/>
        </p:nvCxnSpPr>
        <p:spPr>
          <a:xfrm rot="10800000">
            <a:off x="5194300" y="2673350"/>
            <a:ext cx="1047750" cy="723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 rot="10800000">
            <a:off x="4127500" y="1962150"/>
            <a:ext cx="1047750" cy="723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Obraz 5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3257649" y="1917700"/>
            <a:ext cx="167640" cy="19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Łącznik prosty 14"/>
          <p:cNvCxnSpPr/>
          <p:nvPr/>
        </p:nvCxnSpPr>
        <p:spPr>
          <a:xfrm flipV="1">
            <a:off x="5168900" y="1930400"/>
            <a:ext cx="1073150" cy="742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Obraz 15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0" cstate="print"/>
          <a:stretch>
            <a:fillRect/>
          </a:stretch>
        </p:blipFill>
        <p:spPr bwMode="auto">
          <a:xfrm>
            <a:off x="482600" y="2895600"/>
            <a:ext cx="381586" cy="349151"/>
          </a:xfrm>
          <a:prstGeom prst="rect">
            <a:avLst/>
          </a:prstGeom>
          <a:noFill/>
          <a:ln/>
          <a:effectLst/>
        </p:spPr>
      </p:pic>
      <p:cxnSp>
        <p:nvCxnSpPr>
          <p:cNvPr id="17" name="Łącznik prosty 16"/>
          <p:cNvCxnSpPr/>
          <p:nvPr/>
        </p:nvCxnSpPr>
        <p:spPr>
          <a:xfrm flipV="1">
            <a:off x="4127500" y="2673350"/>
            <a:ext cx="1073150" cy="742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Prostokąt 17"/>
          <p:cNvSpPr/>
          <p:nvPr/>
        </p:nvSpPr>
        <p:spPr>
          <a:xfrm>
            <a:off x="4819551" y="2552700"/>
            <a:ext cx="755650" cy="22225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9" name="Schemat blokowy: opóźnienie 18"/>
          <p:cNvSpPr/>
          <p:nvPr/>
        </p:nvSpPr>
        <p:spPr>
          <a:xfrm>
            <a:off x="6623213" y="1708150"/>
            <a:ext cx="577850" cy="488950"/>
          </a:xfrm>
          <a:prstGeom prst="flowChartDelay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0" name="Schemat blokowy: opóźnienie 19"/>
          <p:cNvSpPr/>
          <p:nvPr/>
        </p:nvSpPr>
        <p:spPr>
          <a:xfrm>
            <a:off x="6623213" y="3130550"/>
            <a:ext cx="577850" cy="488950"/>
          </a:xfrm>
          <a:prstGeom prst="flowChartDelay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grpSp>
        <p:nvGrpSpPr>
          <p:cNvPr id="2" name="Grupa 86"/>
          <p:cNvGrpSpPr>
            <a:grpSpLocks/>
          </p:cNvGrpSpPr>
          <p:nvPr/>
        </p:nvGrpSpPr>
        <p:grpSpPr bwMode="auto">
          <a:xfrm>
            <a:off x="6737350" y="1841500"/>
            <a:ext cx="280988" cy="1601788"/>
            <a:chOff x="7664804" y="2540000"/>
            <a:chExt cx="279993" cy="1601412"/>
          </a:xfrm>
        </p:grpSpPr>
        <p:pic>
          <p:nvPicPr>
            <p:cNvPr id="22" name="Obraz 81" descr="TP_tmp.emf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7664804" y="3962400"/>
              <a:ext cx="279993" cy="179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Obraz 84" descr="TP_tmp.emf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7664942" y="2540000"/>
              <a:ext cx="279718" cy="178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4" name="Łącznik prosty 23"/>
          <p:cNvCxnSpPr/>
          <p:nvPr/>
        </p:nvCxnSpPr>
        <p:spPr>
          <a:xfrm>
            <a:off x="6223000" y="1930400"/>
            <a:ext cx="400050" cy="222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24"/>
          <p:cNvCxnSpPr/>
          <p:nvPr/>
        </p:nvCxnSpPr>
        <p:spPr>
          <a:xfrm flipV="1">
            <a:off x="6223000" y="3375025"/>
            <a:ext cx="400050" cy="222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a 88"/>
          <p:cNvGrpSpPr/>
          <p:nvPr/>
        </p:nvGrpSpPr>
        <p:grpSpPr>
          <a:xfrm>
            <a:off x="6572470" y="1295400"/>
            <a:ext cx="2355191" cy="1733499"/>
            <a:chOff x="6572470" y="1295400"/>
            <a:chExt cx="2355191" cy="1733499"/>
          </a:xfrm>
        </p:grpSpPr>
        <p:pic>
          <p:nvPicPr>
            <p:cNvPr id="27" name="Obraz 26" descr="TP_tmp.emf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3" cstate="print"/>
            <a:stretch>
              <a:fillRect/>
            </a:stretch>
          </p:blipFill>
          <p:spPr bwMode="auto">
            <a:xfrm>
              <a:off x="6616700" y="1295400"/>
              <a:ext cx="2310961" cy="26670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8" name="Obraz 27" descr="TP_tmp.emf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4" cstate="print"/>
            <a:stretch>
              <a:fillRect/>
            </a:stretch>
          </p:blipFill>
          <p:spPr bwMode="auto">
            <a:xfrm>
              <a:off x="6572470" y="2762250"/>
              <a:ext cx="2310521" cy="266649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29" name="pole tekstowe 28"/>
          <p:cNvSpPr txBox="1"/>
          <p:nvPr/>
        </p:nvSpPr>
        <p:spPr>
          <a:xfrm>
            <a:off x="153098" y="5150530"/>
            <a:ext cx="3644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/>
              <a:t>Poissonian</a:t>
            </a:r>
            <a:r>
              <a:rPr lang="pl-PL" sz="2000" dirty="0"/>
              <a:t> </a:t>
            </a:r>
            <a:r>
              <a:rPr lang="pl-PL" sz="2000" dirty="0" err="1"/>
              <a:t>statistics</a:t>
            </a:r>
            <a:endParaRPr lang="pl-PL" sz="2000" dirty="0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31" name="Łącznik prosty ze strzałką 30"/>
          <p:cNvCxnSpPr/>
          <p:nvPr/>
        </p:nvCxnSpPr>
        <p:spPr>
          <a:xfrm rot="5400000">
            <a:off x="4861719" y="6028531"/>
            <a:ext cx="400050" cy="1588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ze strzałką 31"/>
          <p:cNvCxnSpPr/>
          <p:nvPr/>
        </p:nvCxnSpPr>
        <p:spPr>
          <a:xfrm rot="5400000">
            <a:off x="4772819" y="6028531"/>
            <a:ext cx="400050" cy="1588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/>
          <p:nvPr/>
        </p:nvCxnSpPr>
        <p:spPr>
          <a:xfrm rot="5400000">
            <a:off x="4995069" y="6028531"/>
            <a:ext cx="400050" cy="1588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ze strzałką 33"/>
          <p:cNvCxnSpPr/>
          <p:nvPr/>
        </p:nvCxnSpPr>
        <p:spPr>
          <a:xfrm rot="5400000">
            <a:off x="4906169" y="6028531"/>
            <a:ext cx="400050" cy="1588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rostokąt 36"/>
          <p:cNvSpPr/>
          <p:nvPr/>
        </p:nvSpPr>
        <p:spPr>
          <a:xfrm>
            <a:off x="4927600" y="3740150"/>
            <a:ext cx="311150" cy="2489200"/>
          </a:xfrm>
          <a:prstGeom prst="rect">
            <a:avLst/>
          </a:prstGeom>
          <a:solidFill>
            <a:schemeClr val="tx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ytuł 1"/>
          <p:cNvSpPr txBox="1">
            <a:spLocks/>
          </p:cNvSpPr>
          <p:nvPr/>
        </p:nvSpPr>
        <p:spPr>
          <a:xfrm>
            <a:off x="61156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4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„</a:t>
            </a:r>
            <a:r>
              <a:rPr lang="pl-PL" sz="4000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Classical</a:t>
            </a:r>
            <a:r>
              <a:rPr lang="pl-PL" sz="4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” interferometry</a:t>
            </a:r>
            <a:endParaRPr lang="en-US" sz="40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5" name="Obraz 44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5" cstate="print"/>
          <a:stretch>
            <a:fillRect/>
          </a:stretch>
        </p:blipFill>
        <p:spPr bwMode="auto">
          <a:xfrm>
            <a:off x="747202" y="5575655"/>
            <a:ext cx="2368974" cy="385646"/>
          </a:xfrm>
          <a:prstGeom prst="rect">
            <a:avLst/>
          </a:prstGeom>
          <a:noFill/>
          <a:ln/>
          <a:effectLst/>
        </p:spPr>
      </p:pic>
      <p:sp>
        <p:nvSpPr>
          <p:cNvPr id="43" name="Prostokąt 42"/>
          <p:cNvSpPr/>
          <p:nvPr/>
        </p:nvSpPr>
        <p:spPr>
          <a:xfrm>
            <a:off x="4714641" y="4470569"/>
            <a:ext cx="3641476" cy="114540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Obraz 50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05958" y="4540866"/>
            <a:ext cx="2449958" cy="501033"/>
          </a:xfrm>
          <a:prstGeom prst="rect">
            <a:avLst/>
          </a:prstGeom>
          <a:noFill/>
          <a:ln/>
          <a:effectLst/>
        </p:spPr>
      </p:pic>
      <p:sp>
        <p:nvSpPr>
          <p:cNvPr id="36" name="pole tekstowe 35"/>
          <p:cNvSpPr txBox="1"/>
          <p:nvPr/>
        </p:nvSpPr>
        <p:spPr>
          <a:xfrm>
            <a:off x="4797402" y="5111919"/>
            <a:ext cx="3558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Standard limit (</a:t>
            </a:r>
            <a:r>
              <a:rPr lang="pl-PL" sz="2000" dirty="0" err="1"/>
              <a:t>Shot</a:t>
            </a:r>
            <a:r>
              <a:rPr lang="pl-PL" sz="2000" dirty="0"/>
              <a:t> </a:t>
            </a:r>
            <a:r>
              <a:rPr lang="pl-PL" sz="2000" dirty="0" err="1"/>
              <a:t>noise</a:t>
            </a:r>
            <a:r>
              <a:rPr lang="pl-PL" sz="2000" dirty="0"/>
              <a:t>)</a:t>
            </a:r>
            <a:endParaRPr lang="pl-PL" sz="2000" dirty="0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61" name="Grupa 35">
            <a:extLst>
              <a:ext uri="{FF2B5EF4-FFF2-40B4-BE49-F238E27FC236}">
                <a16:creationId xmlns:a16="http://schemas.microsoft.com/office/drawing/2014/main" id="{174135C3-985C-6BA7-2888-090F8D2E0FC7}"/>
              </a:ext>
            </a:extLst>
          </p:cNvPr>
          <p:cNvGrpSpPr/>
          <p:nvPr/>
        </p:nvGrpSpPr>
        <p:grpSpPr>
          <a:xfrm>
            <a:off x="336332" y="4138861"/>
            <a:ext cx="3097418" cy="891325"/>
            <a:chOff x="364751" y="4014963"/>
            <a:chExt cx="3097418" cy="891325"/>
          </a:xfrm>
        </p:grpSpPr>
        <p:sp>
          <p:nvSpPr>
            <p:cNvPr id="62" name="pole tekstowe 61">
              <a:extLst>
                <a:ext uri="{FF2B5EF4-FFF2-40B4-BE49-F238E27FC236}">
                  <a16:creationId xmlns:a16="http://schemas.microsoft.com/office/drawing/2014/main" id="{42028DD4-5BC6-F21C-79A7-132CC34D9AA6}"/>
                </a:ext>
              </a:extLst>
            </p:cNvPr>
            <p:cNvSpPr txBox="1"/>
            <p:nvPr/>
          </p:nvSpPr>
          <p:spPr>
            <a:xfrm>
              <a:off x="364751" y="4014963"/>
              <a:ext cx="30243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000" dirty="0" err="1"/>
                <a:t>reasonable</a:t>
              </a:r>
              <a:r>
                <a:rPr lang="pl-PL" sz="2000" dirty="0"/>
                <a:t> </a:t>
              </a:r>
              <a:r>
                <a:rPr lang="pl-PL" sz="2000" dirty="0" err="1"/>
                <a:t>estimator</a:t>
              </a:r>
              <a:endParaRPr lang="pl-PL" sz="2000" dirty="0">
                <a:solidFill>
                  <a:srgbClr val="000000"/>
                </a:solidFill>
                <a:latin typeface="Times New Roman"/>
              </a:endParaRPr>
            </a:p>
          </p:txBody>
        </p:sp>
        <p:pic>
          <p:nvPicPr>
            <p:cNvPr id="63" name="Obraz 62" descr="TP_tmp.emf">
              <a:extLst>
                <a:ext uri="{FF2B5EF4-FFF2-40B4-BE49-F238E27FC236}">
                  <a16:creationId xmlns:a16="http://schemas.microsoft.com/office/drawing/2014/main" id="{3FA29B83-1370-C4DD-9525-E1537903B260}"/>
                </a:ext>
              </a:extLst>
            </p:cNvPr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7" cstate="print"/>
            <a:stretch>
              <a:fillRect/>
            </a:stretch>
          </p:blipFill>
          <p:spPr bwMode="auto">
            <a:xfrm>
              <a:off x="463285" y="4422991"/>
              <a:ext cx="2998884" cy="483297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64" name="Grupa 63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ngle n_1 - n_2 \rangle = |\alpha|^2 \cos\varphi$&#10;\end{document}&#10;" title="IguanaTex Vector Display">
            <a:extLst>
              <a:ext uri="{FF2B5EF4-FFF2-40B4-BE49-F238E27FC236}">
                <a16:creationId xmlns:a16="http://schemas.microsoft.com/office/drawing/2014/main" id="{34564307-F30C-85A9-4398-CB2766FA0C70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737158" y="3752850"/>
            <a:ext cx="2394300" cy="266700"/>
            <a:chOff x="1404274" y="4765986"/>
            <a:chExt cx="1168485" cy="130157"/>
          </a:xfrm>
        </p:grpSpPr>
        <p:sp>
          <p:nvSpPr>
            <p:cNvPr id="65" name="Dowolny kształt: kształt 64">
              <a:extLst>
                <a:ext uri="{FF2B5EF4-FFF2-40B4-BE49-F238E27FC236}">
                  <a16:creationId xmlns:a16="http://schemas.microsoft.com/office/drawing/2014/main" id="{BAD30398-A765-D001-F4CB-A83BEE0ED9E0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404274" y="4775369"/>
              <a:ext cx="28140" cy="120774"/>
            </a:xfrm>
            <a:custGeom>
              <a:avLst/>
              <a:gdLst>
                <a:gd name="connsiteX0" fmla="*/ 27586 w 28140"/>
                <a:gd name="connsiteY0" fmla="*/ 4652 h 120774"/>
                <a:gd name="connsiteX1" fmla="*/ 28217 w 28140"/>
                <a:gd name="connsiteY1" fmla="*/ 2478 h 120774"/>
                <a:gd name="connsiteX2" fmla="*/ 25693 w 28140"/>
                <a:gd name="connsiteY2" fmla="*/ 63 h 120774"/>
                <a:gd name="connsiteX3" fmla="*/ 22791 w 28140"/>
                <a:gd name="connsiteY3" fmla="*/ 2841 h 120774"/>
                <a:gd name="connsiteX4" fmla="*/ 708 w 28140"/>
                <a:gd name="connsiteY4" fmla="*/ 58276 h 120774"/>
                <a:gd name="connsiteX5" fmla="*/ 77 w 28140"/>
                <a:gd name="connsiteY5" fmla="*/ 60450 h 120774"/>
                <a:gd name="connsiteX6" fmla="*/ 708 w 28140"/>
                <a:gd name="connsiteY6" fmla="*/ 62503 h 120774"/>
                <a:gd name="connsiteX7" fmla="*/ 22791 w 28140"/>
                <a:gd name="connsiteY7" fmla="*/ 117939 h 120774"/>
                <a:gd name="connsiteX8" fmla="*/ 25693 w 28140"/>
                <a:gd name="connsiteY8" fmla="*/ 120837 h 120774"/>
                <a:gd name="connsiteX9" fmla="*/ 28217 w 28140"/>
                <a:gd name="connsiteY9" fmla="*/ 118422 h 120774"/>
                <a:gd name="connsiteX10" fmla="*/ 27586 w 28140"/>
                <a:gd name="connsiteY10" fmla="*/ 116489 h 120774"/>
                <a:gd name="connsiteX11" fmla="*/ 5250 w 28140"/>
                <a:gd name="connsiteY11" fmla="*/ 60450 h 120774"/>
                <a:gd name="connsiteX12" fmla="*/ 27586 w 28140"/>
                <a:gd name="connsiteY12" fmla="*/ 4652 h 12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40" h="120774">
                  <a:moveTo>
                    <a:pt x="27586" y="4652"/>
                  </a:moveTo>
                  <a:cubicBezTo>
                    <a:pt x="28217" y="3324"/>
                    <a:pt x="28217" y="3082"/>
                    <a:pt x="28217" y="2478"/>
                  </a:cubicBezTo>
                  <a:cubicBezTo>
                    <a:pt x="28217" y="1150"/>
                    <a:pt x="27081" y="63"/>
                    <a:pt x="25693" y="63"/>
                  </a:cubicBezTo>
                  <a:cubicBezTo>
                    <a:pt x="24557" y="63"/>
                    <a:pt x="23674" y="667"/>
                    <a:pt x="22791" y="2841"/>
                  </a:cubicBezTo>
                  <a:lnTo>
                    <a:pt x="708" y="58276"/>
                  </a:lnTo>
                  <a:cubicBezTo>
                    <a:pt x="455" y="59001"/>
                    <a:pt x="77" y="59725"/>
                    <a:pt x="77" y="60450"/>
                  </a:cubicBezTo>
                  <a:cubicBezTo>
                    <a:pt x="77" y="60812"/>
                    <a:pt x="77" y="61054"/>
                    <a:pt x="708" y="62503"/>
                  </a:cubicBezTo>
                  <a:lnTo>
                    <a:pt x="22791" y="117939"/>
                  </a:lnTo>
                  <a:cubicBezTo>
                    <a:pt x="23295" y="119267"/>
                    <a:pt x="23926" y="120837"/>
                    <a:pt x="25693" y="120837"/>
                  </a:cubicBezTo>
                  <a:cubicBezTo>
                    <a:pt x="27081" y="120837"/>
                    <a:pt x="28217" y="119750"/>
                    <a:pt x="28217" y="118422"/>
                  </a:cubicBezTo>
                  <a:cubicBezTo>
                    <a:pt x="28217" y="118059"/>
                    <a:pt x="28217" y="117818"/>
                    <a:pt x="27586" y="116489"/>
                  </a:cubicBezTo>
                  <a:lnTo>
                    <a:pt x="5250" y="60450"/>
                  </a:lnTo>
                  <a:lnTo>
                    <a:pt x="27586" y="4652"/>
                  </a:lnTo>
                  <a:close/>
                </a:path>
              </a:pathLst>
            </a:custGeom>
            <a:solidFill>
              <a:srgbClr val="000000"/>
            </a:solidFill>
            <a:ln w="12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6" name="Dowolny kształt: kształt 65">
              <a:extLst>
                <a:ext uri="{FF2B5EF4-FFF2-40B4-BE49-F238E27FC236}">
                  <a16:creationId xmlns:a16="http://schemas.microsoft.com/office/drawing/2014/main" id="{2CD22758-069C-423C-56ED-7C8714458E68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443126" y="4812568"/>
              <a:ext cx="68394" cy="54710"/>
            </a:xfrm>
            <a:custGeom>
              <a:avLst/>
              <a:gdLst>
                <a:gd name="connsiteX0" fmla="*/ 7526 w 68394"/>
                <a:gd name="connsiteY0" fmla="*/ 46319 h 54710"/>
                <a:gd name="connsiteX1" fmla="*/ 6390 w 68394"/>
                <a:gd name="connsiteY1" fmla="*/ 51513 h 54710"/>
                <a:gd name="connsiteX2" fmla="*/ 10050 w 68394"/>
                <a:gd name="connsiteY2" fmla="*/ 54774 h 54710"/>
                <a:gd name="connsiteX3" fmla="*/ 14719 w 68394"/>
                <a:gd name="connsiteY3" fmla="*/ 51392 h 54710"/>
                <a:gd name="connsiteX4" fmla="*/ 17116 w 68394"/>
                <a:gd name="connsiteY4" fmla="*/ 42455 h 54710"/>
                <a:gd name="connsiteX5" fmla="*/ 19892 w 68394"/>
                <a:gd name="connsiteY5" fmla="*/ 31585 h 54710"/>
                <a:gd name="connsiteX6" fmla="*/ 22037 w 68394"/>
                <a:gd name="connsiteY6" fmla="*/ 23493 h 54710"/>
                <a:gd name="connsiteX7" fmla="*/ 23678 w 68394"/>
                <a:gd name="connsiteY7" fmla="*/ 17454 h 54710"/>
                <a:gd name="connsiteX8" fmla="*/ 44247 w 68394"/>
                <a:gd name="connsiteY8" fmla="*/ 2720 h 54710"/>
                <a:gd name="connsiteX9" fmla="*/ 51061 w 68394"/>
                <a:gd name="connsiteY9" fmla="*/ 11174 h 54710"/>
                <a:gd name="connsiteX10" fmla="*/ 42859 w 68394"/>
                <a:gd name="connsiteY10" fmla="*/ 39314 h 54710"/>
                <a:gd name="connsiteX11" fmla="*/ 41597 w 68394"/>
                <a:gd name="connsiteY11" fmla="*/ 44870 h 54710"/>
                <a:gd name="connsiteX12" fmla="*/ 51944 w 68394"/>
                <a:gd name="connsiteY12" fmla="*/ 54774 h 54710"/>
                <a:gd name="connsiteX13" fmla="*/ 68475 w 68394"/>
                <a:gd name="connsiteY13" fmla="*/ 36174 h 54710"/>
                <a:gd name="connsiteX14" fmla="*/ 66961 w 68394"/>
                <a:gd name="connsiteY14" fmla="*/ 34967 h 54710"/>
                <a:gd name="connsiteX15" fmla="*/ 65068 w 68394"/>
                <a:gd name="connsiteY15" fmla="*/ 37141 h 54710"/>
                <a:gd name="connsiteX16" fmla="*/ 52197 w 68394"/>
                <a:gd name="connsiteY16" fmla="*/ 52117 h 54710"/>
                <a:gd name="connsiteX17" fmla="*/ 49168 w 68394"/>
                <a:gd name="connsiteY17" fmla="*/ 48131 h 54710"/>
                <a:gd name="connsiteX18" fmla="*/ 51440 w 68394"/>
                <a:gd name="connsiteY18" fmla="*/ 39556 h 54710"/>
                <a:gd name="connsiteX19" fmla="*/ 59137 w 68394"/>
                <a:gd name="connsiteY19" fmla="*/ 12986 h 54710"/>
                <a:gd name="connsiteX20" fmla="*/ 44625 w 68394"/>
                <a:gd name="connsiteY20" fmla="*/ 63 h 54710"/>
                <a:gd name="connsiteX21" fmla="*/ 24940 w 68394"/>
                <a:gd name="connsiteY21" fmla="*/ 10570 h 54710"/>
                <a:gd name="connsiteX22" fmla="*/ 13330 w 68394"/>
                <a:gd name="connsiteY22" fmla="*/ 63 h 54710"/>
                <a:gd name="connsiteX23" fmla="*/ 3866 w 68394"/>
                <a:gd name="connsiteY23" fmla="*/ 6947 h 54710"/>
                <a:gd name="connsiteX24" fmla="*/ 81 w 68394"/>
                <a:gd name="connsiteY24" fmla="*/ 18662 h 54710"/>
                <a:gd name="connsiteX25" fmla="*/ 1595 w 68394"/>
                <a:gd name="connsiteY25" fmla="*/ 19870 h 54710"/>
                <a:gd name="connsiteX26" fmla="*/ 3740 w 68394"/>
                <a:gd name="connsiteY26" fmla="*/ 17092 h 54710"/>
                <a:gd name="connsiteX27" fmla="*/ 12952 w 68394"/>
                <a:gd name="connsiteY27" fmla="*/ 2720 h 54710"/>
                <a:gd name="connsiteX28" fmla="*/ 16864 w 68394"/>
                <a:gd name="connsiteY28" fmla="*/ 8275 h 54710"/>
                <a:gd name="connsiteX29" fmla="*/ 14845 w 68394"/>
                <a:gd name="connsiteY29" fmla="*/ 18420 h 54710"/>
                <a:gd name="connsiteX30" fmla="*/ 7526 w 68394"/>
                <a:gd name="connsiteY30" fmla="*/ 46319 h 5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8394" h="54710">
                  <a:moveTo>
                    <a:pt x="7526" y="46319"/>
                  </a:moveTo>
                  <a:cubicBezTo>
                    <a:pt x="7147" y="48131"/>
                    <a:pt x="6390" y="50909"/>
                    <a:pt x="6390" y="51513"/>
                  </a:cubicBezTo>
                  <a:cubicBezTo>
                    <a:pt x="6390" y="53687"/>
                    <a:pt x="8157" y="54774"/>
                    <a:pt x="10050" y="54774"/>
                  </a:cubicBezTo>
                  <a:cubicBezTo>
                    <a:pt x="11564" y="54774"/>
                    <a:pt x="13835" y="53807"/>
                    <a:pt x="14719" y="51392"/>
                  </a:cubicBezTo>
                  <a:cubicBezTo>
                    <a:pt x="14845" y="51150"/>
                    <a:pt x="16359" y="45474"/>
                    <a:pt x="17116" y="42455"/>
                  </a:cubicBezTo>
                  <a:lnTo>
                    <a:pt x="19892" y="31585"/>
                  </a:lnTo>
                  <a:cubicBezTo>
                    <a:pt x="20649" y="28928"/>
                    <a:pt x="21407" y="26271"/>
                    <a:pt x="22037" y="23493"/>
                  </a:cubicBezTo>
                  <a:cubicBezTo>
                    <a:pt x="22542" y="21440"/>
                    <a:pt x="23552" y="17937"/>
                    <a:pt x="23678" y="17454"/>
                  </a:cubicBezTo>
                  <a:cubicBezTo>
                    <a:pt x="25571" y="13710"/>
                    <a:pt x="32259" y="2720"/>
                    <a:pt x="44247" y="2720"/>
                  </a:cubicBezTo>
                  <a:cubicBezTo>
                    <a:pt x="49925" y="2720"/>
                    <a:pt x="51061" y="7188"/>
                    <a:pt x="51061" y="11174"/>
                  </a:cubicBezTo>
                  <a:cubicBezTo>
                    <a:pt x="51061" y="18662"/>
                    <a:pt x="44878" y="34121"/>
                    <a:pt x="42859" y="39314"/>
                  </a:cubicBezTo>
                  <a:cubicBezTo>
                    <a:pt x="41723" y="42092"/>
                    <a:pt x="41597" y="43542"/>
                    <a:pt x="41597" y="44870"/>
                  </a:cubicBezTo>
                  <a:cubicBezTo>
                    <a:pt x="41597" y="50546"/>
                    <a:pt x="46013" y="54774"/>
                    <a:pt x="51944" y="54774"/>
                  </a:cubicBezTo>
                  <a:cubicBezTo>
                    <a:pt x="63806" y="54774"/>
                    <a:pt x="68475" y="37141"/>
                    <a:pt x="68475" y="36174"/>
                  </a:cubicBezTo>
                  <a:cubicBezTo>
                    <a:pt x="68475" y="34967"/>
                    <a:pt x="67339" y="34967"/>
                    <a:pt x="66961" y="34967"/>
                  </a:cubicBezTo>
                  <a:cubicBezTo>
                    <a:pt x="65699" y="34967"/>
                    <a:pt x="65699" y="35329"/>
                    <a:pt x="65068" y="37141"/>
                  </a:cubicBezTo>
                  <a:cubicBezTo>
                    <a:pt x="62544" y="45353"/>
                    <a:pt x="58380" y="52117"/>
                    <a:pt x="52197" y="52117"/>
                  </a:cubicBezTo>
                  <a:cubicBezTo>
                    <a:pt x="50051" y="52117"/>
                    <a:pt x="49168" y="50909"/>
                    <a:pt x="49168" y="48131"/>
                  </a:cubicBezTo>
                  <a:cubicBezTo>
                    <a:pt x="49168" y="45112"/>
                    <a:pt x="50304" y="42213"/>
                    <a:pt x="51440" y="39556"/>
                  </a:cubicBezTo>
                  <a:cubicBezTo>
                    <a:pt x="53837" y="33155"/>
                    <a:pt x="59137" y="19870"/>
                    <a:pt x="59137" y="12986"/>
                  </a:cubicBezTo>
                  <a:cubicBezTo>
                    <a:pt x="59137" y="4894"/>
                    <a:pt x="53711" y="63"/>
                    <a:pt x="44625" y="63"/>
                  </a:cubicBezTo>
                  <a:cubicBezTo>
                    <a:pt x="33268" y="63"/>
                    <a:pt x="27085" y="7792"/>
                    <a:pt x="24940" y="10570"/>
                  </a:cubicBezTo>
                  <a:cubicBezTo>
                    <a:pt x="24309" y="3807"/>
                    <a:pt x="19135" y="63"/>
                    <a:pt x="13330" y="63"/>
                  </a:cubicBezTo>
                  <a:cubicBezTo>
                    <a:pt x="7526" y="63"/>
                    <a:pt x="5128" y="4773"/>
                    <a:pt x="3866" y="6947"/>
                  </a:cubicBezTo>
                  <a:cubicBezTo>
                    <a:pt x="1847" y="11053"/>
                    <a:pt x="81" y="18179"/>
                    <a:pt x="81" y="18662"/>
                  </a:cubicBezTo>
                  <a:cubicBezTo>
                    <a:pt x="81" y="19870"/>
                    <a:pt x="1342" y="19870"/>
                    <a:pt x="1595" y="19870"/>
                  </a:cubicBezTo>
                  <a:cubicBezTo>
                    <a:pt x="2857" y="19870"/>
                    <a:pt x="2983" y="19749"/>
                    <a:pt x="3740" y="17092"/>
                  </a:cubicBezTo>
                  <a:cubicBezTo>
                    <a:pt x="5885" y="8517"/>
                    <a:pt x="8409" y="2720"/>
                    <a:pt x="12952" y="2720"/>
                  </a:cubicBezTo>
                  <a:cubicBezTo>
                    <a:pt x="15476" y="2720"/>
                    <a:pt x="16864" y="4290"/>
                    <a:pt x="16864" y="8275"/>
                  </a:cubicBezTo>
                  <a:cubicBezTo>
                    <a:pt x="16864" y="10812"/>
                    <a:pt x="16485" y="12140"/>
                    <a:pt x="14845" y="18420"/>
                  </a:cubicBezTo>
                  <a:lnTo>
                    <a:pt x="7526" y="46319"/>
                  </a:lnTo>
                  <a:close/>
                </a:path>
              </a:pathLst>
            </a:custGeom>
            <a:solidFill>
              <a:srgbClr val="000000"/>
            </a:solidFill>
            <a:ln w="12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7" name="Dowolny kształt: kształt 66">
              <a:extLst>
                <a:ext uri="{FF2B5EF4-FFF2-40B4-BE49-F238E27FC236}">
                  <a16:creationId xmlns:a16="http://schemas.microsoft.com/office/drawing/2014/main" id="{5042504A-D950-F107-0B00-CBF658E0BE9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524838" y="4827930"/>
              <a:ext cx="32152" cy="56135"/>
            </a:xfrm>
            <a:custGeom>
              <a:avLst/>
              <a:gdLst>
                <a:gd name="connsiteX0" fmla="*/ 20050 w 32152"/>
                <a:gd name="connsiteY0" fmla="*/ 2431 h 56135"/>
                <a:gd name="connsiteX1" fmla="*/ 17400 w 32152"/>
                <a:gd name="connsiteY1" fmla="*/ 64 h 56135"/>
                <a:gd name="connsiteX2" fmla="*/ 87 w 32152"/>
                <a:gd name="connsiteY2" fmla="*/ 5475 h 56135"/>
                <a:gd name="connsiteX3" fmla="*/ 87 w 32152"/>
                <a:gd name="connsiteY3" fmla="*/ 8518 h 56135"/>
                <a:gd name="connsiteX4" fmla="*/ 12895 w 32152"/>
                <a:gd name="connsiteY4" fmla="*/ 6151 h 56135"/>
                <a:gd name="connsiteX5" fmla="*/ 12895 w 32152"/>
                <a:gd name="connsiteY5" fmla="*/ 49268 h 56135"/>
                <a:gd name="connsiteX6" fmla="*/ 4062 w 32152"/>
                <a:gd name="connsiteY6" fmla="*/ 53157 h 56135"/>
                <a:gd name="connsiteX7" fmla="*/ 705 w 32152"/>
                <a:gd name="connsiteY7" fmla="*/ 53157 h 56135"/>
                <a:gd name="connsiteX8" fmla="*/ 705 w 32152"/>
                <a:gd name="connsiteY8" fmla="*/ 56200 h 56135"/>
                <a:gd name="connsiteX9" fmla="*/ 16428 w 32152"/>
                <a:gd name="connsiteY9" fmla="*/ 55862 h 56135"/>
                <a:gd name="connsiteX10" fmla="*/ 32240 w 32152"/>
                <a:gd name="connsiteY10" fmla="*/ 56200 h 56135"/>
                <a:gd name="connsiteX11" fmla="*/ 32240 w 32152"/>
                <a:gd name="connsiteY11" fmla="*/ 53157 h 56135"/>
                <a:gd name="connsiteX12" fmla="*/ 28883 w 32152"/>
                <a:gd name="connsiteY12" fmla="*/ 53157 h 56135"/>
                <a:gd name="connsiteX13" fmla="*/ 20050 w 32152"/>
                <a:gd name="connsiteY13" fmla="*/ 49268 h 56135"/>
                <a:gd name="connsiteX14" fmla="*/ 20050 w 32152"/>
                <a:gd name="connsiteY14" fmla="*/ 2431 h 5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152" h="56135">
                  <a:moveTo>
                    <a:pt x="20050" y="2431"/>
                  </a:moveTo>
                  <a:cubicBezTo>
                    <a:pt x="20050" y="149"/>
                    <a:pt x="19873" y="64"/>
                    <a:pt x="17400" y="64"/>
                  </a:cubicBezTo>
                  <a:cubicBezTo>
                    <a:pt x="11746" y="5390"/>
                    <a:pt x="3708" y="5475"/>
                    <a:pt x="87" y="5475"/>
                  </a:cubicBezTo>
                  <a:lnTo>
                    <a:pt x="87" y="8518"/>
                  </a:lnTo>
                  <a:cubicBezTo>
                    <a:pt x="2207" y="8518"/>
                    <a:pt x="8036" y="8518"/>
                    <a:pt x="12895" y="6151"/>
                  </a:cubicBezTo>
                  <a:lnTo>
                    <a:pt x="12895" y="49268"/>
                  </a:lnTo>
                  <a:cubicBezTo>
                    <a:pt x="12895" y="52058"/>
                    <a:pt x="12895" y="53157"/>
                    <a:pt x="4062" y="53157"/>
                  </a:cubicBezTo>
                  <a:lnTo>
                    <a:pt x="705" y="53157"/>
                  </a:lnTo>
                  <a:lnTo>
                    <a:pt x="705" y="56200"/>
                  </a:lnTo>
                  <a:cubicBezTo>
                    <a:pt x="2295" y="56116"/>
                    <a:pt x="13160" y="55862"/>
                    <a:pt x="16428" y="55862"/>
                  </a:cubicBezTo>
                  <a:cubicBezTo>
                    <a:pt x="19166" y="55862"/>
                    <a:pt x="30296" y="56116"/>
                    <a:pt x="32240" y="56200"/>
                  </a:cubicBezTo>
                  <a:lnTo>
                    <a:pt x="32240" y="53157"/>
                  </a:lnTo>
                  <a:lnTo>
                    <a:pt x="28883" y="53157"/>
                  </a:lnTo>
                  <a:cubicBezTo>
                    <a:pt x="20050" y="53157"/>
                    <a:pt x="20050" y="52058"/>
                    <a:pt x="20050" y="49268"/>
                  </a:cubicBezTo>
                  <a:lnTo>
                    <a:pt x="20050" y="2431"/>
                  </a:lnTo>
                  <a:close/>
                </a:path>
              </a:pathLst>
            </a:custGeom>
            <a:solidFill>
              <a:srgbClr val="000000"/>
            </a:solidFill>
            <a:ln w="12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8" name="Dowolny kształt: kształt 67">
              <a:extLst>
                <a:ext uri="{FF2B5EF4-FFF2-40B4-BE49-F238E27FC236}">
                  <a16:creationId xmlns:a16="http://schemas.microsoft.com/office/drawing/2014/main" id="{CE143A47-B2A1-32A2-30C2-AD793C0D84F8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610335" y="4833341"/>
              <a:ext cx="77101" cy="4830"/>
            </a:xfrm>
            <a:custGeom>
              <a:avLst/>
              <a:gdLst>
                <a:gd name="connsiteX0" fmla="*/ 72778 w 77101"/>
                <a:gd name="connsiteY0" fmla="*/ 4894 h 4830"/>
                <a:gd name="connsiteX1" fmla="*/ 77195 w 77101"/>
                <a:gd name="connsiteY1" fmla="*/ 2478 h 4830"/>
                <a:gd name="connsiteX2" fmla="*/ 72778 w 77101"/>
                <a:gd name="connsiteY2" fmla="*/ 63 h 4830"/>
                <a:gd name="connsiteX3" fmla="*/ 4510 w 77101"/>
                <a:gd name="connsiteY3" fmla="*/ 63 h 4830"/>
                <a:gd name="connsiteX4" fmla="*/ 93 w 77101"/>
                <a:gd name="connsiteY4" fmla="*/ 2478 h 4830"/>
                <a:gd name="connsiteX5" fmla="*/ 4510 w 77101"/>
                <a:gd name="connsiteY5" fmla="*/ 4894 h 4830"/>
                <a:gd name="connsiteX6" fmla="*/ 72778 w 77101"/>
                <a:gd name="connsiteY6" fmla="*/ 4894 h 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101" h="4830">
                  <a:moveTo>
                    <a:pt x="72778" y="4894"/>
                  </a:moveTo>
                  <a:cubicBezTo>
                    <a:pt x="74923" y="4894"/>
                    <a:pt x="77195" y="4894"/>
                    <a:pt x="77195" y="2478"/>
                  </a:cubicBezTo>
                  <a:cubicBezTo>
                    <a:pt x="77195" y="63"/>
                    <a:pt x="74923" y="63"/>
                    <a:pt x="72778" y="63"/>
                  </a:cubicBezTo>
                  <a:lnTo>
                    <a:pt x="4510" y="63"/>
                  </a:lnTo>
                  <a:cubicBezTo>
                    <a:pt x="2365" y="63"/>
                    <a:pt x="93" y="63"/>
                    <a:pt x="93" y="2478"/>
                  </a:cubicBezTo>
                  <a:cubicBezTo>
                    <a:pt x="93" y="4894"/>
                    <a:pt x="2365" y="4894"/>
                    <a:pt x="4510" y="4894"/>
                  </a:cubicBezTo>
                  <a:lnTo>
                    <a:pt x="72778" y="4894"/>
                  </a:lnTo>
                  <a:close/>
                </a:path>
              </a:pathLst>
            </a:custGeom>
            <a:solidFill>
              <a:srgbClr val="000000"/>
            </a:solidFill>
            <a:ln w="12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9" name="Dowolny kształt: kształt 68">
              <a:extLst>
                <a:ext uri="{FF2B5EF4-FFF2-40B4-BE49-F238E27FC236}">
                  <a16:creationId xmlns:a16="http://schemas.microsoft.com/office/drawing/2014/main" id="{7F06474C-A126-06E5-DDE5-9F878B4E3197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729709" y="4812568"/>
              <a:ext cx="68394" cy="54710"/>
            </a:xfrm>
            <a:custGeom>
              <a:avLst/>
              <a:gdLst>
                <a:gd name="connsiteX0" fmla="*/ 7548 w 68394"/>
                <a:gd name="connsiteY0" fmla="*/ 46319 h 54710"/>
                <a:gd name="connsiteX1" fmla="*/ 6413 w 68394"/>
                <a:gd name="connsiteY1" fmla="*/ 51513 h 54710"/>
                <a:gd name="connsiteX2" fmla="*/ 10072 w 68394"/>
                <a:gd name="connsiteY2" fmla="*/ 54774 h 54710"/>
                <a:gd name="connsiteX3" fmla="*/ 14741 w 68394"/>
                <a:gd name="connsiteY3" fmla="*/ 51392 h 54710"/>
                <a:gd name="connsiteX4" fmla="*/ 17139 w 68394"/>
                <a:gd name="connsiteY4" fmla="*/ 42455 h 54710"/>
                <a:gd name="connsiteX5" fmla="*/ 19915 w 68394"/>
                <a:gd name="connsiteY5" fmla="*/ 31585 h 54710"/>
                <a:gd name="connsiteX6" fmla="*/ 22060 w 68394"/>
                <a:gd name="connsiteY6" fmla="*/ 23493 h 54710"/>
                <a:gd name="connsiteX7" fmla="*/ 23701 w 68394"/>
                <a:gd name="connsiteY7" fmla="*/ 17454 h 54710"/>
                <a:gd name="connsiteX8" fmla="*/ 44269 w 68394"/>
                <a:gd name="connsiteY8" fmla="*/ 2720 h 54710"/>
                <a:gd name="connsiteX9" fmla="*/ 51084 w 68394"/>
                <a:gd name="connsiteY9" fmla="*/ 11174 h 54710"/>
                <a:gd name="connsiteX10" fmla="*/ 42881 w 68394"/>
                <a:gd name="connsiteY10" fmla="*/ 39314 h 54710"/>
                <a:gd name="connsiteX11" fmla="*/ 41619 w 68394"/>
                <a:gd name="connsiteY11" fmla="*/ 44870 h 54710"/>
                <a:gd name="connsiteX12" fmla="*/ 51967 w 68394"/>
                <a:gd name="connsiteY12" fmla="*/ 54774 h 54710"/>
                <a:gd name="connsiteX13" fmla="*/ 68498 w 68394"/>
                <a:gd name="connsiteY13" fmla="*/ 36174 h 54710"/>
                <a:gd name="connsiteX14" fmla="*/ 66983 w 68394"/>
                <a:gd name="connsiteY14" fmla="*/ 34967 h 54710"/>
                <a:gd name="connsiteX15" fmla="*/ 65091 w 68394"/>
                <a:gd name="connsiteY15" fmla="*/ 37141 h 54710"/>
                <a:gd name="connsiteX16" fmla="*/ 52219 w 68394"/>
                <a:gd name="connsiteY16" fmla="*/ 52117 h 54710"/>
                <a:gd name="connsiteX17" fmla="*/ 49191 w 68394"/>
                <a:gd name="connsiteY17" fmla="*/ 48131 h 54710"/>
                <a:gd name="connsiteX18" fmla="*/ 51462 w 68394"/>
                <a:gd name="connsiteY18" fmla="*/ 39556 h 54710"/>
                <a:gd name="connsiteX19" fmla="*/ 59160 w 68394"/>
                <a:gd name="connsiteY19" fmla="*/ 12986 h 54710"/>
                <a:gd name="connsiteX20" fmla="*/ 44648 w 68394"/>
                <a:gd name="connsiteY20" fmla="*/ 63 h 54710"/>
                <a:gd name="connsiteX21" fmla="*/ 24962 w 68394"/>
                <a:gd name="connsiteY21" fmla="*/ 10570 h 54710"/>
                <a:gd name="connsiteX22" fmla="*/ 13353 w 68394"/>
                <a:gd name="connsiteY22" fmla="*/ 63 h 54710"/>
                <a:gd name="connsiteX23" fmla="*/ 3889 w 68394"/>
                <a:gd name="connsiteY23" fmla="*/ 6947 h 54710"/>
                <a:gd name="connsiteX24" fmla="*/ 103 w 68394"/>
                <a:gd name="connsiteY24" fmla="*/ 18662 h 54710"/>
                <a:gd name="connsiteX25" fmla="*/ 1617 w 68394"/>
                <a:gd name="connsiteY25" fmla="*/ 19870 h 54710"/>
                <a:gd name="connsiteX26" fmla="*/ 3763 w 68394"/>
                <a:gd name="connsiteY26" fmla="*/ 17092 h 54710"/>
                <a:gd name="connsiteX27" fmla="*/ 12974 w 68394"/>
                <a:gd name="connsiteY27" fmla="*/ 2720 h 54710"/>
                <a:gd name="connsiteX28" fmla="*/ 16886 w 68394"/>
                <a:gd name="connsiteY28" fmla="*/ 8275 h 54710"/>
                <a:gd name="connsiteX29" fmla="*/ 14867 w 68394"/>
                <a:gd name="connsiteY29" fmla="*/ 18420 h 54710"/>
                <a:gd name="connsiteX30" fmla="*/ 7548 w 68394"/>
                <a:gd name="connsiteY30" fmla="*/ 46319 h 5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8394" h="54710">
                  <a:moveTo>
                    <a:pt x="7548" y="46319"/>
                  </a:moveTo>
                  <a:cubicBezTo>
                    <a:pt x="7170" y="48131"/>
                    <a:pt x="6413" y="50909"/>
                    <a:pt x="6413" y="51513"/>
                  </a:cubicBezTo>
                  <a:cubicBezTo>
                    <a:pt x="6413" y="53687"/>
                    <a:pt x="8179" y="54774"/>
                    <a:pt x="10072" y="54774"/>
                  </a:cubicBezTo>
                  <a:cubicBezTo>
                    <a:pt x="11586" y="54774"/>
                    <a:pt x="13858" y="53807"/>
                    <a:pt x="14741" y="51392"/>
                  </a:cubicBezTo>
                  <a:cubicBezTo>
                    <a:pt x="14867" y="51150"/>
                    <a:pt x="16382" y="45474"/>
                    <a:pt x="17139" y="42455"/>
                  </a:cubicBezTo>
                  <a:lnTo>
                    <a:pt x="19915" y="31585"/>
                  </a:lnTo>
                  <a:cubicBezTo>
                    <a:pt x="20672" y="28928"/>
                    <a:pt x="21429" y="26271"/>
                    <a:pt x="22060" y="23493"/>
                  </a:cubicBezTo>
                  <a:cubicBezTo>
                    <a:pt x="22565" y="21440"/>
                    <a:pt x="23574" y="17937"/>
                    <a:pt x="23701" y="17454"/>
                  </a:cubicBezTo>
                  <a:cubicBezTo>
                    <a:pt x="25593" y="13710"/>
                    <a:pt x="32281" y="2720"/>
                    <a:pt x="44269" y="2720"/>
                  </a:cubicBezTo>
                  <a:cubicBezTo>
                    <a:pt x="49948" y="2720"/>
                    <a:pt x="51084" y="7188"/>
                    <a:pt x="51084" y="11174"/>
                  </a:cubicBezTo>
                  <a:cubicBezTo>
                    <a:pt x="51084" y="18662"/>
                    <a:pt x="44900" y="34121"/>
                    <a:pt x="42881" y="39314"/>
                  </a:cubicBezTo>
                  <a:cubicBezTo>
                    <a:pt x="41746" y="42092"/>
                    <a:pt x="41619" y="43542"/>
                    <a:pt x="41619" y="44870"/>
                  </a:cubicBezTo>
                  <a:cubicBezTo>
                    <a:pt x="41619" y="50546"/>
                    <a:pt x="46036" y="54774"/>
                    <a:pt x="51967" y="54774"/>
                  </a:cubicBezTo>
                  <a:cubicBezTo>
                    <a:pt x="63829" y="54774"/>
                    <a:pt x="68498" y="37141"/>
                    <a:pt x="68498" y="36174"/>
                  </a:cubicBezTo>
                  <a:cubicBezTo>
                    <a:pt x="68498" y="34967"/>
                    <a:pt x="67362" y="34967"/>
                    <a:pt x="66983" y="34967"/>
                  </a:cubicBezTo>
                  <a:cubicBezTo>
                    <a:pt x="65721" y="34967"/>
                    <a:pt x="65721" y="35329"/>
                    <a:pt x="65091" y="37141"/>
                  </a:cubicBezTo>
                  <a:cubicBezTo>
                    <a:pt x="62567" y="45353"/>
                    <a:pt x="58403" y="52117"/>
                    <a:pt x="52219" y="52117"/>
                  </a:cubicBezTo>
                  <a:cubicBezTo>
                    <a:pt x="50074" y="52117"/>
                    <a:pt x="49191" y="50909"/>
                    <a:pt x="49191" y="48131"/>
                  </a:cubicBezTo>
                  <a:cubicBezTo>
                    <a:pt x="49191" y="45112"/>
                    <a:pt x="50326" y="42213"/>
                    <a:pt x="51462" y="39556"/>
                  </a:cubicBezTo>
                  <a:cubicBezTo>
                    <a:pt x="53860" y="33155"/>
                    <a:pt x="59160" y="19870"/>
                    <a:pt x="59160" y="12986"/>
                  </a:cubicBezTo>
                  <a:cubicBezTo>
                    <a:pt x="59160" y="4894"/>
                    <a:pt x="53734" y="63"/>
                    <a:pt x="44648" y="63"/>
                  </a:cubicBezTo>
                  <a:cubicBezTo>
                    <a:pt x="33291" y="63"/>
                    <a:pt x="27108" y="7792"/>
                    <a:pt x="24962" y="10570"/>
                  </a:cubicBezTo>
                  <a:cubicBezTo>
                    <a:pt x="24331" y="3807"/>
                    <a:pt x="19158" y="63"/>
                    <a:pt x="13353" y="63"/>
                  </a:cubicBezTo>
                  <a:cubicBezTo>
                    <a:pt x="7548" y="63"/>
                    <a:pt x="5151" y="4773"/>
                    <a:pt x="3889" y="6947"/>
                  </a:cubicBezTo>
                  <a:cubicBezTo>
                    <a:pt x="1870" y="11053"/>
                    <a:pt x="103" y="18179"/>
                    <a:pt x="103" y="18662"/>
                  </a:cubicBezTo>
                  <a:cubicBezTo>
                    <a:pt x="103" y="19870"/>
                    <a:pt x="1365" y="19870"/>
                    <a:pt x="1617" y="19870"/>
                  </a:cubicBezTo>
                  <a:cubicBezTo>
                    <a:pt x="2879" y="19870"/>
                    <a:pt x="3006" y="19749"/>
                    <a:pt x="3763" y="17092"/>
                  </a:cubicBezTo>
                  <a:cubicBezTo>
                    <a:pt x="5908" y="8517"/>
                    <a:pt x="8432" y="2720"/>
                    <a:pt x="12974" y="2720"/>
                  </a:cubicBezTo>
                  <a:cubicBezTo>
                    <a:pt x="15498" y="2720"/>
                    <a:pt x="16886" y="4290"/>
                    <a:pt x="16886" y="8275"/>
                  </a:cubicBezTo>
                  <a:cubicBezTo>
                    <a:pt x="16886" y="10812"/>
                    <a:pt x="16508" y="12140"/>
                    <a:pt x="14867" y="18420"/>
                  </a:cubicBezTo>
                  <a:lnTo>
                    <a:pt x="7548" y="46319"/>
                  </a:lnTo>
                  <a:close/>
                </a:path>
              </a:pathLst>
            </a:custGeom>
            <a:solidFill>
              <a:srgbClr val="000000"/>
            </a:solidFill>
            <a:ln w="12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0" name="Dowolny kształt: kształt 69">
              <a:extLst>
                <a:ext uri="{FF2B5EF4-FFF2-40B4-BE49-F238E27FC236}">
                  <a16:creationId xmlns:a16="http://schemas.microsoft.com/office/drawing/2014/main" id="{E7676D00-1DD0-274F-B561-127289C190D0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1807358" y="4827930"/>
              <a:ext cx="39042" cy="56135"/>
            </a:xfrm>
            <a:custGeom>
              <a:avLst/>
              <a:gdLst>
                <a:gd name="connsiteX0" fmla="*/ 39152 w 39042"/>
                <a:gd name="connsiteY0" fmla="*/ 40814 h 56135"/>
                <a:gd name="connsiteX1" fmla="*/ 36149 w 39042"/>
                <a:gd name="connsiteY1" fmla="*/ 40814 h 56135"/>
                <a:gd name="connsiteX2" fmla="*/ 33852 w 39042"/>
                <a:gd name="connsiteY2" fmla="*/ 48507 h 56135"/>
                <a:gd name="connsiteX3" fmla="*/ 25107 w 39042"/>
                <a:gd name="connsiteY3" fmla="*/ 49014 h 56135"/>
                <a:gd name="connsiteX4" fmla="*/ 8854 w 39042"/>
                <a:gd name="connsiteY4" fmla="*/ 49014 h 56135"/>
                <a:gd name="connsiteX5" fmla="*/ 26521 w 39042"/>
                <a:gd name="connsiteY5" fmla="*/ 34811 h 56135"/>
                <a:gd name="connsiteX6" fmla="*/ 39152 w 39042"/>
                <a:gd name="connsiteY6" fmla="*/ 16550 h 56135"/>
                <a:gd name="connsiteX7" fmla="*/ 18482 w 39042"/>
                <a:gd name="connsiteY7" fmla="*/ 64 h 56135"/>
                <a:gd name="connsiteX8" fmla="*/ 109 w 39042"/>
                <a:gd name="connsiteY8" fmla="*/ 15197 h 56135"/>
                <a:gd name="connsiteX9" fmla="*/ 4791 w 39042"/>
                <a:gd name="connsiteY9" fmla="*/ 19932 h 56135"/>
                <a:gd name="connsiteX10" fmla="*/ 9472 w 39042"/>
                <a:gd name="connsiteY10" fmla="*/ 15451 h 56135"/>
                <a:gd name="connsiteX11" fmla="*/ 4261 w 39042"/>
                <a:gd name="connsiteY11" fmla="*/ 10970 h 56135"/>
                <a:gd name="connsiteX12" fmla="*/ 17157 w 39042"/>
                <a:gd name="connsiteY12" fmla="*/ 3108 h 56135"/>
                <a:gd name="connsiteX13" fmla="*/ 30584 w 39042"/>
                <a:gd name="connsiteY13" fmla="*/ 16550 h 56135"/>
                <a:gd name="connsiteX14" fmla="*/ 22281 w 39042"/>
                <a:gd name="connsiteY14" fmla="*/ 32782 h 56135"/>
                <a:gd name="connsiteX15" fmla="*/ 993 w 39042"/>
                <a:gd name="connsiteY15" fmla="*/ 52903 h 56135"/>
                <a:gd name="connsiteX16" fmla="*/ 109 w 39042"/>
                <a:gd name="connsiteY16" fmla="*/ 56200 h 56135"/>
                <a:gd name="connsiteX17" fmla="*/ 36502 w 39042"/>
                <a:gd name="connsiteY17" fmla="*/ 56200 h 56135"/>
                <a:gd name="connsiteX18" fmla="*/ 39152 w 39042"/>
                <a:gd name="connsiteY18" fmla="*/ 40814 h 5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9042" h="56135">
                  <a:moveTo>
                    <a:pt x="39152" y="40814"/>
                  </a:moveTo>
                  <a:lnTo>
                    <a:pt x="36149" y="40814"/>
                  </a:lnTo>
                  <a:cubicBezTo>
                    <a:pt x="35884" y="42673"/>
                    <a:pt x="35000" y="47661"/>
                    <a:pt x="33852" y="48507"/>
                  </a:cubicBezTo>
                  <a:cubicBezTo>
                    <a:pt x="33145" y="49014"/>
                    <a:pt x="26344" y="49014"/>
                    <a:pt x="25107" y="49014"/>
                  </a:cubicBezTo>
                  <a:lnTo>
                    <a:pt x="8854" y="49014"/>
                  </a:lnTo>
                  <a:cubicBezTo>
                    <a:pt x="18129" y="41152"/>
                    <a:pt x="21221" y="38785"/>
                    <a:pt x="26521" y="34811"/>
                  </a:cubicBezTo>
                  <a:cubicBezTo>
                    <a:pt x="33057" y="29823"/>
                    <a:pt x="39152" y="24581"/>
                    <a:pt x="39152" y="16550"/>
                  </a:cubicBezTo>
                  <a:cubicBezTo>
                    <a:pt x="39152" y="6320"/>
                    <a:pt x="29789" y="64"/>
                    <a:pt x="18482" y="64"/>
                  </a:cubicBezTo>
                  <a:cubicBezTo>
                    <a:pt x="7529" y="64"/>
                    <a:pt x="109" y="7419"/>
                    <a:pt x="109" y="15197"/>
                  </a:cubicBezTo>
                  <a:cubicBezTo>
                    <a:pt x="109" y="19509"/>
                    <a:pt x="3907" y="19932"/>
                    <a:pt x="4791" y="19932"/>
                  </a:cubicBezTo>
                  <a:cubicBezTo>
                    <a:pt x="6911" y="19932"/>
                    <a:pt x="9472" y="18494"/>
                    <a:pt x="9472" y="15451"/>
                  </a:cubicBezTo>
                  <a:cubicBezTo>
                    <a:pt x="9472" y="13929"/>
                    <a:pt x="8854" y="10970"/>
                    <a:pt x="4261" y="10970"/>
                  </a:cubicBezTo>
                  <a:cubicBezTo>
                    <a:pt x="6999" y="4968"/>
                    <a:pt x="13006" y="3108"/>
                    <a:pt x="17157" y="3108"/>
                  </a:cubicBezTo>
                  <a:cubicBezTo>
                    <a:pt x="25991" y="3108"/>
                    <a:pt x="30584" y="9702"/>
                    <a:pt x="30584" y="16550"/>
                  </a:cubicBezTo>
                  <a:cubicBezTo>
                    <a:pt x="30584" y="23905"/>
                    <a:pt x="25107" y="29739"/>
                    <a:pt x="22281" y="32782"/>
                  </a:cubicBezTo>
                  <a:lnTo>
                    <a:pt x="993" y="52903"/>
                  </a:lnTo>
                  <a:cubicBezTo>
                    <a:pt x="109" y="53664"/>
                    <a:pt x="109" y="53833"/>
                    <a:pt x="109" y="56200"/>
                  </a:cubicBezTo>
                  <a:lnTo>
                    <a:pt x="36502" y="56200"/>
                  </a:lnTo>
                  <a:lnTo>
                    <a:pt x="39152" y="40814"/>
                  </a:lnTo>
                  <a:close/>
                </a:path>
              </a:pathLst>
            </a:custGeom>
            <a:solidFill>
              <a:srgbClr val="000000"/>
            </a:solidFill>
            <a:ln w="12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1" name="Dowolny kształt: kształt 70">
              <a:extLst>
                <a:ext uri="{FF2B5EF4-FFF2-40B4-BE49-F238E27FC236}">
                  <a16:creationId xmlns:a16="http://schemas.microsoft.com/office/drawing/2014/main" id="{609A5BBE-3E69-9FD2-1294-C384985F6F06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865343" y="4775369"/>
              <a:ext cx="28140" cy="120774"/>
            </a:xfrm>
            <a:custGeom>
              <a:avLst/>
              <a:gdLst>
                <a:gd name="connsiteX0" fmla="*/ 27623 w 28140"/>
                <a:gd name="connsiteY0" fmla="*/ 62503 h 120774"/>
                <a:gd name="connsiteX1" fmla="*/ 28254 w 28140"/>
                <a:gd name="connsiteY1" fmla="*/ 60450 h 120774"/>
                <a:gd name="connsiteX2" fmla="*/ 27623 w 28140"/>
                <a:gd name="connsiteY2" fmla="*/ 58397 h 120774"/>
                <a:gd name="connsiteX3" fmla="*/ 5540 w 28140"/>
                <a:gd name="connsiteY3" fmla="*/ 2841 h 120774"/>
                <a:gd name="connsiteX4" fmla="*/ 2637 w 28140"/>
                <a:gd name="connsiteY4" fmla="*/ 63 h 120774"/>
                <a:gd name="connsiteX5" fmla="*/ 114 w 28140"/>
                <a:gd name="connsiteY5" fmla="*/ 2478 h 120774"/>
                <a:gd name="connsiteX6" fmla="*/ 745 w 28140"/>
                <a:gd name="connsiteY6" fmla="*/ 4411 h 120774"/>
                <a:gd name="connsiteX7" fmla="*/ 23080 w 28140"/>
                <a:gd name="connsiteY7" fmla="*/ 60450 h 120774"/>
                <a:gd name="connsiteX8" fmla="*/ 745 w 28140"/>
                <a:gd name="connsiteY8" fmla="*/ 116248 h 120774"/>
                <a:gd name="connsiteX9" fmla="*/ 114 w 28140"/>
                <a:gd name="connsiteY9" fmla="*/ 118422 h 120774"/>
                <a:gd name="connsiteX10" fmla="*/ 2637 w 28140"/>
                <a:gd name="connsiteY10" fmla="*/ 120837 h 120774"/>
                <a:gd name="connsiteX11" fmla="*/ 5287 w 28140"/>
                <a:gd name="connsiteY11" fmla="*/ 118422 h 120774"/>
                <a:gd name="connsiteX12" fmla="*/ 27623 w 28140"/>
                <a:gd name="connsiteY12" fmla="*/ 62503 h 12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40" h="120774">
                  <a:moveTo>
                    <a:pt x="27623" y="62503"/>
                  </a:moveTo>
                  <a:cubicBezTo>
                    <a:pt x="28254" y="61054"/>
                    <a:pt x="28254" y="60812"/>
                    <a:pt x="28254" y="60450"/>
                  </a:cubicBezTo>
                  <a:cubicBezTo>
                    <a:pt x="28254" y="60088"/>
                    <a:pt x="28254" y="59846"/>
                    <a:pt x="27623" y="58397"/>
                  </a:cubicBezTo>
                  <a:lnTo>
                    <a:pt x="5540" y="2841"/>
                  </a:lnTo>
                  <a:cubicBezTo>
                    <a:pt x="4783" y="787"/>
                    <a:pt x="4026" y="63"/>
                    <a:pt x="2637" y="63"/>
                  </a:cubicBezTo>
                  <a:cubicBezTo>
                    <a:pt x="1249" y="63"/>
                    <a:pt x="114" y="1150"/>
                    <a:pt x="114" y="2478"/>
                  </a:cubicBezTo>
                  <a:cubicBezTo>
                    <a:pt x="114" y="2841"/>
                    <a:pt x="114" y="3082"/>
                    <a:pt x="745" y="4411"/>
                  </a:cubicBezTo>
                  <a:lnTo>
                    <a:pt x="23080" y="60450"/>
                  </a:lnTo>
                  <a:lnTo>
                    <a:pt x="745" y="116248"/>
                  </a:lnTo>
                  <a:cubicBezTo>
                    <a:pt x="114" y="117576"/>
                    <a:pt x="114" y="117818"/>
                    <a:pt x="114" y="118422"/>
                  </a:cubicBezTo>
                  <a:cubicBezTo>
                    <a:pt x="114" y="119750"/>
                    <a:pt x="1249" y="120837"/>
                    <a:pt x="2637" y="120837"/>
                  </a:cubicBezTo>
                  <a:cubicBezTo>
                    <a:pt x="4278" y="120837"/>
                    <a:pt x="4783" y="119629"/>
                    <a:pt x="5287" y="118422"/>
                  </a:cubicBezTo>
                  <a:lnTo>
                    <a:pt x="27623" y="62503"/>
                  </a:lnTo>
                  <a:close/>
                </a:path>
              </a:pathLst>
            </a:custGeom>
            <a:solidFill>
              <a:srgbClr val="000000"/>
            </a:solidFill>
            <a:ln w="12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2" name="Dowolny kształt: kształt 71">
              <a:extLst>
                <a:ext uri="{FF2B5EF4-FFF2-40B4-BE49-F238E27FC236}">
                  <a16:creationId xmlns:a16="http://schemas.microsoft.com/office/drawing/2014/main" id="{DBBDA39D-E4D0-81A5-6499-87E464F68EC0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949595" y="4821626"/>
              <a:ext cx="83915" cy="28261"/>
            </a:xfrm>
            <a:custGeom>
              <a:avLst/>
              <a:gdLst>
                <a:gd name="connsiteX0" fmla="*/ 79746 w 83915"/>
                <a:gd name="connsiteY0" fmla="*/ 4894 h 28261"/>
                <a:gd name="connsiteX1" fmla="*/ 84036 w 83915"/>
                <a:gd name="connsiteY1" fmla="*/ 2478 h 28261"/>
                <a:gd name="connsiteX2" fmla="*/ 79872 w 83915"/>
                <a:gd name="connsiteY2" fmla="*/ 63 h 28261"/>
                <a:gd name="connsiteX3" fmla="*/ 4285 w 83915"/>
                <a:gd name="connsiteY3" fmla="*/ 63 h 28261"/>
                <a:gd name="connsiteX4" fmla="*/ 120 w 83915"/>
                <a:gd name="connsiteY4" fmla="*/ 2478 h 28261"/>
                <a:gd name="connsiteX5" fmla="*/ 4411 w 83915"/>
                <a:gd name="connsiteY5" fmla="*/ 4894 h 28261"/>
                <a:gd name="connsiteX6" fmla="*/ 79746 w 83915"/>
                <a:gd name="connsiteY6" fmla="*/ 4894 h 28261"/>
                <a:gd name="connsiteX7" fmla="*/ 79872 w 83915"/>
                <a:gd name="connsiteY7" fmla="*/ 28324 h 28261"/>
                <a:gd name="connsiteX8" fmla="*/ 84036 w 83915"/>
                <a:gd name="connsiteY8" fmla="*/ 25908 h 28261"/>
                <a:gd name="connsiteX9" fmla="*/ 79746 w 83915"/>
                <a:gd name="connsiteY9" fmla="*/ 23493 h 28261"/>
                <a:gd name="connsiteX10" fmla="*/ 4411 w 83915"/>
                <a:gd name="connsiteY10" fmla="*/ 23493 h 28261"/>
                <a:gd name="connsiteX11" fmla="*/ 120 w 83915"/>
                <a:gd name="connsiteY11" fmla="*/ 25908 h 28261"/>
                <a:gd name="connsiteX12" fmla="*/ 4285 w 83915"/>
                <a:gd name="connsiteY12" fmla="*/ 28324 h 28261"/>
                <a:gd name="connsiteX13" fmla="*/ 79872 w 83915"/>
                <a:gd name="connsiteY13" fmla="*/ 28324 h 28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3915" h="28261">
                  <a:moveTo>
                    <a:pt x="79746" y="4894"/>
                  </a:moveTo>
                  <a:cubicBezTo>
                    <a:pt x="81638" y="4894"/>
                    <a:pt x="84036" y="4894"/>
                    <a:pt x="84036" y="2478"/>
                  </a:cubicBezTo>
                  <a:cubicBezTo>
                    <a:pt x="84036" y="63"/>
                    <a:pt x="81638" y="63"/>
                    <a:pt x="79872" y="63"/>
                  </a:cubicBezTo>
                  <a:lnTo>
                    <a:pt x="4285" y="63"/>
                  </a:lnTo>
                  <a:cubicBezTo>
                    <a:pt x="2518" y="63"/>
                    <a:pt x="120" y="63"/>
                    <a:pt x="120" y="2478"/>
                  </a:cubicBezTo>
                  <a:cubicBezTo>
                    <a:pt x="120" y="4894"/>
                    <a:pt x="2518" y="4894"/>
                    <a:pt x="4411" y="4894"/>
                  </a:cubicBezTo>
                  <a:lnTo>
                    <a:pt x="79746" y="4894"/>
                  </a:lnTo>
                  <a:close/>
                  <a:moveTo>
                    <a:pt x="79872" y="28324"/>
                  </a:moveTo>
                  <a:cubicBezTo>
                    <a:pt x="81638" y="28324"/>
                    <a:pt x="84036" y="28324"/>
                    <a:pt x="84036" y="25908"/>
                  </a:cubicBezTo>
                  <a:cubicBezTo>
                    <a:pt x="84036" y="23493"/>
                    <a:pt x="81638" y="23493"/>
                    <a:pt x="79746" y="23493"/>
                  </a:cubicBezTo>
                  <a:lnTo>
                    <a:pt x="4411" y="23493"/>
                  </a:lnTo>
                  <a:cubicBezTo>
                    <a:pt x="2518" y="23493"/>
                    <a:pt x="120" y="23493"/>
                    <a:pt x="120" y="25908"/>
                  </a:cubicBezTo>
                  <a:cubicBezTo>
                    <a:pt x="120" y="28324"/>
                    <a:pt x="2518" y="28324"/>
                    <a:pt x="4285" y="28324"/>
                  </a:cubicBezTo>
                  <a:lnTo>
                    <a:pt x="79872" y="28324"/>
                  </a:lnTo>
                  <a:close/>
                </a:path>
              </a:pathLst>
            </a:custGeom>
            <a:solidFill>
              <a:srgbClr val="000000"/>
            </a:solidFill>
            <a:ln w="12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3" name="Dowolny kształt: kształt 72">
              <a:extLst>
                <a:ext uri="{FF2B5EF4-FFF2-40B4-BE49-F238E27FC236}">
                  <a16:creationId xmlns:a16="http://schemas.microsoft.com/office/drawing/2014/main" id="{53DC5453-53B4-7B8A-5950-92CDEF066F1B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2090744" y="4775369"/>
              <a:ext cx="5047" cy="120774"/>
            </a:xfrm>
            <a:custGeom>
              <a:avLst/>
              <a:gdLst>
                <a:gd name="connsiteX0" fmla="*/ 5178 w 5047"/>
                <a:gd name="connsiteY0" fmla="*/ 4411 h 120774"/>
                <a:gd name="connsiteX1" fmla="*/ 2655 w 5047"/>
                <a:gd name="connsiteY1" fmla="*/ 63 h 120774"/>
                <a:gd name="connsiteX2" fmla="*/ 131 w 5047"/>
                <a:gd name="connsiteY2" fmla="*/ 4411 h 120774"/>
                <a:gd name="connsiteX3" fmla="*/ 131 w 5047"/>
                <a:gd name="connsiteY3" fmla="*/ 116489 h 120774"/>
                <a:gd name="connsiteX4" fmla="*/ 2655 w 5047"/>
                <a:gd name="connsiteY4" fmla="*/ 120837 h 120774"/>
                <a:gd name="connsiteX5" fmla="*/ 5178 w 5047"/>
                <a:gd name="connsiteY5" fmla="*/ 116489 h 120774"/>
                <a:gd name="connsiteX6" fmla="*/ 5178 w 5047"/>
                <a:gd name="connsiteY6" fmla="*/ 4411 h 12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" h="120774">
                  <a:moveTo>
                    <a:pt x="5178" y="4411"/>
                  </a:moveTo>
                  <a:cubicBezTo>
                    <a:pt x="5178" y="2237"/>
                    <a:pt x="5178" y="63"/>
                    <a:pt x="2655" y="63"/>
                  </a:cubicBezTo>
                  <a:cubicBezTo>
                    <a:pt x="131" y="63"/>
                    <a:pt x="131" y="2237"/>
                    <a:pt x="131" y="4411"/>
                  </a:cubicBezTo>
                  <a:lnTo>
                    <a:pt x="131" y="116489"/>
                  </a:lnTo>
                  <a:cubicBezTo>
                    <a:pt x="131" y="118663"/>
                    <a:pt x="131" y="120837"/>
                    <a:pt x="2655" y="120837"/>
                  </a:cubicBezTo>
                  <a:cubicBezTo>
                    <a:pt x="5178" y="120837"/>
                    <a:pt x="5178" y="118663"/>
                    <a:pt x="5178" y="116489"/>
                  </a:cubicBezTo>
                  <a:lnTo>
                    <a:pt x="5178" y="4411"/>
                  </a:lnTo>
                  <a:close/>
                </a:path>
              </a:pathLst>
            </a:custGeom>
            <a:solidFill>
              <a:srgbClr val="000000"/>
            </a:solidFill>
            <a:ln w="12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4" name="Dowolny kształt: kształt 73">
              <a:extLst>
                <a:ext uri="{FF2B5EF4-FFF2-40B4-BE49-F238E27FC236}">
                  <a16:creationId xmlns:a16="http://schemas.microsoft.com/office/drawing/2014/main" id="{D00F0AD3-0FCC-52DB-D9DD-380BE5CD33ED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2115954" y="4812568"/>
              <a:ext cx="70792" cy="54710"/>
            </a:xfrm>
            <a:custGeom>
              <a:avLst/>
              <a:gdLst>
                <a:gd name="connsiteX0" fmla="*/ 55152 w 70792"/>
                <a:gd name="connsiteY0" fmla="*/ 24942 h 54710"/>
                <a:gd name="connsiteX1" fmla="*/ 34078 w 70792"/>
                <a:gd name="connsiteY1" fmla="*/ 63 h 54710"/>
                <a:gd name="connsiteX2" fmla="*/ 134 w 70792"/>
                <a:gd name="connsiteY2" fmla="*/ 34363 h 54710"/>
                <a:gd name="connsiteX3" fmla="*/ 20576 w 70792"/>
                <a:gd name="connsiteY3" fmla="*/ 54774 h 54710"/>
                <a:gd name="connsiteX4" fmla="*/ 47202 w 70792"/>
                <a:gd name="connsiteY4" fmla="*/ 44629 h 54710"/>
                <a:gd name="connsiteX5" fmla="*/ 58685 w 70792"/>
                <a:gd name="connsiteY5" fmla="*/ 54774 h 54710"/>
                <a:gd name="connsiteX6" fmla="*/ 69285 w 70792"/>
                <a:gd name="connsiteY6" fmla="*/ 46199 h 54710"/>
                <a:gd name="connsiteX7" fmla="*/ 67771 w 70792"/>
                <a:gd name="connsiteY7" fmla="*/ 44991 h 54710"/>
                <a:gd name="connsiteX8" fmla="*/ 66130 w 70792"/>
                <a:gd name="connsiteY8" fmla="*/ 46199 h 54710"/>
                <a:gd name="connsiteX9" fmla="*/ 59064 w 70792"/>
                <a:gd name="connsiteY9" fmla="*/ 52117 h 54710"/>
                <a:gd name="connsiteX10" fmla="*/ 55152 w 70792"/>
                <a:gd name="connsiteY10" fmla="*/ 39798 h 54710"/>
                <a:gd name="connsiteX11" fmla="*/ 56414 w 70792"/>
                <a:gd name="connsiteY11" fmla="*/ 35570 h 54710"/>
                <a:gd name="connsiteX12" fmla="*/ 70926 w 70792"/>
                <a:gd name="connsiteY12" fmla="*/ 7188 h 54710"/>
                <a:gd name="connsiteX13" fmla="*/ 69411 w 70792"/>
                <a:gd name="connsiteY13" fmla="*/ 5981 h 54710"/>
                <a:gd name="connsiteX14" fmla="*/ 67519 w 70792"/>
                <a:gd name="connsiteY14" fmla="*/ 8517 h 54710"/>
                <a:gd name="connsiteX15" fmla="*/ 55152 w 70792"/>
                <a:gd name="connsiteY15" fmla="*/ 32430 h 54710"/>
                <a:gd name="connsiteX16" fmla="*/ 55152 w 70792"/>
                <a:gd name="connsiteY16" fmla="*/ 24942 h 54710"/>
                <a:gd name="connsiteX17" fmla="*/ 46697 w 70792"/>
                <a:gd name="connsiteY17" fmla="*/ 41488 h 54710"/>
                <a:gd name="connsiteX18" fmla="*/ 20829 w 70792"/>
                <a:gd name="connsiteY18" fmla="*/ 52117 h 54710"/>
                <a:gd name="connsiteX19" fmla="*/ 9472 w 70792"/>
                <a:gd name="connsiteY19" fmla="*/ 38952 h 54710"/>
                <a:gd name="connsiteX20" fmla="*/ 16791 w 70792"/>
                <a:gd name="connsiteY20" fmla="*/ 13831 h 54710"/>
                <a:gd name="connsiteX21" fmla="*/ 33952 w 70792"/>
                <a:gd name="connsiteY21" fmla="*/ 2720 h 54710"/>
                <a:gd name="connsiteX22" fmla="*/ 46445 w 70792"/>
                <a:gd name="connsiteY22" fmla="*/ 27962 h 54710"/>
                <a:gd name="connsiteX23" fmla="*/ 46697 w 70792"/>
                <a:gd name="connsiteY23" fmla="*/ 41488 h 5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0792" h="54710">
                  <a:moveTo>
                    <a:pt x="55152" y="24942"/>
                  </a:moveTo>
                  <a:cubicBezTo>
                    <a:pt x="55152" y="5981"/>
                    <a:pt x="43416" y="63"/>
                    <a:pt x="34078" y="63"/>
                  </a:cubicBezTo>
                  <a:cubicBezTo>
                    <a:pt x="16791" y="63"/>
                    <a:pt x="134" y="17334"/>
                    <a:pt x="134" y="34363"/>
                  </a:cubicBezTo>
                  <a:cubicBezTo>
                    <a:pt x="134" y="45595"/>
                    <a:pt x="7705" y="54774"/>
                    <a:pt x="20576" y="54774"/>
                  </a:cubicBezTo>
                  <a:cubicBezTo>
                    <a:pt x="28526" y="54774"/>
                    <a:pt x="37612" y="51996"/>
                    <a:pt x="47202" y="44629"/>
                  </a:cubicBezTo>
                  <a:cubicBezTo>
                    <a:pt x="48843" y="51030"/>
                    <a:pt x="53007" y="54774"/>
                    <a:pt x="58685" y="54774"/>
                  </a:cubicBezTo>
                  <a:cubicBezTo>
                    <a:pt x="65373" y="54774"/>
                    <a:pt x="69285" y="48131"/>
                    <a:pt x="69285" y="46199"/>
                  </a:cubicBezTo>
                  <a:cubicBezTo>
                    <a:pt x="69285" y="45353"/>
                    <a:pt x="68528" y="44991"/>
                    <a:pt x="67771" y="44991"/>
                  </a:cubicBezTo>
                  <a:cubicBezTo>
                    <a:pt x="66888" y="44991"/>
                    <a:pt x="66509" y="45353"/>
                    <a:pt x="66130" y="46199"/>
                  </a:cubicBezTo>
                  <a:cubicBezTo>
                    <a:pt x="63859" y="52117"/>
                    <a:pt x="59316" y="52117"/>
                    <a:pt x="59064" y="52117"/>
                  </a:cubicBezTo>
                  <a:cubicBezTo>
                    <a:pt x="55152" y="52117"/>
                    <a:pt x="55152" y="42696"/>
                    <a:pt x="55152" y="39798"/>
                  </a:cubicBezTo>
                  <a:cubicBezTo>
                    <a:pt x="55152" y="37261"/>
                    <a:pt x="55152" y="37020"/>
                    <a:pt x="56414" y="35570"/>
                  </a:cubicBezTo>
                  <a:cubicBezTo>
                    <a:pt x="68276" y="21319"/>
                    <a:pt x="70926" y="7309"/>
                    <a:pt x="70926" y="7188"/>
                  </a:cubicBezTo>
                  <a:cubicBezTo>
                    <a:pt x="70926" y="6947"/>
                    <a:pt x="70799" y="5981"/>
                    <a:pt x="69411" y="5981"/>
                  </a:cubicBezTo>
                  <a:cubicBezTo>
                    <a:pt x="68149" y="5981"/>
                    <a:pt x="68149" y="6343"/>
                    <a:pt x="67519" y="8517"/>
                  </a:cubicBezTo>
                  <a:cubicBezTo>
                    <a:pt x="65247" y="16126"/>
                    <a:pt x="61083" y="25305"/>
                    <a:pt x="55152" y="32430"/>
                  </a:cubicBezTo>
                  <a:lnTo>
                    <a:pt x="55152" y="24942"/>
                  </a:lnTo>
                  <a:close/>
                  <a:moveTo>
                    <a:pt x="46697" y="41488"/>
                  </a:moveTo>
                  <a:cubicBezTo>
                    <a:pt x="35593" y="50788"/>
                    <a:pt x="25876" y="52117"/>
                    <a:pt x="20829" y="52117"/>
                  </a:cubicBezTo>
                  <a:cubicBezTo>
                    <a:pt x="13257" y="52117"/>
                    <a:pt x="9472" y="46682"/>
                    <a:pt x="9472" y="38952"/>
                  </a:cubicBezTo>
                  <a:cubicBezTo>
                    <a:pt x="9472" y="33034"/>
                    <a:pt x="12752" y="19991"/>
                    <a:pt x="16791" y="13831"/>
                  </a:cubicBezTo>
                  <a:cubicBezTo>
                    <a:pt x="22721" y="5015"/>
                    <a:pt x="29536" y="2720"/>
                    <a:pt x="33952" y="2720"/>
                  </a:cubicBezTo>
                  <a:cubicBezTo>
                    <a:pt x="46445" y="2720"/>
                    <a:pt x="46445" y="18541"/>
                    <a:pt x="46445" y="27962"/>
                  </a:cubicBezTo>
                  <a:cubicBezTo>
                    <a:pt x="46445" y="32430"/>
                    <a:pt x="46445" y="39435"/>
                    <a:pt x="46697" y="41488"/>
                  </a:cubicBezTo>
                  <a:close/>
                </a:path>
              </a:pathLst>
            </a:custGeom>
            <a:solidFill>
              <a:srgbClr val="000000"/>
            </a:solidFill>
            <a:ln w="12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5" name="Dowolny kształt: kształt 74">
              <a:extLst>
                <a:ext uri="{FF2B5EF4-FFF2-40B4-BE49-F238E27FC236}">
                  <a16:creationId xmlns:a16="http://schemas.microsoft.com/office/drawing/2014/main" id="{39F1734B-F5A7-FD5A-C99B-A613DFE6C387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2206987" y="4775369"/>
              <a:ext cx="5047" cy="120774"/>
            </a:xfrm>
            <a:custGeom>
              <a:avLst/>
              <a:gdLst>
                <a:gd name="connsiteX0" fmla="*/ 5188 w 5047"/>
                <a:gd name="connsiteY0" fmla="*/ 4411 h 120774"/>
                <a:gd name="connsiteX1" fmla="*/ 2664 w 5047"/>
                <a:gd name="connsiteY1" fmla="*/ 63 h 120774"/>
                <a:gd name="connsiteX2" fmla="*/ 140 w 5047"/>
                <a:gd name="connsiteY2" fmla="*/ 4411 h 120774"/>
                <a:gd name="connsiteX3" fmla="*/ 140 w 5047"/>
                <a:gd name="connsiteY3" fmla="*/ 116489 h 120774"/>
                <a:gd name="connsiteX4" fmla="*/ 2664 w 5047"/>
                <a:gd name="connsiteY4" fmla="*/ 120837 h 120774"/>
                <a:gd name="connsiteX5" fmla="*/ 5188 w 5047"/>
                <a:gd name="connsiteY5" fmla="*/ 116489 h 120774"/>
                <a:gd name="connsiteX6" fmla="*/ 5188 w 5047"/>
                <a:gd name="connsiteY6" fmla="*/ 4411 h 12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" h="120774">
                  <a:moveTo>
                    <a:pt x="5188" y="4411"/>
                  </a:moveTo>
                  <a:cubicBezTo>
                    <a:pt x="5188" y="2237"/>
                    <a:pt x="5188" y="63"/>
                    <a:pt x="2664" y="63"/>
                  </a:cubicBezTo>
                  <a:cubicBezTo>
                    <a:pt x="140" y="63"/>
                    <a:pt x="140" y="2237"/>
                    <a:pt x="140" y="4411"/>
                  </a:cubicBezTo>
                  <a:lnTo>
                    <a:pt x="140" y="116489"/>
                  </a:lnTo>
                  <a:cubicBezTo>
                    <a:pt x="140" y="118663"/>
                    <a:pt x="140" y="120837"/>
                    <a:pt x="2664" y="120837"/>
                  </a:cubicBezTo>
                  <a:cubicBezTo>
                    <a:pt x="5188" y="120837"/>
                    <a:pt x="5188" y="118663"/>
                    <a:pt x="5188" y="116489"/>
                  </a:cubicBezTo>
                  <a:lnTo>
                    <a:pt x="5188" y="4411"/>
                  </a:lnTo>
                  <a:close/>
                </a:path>
              </a:pathLst>
            </a:custGeom>
            <a:solidFill>
              <a:srgbClr val="000000"/>
            </a:solidFill>
            <a:ln w="12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6" name="Dowolny kształt: kształt 75">
              <a:extLst>
                <a:ext uri="{FF2B5EF4-FFF2-40B4-BE49-F238E27FC236}">
                  <a16:creationId xmlns:a16="http://schemas.microsoft.com/office/drawing/2014/main" id="{112E9B82-5C00-7C94-D2CF-FF4523C466BF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2232588" y="4765986"/>
              <a:ext cx="39042" cy="56135"/>
            </a:xfrm>
            <a:custGeom>
              <a:avLst/>
              <a:gdLst>
                <a:gd name="connsiteX0" fmla="*/ 39186 w 39042"/>
                <a:gd name="connsiteY0" fmla="*/ 40808 h 56135"/>
                <a:gd name="connsiteX1" fmla="*/ 36182 w 39042"/>
                <a:gd name="connsiteY1" fmla="*/ 40808 h 56135"/>
                <a:gd name="connsiteX2" fmla="*/ 33886 w 39042"/>
                <a:gd name="connsiteY2" fmla="*/ 48502 h 56135"/>
                <a:gd name="connsiteX3" fmla="*/ 25141 w 39042"/>
                <a:gd name="connsiteY3" fmla="*/ 49009 h 56135"/>
                <a:gd name="connsiteX4" fmla="*/ 8888 w 39042"/>
                <a:gd name="connsiteY4" fmla="*/ 49009 h 56135"/>
                <a:gd name="connsiteX5" fmla="*/ 26554 w 39042"/>
                <a:gd name="connsiteY5" fmla="*/ 34806 h 56135"/>
                <a:gd name="connsiteX6" fmla="*/ 39186 w 39042"/>
                <a:gd name="connsiteY6" fmla="*/ 16545 h 56135"/>
                <a:gd name="connsiteX7" fmla="*/ 18516 w 39042"/>
                <a:gd name="connsiteY7" fmla="*/ 59 h 56135"/>
                <a:gd name="connsiteX8" fmla="*/ 143 w 39042"/>
                <a:gd name="connsiteY8" fmla="*/ 15192 h 56135"/>
                <a:gd name="connsiteX9" fmla="*/ 4824 w 39042"/>
                <a:gd name="connsiteY9" fmla="*/ 19927 h 56135"/>
                <a:gd name="connsiteX10" fmla="*/ 9506 w 39042"/>
                <a:gd name="connsiteY10" fmla="*/ 15446 h 56135"/>
                <a:gd name="connsiteX11" fmla="*/ 4294 w 39042"/>
                <a:gd name="connsiteY11" fmla="*/ 10965 h 56135"/>
                <a:gd name="connsiteX12" fmla="*/ 17191 w 39042"/>
                <a:gd name="connsiteY12" fmla="*/ 3103 h 56135"/>
                <a:gd name="connsiteX13" fmla="*/ 30617 w 39042"/>
                <a:gd name="connsiteY13" fmla="*/ 16545 h 56135"/>
                <a:gd name="connsiteX14" fmla="*/ 22314 w 39042"/>
                <a:gd name="connsiteY14" fmla="*/ 32777 h 56135"/>
                <a:gd name="connsiteX15" fmla="*/ 1026 w 39042"/>
                <a:gd name="connsiteY15" fmla="*/ 52898 h 56135"/>
                <a:gd name="connsiteX16" fmla="*/ 143 w 39042"/>
                <a:gd name="connsiteY16" fmla="*/ 56195 h 56135"/>
                <a:gd name="connsiteX17" fmla="*/ 36536 w 39042"/>
                <a:gd name="connsiteY17" fmla="*/ 56195 h 56135"/>
                <a:gd name="connsiteX18" fmla="*/ 39186 w 39042"/>
                <a:gd name="connsiteY18" fmla="*/ 40808 h 5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9042" h="56135">
                  <a:moveTo>
                    <a:pt x="39186" y="40808"/>
                  </a:moveTo>
                  <a:lnTo>
                    <a:pt x="36182" y="40808"/>
                  </a:lnTo>
                  <a:cubicBezTo>
                    <a:pt x="35917" y="42668"/>
                    <a:pt x="35034" y="47656"/>
                    <a:pt x="33886" y="48502"/>
                  </a:cubicBezTo>
                  <a:cubicBezTo>
                    <a:pt x="33179" y="49009"/>
                    <a:pt x="26377" y="49009"/>
                    <a:pt x="25141" y="49009"/>
                  </a:cubicBezTo>
                  <a:lnTo>
                    <a:pt x="8888" y="49009"/>
                  </a:lnTo>
                  <a:cubicBezTo>
                    <a:pt x="18163" y="41147"/>
                    <a:pt x="21254" y="38779"/>
                    <a:pt x="26554" y="34806"/>
                  </a:cubicBezTo>
                  <a:cubicBezTo>
                    <a:pt x="33091" y="29818"/>
                    <a:pt x="39186" y="24576"/>
                    <a:pt x="39186" y="16545"/>
                  </a:cubicBezTo>
                  <a:cubicBezTo>
                    <a:pt x="39186" y="6315"/>
                    <a:pt x="29822" y="59"/>
                    <a:pt x="18516" y="59"/>
                  </a:cubicBezTo>
                  <a:cubicBezTo>
                    <a:pt x="7563" y="59"/>
                    <a:pt x="143" y="7414"/>
                    <a:pt x="143" y="15192"/>
                  </a:cubicBezTo>
                  <a:cubicBezTo>
                    <a:pt x="143" y="19504"/>
                    <a:pt x="3941" y="19927"/>
                    <a:pt x="4824" y="19927"/>
                  </a:cubicBezTo>
                  <a:cubicBezTo>
                    <a:pt x="6944" y="19927"/>
                    <a:pt x="9506" y="18489"/>
                    <a:pt x="9506" y="15446"/>
                  </a:cubicBezTo>
                  <a:cubicBezTo>
                    <a:pt x="9506" y="13924"/>
                    <a:pt x="8888" y="10965"/>
                    <a:pt x="4294" y="10965"/>
                  </a:cubicBezTo>
                  <a:cubicBezTo>
                    <a:pt x="7033" y="4963"/>
                    <a:pt x="13039" y="3103"/>
                    <a:pt x="17191" y="3103"/>
                  </a:cubicBezTo>
                  <a:cubicBezTo>
                    <a:pt x="26024" y="3103"/>
                    <a:pt x="30617" y="9697"/>
                    <a:pt x="30617" y="16545"/>
                  </a:cubicBezTo>
                  <a:cubicBezTo>
                    <a:pt x="30617" y="23900"/>
                    <a:pt x="25141" y="29733"/>
                    <a:pt x="22314" y="32777"/>
                  </a:cubicBezTo>
                  <a:lnTo>
                    <a:pt x="1026" y="52898"/>
                  </a:lnTo>
                  <a:cubicBezTo>
                    <a:pt x="143" y="53659"/>
                    <a:pt x="143" y="53828"/>
                    <a:pt x="143" y="56195"/>
                  </a:cubicBezTo>
                  <a:lnTo>
                    <a:pt x="36536" y="56195"/>
                  </a:lnTo>
                  <a:lnTo>
                    <a:pt x="39186" y="40808"/>
                  </a:lnTo>
                  <a:close/>
                </a:path>
              </a:pathLst>
            </a:custGeom>
            <a:solidFill>
              <a:srgbClr val="000000"/>
            </a:solidFill>
            <a:ln w="12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7" name="Dowolny kształt: kształt 76">
              <a:extLst>
                <a:ext uri="{FF2B5EF4-FFF2-40B4-BE49-F238E27FC236}">
                  <a16:creationId xmlns:a16="http://schemas.microsoft.com/office/drawing/2014/main" id="{21E20992-4A1B-E5DB-6392-46EE3DB81AE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2308954" y="4811843"/>
              <a:ext cx="48078" cy="55435"/>
            </a:xfrm>
            <a:custGeom>
              <a:avLst/>
              <a:gdLst>
                <a:gd name="connsiteX0" fmla="*/ 10623 w 48078"/>
                <a:gd name="connsiteY0" fmla="*/ 27841 h 55435"/>
                <a:gd name="connsiteX1" fmla="*/ 27658 w 48078"/>
                <a:gd name="connsiteY1" fmla="*/ 3082 h 55435"/>
                <a:gd name="connsiteX2" fmla="*/ 41160 w 48078"/>
                <a:gd name="connsiteY2" fmla="*/ 7551 h 55435"/>
                <a:gd name="connsiteX3" fmla="*/ 35229 w 48078"/>
                <a:gd name="connsiteY3" fmla="*/ 13106 h 55435"/>
                <a:gd name="connsiteX4" fmla="*/ 41034 w 48078"/>
                <a:gd name="connsiteY4" fmla="*/ 18662 h 55435"/>
                <a:gd name="connsiteX5" fmla="*/ 46839 w 48078"/>
                <a:gd name="connsiteY5" fmla="*/ 12986 h 55435"/>
                <a:gd name="connsiteX6" fmla="*/ 27532 w 48078"/>
                <a:gd name="connsiteY6" fmla="*/ 63 h 55435"/>
                <a:gd name="connsiteX7" fmla="*/ 149 w 48078"/>
                <a:gd name="connsiteY7" fmla="*/ 28082 h 55435"/>
                <a:gd name="connsiteX8" fmla="*/ 27280 w 48078"/>
                <a:gd name="connsiteY8" fmla="*/ 55498 h 55435"/>
                <a:gd name="connsiteX9" fmla="*/ 48227 w 48078"/>
                <a:gd name="connsiteY9" fmla="*/ 39798 h 55435"/>
                <a:gd name="connsiteX10" fmla="*/ 46586 w 48078"/>
                <a:gd name="connsiteY10" fmla="*/ 38590 h 55435"/>
                <a:gd name="connsiteX11" fmla="*/ 44946 w 48078"/>
                <a:gd name="connsiteY11" fmla="*/ 39798 h 55435"/>
                <a:gd name="connsiteX12" fmla="*/ 28415 w 48078"/>
                <a:gd name="connsiteY12" fmla="*/ 52479 h 55435"/>
                <a:gd name="connsiteX13" fmla="*/ 10623 w 48078"/>
                <a:gd name="connsiteY13" fmla="*/ 27841 h 5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078" h="55435">
                  <a:moveTo>
                    <a:pt x="10623" y="27841"/>
                  </a:moveTo>
                  <a:cubicBezTo>
                    <a:pt x="10623" y="8155"/>
                    <a:pt x="20970" y="3082"/>
                    <a:pt x="27658" y="3082"/>
                  </a:cubicBezTo>
                  <a:cubicBezTo>
                    <a:pt x="28794" y="3082"/>
                    <a:pt x="36744" y="3203"/>
                    <a:pt x="41160" y="7551"/>
                  </a:cubicBezTo>
                  <a:cubicBezTo>
                    <a:pt x="35987" y="7913"/>
                    <a:pt x="35229" y="11536"/>
                    <a:pt x="35229" y="13106"/>
                  </a:cubicBezTo>
                  <a:cubicBezTo>
                    <a:pt x="35229" y="16247"/>
                    <a:pt x="37501" y="18662"/>
                    <a:pt x="41034" y="18662"/>
                  </a:cubicBezTo>
                  <a:cubicBezTo>
                    <a:pt x="44315" y="18662"/>
                    <a:pt x="46839" y="16609"/>
                    <a:pt x="46839" y="12986"/>
                  </a:cubicBezTo>
                  <a:cubicBezTo>
                    <a:pt x="46839" y="4773"/>
                    <a:pt x="37248" y="63"/>
                    <a:pt x="27532" y="63"/>
                  </a:cubicBezTo>
                  <a:cubicBezTo>
                    <a:pt x="11758" y="63"/>
                    <a:pt x="149" y="13106"/>
                    <a:pt x="149" y="28082"/>
                  </a:cubicBezTo>
                  <a:cubicBezTo>
                    <a:pt x="149" y="43542"/>
                    <a:pt x="12642" y="55498"/>
                    <a:pt x="27280" y="55498"/>
                  </a:cubicBezTo>
                  <a:cubicBezTo>
                    <a:pt x="44189" y="55498"/>
                    <a:pt x="48227" y="41005"/>
                    <a:pt x="48227" y="39798"/>
                  </a:cubicBezTo>
                  <a:cubicBezTo>
                    <a:pt x="48227" y="38590"/>
                    <a:pt x="46965" y="38590"/>
                    <a:pt x="46586" y="38590"/>
                  </a:cubicBezTo>
                  <a:cubicBezTo>
                    <a:pt x="45451" y="38590"/>
                    <a:pt x="45198" y="39073"/>
                    <a:pt x="44946" y="39798"/>
                  </a:cubicBezTo>
                  <a:cubicBezTo>
                    <a:pt x="41287" y="51030"/>
                    <a:pt x="33084" y="52479"/>
                    <a:pt x="28415" y="52479"/>
                  </a:cubicBezTo>
                  <a:cubicBezTo>
                    <a:pt x="21727" y="52479"/>
                    <a:pt x="10623" y="47286"/>
                    <a:pt x="10623" y="27841"/>
                  </a:cubicBezTo>
                  <a:close/>
                </a:path>
              </a:pathLst>
            </a:custGeom>
            <a:solidFill>
              <a:srgbClr val="000000"/>
            </a:solidFill>
            <a:ln w="12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8" name="Dowolny kształt: kształt 77">
              <a:extLst>
                <a:ext uri="{FF2B5EF4-FFF2-40B4-BE49-F238E27FC236}">
                  <a16:creationId xmlns:a16="http://schemas.microsoft.com/office/drawing/2014/main" id="{CA277665-82D0-B6AF-44B0-169100B07682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2364281" y="4811843"/>
              <a:ext cx="55901" cy="55435"/>
            </a:xfrm>
            <a:custGeom>
              <a:avLst/>
              <a:gdLst>
                <a:gd name="connsiteX0" fmla="*/ 56055 w 55901"/>
                <a:gd name="connsiteY0" fmla="*/ 28324 h 55435"/>
                <a:gd name="connsiteX1" fmla="*/ 28167 w 55901"/>
                <a:gd name="connsiteY1" fmla="*/ 63 h 55435"/>
                <a:gd name="connsiteX2" fmla="*/ 153 w 55901"/>
                <a:gd name="connsiteY2" fmla="*/ 28324 h 55435"/>
                <a:gd name="connsiteX3" fmla="*/ 28041 w 55901"/>
                <a:gd name="connsiteY3" fmla="*/ 55498 h 55435"/>
                <a:gd name="connsiteX4" fmla="*/ 56055 w 55901"/>
                <a:gd name="connsiteY4" fmla="*/ 28324 h 55435"/>
                <a:gd name="connsiteX5" fmla="*/ 28167 w 55901"/>
                <a:gd name="connsiteY5" fmla="*/ 52479 h 55435"/>
                <a:gd name="connsiteX6" fmla="*/ 13782 w 55901"/>
                <a:gd name="connsiteY6" fmla="*/ 44387 h 55435"/>
                <a:gd name="connsiteX7" fmla="*/ 10627 w 55901"/>
                <a:gd name="connsiteY7" fmla="*/ 27358 h 55435"/>
                <a:gd name="connsiteX8" fmla="*/ 13656 w 55901"/>
                <a:gd name="connsiteY8" fmla="*/ 10812 h 55435"/>
                <a:gd name="connsiteX9" fmla="*/ 28041 w 55901"/>
                <a:gd name="connsiteY9" fmla="*/ 2720 h 55435"/>
                <a:gd name="connsiteX10" fmla="*/ 42300 w 55901"/>
                <a:gd name="connsiteY10" fmla="*/ 10570 h 55435"/>
                <a:gd name="connsiteX11" fmla="*/ 45581 w 55901"/>
                <a:gd name="connsiteY11" fmla="*/ 27358 h 55435"/>
                <a:gd name="connsiteX12" fmla="*/ 42805 w 55901"/>
                <a:gd name="connsiteY12" fmla="*/ 43542 h 55435"/>
                <a:gd name="connsiteX13" fmla="*/ 28167 w 55901"/>
                <a:gd name="connsiteY13" fmla="*/ 52479 h 5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901" h="55435">
                  <a:moveTo>
                    <a:pt x="56055" y="28324"/>
                  </a:moveTo>
                  <a:cubicBezTo>
                    <a:pt x="56055" y="12865"/>
                    <a:pt x="43436" y="63"/>
                    <a:pt x="28167" y="63"/>
                  </a:cubicBezTo>
                  <a:cubicBezTo>
                    <a:pt x="12394" y="63"/>
                    <a:pt x="153" y="13227"/>
                    <a:pt x="153" y="28324"/>
                  </a:cubicBezTo>
                  <a:cubicBezTo>
                    <a:pt x="153" y="43904"/>
                    <a:pt x="13277" y="55498"/>
                    <a:pt x="28041" y="55498"/>
                  </a:cubicBezTo>
                  <a:cubicBezTo>
                    <a:pt x="43310" y="55498"/>
                    <a:pt x="56055" y="43662"/>
                    <a:pt x="56055" y="28324"/>
                  </a:cubicBezTo>
                  <a:close/>
                  <a:moveTo>
                    <a:pt x="28167" y="52479"/>
                  </a:moveTo>
                  <a:cubicBezTo>
                    <a:pt x="22741" y="52479"/>
                    <a:pt x="17189" y="49943"/>
                    <a:pt x="13782" y="44387"/>
                  </a:cubicBezTo>
                  <a:cubicBezTo>
                    <a:pt x="10627" y="39073"/>
                    <a:pt x="10627" y="31706"/>
                    <a:pt x="10627" y="27358"/>
                  </a:cubicBezTo>
                  <a:cubicBezTo>
                    <a:pt x="10627" y="22648"/>
                    <a:pt x="10627" y="16126"/>
                    <a:pt x="13656" y="10812"/>
                  </a:cubicBezTo>
                  <a:cubicBezTo>
                    <a:pt x="17063" y="5256"/>
                    <a:pt x="22994" y="2720"/>
                    <a:pt x="28041" y="2720"/>
                  </a:cubicBezTo>
                  <a:cubicBezTo>
                    <a:pt x="33593" y="2720"/>
                    <a:pt x="39020" y="5377"/>
                    <a:pt x="42300" y="10570"/>
                  </a:cubicBezTo>
                  <a:cubicBezTo>
                    <a:pt x="45581" y="15763"/>
                    <a:pt x="45581" y="22768"/>
                    <a:pt x="45581" y="27358"/>
                  </a:cubicBezTo>
                  <a:cubicBezTo>
                    <a:pt x="45581" y="31706"/>
                    <a:pt x="45581" y="38227"/>
                    <a:pt x="42805" y="43542"/>
                  </a:cubicBezTo>
                  <a:cubicBezTo>
                    <a:pt x="40029" y="48976"/>
                    <a:pt x="34477" y="52479"/>
                    <a:pt x="28167" y="52479"/>
                  </a:cubicBezTo>
                  <a:close/>
                </a:path>
              </a:pathLst>
            </a:custGeom>
            <a:solidFill>
              <a:srgbClr val="000000"/>
            </a:solidFill>
            <a:ln w="12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9" name="Dowolny kształt: kształt 78">
              <a:extLst>
                <a:ext uri="{FF2B5EF4-FFF2-40B4-BE49-F238E27FC236}">
                  <a16:creationId xmlns:a16="http://schemas.microsoft.com/office/drawing/2014/main" id="{BAB67E07-75F3-AB3A-1B3A-08B58DDA6EE1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2428007" y="4811843"/>
              <a:ext cx="41263" cy="55435"/>
            </a:xfrm>
            <a:custGeom>
              <a:avLst/>
              <a:gdLst>
                <a:gd name="connsiteX0" fmla="*/ 22241 w 41263"/>
                <a:gd name="connsiteY0" fmla="*/ 30739 h 55435"/>
                <a:gd name="connsiteX1" fmla="*/ 35365 w 41263"/>
                <a:gd name="connsiteY1" fmla="*/ 41851 h 55435"/>
                <a:gd name="connsiteX2" fmla="*/ 21106 w 41263"/>
                <a:gd name="connsiteY2" fmla="*/ 52841 h 55435"/>
                <a:gd name="connsiteX3" fmla="*/ 3565 w 41263"/>
                <a:gd name="connsiteY3" fmla="*/ 35691 h 55435"/>
                <a:gd name="connsiteX4" fmla="*/ 1799 w 41263"/>
                <a:gd name="connsiteY4" fmla="*/ 33638 h 55435"/>
                <a:gd name="connsiteX5" fmla="*/ 158 w 41263"/>
                <a:gd name="connsiteY5" fmla="*/ 36657 h 55435"/>
                <a:gd name="connsiteX6" fmla="*/ 158 w 41263"/>
                <a:gd name="connsiteY6" fmla="*/ 52600 h 55435"/>
                <a:gd name="connsiteX7" fmla="*/ 1546 w 41263"/>
                <a:gd name="connsiteY7" fmla="*/ 55498 h 55435"/>
                <a:gd name="connsiteX8" fmla="*/ 4701 w 41263"/>
                <a:gd name="connsiteY8" fmla="*/ 53083 h 55435"/>
                <a:gd name="connsiteX9" fmla="*/ 7225 w 41263"/>
                <a:gd name="connsiteY9" fmla="*/ 50305 h 55435"/>
                <a:gd name="connsiteX10" fmla="*/ 21106 w 41263"/>
                <a:gd name="connsiteY10" fmla="*/ 55498 h 55435"/>
                <a:gd name="connsiteX11" fmla="*/ 41422 w 41263"/>
                <a:gd name="connsiteY11" fmla="*/ 38711 h 55435"/>
                <a:gd name="connsiteX12" fmla="*/ 36122 w 41263"/>
                <a:gd name="connsiteY12" fmla="*/ 27237 h 55435"/>
                <a:gd name="connsiteX13" fmla="*/ 21737 w 41263"/>
                <a:gd name="connsiteY13" fmla="*/ 21440 h 55435"/>
                <a:gd name="connsiteX14" fmla="*/ 6215 w 41263"/>
                <a:gd name="connsiteY14" fmla="*/ 11536 h 55435"/>
                <a:gd name="connsiteX15" fmla="*/ 20349 w 41263"/>
                <a:gd name="connsiteY15" fmla="*/ 2357 h 55435"/>
                <a:gd name="connsiteX16" fmla="*/ 35113 w 41263"/>
                <a:gd name="connsiteY16" fmla="*/ 16971 h 55435"/>
                <a:gd name="connsiteX17" fmla="*/ 36627 w 41263"/>
                <a:gd name="connsiteY17" fmla="*/ 18058 h 55435"/>
                <a:gd name="connsiteX18" fmla="*/ 38267 w 41263"/>
                <a:gd name="connsiteY18" fmla="*/ 15160 h 55435"/>
                <a:gd name="connsiteX19" fmla="*/ 38267 w 41263"/>
                <a:gd name="connsiteY19" fmla="*/ 2961 h 55435"/>
                <a:gd name="connsiteX20" fmla="*/ 36879 w 41263"/>
                <a:gd name="connsiteY20" fmla="*/ 63 h 55435"/>
                <a:gd name="connsiteX21" fmla="*/ 34356 w 41263"/>
                <a:gd name="connsiteY21" fmla="*/ 1512 h 55435"/>
                <a:gd name="connsiteX22" fmla="*/ 32210 w 41263"/>
                <a:gd name="connsiteY22" fmla="*/ 3444 h 55435"/>
                <a:gd name="connsiteX23" fmla="*/ 20349 w 41263"/>
                <a:gd name="connsiteY23" fmla="*/ 63 h 55435"/>
                <a:gd name="connsiteX24" fmla="*/ 158 w 41263"/>
                <a:gd name="connsiteY24" fmla="*/ 14918 h 55435"/>
                <a:gd name="connsiteX25" fmla="*/ 5584 w 41263"/>
                <a:gd name="connsiteY25" fmla="*/ 25184 h 55435"/>
                <a:gd name="connsiteX26" fmla="*/ 22241 w 41263"/>
                <a:gd name="connsiteY26" fmla="*/ 30739 h 5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263" h="55435">
                  <a:moveTo>
                    <a:pt x="22241" y="30739"/>
                  </a:moveTo>
                  <a:cubicBezTo>
                    <a:pt x="25018" y="31223"/>
                    <a:pt x="35365" y="33155"/>
                    <a:pt x="35365" y="41851"/>
                  </a:cubicBezTo>
                  <a:cubicBezTo>
                    <a:pt x="35365" y="48010"/>
                    <a:pt x="30948" y="52841"/>
                    <a:pt x="21106" y="52841"/>
                  </a:cubicBezTo>
                  <a:cubicBezTo>
                    <a:pt x="10506" y="52841"/>
                    <a:pt x="5963" y="45957"/>
                    <a:pt x="3565" y="35691"/>
                  </a:cubicBezTo>
                  <a:cubicBezTo>
                    <a:pt x="3187" y="34121"/>
                    <a:pt x="3061" y="33638"/>
                    <a:pt x="1799" y="33638"/>
                  </a:cubicBezTo>
                  <a:cubicBezTo>
                    <a:pt x="158" y="33638"/>
                    <a:pt x="158" y="34483"/>
                    <a:pt x="158" y="36657"/>
                  </a:cubicBezTo>
                  <a:lnTo>
                    <a:pt x="158" y="52600"/>
                  </a:lnTo>
                  <a:cubicBezTo>
                    <a:pt x="158" y="54653"/>
                    <a:pt x="158" y="55498"/>
                    <a:pt x="1546" y="55498"/>
                  </a:cubicBezTo>
                  <a:cubicBezTo>
                    <a:pt x="2177" y="55498"/>
                    <a:pt x="2304" y="55377"/>
                    <a:pt x="4701" y="53083"/>
                  </a:cubicBezTo>
                  <a:cubicBezTo>
                    <a:pt x="4953" y="52841"/>
                    <a:pt x="4953" y="52600"/>
                    <a:pt x="7225" y="50305"/>
                  </a:cubicBezTo>
                  <a:cubicBezTo>
                    <a:pt x="12777" y="55377"/>
                    <a:pt x="18456" y="55498"/>
                    <a:pt x="21106" y="55498"/>
                  </a:cubicBezTo>
                  <a:cubicBezTo>
                    <a:pt x="35617" y="55498"/>
                    <a:pt x="41422" y="47406"/>
                    <a:pt x="41422" y="38711"/>
                  </a:cubicBezTo>
                  <a:cubicBezTo>
                    <a:pt x="41422" y="32310"/>
                    <a:pt x="37636" y="28686"/>
                    <a:pt x="36122" y="27237"/>
                  </a:cubicBezTo>
                  <a:cubicBezTo>
                    <a:pt x="31958" y="23372"/>
                    <a:pt x="27037" y="22406"/>
                    <a:pt x="21737" y="21440"/>
                  </a:cubicBezTo>
                  <a:cubicBezTo>
                    <a:pt x="14670" y="20111"/>
                    <a:pt x="6215" y="18541"/>
                    <a:pt x="6215" y="11536"/>
                  </a:cubicBezTo>
                  <a:cubicBezTo>
                    <a:pt x="6215" y="7309"/>
                    <a:pt x="9496" y="2357"/>
                    <a:pt x="20349" y="2357"/>
                  </a:cubicBezTo>
                  <a:cubicBezTo>
                    <a:pt x="34229" y="2357"/>
                    <a:pt x="34860" y="13227"/>
                    <a:pt x="35113" y="16971"/>
                  </a:cubicBezTo>
                  <a:cubicBezTo>
                    <a:pt x="35239" y="18058"/>
                    <a:pt x="36375" y="18058"/>
                    <a:pt x="36627" y="18058"/>
                  </a:cubicBezTo>
                  <a:cubicBezTo>
                    <a:pt x="38267" y="18058"/>
                    <a:pt x="38267" y="17454"/>
                    <a:pt x="38267" y="15160"/>
                  </a:cubicBezTo>
                  <a:lnTo>
                    <a:pt x="38267" y="2961"/>
                  </a:lnTo>
                  <a:cubicBezTo>
                    <a:pt x="38267" y="908"/>
                    <a:pt x="38267" y="63"/>
                    <a:pt x="36879" y="63"/>
                  </a:cubicBezTo>
                  <a:cubicBezTo>
                    <a:pt x="36248" y="63"/>
                    <a:pt x="35996" y="63"/>
                    <a:pt x="34356" y="1512"/>
                  </a:cubicBezTo>
                  <a:cubicBezTo>
                    <a:pt x="33977" y="1995"/>
                    <a:pt x="32715" y="3082"/>
                    <a:pt x="32210" y="3444"/>
                  </a:cubicBezTo>
                  <a:cubicBezTo>
                    <a:pt x="27415" y="63"/>
                    <a:pt x="22241" y="63"/>
                    <a:pt x="20349" y="63"/>
                  </a:cubicBezTo>
                  <a:cubicBezTo>
                    <a:pt x="4953" y="63"/>
                    <a:pt x="158" y="8155"/>
                    <a:pt x="158" y="14918"/>
                  </a:cubicBezTo>
                  <a:cubicBezTo>
                    <a:pt x="158" y="19145"/>
                    <a:pt x="2177" y="22527"/>
                    <a:pt x="5584" y="25184"/>
                  </a:cubicBezTo>
                  <a:cubicBezTo>
                    <a:pt x="9622" y="28324"/>
                    <a:pt x="13156" y="29049"/>
                    <a:pt x="22241" y="30739"/>
                  </a:cubicBezTo>
                  <a:close/>
                </a:path>
              </a:pathLst>
            </a:custGeom>
            <a:solidFill>
              <a:srgbClr val="000000"/>
            </a:solidFill>
            <a:ln w="12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0" name="Dowolny kształt: kształt 79">
              <a:extLst>
                <a:ext uri="{FF2B5EF4-FFF2-40B4-BE49-F238E27FC236}">
                  <a16:creationId xmlns:a16="http://schemas.microsoft.com/office/drawing/2014/main" id="{FF3F7F61-2A34-0D76-4272-8339A9804722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2500958" y="4812568"/>
              <a:ext cx="71801" cy="79711"/>
            </a:xfrm>
            <a:custGeom>
              <a:avLst/>
              <a:gdLst>
                <a:gd name="connsiteX0" fmla="*/ 15307 w 71801"/>
                <a:gd name="connsiteY0" fmla="*/ 73977 h 79711"/>
                <a:gd name="connsiteX1" fmla="*/ 14676 w 71801"/>
                <a:gd name="connsiteY1" fmla="*/ 76392 h 79711"/>
                <a:gd name="connsiteX2" fmla="*/ 18335 w 71801"/>
                <a:gd name="connsiteY2" fmla="*/ 79774 h 79711"/>
                <a:gd name="connsiteX3" fmla="*/ 23004 w 71801"/>
                <a:gd name="connsiteY3" fmla="*/ 76634 h 79711"/>
                <a:gd name="connsiteX4" fmla="*/ 27421 w 71801"/>
                <a:gd name="connsiteY4" fmla="*/ 54532 h 79711"/>
                <a:gd name="connsiteX5" fmla="*/ 31585 w 71801"/>
                <a:gd name="connsiteY5" fmla="*/ 54774 h 79711"/>
                <a:gd name="connsiteX6" fmla="*/ 71965 w 71801"/>
                <a:gd name="connsiteY6" fmla="*/ 16730 h 79711"/>
                <a:gd name="connsiteX7" fmla="*/ 57580 w 71801"/>
                <a:gd name="connsiteY7" fmla="*/ 63 h 79711"/>
                <a:gd name="connsiteX8" fmla="*/ 24140 w 71801"/>
                <a:gd name="connsiteY8" fmla="*/ 47044 h 79711"/>
                <a:gd name="connsiteX9" fmla="*/ 3445 w 71801"/>
                <a:gd name="connsiteY9" fmla="*/ 29169 h 79711"/>
                <a:gd name="connsiteX10" fmla="*/ 13919 w 71801"/>
                <a:gd name="connsiteY10" fmla="*/ 4169 h 79711"/>
                <a:gd name="connsiteX11" fmla="*/ 14928 w 71801"/>
                <a:gd name="connsiteY11" fmla="*/ 2599 h 79711"/>
                <a:gd name="connsiteX12" fmla="*/ 13414 w 71801"/>
                <a:gd name="connsiteY12" fmla="*/ 1391 h 79711"/>
                <a:gd name="connsiteX13" fmla="*/ 164 w 71801"/>
                <a:gd name="connsiteY13" fmla="*/ 30498 h 79711"/>
                <a:gd name="connsiteX14" fmla="*/ 21995 w 71801"/>
                <a:gd name="connsiteY14" fmla="*/ 53687 h 79711"/>
                <a:gd name="connsiteX15" fmla="*/ 15307 w 71801"/>
                <a:gd name="connsiteY15" fmla="*/ 73977 h 79711"/>
                <a:gd name="connsiteX16" fmla="*/ 32721 w 71801"/>
                <a:gd name="connsiteY16" fmla="*/ 47769 h 79711"/>
                <a:gd name="connsiteX17" fmla="*/ 30449 w 71801"/>
                <a:gd name="connsiteY17" fmla="*/ 47648 h 79711"/>
                <a:gd name="connsiteX18" fmla="*/ 28809 w 71801"/>
                <a:gd name="connsiteY18" fmla="*/ 47165 h 79711"/>
                <a:gd name="connsiteX19" fmla="*/ 31333 w 71801"/>
                <a:gd name="connsiteY19" fmla="*/ 34121 h 79711"/>
                <a:gd name="connsiteX20" fmla="*/ 56318 w 71801"/>
                <a:gd name="connsiteY20" fmla="*/ 7068 h 79711"/>
                <a:gd name="connsiteX21" fmla="*/ 68432 w 71801"/>
                <a:gd name="connsiteY21" fmla="*/ 19387 h 79711"/>
                <a:gd name="connsiteX22" fmla="*/ 32721 w 71801"/>
                <a:gd name="connsiteY22" fmla="*/ 47769 h 79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1801" h="79711">
                  <a:moveTo>
                    <a:pt x="15307" y="73977"/>
                  </a:moveTo>
                  <a:cubicBezTo>
                    <a:pt x="14802" y="75547"/>
                    <a:pt x="14676" y="75788"/>
                    <a:pt x="14676" y="76392"/>
                  </a:cubicBezTo>
                  <a:cubicBezTo>
                    <a:pt x="14676" y="79049"/>
                    <a:pt x="17073" y="79774"/>
                    <a:pt x="18335" y="79774"/>
                  </a:cubicBezTo>
                  <a:cubicBezTo>
                    <a:pt x="18966" y="79774"/>
                    <a:pt x="21742" y="79412"/>
                    <a:pt x="23004" y="76634"/>
                  </a:cubicBezTo>
                  <a:cubicBezTo>
                    <a:pt x="23383" y="75668"/>
                    <a:pt x="24014" y="71682"/>
                    <a:pt x="27421" y="54532"/>
                  </a:cubicBezTo>
                  <a:cubicBezTo>
                    <a:pt x="28556" y="54653"/>
                    <a:pt x="29440" y="54774"/>
                    <a:pt x="31585" y="54774"/>
                  </a:cubicBezTo>
                  <a:cubicBezTo>
                    <a:pt x="52532" y="54774"/>
                    <a:pt x="71965" y="35812"/>
                    <a:pt x="71965" y="16730"/>
                  </a:cubicBezTo>
                  <a:cubicBezTo>
                    <a:pt x="71965" y="7309"/>
                    <a:pt x="67044" y="63"/>
                    <a:pt x="57580" y="63"/>
                  </a:cubicBezTo>
                  <a:cubicBezTo>
                    <a:pt x="39282" y="63"/>
                    <a:pt x="31711" y="23493"/>
                    <a:pt x="24140" y="47044"/>
                  </a:cubicBezTo>
                  <a:cubicBezTo>
                    <a:pt x="10511" y="44629"/>
                    <a:pt x="3445" y="37865"/>
                    <a:pt x="3445" y="29169"/>
                  </a:cubicBezTo>
                  <a:cubicBezTo>
                    <a:pt x="3445" y="25788"/>
                    <a:pt x="6347" y="12503"/>
                    <a:pt x="13919" y="4169"/>
                  </a:cubicBezTo>
                  <a:cubicBezTo>
                    <a:pt x="14928" y="3082"/>
                    <a:pt x="14928" y="2841"/>
                    <a:pt x="14928" y="2599"/>
                  </a:cubicBezTo>
                  <a:cubicBezTo>
                    <a:pt x="14928" y="2116"/>
                    <a:pt x="14676" y="1391"/>
                    <a:pt x="13414" y="1391"/>
                  </a:cubicBezTo>
                  <a:cubicBezTo>
                    <a:pt x="9880" y="1391"/>
                    <a:pt x="164" y="18904"/>
                    <a:pt x="164" y="30498"/>
                  </a:cubicBezTo>
                  <a:cubicBezTo>
                    <a:pt x="164" y="41851"/>
                    <a:pt x="8492" y="50667"/>
                    <a:pt x="21995" y="53687"/>
                  </a:cubicBezTo>
                  <a:lnTo>
                    <a:pt x="15307" y="73977"/>
                  </a:lnTo>
                  <a:close/>
                  <a:moveTo>
                    <a:pt x="32721" y="47769"/>
                  </a:moveTo>
                  <a:cubicBezTo>
                    <a:pt x="31711" y="47769"/>
                    <a:pt x="31459" y="47769"/>
                    <a:pt x="30449" y="47648"/>
                  </a:cubicBezTo>
                  <a:cubicBezTo>
                    <a:pt x="28935" y="47648"/>
                    <a:pt x="28809" y="47527"/>
                    <a:pt x="28809" y="47165"/>
                  </a:cubicBezTo>
                  <a:cubicBezTo>
                    <a:pt x="28809" y="46923"/>
                    <a:pt x="30954" y="35933"/>
                    <a:pt x="31333" y="34121"/>
                  </a:cubicBezTo>
                  <a:cubicBezTo>
                    <a:pt x="35244" y="18662"/>
                    <a:pt x="45087" y="7068"/>
                    <a:pt x="56318" y="7068"/>
                  </a:cubicBezTo>
                  <a:cubicBezTo>
                    <a:pt x="65025" y="7068"/>
                    <a:pt x="68432" y="13589"/>
                    <a:pt x="68432" y="19387"/>
                  </a:cubicBezTo>
                  <a:cubicBezTo>
                    <a:pt x="68432" y="33034"/>
                    <a:pt x="52154" y="47769"/>
                    <a:pt x="32721" y="47769"/>
                  </a:cubicBezTo>
                  <a:close/>
                </a:path>
              </a:pathLst>
            </a:custGeom>
            <a:solidFill>
              <a:srgbClr val="000000"/>
            </a:solidFill>
            <a:ln w="12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7" grpId="0" animBg="1"/>
      <p:bldP spid="43" grpId="0" animBg="1"/>
      <p:bldP spid="3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379232" y="928791"/>
            <a:ext cx="5800902" cy="1486405"/>
            <a:chOff x="35496" y="1928821"/>
            <a:chExt cx="8825238" cy="2088232"/>
          </a:xfrm>
        </p:grpSpPr>
        <p:pic>
          <p:nvPicPr>
            <p:cNvPr id="7" name="Obraz 6" descr="Wycinek ekranu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63"/>
            <a:stretch/>
          </p:blipFill>
          <p:spPr>
            <a:xfrm>
              <a:off x="35496" y="1928821"/>
              <a:ext cx="7740000" cy="2088232"/>
            </a:xfrm>
            <a:prstGeom prst="rect">
              <a:avLst/>
            </a:prstGeom>
          </p:spPr>
        </p:pic>
        <p:pic>
          <p:nvPicPr>
            <p:cNvPr id="8" name="Obraz 7" descr="\documentclass{slides}\pagestyle{empty}&#10;\usepackage{color,amsmath}&#10;\renewcommand{\familydefault}{cmr}&#10;\begin{document}&#10;%\pagecolor{blue}&#10;%\color{blue}&#10;$$&#10;\textcolor{red}{\tilde{\theta}(\omega)}&#10;$$&#10;\end{document}&#10;" title="IguanaTex Bitmap Display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0392" y="2676411"/>
              <a:ext cx="760342" cy="404598"/>
            </a:xfrm>
            <a:prstGeom prst="rect">
              <a:avLst/>
            </a:prstGeom>
          </p:spPr>
        </p:pic>
        <p:grpSp>
          <p:nvGrpSpPr>
            <p:cNvPr id="9" name="Grupa 8"/>
            <p:cNvGrpSpPr/>
            <p:nvPr/>
          </p:nvGrpSpPr>
          <p:grpSpPr>
            <a:xfrm>
              <a:off x="6876256" y="2732141"/>
              <a:ext cx="432048" cy="432048"/>
              <a:chOff x="7720151" y="1337426"/>
              <a:chExt cx="432048" cy="432048"/>
            </a:xfrm>
          </p:grpSpPr>
          <p:sp>
            <p:nvSpPr>
              <p:cNvPr id="10" name="Prostokąt 9"/>
              <p:cNvSpPr/>
              <p:nvPr/>
            </p:nvSpPr>
            <p:spPr>
              <a:xfrm>
                <a:off x="7720151" y="1337426"/>
                <a:ext cx="432048" cy="432048"/>
              </a:xfrm>
              <a:prstGeom prst="rect">
                <a:avLst/>
              </a:prstGeom>
              <a:solidFill>
                <a:srgbClr val="D1D2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11" name="Obraz 10" descr="\documentclass{slides}\pagestyle{empty}&#10;\usepackage{color,amsmath}&#10;\renewcommand{\familydefault}{cmr}&#10;\begin{document}&#10;%\pagecolor{blue}&#10;%\color{blue}&#10;$$&#10;\textcolor{red}{\Pi_\omega}&#10;$$&#10;\end{document}&#10;" title="IguanaTex Bitmap Display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2729" y="1444383"/>
                <a:ext cx="329470" cy="218134"/>
              </a:xfrm>
              <a:prstGeom prst="rect">
                <a:avLst/>
              </a:prstGeom>
            </p:spPr>
          </p:pic>
        </p:grpSp>
        <p:grpSp>
          <p:nvGrpSpPr>
            <p:cNvPr id="12" name="Grupa 11"/>
            <p:cNvGrpSpPr/>
            <p:nvPr/>
          </p:nvGrpSpPr>
          <p:grpSpPr>
            <a:xfrm>
              <a:off x="611560" y="2789464"/>
              <a:ext cx="288306" cy="375317"/>
              <a:chOff x="611286" y="3905556"/>
              <a:chExt cx="288306" cy="375317"/>
            </a:xfrm>
          </p:grpSpPr>
          <p:sp>
            <p:nvSpPr>
              <p:cNvPr id="13" name="Prostokąt 12"/>
              <p:cNvSpPr/>
              <p:nvPr/>
            </p:nvSpPr>
            <p:spPr>
              <a:xfrm>
                <a:off x="611286" y="3905556"/>
                <a:ext cx="288306" cy="375317"/>
              </a:xfrm>
              <a:prstGeom prst="rect">
                <a:avLst/>
              </a:prstGeom>
              <a:solidFill>
                <a:srgbClr val="D1D2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14" name="Obraz 13" descr="\documentclass{slides}\pagestyle{empty}&#10;\usepackage{color,amsmath}&#10;\renewcommand{\familydefault}{cmr}&#10;\begin{document}&#10;%\pagecolor{blue}&#10;%\color{blue}&#10;$$&#10;\textcolor{red}{\rho}&#10;$$&#10;\end{document}&#10;" title="IguanaTex Bitmap Display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9297" y="3996689"/>
                <a:ext cx="132283" cy="173972"/>
              </a:xfrm>
              <a:prstGeom prst="rect">
                <a:avLst/>
              </a:prstGeom>
            </p:spPr>
          </p:pic>
        </p:grpSp>
        <p:grpSp>
          <p:nvGrpSpPr>
            <p:cNvPr id="15" name="Grupa 14"/>
            <p:cNvGrpSpPr/>
            <p:nvPr/>
          </p:nvGrpSpPr>
          <p:grpSpPr>
            <a:xfrm>
              <a:off x="2657647" y="2823586"/>
              <a:ext cx="288306" cy="375317"/>
              <a:chOff x="1619672" y="4033429"/>
              <a:chExt cx="288306" cy="375317"/>
            </a:xfrm>
          </p:grpSpPr>
          <p:sp>
            <p:nvSpPr>
              <p:cNvPr id="16" name="Prostokąt 15"/>
              <p:cNvSpPr/>
              <p:nvPr/>
            </p:nvSpPr>
            <p:spPr>
              <a:xfrm>
                <a:off x="1619672" y="4033429"/>
                <a:ext cx="288306" cy="375317"/>
              </a:xfrm>
              <a:prstGeom prst="rect">
                <a:avLst/>
              </a:prstGeom>
              <a:solidFill>
                <a:srgbClr val="D1D2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17" name="Obraz 16" descr="\documentclass{slides}\pagestyle{empty}&#10;\usepackage{color,amsmath}&#10;\renewcommand{\familydefault}{cmr}&#10;\begin{document}&#10;%\pagecolor{blue}&#10;%\color{blue}&#10;$$&#10;\textcolor{red}{\mathcal{V}_1}&#10;$$&#10;\end{document}&#10;" title="IguanaTex Bitmap Display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9672" y="4126870"/>
                <a:ext cx="219973" cy="185469"/>
              </a:xfrm>
              <a:prstGeom prst="rect">
                <a:avLst/>
              </a:prstGeom>
            </p:spPr>
          </p:pic>
        </p:grpSp>
        <p:grpSp>
          <p:nvGrpSpPr>
            <p:cNvPr id="18" name="Grupa 17"/>
            <p:cNvGrpSpPr/>
            <p:nvPr/>
          </p:nvGrpSpPr>
          <p:grpSpPr>
            <a:xfrm>
              <a:off x="5076056" y="2839098"/>
              <a:ext cx="288306" cy="375317"/>
              <a:chOff x="7524328" y="4061794"/>
              <a:chExt cx="288306" cy="375317"/>
            </a:xfrm>
          </p:grpSpPr>
          <p:sp>
            <p:nvSpPr>
              <p:cNvPr id="19" name="Prostokąt 18"/>
              <p:cNvSpPr/>
              <p:nvPr/>
            </p:nvSpPr>
            <p:spPr>
              <a:xfrm>
                <a:off x="7524328" y="4061794"/>
                <a:ext cx="288306" cy="375317"/>
              </a:xfrm>
              <a:prstGeom prst="rect">
                <a:avLst/>
              </a:prstGeom>
              <a:solidFill>
                <a:srgbClr val="D1D2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20" name="Obraz 19" descr="\documentclass{slides}\pagestyle{empty}&#10;\usepackage{color,amsmath}&#10;\renewcommand{\familydefault}{cmr}&#10;\begin{document}&#10;%\pagecolor{blue}&#10;%\color{blue}&#10;$$&#10;\textcolor{red}{\mathcal{V}_N}&#10;$$&#10;\end{document}&#10;" title="IguanaTex Bitmap Display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24328" y="4128113"/>
                <a:ext cx="288306" cy="188436"/>
              </a:xfrm>
              <a:prstGeom prst="rect">
                <a:avLst/>
              </a:prstGeom>
            </p:spPr>
          </p:pic>
        </p:grpSp>
      </p:grpSp>
      <p:pic>
        <p:nvPicPr>
          <p:cNvPr id="23" name="Obraz 22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E}_{\boldsymbol{\theta}}(\rho) = \sum_i K_{i}^{\boldsymbol{\theta}} &#10;\rho K_{i}^{\boldsymbol{\theta} \dagger}$$&#10; \end{document}&#10;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014" y="1104700"/>
            <a:ext cx="2256930" cy="548369"/>
          </a:xfrm>
          <a:prstGeom prst="rect">
            <a:avLst/>
          </a:prstGeom>
          <a:noFill/>
          <a:ln/>
          <a:effectLst/>
        </p:spPr>
      </p:pic>
      <p:cxnSp>
        <p:nvCxnSpPr>
          <p:cNvPr id="26" name="Łącznik łamany 25"/>
          <p:cNvCxnSpPr>
            <a:stCxn id="5" idx="1"/>
          </p:cNvCxnSpPr>
          <p:nvPr/>
        </p:nvCxnSpPr>
        <p:spPr>
          <a:xfrm rot="10800000" flipV="1">
            <a:off x="1722920" y="3516198"/>
            <a:ext cx="515072" cy="700428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łamany 26"/>
          <p:cNvCxnSpPr>
            <a:stCxn id="5" idx="3"/>
          </p:cNvCxnSpPr>
          <p:nvPr/>
        </p:nvCxnSpPr>
        <p:spPr>
          <a:xfrm>
            <a:off x="7123520" y="3516198"/>
            <a:ext cx="515072" cy="700428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Obraz 83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$&#10;H_k  = i \sum_i (\partial_{\theta_k}{K}_i^\dagger) K_i$$ &#10;&#10; \end{document}&#10;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872" y="1856323"/>
            <a:ext cx="1773491" cy="441841"/>
          </a:xfrm>
          <a:prstGeom prst="rect">
            <a:avLst/>
          </a:prstGeom>
          <a:noFill/>
          <a:ln/>
          <a:effectLst/>
        </p:spPr>
      </p:pic>
      <p:grpSp>
        <p:nvGrpSpPr>
          <p:cNvPr id="85" name="Grupa 84"/>
          <p:cNvGrpSpPr/>
          <p:nvPr/>
        </p:nvGrpSpPr>
        <p:grpSpPr>
          <a:xfrm>
            <a:off x="2237992" y="2815770"/>
            <a:ext cx="4885528" cy="1400856"/>
            <a:chOff x="2202495" y="2460825"/>
            <a:chExt cx="4885528" cy="1400856"/>
          </a:xfrm>
          <a:solidFill>
            <a:srgbClr val="FFFF00"/>
          </a:solidFill>
        </p:grpSpPr>
        <p:sp>
          <p:nvSpPr>
            <p:cNvPr id="5" name="Schemat blokowy: decyzja 4"/>
            <p:cNvSpPr/>
            <p:nvPr/>
          </p:nvSpPr>
          <p:spPr>
            <a:xfrm>
              <a:off x="2202495" y="2460825"/>
              <a:ext cx="4885528" cy="1400856"/>
            </a:xfrm>
            <a:prstGeom prst="flowChartDecision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37" name="Obraz 36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$&#10;H_k \notin\mathcal{S} = \t{span}_{\mathbb{H}}\left\{K_i^\dagger K_j, \forall_{ij}  \right\}&#10;$$ &#10;&#10; \end{document}&#10;" title="IguanaTex Bitmap Display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3174" y="2834479"/>
              <a:ext cx="2472983" cy="366384"/>
            </a:xfrm>
            <a:prstGeom prst="rect">
              <a:avLst/>
            </a:prstGeom>
            <a:grpFill/>
            <a:ln/>
            <a:effectLst/>
          </p:spPr>
        </p:pic>
        <p:pic>
          <p:nvPicPr>
            <p:cNvPr id="39" name="Obraz 38" descr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&#10;H_k^\perp$ - lin. ind.&#10;&#10; \end{document}&#10;" title="IguanaTex Bitmap Display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1679" y="3295927"/>
              <a:ext cx="1151072" cy="231823"/>
            </a:xfrm>
            <a:prstGeom prst="rect">
              <a:avLst/>
            </a:prstGeom>
            <a:grpFill/>
            <a:ln/>
            <a:effectLst/>
          </p:spPr>
        </p:pic>
      </p:grpSp>
      <p:sp>
        <p:nvSpPr>
          <p:cNvPr id="40" name="Prostokąt 39"/>
          <p:cNvSpPr/>
          <p:nvPr/>
        </p:nvSpPr>
        <p:spPr>
          <a:xfrm>
            <a:off x="7173634" y="3158386"/>
            <a:ext cx="5100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 err="1"/>
              <a:t>yes</a:t>
            </a:r>
            <a:endParaRPr lang="pl-PL" sz="1600" dirty="0"/>
          </a:p>
        </p:txBody>
      </p:sp>
      <p:sp>
        <p:nvSpPr>
          <p:cNvPr id="42" name="Schemat blokowy: proces alternatywny 41"/>
          <p:cNvSpPr/>
          <p:nvPr/>
        </p:nvSpPr>
        <p:spPr>
          <a:xfrm>
            <a:off x="321480" y="3999970"/>
            <a:ext cx="2698426" cy="573842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ysClr val="windowText" lastClr="000000"/>
                </a:solidFill>
              </a:rPr>
              <a:t>Heisenberg </a:t>
            </a:r>
            <a:r>
              <a:rPr lang="pl-PL" sz="1600" dirty="0" err="1">
                <a:solidFill>
                  <a:sysClr val="windowText" lastClr="000000"/>
                </a:solidFill>
              </a:rPr>
              <a:t>scaling</a:t>
            </a:r>
            <a:r>
              <a:rPr lang="pl-PL" sz="1600" dirty="0">
                <a:solidFill>
                  <a:sysClr val="windowText" lastClr="000000"/>
                </a:solidFill>
              </a:rPr>
              <a:t> </a:t>
            </a:r>
            <a:r>
              <a:rPr lang="pl-PL" sz="1600" b="1" dirty="0">
                <a:solidFill>
                  <a:sysClr val="windowText" lastClr="000000"/>
                </a:solidFill>
              </a:rPr>
              <a:t>not </a:t>
            </a:r>
            <a:r>
              <a:rPr lang="pl-PL" sz="1600" b="1" dirty="0" err="1">
                <a:solidFill>
                  <a:sysClr val="windowText" lastClr="000000"/>
                </a:solidFill>
              </a:rPr>
              <a:t>possible</a:t>
            </a:r>
            <a:r>
              <a:rPr lang="pl-PL" sz="1600" b="1" dirty="0">
                <a:solidFill>
                  <a:sysClr val="windowText" lastClr="000000"/>
                </a:solidFill>
              </a:rPr>
              <a:t>.</a:t>
            </a:r>
            <a:endParaRPr lang="pl-PL" sz="1600" dirty="0"/>
          </a:p>
        </p:txBody>
      </p:sp>
      <p:sp>
        <p:nvSpPr>
          <p:cNvPr id="43" name="Schemat blokowy: proces alternatywny 42"/>
          <p:cNvSpPr/>
          <p:nvPr/>
        </p:nvSpPr>
        <p:spPr>
          <a:xfrm>
            <a:off x="5613467" y="4234756"/>
            <a:ext cx="3312367" cy="338554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ysClr val="windowText" lastClr="000000"/>
                </a:solidFill>
              </a:rPr>
              <a:t>Heisenberg </a:t>
            </a:r>
            <a:r>
              <a:rPr lang="pl-PL" sz="1600" dirty="0" err="1">
                <a:solidFill>
                  <a:sysClr val="windowText" lastClr="000000"/>
                </a:solidFill>
              </a:rPr>
              <a:t>scaling</a:t>
            </a:r>
            <a:r>
              <a:rPr lang="pl-PL" sz="1600" dirty="0">
                <a:solidFill>
                  <a:sysClr val="windowText" lastClr="000000"/>
                </a:solidFill>
              </a:rPr>
              <a:t> </a:t>
            </a:r>
            <a:r>
              <a:rPr lang="pl-PL" sz="1600" b="1" dirty="0" err="1">
                <a:solidFill>
                  <a:sysClr val="windowText" lastClr="000000"/>
                </a:solidFill>
              </a:rPr>
              <a:t>possible</a:t>
            </a:r>
            <a:endParaRPr lang="pl-PL" sz="1600" dirty="0">
              <a:solidFill>
                <a:sysClr val="windowText" lastClr="000000"/>
              </a:solidFill>
            </a:endParaRPr>
          </a:p>
        </p:txBody>
      </p:sp>
      <p:grpSp>
        <p:nvGrpSpPr>
          <p:cNvPr id="49" name="Grupa 48"/>
          <p:cNvGrpSpPr/>
          <p:nvPr/>
        </p:nvGrpSpPr>
        <p:grpSpPr>
          <a:xfrm>
            <a:off x="374575" y="928886"/>
            <a:ext cx="5800902" cy="1486405"/>
            <a:chOff x="35496" y="1928821"/>
            <a:chExt cx="8825238" cy="2088232"/>
          </a:xfrm>
        </p:grpSpPr>
        <p:pic>
          <p:nvPicPr>
            <p:cNvPr id="50" name="Obraz 49" descr="Wycinek ekranu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63"/>
            <a:stretch/>
          </p:blipFill>
          <p:spPr>
            <a:xfrm>
              <a:off x="35496" y="1928821"/>
              <a:ext cx="7740000" cy="2088232"/>
            </a:xfrm>
            <a:prstGeom prst="rect">
              <a:avLst/>
            </a:prstGeom>
          </p:spPr>
        </p:pic>
        <p:pic>
          <p:nvPicPr>
            <p:cNvPr id="51" name="Obraz 50" descr="\documentclass{slides}\pagestyle{empty}&#10;\usepackage{color,amsmath}&#10;\renewcommand{\familydefault}{cmr}&#10;\begin{document}&#10;%\pagecolor{blue}&#10;%\color{blue}&#10;$$&#10;\textcolor{red}{\tilde{\theta}(\omega)}&#10;$$&#10;\end{document}&#10;" title="IguanaTex Bitmap Display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0392" y="2676411"/>
              <a:ext cx="760342" cy="404598"/>
            </a:xfrm>
            <a:prstGeom prst="rect">
              <a:avLst/>
            </a:prstGeom>
          </p:spPr>
        </p:pic>
        <p:grpSp>
          <p:nvGrpSpPr>
            <p:cNvPr id="52" name="Grupa 51"/>
            <p:cNvGrpSpPr/>
            <p:nvPr/>
          </p:nvGrpSpPr>
          <p:grpSpPr>
            <a:xfrm>
              <a:off x="6876256" y="2732141"/>
              <a:ext cx="432048" cy="432048"/>
              <a:chOff x="7720151" y="1337426"/>
              <a:chExt cx="432048" cy="432048"/>
            </a:xfrm>
          </p:grpSpPr>
          <p:sp>
            <p:nvSpPr>
              <p:cNvPr id="62" name="Prostokąt 61"/>
              <p:cNvSpPr/>
              <p:nvPr/>
            </p:nvSpPr>
            <p:spPr>
              <a:xfrm>
                <a:off x="7720151" y="1337426"/>
                <a:ext cx="432048" cy="432048"/>
              </a:xfrm>
              <a:prstGeom prst="rect">
                <a:avLst/>
              </a:prstGeom>
              <a:solidFill>
                <a:srgbClr val="D1D2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63" name="Obraz 62" descr="\documentclass{slides}\pagestyle{empty}&#10;\usepackage{color,amsmath}&#10;\renewcommand{\familydefault}{cmr}&#10;\begin{document}&#10;%\pagecolor{blue}&#10;%\color{blue}&#10;$$&#10;\textcolor{red}{\Pi_\omega}&#10;$$&#10;\end{document}&#10;" title="IguanaTex Bitmap Display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2729" y="1444383"/>
                <a:ext cx="329470" cy="218134"/>
              </a:xfrm>
              <a:prstGeom prst="rect">
                <a:avLst/>
              </a:prstGeom>
            </p:spPr>
          </p:pic>
        </p:grpSp>
        <p:grpSp>
          <p:nvGrpSpPr>
            <p:cNvPr id="53" name="Grupa 52"/>
            <p:cNvGrpSpPr/>
            <p:nvPr/>
          </p:nvGrpSpPr>
          <p:grpSpPr>
            <a:xfrm>
              <a:off x="611560" y="2789464"/>
              <a:ext cx="288306" cy="375317"/>
              <a:chOff x="611286" y="3905556"/>
              <a:chExt cx="288306" cy="375317"/>
            </a:xfrm>
          </p:grpSpPr>
          <p:sp>
            <p:nvSpPr>
              <p:cNvPr id="60" name="Prostokąt 59"/>
              <p:cNvSpPr/>
              <p:nvPr/>
            </p:nvSpPr>
            <p:spPr>
              <a:xfrm>
                <a:off x="611286" y="3905556"/>
                <a:ext cx="288306" cy="375317"/>
              </a:xfrm>
              <a:prstGeom prst="rect">
                <a:avLst/>
              </a:prstGeom>
              <a:solidFill>
                <a:srgbClr val="D1D2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61" name="Obraz 60" descr="\documentclass{slides}\pagestyle{empty}&#10;\usepackage{color,amsmath}&#10;\renewcommand{\familydefault}{cmr}&#10;\begin{document}&#10;%\pagecolor{blue}&#10;%\color{blue}&#10;$$&#10;\textcolor{red}{\rho}&#10;$$&#10;\end{document}&#10;" title="IguanaTex Bitmap Display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9297" y="3996689"/>
                <a:ext cx="132283" cy="173972"/>
              </a:xfrm>
              <a:prstGeom prst="rect">
                <a:avLst/>
              </a:prstGeom>
            </p:spPr>
          </p:pic>
        </p:grpSp>
        <p:grpSp>
          <p:nvGrpSpPr>
            <p:cNvPr id="54" name="Grupa 53"/>
            <p:cNvGrpSpPr/>
            <p:nvPr/>
          </p:nvGrpSpPr>
          <p:grpSpPr>
            <a:xfrm>
              <a:off x="2657647" y="2823586"/>
              <a:ext cx="288306" cy="375317"/>
              <a:chOff x="1619672" y="4033429"/>
              <a:chExt cx="288306" cy="375317"/>
            </a:xfrm>
          </p:grpSpPr>
          <p:sp>
            <p:nvSpPr>
              <p:cNvPr id="58" name="Prostokąt 57"/>
              <p:cNvSpPr/>
              <p:nvPr/>
            </p:nvSpPr>
            <p:spPr>
              <a:xfrm>
                <a:off x="1619672" y="4033429"/>
                <a:ext cx="288306" cy="375317"/>
              </a:xfrm>
              <a:prstGeom prst="rect">
                <a:avLst/>
              </a:prstGeom>
              <a:solidFill>
                <a:srgbClr val="D1D2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59" name="Obraz 58" descr="\documentclass{slides}\pagestyle{empty}&#10;\usepackage{color,amsmath}&#10;\renewcommand{\familydefault}{cmr}&#10;\begin{document}&#10;%\pagecolor{blue}&#10;%\color{blue}&#10;$$&#10;\textcolor{red}{\mathcal{V}_1}&#10;$$&#10;\end{document}&#10;" title="IguanaTex Bitmap Display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9672" y="4126870"/>
                <a:ext cx="219973" cy="185469"/>
              </a:xfrm>
              <a:prstGeom prst="rect">
                <a:avLst/>
              </a:prstGeom>
            </p:spPr>
          </p:pic>
        </p:grpSp>
        <p:grpSp>
          <p:nvGrpSpPr>
            <p:cNvPr id="55" name="Grupa 54"/>
            <p:cNvGrpSpPr/>
            <p:nvPr/>
          </p:nvGrpSpPr>
          <p:grpSpPr>
            <a:xfrm>
              <a:off x="5076056" y="2839098"/>
              <a:ext cx="288306" cy="375317"/>
              <a:chOff x="7524328" y="4061794"/>
              <a:chExt cx="288306" cy="375317"/>
            </a:xfrm>
          </p:grpSpPr>
          <p:sp>
            <p:nvSpPr>
              <p:cNvPr id="56" name="Prostokąt 55"/>
              <p:cNvSpPr/>
              <p:nvPr/>
            </p:nvSpPr>
            <p:spPr>
              <a:xfrm>
                <a:off x="7524328" y="4061794"/>
                <a:ext cx="288306" cy="375317"/>
              </a:xfrm>
              <a:prstGeom prst="rect">
                <a:avLst/>
              </a:prstGeom>
              <a:solidFill>
                <a:srgbClr val="D1D2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57" name="Obraz 56" descr="\documentclass{slides}\pagestyle{empty}&#10;\usepackage{color,amsmath}&#10;\renewcommand{\familydefault}{cmr}&#10;\begin{document}&#10;%\pagecolor{blue}&#10;%\color{blue}&#10;$$&#10;\textcolor{red}{\mathcal{V}_N}&#10;$$&#10;\end{document}&#10;" title="IguanaTex Bitmap Display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24328" y="4128113"/>
                <a:ext cx="288306" cy="188436"/>
              </a:xfrm>
              <a:prstGeom prst="rect">
                <a:avLst/>
              </a:prstGeom>
            </p:spPr>
          </p:pic>
        </p:grpSp>
      </p:grpSp>
      <p:sp>
        <p:nvSpPr>
          <p:cNvPr id="79" name="Tytuł 2"/>
          <p:cNvSpPr txBox="1">
            <a:spLocks/>
          </p:cNvSpPr>
          <p:nvPr/>
        </p:nvSpPr>
        <p:spPr>
          <a:xfrm>
            <a:off x="545270" y="23183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l-PL" dirty="0" err="1"/>
              <a:t>Summary</a:t>
            </a:r>
            <a:endParaRPr lang="en-GB" dirty="0"/>
          </a:p>
        </p:txBody>
      </p:sp>
      <p:sp>
        <p:nvSpPr>
          <p:cNvPr id="83" name="Prostokąt 82"/>
          <p:cNvSpPr/>
          <p:nvPr/>
        </p:nvSpPr>
        <p:spPr>
          <a:xfrm>
            <a:off x="1652523" y="3127421"/>
            <a:ext cx="4379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/>
              <a:t>no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8F7C2995-5290-BA3E-81FD-6E7B43181A91}"/>
              </a:ext>
            </a:extLst>
          </p:cNvPr>
          <p:cNvSpPr/>
          <p:nvPr/>
        </p:nvSpPr>
        <p:spPr>
          <a:xfrm>
            <a:off x="326705" y="5028609"/>
            <a:ext cx="4294955" cy="818982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66AEF017-451C-7EC5-976A-2D77DF288773}"/>
              </a:ext>
            </a:extLst>
          </p:cNvPr>
          <p:cNvSpPr/>
          <p:nvPr/>
        </p:nvSpPr>
        <p:spPr>
          <a:xfrm>
            <a:off x="4841964" y="5022189"/>
            <a:ext cx="4200107" cy="840262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9EA5C8C4-D945-49E5-7313-0A0D5B5A9724}"/>
              </a:ext>
            </a:extLst>
          </p:cNvPr>
          <p:cNvSpPr txBox="1"/>
          <p:nvPr/>
        </p:nvSpPr>
        <p:spPr>
          <a:xfrm>
            <a:off x="328164" y="5057243"/>
            <a:ext cx="4408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Minimization</a:t>
            </a:r>
            <a:r>
              <a:rPr lang="pl-PL" dirty="0"/>
              <a:t> </a:t>
            </a:r>
            <a:r>
              <a:rPr lang="pl-PL" dirty="0" err="1"/>
              <a:t>over</a:t>
            </a:r>
            <a:r>
              <a:rPr lang="pl-PL" dirty="0"/>
              <a:t> </a:t>
            </a:r>
            <a:r>
              <a:rPr lang="pl-PL" dirty="0" err="1"/>
              <a:t>purifications</a:t>
            </a:r>
            <a:r>
              <a:rPr lang="pl-PL" dirty="0"/>
              <a:t> (MOP)</a:t>
            </a:r>
          </a:p>
          <a:p>
            <a:pPr algn="ctr"/>
            <a:r>
              <a:rPr lang="pl-PL" sz="1400" dirty="0" err="1"/>
              <a:t>can</a:t>
            </a:r>
            <a:r>
              <a:rPr lang="pl-PL" sz="1400" dirty="0"/>
              <a:t> be </a:t>
            </a:r>
            <a:r>
              <a:rPr lang="pl-PL" sz="1400" dirty="0" err="1"/>
              <a:t>used</a:t>
            </a:r>
            <a:r>
              <a:rPr lang="pl-PL" sz="1400" dirty="0"/>
              <a:t> to </a:t>
            </a:r>
            <a:r>
              <a:rPr lang="pl-PL" sz="1400" dirty="0" err="1"/>
              <a:t>derive</a:t>
            </a:r>
            <a:r>
              <a:rPr lang="pl-PL" sz="1400" dirty="0"/>
              <a:t> </a:t>
            </a:r>
            <a:r>
              <a:rPr lang="pl-PL" sz="1400" dirty="0" err="1"/>
              <a:t>bounds</a:t>
            </a:r>
            <a:r>
              <a:rPr lang="pl-PL" sz="1400" dirty="0"/>
              <a:t> for </a:t>
            </a:r>
            <a:r>
              <a:rPr lang="pl-PL" sz="1400" dirty="0" err="1"/>
              <a:t>large</a:t>
            </a:r>
            <a:r>
              <a:rPr lang="pl-PL" sz="1400" dirty="0"/>
              <a:t> N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5D9CF82A-09C3-3DB6-8C40-A28F5854DC36}"/>
              </a:ext>
            </a:extLst>
          </p:cNvPr>
          <p:cNvSpPr txBox="1"/>
          <p:nvPr/>
        </p:nvSpPr>
        <p:spPr>
          <a:xfrm>
            <a:off x="4751353" y="5065641"/>
            <a:ext cx="43813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Iterative</a:t>
            </a:r>
            <a:r>
              <a:rPr lang="pl-PL" dirty="0"/>
              <a:t> </a:t>
            </a:r>
            <a:r>
              <a:rPr lang="pl-PL" dirty="0" err="1"/>
              <a:t>See</a:t>
            </a:r>
            <a:r>
              <a:rPr lang="pl-PL" dirty="0"/>
              <a:t>-Saw (ISS)</a:t>
            </a:r>
          </a:p>
          <a:p>
            <a:pPr algn="ctr"/>
            <a:r>
              <a:rPr lang="pl-PL" sz="1400" dirty="0" err="1"/>
              <a:t>can</a:t>
            </a:r>
            <a:r>
              <a:rPr lang="pl-PL" sz="1400" dirty="0"/>
              <a:t> be </a:t>
            </a:r>
            <a:r>
              <a:rPr lang="pl-PL" sz="1400" dirty="0" err="1"/>
              <a:t>combined</a:t>
            </a:r>
            <a:r>
              <a:rPr lang="pl-PL" sz="1400" dirty="0"/>
              <a:t> with tensor-network </a:t>
            </a:r>
            <a:r>
              <a:rPr lang="pl-PL" sz="1400" dirty="0" err="1"/>
              <a:t>approach</a:t>
            </a:r>
            <a:endParaRPr lang="pl-PL" sz="1400" dirty="0"/>
          </a:p>
          <a:p>
            <a:pPr algn="ctr"/>
            <a:r>
              <a:rPr lang="pl-PL" sz="1400" dirty="0"/>
              <a:t>to </a:t>
            </a:r>
            <a:r>
              <a:rPr lang="pl-PL" sz="1400" dirty="0" err="1"/>
              <a:t>optimize</a:t>
            </a:r>
            <a:r>
              <a:rPr lang="pl-PL" sz="1400" dirty="0"/>
              <a:t> QFI for </a:t>
            </a:r>
            <a:r>
              <a:rPr lang="pl-PL" sz="1400" dirty="0" err="1"/>
              <a:t>large</a:t>
            </a:r>
            <a:r>
              <a:rPr lang="pl-PL" sz="1400" dirty="0"/>
              <a:t> N</a:t>
            </a: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ED106EF6-8C6F-85D0-3955-400AF785220B}"/>
              </a:ext>
            </a:extLst>
          </p:cNvPr>
          <p:cNvSpPr txBox="1"/>
          <p:nvPr/>
        </p:nvSpPr>
        <p:spPr>
          <a:xfrm>
            <a:off x="213190" y="2417561"/>
            <a:ext cx="8556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dirty="0" err="1"/>
              <a:t>Qualitative</a:t>
            </a:r>
            <a:r>
              <a:rPr lang="pl-PL" sz="1800" b="1" dirty="0"/>
              <a:t> </a:t>
            </a:r>
            <a:r>
              <a:rPr lang="pl-PL" sz="1800" b="1" dirty="0" err="1"/>
              <a:t>conditions</a:t>
            </a:r>
            <a:r>
              <a:rPr lang="pl-PL" sz="1800" b="1" dirty="0"/>
              <a:t> for Heisenberg </a:t>
            </a:r>
            <a:r>
              <a:rPr lang="pl-PL" sz="1800" b="1" dirty="0" err="1"/>
              <a:t>scaling</a:t>
            </a:r>
            <a:endParaRPr lang="pl-PL" b="1" dirty="0"/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BDC78342-F071-4859-51AD-1635C09039CE}"/>
              </a:ext>
            </a:extLst>
          </p:cNvPr>
          <p:cNvSpPr txBox="1"/>
          <p:nvPr/>
        </p:nvSpPr>
        <p:spPr>
          <a:xfrm>
            <a:off x="181343" y="4647898"/>
            <a:ext cx="88806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 err="1"/>
              <a:t>Quantitative</a:t>
            </a:r>
            <a:r>
              <a:rPr lang="pl-PL" b="1" dirty="0"/>
              <a:t> </a:t>
            </a:r>
            <a:r>
              <a:rPr lang="pl-PL" b="1" dirty="0" err="1"/>
              <a:t>optimization</a:t>
            </a:r>
            <a:r>
              <a:rPr lang="pl-PL" b="1" dirty="0"/>
              <a:t> </a:t>
            </a:r>
            <a:r>
              <a:rPr lang="pl-PL" b="1" dirty="0" err="1"/>
              <a:t>methods</a:t>
            </a:r>
            <a:r>
              <a:rPr lang="pl-PL" b="1" dirty="0"/>
              <a:t> for the QFI (</a:t>
            </a:r>
            <a:r>
              <a:rPr lang="pl-PL" b="1" dirty="0" err="1"/>
              <a:t>or</a:t>
            </a:r>
            <a:r>
              <a:rPr lang="pl-PL" b="1" dirty="0"/>
              <a:t> </a:t>
            </a:r>
            <a:r>
              <a:rPr lang="pl-PL" b="1" dirty="0" err="1"/>
              <a:t>trace</a:t>
            </a:r>
            <a:r>
              <a:rPr lang="pl-PL" b="1" dirty="0"/>
              <a:t> of the QFI matrix)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7E698E1-7496-9F46-F777-C932959F0C24}"/>
              </a:ext>
            </a:extLst>
          </p:cNvPr>
          <p:cNvSpPr txBox="1"/>
          <p:nvPr/>
        </p:nvSpPr>
        <p:spPr>
          <a:xfrm>
            <a:off x="252351" y="6525749"/>
            <a:ext cx="4025459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 </a:t>
            </a:r>
            <a:endParaRPr lang="pl-PL" sz="1200" dirty="0"/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636379C5-2699-0C39-3D75-8960EB20B236}"/>
              </a:ext>
            </a:extLst>
          </p:cNvPr>
          <p:cNvSpPr txBox="1"/>
          <p:nvPr/>
        </p:nvSpPr>
        <p:spPr>
          <a:xfrm>
            <a:off x="276579" y="5909671"/>
            <a:ext cx="4589613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W. </a:t>
            </a:r>
            <a:r>
              <a:rPr lang="pl-PL" sz="1200" dirty="0" err="1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Gorecki</a:t>
            </a:r>
            <a:r>
              <a:rPr lang="pl-PL" sz="12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, S. </a:t>
            </a:r>
            <a:r>
              <a:rPr lang="pl-PL" sz="1200" dirty="0" err="1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Zhou</a:t>
            </a:r>
            <a:r>
              <a:rPr lang="pl-PL" sz="12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, L. </a:t>
            </a:r>
            <a:r>
              <a:rPr lang="pl-PL" sz="1200" dirty="0" err="1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Jiang</a:t>
            </a:r>
            <a:r>
              <a:rPr lang="pl-PL" sz="1200" dirty="0">
                <a:solidFill>
                  <a:prstClr val="black"/>
                </a:solidFill>
                <a:latin typeface="Times" pitchFamily="18" charset="0"/>
                <a:cs typeface="Times" panose="02020603050405020304" pitchFamily="18" charset="0"/>
              </a:rPr>
              <a:t>, RDD, Quantum 4, 288 (2020)</a:t>
            </a:r>
          </a:p>
          <a:p>
            <a:r>
              <a:rPr lang="pl-PL" sz="1200" dirty="0">
                <a:solidFill>
                  <a:prstClr val="black"/>
                </a:solidFill>
                <a:latin typeface="Times" pitchFamily="18" charset="0"/>
                <a:cs typeface="Times New Roman" pitchFamily="18" charset="0"/>
              </a:rPr>
              <a:t>F. Albarelli, RDD, PRX 12, 011039 (2022)</a:t>
            </a:r>
            <a:endParaRPr lang="pl-PL" sz="1200" dirty="0">
              <a:solidFill>
                <a:prstClr val="black"/>
              </a:solidFill>
              <a:latin typeface="Times" pitchFamily="18" charset="0"/>
            </a:endParaRPr>
          </a:p>
          <a:p>
            <a:r>
              <a:rPr lang="pl-PL" sz="1200" dirty="0">
                <a:solidFill>
                  <a:prstClr val="black"/>
                </a:solidFill>
                <a:latin typeface="Times" pitchFamily="18" charset="0"/>
              </a:rPr>
              <a:t>S. </a:t>
            </a:r>
            <a:r>
              <a:rPr lang="pl-PL" sz="1200" dirty="0" err="1">
                <a:solidFill>
                  <a:prstClr val="black"/>
                </a:solidFill>
                <a:latin typeface="Times" pitchFamily="18" charset="0"/>
              </a:rPr>
              <a:t>Kurdzialek</a:t>
            </a:r>
            <a:r>
              <a:rPr lang="pl-PL" sz="1200" dirty="0">
                <a:solidFill>
                  <a:prstClr val="black"/>
                </a:solidFill>
                <a:latin typeface="Times" pitchFamily="18" charset="0"/>
              </a:rPr>
              <a:t>, W. </a:t>
            </a:r>
            <a:r>
              <a:rPr lang="pl-PL" sz="1200" dirty="0" err="1">
                <a:solidFill>
                  <a:prstClr val="black"/>
                </a:solidFill>
                <a:latin typeface="Times" pitchFamily="18" charset="0"/>
              </a:rPr>
              <a:t>Gorecki</a:t>
            </a:r>
            <a:r>
              <a:rPr lang="pl-PL" sz="1200" dirty="0">
                <a:solidFill>
                  <a:prstClr val="black"/>
                </a:solidFill>
                <a:latin typeface="Times" pitchFamily="18" charset="0"/>
              </a:rPr>
              <a:t>, F. Albarelli, RDD</a:t>
            </a:r>
            <a:r>
              <a:rPr lang="pl-PL" sz="1200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PRL </a:t>
            </a:r>
            <a:r>
              <a:rPr lang="pl-PL" sz="1200" dirty="0">
                <a:latin typeface="Times" panose="02020603050405020304" pitchFamily="18" charset="0"/>
                <a:cs typeface="Times" panose="02020603050405020304" pitchFamily="18" charset="0"/>
              </a:rPr>
              <a:t>131, 090801 (2023)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Times" panose="02020603050405020304" pitchFamily="18" charset="0"/>
            </a:endParaRPr>
          </a:p>
          <a:p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S.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Kurdzialek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, F. Albarelli, RDD</a:t>
            </a:r>
            <a:r>
              <a:rPr lang="pl-PL" sz="1200" dirty="0">
                <a:latin typeface="Times" panose="02020603050405020304" pitchFamily="18" charset="0"/>
                <a:cs typeface="Times" panose="02020603050405020304" pitchFamily="18" charset="0"/>
              </a:rPr>
              <a:t>, arxiv:2410.01881 (2024)</a:t>
            </a:r>
            <a:r>
              <a:rPr lang="pl-PL" sz="1200" dirty="0">
                <a:solidFill>
                  <a:prstClr val="black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 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74EACF76-0638-6405-171C-02110B4A56EE}"/>
              </a:ext>
            </a:extLst>
          </p:cNvPr>
          <p:cNvSpPr txBox="1"/>
          <p:nvPr/>
        </p:nvSpPr>
        <p:spPr>
          <a:xfrm>
            <a:off x="5067097" y="5929114"/>
            <a:ext cx="39948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err="1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K.Chabuda</a:t>
            </a:r>
            <a:r>
              <a:rPr lang="pl-PL" sz="1200" dirty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, J. Dziarmaga, T. </a:t>
            </a:r>
            <a:r>
              <a:rPr lang="pl-PL" sz="1200" dirty="0" err="1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Osborne</a:t>
            </a:r>
            <a:r>
              <a:rPr lang="pl-PL" sz="1200" dirty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, RDD,  </a:t>
            </a:r>
            <a:br>
              <a:rPr lang="pl-PL" sz="1200" dirty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</a:br>
            <a:r>
              <a:rPr lang="pl-PL" sz="1200" dirty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Nat. </a:t>
            </a:r>
            <a:r>
              <a:rPr lang="pl-PL" sz="1200" dirty="0" err="1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Commun</a:t>
            </a:r>
            <a:r>
              <a:rPr lang="pl-PL" sz="1200" dirty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 11, 250 (2020)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Microsoft Himalaya" pitchFamily="2" charset="0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S.Kurdzialek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, P. Dulian, J.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Majsak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, S. </a:t>
            </a:r>
            <a:r>
              <a:rPr kumimoji="0" lang="pl-PL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Chakrabotry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, RDD, </a:t>
            </a:r>
            <a:b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</a:b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New J. Phys. 27 013019 (2025)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Microsoft Himalaya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15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 animBg="1"/>
      <p:bldP spid="43" grpId="0" animBg="1"/>
      <p:bldP spid="83" grpId="0"/>
      <p:bldP spid="4" grpId="0" animBg="1"/>
      <p:bldP spid="21" grpId="0" animBg="1"/>
      <p:bldP spid="22" grpId="0"/>
      <p:bldP spid="24" grpId="0"/>
      <p:bldP spid="34" grpId="0"/>
      <p:bldP spid="35" grpId="0"/>
      <p:bldP spid="3" grpId="0" animBg="1"/>
      <p:bldP spid="25" grpId="0" animBg="1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Łącznik prosty 55"/>
          <p:cNvCxnSpPr/>
          <p:nvPr/>
        </p:nvCxnSpPr>
        <p:spPr>
          <a:xfrm>
            <a:off x="6254579" y="1935156"/>
            <a:ext cx="432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25"/>
          <p:cNvCxnSpPr/>
          <p:nvPr/>
        </p:nvCxnSpPr>
        <p:spPr>
          <a:xfrm>
            <a:off x="6256784" y="3396343"/>
            <a:ext cx="432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l-PL" sz="4000" i="1" dirty="0"/>
              <a:t>N</a:t>
            </a:r>
            <a:r>
              <a:rPr lang="pl-PL" sz="4000" dirty="0"/>
              <a:t> independent </a:t>
            </a:r>
            <a:r>
              <a:rPr lang="pl-PL" sz="4000" dirty="0" err="1"/>
              <a:t>photons</a:t>
            </a:r>
            <a:endParaRPr lang="en-US" sz="4000" dirty="0"/>
          </a:p>
        </p:txBody>
      </p:sp>
      <p:cxnSp>
        <p:nvCxnSpPr>
          <p:cNvPr id="6" name="Łącznik prosty 5"/>
          <p:cNvCxnSpPr/>
          <p:nvPr/>
        </p:nvCxnSpPr>
        <p:spPr>
          <a:xfrm>
            <a:off x="2740001" y="1962150"/>
            <a:ext cx="1387499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Łącznik prosty 6"/>
          <p:cNvCxnSpPr/>
          <p:nvPr/>
        </p:nvCxnSpPr>
        <p:spPr>
          <a:xfrm>
            <a:off x="2740001" y="3429000"/>
            <a:ext cx="1387499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Prostokąt 7"/>
          <p:cNvSpPr/>
          <p:nvPr/>
        </p:nvSpPr>
        <p:spPr>
          <a:xfrm>
            <a:off x="2971800" y="1739900"/>
            <a:ext cx="800100" cy="57785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cxnSp>
        <p:nvCxnSpPr>
          <p:cNvPr id="9" name="Łącznik prosty 8"/>
          <p:cNvCxnSpPr/>
          <p:nvPr/>
        </p:nvCxnSpPr>
        <p:spPr>
          <a:xfrm rot="10800000">
            <a:off x="1692251" y="2705100"/>
            <a:ext cx="1047750" cy="723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1666851" y="1962150"/>
            <a:ext cx="1073150" cy="742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 flipV="1">
            <a:off x="587351" y="2705100"/>
            <a:ext cx="1073150" cy="742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rostokąt 11"/>
          <p:cNvSpPr/>
          <p:nvPr/>
        </p:nvSpPr>
        <p:spPr>
          <a:xfrm>
            <a:off x="1317502" y="2584450"/>
            <a:ext cx="755650" cy="22225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cxnSp>
        <p:nvCxnSpPr>
          <p:cNvPr id="13" name="Łącznik prosty 12"/>
          <p:cNvCxnSpPr/>
          <p:nvPr/>
        </p:nvCxnSpPr>
        <p:spPr>
          <a:xfrm rot="10800000">
            <a:off x="5194300" y="2673350"/>
            <a:ext cx="1047750" cy="723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 rot="10800000">
            <a:off x="4127500" y="1962150"/>
            <a:ext cx="1047750" cy="7239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Obraz 5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57649" y="1917700"/>
            <a:ext cx="167640" cy="19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Łącznik prosty 15"/>
          <p:cNvCxnSpPr/>
          <p:nvPr/>
        </p:nvCxnSpPr>
        <p:spPr>
          <a:xfrm flipV="1">
            <a:off x="5168900" y="1930400"/>
            <a:ext cx="1073150" cy="742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Łącznik prosty 17"/>
          <p:cNvCxnSpPr/>
          <p:nvPr/>
        </p:nvCxnSpPr>
        <p:spPr>
          <a:xfrm flipV="1">
            <a:off x="4127500" y="2673350"/>
            <a:ext cx="1073150" cy="7429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Prostokąt 18"/>
          <p:cNvSpPr/>
          <p:nvPr/>
        </p:nvSpPr>
        <p:spPr>
          <a:xfrm>
            <a:off x="4819551" y="2552700"/>
            <a:ext cx="755650" cy="22225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0" name="Schemat blokowy: opóźnienie 19"/>
          <p:cNvSpPr/>
          <p:nvPr/>
        </p:nvSpPr>
        <p:spPr>
          <a:xfrm>
            <a:off x="6660232" y="1700808"/>
            <a:ext cx="577850" cy="488950"/>
          </a:xfrm>
          <a:prstGeom prst="flowChartDelay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1" name="Schemat blokowy: opóźnienie 20"/>
          <p:cNvSpPr/>
          <p:nvPr/>
        </p:nvSpPr>
        <p:spPr>
          <a:xfrm>
            <a:off x="6623213" y="3130550"/>
            <a:ext cx="577850" cy="488950"/>
          </a:xfrm>
          <a:prstGeom prst="flowChartDelay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59" name="Obraz 58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6738558" y="1841500"/>
            <a:ext cx="278570" cy="178102"/>
          </a:xfrm>
          <a:prstGeom prst="rect">
            <a:avLst/>
          </a:prstGeom>
          <a:noFill/>
          <a:ln/>
          <a:effectLst/>
        </p:spPr>
      </p:pic>
      <p:pic>
        <p:nvPicPr>
          <p:cNvPr id="62" name="Obraz 61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1259632" y="3861048"/>
            <a:ext cx="1866480" cy="266640"/>
          </a:xfrm>
          <a:prstGeom prst="rect">
            <a:avLst/>
          </a:prstGeom>
          <a:noFill/>
          <a:ln/>
          <a:effectLst/>
        </p:spPr>
      </p:pic>
      <p:pic>
        <p:nvPicPr>
          <p:cNvPr id="60" name="Obraz 59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6727807" y="3284982"/>
            <a:ext cx="279963" cy="178993"/>
          </a:xfrm>
          <a:prstGeom prst="rect">
            <a:avLst/>
          </a:prstGeom>
          <a:noFill/>
          <a:ln/>
          <a:effectLst/>
        </p:spPr>
      </p:pic>
      <p:pic>
        <p:nvPicPr>
          <p:cNvPr id="64" name="Obraz 63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3519782" y="3818947"/>
            <a:ext cx="1823410" cy="289451"/>
          </a:xfrm>
          <a:prstGeom prst="rect">
            <a:avLst/>
          </a:prstGeom>
          <a:noFill/>
          <a:ln/>
          <a:effectLst/>
        </p:spPr>
      </p:pic>
      <p:sp>
        <p:nvSpPr>
          <p:cNvPr id="37" name="Elipsa 36"/>
          <p:cNvSpPr/>
          <p:nvPr/>
        </p:nvSpPr>
        <p:spPr>
          <a:xfrm rot="-2100000">
            <a:off x="687074" y="3219686"/>
            <a:ext cx="198000" cy="198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8B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Elipsa 37"/>
          <p:cNvSpPr/>
          <p:nvPr/>
        </p:nvSpPr>
        <p:spPr>
          <a:xfrm rot="-2100000">
            <a:off x="862721" y="3078333"/>
            <a:ext cx="198000" cy="198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8B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Elipsa 38"/>
          <p:cNvSpPr/>
          <p:nvPr/>
        </p:nvSpPr>
        <p:spPr>
          <a:xfrm rot="-2100000">
            <a:off x="1047885" y="2926096"/>
            <a:ext cx="198000" cy="198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8B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Obraz 64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5795912" y="3861048"/>
            <a:ext cx="2090046" cy="244083"/>
          </a:xfrm>
          <a:prstGeom prst="rect">
            <a:avLst/>
          </a:prstGeom>
          <a:noFill/>
          <a:ln/>
          <a:effectLst/>
        </p:spPr>
      </p:pic>
      <p:grpSp>
        <p:nvGrpSpPr>
          <p:cNvPr id="70" name="Grupa 69"/>
          <p:cNvGrpSpPr/>
          <p:nvPr/>
        </p:nvGrpSpPr>
        <p:grpSpPr bwMode="auto">
          <a:xfrm>
            <a:off x="1170228" y="4338803"/>
            <a:ext cx="6193777" cy="400110"/>
            <a:chOff x="1012588" y="4273512"/>
            <a:chExt cx="6193777" cy="400110"/>
          </a:xfrm>
        </p:grpSpPr>
        <p:sp>
          <p:nvSpPr>
            <p:cNvPr id="45" name="pole tekstowe 44"/>
            <p:cNvSpPr txBox="1"/>
            <p:nvPr/>
          </p:nvSpPr>
          <p:spPr bwMode="auto">
            <a:xfrm>
              <a:off x="1012588" y="4273512"/>
              <a:ext cx="24721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000" dirty="0" err="1"/>
                <a:t>optimal</a:t>
              </a:r>
              <a:r>
                <a:rPr lang="pl-PL" sz="2000" dirty="0"/>
                <a:t> </a:t>
              </a:r>
              <a:r>
                <a:rPr lang="pl-PL" sz="2000" dirty="0" err="1"/>
                <a:t>estimator</a:t>
              </a:r>
              <a:r>
                <a:rPr lang="pl-PL" sz="2000" dirty="0"/>
                <a:t>:</a:t>
              </a:r>
              <a:endParaRPr lang="en-US" sz="2000" dirty="0"/>
            </a:p>
          </p:txBody>
        </p:sp>
        <p:pic>
          <p:nvPicPr>
            <p:cNvPr id="67" name="Obraz 66" descr="TP_tmp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0" cstate="print"/>
            <a:stretch>
              <a:fillRect/>
            </a:stretch>
          </p:blipFill>
          <p:spPr bwMode="auto">
            <a:xfrm>
              <a:off x="4283711" y="4293096"/>
              <a:ext cx="2922654" cy="330837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55" name="Elipsa 54"/>
          <p:cNvSpPr/>
          <p:nvPr/>
        </p:nvSpPr>
        <p:spPr>
          <a:xfrm rot="-2100000">
            <a:off x="106048" y="3632694"/>
            <a:ext cx="198000" cy="198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8B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Łącznik prosty 60"/>
          <p:cNvCxnSpPr>
            <a:stCxn id="55" idx="6"/>
            <a:endCxn id="37" idx="2"/>
          </p:cNvCxnSpPr>
          <p:nvPr/>
        </p:nvCxnSpPr>
        <p:spPr>
          <a:xfrm flipV="1">
            <a:off x="286144" y="3375470"/>
            <a:ext cx="418834" cy="29944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Elipsa 62"/>
          <p:cNvSpPr/>
          <p:nvPr/>
        </p:nvSpPr>
        <p:spPr>
          <a:xfrm rot="-2100000">
            <a:off x="499517" y="3352005"/>
            <a:ext cx="198000" cy="198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8B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Nawias klamrowy otwierający 65"/>
          <p:cNvSpPr/>
          <p:nvPr/>
        </p:nvSpPr>
        <p:spPr>
          <a:xfrm rot="3099909" flipH="1">
            <a:off x="714206" y="2900345"/>
            <a:ext cx="287625" cy="1427066"/>
          </a:xfrm>
          <a:prstGeom prst="leftBrace">
            <a:avLst>
              <a:gd name="adj1" fmla="val 64477"/>
              <a:gd name="adj2" fmla="val 4899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Obraz 67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971600" y="3645024"/>
            <a:ext cx="228649" cy="202735"/>
          </a:xfrm>
          <a:prstGeom prst="rect">
            <a:avLst/>
          </a:prstGeom>
          <a:noFill/>
          <a:ln/>
          <a:effectLst/>
        </p:spPr>
      </p:pic>
      <p:sp>
        <p:nvSpPr>
          <p:cNvPr id="51" name="Prostokąt 50"/>
          <p:cNvSpPr/>
          <p:nvPr/>
        </p:nvSpPr>
        <p:spPr>
          <a:xfrm>
            <a:off x="3059832" y="4987417"/>
            <a:ext cx="2990137" cy="99382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Obraz 71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18169" y="5132145"/>
            <a:ext cx="1250732" cy="436098"/>
          </a:xfrm>
          <a:prstGeom prst="rect">
            <a:avLst/>
          </a:prstGeom>
          <a:noFill/>
          <a:ln/>
          <a:effectLst/>
        </p:spPr>
      </p:pic>
      <p:sp>
        <p:nvSpPr>
          <p:cNvPr id="71" name="Prostokąt 70"/>
          <p:cNvSpPr/>
          <p:nvPr/>
        </p:nvSpPr>
        <p:spPr>
          <a:xfrm>
            <a:off x="3141801" y="5621199"/>
            <a:ext cx="2908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dirty="0" err="1"/>
              <a:t>Again</a:t>
            </a:r>
            <a:r>
              <a:rPr lang="pl-PL" dirty="0"/>
              <a:t> </a:t>
            </a:r>
            <a:r>
              <a:rPr lang="pl-PL" dirty="0" err="1"/>
              <a:t>shot</a:t>
            </a:r>
            <a:r>
              <a:rPr lang="pl-PL" dirty="0"/>
              <a:t> </a:t>
            </a:r>
            <a:r>
              <a:rPr lang="pl-PL" dirty="0" err="1"/>
              <a:t>noise</a:t>
            </a:r>
            <a:r>
              <a:rPr lang="pl-PL" dirty="0"/>
              <a:t> </a:t>
            </a:r>
            <a:r>
              <a:rPr lang="pl-PL" dirty="0" err="1"/>
              <a:t>limited</a:t>
            </a:r>
            <a:endParaRPr lang="en-US" dirty="0"/>
          </a:p>
        </p:txBody>
      </p:sp>
      <p:pic>
        <p:nvPicPr>
          <p:cNvPr id="58" name="Obraz 57" descr="TP_tmp.emf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6444458" y="2492896"/>
            <a:ext cx="2488729" cy="381005"/>
          </a:xfrm>
          <a:prstGeom prst="rect">
            <a:avLst/>
          </a:prstGeom>
          <a:noFill/>
          <a:ln/>
          <a:effectLst/>
        </p:spPr>
      </p:pic>
      <p:pic>
        <p:nvPicPr>
          <p:cNvPr id="50" name="Obraz 49" descr="TP_tmp.emf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/>
          <a:stretch>
            <a:fillRect/>
          </a:stretch>
        </p:blipFill>
        <p:spPr bwMode="auto">
          <a:xfrm>
            <a:off x="7308524" y="1772816"/>
            <a:ext cx="1443410" cy="266557"/>
          </a:xfrm>
          <a:prstGeom prst="rect">
            <a:avLst/>
          </a:prstGeom>
          <a:noFill/>
          <a:ln/>
          <a:effectLst/>
        </p:spPr>
      </p:pic>
      <p:pic>
        <p:nvPicPr>
          <p:cNvPr id="57" name="Obraz 56" descr="TP_tmp.emf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7318964" y="3212975"/>
            <a:ext cx="1422532" cy="28930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107504" y="0"/>
            <a:ext cx="87336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l-PL" sz="4000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Entanglement</a:t>
            </a:r>
            <a:r>
              <a:rPr lang="pl-PL" sz="4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pl-PL" sz="4000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enhanced</a:t>
            </a:r>
            <a:r>
              <a:rPr lang="pl-PL" sz="4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precision</a:t>
            </a:r>
            <a:endParaRPr lang="en-US" sz="40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2" name="Grupa 4"/>
          <p:cNvGrpSpPr/>
          <p:nvPr/>
        </p:nvGrpSpPr>
        <p:grpSpPr>
          <a:xfrm>
            <a:off x="-180528" y="1052736"/>
            <a:ext cx="5076056" cy="3261303"/>
            <a:chOff x="-180528" y="1052736"/>
            <a:chExt cx="5076056" cy="3261303"/>
          </a:xfrm>
        </p:grpSpPr>
        <p:cxnSp>
          <p:nvCxnSpPr>
            <p:cNvPr id="6" name="Łącznik prosty 5"/>
            <p:cNvCxnSpPr/>
            <p:nvPr/>
          </p:nvCxnSpPr>
          <p:spPr>
            <a:xfrm rot="10800000">
              <a:off x="1780283" y="2666008"/>
              <a:ext cx="1047750" cy="7239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Łącznik prosty 6"/>
            <p:cNvCxnSpPr/>
            <p:nvPr/>
          </p:nvCxnSpPr>
          <p:spPr>
            <a:xfrm flipV="1">
              <a:off x="1754883" y="1923058"/>
              <a:ext cx="1073150" cy="7429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Łącznik prosty 7"/>
            <p:cNvCxnSpPr/>
            <p:nvPr/>
          </p:nvCxnSpPr>
          <p:spPr>
            <a:xfrm flipV="1">
              <a:off x="675383" y="2666008"/>
              <a:ext cx="1073150" cy="7429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Prostokąt 8"/>
            <p:cNvSpPr/>
            <p:nvPr/>
          </p:nvSpPr>
          <p:spPr>
            <a:xfrm>
              <a:off x="1405534" y="2545358"/>
              <a:ext cx="755650" cy="22225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pic>
          <p:nvPicPr>
            <p:cNvPr id="10" name="Obraz 9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267737" y="3295872"/>
              <a:ext cx="349151" cy="349151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1" name="pole tekstowe 10"/>
            <p:cNvSpPr txBox="1"/>
            <p:nvPr/>
          </p:nvSpPr>
          <p:spPr>
            <a:xfrm>
              <a:off x="-180528" y="1052736"/>
              <a:ext cx="5076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400" dirty="0" err="1">
                  <a:solidFill>
                    <a:srgbClr val="000000"/>
                  </a:solidFill>
                </a:rPr>
                <a:t>Hong-Ou-Mandel</a:t>
              </a:r>
              <a:r>
                <a:rPr lang="pl-PL" sz="2400" dirty="0">
                  <a:solidFill>
                    <a:srgbClr val="000000"/>
                  </a:solidFill>
                </a:rPr>
                <a:t> </a:t>
              </a:r>
              <a:r>
                <a:rPr lang="pl-PL" sz="2400" dirty="0" err="1">
                  <a:solidFill>
                    <a:srgbClr val="000000"/>
                  </a:solidFill>
                </a:rPr>
                <a:t>interference</a:t>
              </a:r>
              <a:endParaRPr lang="pl-PL" sz="2400" dirty="0">
                <a:solidFill>
                  <a:srgbClr val="000000"/>
                </a:solidFill>
              </a:endParaRPr>
            </a:p>
          </p:txBody>
        </p:sp>
        <p:cxnSp>
          <p:nvCxnSpPr>
            <p:cNvPr id="12" name="Łącznik prosty 11"/>
            <p:cNvCxnSpPr/>
            <p:nvPr/>
          </p:nvCxnSpPr>
          <p:spPr>
            <a:xfrm rot="10800000">
              <a:off x="627584" y="1805732"/>
              <a:ext cx="1047750" cy="7239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3" name="Obraz 12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267737" y="1628799"/>
              <a:ext cx="349151" cy="34915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4" name="Obraz 13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3" cstate="print"/>
            <a:srcRect l="-3544" t="-18898" r="-3544" b="-18898"/>
            <a:stretch>
              <a:fillRect/>
            </a:stretch>
          </p:blipFill>
          <p:spPr bwMode="auto">
            <a:xfrm>
              <a:off x="683568" y="3789040"/>
              <a:ext cx="2175496" cy="52499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  <a:effectLst/>
          </p:spPr>
        </p:pic>
        <p:cxnSp>
          <p:nvCxnSpPr>
            <p:cNvPr id="15" name="Łącznik prosty 14"/>
            <p:cNvCxnSpPr/>
            <p:nvPr/>
          </p:nvCxnSpPr>
          <p:spPr>
            <a:xfrm rot="5400000">
              <a:off x="1763688" y="2780928"/>
              <a:ext cx="216024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a 15"/>
          <p:cNvGrpSpPr/>
          <p:nvPr/>
        </p:nvGrpSpPr>
        <p:grpSpPr>
          <a:xfrm>
            <a:off x="2828033" y="1628800"/>
            <a:ext cx="3978210" cy="2685108"/>
            <a:chOff x="2828033" y="1628800"/>
            <a:chExt cx="3978210" cy="2685108"/>
          </a:xfrm>
        </p:grpSpPr>
        <p:cxnSp>
          <p:nvCxnSpPr>
            <p:cNvPr id="17" name="Łącznik prosty 16"/>
            <p:cNvCxnSpPr/>
            <p:nvPr/>
          </p:nvCxnSpPr>
          <p:spPr>
            <a:xfrm flipV="1">
              <a:off x="2828033" y="1916832"/>
              <a:ext cx="1383927" cy="6226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Łącznik prosty 17"/>
            <p:cNvCxnSpPr/>
            <p:nvPr/>
          </p:nvCxnSpPr>
          <p:spPr>
            <a:xfrm>
              <a:off x="2828033" y="3389908"/>
              <a:ext cx="1412663" cy="15901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Prostokąt 18"/>
            <p:cNvSpPr/>
            <p:nvPr/>
          </p:nvSpPr>
          <p:spPr>
            <a:xfrm>
              <a:off x="3059832" y="1700808"/>
              <a:ext cx="800100" cy="577850"/>
            </a:xfrm>
            <a:prstGeom prst="rect">
              <a:avLst/>
            </a:prstGeom>
            <a:ln w="19050"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l-PL" dirty="0"/>
            </a:p>
          </p:txBody>
        </p:sp>
        <p:pic>
          <p:nvPicPr>
            <p:cNvPr id="20" name="Obraz 53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45681" y="1878608"/>
              <a:ext cx="167640" cy="196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Obraz 20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 cstate="print"/>
            <a:srcRect l="-2700" t="-18898" r="-2700" b="-18898"/>
            <a:stretch>
              <a:fillRect/>
            </a:stretch>
          </p:blipFill>
          <p:spPr bwMode="auto">
            <a:xfrm>
              <a:off x="3995936" y="3789040"/>
              <a:ext cx="2810307" cy="524868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  <a:effectLst/>
          </p:spPr>
        </p:pic>
        <p:cxnSp>
          <p:nvCxnSpPr>
            <p:cNvPr id="22" name="Łącznik prosty 21"/>
            <p:cNvCxnSpPr/>
            <p:nvPr/>
          </p:nvCxnSpPr>
          <p:spPr>
            <a:xfrm rot="5400000">
              <a:off x="2699792" y="2924944"/>
              <a:ext cx="259228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upa 22"/>
          <p:cNvGrpSpPr/>
          <p:nvPr/>
        </p:nvGrpSpPr>
        <p:grpSpPr>
          <a:xfrm>
            <a:off x="4211960" y="1625532"/>
            <a:ext cx="3816424" cy="1983358"/>
            <a:chOff x="4211960" y="1625532"/>
            <a:chExt cx="3816424" cy="1983358"/>
          </a:xfrm>
        </p:grpSpPr>
        <p:sp>
          <p:nvSpPr>
            <p:cNvPr id="24" name="Schemat blokowy: opóźnienie 23"/>
            <p:cNvSpPr/>
            <p:nvPr/>
          </p:nvSpPr>
          <p:spPr>
            <a:xfrm>
              <a:off x="6778217" y="1625532"/>
              <a:ext cx="577850" cy="488950"/>
            </a:xfrm>
            <a:prstGeom prst="flowChartDelay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25" name="Schemat blokowy: opóźnienie 24"/>
            <p:cNvSpPr/>
            <p:nvPr/>
          </p:nvSpPr>
          <p:spPr>
            <a:xfrm>
              <a:off x="6778217" y="3119940"/>
              <a:ext cx="577850" cy="488950"/>
            </a:xfrm>
            <a:prstGeom prst="flowChartDelay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cxnSp>
          <p:nvCxnSpPr>
            <p:cNvPr id="26" name="Łącznik prosty 25"/>
            <p:cNvCxnSpPr/>
            <p:nvPr/>
          </p:nvCxnSpPr>
          <p:spPr>
            <a:xfrm flipV="1">
              <a:off x="6387548" y="1870010"/>
              <a:ext cx="390506" cy="117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Łącznik prosty 26"/>
            <p:cNvCxnSpPr/>
            <p:nvPr/>
          </p:nvCxnSpPr>
          <p:spPr>
            <a:xfrm>
              <a:off x="6228184" y="3356992"/>
              <a:ext cx="519540" cy="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Łącznik prosty 27"/>
            <p:cNvCxnSpPr/>
            <p:nvPr/>
          </p:nvCxnSpPr>
          <p:spPr>
            <a:xfrm rot="10800000">
              <a:off x="4211960" y="1916832"/>
              <a:ext cx="1047750" cy="7239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Łącznik prosty 28"/>
            <p:cNvCxnSpPr/>
            <p:nvPr/>
          </p:nvCxnSpPr>
          <p:spPr>
            <a:xfrm flipV="1">
              <a:off x="4244211" y="2657466"/>
              <a:ext cx="1073150" cy="7429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Łącznik prosty 29"/>
            <p:cNvCxnSpPr/>
            <p:nvPr/>
          </p:nvCxnSpPr>
          <p:spPr>
            <a:xfrm flipV="1">
              <a:off x="5328658" y="1866325"/>
              <a:ext cx="1073150" cy="7429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Łącznik prosty 30"/>
            <p:cNvCxnSpPr/>
            <p:nvPr/>
          </p:nvCxnSpPr>
          <p:spPr>
            <a:xfrm rot="10800000">
              <a:off x="5220072" y="2636912"/>
              <a:ext cx="1047750" cy="7239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Elipsa 31"/>
            <p:cNvSpPr/>
            <p:nvPr/>
          </p:nvSpPr>
          <p:spPr>
            <a:xfrm>
              <a:off x="7452320" y="2420888"/>
              <a:ext cx="576064" cy="5040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>
                  <a:solidFill>
                    <a:schemeClr val="tx1"/>
                  </a:solidFill>
                </a:rPr>
                <a:t>&amp;</a:t>
              </a:r>
              <a:endParaRPr lang="en-US" dirty="0"/>
            </a:p>
          </p:txBody>
        </p:sp>
        <p:cxnSp>
          <p:nvCxnSpPr>
            <p:cNvPr id="33" name="Kształt 32"/>
            <p:cNvCxnSpPr>
              <a:stCxn id="24" idx="3"/>
              <a:endCxn id="32" idx="0"/>
            </p:cNvCxnSpPr>
            <p:nvPr/>
          </p:nvCxnSpPr>
          <p:spPr>
            <a:xfrm>
              <a:off x="7356067" y="1870007"/>
              <a:ext cx="384285" cy="550881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Kształt 33"/>
            <p:cNvCxnSpPr>
              <a:stCxn id="25" idx="3"/>
              <a:endCxn id="32" idx="4"/>
            </p:cNvCxnSpPr>
            <p:nvPr/>
          </p:nvCxnSpPr>
          <p:spPr>
            <a:xfrm flipV="1">
              <a:off x="7356067" y="2924944"/>
              <a:ext cx="384285" cy="439471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Prostokąt 34"/>
            <p:cNvSpPr/>
            <p:nvPr/>
          </p:nvSpPr>
          <p:spPr>
            <a:xfrm>
              <a:off x="4932040" y="2564904"/>
              <a:ext cx="755650" cy="22225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grpSp>
        <p:nvGrpSpPr>
          <p:cNvPr id="16" name="Grupa 35"/>
          <p:cNvGrpSpPr/>
          <p:nvPr/>
        </p:nvGrpSpPr>
        <p:grpSpPr>
          <a:xfrm>
            <a:off x="467544" y="4581128"/>
            <a:ext cx="2258170" cy="1917575"/>
            <a:chOff x="5292080" y="4653136"/>
            <a:chExt cx="2258170" cy="1917575"/>
          </a:xfrm>
        </p:grpSpPr>
        <p:grpSp>
          <p:nvGrpSpPr>
            <p:cNvPr id="23" name="Grupa 72"/>
            <p:cNvGrpSpPr/>
            <p:nvPr/>
          </p:nvGrpSpPr>
          <p:grpSpPr bwMode="auto">
            <a:xfrm>
              <a:off x="5292080" y="4653136"/>
              <a:ext cx="2258170" cy="1318998"/>
              <a:chOff x="5076056" y="4869160"/>
              <a:chExt cx="2258170" cy="1318998"/>
            </a:xfrm>
          </p:grpSpPr>
          <p:pic>
            <p:nvPicPr>
              <p:cNvPr id="39" name="Obraz 38" descr="mzcounts.tif"/>
              <p:cNvPicPr>
                <a:picLocks noChangeAspect="1"/>
              </p:cNvPicPr>
              <p:nvPr/>
            </p:nvPicPr>
            <p:blipFill>
              <a:blip r:embed="rId16" cstate="print"/>
              <a:srcRect l="7087" r="11339"/>
              <a:stretch>
                <a:fillRect/>
              </a:stretch>
            </p:blipFill>
            <p:spPr bwMode="auto">
              <a:xfrm>
                <a:off x="5253361" y="5065223"/>
                <a:ext cx="1491869" cy="1063833"/>
              </a:xfrm>
              <a:prstGeom prst="rect">
                <a:avLst/>
              </a:prstGeom>
            </p:spPr>
          </p:pic>
          <p:sp>
            <p:nvSpPr>
              <p:cNvPr id="40" name="Łuk 39"/>
              <p:cNvSpPr/>
              <p:nvPr/>
            </p:nvSpPr>
            <p:spPr bwMode="auto">
              <a:xfrm>
                <a:off x="5076056" y="4887918"/>
                <a:ext cx="295509" cy="1300240"/>
              </a:xfrm>
              <a:prstGeom prst="arc">
                <a:avLst>
                  <a:gd name="adj1" fmla="val 5486546"/>
                  <a:gd name="adj2" fmla="val 16063923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Łuk 40"/>
              <p:cNvSpPr/>
              <p:nvPr/>
            </p:nvSpPr>
            <p:spPr bwMode="auto">
              <a:xfrm flipH="1">
                <a:off x="6671805" y="4887918"/>
                <a:ext cx="295509" cy="1300240"/>
              </a:xfrm>
              <a:prstGeom prst="arc">
                <a:avLst>
                  <a:gd name="adj1" fmla="val 5486546"/>
                  <a:gd name="adj2" fmla="val 16063923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2" name="Obraz 41" descr="TP_tmp.emf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7" cstate="print"/>
              <a:stretch>
                <a:fillRect/>
              </a:stretch>
            </p:blipFill>
            <p:spPr bwMode="auto">
              <a:xfrm>
                <a:off x="7021566" y="4869160"/>
                <a:ext cx="312660" cy="207919"/>
              </a:xfrm>
              <a:prstGeom prst="rect">
                <a:avLst/>
              </a:prstGeom>
              <a:noFill/>
              <a:ln/>
              <a:effectLst/>
            </p:spPr>
          </p:pic>
        </p:grpSp>
        <p:pic>
          <p:nvPicPr>
            <p:cNvPr id="38" name="Obraz 37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8" cstate="print"/>
            <a:stretch>
              <a:fillRect/>
            </a:stretch>
          </p:blipFill>
          <p:spPr bwMode="auto">
            <a:xfrm>
              <a:off x="5556317" y="6093295"/>
              <a:ext cx="1273748" cy="477416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36" name="Grupa 42"/>
          <p:cNvGrpSpPr/>
          <p:nvPr/>
        </p:nvGrpSpPr>
        <p:grpSpPr>
          <a:xfrm>
            <a:off x="3707904" y="4653136"/>
            <a:ext cx="4749176" cy="1782305"/>
            <a:chOff x="3707904" y="4653136"/>
            <a:chExt cx="4749176" cy="1782305"/>
          </a:xfrm>
        </p:grpSpPr>
        <p:grpSp>
          <p:nvGrpSpPr>
            <p:cNvPr id="37" name="Grupa 33"/>
            <p:cNvGrpSpPr/>
            <p:nvPr/>
          </p:nvGrpSpPr>
          <p:grpSpPr>
            <a:xfrm>
              <a:off x="6516216" y="4653136"/>
              <a:ext cx="1940864" cy="1782305"/>
              <a:chOff x="1187624" y="4725144"/>
              <a:chExt cx="1940864" cy="1782305"/>
            </a:xfrm>
          </p:grpSpPr>
          <p:pic>
            <p:nvPicPr>
              <p:cNvPr id="47" name="Obraz 34" descr="TP_tmp.emf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19" cstate="print"/>
              <a:stretch>
                <a:fillRect/>
              </a:stretch>
            </p:blipFill>
            <p:spPr bwMode="auto">
              <a:xfrm>
                <a:off x="1619672" y="6093296"/>
                <a:ext cx="1082143" cy="414153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48" name="Obraz 47" descr="mzcounts2.tif"/>
              <p:cNvPicPr>
                <a:picLocks noChangeAspect="1"/>
              </p:cNvPicPr>
              <p:nvPr/>
            </p:nvPicPr>
            <p:blipFill>
              <a:blip r:embed="rId20" cstate="print"/>
              <a:srcRect l="6142" r="11339"/>
              <a:stretch>
                <a:fillRect/>
              </a:stretch>
            </p:blipFill>
            <p:spPr>
              <a:xfrm>
                <a:off x="1187624" y="4725144"/>
                <a:ext cx="1940864" cy="1368152"/>
              </a:xfrm>
              <a:prstGeom prst="rect">
                <a:avLst/>
              </a:prstGeom>
            </p:spPr>
          </p:pic>
        </p:grpSp>
        <p:pic>
          <p:nvPicPr>
            <p:cNvPr id="45" name="Obraz 44" descr="txp_fi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283968" y="4797152"/>
              <a:ext cx="2020037" cy="28664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6" name="Obraz 45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707904" y="5301208"/>
              <a:ext cx="2613315" cy="287625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Łącznik prosty 4"/>
          <p:cNvCxnSpPr/>
          <p:nvPr/>
        </p:nvCxnSpPr>
        <p:spPr>
          <a:xfrm flipV="1">
            <a:off x="2248516" y="3294044"/>
            <a:ext cx="3140765" cy="1325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Schemat blokowy: opóźnienie 49"/>
          <p:cNvSpPr/>
          <p:nvPr/>
        </p:nvSpPr>
        <p:spPr>
          <a:xfrm>
            <a:off x="5364088" y="1556792"/>
            <a:ext cx="1175954" cy="1872208"/>
          </a:xfrm>
          <a:prstGeom prst="flowChartDelay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" name="Łącznik prosty 3"/>
          <p:cNvCxnSpPr/>
          <p:nvPr/>
        </p:nvCxnSpPr>
        <p:spPr>
          <a:xfrm flipV="1">
            <a:off x="2248516" y="1844824"/>
            <a:ext cx="3091746" cy="1798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Prostokąt 5"/>
          <p:cNvSpPr/>
          <p:nvPr/>
        </p:nvSpPr>
        <p:spPr>
          <a:xfrm>
            <a:off x="3612070" y="1628800"/>
            <a:ext cx="800100" cy="57785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pic>
        <p:nvPicPr>
          <p:cNvPr id="7" name="Obraz 5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97919" y="1806600"/>
            <a:ext cx="167640" cy="19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pole tekstowe 15"/>
          <p:cNvSpPr txBox="1"/>
          <p:nvPr/>
        </p:nvSpPr>
        <p:spPr>
          <a:xfrm>
            <a:off x="251520" y="1124744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solidFill>
                  <a:srgbClr val="000000"/>
                </a:solidFill>
                <a:latin typeface="Times New Roman"/>
              </a:rPr>
              <a:t>NOON </a:t>
            </a:r>
            <a:r>
              <a:rPr lang="pl-PL" sz="2000" dirty="0" err="1">
                <a:solidFill>
                  <a:srgbClr val="000000"/>
                </a:solidFill>
                <a:latin typeface="Times New Roman"/>
              </a:rPr>
              <a:t>states</a:t>
            </a:r>
            <a:endParaRPr lang="pl-PL" sz="2000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7" name="Obraz 36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899592" y="3573016"/>
            <a:ext cx="2394729" cy="40809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pic>
      <p:cxnSp>
        <p:nvCxnSpPr>
          <p:cNvPr id="18" name="Łącznik prosty 17"/>
          <p:cNvCxnSpPr/>
          <p:nvPr/>
        </p:nvCxnSpPr>
        <p:spPr>
          <a:xfrm rot="5400000">
            <a:off x="2195736" y="2708920"/>
            <a:ext cx="216024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Obraz 3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4844356" y="3576644"/>
            <a:ext cx="3103671" cy="40140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pic>
      <p:cxnSp>
        <p:nvCxnSpPr>
          <p:cNvPr id="20" name="Łącznik prosty 19"/>
          <p:cNvCxnSpPr/>
          <p:nvPr/>
        </p:nvCxnSpPr>
        <p:spPr>
          <a:xfrm rot="5400000">
            <a:off x="3563888" y="2852936"/>
            <a:ext cx="259228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20"/>
          <p:cNvSpPr txBox="1"/>
          <p:nvPr/>
        </p:nvSpPr>
        <p:spPr>
          <a:xfrm>
            <a:off x="5652120" y="1772816"/>
            <a:ext cx="461665" cy="14941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l-PL" dirty="0" err="1"/>
              <a:t>Measuremnt</a:t>
            </a:r>
            <a:endParaRPr lang="en-US" dirty="0"/>
          </a:p>
        </p:txBody>
      </p:sp>
      <p:sp>
        <p:nvSpPr>
          <p:cNvPr id="22" name="Prostokąt 21"/>
          <p:cNvSpPr/>
          <p:nvPr/>
        </p:nvSpPr>
        <p:spPr>
          <a:xfrm>
            <a:off x="1307814" y="1628800"/>
            <a:ext cx="936103" cy="1800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3" name="pole tekstowe 22"/>
          <p:cNvSpPr txBox="1"/>
          <p:nvPr/>
        </p:nvSpPr>
        <p:spPr>
          <a:xfrm>
            <a:off x="1376289" y="1625016"/>
            <a:ext cx="738664" cy="17678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l-PL" dirty="0"/>
              <a:t>State</a:t>
            </a:r>
          </a:p>
          <a:p>
            <a:pPr algn="ctr"/>
            <a:r>
              <a:rPr lang="pl-PL" dirty="0" err="1"/>
              <a:t>preparation</a:t>
            </a:r>
            <a:endParaRPr lang="en-US" dirty="0"/>
          </a:p>
        </p:txBody>
      </p:sp>
      <p:grpSp>
        <p:nvGrpSpPr>
          <p:cNvPr id="45" name="Grupa 44"/>
          <p:cNvGrpSpPr/>
          <p:nvPr/>
        </p:nvGrpSpPr>
        <p:grpSpPr bwMode="auto">
          <a:xfrm>
            <a:off x="4841767" y="4255536"/>
            <a:ext cx="3600400" cy="2510068"/>
            <a:chOff x="4540289" y="4221088"/>
            <a:chExt cx="3600400" cy="2510068"/>
          </a:xfrm>
        </p:grpSpPr>
        <p:pic>
          <p:nvPicPr>
            <p:cNvPr id="42" name="Obraz 41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7657" t="-21771" r="-7657" b="-21771"/>
            <a:stretch>
              <a:fillRect/>
            </a:stretch>
          </p:blipFill>
          <p:spPr bwMode="auto">
            <a:xfrm>
              <a:off x="5504565" y="5638078"/>
              <a:ext cx="1568552" cy="686707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pic>
        <p:pic>
          <p:nvPicPr>
            <p:cNvPr id="26" name="Obraz 25" descr="mzcountsn.tif"/>
            <p:cNvPicPr>
              <a:picLocks noChangeAspect="1"/>
            </p:cNvPicPr>
            <p:nvPr/>
          </p:nvPicPr>
          <p:blipFill>
            <a:blip r:embed="rId12" cstate="print"/>
            <a:srcRect l="5669" r="11339"/>
            <a:stretch>
              <a:fillRect/>
            </a:stretch>
          </p:blipFill>
          <p:spPr bwMode="auto">
            <a:xfrm>
              <a:off x="5220072" y="4221088"/>
              <a:ext cx="1960437" cy="1374013"/>
            </a:xfrm>
            <a:prstGeom prst="rect">
              <a:avLst/>
            </a:prstGeom>
          </p:spPr>
        </p:pic>
        <p:sp>
          <p:nvSpPr>
            <p:cNvPr id="27" name="pole tekstowe 26"/>
            <p:cNvSpPr txBox="1"/>
            <p:nvPr/>
          </p:nvSpPr>
          <p:spPr bwMode="auto">
            <a:xfrm>
              <a:off x="4540289" y="6331046"/>
              <a:ext cx="3600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000" dirty="0">
                  <a:solidFill>
                    <a:srgbClr val="000000"/>
                  </a:solidFill>
                  <a:latin typeface="Times New Roman"/>
                </a:rPr>
                <a:t>Heisenberg limit</a:t>
              </a:r>
            </a:p>
          </p:txBody>
        </p:sp>
      </p:grpSp>
      <p:grpSp>
        <p:nvGrpSpPr>
          <p:cNvPr id="41" name="Grupa 40"/>
          <p:cNvGrpSpPr/>
          <p:nvPr/>
        </p:nvGrpSpPr>
        <p:grpSpPr bwMode="auto">
          <a:xfrm>
            <a:off x="349790" y="4146788"/>
            <a:ext cx="3600400" cy="2607476"/>
            <a:chOff x="321703" y="4152708"/>
            <a:chExt cx="3600400" cy="2607476"/>
          </a:xfrm>
        </p:grpSpPr>
        <p:grpSp>
          <p:nvGrpSpPr>
            <p:cNvPr id="8" name="Grupa 41"/>
            <p:cNvGrpSpPr/>
            <p:nvPr/>
          </p:nvGrpSpPr>
          <p:grpSpPr bwMode="auto">
            <a:xfrm>
              <a:off x="1081020" y="4152708"/>
              <a:ext cx="2322729" cy="1318998"/>
              <a:chOff x="1089585" y="4365104"/>
              <a:chExt cx="2322729" cy="1318998"/>
            </a:xfrm>
          </p:grpSpPr>
          <p:pic>
            <p:nvPicPr>
              <p:cNvPr id="32" name="Obraz 31" descr="mzcounts.tif"/>
              <p:cNvPicPr>
                <a:picLocks noChangeAspect="1"/>
              </p:cNvPicPr>
              <p:nvPr/>
            </p:nvPicPr>
            <p:blipFill>
              <a:blip r:embed="rId13" cstate="print"/>
              <a:srcRect l="7087" r="11339"/>
              <a:stretch>
                <a:fillRect/>
              </a:stretch>
            </p:blipFill>
            <p:spPr bwMode="auto">
              <a:xfrm>
                <a:off x="1266890" y="4561167"/>
                <a:ext cx="1491869" cy="1063833"/>
              </a:xfrm>
              <a:prstGeom prst="rect">
                <a:avLst/>
              </a:prstGeom>
            </p:spPr>
          </p:pic>
          <p:sp>
            <p:nvSpPr>
              <p:cNvPr id="33" name="Łuk 32"/>
              <p:cNvSpPr/>
              <p:nvPr/>
            </p:nvSpPr>
            <p:spPr bwMode="auto">
              <a:xfrm>
                <a:off x="1089585" y="4383862"/>
                <a:ext cx="295509" cy="1300240"/>
              </a:xfrm>
              <a:prstGeom prst="arc">
                <a:avLst>
                  <a:gd name="adj1" fmla="val 5486546"/>
                  <a:gd name="adj2" fmla="val 16063923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Łuk 33"/>
              <p:cNvSpPr/>
              <p:nvPr/>
            </p:nvSpPr>
            <p:spPr bwMode="auto">
              <a:xfrm flipH="1">
                <a:off x="2685334" y="4383862"/>
                <a:ext cx="295509" cy="1300240"/>
              </a:xfrm>
              <a:prstGeom prst="arc">
                <a:avLst>
                  <a:gd name="adj1" fmla="val 5486546"/>
                  <a:gd name="adj2" fmla="val 16063923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9" name="Obraz 38" descr="TP_tmp.emf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4" cstate="print"/>
              <a:stretch>
                <a:fillRect/>
              </a:stretch>
            </p:blipFill>
            <p:spPr bwMode="auto">
              <a:xfrm>
                <a:off x="2970534" y="4365104"/>
                <a:ext cx="441780" cy="234159"/>
              </a:xfrm>
              <a:prstGeom prst="rect">
                <a:avLst/>
              </a:prstGeom>
              <a:noFill/>
              <a:ln/>
              <a:effectLst/>
            </p:spPr>
          </p:pic>
        </p:grpSp>
        <p:pic>
          <p:nvPicPr>
            <p:cNvPr id="36" name="Obraz 35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6589" t="-18898" r="-6589" b="-18898"/>
            <a:stretch>
              <a:fillRect/>
            </a:stretch>
          </p:blipFill>
          <p:spPr bwMode="auto">
            <a:xfrm>
              <a:off x="1187624" y="5589240"/>
              <a:ext cx="1754733" cy="744907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pic>
        <p:sp>
          <p:nvSpPr>
            <p:cNvPr id="31" name="pole tekstowe 30"/>
            <p:cNvSpPr txBox="1"/>
            <p:nvPr/>
          </p:nvSpPr>
          <p:spPr bwMode="auto">
            <a:xfrm>
              <a:off x="321703" y="6360074"/>
              <a:ext cx="36004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000" dirty="0">
                  <a:solidFill>
                    <a:srgbClr val="000000"/>
                  </a:solidFill>
                  <a:latin typeface="Times New Roman"/>
                </a:rPr>
                <a:t>Standard Quantum Limit</a:t>
              </a:r>
            </a:p>
          </p:txBody>
        </p:sp>
      </p:grpSp>
      <p:cxnSp>
        <p:nvCxnSpPr>
          <p:cNvPr id="54" name="Łącznik prosty ze strzałką 53"/>
          <p:cNvCxnSpPr/>
          <p:nvPr/>
        </p:nvCxnSpPr>
        <p:spPr>
          <a:xfrm>
            <a:off x="6588224" y="2420888"/>
            <a:ext cx="57606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Elipsa 54"/>
          <p:cNvSpPr/>
          <p:nvPr/>
        </p:nvSpPr>
        <p:spPr>
          <a:xfrm>
            <a:off x="7236296" y="1772816"/>
            <a:ext cx="1296144" cy="122413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pole tekstowe 55"/>
          <p:cNvSpPr txBox="1"/>
          <p:nvPr/>
        </p:nvSpPr>
        <p:spPr>
          <a:xfrm>
            <a:off x="7629709" y="1676529"/>
            <a:ext cx="461665" cy="14941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pl-PL" dirty="0" err="1"/>
              <a:t>Estimator</a:t>
            </a:r>
            <a:endParaRPr lang="en-US" dirty="0"/>
          </a:p>
        </p:txBody>
      </p:sp>
      <p:sp>
        <p:nvSpPr>
          <p:cNvPr id="35" name="Tytuł 1"/>
          <p:cNvSpPr txBox="1">
            <a:spLocks/>
          </p:cNvSpPr>
          <p:nvPr/>
        </p:nvSpPr>
        <p:spPr>
          <a:xfrm>
            <a:off x="251520" y="0"/>
            <a:ext cx="85896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pl-PL" sz="4000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Entanglement</a:t>
            </a:r>
            <a:r>
              <a:rPr lang="pl-PL" sz="4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pl-PL" sz="4000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enhanced</a:t>
            </a:r>
            <a:r>
              <a:rPr lang="pl-PL" sz="4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precision</a:t>
            </a:r>
            <a:endParaRPr lang="en-US" sz="40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0"/>
            <a:ext cx="8208912" cy="1143000"/>
          </a:xfr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l-PL" sz="4000" dirty="0" err="1"/>
              <a:t>Is</a:t>
            </a:r>
            <a:r>
              <a:rPr lang="pl-PL" sz="4000" dirty="0"/>
              <a:t> quantum </a:t>
            </a:r>
            <a:r>
              <a:rPr lang="pl-PL" sz="4000" dirty="0" err="1"/>
              <a:t>enhancement</a:t>
            </a:r>
            <a:r>
              <a:rPr lang="pl-PL" sz="4000" dirty="0"/>
              <a:t> </a:t>
            </a:r>
            <a:r>
              <a:rPr lang="pl-PL" sz="4000" dirty="0" err="1"/>
              <a:t>achievable</a:t>
            </a:r>
            <a:r>
              <a:rPr lang="pl-PL" sz="4000" dirty="0"/>
              <a:t> in </a:t>
            </a:r>
            <a:r>
              <a:rPr lang="pl-PL" sz="4000" dirty="0" err="1"/>
              <a:t>practice</a:t>
            </a:r>
            <a:r>
              <a:rPr lang="pl-PL" sz="4000" dirty="0"/>
              <a:t>?</a:t>
            </a:r>
            <a:endParaRPr lang="en-US" sz="4000" dirty="0"/>
          </a:p>
        </p:txBody>
      </p:sp>
      <p:sp>
        <p:nvSpPr>
          <p:cNvPr id="26" name="pole tekstowe 25"/>
          <p:cNvSpPr txBox="1"/>
          <p:nvPr/>
        </p:nvSpPr>
        <p:spPr>
          <a:xfrm>
            <a:off x="3503464" y="3305783"/>
            <a:ext cx="2754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>
                <a:solidFill>
                  <a:srgbClr val="000000"/>
                </a:solidFill>
                <a:latin typeface="Times New Roman"/>
              </a:rPr>
              <a:t>loss</a:t>
            </a:r>
            <a:r>
              <a:rPr lang="pl-PL" dirty="0">
                <a:solidFill>
                  <a:srgbClr val="000000"/>
                </a:solidFill>
                <a:latin typeface="Times New Roman"/>
              </a:rPr>
              <a:t> of a single </a:t>
            </a:r>
            <a:r>
              <a:rPr lang="pl-PL" dirty="0" err="1">
                <a:solidFill>
                  <a:srgbClr val="000000"/>
                </a:solidFill>
                <a:latin typeface="Times New Roman"/>
              </a:rPr>
              <a:t>photon</a:t>
            </a:r>
            <a:endParaRPr lang="pl-PL" b="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A0CF6F6-6992-D2BF-BD04-F31C0792A305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4" r="20118"/>
          <a:stretch/>
        </p:blipFill>
        <p:spPr>
          <a:xfrm>
            <a:off x="6682818" y="1244612"/>
            <a:ext cx="1551052" cy="1562389"/>
          </a:xfrm>
          <a:prstGeom prst="rect">
            <a:avLst/>
          </a:prstGeom>
        </p:spPr>
      </p:pic>
      <p:grpSp>
        <p:nvGrpSpPr>
          <p:cNvPr id="166" name="Grupa 165">
            <a:extLst>
              <a:ext uri="{FF2B5EF4-FFF2-40B4-BE49-F238E27FC236}">
                <a16:creationId xmlns:a16="http://schemas.microsoft.com/office/drawing/2014/main" id="{D19C43C2-BDF5-B3B0-7AD1-2694DFE4195F}"/>
              </a:ext>
            </a:extLst>
          </p:cNvPr>
          <p:cNvGrpSpPr/>
          <p:nvPr/>
        </p:nvGrpSpPr>
        <p:grpSpPr>
          <a:xfrm>
            <a:off x="827584" y="1308586"/>
            <a:ext cx="3384376" cy="1892665"/>
            <a:chOff x="827584" y="1308586"/>
            <a:chExt cx="3384376" cy="1892665"/>
          </a:xfrm>
        </p:grpSpPr>
        <p:grpSp>
          <p:nvGrpSpPr>
            <p:cNvPr id="49" name="Grupa 48"/>
            <p:cNvGrpSpPr/>
            <p:nvPr/>
          </p:nvGrpSpPr>
          <p:grpSpPr>
            <a:xfrm>
              <a:off x="827584" y="1742170"/>
              <a:ext cx="3384376" cy="1459081"/>
              <a:chOff x="2339752" y="4365104"/>
              <a:chExt cx="2952328" cy="1289062"/>
            </a:xfrm>
          </p:grpSpPr>
          <p:grpSp>
            <p:nvGrpSpPr>
              <p:cNvPr id="28" name="Grupa 27"/>
              <p:cNvGrpSpPr/>
              <p:nvPr/>
            </p:nvGrpSpPr>
            <p:grpSpPr>
              <a:xfrm>
                <a:off x="2339752" y="4653136"/>
                <a:ext cx="2952328" cy="1001030"/>
                <a:chOff x="3275856" y="1268760"/>
                <a:chExt cx="2952328" cy="1001030"/>
              </a:xfrm>
            </p:grpSpPr>
            <p:cxnSp>
              <p:nvCxnSpPr>
                <p:cNvPr id="29" name="Łącznik prosty 28"/>
                <p:cNvCxnSpPr/>
                <p:nvPr/>
              </p:nvCxnSpPr>
              <p:spPr>
                <a:xfrm>
                  <a:off x="3275856" y="1484784"/>
                  <a:ext cx="360040" cy="28803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Łącznik prosty 29"/>
                <p:cNvCxnSpPr/>
                <p:nvPr/>
              </p:nvCxnSpPr>
              <p:spPr>
                <a:xfrm>
                  <a:off x="4067944" y="2132856"/>
                  <a:ext cx="1296144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Łącznik prosty 30"/>
                <p:cNvCxnSpPr/>
                <p:nvPr/>
              </p:nvCxnSpPr>
              <p:spPr>
                <a:xfrm>
                  <a:off x="4211960" y="1484784"/>
                  <a:ext cx="1224136" cy="0"/>
                </a:xfrm>
                <a:prstGeom prst="line">
                  <a:avLst/>
                </a:prstGeom>
                <a:ln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2" name="Prostokąt 31"/>
                <p:cNvSpPr/>
                <p:nvPr/>
              </p:nvSpPr>
              <p:spPr>
                <a:xfrm>
                  <a:off x="4860032" y="1268760"/>
                  <a:ext cx="504056" cy="432048"/>
                </a:xfrm>
                <a:prstGeom prst="rect">
                  <a:avLst/>
                </a:prstGeom>
                <a:ln w="19050">
                  <a:solidFill>
                    <a:schemeClr val="tx1"/>
                  </a:solidFill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l-PL" dirty="0"/>
                </a:p>
              </p:txBody>
            </p:sp>
            <p:pic>
              <p:nvPicPr>
                <p:cNvPr id="33" name="Obraz 53" descr="TP_tmp.emf"/>
                <p:cNvPicPr>
                  <a:picLocks noChangeAspect="1"/>
                </p:cNvPicPr>
                <p:nvPr>
                  <p:custDataLst>
                    <p:tags r:id="rId20"/>
                  </p:custDataLst>
                </p:nvPr>
              </p:nvPicPr>
              <p:blipFill>
                <a:blip r:embed="rId25" cstate="print"/>
                <a:srcRect/>
                <a:stretch>
                  <a:fillRect/>
                </a:stretch>
              </p:blipFill>
              <p:spPr bwMode="auto">
                <a:xfrm>
                  <a:off x="5001865" y="1374552"/>
                  <a:ext cx="167640" cy="1961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34" name="Łącznik prosty 33"/>
                <p:cNvCxnSpPr/>
                <p:nvPr/>
              </p:nvCxnSpPr>
              <p:spPr>
                <a:xfrm rot="5400000" flipH="1" flipV="1">
                  <a:off x="4138475" y="1980281"/>
                  <a:ext cx="568980" cy="10037"/>
                </a:xfrm>
                <a:prstGeom prst="line">
                  <a:avLst/>
                </a:prstGeom>
                <a:ln>
                  <a:prstDash val="dash"/>
                  <a:headEnd type="non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Łącznik prosty 34"/>
                <p:cNvCxnSpPr/>
                <p:nvPr/>
              </p:nvCxnSpPr>
              <p:spPr>
                <a:xfrm flipH="1" flipV="1">
                  <a:off x="5882854" y="1893466"/>
                  <a:ext cx="345330" cy="23939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Łącznik prosty 35"/>
                <p:cNvCxnSpPr/>
                <p:nvPr/>
              </p:nvCxnSpPr>
              <p:spPr>
                <a:xfrm flipV="1">
                  <a:off x="5724128" y="1484784"/>
                  <a:ext cx="504056" cy="38291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Łącznik prosty 36"/>
                <p:cNvCxnSpPr/>
                <p:nvPr/>
              </p:nvCxnSpPr>
              <p:spPr>
                <a:xfrm flipV="1">
                  <a:off x="5364088" y="1859789"/>
                  <a:ext cx="395695" cy="273067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8" name="Prostokąt 37"/>
                <p:cNvSpPr/>
                <p:nvPr/>
              </p:nvSpPr>
              <p:spPr>
                <a:xfrm>
                  <a:off x="5594492" y="1745252"/>
                  <a:ext cx="504056" cy="144016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l-PL"/>
                </a:p>
              </p:txBody>
            </p:sp>
            <p:cxnSp>
              <p:nvCxnSpPr>
                <p:cNvPr id="39" name="Łącznik prosty 38"/>
                <p:cNvCxnSpPr/>
                <p:nvPr/>
              </p:nvCxnSpPr>
              <p:spPr>
                <a:xfrm>
                  <a:off x="5436096" y="1484784"/>
                  <a:ext cx="288032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Prostokąt 39"/>
                <p:cNvSpPr/>
                <p:nvPr/>
              </p:nvSpPr>
              <p:spPr>
                <a:xfrm rot="18900000">
                  <a:off x="4189060" y="1425880"/>
                  <a:ext cx="504056" cy="144016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l-PL"/>
                </a:p>
              </p:txBody>
            </p:sp>
            <p:pic>
              <p:nvPicPr>
                <p:cNvPr id="41" name="Obraz 40" descr="TP_tmp.emf"/>
                <p:cNvPicPr>
                  <a:picLocks noChangeAspect="1"/>
                </p:cNvPicPr>
                <p:nvPr>
                  <p:custDataLst>
                    <p:tags r:id="rId21"/>
                  </p:custDataLst>
                </p:nvPr>
              </p:nvPicPr>
              <p:blipFill>
                <a:blip r:embed="rId2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 bwMode="auto">
                <a:xfrm>
                  <a:off x="4384550" y="1412776"/>
                  <a:ext cx="114300" cy="133731"/>
                </a:xfrm>
                <a:prstGeom prst="rect">
                  <a:avLst/>
                </a:prstGeom>
                <a:noFill/>
                <a:ln/>
                <a:effectLst/>
              </p:spPr>
            </p:pic>
            <p:sp>
              <p:nvSpPr>
                <p:cNvPr id="42" name="Prostokąt 41"/>
                <p:cNvSpPr/>
                <p:nvPr/>
              </p:nvSpPr>
              <p:spPr>
                <a:xfrm rot="18900000">
                  <a:off x="4189060" y="2073952"/>
                  <a:ext cx="504056" cy="144016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l-PL"/>
                </a:p>
              </p:txBody>
            </p:sp>
            <p:pic>
              <p:nvPicPr>
                <p:cNvPr id="43" name="Obraz 42" descr="TP_tmp.emf"/>
                <p:cNvPicPr>
                  <a:picLocks noChangeAspect="1"/>
                </p:cNvPicPr>
                <p:nvPr>
                  <p:custDataLst>
                    <p:tags r:id="rId22"/>
                  </p:custDataLst>
                </p:nvPr>
              </p:nvPicPr>
              <p:blipFill>
                <a:blip r:embed="rId2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 bwMode="auto">
                <a:xfrm>
                  <a:off x="4384550" y="2060848"/>
                  <a:ext cx="114300" cy="133731"/>
                </a:xfrm>
                <a:prstGeom prst="rect">
                  <a:avLst/>
                </a:prstGeom>
                <a:noFill/>
                <a:ln/>
                <a:effectLst/>
              </p:spPr>
            </p:pic>
            <p:cxnSp>
              <p:nvCxnSpPr>
                <p:cNvPr id="44" name="Łącznik prosty 43"/>
                <p:cNvCxnSpPr/>
                <p:nvPr/>
              </p:nvCxnSpPr>
              <p:spPr>
                <a:xfrm flipH="1" flipV="1">
                  <a:off x="3722614" y="1893466"/>
                  <a:ext cx="345330" cy="23939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Łącznik prosty 44"/>
                <p:cNvCxnSpPr/>
                <p:nvPr/>
              </p:nvCxnSpPr>
              <p:spPr>
                <a:xfrm flipV="1">
                  <a:off x="3635896" y="1484784"/>
                  <a:ext cx="576064" cy="38291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Łącznik prosty 45"/>
                <p:cNvCxnSpPr/>
                <p:nvPr/>
              </p:nvCxnSpPr>
              <p:spPr>
                <a:xfrm flipV="1">
                  <a:off x="3347864" y="1916832"/>
                  <a:ext cx="281062" cy="216024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7" name="Prostokąt 46"/>
                <p:cNvSpPr/>
                <p:nvPr/>
              </p:nvSpPr>
              <p:spPr>
                <a:xfrm>
                  <a:off x="3419872" y="1772816"/>
                  <a:ext cx="504056" cy="144016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tx1"/>
                  </a:solidFill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l-PL"/>
                </a:p>
              </p:txBody>
            </p:sp>
          </p:grpSp>
          <p:cxnSp>
            <p:nvCxnSpPr>
              <p:cNvPr id="48" name="Łącznik prosty 47"/>
              <p:cNvCxnSpPr/>
              <p:nvPr/>
            </p:nvCxnSpPr>
            <p:spPr>
              <a:xfrm rot="5400000" flipH="1">
                <a:off x="3223433" y="4633551"/>
                <a:ext cx="545451" cy="8557"/>
              </a:xfrm>
              <a:prstGeom prst="line">
                <a:avLst/>
              </a:prstGeom>
              <a:ln>
                <a:prstDash val="dash"/>
                <a:headEnd type="non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" name="pole tekstowe 5">
              <a:extLst>
                <a:ext uri="{FF2B5EF4-FFF2-40B4-BE49-F238E27FC236}">
                  <a16:creationId xmlns:a16="http://schemas.microsoft.com/office/drawing/2014/main" id="{4A0171BA-F9D5-A984-B8FE-B2A64C0A89A3}"/>
                </a:ext>
              </a:extLst>
            </p:cNvPr>
            <p:cNvSpPr txBox="1"/>
            <p:nvPr/>
          </p:nvSpPr>
          <p:spPr>
            <a:xfrm>
              <a:off x="1640087" y="1308586"/>
              <a:ext cx="23592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000" dirty="0" err="1">
                  <a:solidFill>
                    <a:srgbClr val="000000"/>
                  </a:solidFill>
                  <a:latin typeface="Times New Roman"/>
                </a:rPr>
                <a:t>loss</a:t>
              </a:r>
              <a:r>
                <a:rPr lang="pl-PL" sz="2000" dirty="0">
                  <a:solidFill>
                    <a:srgbClr val="000000"/>
                  </a:solidFill>
                  <a:latin typeface="Times New Roman"/>
                </a:rPr>
                <a:t> of </a:t>
              </a:r>
              <a:r>
                <a:rPr lang="pl-PL" sz="2000" dirty="0" err="1">
                  <a:solidFill>
                    <a:srgbClr val="000000"/>
                  </a:solidFill>
                  <a:latin typeface="Times New Roman"/>
                </a:rPr>
                <a:t>photons</a:t>
              </a:r>
              <a:endParaRPr lang="pl-PL" sz="2000" b="1" dirty="0">
                <a:solidFill>
                  <a:srgbClr val="000000"/>
                </a:solidFill>
                <a:latin typeface="Times New Roman"/>
              </a:endParaRPr>
            </a:p>
          </p:txBody>
        </p:sp>
      </p:grp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3BEEA251-F120-9EC7-0717-1C806A75DABE}"/>
              </a:ext>
            </a:extLst>
          </p:cNvPr>
          <p:cNvCxnSpPr>
            <a:cxnSpLocks/>
          </p:cNvCxnSpPr>
          <p:nvPr/>
        </p:nvCxnSpPr>
        <p:spPr>
          <a:xfrm>
            <a:off x="3944405" y="3803200"/>
            <a:ext cx="187220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F4664C7F-BCBD-87D1-8F90-8C57A17B3688}"/>
              </a:ext>
            </a:extLst>
          </p:cNvPr>
          <p:cNvSpPr txBox="1"/>
          <p:nvPr/>
        </p:nvSpPr>
        <p:spPr>
          <a:xfrm>
            <a:off x="1837058" y="5097606"/>
            <a:ext cx="5615262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err="1">
                <a:solidFill>
                  <a:srgbClr val="000000"/>
                </a:solidFill>
                <a:latin typeface="+mj-lt"/>
              </a:rPr>
              <a:t>Can</a:t>
            </a:r>
            <a:r>
              <a:rPr lang="pl-PL" sz="2400" b="1" dirty="0">
                <a:solidFill>
                  <a:srgbClr val="000000"/>
                </a:solidFill>
                <a:latin typeface="+mj-lt"/>
              </a:rPr>
              <a:t> we </a:t>
            </a:r>
            <a:r>
              <a:rPr lang="pl-PL" sz="2400" b="1" dirty="0" err="1">
                <a:solidFill>
                  <a:srgbClr val="000000"/>
                </a:solidFill>
                <a:latin typeface="+mj-lt"/>
              </a:rPr>
              <a:t>observe</a:t>
            </a:r>
            <a:r>
              <a:rPr lang="pl-PL" sz="2400" b="1" dirty="0">
                <a:solidFill>
                  <a:srgbClr val="000000"/>
                </a:solidFill>
                <a:latin typeface="+mj-lt"/>
              </a:rPr>
              <a:t> quantum </a:t>
            </a:r>
            <a:r>
              <a:rPr lang="pl-PL" sz="2400" b="1" dirty="0" err="1">
                <a:solidFill>
                  <a:srgbClr val="000000"/>
                </a:solidFill>
                <a:latin typeface="+mj-lt"/>
              </a:rPr>
              <a:t>advantage</a:t>
            </a:r>
            <a:r>
              <a:rPr lang="pl-PL" sz="2400" b="1" dirty="0">
                <a:solidFill>
                  <a:srgbClr val="000000"/>
                </a:solidFill>
                <a:latin typeface="+mj-lt"/>
              </a:rPr>
              <a:t> in </a:t>
            </a:r>
            <a:r>
              <a:rPr lang="pl-PL" sz="2400" b="1" dirty="0" err="1">
                <a:solidFill>
                  <a:srgbClr val="000000"/>
                </a:solidFill>
                <a:latin typeface="+mj-lt"/>
              </a:rPr>
              <a:t>presence</a:t>
            </a:r>
            <a:r>
              <a:rPr lang="pl-PL" sz="2400" b="1" dirty="0">
                <a:solidFill>
                  <a:srgbClr val="000000"/>
                </a:solidFill>
                <a:latin typeface="+mj-lt"/>
              </a:rPr>
              <a:t> of </a:t>
            </a:r>
            <a:r>
              <a:rPr lang="pl-PL" sz="2400" b="1" dirty="0" err="1">
                <a:solidFill>
                  <a:srgbClr val="000000"/>
                </a:solidFill>
                <a:latin typeface="+mj-lt"/>
              </a:rPr>
              <a:t>decoherence</a:t>
            </a:r>
            <a:r>
              <a:rPr lang="pl-PL" sz="2400" b="1" dirty="0">
                <a:solidFill>
                  <a:srgbClr val="000000"/>
                </a:solidFill>
                <a:latin typeface="+mj-lt"/>
              </a:rPr>
              <a:t>?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472BB875-13D9-2561-632E-9E4C02789160}"/>
              </a:ext>
            </a:extLst>
          </p:cNvPr>
          <p:cNvSpPr txBox="1"/>
          <p:nvPr/>
        </p:nvSpPr>
        <p:spPr>
          <a:xfrm>
            <a:off x="6139543" y="4226270"/>
            <a:ext cx="26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000000"/>
                </a:solidFill>
                <a:latin typeface="Times New Roman"/>
              </a:rPr>
              <a:t>no </a:t>
            </a:r>
            <a:r>
              <a:rPr lang="pl-PL" sz="2000" dirty="0" err="1">
                <a:solidFill>
                  <a:srgbClr val="000000"/>
                </a:solidFill>
                <a:latin typeface="Times New Roman"/>
              </a:rPr>
              <a:t>phase</a:t>
            </a:r>
            <a:r>
              <a:rPr lang="pl-PL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pl-PL" sz="2000" dirty="0" err="1">
                <a:solidFill>
                  <a:srgbClr val="000000"/>
                </a:solidFill>
                <a:latin typeface="Times New Roman"/>
              </a:rPr>
              <a:t>information</a:t>
            </a:r>
            <a:r>
              <a:rPr lang="pl-PL" sz="2000" dirty="0">
                <a:solidFill>
                  <a:srgbClr val="000000"/>
                </a:solidFill>
                <a:latin typeface="Times New Roman"/>
              </a:rPr>
              <a:t>!</a:t>
            </a:r>
            <a:endParaRPr lang="pl-PL" sz="20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77AD3049-13D0-6F46-C916-34377E9F4BD7}"/>
              </a:ext>
            </a:extLst>
          </p:cNvPr>
          <p:cNvSpPr txBox="1"/>
          <p:nvPr/>
        </p:nvSpPr>
        <p:spPr>
          <a:xfrm>
            <a:off x="6004250" y="2805629"/>
            <a:ext cx="2754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>
                <a:solidFill>
                  <a:srgbClr val="000000"/>
                </a:solidFill>
                <a:latin typeface="Times New Roman"/>
              </a:rPr>
              <a:t>decoherence</a:t>
            </a:r>
            <a:r>
              <a:rPr lang="pl-PL" dirty="0">
                <a:solidFill>
                  <a:srgbClr val="000000"/>
                </a:solidFill>
                <a:latin typeface="Times New Roman"/>
              </a:rPr>
              <a:t>!</a:t>
            </a:r>
            <a:endParaRPr lang="pl-PL" b="1" dirty="0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63" name="Grupa 62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begin{document}&#10;$\ket{0}\ket{N-1}$&#10;\end{document}&#10;" title="IguanaTex Vector Display">
            <a:extLst>
              <a:ext uri="{FF2B5EF4-FFF2-40B4-BE49-F238E27FC236}">
                <a16:creationId xmlns:a16="http://schemas.microsoft.com/office/drawing/2014/main" id="{D8A1A645-A066-E38D-5ED5-4B20C4F4C63B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07899" y="3363434"/>
            <a:ext cx="1101943" cy="257801"/>
            <a:chOff x="8320327" y="4861474"/>
            <a:chExt cx="1054596" cy="246724"/>
          </a:xfrm>
        </p:grpSpPr>
        <p:sp>
          <p:nvSpPr>
            <p:cNvPr id="55" name="Dowolny kształt: kształt 54">
              <a:extLst>
                <a:ext uri="{FF2B5EF4-FFF2-40B4-BE49-F238E27FC236}">
                  <a16:creationId xmlns:a16="http://schemas.microsoft.com/office/drawing/2014/main" id="{61DE8095-A9E2-1D71-74A2-CD6021064040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320327" y="4861474"/>
              <a:ext cx="9953" cy="246724"/>
            </a:xfrm>
            <a:custGeom>
              <a:avLst/>
              <a:gdLst>
                <a:gd name="connsiteX0" fmla="*/ 10030 w 9953"/>
                <a:gd name="connsiteY0" fmla="*/ 8945 h 246724"/>
                <a:gd name="connsiteX1" fmla="*/ 5053 w 9953"/>
                <a:gd name="connsiteY1" fmla="*/ 63 h 246724"/>
                <a:gd name="connsiteX2" fmla="*/ 77 w 9953"/>
                <a:gd name="connsiteY2" fmla="*/ 8945 h 246724"/>
                <a:gd name="connsiteX3" fmla="*/ 77 w 9953"/>
                <a:gd name="connsiteY3" fmla="*/ 237905 h 246724"/>
                <a:gd name="connsiteX4" fmla="*/ 5053 w 9953"/>
                <a:gd name="connsiteY4" fmla="*/ 246788 h 246724"/>
                <a:gd name="connsiteX5" fmla="*/ 10030 w 9953"/>
                <a:gd name="connsiteY5" fmla="*/ 237905 h 246724"/>
                <a:gd name="connsiteX6" fmla="*/ 10030 w 9953"/>
                <a:gd name="connsiteY6" fmla="*/ 8945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53" h="246724">
                  <a:moveTo>
                    <a:pt x="10030" y="8945"/>
                  </a:moveTo>
                  <a:cubicBezTo>
                    <a:pt x="10030" y="4504"/>
                    <a:pt x="10030" y="63"/>
                    <a:pt x="5053" y="63"/>
                  </a:cubicBezTo>
                  <a:cubicBezTo>
                    <a:pt x="77" y="63"/>
                    <a:pt x="77" y="4504"/>
                    <a:pt x="77" y="8945"/>
                  </a:cubicBezTo>
                  <a:lnTo>
                    <a:pt x="77" y="237905"/>
                  </a:lnTo>
                  <a:cubicBezTo>
                    <a:pt x="77" y="242347"/>
                    <a:pt x="77" y="246788"/>
                    <a:pt x="5053" y="246788"/>
                  </a:cubicBezTo>
                  <a:cubicBezTo>
                    <a:pt x="10030" y="246788"/>
                    <a:pt x="10030" y="242347"/>
                    <a:pt x="10030" y="237905"/>
                  </a:cubicBezTo>
                  <a:lnTo>
                    <a:pt x="10030" y="8945"/>
                  </a:lnTo>
                  <a:close/>
                </a:path>
              </a:pathLst>
            </a:custGeom>
            <a:solidFill>
              <a:srgbClr val="000000"/>
            </a:solidFill>
            <a:ln w="249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6" name="Dowolny kształt: kształt 55">
              <a:extLst>
                <a:ext uri="{FF2B5EF4-FFF2-40B4-BE49-F238E27FC236}">
                  <a16:creationId xmlns:a16="http://schemas.microsoft.com/office/drawing/2014/main" id="{7F555F8B-EB9A-301B-33E9-ABB44555927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369541" y="4882199"/>
              <a:ext cx="104758" cy="169746"/>
            </a:xfrm>
            <a:custGeom>
              <a:avLst/>
              <a:gdLst>
                <a:gd name="connsiteX0" fmla="*/ 104838 w 104758"/>
                <a:gd name="connsiteY0" fmla="*/ 85430 h 169746"/>
                <a:gd name="connsiteX1" fmla="*/ 94885 w 104758"/>
                <a:gd name="connsiteY1" fmla="*/ 27696 h 169746"/>
                <a:gd name="connsiteX2" fmla="*/ 52583 w 104758"/>
                <a:gd name="connsiteY2" fmla="*/ 63 h 169746"/>
                <a:gd name="connsiteX3" fmla="*/ 9286 w 104758"/>
                <a:gd name="connsiteY3" fmla="*/ 29423 h 169746"/>
                <a:gd name="connsiteX4" fmla="*/ 79 w 104758"/>
                <a:gd name="connsiteY4" fmla="*/ 85430 h 169746"/>
                <a:gd name="connsiteX5" fmla="*/ 11277 w 104758"/>
                <a:gd name="connsiteY5" fmla="*/ 144890 h 169746"/>
                <a:gd name="connsiteX6" fmla="*/ 52335 w 104758"/>
                <a:gd name="connsiteY6" fmla="*/ 169809 h 169746"/>
                <a:gd name="connsiteX7" fmla="*/ 95632 w 104758"/>
                <a:gd name="connsiteY7" fmla="*/ 141189 h 169746"/>
                <a:gd name="connsiteX8" fmla="*/ 104838 w 104758"/>
                <a:gd name="connsiteY8" fmla="*/ 85430 h 169746"/>
                <a:gd name="connsiteX9" fmla="*/ 52335 w 104758"/>
                <a:gd name="connsiteY9" fmla="*/ 164381 h 169746"/>
                <a:gd name="connsiteX10" fmla="*/ 23470 w 104758"/>
                <a:gd name="connsiteY10" fmla="*/ 134528 h 169746"/>
                <a:gd name="connsiteX11" fmla="*/ 20733 w 104758"/>
                <a:gd name="connsiteY11" fmla="*/ 82469 h 169746"/>
                <a:gd name="connsiteX12" fmla="*/ 22723 w 104758"/>
                <a:gd name="connsiteY12" fmla="*/ 37071 h 169746"/>
                <a:gd name="connsiteX13" fmla="*/ 52335 w 104758"/>
                <a:gd name="connsiteY13" fmla="*/ 5491 h 169746"/>
                <a:gd name="connsiteX14" fmla="*/ 81697 w 104758"/>
                <a:gd name="connsiteY14" fmla="*/ 34358 h 169746"/>
                <a:gd name="connsiteX15" fmla="*/ 84185 w 104758"/>
                <a:gd name="connsiteY15" fmla="*/ 82469 h 169746"/>
                <a:gd name="connsiteX16" fmla="*/ 81448 w 104758"/>
                <a:gd name="connsiteY16" fmla="*/ 133541 h 169746"/>
                <a:gd name="connsiteX17" fmla="*/ 52335 w 104758"/>
                <a:gd name="connsiteY17" fmla="*/ 164381 h 169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4758" h="169746">
                  <a:moveTo>
                    <a:pt x="104838" y="85430"/>
                  </a:moveTo>
                  <a:cubicBezTo>
                    <a:pt x="104838" y="65692"/>
                    <a:pt x="103594" y="45954"/>
                    <a:pt x="94885" y="27696"/>
                  </a:cubicBezTo>
                  <a:cubicBezTo>
                    <a:pt x="83439" y="4010"/>
                    <a:pt x="63034" y="63"/>
                    <a:pt x="52583" y="63"/>
                  </a:cubicBezTo>
                  <a:cubicBezTo>
                    <a:pt x="37653" y="63"/>
                    <a:pt x="19488" y="6478"/>
                    <a:pt x="9286" y="29423"/>
                  </a:cubicBezTo>
                  <a:cubicBezTo>
                    <a:pt x="1324" y="46447"/>
                    <a:pt x="79" y="65692"/>
                    <a:pt x="79" y="85430"/>
                  </a:cubicBezTo>
                  <a:cubicBezTo>
                    <a:pt x="79" y="103934"/>
                    <a:pt x="1075" y="126139"/>
                    <a:pt x="11277" y="144890"/>
                  </a:cubicBezTo>
                  <a:cubicBezTo>
                    <a:pt x="21977" y="164875"/>
                    <a:pt x="40142" y="169809"/>
                    <a:pt x="52335" y="169809"/>
                  </a:cubicBezTo>
                  <a:cubicBezTo>
                    <a:pt x="65772" y="169809"/>
                    <a:pt x="84683" y="164628"/>
                    <a:pt x="95632" y="141189"/>
                  </a:cubicBezTo>
                  <a:cubicBezTo>
                    <a:pt x="103594" y="124165"/>
                    <a:pt x="104838" y="104921"/>
                    <a:pt x="104838" y="85430"/>
                  </a:cubicBezTo>
                  <a:close/>
                  <a:moveTo>
                    <a:pt x="52335" y="164381"/>
                  </a:moveTo>
                  <a:cubicBezTo>
                    <a:pt x="42630" y="164381"/>
                    <a:pt x="27949" y="158213"/>
                    <a:pt x="23470" y="134528"/>
                  </a:cubicBezTo>
                  <a:cubicBezTo>
                    <a:pt x="20733" y="119724"/>
                    <a:pt x="20733" y="97026"/>
                    <a:pt x="20733" y="82469"/>
                  </a:cubicBezTo>
                  <a:cubicBezTo>
                    <a:pt x="20733" y="66678"/>
                    <a:pt x="20733" y="50395"/>
                    <a:pt x="22723" y="37071"/>
                  </a:cubicBezTo>
                  <a:cubicBezTo>
                    <a:pt x="27451" y="7711"/>
                    <a:pt x="46114" y="5491"/>
                    <a:pt x="52335" y="5491"/>
                  </a:cubicBezTo>
                  <a:cubicBezTo>
                    <a:pt x="60546" y="5491"/>
                    <a:pt x="76969" y="9932"/>
                    <a:pt x="81697" y="34358"/>
                  </a:cubicBezTo>
                  <a:cubicBezTo>
                    <a:pt x="84185" y="48174"/>
                    <a:pt x="84185" y="66925"/>
                    <a:pt x="84185" y="82469"/>
                  </a:cubicBezTo>
                  <a:cubicBezTo>
                    <a:pt x="84185" y="100973"/>
                    <a:pt x="84185" y="117750"/>
                    <a:pt x="81448" y="133541"/>
                  </a:cubicBezTo>
                  <a:cubicBezTo>
                    <a:pt x="77716" y="156980"/>
                    <a:pt x="63532" y="164381"/>
                    <a:pt x="52335" y="164381"/>
                  </a:cubicBezTo>
                  <a:close/>
                </a:path>
              </a:pathLst>
            </a:custGeom>
            <a:solidFill>
              <a:srgbClr val="000000"/>
            </a:solidFill>
            <a:ln w="249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7" name="Dowolny kształt: kształt 56">
              <a:extLst>
                <a:ext uri="{FF2B5EF4-FFF2-40B4-BE49-F238E27FC236}">
                  <a16:creationId xmlns:a16="http://schemas.microsoft.com/office/drawing/2014/main" id="{84D5609B-D8ED-903B-762B-05862345A0A4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497939" y="4861474"/>
              <a:ext cx="55489" cy="246724"/>
            </a:xfrm>
            <a:custGeom>
              <a:avLst/>
              <a:gdLst>
                <a:gd name="connsiteX0" fmla="*/ 54330 w 55489"/>
                <a:gd name="connsiteY0" fmla="*/ 127619 h 246724"/>
                <a:gd name="connsiteX1" fmla="*/ 55574 w 55489"/>
                <a:gd name="connsiteY1" fmla="*/ 123425 h 246724"/>
                <a:gd name="connsiteX2" fmla="*/ 54330 w 55489"/>
                <a:gd name="connsiteY2" fmla="*/ 119231 h 246724"/>
                <a:gd name="connsiteX3" fmla="*/ 10784 w 55489"/>
                <a:gd name="connsiteY3" fmla="*/ 5737 h 246724"/>
                <a:gd name="connsiteX4" fmla="*/ 5061 w 55489"/>
                <a:gd name="connsiteY4" fmla="*/ 63 h 246724"/>
                <a:gd name="connsiteX5" fmla="*/ 84 w 55489"/>
                <a:gd name="connsiteY5" fmla="*/ 4997 h 246724"/>
                <a:gd name="connsiteX6" fmla="*/ 1329 w 55489"/>
                <a:gd name="connsiteY6" fmla="*/ 8945 h 246724"/>
                <a:gd name="connsiteX7" fmla="*/ 45372 w 55489"/>
                <a:gd name="connsiteY7" fmla="*/ 123425 h 246724"/>
                <a:gd name="connsiteX8" fmla="*/ 1329 w 55489"/>
                <a:gd name="connsiteY8" fmla="*/ 237412 h 246724"/>
                <a:gd name="connsiteX9" fmla="*/ 84 w 55489"/>
                <a:gd name="connsiteY9" fmla="*/ 241853 h 246724"/>
                <a:gd name="connsiteX10" fmla="*/ 5061 w 55489"/>
                <a:gd name="connsiteY10" fmla="*/ 246788 h 246724"/>
                <a:gd name="connsiteX11" fmla="*/ 10287 w 55489"/>
                <a:gd name="connsiteY11" fmla="*/ 241853 h 246724"/>
                <a:gd name="connsiteX12" fmla="*/ 54330 w 55489"/>
                <a:gd name="connsiteY12" fmla="*/ 127619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489" h="246724">
                  <a:moveTo>
                    <a:pt x="54330" y="127619"/>
                  </a:moveTo>
                  <a:cubicBezTo>
                    <a:pt x="55574" y="124659"/>
                    <a:pt x="55574" y="124165"/>
                    <a:pt x="55574" y="123425"/>
                  </a:cubicBezTo>
                  <a:cubicBezTo>
                    <a:pt x="55574" y="122685"/>
                    <a:pt x="55574" y="122192"/>
                    <a:pt x="54330" y="119231"/>
                  </a:cubicBezTo>
                  <a:lnTo>
                    <a:pt x="10784" y="5737"/>
                  </a:lnTo>
                  <a:cubicBezTo>
                    <a:pt x="9291" y="1543"/>
                    <a:pt x="7798" y="63"/>
                    <a:pt x="5061" y="63"/>
                  </a:cubicBezTo>
                  <a:cubicBezTo>
                    <a:pt x="2324" y="63"/>
                    <a:pt x="84" y="2283"/>
                    <a:pt x="84" y="4997"/>
                  </a:cubicBezTo>
                  <a:cubicBezTo>
                    <a:pt x="84" y="5737"/>
                    <a:pt x="84" y="6231"/>
                    <a:pt x="1329" y="8945"/>
                  </a:cubicBezTo>
                  <a:lnTo>
                    <a:pt x="45372" y="123425"/>
                  </a:lnTo>
                  <a:lnTo>
                    <a:pt x="1329" y="237412"/>
                  </a:lnTo>
                  <a:cubicBezTo>
                    <a:pt x="84" y="240126"/>
                    <a:pt x="84" y="240619"/>
                    <a:pt x="84" y="241853"/>
                  </a:cubicBezTo>
                  <a:cubicBezTo>
                    <a:pt x="84" y="244567"/>
                    <a:pt x="2324" y="246788"/>
                    <a:pt x="5061" y="246788"/>
                  </a:cubicBezTo>
                  <a:cubicBezTo>
                    <a:pt x="8296" y="246788"/>
                    <a:pt x="9291" y="244320"/>
                    <a:pt x="10287" y="241853"/>
                  </a:cubicBezTo>
                  <a:lnTo>
                    <a:pt x="54330" y="127619"/>
                  </a:lnTo>
                  <a:close/>
                </a:path>
              </a:pathLst>
            </a:custGeom>
            <a:solidFill>
              <a:srgbClr val="000000"/>
            </a:solidFill>
            <a:ln w="249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8" name="Dowolny kształt: kształt 57">
              <a:extLst>
                <a:ext uri="{FF2B5EF4-FFF2-40B4-BE49-F238E27FC236}">
                  <a16:creationId xmlns:a16="http://schemas.microsoft.com/office/drawing/2014/main" id="{3C18F3EC-6260-13CD-4300-2877696B7FCE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610634" y="4861474"/>
              <a:ext cx="9953" cy="246724"/>
            </a:xfrm>
            <a:custGeom>
              <a:avLst/>
              <a:gdLst>
                <a:gd name="connsiteX0" fmla="*/ 10042 w 9953"/>
                <a:gd name="connsiteY0" fmla="*/ 8945 h 246724"/>
                <a:gd name="connsiteX1" fmla="*/ 5065 w 9953"/>
                <a:gd name="connsiteY1" fmla="*/ 63 h 246724"/>
                <a:gd name="connsiteX2" fmla="*/ 88 w 9953"/>
                <a:gd name="connsiteY2" fmla="*/ 8945 h 246724"/>
                <a:gd name="connsiteX3" fmla="*/ 88 w 9953"/>
                <a:gd name="connsiteY3" fmla="*/ 237905 h 246724"/>
                <a:gd name="connsiteX4" fmla="*/ 5065 w 9953"/>
                <a:gd name="connsiteY4" fmla="*/ 246788 h 246724"/>
                <a:gd name="connsiteX5" fmla="*/ 10042 w 9953"/>
                <a:gd name="connsiteY5" fmla="*/ 237905 h 246724"/>
                <a:gd name="connsiteX6" fmla="*/ 10042 w 9953"/>
                <a:gd name="connsiteY6" fmla="*/ 8945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53" h="246724">
                  <a:moveTo>
                    <a:pt x="10042" y="8945"/>
                  </a:moveTo>
                  <a:cubicBezTo>
                    <a:pt x="10042" y="4504"/>
                    <a:pt x="10042" y="63"/>
                    <a:pt x="5065" y="63"/>
                  </a:cubicBezTo>
                  <a:cubicBezTo>
                    <a:pt x="88" y="63"/>
                    <a:pt x="88" y="4504"/>
                    <a:pt x="88" y="8945"/>
                  </a:cubicBezTo>
                  <a:lnTo>
                    <a:pt x="88" y="237905"/>
                  </a:lnTo>
                  <a:cubicBezTo>
                    <a:pt x="88" y="242347"/>
                    <a:pt x="88" y="246788"/>
                    <a:pt x="5065" y="246788"/>
                  </a:cubicBezTo>
                  <a:cubicBezTo>
                    <a:pt x="10042" y="246788"/>
                    <a:pt x="10042" y="242347"/>
                    <a:pt x="10042" y="237905"/>
                  </a:cubicBezTo>
                  <a:lnTo>
                    <a:pt x="10042" y="8945"/>
                  </a:lnTo>
                  <a:close/>
                </a:path>
              </a:pathLst>
            </a:custGeom>
            <a:solidFill>
              <a:srgbClr val="000000"/>
            </a:solidFill>
            <a:ln w="249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9" name="Dowolny kształt: kształt 58">
              <a:extLst>
                <a:ext uri="{FF2B5EF4-FFF2-40B4-BE49-F238E27FC236}">
                  <a16:creationId xmlns:a16="http://schemas.microsoft.com/office/drawing/2014/main" id="{E7EEF06E-1CA4-46AF-C3AA-50CDC45A4EBF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8659848" y="4878005"/>
              <a:ext cx="209517" cy="168513"/>
            </a:xfrm>
            <a:custGeom>
              <a:avLst/>
              <a:gdLst>
                <a:gd name="connsiteX0" fmla="*/ 178505 w 209517"/>
                <a:gd name="connsiteY0" fmla="*/ 25969 h 168513"/>
                <a:gd name="connsiteX1" fmla="*/ 205379 w 209517"/>
                <a:gd name="connsiteY1" fmla="*/ 7711 h 168513"/>
                <a:gd name="connsiteX2" fmla="*/ 209609 w 209517"/>
                <a:gd name="connsiteY2" fmla="*/ 2777 h 168513"/>
                <a:gd name="connsiteX3" fmla="*/ 206374 w 209517"/>
                <a:gd name="connsiteY3" fmla="*/ 63 h 168513"/>
                <a:gd name="connsiteX4" fmla="*/ 181242 w 209517"/>
                <a:gd name="connsiteY4" fmla="*/ 803 h 168513"/>
                <a:gd name="connsiteX5" fmla="*/ 155861 w 209517"/>
                <a:gd name="connsiteY5" fmla="*/ 63 h 168513"/>
                <a:gd name="connsiteX6" fmla="*/ 151382 w 209517"/>
                <a:gd name="connsiteY6" fmla="*/ 4997 h 168513"/>
                <a:gd name="connsiteX7" fmla="*/ 155861 w 209517"/>
                <a:gd name="connsiteY7" fmla="*/ 7711 h 168513"/>
                <a:gd name="connsiteX8" fmla="*/ 172782 w 209517"/>
                <a:gd name="connsiteY8" fmla="*/ 18567 h 168513"/>
                <a:gd name="connsiteX9" fmla="*/ 172035 w 209517"/>
                <a:gd name="connsiteY9" fmla="*/ 23748 h 168513"/>
                <a:gd name="connsiteX10" fmla="*/ 144166 w 209517"/>
                <a:gd name="connsiteY10" fmla="*/ 133541 h 168513"/>
                <a:gd name="connsiteX11" fmla="*/ 89174 w 209517"/>
                <a:gd name="connsiteY11" fmla="*/ 4751 h 168513"/>
                <a:gd name="connsiteX12" fmla="*/ 81211 w 209517"/>
                <a:gd name="connsiteY12" fmla="*/ 63 h 168513"/>
                <a:gd name="connsiteX13" fmla="*/ 47867 w 209517"/>
                <a:gd name="connsiteY13" fmla="*/ 63 h 168513"/>
                <a:gd name="connsiteX14" fmla="*/ 40651 w 209517"/>
                <a:gd name="connsiteY14" fmla="*/ 4997 h 168513"/>
                <a:gd name="connsiteX15" fmla="*/ 47618 w 209517"/>
                <a:gd name="connsiteY15" fmla="*/ 7711 h 168513"/>
                <a:gd name="connsiteX16" fmla="*/ 64539 w 209517"/>
                <a:gd name="connsiteY16" fmla="*/ 9932 h 168513"/>
                <a:gd name="connsiteX17" fmla="*/ 31195 w 209517"/>
                <a:gd name="connsiteY17" fmla="*/ 142423 h 168513"/>
                <a:gd name="connsiteX18" fmla="*/ 4321 w 209517"/>
                <a:gd name="connsiteY18" fmla="*/ 160927 h 168513"/>
                <a:gd name="connsiteX19" fmla="*/ 91 w 209517"/>
                <a:gd name="connsiteY19" fmla="*/ 165862 h 168513"/>
                <a:gd name="connsiteX20" fmla="*/ 3326 w 209517"/>
                <a:gd name="connsiteY20" fmla="*/ 168576 h 168513"/>
                <a:gd name="connsiteX21" fmla="*/ 28209 w 209517"/>
                <a:gd name="connsiteY21" fmla="*/ 167836 h 168513"/>
                <a:gd name="connsiteX22" fmla="*/ 53839 w 209517"/>
                <a:gd name="connsiteY22" fmla="*/ 168576 h 168513"/>
                <a:gd name="connsiteX23" fmla="*/ 58318 w 209517"/>
                <a:gd name="connsiteY23" fmla="*/ 163641 h 168513"/>
                <a:gd name="connsiteX24" fmla="*/ 53341 w 209517"/>
                <a:gd name="connsiteY24" fmla="*/ 160927 h 168513"/>
                <a:gd name="connsiteX25" fmla="*/ 36918 w 209517"/>
                <a:gd name="connsiteY25" fmla="*/ 150071 h 168513"/>
                <a:gd name="connsiteX26" fmla="*/ 37914 w 209517"/>
                <a:gd name="connsiteY26" fmla="*/ 144397 h 168513"/>
                <a:gd name="connsiteX27" fmla="*/ 70760 w 209517"/>
                <a:gd name="connsiteY27" fmla="*/ 14126 h 168513"/>
                <a:gd name="connsiteX28" fmla="*/ 72999 w 209517"/>
                <a:gd name="connsiteY28" fmla="*/ 18567 h 168513"/>
                <a:gd name="connsiteX29" fmla="*/ 134959 w 209517"/>
                <a:gd name="connsiteY29" fmla="*/ 163888 h 168513"/>
                <a:gd name="connsiteX30" fmla="*/ 139687 w 209517"/>
                <a:gd name="connsiteY30" fmla="*/ 168576 h 168513"/>
                <a:gd name="connsiteX31" fmla="*/ 143668 w 209517"/>
                <a:gd name="connsiteY31" fmla="*/ 163395 h 168513"/>
                <a:gd name="connsiteX32" fmla="*/ 178505 w 209517"/>
                <a:gd name="connsiteY32" fmla="*/ 25969 h 16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9517" h="168513">
                  <a:moveTo>
                    <a:pt x="178505" y="25969"/>
                  </a:moveTo>
                  <a:cubicBezTo>
                    <a:pt x="180993" y="16100"/>
                    <a:pt x="185472" y="8451"/>
                    <a:pt x="205379" y="7711"/>
                  </a:cubicBezTo>
                  <a:cubicBezTo>
                    <a:pt x="206623" y="7711"/>
                    <a:pt x="209609" y="7465"/>
                    <a:pt x="209609" y="2777"/>
                  </a:cubicBezTo>
                  <a:cubicBezTo>
                    <a:pt x="209609" y="2530"/>
                    <a:pt x="209609" y="63"/>
                    <a:pt x="206374" y="63"/>
                  </a:cubicBezTo>
                  <a:cubicBezTo>
                    <a:pt x="198163" y="63"/>
                    <a:pt x="189453" y="803"/>
                    <a:pt x="181242" y="803"/>
                  </a:cubicBezTo>
                  <a:cubicBezTo>
                    <a:pt x="172782" y="803"/>
                    <a:pt x="164072" y="63"/>
                    <a:pt x="155861" y="63"/>
                  </a:cubicBezTo>
                  <a:cubicBezTo>
                    <a:pt x="154368" y="63"/>
                    <a:pt x="151382" y="63"/>
                    <a:pt x="151382" y="4997"/>
                  </a:cubicBezTo>
                  <a:cubicBezTo>
                    <a:pt x="151382" y="7711"/>
                    <a:pt x="153870" y="7711"/>
                    <a:pt x="155861" y="7711"/>
                  </a:cubicBezTo>
                  <a:cubicBezTo>
                    <a:pt x="170044" y="7958"/>
                    <a:pt x="172782" y="13139"/>
                    <a:pt x="172782" y="18567"/>
                  </a:cubicBezTo>
                  <a:cubicBezTo>
                    <a:pt x="172782" y="19307"/>
                    <a:pt x="172284" y="23008"/>
                    <a:pt x="172035" y="23748"/>
                  </a:cubicBezTo>
                  <a:lnTo>
                    <a:pt x="144166" y="133541"/>
                  </a:lnTo>
                  <a:lnTo>
                    <a:pt x="89174" y="4751"/>
                  </a:lnTo>
                  <a:cubicBezTo>
                    <a:pt x="87183" y="309"/>
                    <a:pt x="86934" y="63"/>
                    <a:pt x="81211" y="63"/>
                  </a:cubicBezTo>
                  <a:lnTo>
                    <a:pt x="47867" y="63"/>
                  </a:lnTo>
                  <a:cubicBezTo>
                    <a:pt x="42890" y="63"/>
                    <a:pt x="40651" y="63"/>
                    <a:pt x="40651" y="4997"/>
                  </a:cubicBezTo>
                  <a:cubicBezTo>
                    <a:pt x="40651" y="7711"/>
                    <a:pt x="42890" y="7711"/>
                    <a:pt x="47618" y="7711"/>
                  </a:cubicBezTo>
                  <a:cubicBezTo>
                    <a:pt x="48862" y="7711"/>
                    <a:pt x="64539" y="7711"/>
                    <a:pt x="64539" y="9932"/>
                  </a:cubicBezTo>
                  <a:lnTo>
                    <a:pt x="31195" y="142423"/>
                  </a:lnTo>
                  <a:cubicBezTo>
                    <a:pt x="28707" y="152292"/>
                    <a:pt x="24477" y="160187"/>
                    <a:pt x="4321" y="160927"/>
                  </a:cubicBezTo>
                  <a:cubicBezTo>
                    <a:pt x="2828" y="160927"/>
                    <a:pt x="91" y="161174"/>
                    <a:pt x="91" y="165862"/>
                  </a:cubicBezTo>
                  <a:cubicBezTo>
                    <a:pt x="91" y="167589"/>
                    <a:pt x="1335" y="168576"/>
                    <a:pt x="3326" y="168576"/>
                  </a:cubicBezTo>
                  <a:cubicBezTo>
                    <a:pt x="11289" y="168576"/>
                    <a:pt x="19998" y="167836"/>
                    <a:pt x="28209" y="167836"/>
                  </a:cubicBezTo>
                  <a:cubicBezTo>
                    <a:pt x="36670" y="167836"/>
                    <a:pt x="45628" y="168576"/>
                    <a:pt x="53839" y="168576"/>
                  </a:cubicBezTo>
                  <a:cubicBezTo>
                    <a:pt x="55083" y="168576"/>
                    <a:pt x="58318" y="168576"/>
                    <a:pt x="58318" y="163641"/>
                  </a:cubicBezTo>
                  <a:cubicBezTo>
                    <a:pt x="58318" y="161174"/>
                    <a:pt x="56079" y="160927"/>
                    <a:pt x="53341" y="160927"/>
                  </a:cubicBezTo>
                  <a:cubicBezTo>
                    <a:pt x="38909" y="160434"/>
                    <a:pt x="36918" y="155006"/>
                    <a:pt x="36918" y="150071"/>
                  </a:cubicBezTo>
                  <a:cubicBezTo>
                    <a:pt x="36918" y="148344"/>
                    <a:pt x="37167" y="147111"/>
                    <a:pt x="37914" y="144397"/>
                  </a:cubicBezTo>
                  <a:lnTo>
                    <a:pt x="70760" y="14126"/>
                  </a:lnTo>
                  <a:cubicBezTo>
                    <a:pt x="71755" y="15606"/>
                    <a:pt x="71755" y="16100"/>
                    <a:pt x="72999" y="18567"/>
                  </a:cubicBezTo>
                  <a:lnTo>
                    <a:pt x="134959" y="163888"/>
                  </a:lnTo>
                  <a:cubicBezTo>
                    <a:pt x="136701" y="168082"/>
                    <a:pt x="137447" y="168576"/>
                    <a:pt x="139687" y="168576"/>
                  </a:cubicBezTo>
                  <a:cubicBezTo>
                    <a:pt x="142424" y="168576"/>
                    <a:pt x="142424" y="167836"/>
                    <a:pt x="143668" y="163395"/>
                  </a:cubicBezTo>
                  <a:lnTo>
                    <a:pt x="178505" y="25969"/>
                  </a:lnTo>
                  <a:close/>
                </a:path>
              </a:pathLst>
            </a:custGeom>
            <a:solidFill>
              <a:srgbClr val="000000"/>
            </a:solidFill>
            <a:ln w="249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0" name="Dowolny kształt: kształt 59">
              <a:extLst>
                <a:ext uri="{FF2B5EF4-FFF2-40B4-BE49-F238E27FC236}">
                  <a16:creationId xmlns:a16="http://schemas.microsoft.com/office/drawing/2014/main" id="{7E02472F-BB6C-4465-29CA-BFE0E5A1C38D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953152" y="4979902"/>
              <a:ext cx="152037" cy="9868"/>
            </a:xfrm>
            <a:custGeom>
              <a:avLst/>
              <a:gdLst>
                <a:gd name="connsiteX0" fmla="*/ 143431 w 152037"/>
                <a:gd name="connsiteY0" fmla="*/ 9932 h 9868"/>
                <a:gd name="connsiteX1" fmla="*/ 152140 w 152037"/>
                <a:gd name="connsiteY1" fmla="*/ 4997 h 9868"/>
                <a:gd name="connsiteX2" fmla="*/ 143431 w 152037"/>
                <a:gd name="connsiteY2" fmla="*/ 63 h 9868"/>
                <a:gd name="connsiteX3" fmla="*/ 8812 w 152037"/>
                <a:gd name="connsiteY3" fmla="*/ 63 h 9868"/>
                <a:gd name="connsiteX4" fmla="*/ 102 w 152037"/>
                <a:gd name="connsiteY4" fmla="*/ 4997 h 9868"/>
                <a:gd name="connsiteX5" fmla="*/ 8812 w 152037"/>
                <a:gd name="connsiteY5" fmla="*/ 9932 h 9868"/>
                <a:gd name="connsiteX6" fmla="*/ 143431 w 152037"/>
                <a:gd name="connsiteY6" fmla="*/ 9932 h 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037" h="9868">
                  <a:moveTo>
                    <a:pt x="143431" y="9932"/>
                  </a:moveTo>
                  <a:cubicBezTo>
                    <a:pt x="147661" y="9932"/>
                    <a:pt x="152140" y="9932"/>
                    <a:pt x="152140" y="4997"/>
                  </a:cubicBezTo>
                  <a:cubicBezTo>
                    <a:pt x="152140" y="63"/>
                    <a:pt x="147661" y="63"/>
                    <a:pt x="143431" y="63"/>
                  </a:cubicBezTo>
                  <a:lnTo>
                    <a:pt x="8812" y="63"/>
                  </a:lnTo>
                  <a:cubicBezTo>
                    <a:pt x="4581" y="63"/>
                    <a:pt x="102" y="63"/>
                    <a:pt x="102" y="4997"/>
                  </a:cubicBezTo>
                  <a:cubicBezTo>
                    <a:pt x="102" y="9932"/>
                    <a:pt x="4581" y="9932"/>
                    <a:pt x="8812" y="9932"/>
                  </a:cubicBezTo>
                  <a:lnTo>
                    <a:pt x="143431" y="9932"/>
                  </a:lnTo>
                  <a:close/>
                </a:path>
              </a:pathLst>
            </a:custGeom>
            <a:solidFill>
              <a:srgbClr val="000000"/>
            </a:solidFill>
            <a:ln w="249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1" name="Dowolny kształt: kształt 60">
              <a:extLst>
                <a:ext uri="{FF2B5EF4-FFF2-40B4-BE49-F238E27FC236}">
                  <a16:creationId xmlns:a16="http://schemas.microsoft.com/office/drawing/2014/main" id="{8C6C9301-BE0D-F785-AAC7-3C6762D92528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9203477" y="4882199"/>
              <a:ext cx="82115" cy="164318"/>
            </a:xfrm>
            <a:custGeom>
              <a:avLst/>
              <a:gdLst>
                <a:gd name="connsiteX0" fmla="*/ 51123 w 82115"/>
                <a:gd name="connsiteY0" fmla="*/ 6478 h 164318"/>
                <a:gd name="connsiteX1" fmla="*/ 45400 w 82115"/>
                <a:gd name="connsiteY1" fmla="*/ 63 h 164318"/>
                <a:gd name="connsiteX2" fmla="*/ 112 w 82115"/>
                <a:gd name="connsiteY2" fmla="*/ 15853 h 164318"/>
                <a:gd name="connsiteX3" fmla="*/ 112 w 82115"/>
                <a:gd name="connsiteY3" fmla="*/ 23502 h 164318"/>
                <a:gd name="connsiteX4" fmla="*/ 32710 w 82115"/>
                <a:gd name="connsiteY4" fmla="*/ 17087 h 164318"/>
                <a:gd name="connsiteX5" fmla="*/ 32710 w 82115"/>
                <a:gd name="connsiteY5" fmla="*/ 144890 h 164318"/>
                <a:gd name="connsiteX6" fmla="*/ 9568 w 82115"/>
                <a:gd name="connsiteY6" fmla="*/ 156733 h 164318"/>
                <a:gd name="connsiteX7" fmla="*/ 1605 w 82115"/>
                <a:gd name="connsiteY7" fmla="*/ 156733 h 164318"/>
                <a:gd name="connsiteX8" fmla="*/ 1605 w 82115"/>
                <a:gd name="connsiteY8" fmla="*/ 164381 h 164318"/>
                <a:gd name="connsiteX9" fmla="*/ 41916 w 82115"/>
                <a:gd name="connsiteY9" fmla="*/ 163641 h 164318"/>
                <a:gd name="connsiteX10" fmla="*/ 82227 w 82115"/>
                <a:gd name="connsiteY10" fmla="*/ 164381 h 164318"/>
                <a:gd name="connsiteX11" fmla="*/ 82227 w 82115"/>
                <a:gd name="connsiteY11" fmla="*/ 156733 h 164318"/>
                <a:gd name="connsiteX12" fmla="*/ 74265 w 82115"/>
                <a:gd name="connsiteY12" fmla="*/ 156733 h 164318"/>
                <a:gd name="connsiteX13" fmla="*/ 51123 w 82115"/>
                <a:gd name="connsiteY13" fmla="*/ 144890 h 164318"/>
                <a:gd name="connsiteX14" fmla="*/ 51123 w 82115"/>
                <a:gd name="connsiteY14" fmla="*/ 6478 h 164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2115" h="164318">
                  <a:moveTo>
                    <a:pt x="51123" y="6478"/>
                  </a:moveTo>
                  <a:cubicBezTo>
                    <a:pt x="51123" y="556"/>
                    <a:pt x="51123" y="63"/>
                    <a:pt x="45400" y="63"/>
                  </a:cubicBezTo>
                  <a:cubicBezTo>
                    <a:pt x="29972" y="15853"/>
                    <a:pt x="8075" y="15853"/>
                    <a:pt x="112" y="15853"/>
                  </a:cubicBezTo>
                  <a:lnTo>
                    <a:pt x="112" y="23502"/>
                  </a:lnTo>
                  <a:cubicBezTo>
                    <a:pt x="5089" y="23502"/>
                    <a:pt x="19770" y="23502"/>
                    <a:pt x="32710" y="17087"/>
                  </a:cubicBezTo>
                  <a:lnTo>
                    <a:pt x="32710" y="144890"/>
                  </a:lnTo>
                  <a:cubicBezTo>
                    <a:pt x="32710" y="153772"/>
                    <a:pt x="31963" y="156733"/>
                    <a:pt x="9568" y="156733"/>
                  </a:cubicBezTo>
                  <a:lnTo>
                    <a:pt x="1605" y="156733"/>
                  </a:lnTo>
                  <a:lnTo>
                    <a:pt x="1605" y="164381"/>
                  </a:lnTo>
                  <a:cubicBezTo>
                    <a:pt x="10315" y="163641"/>
                    <a:pt x="31963" y="163641"/>
                    <a:pt x="41916" y="163641"/>
                  </a:cubicBezTo>
                  <a:cubicBezTo>
                    <a:pt x="51870" y="163641"/>
                    <a:pt x="73518" y="163641"/>
                    <a:pt x="82227" y="164381"/>
                  </a:cubicBezTo>
                  <a:lnTo>
                    <a:pt x="82227" y="156733"/>
                  </a:lnTo>
                  <a:lnTo>
                    <a:pt x="74265" y="156733"/>
                  </a:lnTo>
                  <a:cubicBezTo>
                    <a:pt x="51870" y="156733"/>
                    <a:pt x="51123" y="154019"/>
                    <a:pt x="51123" y="144890"/>
                  </a:cubicBezTo>
                  <a:lnTo>
                    <a:pt x="51123" y="6478"/>
                  </a:lnTo>
                  <a:close/>
                </a:path>
              </a:pathLst>
            </a:custGeom>
            <a:solidFill>
              <a:srgbClr val="000000"/>
            </a:solidFill>
            <a:ln w="249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2" name="Dowolny kształt: kształt 61">
              <a:extLst>
                <a:ext uri="{FF2B5EF4-FFF2-40B4-BE49-F238E27FC236}">
                  <a16:creationId xmlns:a16="http://schemas.microsoft.com/office/drawing/2014/main" id="{908D72EB-E15A-0F4B-0137-FDE7825AB0A0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9319434" y="4861474"/>
              <a:ext cx="55489" cy="246724"/>
            </a:xfrm>
            <a:custGeom>
              <a:avLst/>
              <a:gdLst>
                <a:gd name="connsiteX0" fmla="*/ 54363 w 55489"/>
                <a:gd name="connsiteY0" fmla="*/ 127619 h 246724"/>
                <a:gd name="connsiteX1" fmla="*/ 55607 w 55489"/>
                <a:gd name="connsiteY1" fmla="*/ 123425 h 246724"/>
                <a:gd name="connsiteX2" fmla="*/ 54363 w 55489"/>
                <a:gd name="connsiteY2" fmla="*/ 119231 h 246724"/>
                <a:gd name="connsiteX3" fmla="*/ 10817 w 55489"/>
                <a:gd name="connsiteY3" fmla="*/ 5737 h 246724"/>
                <a:gd name="connsiteX4" fmla="*/ 5094 w 55489"/>
                <a:gd name="connsiteY4" fmla="*/ 63 h 246724"/>
                <a:gd name="connsiteX5" fmla="*/ 117 w 55489"/>
                <a:gd name="connsiteY5" fmla="*/ 4997 h 246724"/>
                <a:gd name="connsiteX6" fmla="*/ 1362 w 55489"/>
                <a:gd name="connsiteY6" fmla="*/ 8945 h 246724"/>
                <a:gd name="connsiteX7" fmla="*/ 45405 w 55489"/>
                <a:gd name="connsiteY7" fmla="*/ 123425 h 246724"/>
                <a:gd name="connsiteX8" fmla="*/ 1362 w 55489"/>
                <a:gd name="connsiteY8" fmla="*/ 237412 h 246724"/>
                <a:gd name="connsiteX9" fmla="*/ 117 w 55489"/>
                <a:gd name="connsiteY9" fmla="*/ 241853 h 246724"/>
                <a:gd name="connsiteX10" fmla="*/ 5094 w 55489"/>
                <a:gd name="connsiteY10" fmla="*/ 246788 h 246724"/>
                <a:gd name="connsiteX11" fmla="*/ 10320 w 55489"/>
                <a:gd name="connsiteY11" fmla="*/ 241853 h 246724"/>
                <a:gd name="connsiteX12" fmla="*/ 54363 w 55489"/>
                <a:gd name="connsiteY12" fmla="*/ 127619 h 24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489" h="246724">
                  <a:moveTo>
                    <a:pt x="54363" y="127619"/>
                  </a:moveTo>
                  <a:cubicBezTo>
                    <a:pt x="55607" y="124659"/>
                    <a:pt x="55607" y="124165"/>
                    <a:pt x="55607" y="123425"/>
                  </a:cubicBezTo>
                  <a:cubicBezTo>
                    <a:pt x="55607" y="122685"/>
                    <a:pt x="55607" y="122192"/>
                    <a:pt x="54363" y="119231"/>
                  </a:cubicBezTo>
                  <a:lnTo>
                    <a:pt x="10817" y="5737"/>
                  </a:lnTo>
                  <a:cubicBezTo>
                    <a:pt x="9324" y="1543"/>
                    <a:pt x="7831" y="63"/>
                    <a:pt x="5094" y="63"/>
                  </a:cubicBezTo>
                  <a:cubicBezTo>
                    <a:pt x="2357" y="63"/>
                    <a:pt x="117" y="2283"/>
                    <a:pt x="117" y="4997"/>
                  </a:cubicBezTo>
                  <a:cubicBezTo>
                    <a:pt x="117" y="5737"/>
                    <a:pt x="117" y="6231"/>
                    <a:pt x="1362" y="8945"/>
                  </a:cubicBezTo>
                  <a:lnTo>
                    <a:pt x="45405" y="123425"/>
                  </a:lnTo>
                  <a:lnTo>
                    <a:pt x="1362" y="237412"/>
                  </a:lnTo>
                  <a:cubicBezTo>
                    <a:pt x="117" y="240126"/>
                    <a:pt x="117" y="240619"/>
                    <a:pt x="117" y="241853"/>
                  </a:cubicBezTo>
                  <a:cubicBezTo>
                    <a:pt x="117" y="244567"/>
                    <a:pt x="2357" y="246788"/>
                    <a:pt x="5094" y="246788"/>
                  </a:cubicBezTo>
                  <a:cubicBezTo>
                    <a:pt x="8329" y="246788"/>
                    <a:pt x="9324" y="244320"/>
                    <a:pt x="10320" y="241853"/>
                  </a:cubicBezTo>
                  <a:lnTo>
                    <a:pt x="54363" y="127619"/>
                  </a:lnTo>
                  <a:close/>
                </a:path>
              </a:pathLst>
            </a:custGeom>
            <a:solidFill>
              <a:srgbClr val="000000"/>
            </a:solidFill>
            <a:ln w="249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55" name="Grupa 154" descr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begin{document}&#10;$\ket{N-1}\ket{0}$&#10;\end{document}&#10;" title="IguanaTex Vector Display">
            <a:extLst>
              <a:ext uri="{FF2B5EF4-FFF2-40B4-BE49-F238E27FC236}">
                <a16:creationId xmlns:a16="http://schemas.microsoft.com/office/drawing/2014/main" id="{750B744A-4EDC-A3D0-4C48-74FFE0BF9E7B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6722469" y="3837443"/>
            <a:ext cx="1029392" cy="256668"/>
            <a:chOff x="8534075" y="5244172"/>
            <a:chExt cx="1067960" cy="266285"/>
          </a:xfrm>
        </p:grpSpPr>
        <p:sp>
          <p:nvSpPr>
            <p:cNvPr id="147" name="Dowolny kształt: kształt 146">
              <a:extLst>
                <a:ext uri="{FF2B5EF4-FFF2-40B4-BE49-F238E27FC236}">
                  <a16:creationId xmlns:a16="http://schemas.microsoft.com/office/drawing/2014/main" id="{3F20512D-B930-B0B3-F158-6807128906B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8534075" y="5244172"/>
              <a:ext cx="10079" cy="266285"/>
            </a:xfrm>
            <a:custGeom>
              <a:avLst/>
              <a:gdLst>
                <a:gd name="connsiteX0" fmla="*/ 10156 w 10079"/>
                <a:gd name="connsiteY0" fmla="*/ 9649 h 266285"/>
                <a:gd name="connsiteX1" fmla="*/ 5116 w 10079"/>
                <a:gd name="connsiteY1" fmla="*/ 63 h 266285"/>
                <a:gd name="connsiteX2" fmla="*/ 77 w 10079"/>
                <a:gd name="connsiteY2" fmla="*/ 9649 h 266285"/>
                <a:gd name="connsiteX3" fmla="*/ 77 w 10079"/>
                <a:gd name="connsiteY3" fmla="*/ 256762 h 266285"/>
                <a:gd name="connsiteX4" fmla="*/ 5116 w 10079"/>
                <a:gd name="connsiteY4" fmla="*/ 266348 h 266285"/>
                <a:gd name="connsiteX5" fmla="*/ 10156 w 10079"/>
                <a:gd name="connsiteY5" fmla="*/ 256762 h 266285"/>
                <a:gd name="connsiteX6" fmla="*/ 10156 w 10079"/>
                <a:gd name="connsiteY6" fmla="*/ 9649 h 26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9" h="266285">
                  <a:moveTo>
                    <a:pt x="10156" y="9649"/>
                  </a:moveTo>
                  <a:cubicBezTo>
                    <a:pt x="10156" y="4856"/>
                    <a:pt x="10156" y="63"/>
                    <a:pt x="5116" y="63"/>
                  </a:cubicBezTo>
                  <a:cubicBezTo>
                    <a:pt x="77" y="63"/>
                    <a:pt x="77" y="4856"/>
                    <a:pt x="77" y="9649"/>
                  </a:cubicBezTo>
                  <a:lnTo>
                    <a:pt x="77" y="256762"/>
                  </a:lnTo>
                  <a:cubicBezTo>
                    <a:pt x="77" y="261555"/>
                    <a:pt x="77" y="266348"/>
                    <a:pt x="5116" y="266348"/>
                  </a:cubicBezTo>
                  <a:cubicBezTo>
                    <a:pt x="10156" y="266348"/>
                    <a:pt x="10156" y="261555"/>
                    <a:pt x="10156" y="256762"/>
                  </a:cubicBezTo>
                  <a:lnTo>
                    <a:pt x="10156" y="9649"/>
                  </a:lnTo>
                  <a:close/>
                </a:path>
              </a:pathLst>
            </a:custGeom>
            <a:solidFill>
              <a:srgbClr val="000000"/>
            </a:solidFill>
            <a:ln w="249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8" name="Dowolny kształt: kształt 147">
              <a:extLst>
                <a:ext uri="{FF2B5EF4-FFF2-40B4-BE49-F238E27FC236}">
                  <a16:creationId xmlns:a16="http://schemas.microsoft.com/office/drawing/2014/main" id="{BA68C186-BEC2-B885-EE36-872B9A0DB588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8583912" y="5262013"/>
              <a:ext cx="212172" cy="181872"/>
            </a:xfrm>
            <a:custGeom>
              <a:avLst/>
              <a:gdLst>
                <a:gd name="connsiteX0" fmla="*/ 180754 w 212172"/>
                <a:gd name="connsiteY0" fmla="*/ 28023 h 181872"/>
                <a:gd name="connsiteX1" fmla="*/ 207968 w 212172"/>
                <a:gd name="connsiteY1" fmla="*/ 8318 h 181872"/>
                <a:gd name="connsiteX2" fmla="*/ 212252 w 212172"/>
                <a:gd name="connsiteY2" fmla="*/ 2992 h 181872"/>
                <a:gd name="connsiteX3" fmla="*/ 208976 w 212172"/>
                <a:gd name="connsiteY3" fmla="*/ 63 h 181872"/>
                <a:gd name="connsiteX4" fmla="*/ 183526 w 212172"/>
                <a:gd name="connsiteY4" fmla="*/ 862 h 181872"/>
                <a:gd name="connsiteX5" fmla="*/ 157823 w 212172"/>
                <a:gd name="connsiteY5" fmla="*/ 63 h 181872"/>
                <a:gd name="connsiteX6" fmla="*/ 153287 w 212172"/>
                <a:gd name="connsiteY6" fmla="*/ 5388 h 181872"/>
                <a:gd name="connsiteX7" fmla="*/ 157823 w 212172"/>
                <a:gd name="connsiteY7" fmla="*/ 8318 h 181872"/>
                <a:gd name="connsiteX8" fmla="*/ 174958 w 212172"/>
                <a:gd name="connsiteY8" fmla="*/ 20034 h 181872"/>
                <a:gd name="connsiteX9" fmla="*/ 174202 w 212172"/>
                <a:gd name="connsiteY9" fmla="*/ 25626 h 181872"/>
                <a:gd name="connsiteX10" fmla="*/ 145980 w 212172"/>
                <a:gd name="connsiteY10" fmla="*/ 144123 h 181872"/>
                <a:gd name="connsiteX11" fmla="*/ 90291 w 212172"/>
                <a:gd name="connsiteY11" fmla="*/ 5122 h 181872"/>
                <a:gd name="connsiteX12" fmla="*/ 82227 w 212172"/>
                <a:gd name="connsiteY12" fmla="*/ 63 h 181872"/>
                <a:gd name="connsiteX13" fmla="*/ 48461 w 212172"/>
                <a:gd name="connsiteY13" fmla="*/ 63 h 181872"/>
                <a:gd name="connsiteX14" fmla="*/ 41153 w 212172"/>
                <a:gd name="connsiteY14" fmla="*/ 5388 h 181872"/>
                <a:gd name="connsiteX15" fmla="*/ 48209 w 212172"/>
                <a:gd name="connsiteY15" fmla="*/ 8318 h 181872"/>
                <a:gd name="connsiteX16" fmla="*/ 65344 w 212172"/>
                <a:gd name="connsiteY16" fmla="*/ 10714 h 181872"/>
                <a:gd name="connsiteX17" fmla="*/ 31578 w 212172"/>
                <a:gd name="connsiteY17" fmla="*/ 153709 h 181872"/>
                <a:gd name="connsiteX18" fmla="*/ 4363 w 212172"/>
                <a:gd name="connsiteY18" fmla="*/ 173681 h 181872"/>
                <a:gd name="connsiteX19" fmla="*/ 79 w 212172"/>
                <a:gd name="connsiteY19" fmla="*/ 179007 h 181872"/>
                <a:gd name="connsiteX20" fmla="*/ 3355 w 212172"/>
                <a:gd name="connsiteY20" fmla="*/ 181936 h 181872"/>
                <a:gd name="connsiteX21" fmla="*/ 28554 w 212172"/>
                <a:gd name="connsiteY21" fmla="*/ 181137 h 181872"/>
                <a:gd name="connsiteX22" fmla="*/ 54509 w 212172"/>
                <a:gd name="connsiteY22" fmla="*/ 181936 h 181872"/>
                <a:gd name="connsiteX23" fmla="*/ 59044 w 212172"/>
                <a:gd name="connsiteY23" fmla="*/ 176610 h 181872"/>
                <a:gd name="connsiteX24" fmla="*/ 54005 w 212172"/>
                <a:gd name="connsiteY24" fmla="*/ 173681 h 181872"/>
                <a:gd name="connsiteX25" fmla="*/ 37374 w 212172"/>
                <a:gd name="connsiteY25" fmla="*/ 161964 h 181872"/>
                <a:gd name="connsiteX26" fmla="*/ 38381 w 212172"/>
                <a:gd name="connsiteY26" fmla="*/ 155840 h 181872"/>
                <a:gd name="connsiteX27" fmla="*/ 71644 w 212172"/>
                <a:gd name="connsiteY27" fmla="*/ 15241 h 181872"/>
                <a:gd name="connsiteX28" fmla="*/ 73912 w 212172"/>
                <a:gd name="connsiteY28" fmla="*/ 20034 h 181872"/>
                <a:gd name="connsiteX29" fmla="*/ 136656 w 212172"/>
                <a:gd name="connsiteY29" fmla="*/ 176876 h 181872"/>
                <a:gd name="connsiteX30" fmla="*/ 141444 w 212172"/>
                <a:gd name="connsiteY30" fmla="*/ 181936 h 181872"/>
                <a:gd name="connsiteX31" fmla="*/ 145476 w 212172"/>
                <a:gd name="connsiteY31" fmla="*/ 176344 h 181872"/>
                <a:gd name="connsiteX32" fmla="*/ 180754 w 212172"/>
                <a:gd name="connsiteY32" fmla="*/ 28023 h 181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12172" h="181872">
                  <a:moveTo>
                    <a:pt x="180754" y="28023"/>
                  </a:moveTo>
                  <a:cubicBezTo>
                    <a:pt x="183274" y="17371"/>
                    <a:pt x="187810" y="9116"/>
                    <a:pt x="207968" y="8318"/>
                  </a:cubicBezTo>
                  <a:cubicBezTo>
                    <a:pt x="209228" y="8318"/>
                    <a:pt x="212252" y="8051"/>
                    <a:pt x="212252" y="2992"/>
                  </a:cubicBezTo>
                  <a:cubicBezTo>
                    <a:pt x="212252" y="2726"/>
                    <a:pt x="212252" y="63"/>
                    <a:pt x="208976" y="63"/>
                  </a:cubicBezTo>
                  <a:cubicBezTo>
                    <a:pt x="200661" y="63"/>
                    <a:pt x="191841" y="862"/>
                    <a:pt x="183526" y="862"/>
                  </a:cubicBezTo>
                  <a:cubicBezTo>
                    <a:pt x="174958" y="862"/>
                    <a:pt x="166139" y="63"/>
                    <a:pt x="157823" y="63"/>
                  </a:cubicBezTo>
                  <a:cubicBezTo>
                    <a:pt x="156311" y="63"/>
                    <a:pt x="153287" y="63"/>
                    <a:pt x="153287" y="5388"/>
                  </a:cubicBezTo>
                  <a:cubicBezTo>
                    <a:pt x="153287" y="8318"/>
                    <a:pt x="155807" y="8318"/>
                    <a:pt x="157823" y="8318"/>
                  </a:cubicBezTo>
                  <a:cubicBezTo>
                    <a:pt x="172186" y="8584"/>
                    <a:pt x="174958" y="14176"/>
                    <a:pt x="174958" y="20034"/>
                  </a:cubicBezTo>
                  <a:cubicBezTo>
                    <a:pt x="174958" y="20833"/>
                    <a:pt x="174454" y="24827"/>
                    <a:pt x="174202" y="25626"/>
                  </a:cubicBezTo>
                  <a:lnTo>
                    <a:pt x="145980" y="144123"/>
                  </a:lnTo>
                  <a:lnTo>
                    <a:pt x="90291" y="5122"/>
                  </a:lnTo>
                  <a:cubicBezTo>
                    <a:pt x="88275" y="329"/>
                    <a:pt x="88023" y="63"/>
                    <a:pt x="82227" y="63"/>
                  </a:cubicBezTo>
                  <a:lnTo>
                    <a:pt x="48461" y="63"/>
                  </a:lnTo>
                  <a:cubicBezTo>
                    <a:pt x="43421" y="63"/>
                    <a:pt x="41153" y="63"/>
                    <a:pt x="41153" y="5388"/>
                  </a:cubicBezTo>
                  <a:cubicBezTo>
                    <a:pt x="41153" y="8318"/>
                    <a:pt x="43421" y="8318"/>
                    <a:pt x="48209" y="8318"/>
                  </a:cubicBezTo>
                  <a:cubicBezTo>
                    <a:pt x="49469" y="8318"/>
                    <a:pt x="65344" y="8318"/>
                    <a:pt x="65344" y="10714"/>
                  </a:cubicBezTo>
                  <a:lnTo>
                    <a:pt x="31578" y="153709"/>
                  </a:lnTo>
                  <a:cubicBezTo>
                    <a:pt x="29058" y="164361"/>
                    <a:pt x="24774" y="172882"/>
                    <a:pt x="4363" y="173681"/>
                  </a:cubicBezTo>
                  <a:cubicBezTo>
                    <a:pt x="2851" y="173681"/>
                    <a:pt x="79" y="173947"/>
                    <a:pt x="79" y="179007"/>
                  </a:cubicBezTo>
                  <a:cubicBezTo>
                    <a:pt x="79" y="180871"/>
                    <a:pt x="1339" y="181936"/>
                    <a:pt x="3355" y="181936"/>
                  </a:cubicBezTo>
                  <a:cubicBezTo>
                    <a:pt x="11419" y="181936"/>
                    <a:pt x="20238" y="181137"/>
                    <a:pt x="28554" y="181137"/>
                  </a:cubicBezTo>
                  <a:cubicBezTo>
                    <a:pt x="37122" y="181137"/>
                    <a:pt x="46193" y="181936"/>
                    <a:pt x="54509" y="181936"/>
                  </a:cubicBezTo>
                  <a:cubicBezTo>
                    <a:pt x="55769" y="181936"/>
                    <a:pt x="59044" y="181936"/>
                    <a:pt x="59044" y="176610"/>
                  </a:cubicBezTo>
                  <a:cubicBezTo>
                    <a:pt x="59044" y="173947"/>
                    <a:pt x="56776" y="173681"/>
                    <a:pt x="54005" y="173681"/>
                  </a:cubicBezTo>
                  <a:cubicBezTo>
                    <a:pt x="39389" y="173148"/>
                    <a:pt x="37374" y="167290"/>
                    <a:pt x="37374" y="161964"/>
                  </a:cubicBezTo>
                  <a:cubicBezTo>
                    <a:pt x="37374" y="160100"/>
                    <a:pt x="37625" y="158769"/>
                    <a:pt x="38381" y="155840"/>
                  </a:cubicBezTo>
                  <a:lnTo>
                    <a:pt x="71644" y="15241"/>
                  </a:lnTo>
                  <a:cubicBezTo>
                    <a:pt x="72652" y="16839"/>
                    <a:pt x="72652" y="17371"/>
                    <a:pt x="73912" y="20034"/>
                  </a:cubicBezTo>
                  <a:lnTo>
                    <a:pt x="136656" y="176876"/>
                  </a:lnTo>
                  <a:cubicBezTo>
                    <a:pt x="138420" y="181403"/>
                    <a:pt x="139176" y="181936"/>
                    <a:pt x="141444" y="181936"/>
                  </a:cubicBezTo>
                  <a:cubicBezTo>
                    <a:pt x="144216" y="181936"/>
                    <a:pt x="144216" y="181137"/>
                    <a:pt x="145476" y="176344"/>
                  </a:cubicBezTo>
                  <a:lnTo>
                    <a:pt x="180754" y="28023"/>
                  </a:lnTo>
                  <a:close/>
                </a:path>
              </a:pathLst>
            </a:custGeom>
            <a:solidFill>
              <a:srgbClr val="000000"/>
            </a:solidFill>
            <a:ln w="249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49" name="Dowolny kształt: kształt 148">
              <a:extLst>
                <a:ext uri="{FF2B5EF4-FFF2-40B4-BE49-F238E27FC236}">
                  <a16:creationId xmlns:a16="http://schemas.microsoft.com/office/drawing/2014/main" id="{B7775C8F-3C15-CE26-31C2-BB67951E3785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880933" y="5371989"/>
              <a:ext cx="153963" cy="10651"/>
            </a:xfrm>
            <a:custGeom>
              <a:avLst/>
              <a:gdLst>
                <a:gd name="connsiteX0" fmla="*/ 145235 w 153963"/>
                <a:gd name="connsiteY0" fmla="*/ 10714 h 10651"/>
                <a:gd name="connsiteX1" fmla="*/ 154055 w 153963"/>
                <a:gd name="connsiteY1" fmla="*/ 5388 h 10651"/>
                <a:gd name="connsiteX2" fmla="*/ 145235 w 153963"/>
                <a:gd name="connsiteY2" fmla="*/ 63 h 10651"/>
                <a:gd name="connsiteX3" fmla="*/ 8910 w 153963"/>
                <a:gd name="connsiteY3" fmla="*/ 63 h 10651"/>
                <a:gd name="connsiteX4" fmla="*/ 91 w 153963"/>
                <a:gd name="connsiteY4" fmla="*/ 5388 h 10651"/>
                <a:gd name="connsiteX5" fmla="*/ 8910 w 153963"/>
                <a:gd name="connsiteY5" fmla="*/ 10714 h 10651"/>
                <a:gd name="connsiteX6" fmla="*/ 145235 w 153963"/>
                <a:gd name="connsiteY6" fmla="*/ 10714 h 1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963" h="10651">
                  <a:moveTo>
                    <a:pt x="145235" y="10714"/>
                  </a:moveTo>
                  <a:cubicBezTo>
                    <a:pt x="149519" y="10714"/>
                    <a:pt x="154055" y="10714"/>
                    <a:pt x="154055" y="5388"/>
                  </a:cubicBezTo>
                  <a:cubicBezTo>
                    <a:pt x="154055" y="63"/>
                    <a:pt x="149519" y="63"/>
                    <a:pt x="145235" y="63"/>
                  </a:cubicBezTo>
                  <a:lnTo>
                    <a:pt x="8910" y="63"/>
                  </a:lnTo>
                  <a:cubicBezTo>
                    <a:pt x="4627" y="63"/>
                    <a:pt x="91" y="63"/>
                    <a:pt x="91" y="5388"/>
                  </a:cubicBezTo>
                  <a:cubicBezTo>
                    <a:pt x="91" y="10714"/>
                    <a:pt x="4627" y="10714"/>
                    <a:pt x="8910" y="10714"/>
                  </a:cubicBezTo>
                  <a:lnTo>
                    <a:pt x="145235" y="10714"/>
                  </a:lnTo>
                  <a:close/>
                </a:path>
              </a:pathLst>
            </a:custGeom>
            <a:solidFill>
              <a:srgbClr val="000000"/>
            </a:solidFill>
            <a:ln w="249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0" name="Dowolny kształt: kształt 149">
              <a:extLst>
                <a:ext uri="{FF2B5EF4-FFF2-40B4-BE49-F238E27FC236}">
                  <a16:creationId xmlns:a16="http://schemas.microsoft.com/office/drawing/2014/main" id="{56592290-7866-A24F-0F84-129874ADA0C8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9134431" y="5266540"/>
              <a:ext cx="83155" cy="177346"/>
            </a:xfrm>
            <a:custGeom>
              <a:avLst/>
              <a:gdLst>
                <a:gd name="connsiteX0" fmla="*/ 51758 w 83155"/>
                <a:gd name="connsiteY0" fmla="*/ 6986 h 177346"/>
                <a:gd name="connsiteX1" fmla="*/ 45962 w 83155"/>
                <a:gd name="connsiteY1" fmla="*/ 63 h 177346"/>
                <a:gd name="connsiteX2" fmla="*/ 101 w 83155"/>
                <a:gd name="connsiteY2" fmla="*/ 17105 h 177346"/>
                <a:gd name="connsiteX3" fmla="*/ 101 w 83155"/>
                <a:gd name="connsiteY3" fmla="*/ 25360 h 177346"/>
                <a:gd name="connsiteX4" fmla="*/ 33111 w 83155"/>
                <a:gd name="connsiteY4" fmla="*/ 18436 h 177346"/>
                <a:gd name="connsiteX5" fmla="*/ 33111 w 83155"/>
                <a:gd name="connsiteY5" fmla="*/ 156372 h 177346"/>
                <a:gd name="connsiteX6" fmla="*/ 9676 w 83155"/>
                <a:gd name="connsiteY6" fmla="*/ 169154 h 177346"/>
                <a:gd name="connsiteX7" fmla="*/ 1613 w 83155"/>
                <a:gd name="connsiteY7" fmla="*/ 169154 h 177346"/>
                <a:gd name="connsiteX8" fmla="*/ 1613 w 83155"/>
                <a:gd name="connsiteY8" fmla="*/ 177409 h 177346"/>
                <a:gd name="connsiteX9" fmla="*/ 42435 w 83155"/>
                <a:gd name="connsiteY9" fmla="*/ 176610 h 177346"/>
                <a:gd name="connsiteX10" fmla="*/ 83256 w 83155"/>
                <a:gd name="connsiteY10" fmla="*/ 177409 h 177346"/>
                <a:gd name="connsiteX11" fmla="*/ 83256 w 83155"/>
                <a:gd name="connsiteY11" fmla="*/ 169154 h 177346"/>
                <a:gd name="connsiteX12" fmla="*/ 75193 w 83155"/>
                <a:gd name="connsiteY12" fmla="*/ 169154 h 177346"/>
                <a:gd name="connsiteX13" fmla="*/ 51758 w 83155"/>
                <a:gd name="connsiteY13" fmla="*/ 156372 h 177346"/>
                <a:gd name="connsiteX14" fmla="*/ 51758 w 83155"/>
                <a:gd name="connsiteY14" fmla="*/ 6986 h 177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155" h="177346">
                  <a:moveTo>
                    <a:pt x="51758" y="6986"/>
                  </a:moveTo>
                  <a:cubicBezTo>
                    <a:pt x="51758" y="595"/>
                    <a:pt x="51758" y="63"/>
                    <a:pt x="45962" y="63"/>
                  </a:cubicBezTo>
                  <a:cubicBezTo>
                    <a:pt x="30339" y="17105"/>
                    <a:pt x="8164" y="17105"/>
                    <a:pt x="101" y="17105"/>
                  </a:cubicBezTo>
                  <a:lnTo>
                    <a:pt x="101" y="25360"/>
                  </a:lnTo>
                  <a:cubicBezTo>
                    <a:pt x="5140" y="25360"/>
                    <a:pt x="20008" y="25360"/>
                    <a:pt x="33111" y="18436"/>
                  </a:cubicBezTo>
                  <a:lnTo>
                    <a:pt x="33111" y="156372"/>
                  </a:lnTo>
                  <a:cubicBezTo>
                    <a:pt x="33111" y="165959"/>
                    <a:pt x="32355" y="169154"/>
                    <a:pt x="9676" y="169154"/>
                  </a:cubicBezTo>
                  <a:lnTo>
                    <a:pt x="1613" y="169154"/>
                  </a:lnTo>
                  <a:lnTo>
                    <a:pt x="1613" y="177409"/>
                  </a:lnTo>
                  <a:cubicBezTo>
                    <a:pt x="10432" y="176610"/>
                    <a:pt x="32355" y="176610"/>
                    <a:pt x="42435" y="176610"/>
                  </a:cubicBezTo>
                  <a:cubicBezTo>
                    <a:pt x="52514" y="176610"/>
                    <a:pt x="74437" y="176610"/>
                    <a:pt x="83256" y="177409"/>
                  </a:cubicBezTo>
                  <a:lnTo>
                    <a:pt x="83256" y="169154"/>
                  </a:lnTo>
                  <a:lnTo>
                    <a:pt x="75193" y="169154"/>
                  </a:lnTo>
                  <a:cubicBezTo>
                    <a:pt x="52514" y="169154"/>
                    <a:pt x="51758" y="166225"/>
                    <a:pt x="51758" y="156372"/>
                  </a:cubicBezTo>
                  <a:lnTo>
                    <a:pt x="51758" y="6986"/>
                  </a:lnTo>
                  <a:close/>
                </a:path>
              </a:pathLst>
            </a:custGeom>
            <a:solidFill>
              <a:srgbClr val="000000"/>
            </a:solidFill>
            <a:ln w="249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1" name="Dowolny kształt: kształt 150">
              <a:extLst>
                <a:ext uri="{FF2B5EF4-FFF2-40B4-BE49-F238E27FC236}">
                  <a16:creationId xmlns:a16="http://schemas.microsoft.com/office/drawing/2014/main" id="{79F8F614-DC0E-5000-6630-A740C5A10C9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9251857" y="5244172"/>
              <a:ext cx="56193" cy="266285"/>
            </a:xfrm>
            <a:custGeom>
              <a:avLst/>
              <a:gdLst>
                <a:gd name="connsiteX0" fmla="*/ 55039 w 56193"/>
                <a:gd name="connsiteY0" fmla="*/ 137732 h 266285"/>
                <a:gd name="connsiteX1" fmla="*/ 56299 w 56193"/>
                <a:gd name="connsiteY1" fmla="*/ 133205 h 266285"/>
                <a:gd name="connsiteX2" fmla="*/ 55039 w 56193"/>
                <a:gd name="connsiteY2" fmla="*/ 128679 h 266285"/>
                <a:gd name="connsiteX3" fmla="*/ 10941 w 56193"/>
                <a:gd name="connsiteY3" fmla="*/ 6187 h 266285"/>
                <a:gd name="connsiteX4" fmla="*/ 5145 w 56193"/>
                <a:gd name="connsiteY4" fmla="*/ 63 h 266285"/>
                <a:gd name="connsiteX5" fmla="*/ 106 w 56193"/>
                <a:gd name="connsiteY5" fmla="*/ 5388 h 266285"/>
                <a:gd name="connsiteX6" fmla="*/ 1366 w 56193"/>
                <a:gd name="connsiteY6" fmla="*/ 9649 h 266285"/>
                <a:gd name="connsiteX7" fmla="*/ 45967 w 56193"/>
                <a:gd name="connsiteY7" fmla="*/ 133205 h 266285"/>
                <a:gd name="connsiteX8" fmla="*/ 1366 w 56193"/>
                <a:gd name="connsiteY8" fmla="*/ 256229 h 266285"/>
                <a:gd name="connsiteX9" fmla="*/ 106 w 56193"/>
                <a:gd name="connsiteY9" fmla="*/ 261022 h 266285"/>
                <a:gd name="connsiteX10" fmla="*/ 5145 w 56193"/>
                <a:gd name="connsiteY10" fmla="*/ 266348 h 266285"/>
                <a:gd name="connsiteX11" fmla="*/ 10437 w 56193"/>
                <a:gd name="connsiteY11" fmla="*/ 261022 h 266285"/>
                <a:gd name="connsiteX12" fmla="*/ 55039 w 56193"/>
                <a:gd name="connsiteY12" fmla="*/ 137732 h 26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193" h="266285">
                  <a:moveTo>
                    <a:pt x="55039" y="137732"/>
                  </a:moveTo>
                  <a:cubicBezTo>
                    <a:pt x="56299" y="134537"/>
                    <a:pt x="56299" y="134004"/>
                    <a:pt x="56299" y="133205"/>
                  </a:cubicBezTo>
                  <a:cubicBezTo>
                    <a:pt x="56299" y="132407"/>
                    <a:pt x="56299" y="131874"/>
                    <a:pt x="55039" y="128679"/>
                  </a:cubicBezTo>
                  <a:lnTo>
                    <a:pt x="10941" y="6187"/>
                  </a:lnTo>
                  <a:cubicBezTo>
                    <a:pt x="9429" y="1660"/>
                    <a:pt x="7917" y="63"/>
                    <a:pt x="5145" y="63"/>
                  </a:cubicBezTo>
                  <a:cubicBezTo>
                    <a:pt x="2374" y="63"/>
                    <a:pt x="106" y="2459"/>
                    <a:pt x="106" y="5388"/>
                  </a:cubicBezTo>
                  <a:cubicBezTo>
                    <a:pt x="106" y="6187"/>
                    <a:pt x="106" y="6720"/>
                    <a:pt x="1366" y="9649"/>
                  </a:cubicBezTo>
                  <a:lnTo>
                    <a:pt x="45967" y="133205"/>
                  </a:lnTo>
                  <a:lnTo>
                    <a:pt x="1366" y="256229"/>
                  </a:lnTo>
                  <a:cubicBezTo>
                    <a:pt x="106" y="259159"/>
                    <a:pt x="106" y="259691"/>
                    <a:pt x="106" y="261022"/>
                  </a:cubicBezTo>
                  <a:cubicBezTo>
                    <a:pt x="106" y="263952"/>
                    <a:pt x="2374" y="266348"/>
                    <a:pt x="5145" y="266348"/>
                  </a:cubicBezTo>
                  <a:cubicBezTo>
                    <a:pt x="8421" y="266348"/>
                    <a:pt x="9429" y="263685"/>
                    <a:pt x="10437" y="261022"/>
                  </a:cubicBezTo>
                  <a:lnTo>
                    <a:pt x="55039" y="137732"/>
                  </a:lnTo>
                  <a:close/>
                </a:path>
              </a:pathLst>
            </a:custGeom>
            <a:solidFill>
              <a:srgbClr val="000000"/>
            </a:solidFill>
            <a:ln w="249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2" name="Dowolny kształt: kształt 151">
              <a:extLst>
                <a:ext uri="{FF2B5EF4-FFF2-40B4-BE49-F238E27FC236}">
                  <a16:creationId xmlns:a16="http://schemas.microsoft.com/office/drawing/2014/main" id="{62A7AA20-44C1-122B-4EED-57E490569BB3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9365979" y="5244172"/>
              <a:ext cx="10079" cy="266285"/>
            </a:xfrm>
            <a:custGeom>
              <a:avLst/>
              <a:gdLst>
                <a:gd name="connsiteX0" fmla="*/ 10189 w 10079"/>
                <a:gd name="connsiteY0" fmla="*/ 9649 h 266285"/>
                <a:gd name="connsiteX1" fmla="*/ 5149 w 10079"/>
                <a:gd name="connsiteY1" fmla="*/ 63 h 266285"/>
                <a:gd name="connsiteX2" fmla="*/ 110 w 10079"/>
                <a:gd name="connsiteY2" fmla="*/ 9649 h 266285"/>
                <a:gd name="connsiteX3" fmla="*/ 110 w 10079"/>
                <a:gd name="connsiteY3" fmla="*/ 256762 h 266285"/>
                <a:gd name="connsiteX4" fmla="*/ 5149 w 10079"/>
                <a:gd name="connsiteY4" fmla="*/ 266348 h 266285"/>
                <a:gd name="connsiteX5" fmla="*/ 10189 w 10079"/>
                <a:gd name="connsiteY5" fmla="*/ 256762 h 266285"/>
                <a:gd name="connsiteX6" fmla="*/ 10189 w 10079"/>
                <a:gd name="connsiteY6" fmla="*/ 9649 h 26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9" h="266285">
                  <a:moveTo>
                    <a:pt x="10189" y="9649"/>
                  </a:moveTo>
                  <a:cubicBezTo>
                    <a:pt x="10189" y="4856"/>
                    <a:pt x="10189" y="63"/>
                    <a:pt x="5149" y="63"/>
                  </a:cubicBezTo>
                  <a:cubicBezTo>
                    <a:pt x="110" y="63"/>
                    <a:pt x="110" y="4856"/>
                    <a:pt x="110" y="9649"/>
                  </a:cubicBezTo>
                  <a:lnTo>
                    <a:pt x="110" y="256762"/>
                  </a:lnTo>
                  <a:cubicBezTo>
                    <a:pt x="110" y="261555"/>
                    <a:pt x="110" y="266348"/>
                    <a:pt x="5149" y="266348"/>
                  </a:cubicBezTo>
                  <a:cubicBezTo>
                    <a:pt x="10189" y="266348"/>
                    <a:pt x="10189" y="261555"/>
                    <a:pt x="10189" y="256762"/>
                  </a:cubicBezTo>
                  <a:lnTo>
                    <a:pt x="10189" y="9649"/>
                  </a:lnTo>
                  <a:close/>
                </a:path>
              </a:pathLst>
            </a:custGeom>
            <a:solidFill>
              <a:srgbClr val="000000"/>
            </a:solidFill>
            <a:ln w="249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3" name="Dowolny kształt: kształt 152">
              <a:extLst>
                <a:ext uri="{FF2B5EF4-FFF2-40B4-BE49-F238E27FC236}">
                  <a16:creationId xmlns:a16="http://schemas.microsoft.com/office/drawing/2014/main" id="{FB58E733-3CCD-1F4E-30BF-A3752F709279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9415817" y="5266540"/>
              <a:ext cx="106086" cy="183204"/>
            </a:xfrm>
            <a:custGeom>
              <a:avLst/>
              <a:gdLst>
                <a:gd name="connsiteX0" fmla="*/ 106199 w 106086"/>
                <a:gd name="connsiteY0" fmla="*/ 92198 h 183204"/>
                <a:gd name="connsiteX1" fmla="*/ 96119 w 106086"/>
                <a:gd name="connsiteY1" fmla="*/ 29887 h 183204"/>
                <a:gd name="connsiteX2" fmla="*/ 53282 w 106086"/>
                <a:gd name="connsiteY2" fmla="*/ 63 h 183204"/>
                <a:gd name="connsiteX3" fmla="*/ 9436 w 106086"/>
                <a:gd name="connsiteY3" fmla="*/ 31751 h 183204"/>
                <a:gd name="connsiteX4" fmla="*/ 112 w 106086"/>
                <a:gd name="connsiteY4" fmla="*/ 92198 h 183204"/>
                <a:gd name="connsiteX5" fmla="*/ 11452 w 106086"/>
                <a:gd name="connsiteY5" fmla="*/ 156372 h 183204"/>
                <a:gd name="connsiteX6" fmla="*/ 53030 w 106086"/>
                <a:gd name="connsiteY6" fmla="*/ 183267 h 183204"/>
                <a:gd name="connsiteX7" fmla="*/ 96875 w 106086"/>
                <a:gd name="connsiteY7" fmla="*/ 152378 h 183204"/>
                <a:gd name="connsiteX8" fmla="*/ 106199 w 106086"/>
                <a:gd name="connsiteY8" fmla="*/ 92198 h 183204"/>
                <a:gd name="connsiteX9" fmla="*/ 53030 w 106086"/>
                <a:gd name="connsiteY9" fmla="*/ 177409 h 183204"/>
                <a:gd name="connsiteX10" fmla="*/ 23799 w 106086"/>
                <a:gd name="connsiteY10" fmla="*/ 145188 h 183204"/>
                <a:gd name="connsiteX11" fmla="*/ 21027 w 106086"/>
                <a:gd name="connsiteY11" fmla="*/ 89002 h 183204"/>
                <a:gd name="connsiteX12" fmla="*/ 23043 w 106086"/>
                <a:gd name="connsiteY12" fmla="*/ 40006 h 183204"/>
                <a:gd name="connsiteX13" fmla="*/ 53030 w 106086"/>
                <a:gd name="connsiteY13" fmla="*/ 5921 h 183204"/>
                <a:gd name="connsiteX14" fmla="*/ 82764 w 106086"/>
                <a:gd name="connsiteY14" fmla="*/ 37076 h 183204"/>
                <a:gd name="connsiteX15" fmla="*/ 85284 w 106086"/>
                <a:gd name="connsiteY15" fmla="*/ 89002 h 183204"/>
                <a:gd name="connsiteX16" fmla="*/ 82512 w 106086"/>
                <a:gd name="connsiteY16" fmla="*/ 144123 h 183204"/>
                <a:gd name="connsiteX17" fmla="*/ 53030 w 106086"/>
                <a:gd name="connsiteY17" fmla="*/ 177409 h 183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086" h="183204">
                  <a:moveTo>
                    <a:pt x="106199" y="92198"/>
                  </a:moveTo>
                  <a:cubicBezTo>
                    <a:pt x="106199" y="70895"/>
                    <a:pt x="104939" y="49592"/>
                    <a:pt x="96119" y="29887"/>
                  </a:cubicBezTo>
                  <a:cubicBezTo>
                    <a:pt x="84528" y="4323"/>
                    <a:pt x="63865" y="63"/>
                    <a:pt x="53282" y="63"/>
                  </a:cubicBezTo>
                  <a:cubicBezTo>
                    <a:pt x="38162" y="63"/>
                    <a:pt x="19767" y="6986"/>
                    <a:pt x="9436" y="31751"/>
                  </a:cubicBezTo>
                  <a:cubicBezTo>
                    <a:pt x="1372" y="50124"/>
                    <a:pt x="112" y="70895"/>
                    <a:pt x="112" y="92198"/>
                  </a:cubicBezTo>
                  <a:cubicBezTo>
                    <a:pt x="112" y="112169"/>
                    <a:pt x="1120" y="136135"/>
                    <a:pt x="11452" y="156372"/>
                  </a:cubicBezTo>
                  <a:cubicBezTo>
                    <a:pt x="22287" y="177941"/>
                    <a:pt x="40682" y="183267"/>
                    <a:pt x="53030" y="183267"/>
                  </a:cubicBezTo>
                  <a:cubicBezTo>
                    <a:pt x="66637" y="183267"/>
                    <a:pt x="85788" y="177675"/>
                    <a:pt x="96875" y="152378"/>
                  </a:cubicBezTo>
                  <a:cubicBezTo>
                    <a:pt x="104939" y="134004"/>
                    <a:pt x="106199" y="113234"/>
                    <a:pt x="106199" y="92198"/>
                  </a:cubicBezTo>
                  <a:close/>
                  <a:moveTo>
                    <a:pt x="53030" y="177409"/>
                  </a:moveTo>
                  <a:cubicBezTo>
                    <a:pt x="43202" y="177409"/>
                    <a:pt x="28335" y="170752"/>
                    <a:pt x="23799" y="145188"/>
                  </a:cubicBezTo>
                  <a:cubicBezTo>
                    <a:pt x="21027" y="129211"/>
                    <a:pt x="21027" y="104713"/>
                    <a:pt x="21027" y="89002"/>
                  </a:cubicBezTo>
                  <a:cubicBezTo>
                    <a:pt x="21027" y="71960"/>
                    <a:pt x="21027" y="54385"/>
                    <a:pt x="23043" y="40006"/>
                  </a:cubicBezTo>
                  <a:cubicBezTo>
                    <a:pt x="27831" y="8318"/>
                    <a:pt x="46730" y="5921"/>
                    <a:pt x="53030" y="5921"/>
                  </a:cubicBezTo>
                  <a:cubicBezTo>
                    <a:pt x="61345" y="5921"/>
                    <a:pt x="77976" y="10714"/>
                    <a:pt x="82764" y="37076"/>
                  </a:cubicBezTo>
                  <a:cubicBezTo>
                    <a:pt x="85284" y="51988"/>
                    <a:pt x="85284" y="72226"/>
                    <a:pt x="85284" y="89002"/>
                  </a:cubicBezTo>
                  <a:cubicBezTo>
                    <a:pt x="85284" y="108973"/>
                    <a:pt x="85284" y="127081"/>
                    <a:pt x="82512" y="144123"/>
                  </a:cubicBezTo>
                  <a:cubicBezTo>
                    <a:pt x="78732" y="169420"/>
                    <a:pt x="64369" y="177409"/>
                    <a:pt x="53030" y="177409"/>
                  </a:cubicBezTo>
                  <a:close/>
                </a:path>
              </a:pathLst>
            </a:custGeom>
            <a:solidFill>
              <a:srgbClr val="000000"/>
            </a:solidFill>
            <a:ln w="249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54" name="Dowolny kształt: kształt 153">
              <a:extLst>
                <a:ext uri="{FF2B5EF4-FFF2-40B4-BE49-F238E27FC236}">
                  <a16:creationId xmlns:a16="http://schemas.microsoft.com/office/drawing/2014/main" id="{A7979830-48B4-38F9-6C2F-C3913316FEB8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9545842" y="5244172"/>
              <a:ext cx="56193" cy="266285"/>
            </a:xfrm>
            <a:custGeom>
              <a:avLst/>
              <a:gdLst>
                <a:gd name="connsiteX0" fmla="*/ 55050 w 56193"/>
                <a:gd name="connsiteY0" fmla="*/ 137732 h 266285"/>
                <a:gd name="connsiteX1" fmla="*/ 56310 w 56193"/>
                <a:gd name="connsiteY1" fmla="*/ 133205 h 266285"/>
                <a:gd name="connsiteX2" fmla="*/ 55050 w 56193"/>
                <a:gd name="connsiteY2" fmla="*/ 128679 h 266285"/>
                <a:gd name="connsiteX3" fmla="*/ 10953 w 56193"/>
                <a:gd name="connsiteY3" fmla="*/ 6187 h 266285"/>
                <a:gd name="connsiteX4" fmla="*/ 5157 w 56193"/>
                <a:gd name="connsiteY4" fmla="*/ 63 h 266285"/>
                <a:gd name="connsiteX5" fmla="*/ 117 w 56193"/>
                <a:gd name="connsiteY5" fmla="*/ 5388 h 266285"/>
                <a:gd name="connsiteX6" fmla="*/ 1377 w 56193"/>
                <a:gd name="connsiteY6" fmla="*/ 9649 h 266285"/>
                <a:gd name="connsiteX7" fmla="*/ 45979 w 56193"/>
                <a:gd name="connsiteY7" fmla="*/ 133205 h 266285"/>
                <a:gd name="connsiteX8" fmla="*/ 1377 w 56193"/>
                <a:gd name="connsiteY8" fmla="*/ 256229 h 266285"/>
                <a:gd name="connsiteX9" fmla="*/ 117 w 56193"/>
                <a:gd name="connsiteY9" fmla="*/ 261022 h 266285"/>
                <a:gd name="connsiteX10" fmla="*/ 5157 w 56193"/>
                <a:gd name="connsiteY10" fmla="*/ 266348 h 266285"/>
                <a:gd name="connsiteX11" fmla="*/ 10449 w 56193"/>
                <a:gd name="connsiteY11" fmla="*/ 261022 h 266285"/>
                <a:gd name="connsiteX12" fmla="*/ 55050 w 56193"/>
                <a:gd name="connsiteY12" fmla="*/ 137732 h 26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193" h="266285">
                  <a:moveTo>
                    <a:pt x="55050" y="137732"/>
                  </a:moveTo>
                  <a:cubicBezTo>
                    <a:pt x="56310" y="134537"/>
                    <a:pt x="56310" y="134004"/>
                    <a:pt x="56310" y="133205"/>
                  </a:cubicBezTo>
                  <a:cubicBezTo>
                    <a:pt x="56310" y="132407"/>
                    <a:pt x="56310" y="131874"/>
                    <a:pt x="55050" y="128679"/>
                  </a:cubicBezTo>
                  <a:lnTo>
                    <a:pt x="10953" y="6187"/>
                  </a:lnTo>
                  <a:cubicBezTo>
                    <a:pt x="9441" y="1660"/>
                    <a:pt x="7929" y="63"/>
                    <a:pt x="5157" y="63"/>
                  </a:cubicBezTo>
                  <a:cubicBezTo>
                    <a:pt x="2385" y="63"/>
                    <a:pt x="117" y="2459"/>
                    <a:pt x="117" y="5388"/>
                  </a:cubicBezTo>
                  <a:cubicBezTo>
                    <a:pt x="117" y="6187"/>
                    <a:pt x="117" y="6720"/>
                    <a:pt x="1377" y="9649"/>
                  </a:cubicBezTo>
                  <a:lnTo>
                    <a:pt x="45979" y="133205"/>
                  </a:lnTo>
                  <a:lnTo>
                    <a:pt x="1377" y="256229"/>
                  </a:lnTo>
                  <a:cubicBezTo>
                    <a:pt x="117" y="259159"/>
                    <a:pt x="117" y="259691"/>
                    <a:pt x="117" y="261022"/>
                  </a:cubicBezTo>
                  <a:cubicBezTo>
                    <a:pt x="117" y="263952"/>
                    <a:pt x="2385" y="266348"/>
                    <a:pt x="5157" y="266348"/>
                  </a:cubicBezTo>
                  <a:cubicBezTo>
                    <a:pt x="8433" y="266348"/>
                    <a:pt x="9441" y="263685"/>
                    <a:pt x="10449" y="261022"/>
                  </a:cubicBezTo>
                  <a:lnTo>
                    <a:pt x="55050" y="137732"/>
                  </a:lnTo>
                  <a:close/>
                </a:path>
              </a:pathLst>
            </a:custGeom>
            <a:solidFill>
              <a:srgbClr val="000000"/>
            </a:solidFill>
            <a:ln w="2497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grpSp>
        <p:nvGrpSpPr>
          <p:cNvPr id="167" name="Grupa 166">
            <a:extLst>
              <a:ext uri="{FF2B5EF4-FFF2-40B4-BE49-F238E27FC236}">
                <a16:creationId xmlns:a16="http://schemas.microsoft.com/office/drawing/2014/main" id="{F3586178-93FE-30FB-40A2-D5BEC1D0FFFF}"/>
              </a:ext>
            </a:extLst>
          </p:cNvPr>
          <p:cNvGrpSpPr/>
          <p:nvPr/>
        </p:nvGrpSpPr>
        <p:grpSpPr>
          <a:xfrm>
            <a:off x="328728" y="1708696"/>
            <a:ext cx="3103671" cy="2226177"/>
            <a:chOff x="328728" y="1708696"/>
            <a:chExt cx="3103671" cy="2226177"/>
          </a:xfrm>
        </p:grpSpPr>
        <p:pic>
          <p:nvPicPr>
            <p:cNvPr id="7" name="Obraz 6" descr="TP_tmp.emf">
              <a:extLst>
                <a:ext uri="{FF2B5EF4-FFF2-40B4-BE49-F238E27FC236}">
                  <a16:creationId xmlns:a16="http://schemas.microsoft.com/office/drawing/2014/main" id="{929D7FAD-C552-AF74-7705-B2AED98F901E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7" cstate="print"/>
            <a:stretch>
              <a:fillRect/>
            </a:stretch>
          </p:blipFill>
          <p:spPr bwMode="auto">
            <a:xfrm>
              <a:off x="328728" y="3510333"/>
              <a:ext cx="3103671" cy="401405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pic>
        <p:cxnSp>
          <p:nvCxnSpPr>
            <p:cNvPr id="73" name="Łącznik prosty 72">
              <a:extLst>
                <a:ext uri="{FF2B5EF4-FFF2-40B4-BE49-F238E27FC236}">
                  <a16:creationId xmlns:a16="http://schemas.microsoft.com/office/drawing/2014/main" id="{20567FCC-FAAE-B243-BD17-C265883B2971}"/>
                </a:ext>
              </a:extLst>
            </p:cNvPr>
            <p:cNvCxnSpPr>
              <a:cxnSpLocks/>
            </p:cNvCxnSpPr>
            <p:nvPr/>
          </p:nvCxnSpPr>
          <p:spPr>
            <a:xfrm>
              <a:off x="3432399" y="1708696"/>
              <a:ext cx="0" cy="222617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5" name="Nawias klamrowy otwierający 164">
            <a:extLst>
              <a:ext uri="{FF2B5EF4-FFF2-40B4-BE49-F238E27FC236}">
                <a16:creationId xmlns:a16="http://schemas.microsoft.com/office/drawing/2014/main" id="{0642595F-0FB2-A9F0-B24B-0124D70A8815}"/>
              </a:ext>
            </a:extLst>
          </p:cNvPr>
          <p:cNvSpPr/>
          <p:nvPr/>
        </p:nvSpPr>
        <p:spPr>
          <a:xfrm>
            <a:off x="6391058" y="3237123"/>
            <a:ext cx="243120" cy="947824"/>
          </a:xfrm>
          <a:prstGeom prst="leftBrace">
            <a:avLst>
              <a:gd name="adj1" fmla="val 97465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 animBg="1"/>
      <p:bldP spid="19" grpId="0"/>
      <p:bldP spid="20" grpId="0"/>
      <p:bldP spid="16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24858"/>
  <p:tag name="ORIGINALWIDTH" val="63,89953"/>
  <p:tag name="OUTPUTTYPE" val="SVG"/>
  <p:tag name="IGUANATEXVERSION" val="160"/>
  <p:tag name="LATEXADDIN" val="\documentclass{article}\pagestyle{empty}&#10;\begin{document}&#10; $\Delta L/L \approx 10^{-23}$&#10;\end{document}&#10;"/>
  <p:tag name="IGUANATEXSIZE" val="20"/>
  <p:tag name="IGUANATEXCURSOR" val="8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LAYER" val="1"/>
  <p:tag name="SELECTIONNAME" val="Group 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20118"/>
  <p:tag name="ORIGINALWIDTH" val="3,106496"/>
  <p:tag name="EMFCHILD" val="Tru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\varphi\propto  \frac{1}{N}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37"/>
  <p:tag name="PICTUREFILESIZE" val="1917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,30095"/>
  <p:tag name="ORIGINALWIDTH" val="154,4022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mathcal{E}_\varphi^{\otimes N} \otimes \mathcal{I} (\rho)]  = \max_{\rho,L} F(\rho,L)$$&#10; \end{document}&#10;"/>
  <p:tag name="IGUANATEXSIZE" val="20"/>
  <p:tag name="IGUANATEXCURSOR" val="600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,8545"/>
  <p:tag name="ORIGINALWIDTH" val="171,1568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mathcal{E}_\varphi^{\otimes N}\otimes \mathcal{I}(\rho)]  = 4 \min_{\{\tilde{K}_k^{(N) \varphi}\}} \| \alpha^{(N)} \| $$&#10; \end{document}&#10;"/>
  <p:tag name="IGUANATEXSIZE" val="20"/>
  <p:tag name="IGUANATEXCURSOR" val="597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76"/>
  <p:tag name="ORIGINALWIDTH" val="7,747268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mathcal{E}_\varphi^{\otimes N}\otimes \mathcal{I}(\rho)]  = 4 \min_{\{\tilde{K}_k^{(N) \varphi}\}} \| \alpha^{(N)} \| $$&#10; \end{document}&#10;"/>
  <p:tag name="IGUANATEXSIZE" val="20"/>
  <p:tag name="IGUANATEXCURSOR" val="597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2"/>
  <p:tag name="ORIGINALWIDTH" val="4,473771"/>
  <p:tag name="EMFCHILD" val="Tru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93878"/>
  <p:tag name="ORIGINALWIDTH" val="4,999514"/>
  <p:tag name="EMFCHILD" val="Tru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67853"/>
  <p:tag name="ORIGINALWIDTH" val="3,548261"/>
  <p:tag name="EMFCHILD" val="Tru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74558"/>
  <p:tag name="ORIGINALWIDTH" val="7,050701"/>
  <p:tag name="EMFCHILD" val="Tru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55501"/>
  <p:tag name="ORIGINALWIDTH" val="5,27724"/>
  <p:tag name="EMFCHILD" val="Tru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01"/>
  <p:tag name="ORIGINALWIDTH" val="1,358962"/>
  <p:tag name="EMFCHILD" val="Tru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242823"/>
  <p:tag name="ORIGINALWIDTH" val="5,326876"/>
  <p:tag name="EMFCHILD" val="Tru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43"/>
  <p:tag name="ORIGINALWIDTH" val="41,51953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begin{document}&#10;$\ket{0}\ket{N-1}$&#10;\end{document}&#10;"/>
  <p:tag name="IGUANATEXSIZE" val="20"/>
  <p:tag name="IGUANATEXCURSOR" val="553"/>
  <p:tag name="TRANSPARENCY" val="True"/>
  <p:tag name="LATEXENGINEID" val="0"/>
  <p:tag name="TEMPFOLDER" val="C:\Users\rafal\Documents\000\"/>
  <p:tag name="LATEXFORMHEIGHT" val="417,75"/>
  <p:tag name="LATEXFORMWIDTH" val="467,25"/>
  <p:tag name="LATEXFORMWRAP" val="True"/>
  <p:tag name="BITMAPVECTOR" val="1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139696"/>
  <p:tag name="ORIGINALWIDTH" val="5,124476"/>
  <p:tag name="EMFCHILD" val="Tru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63121"/>
  <p:tag name="ORIGINALWIDTH" val="6,186881"/>
  <p:tag name="EMFCHILD" val="Tru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81812"/>
  <p:tag name="ORIGINALWIDTH" val="4,346779"/>
  <p:tag name="EMFCHILD" val="Tru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35087"/>
  <p:tag name="ORIGINALWIDTH" val="6,616437"/>
  <p:tag name="EMFCHILD" val="Tru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0447"/>
  <p:tag name="ORIGINALWIDTH" val="6,537052"/>
  <p:tag name="EMFCHILD" val="Tru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01"/>
  <p:tag name="ORIGINALWIDTH" val="2,301355"/>
  <p:tag name="EMFCHILD" val="Tru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554"/>
  <p:tag name="ORIGINALWIDTH" val="4,682096"/>
  <p:tag name="EMFCHILD" val="Tru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01"/>
  <p:tag name="ORIGINALWIDTH" val="2,301355"/>
  <p:tag name="EMFCHILD" val="Tru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01"/>
  <p:tag name="ORIGINALWIDTH" val="1,358962"/>
  <p:tag name="EMFCHILD" val="Tru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31238"/>
  <p:tag name="ORIGINALWIDTH" val="6,596591"/>
  <p:tag name="EMFCHILD" val="Tru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47"/>
  <p:tag name="ORIGINALWIDTH" val="41,51956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begin{document}&#10;$\ket{N-1}\ket{0}$&#10;\end{document}&#10;"/>
  <p:tag name="IGUANATEXSIZE" val="20"/>
  <p:tag name="IGUANATEXCURSOR" val="570"/>
  <p:tag name="TRANSPARENCY" val="True"/>
  <p:tag name="LATEXENGINEID" val="0"/>
  <p:tag name="TEMPFOLDER" val="C:\Users\rafal\Documents\000\"/>
  <p:tag name="LATEXFORMHEIGHT" val="519,75"/>
  <p:tag name="LATEXFORMWIDTH" val="522,75"/>
  <p:tag name="LATEXFORMWRAP" val="True"/>
  <p:tag name="BITMAPVECTOR" val="1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85"/>
  <p:tag name="ORIGINALWIDTH" val="4,394386"/>
  <p:tag name="EMFCHILD" val="Tru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76"/>
  <p:tag name="ORIGINALWIDTH" val="7,747268"/>
  <p:tag name="EMFCHILD" val="Tru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64999"/>
  <p:tag name="ORIGINALWIDTH" val="2,122779"/>
  <p:tag name="EMFCHILD" val="Tru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76"/>
  <p:tag name="ORIGINALWIDTH" val="4,989571"/>
  <p:tag name="EMFCHILD" val="Tru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73813"/>
  <p:tag name="ORIGINALWIDTH" val="2,749702"/>
  <p:tag name="EMFCHILD" val="Tru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6973539"/>
  <p:tag name="ORIGINALWIDTH" val="2,555298"/>
  <p:tag name="EMFCHILD" val="Tru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63121"/>
  <p:tag name="ORIGINALWIDTH" val="6,318824"/>
  <p:tag name="EMFCHILD" val="Tru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813"/>
  <p:tag name="ORIGINALWIDTH" val="1,458193"/>
  <p:tag name="EMFCHILD" val="Tru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402235"/>
  <p:tag name="ORIGINALWIDTH" val="4,820938"/>
  <p:tag name="EMFCHILD" val="Tru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813"/>
  <p:tag name="ORIGINALWIDTH" val="1,453201"/>
  <p:tag name="EMFCHILD" val="Tru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frac{1}{\sqrt{2}}\left(\ket{0}\ket{N} + e^{- i N \varphi} \ket{N}\ket{0}\right)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6"/>
  <p:tag name="PICTUREFILESIZE" val="5763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287632"/>
  <p:tag name="ORIGINALWIDTH" val="3,496677"/>
  <p:tag name="EMFCHILD" val="Tru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508587"/>
  <p:tag name="ORIGINALWIDTH" val="2,698118"/>
  <p:tag name="EMFCHILD" val="Tru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73813"/>
  <p:tag name="ORIGINALWIDTH" val="2,749702"/>
  <p:tag name="EMFCHILD" val="Tru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01"/>
  <p:tag name="ORIGINALWIDTH" val="2,331104"/>
  <p:tag name="EMFCHILD" val="Tru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13035"/>
  <p:tag name="ORIGINALWIDTH" val="5,56495"/>
  <p:tag name="EMFCHILD" val="Tru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66853"/>
  <p:tag name="ORIGINALWIDTH" val="1,805361"/>
  <p:tag name="EMFCHILD" val="Tru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63121"/>
  <p:tag name="ORIGINALWIDTH" val="6,186881"/>
  <p:tag name="EMFCHILD" val="Tru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66853"/>
  <p:tag name="ORIGINALWIDTH" val="1,798421"/>
  <p:tag name="EMFCHILD" val="Tru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01"/>
  <p:tag name="ORIGINALWIDTH" val="2,331104"/>
  <p:tag name="EMFCHILD" val="Tru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73952"/>
  <p:tag name="ORIGINALWIDTH" val="7,79334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mathcal{E}_\varphi^{\otimes N} \otimes \mathcal{I} (\rho)]  = \max_{\rho,L} F(\rho,L)$$&#10; \end{document}&#10;"/>
  <p:tag name="IGUANATEXSIZE" val="20"/>
  <p:tag name="IGUANATEXCURSOR" val="600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47"/>
  <p:tag name="ORIGINALWIDTH" val="0,3918458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begin{document}&#10;$\ket{N-1}\ket{0}$&#10;\end{document}&#10;"/>
  <p:tag name="IGUANATEXSIZE" val="20"/>
  <p:tag name="IGUANATEXCURSOR" val="570"/>
  <p:tag name="TRANSPARENCY" val="True"/>
  <p:tag name="LATEXENGINEID" val="0"/>
  <p:tag name="TEMPFOLDER" val="C:\Users\rafal\Documents\000\"/>
  <p:tag name="LATEXFORMHEIGHT" val="519,75"/>
  <p:tag name="LATEXFORMWIDTH" val="522,75"/>
  <p:tag name="LATEXFORMWRAP" val="True"/>
  <p:tag name="BITMAPVECTOR" val="1"/>
  <p:tag name="EMFCHILD" val="Tru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38344"/>
  <p:tag name="ORIGINALWIDTH" val="4,500364"/>
  <p:tag name="EMFCHILD" val="Tru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167576"/>
  <p:tag name="ORIGINALWIDTH" val="5,029247"/>
  <p:tag name="EMFCHILD" val="Tru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33496"/>
  <p:tag name="ORIGINALWIDTH" val="3,569372"/>
  <p:tag name="EMFCHILD" val="Tru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7532"/>
  <p:tag name="ORIGINALWIDTH" val="7,092611"/>
  <p:tag name="EMFCHILD" val="Tru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071535"/>
  <p:tag name="ORIGINALWIDTH" val="5,308659"/>
  <p:tag name="EMFCHILD" val="Tru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6696"/>
  <p:tag name="ORIGINALWIDTH" val="1,367078"/>
  <p:tag name="EMFCHILD" val="Tru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9792"/>
  <p:tag name="ORIGINALWIDTH" val="5,358545"/>
  <p:tag name="EMFCHILD" val="Tru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88542"/>
  <p:tag name="ORIGINALWIDTH" val="5,154963"/>
  <p:tag name="EMFCHILD" val="Tru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23042"/>
  <p:tag name="ORIGINALWIDTH" val="6,223701"/>
  <p:tag name="EMFCHILD" val="Tru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47047"/>
  <p:tag name="ORIGINALWIDTH" val="4,372651"/>
  <p:tag name="EMFCHILD" val="Tru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34329"/>
  <p:tag name="ORIGINALWIDTH" val="8,248706"/>
  <p:tag name="EMFCHILD" val="Tru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39937"/>
  <p:tag name="ORIGINALWIDTH" val="6,655791"/>
  <p:tag name="EMFCHILD" val="Tru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04328"/>
  <p:tag name="ORIGINALWIDTH" val="6,575964"/>
  <p:tag name="EMFCHILD" val="Tru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6696"/>
  <p:tag name="ORIGINALWIDTH" val="2,315038"/>
  <p:tag name="EMFCHILD" val="Tru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62568"/>
  <p:tag name="ORIGINALWIDTH" val="4,709943"/>
  <p:tag name="EMFCHILD" val="Tru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6696"/>
  <p:tag name="ORIGINALWIDTH" val="2,315038"/>
  <p:tag name="EMFCHILD" val="Tru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6696"/>
  <p:tag name="ORIGINALWIDTH" val="1,367078"/>
  <p:tag name="EMFCHILD" val="Tru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262664"/>
  <p:tag name="ORIGINALWIDTH" val="6,635804"/>
  <p:tag name="EMFCHILD" val="Tru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73952"/>
  <p:tag name="ORIGINALWIDTH" val="7,793343"/>
  <p:tag name="EMFCHILD" val="Tru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38344"/>
  <p:tag name="ORIGINALWIDTH" val="4,500364"/>
  <p:tag name="EMFCHILD" val="Tru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167576"/>
  <p:tag name="ORIGINALWIDTH" val="5,029247"/>
  <p:tag name="EMFCHILD" val="Tru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885273"/>
  <p:tag name="ORIGINALWIDTH" val="5,985689"/>
  <p:tag name="EMFCHILD" val="Tru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33496"/>
  <p:tag name="ORIGINALWIDTH" val="3,569372"/>
  <p:tag name="EMFCHILD" val="Tru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084762"/>
  <p:tag name="ORIGINALWIDTH" val="0,8871015"/>
  <p:tag name="EMFCHILD" val="Tru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23042"/>
  <p:tag name="ORIGINALWIDTH" val="4,554247"/>
  <p:tag name="EMFCHILD" val="Tru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7532"/>
  <p:tag name="ORIGINALWIDTH" val="7,092611"/>
  <p:tag name="EMFCHILD" val="Tru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6696"/>
  <p:tag name="ORIGINALWIDTH" val="2,315038"/>
  <p:tag name="EMFCHILD" val="Tru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62568"/>
  <p:tag name="ORIGINALWIDTH" val="4,709943"/>
  <p:tag name="EMFCHILD" val="Tru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891184"/>
  <p:tag name="ORIGINALWIDTH" val="1,167492"/>
  <p:tag name="EMFCHILD" val="Tru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04328"/>
  <p:tag name="ORIGINALWIDTH" val="6,027134"/>
  <p:tag name="EMFCHILD" val="Tru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6696"/>
  <p:tag name="ORIGINALWIDTH" val="2,315038"/>
  <p:tag name="EMFCHILD" val="Tru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03538"/>
  <p:tag name="ORIGINALWIDTH" val="5,490708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E}_\varphi^{\otimes N}$$&#10; \end{document}&#10;"/>
  <p:tag name="IGUANATEXSIZE" val="20"/>
  <p:tag name="IGUANATEXCURSOR" val="56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69229"/>
  <p:tag name="ORIGINALWIDTH" val="3,232854"/>
  <p:tag name="EMFCHILD" val="Tru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040869"/>
  <p:tag name="ORIGINALWIDTH" val="5,282134"/>
  <p:tag name="EMFCHILD" val="Tru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71515"/>
  <p:tag name="ORIGINALWIDTH" val="6,377192"/>
  <p:tag name="EMFCHILD" val="Tru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93698"/>
  <p:tag name="ORIGINALWIDTH" val="4,480505"/>
  <p:tag name="EMFCHILD" val="Tru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3643"/>
  <p:tag name="ORIGINALWIDTH" val="4,9374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$$&#10; \end{document}&#10;"/>
  <p:tag name="IGUANATEXSIZE" val="20"/>
  <p:tag name="IGUANATEXCURSOR" val="54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09074"/>
  <p:tag name="ORIGINALWIDTH" val="4,583894"/>
  <p:tag name="EMFCHILD" val="Tru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933071"/>
  <p:tag name="ORIGINALWIDTH" val="10,1837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varphi$&#10;\end{document}&#10;"/>
  <p:tag name="IGUANATEXSIZE" val="20"/>
  <p:tag name="IGUANATEXCURSOR" val="638"/>
  <p:tag name="TRANSPARENCY" val="True"/>
  <p:tag name="LATEXENGINEID" val="0"/>
  <p:tag name="TEMPFOLDER" val="C:\Users\rafal\Documents\000\"/>
  <p:tag name="LATEXFORMHEIGHT" val="459,75"/>
  <p:tag name="LATEXFORMWIDTH" val="547,5"/>
  <p:tag name="LATEXFORMWRAP" val="True"/>
  <p:tag name="BITMAPVECTOR" val="1"/>
  <p:tag name="LAYER" val="1"/>
  <p:tag name="SELECTIONNAME" val="Group 102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47"/>
  <p:tag name="ORIGINALWIDTH" val="2,184641"/>
  <p:tag name="EMFCHILD" val="Tru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,85451"/>
  <p:tag name="ORIGINALWIDTH" val="153,8087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mathcal{E}_\varphi^{\otimes N}(\rho)]  = 4 \min_{\{\tilde{K}_k^{(N) \varphi}\}} \| \alpha^{(N)} \| $$&#10; \end{document}&#10;"/>
  <p:tag name="IGUANATEXSIZE" val="20"/>
  <p:tag name="IGUANATEXCURSOR" val="579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,59886"/>
  <p:tag name="ORIGINALWIDTH" val="45,03925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E}_\varphi \rightarrow \mathcal{E}_\varphi^{\otimes N}&#10;$$&#10; \end{document}&#10;"/>
  <p:tag name="IGUANATEXSIZE" val="20"/>
  <p:tag name="IGUANATEXCURSOR" val="595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03553"/>
  <p:tag name="ORIGINALWIDTH" val="5,320834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E}_\varphi \rightarrow \mathcal{E}_\varphi^{\otimes N}&#10;$$&#10; \end{document}&#10;"/>
  <p:tag name="IGUANATEXSIZE" val="20"/>
  <p:tag name="IGUANATEXCURSOR" val="595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93704"/>
  <p:tag name="ORIGINALWIDTH" val="4,341863"/>
  <p:tag name="EMFCHILD" val="Tru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100486"/>
  <p:tag name="ORIGINALWIDTH" val="8,798721"/>
  <p:tag name="EMFCHILD" val="Tru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03553"/>
  <p:tag name="ORIGINALWIDTH" val="5,320834"/>
  <p:tag name="EMFCHILD" val="Tru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040861"/>
  <p:tag name="ORIGINALWIDTH" val="5,118715"/>
  <p:tag name="EMFCHILD" val="Tru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71535"/>
  <p:tag name="ORIGINALWIDTH" val="6,179889"/>
  <p:tag name="EMFCHILD" val="Tru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93704"/>
  <p:tag name="ORIGINALWIDTH" val="4,341863"/>
  <p:tag name="EMFCHILD" val="Tru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5"/>
  <p:tag name="ORIGINALWIDTH" val="7,793368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mathcal{E}_\varphi^{\otimes N}(\rho)]  = 4 \min_{\{\tilde{K}_k^{(N) \varphi}\}} \| \alpha^{(N)} \| $$&#10; \end{document}&#10;"/>
  <p:tag name="IGUANATEXSIZE" val="20"/>
  <p:tag name="IGUANATEXCURSOR" val="579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47"/>
  <p:tag name="ORIGINALWIDTH" val="0,3918458"/>
  <p:tag name="EMFCHILD" val="Tru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29"/>
  <p:tag name="ORIGINALWIDTH" val="4,500366"/>
  <p:tag name="EMFCHILD" val="Tru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9388"/>
  <p:tag name="ORIGINALWIDTH" val="5,029236"/>
  <p:tag name="EMFCHILD" val="Tru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67842"/>
  <p:tag name="ORIGINALWIDTH" val="3,569379"/>
  <p:tag name="EMFCHILD" val="Tru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74573"/>
  <p:tag name="ORIGINALWIDTH" val="7,092614"/>
  <p:tag name="EMFCHILD" val="Tru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55524"/>
  <p:tag name="ORIGINALWIDTH" val="5,308654"/>
  <p:tag name="EMFCHILD" val="Tru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2"/>
  <p:tag name="ORIGINALWIDTH" val="1,367043"/>
  <p:tag name="EMFCHILD" val="Tru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242814"/>
  <p:tag name="ORIGINALWIDTH" val="5,358528"/>
  <p:tag name="EMFCHILD" val="Tru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13969"/>
  <p:tag name="ORIGINALWIDTH" val="5,154976"/>
  <p:tag name="EMFCHILD" val="Tru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63133"/>
  <p:tag name="ORIGINALWIDTH" val="6,223705"/>
  <p:tag name="EMFCHILD" val="Tru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81791"/>
  <p:tag name="ORIGINALWIDTH" val="4,372639"/>
  <p:tag name="EMFCHILD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53267"/>
  <p:tag name="ORIGINALWIDTH" val="3,233032"/>
  <p:tag name="EMFCHILD" val="Tru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82917"/>
  <p:tag name="ORIGINALWIDTH" val="4,124353"/>
  <p:tag name="EMFCHILD" val="Tru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2"/>
  <p:tag name="ORIGINALWIDTH" val="2,31506"/>
  <p:tag name="EMFCHILD" val="Tru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55397"/>
  <p:tag name="ORIGINALWIDTH" val="4,709919"/>
  <p:tag name="EMFCHILD" val="Tru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2"/>
  <p:tag name="ORIGINALWIDTH" val="2,31506"/>
  <p:tag name="EMFCHILD" val="Tru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2"/>
  <p:tag name="ORIGINALWIDTH" val="1,367083"/>
  <p:tag name="EMFCHILD" val="Tru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31225"/>
  <p:tag name="ORIGINALWIDTH" val="6,635838"/>
  <p:tag name="EMFCHILD" val="Tru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88"/>
  <p:tag name="ORIGINALWIDTH" val="4,420567"/>
  <p:tag name="EMFCHILD" val="Tru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5"/>
  <p:tag name="ORIGINALWIDTH" val="7,793368"/>
  <p:tag name="EMFCHILD" val="Tru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65004"/>
  <p:tag name="ORIGINALWIDTH" val="2,135431"/>
  <p:tag name="EMFCHILD" val="Tru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5"/>
  <p:tag name="ORIGINALWIDTH" val="5,019261"/>
  <p:tag name="EMFCHILD" val="Tru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73839"/>
  <p:tag name="ORIGINALWIDTH" val="2,766078"/>
  <p:tag name="EMFCHILD" val="Tru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47"/>
  <p:tag name="ORIGINALWIDTH" val="2,184641"/>
  <p:tag name="EMFCHILD" val="Tru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6973539"/>
  <p:tag name="ORIGINALWIDTH" val="2,570514"/>
  <p:tag name="EMFCHILD" val="Tru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63133"/>
  <p:tag name="ORIGINALWIDTH" val="6,35642"/>
  <p:tag name="EMFCHILD" val="Tru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81297"/>
  <p:tag name="ORIGINALWIDTH" val="1,466832"/>
  <p:tag name="EMFCHILD" val="Tru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402211"/>
  <p:tag name="ORIGINALWIDTH" val="4,849648"/>
  <p:tag name="EMFCHILD" val="Tru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81297"/>
  <p:tag name="ORIGINALWIDTH" val="1,461844"/>
  <p:tag name="EMFCHILD" val="Tru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287654"/>
  <p:tag name="ORIGINALWIDTH" val="3,517477"/>
  <p:tag name="EMFCHILD" val="Tru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508593"/>
  <p:tag name="ORIGINALWIDTH" val="2,714176"/>
  <p:tag name="EMFCHILD" val="Tru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73839"/>
  <p:tag name="ORIGINALWIDTH" val="2,766078"/>
  <p:tag name="EMFCHILD" val="Tru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2"/>
  <p:tag name="ORIGINALWIDTH" val="2,344985"/>
  <p:tag name="EMFCHILD" val="Tru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13058"/>
  <p:tag name="ORIGINALWIDTH" val="5,598047"/>
  <p:tag name="EMFCHILD" val="Tru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43"/>
  <p:tag name="ORIGINALWIDTH" val="0,3918504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begin{document}&#10;$\ket{0}\ket{N-1}$&#10;\end{document}&#10;"/>
  <p:tag name="IGUANATEXSIZE" val="20"/>
  <p:tag name="IGUANATEXCURSOR" val="553"/>
  <p:tag name="TRANSPARENCY" val="True"/>
  <p:tag name="LATEXENGINEID" val="0"/>
  <p:tag name="TEMPFOLDER" val="C:\Users\rafal\Documents\000\"/>
  <p:tag name="LATEXFORMHEIGHT" val="417,75"/>
  <p:tag name="LATEXFORMWIDTH" val="467,25"/>
  <p:tag name="LATEXFORMWRAP" val="True"/>
  <p:tag name="BITMAPVECTOR" val="1"/>
  <p:tag name="EMFCHILD" val="Tru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66864"/>
  <p:tag name="ORIGINALWIDTH" val="1,816114"/>
  <p:tag name="EMFCHILD" val="Tru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63133"/>
  <p:tag name="ORIGINALWIDTH" val="6,223705"/>
  <p:tag name="EMFCHILD" val="Tru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66864"/>
  <p:tag name="ORIGINALWIDTH" val="1,80914"/>
  <p:tag name="EMFCHILD" val="Tru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2"/>
  <p:tag name="ORIGINALWIDTH" val="2,344985"/>
  <p:tag name="EMFCHILD" val="Tru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3622"/>
  <p:tag name="ORIGINALWIDTH" val="4,93748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varphi$&#10;\end{document}&#10;"/>
  <p:tag name="IGUANATEXSIZE" val="20"/>
  <p:tag name="IGUANATEXCURSOR" val="638"/>
  <p:tag name="TRANSPARENCY" val="True"/>
  <p:tag name="LATEXENGINEID" val="0"/>
  <p:tag name="TEMPFOLDER" val="C:\Users\rafal\Documents\000\"/>
  <p:tag name="LATEXFORMHEIGHT" val="459,75"/>
  <p:tag name="LATEXFORMWIDTH" val="547,5"/>
  <p:tag name="LATEXFORMWRAP" val="True"/>
  <p:tag name="BITMAPVECTOR" val="1"/>
  <p:tag name="EMFCHILD" val="Tru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09055"/>
  <p:tag name="ORIGINALWIDTH" val="4,583858"/>
  <p:tag name="EMFCHILD" val="Tru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82913"/>
  <p:tag name="ORIGINALWIDTH" val="4,124331"/>
  <p:tag name="EMFCHILD" val="Tru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98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23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26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,85451"/>
  <p:tag name="ORIGINALWIDTH" val="153,8087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mathcal{E}_\varphi^{\otimes N}(\rho)]  = 4 \min_{\{\tilde{K}_k^{(N) \varphi}\}} \| \alpha^{(N)} \| $$&#10; \end{document}&#10;"/>
  <p:tag name="IGUANATEXSIZE" val="20"/>
  <p:tag name="IGUANATEXCURSOR" val="579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933071"/>
  <p:tag name="ORIGINALWIDTH" val="10,1837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varphi$&#10;\end{document}&#10;"/>
  <p:tag name="IGUANATEXSIZE" val="20"/>
  <p:tag name="IGUANATEXCURSOR" val="638"/>
  <p:tag name="TRANSPARENCY" val="True"/>
  <p:tag name="LATEXENGINEID" val="0"/>
  <p:tag name="TEMPFOLDER" val="C:\Users\rafal\Documents\000\"/>
  <p:tag name="LATEXFORMHEIGHT" val="459,75"/>
  <p:tag name="LATEXFORMWIDTH" val="547,5"/>
  <p:tag name="LATEXFORMWRAP" val="True"/>
  <p:tag name="BITMAPVECTOR" val="1"/>
  <p:tag name="LAYER" val="1"/>
  <p:tag name="SELECTIONNAME" val="Group 102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,59886"/>
  <p:tag name="ORIGINALWIDTH" val="45,03925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E}_\varphi \rightarrow \mathcal{E}_\varphi^{\otimes N}&#10;$$&#10; \end{document}&#10;"/>
  <p:tag name="IGUANATEXSIZE" val="20"/>
  <p:tag name="IGUANATEXCURSOR" val="595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43"/>
  <p:tag name="ORIGINALWIDTH" val="2,184606"/>
  <p:tag name="EMFCHILD" val="Tru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933071"/>
  <p:tag name="ORIGINALWIDTH" val="10,1837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varphi$&#10;\end{document}&#10;"/>
  <p:tag name="IGUANATEXSIZE" val="20"/>
  <p:tag name="IGUANATEXCURSOR" val="638"/>
  <p:tag name="TRANSPARENCY" val="True"/>
  <p:tag name="LATEXENGINEID" val="0"/>
  <p:tag name="TEMPFOLDER" val="C:\Users\rafal\Documents\000\"/>
  <p:tag name="LATEXFORMHEIGHT" val="459,75"/>
  <p:tag name="LATEXFORMWIDTH" val="547,5"/>
  <p:tag name="LATEXFORMWRAP" val="True"/>
  <p:tag name="BITMAPVECTOR" val="1"/>
  <p:tag name="LAYER" val="1"/>
  <p:tag name="SELECTIONNAME" val="Group 102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3622"/>
  <p:tag name="ORIGINALWIDTH" val="4,93748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varphi$&#10;\end{document}&#10;"/>
  <p:tag name="IGUANATEXSIZE" val="20"/>
  <p:tag name="IGUANATEXCURSOR" val="638"/>
  <p:tag name="TRANSPARENCY" val="True"/>
  <p:tag name="LATEXENGINEID" val="0"/>
  <p:tag name="TEMPFOLDER" val="C:\Users\rafal\Documents\000\"/>
  <p:tag name="LATEXFORMHEIGHT" val="459,75"/>
  <p:tag name="LATEXFORMWIDTH" val="547,5"/>
  <p:tag name="LATEXFORMWRAP" val="True"/>
  <p:tag name="BITMAPVECTOR" val="1"/>
  <p:tag name="EMFCHILD" val="Tru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09055"/>
  <p:tag name="ORIGINALWIDTH" val="4,583858"/>
  <p:tag name="EMFCHILD" val="Tru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84095"/>
  <p:tag name="ORIGINALWIDTH" val="24,35709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Comb&#10;\end{document}&#10;"/>
  <p:tag name="IGUANATEXSIZE" val="20"/>
  <p:tag name="IGUANATEXCURSOR" val="629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84095"/>
  <p:tag name="ORIGINALWIDTH" val="5,950551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Comb&#10;\end{document}&#10;"/>
  <p:tag name="IGUANATEXSIZE" val="20"/>
  <p:tag name="IGUANATEXCURSOR" val="629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9528"/>
  <p:tag name="ORIGINALWIDTH" val="4,328504"/>
  <p:tag name="EMFCHILD" val="Tru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46142"/>
  <p:tag name="ORIGINALWIDTH" val="7,631181"/>
  <p:tag name="EMFCHILD" val="Tru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43"/>
  <p:tag name="ORIGINALWIDTH" val="0,3918504"/>
  <p:tag name="EMFCHILD" val="Tru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72756"/>
  <p:tag name="ORIGINALWIDTH" val="4,817087"/>
  <p:tag name="EMFCHILD" val="Tru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03553"/>
  <p:tag name="ORIGINALWIDTH" val="5,320834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E}_\varphi \rightarrow \mathcal{E}_\varphi^{\otimes N}&#10;$$&#10; \end{document}&#10;"/>
  <p:tag name="IGUANATEXSIZE" val="20"/>
  <p:tag name="IGUANATEXCURSOR" val="595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93704"/>
  <p:tag name="ORIGINALWIDTH" val="4,341863"/>
  <p:tag name="EMFCHILD" val="Tru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100486"/>
  <p:tag name="ORIGINALWIDTH" val="8,798721"/>
  <p:tag name="EMFCHILD" val="Tru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03553"/>
  <p:tag name="ORIGINALWIDTH" val="5,320834"/>
  <p:tag name="EMFCHILD" val="Tru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040861"/>
  <p:tag name="ORIGINALWIDTH" val="5,118715"/>
  <p:tag name="EMFCHILD" val="Tru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71535"/>
  <p:tag name="ORIGINALWIDTH" val="6,179889"/>
  <p:tag name="EMFCHILD" val="Tru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93704"/>
  <p:tag name="ORIGINALWIDTH" val="4,341863"/>
  <p:tag name="EMFCHILD" val="Tru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3622"/>
  <p:tag name="ORIGINALWIDTH" val="4,93748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varphi$&#10;\end{document}&#10;"/>
  <p:tag name="IGUANATEXSIZE" val="20"/>
  <p:tag name="IGUANATEXCURSOR" val="638"/>
  <p:tag name="TRANSPARENCY" val="True"/>
  <p:tag name="LATEXENGINEID" val="0"/>
  <p:tag name="TEMPFOLDER" val="C:\Users\rafal\Documents\000\"/>
  <p:tag name="LATEXFORMHEIGHT" val="459,75"/>
  <p:tag name="LATEXFORMWIDTH" val="547,5"/>
  <p:tag name="LATEXFORMWRAP" val="True"/>
  <p:tag name="BITMAPVECTOR" val="1"/>
  <p:tag name="EMFCHILD" val="Tru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09055"/>
  <p:tag name="ORIGINALWIDTH" val="4,583858"/>
  <p:tag name="EMFCHILD" val="Tru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3437"/>
  <p:tag name="ORIGINALWIDTH" val="8,248701"/>
  <p:tag name="EMFCHILD" val="Tru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5"/>
  <p:tag name="ORIGINALWIDTH" val="7,793368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mathcal{E}_\varphi^{\otimes N}(\rho)]  = 4 \min_{\{\tilde{K}_k^{(N) \varphi}\}} \| \alpha^{(N)} \| $$&#10; \end{document}&#10;"/>
  <p:tag name="IGUANATEXSIZE" val="20"/>
  <p:tag name="IGUANATEXCURSOR" val="579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29"/>
  <p:tag name="ORIGINALWIDTH" val="4,500366"/>
  <p:tag name="EMFCHILD" val="Tru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9388"/>
  <p:tag name="ORIGINALWIDTH" val="5,029236"/>
  <p:tag name="EMFCHILD" val="Tru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67842"/>
  <p:tag name="ORIGINALWIDTH" val="3,569379"/>
  <p:tag name="EMFCHILD" val="Tru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74573"/>
  <p:tag name="ORIGINALWIDTH" val="7,092614"/>
  <p:tag name="EMFCHILD" val="Tru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55524"/>
  <p:tag name="ORIGINALWIDTH" val="5,308654"/>
  <p:tag name="EMFCHILD" val="Tru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2"/>
  <p:tag name="ORIGINALWIDTH" val="1,367043"/>
  <p:tag name="EMFCHILD" val="Tru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242814"/>
  <p:tag name="ORIGINALWIDTH" val="5,358528"/>
  <p:tag name="EMFCHILD" val="Tru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13969"/>
  <p:tag name="ORIGINALWIDTH" val="5,154976"/>
  <p:tag name="EMFCHILD" val="Tru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63133"/>
  <p:tag name="ORIGINALWIDTH" val="6,223705"/>
  <p:tag name="EMFCHILD" val="Tru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885039"/>
  <p:tag name="ORIGINALWIDTH" val="5,985709"/>
  <p:tag name="EMFCHILD" val="Tru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81791"/>
  <p:tag name="ORIGINALWIDTH" val="4,372639"/>
  <p:tag name="EMFCHILD" val="Tru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2"/>
  <p:tag name="ORIGINALWIDTH" val="2,31506"/>
  <p:tag name="EMFCHILD" val="Tru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55397"/>
  <p:tag name="ORIGINALWIDTH" val="4,709919"/>
  <p:tag name="EMFCHILD" val="Tru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2"/>
  <p:tag name="ORIGINALWIDTH" val="2,31506"/>
  <p:tag name="EMFCHILD" val="Tru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2"/>
  <p:tag name="ORIGINALWIDTH" val="1,367083"/>
  <p:tag name="EMFCHILD" val="Tru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31225"/>
  <p:tag name="ORIGINALWIDTH" val="6,635838"/>
  <p:tag name="EMFCHILD" val="Tru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88"/>
  <p:tag name="ORIGINALWIDTH" val="4,420567"/>
  <p:tag name="EMFCHILD" val="Tru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5"/>
  <p:tag name="ORIGINALWIDTH" val="7,793368"/>
  <p:tag name="EMFCHILD" val="Tru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65004"/>
  <p:tag name="ORIGINALWIDTH" val="2,135431"/>
  <p:tag name="EMFCHILD" val="Tru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5"/>
  <p:tag name="ORIGINALWIDTH" val="5,019261"/>
  <p:tag name="EMFCHILD" val="Tru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69213"/>
  <p:tag name="ORIGINALWIDTH" val="3,232874"/>
  <p:tag name="EMFCHILD" val="Tru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73839"/>
  <p:tag name="ORIGINALWIDTH" val="2,766078"/>
  <p:tag name="EMFCHILD" val="Tru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6973539"/>
  <p:tag name="ORIGINALWIDTH" val="2,570514"/>
  <p:tag name="EMFCHILD" val="Tru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63133"/>
  <p:tag name="ORIGINALWIDTH" val="6,35642"/>
  <p:tag name="EMFCHILD" val="Tru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81297"/>
  <p:tag name="ORIGINALWIDTH" val="1,466832"/>
  <p:tag name="EMFCHILD" val="Tru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402211"/>
  <p:tag name="ORIGINALWIDTH" val="4,849648"/>
  <p:tag name="EMFCHILD" val="Tru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81297"/>
  <p:tag name="ORIGINALWIDTH" val="1,461844"/>
  <p:tag name="EMFCHILD" val="Tru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287654"/>
  <p:tag name="ORIGINALWIDTH" val="3,517477"/>
  <p:tag name="EMFCHILD" val="Tru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508593"/>
  <p:tag name="ORIGINALWIDTH" val="2,714176"/>
  <p:tag name="EMFCHILD" val="Tru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73839"/>
  <p:tag name="ORIGINALWIDTH" val="2,766078"/>
  <p:tag name="EMFCHILD" val="Tru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2"/>
  <p:tag name="ORIGINALWIDTH" val="2,344985"/>
  <p:tag name="EMFCHILD" val="Tru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43"/>
  <p:tag name="ORIGINALWIDTH" val="2,184606"/>
  <p:tag name="EMFCHILD" val="Tru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13058"/>
  <p:tag name="ORIGINALWIDTH" val="5,598047"/>
  <p:tag name="EMFCHILD" val="Tru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66864"/>
  <p:tag name="ORIGINALWIDTH" val="1,816114"/>
  <p:tag name="EMFCHILD" val="Tru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63133"/>
  <p:tag name="ORIGINALWIDTH" val="6,223705"/>
  <p:tag name="EMFCHILD" val="Tru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66864"/>
  <p:tag name="ORIGINALWIDTH" val="1,80914"/>
  <p:tag name="EMFCHILD" val="Tru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32"/>
  <p:tag name="ORIGINALWIDTH" val="2,344985"/>
  <p:tag name="EMFCHILD" val="Tru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99634"/>
  <p:tag name="ORIGINALWIDTH" val="60,47025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max F(\rho_\varphi) = ? $$&#10;\end{document}&#10;"/>
  <p:tag name="IGUANATEXSIZE" val="20"/>
  <p:tag name="IGUANATEXCURSOR" val="57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62265"/>
  <p:tag name="ORIGINALWIDTH" val="6,211072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= $$&#10;\end{document}&#10;"/>
  <p:tag name="IGUANATEXSIZE" val="20"/>
  <p:tag name="IGUANATEXCURSOR" val="558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2366"/>
  <p:tag name="ORIGINALWIDTH" val="7,718051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max F(\rho_\varphi) = ? $$&#10;\end{document}&#10;"/>
  <p:tag name="IGUANATEXSIZE" val="20"/>
  <p:tag name="IGUANATEXCURSOR" val="57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01481"/>
  <p:tag name="ORIGINALWIDTH" val="4,456898"/>
  <p:tag name="EMFCHILD" val="Tru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08573"/>
  <p:tag name="ORIGINALWIDTH" val="4,980666"/>
  <p:tag name="EMFCHILD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24858"/>
  <p:tag name="ORIGINALWIDTH" val="63,89953"/>
  <p:tag name="OUTPUTTYPE" val="SVG"/>
  <p:tag name="IGUANATEXVERSION" val="160"/>
  <p:tag name="LATEXADDIN" val="\documentclass{article}\pagestyle{empty}&#10;\begin{document}&#10; $\Delta L/L \approx 10^{-23}$&#10;\end{document}&#10;"/>
  <p:tag name="IGUANATEXSIZE" val="20"/>
  <p:tag name="IGUANATEXCURSOR" val="8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LAYER" val="1"/>
  <p:tag name="SELECTIONNAME" val="Group 38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13321"/>
  <p:tag name="ORIGINALWIDTH" val="7,024102"/>
  <p:tag name="EMFCHILD" val="Tru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46075"/>
  <p:tag name="ORIGINALWIDTH" val="2,292675"/>
  <p:tag name="EMFCHILD" val="Tru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83169"/>
  <p:tag name="ORIGINALWIDTH" val="4,664435"/>
  <p:tag name="EMFCHILD" val="Tru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10905"/>
  <p:tag name="ORIGINALWIDTH" val="4,330401"/>
  <p:tag name="EMFCHILD" val="Tru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46075"/>
  <p:tag name="ORIGINALWIDTH" val="2,292675"/>
  <p:tag name="EMFCHILD" val="Tru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447817"/>
  <p:tag name="ORIGINALWIDTH" val="6,571726"/>
  <p:tag name="EMFCHILD" val="Tru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37483"/>
  <p:tag name="ORIGINALWIDTH" val="3,547721"/>
  <p:tag name="EMFCHILD" val="Tru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9,2164"/>
  <p:tag name="ORIGINALWIDTH" val="1131,609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E}_\varphi(\rho) = \sum_i K_{i}^{\varphi} &#10;\rho K_{i}^{\varphi \dagger}$$&#10; \end{document}&#10;"/>
  <p:tag name="IGUANATEXSIZE" val="20"/>
  <p:tag name="IGUANATEXCURSOR" val="544"/>
  <p:tag name="TRANSPARENCY" val="True"/>
  <p:tag name="FILENAME" val=""/>
  <p:tag name="INPUTTYPE" val="0"/>
  <p:tag name="LATEXENGINEID" val="0"/>
  <p:tag name="TEMPFOLDER" val="c:\temp\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3,4646"/>
  <p:tag name="ORIGINALWIDTH" val="1049,869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tilde{K}_{i}^{\varphi} = \sum_j v_{ij}(\varphi) K_{j}^{\varphi}$$&#10; \end{document}&#10;"/>
  <p:tag name="IGUANATEXSIZE" val="20"/>
  <p:tag name="IGUANATEXCURSOR" val="548"/>
  <p:tag name="TRANSPARENCY" val="True"/>
  <p:tag name="FILENAME" val=""/>
  <p:tag name="INPUTTYPE" val="0"/>
  <p:tag name="LATEXENGINEID" val="0"/>
  <p:tag name="TEMPFOLDER" val="c:\temp\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,23358"/>
  <p:tag name="ORIGINALWIDTH" val="194,4395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Psi, V_i}F_Q \leq  4 \min_{\tilde{K}_k^\varphi} N \|\alpha\| + N(N-1) \|\beta\|&#10;\sqrt{\|\alpha\|}$$&#10; \end{document}&#10;"/>
  <p:tag name="IGUANATEXSIZE" val="20"/>
  <p:tag name="IGUANATEXCURSOR" val="57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,62586"/>
  <p:tag name="ORIGINALWIDTH" val="67,92178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alpha = \sum_i \dot{\tilde{K}}_i^{\dagger \varphi} \dot{\tilde{K}}_i^\varphi&#10;$$&#10; \end{document}&#10;"/>
  <p:tag name="IGUANATEXSIZE" val="20"/>
  <p:tag name="IGUANATEXCURSOR" val="599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,62585"/>
  <p:tag name="ORIGINALWIDTH" val="68,03275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beta = \sum_i \dot{\tilde{K}}_i^{\dagger \varphi} \tilde{K}_i^\varphi&#10;$$&#10; \end{document}&#10;"/>
  <p:tag name="IGUANATEXSIZE" val="20"/>
  <p:tag name="IGUANATEXCURSOR" val="59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063818"/>
  <p:tag name="ORIGINALWIDTH" val="5,450854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beta = \sum_i \dot{\tilde{K}}_i^{\dagger \varphi} \tilde{K}_i^\varphi&#10;$$&#10; \end{document}&#10;"/>
  <p:tag name="IGUANATEXSIZE" val="20"/>
  <p:tag name="IGUANATEXCURSOR" val="59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56589"/>
  <p:tag name="ORIGINALWIDTH" val="6,649513"/>
  <p:tag name="EMFCHILD" val="Tru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,09929"/>
  <p:tag name="ORIGINALWIDTH" val="13,30901"/>
  <p:tag name="EMFCHILD" val="Tru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44389"/>
  <p:tag name="ORIGINALWIDTH" val="2,12084"/>
  <p:tag name="EMFCHILD" val="Tru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67512"/>
  <p:tag name="ORIGINALWIDTH" val="1,069887"/>
  <p:tag name="EMFCHILD" val="Tru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9365904"/>
  <p:tag name="ORIGINALWIDTH" val="3,32973"/>
  <p:tag name="EMFCHILD" val="Tru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78428"/>
  <p:tag name="ORIGINALWIDTH" val="8,509364"/>
  <p:tag name="EMFCHILD" val="Tru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7157"/>
  <p:tag name="ORIGINALWIDTH" val="2,589782"/>
  <p:tag name="EMFCHILD" val="Tru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1602"/>
  <p:tag name="ORIGINALWIDTH" val="4,381678"/>
  <p:tag name="EMFCHILD" val="Tru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44389"/>
  <p:tag name="ORIGINALWIDTH" val="2,12084"/>
  <p:tag name="EMFCHILD" val="Tru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9365904"/>
  <p:tag name="ORIGINALWIDTH" val="3,32973"/>
  <p:tag name="EMFCHILD" val="Tru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78428"/>
  <p:tag name="ORIGINALWIDTH" val="8,509364"/>
  <p:tag name="EMFCHILD" val="Tru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1602"/>
  <p:tag name="ORIGINALWIDTH" val="4,381678"/>
  <p:tag name="EMFCHILD" val="Tru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44389"/>
  <p:tag name="ORIGINALWIDTH" val="2,12084"/>
  <p:tag name="EMFCHILD" val="Tru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62129"/>
  <p:tag name="ORIGINALWIDTH" val="5,58902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alpha = \sum_i \dot{\tilde{K}}_i^{\dagger \varphi} \dot{\tilde{K}}_i^\varphi&#10;$$&#10; \end{document}&#10;"/>
  <p:tag name="IGUANATEXSIZE" val="20"/>
  <p:tag name="IGUANATEXCURSOR" val="599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56585"/>
  <p:tag name="ORIGINALWIDTH" val="6,62513"/>
  <p:tag name="EMFCHILD" val="Tru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q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"/>
  <p:tag name="PICTUREFILESIZE" val="424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,09931"/>
  <p:tag name="ORIGINALWIDTH" val="13,26024"/>
  <p:tag name="EMFCHILD" val="Tru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44406"/>
  <p:tag name="ORIGINALWIDTH" val="2,113064"/>
  <p:tag name="EMFCHILD" val="Tru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67491"/>
  <p:tag name="ORIGINALWIDTH" val="1,065983"/>
  <p:tag name="EMFCHILD" val="Tru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9365699"/>
  <p:tag name="ORIGINALWIDTH" val="3,317539"/>
  <p:tag name="EMFCHILD" val="Tru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78438"/>
  <p:tag name="ORIGINALWIDTH" val="8,478191"/>
  <p:tag name="EMFCHILD" val="Tru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71569"/>
  <p:tag name="ORIGINALWIDTH" val="2,580308"/>
  <p:tag name="EMFCHILD" val="Tru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1599"/>
  <p:tag name="ORIGINALWIDTH" val="4,365615"/>
  <p:tag name="EMFCHILD" val="Tru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44406"/>
  <p:tag name="ORIGINALWIDTH" val="2,113064"/>
  <p:tag name="EMFCHILD" val="Tru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67491"/>
  <p:tag name="ORIGINALWIDTH" val="1,065983"/>
  <p:tag name="EMFCHILD" val="Tru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9365699"/>
  <p:tag name="ORIGINALWIDTH" val="3,317539"/>
  <p:tag name="EMFCHILD" val="Tru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p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464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78438"/>
  <p:tag name="ORIGINALWIDTH" val="8,478191"/>
  <p:tag name="EMFCHILD" val="Tru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1599"/>
  <p:tag name="ORIGINALWIDTH" val="4,365615"/>
  <p:tag name="EMFCHILD" val="Tru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44406"/>
  <p:tag name="ORIGINALWIDTH" val="2,113064"/>
  <p:tag name="EMFCHILD" val="Tru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58526"/>
  <p:tag name="ORIGINALWIDTH" val="7,780812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Psi, V_i}F_Q \leq  4 \min_{\tilde{K}_k^\varphi} N \|\alpha\| + N(N-1) \|\beta\|&#10;\sqrt{\|\alpha\|}$$&#10; \end{document}&#10;"/>
  <p:tag name="IGUANATEXSIZE" val="20"/>
  <p:tag name="IGUANATEXCURSOR" val="57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001"/>
  <p:tag name="ORIGINALWIDTH" val="4,493123"/>
  <p:tag name="EMFCHILD" val="Tru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47569"/>
  <p:tag name="ORIGINALWIDTH" val="5,021159"/>
  <p:tag name="EMFCHILD" val="Tru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22657"/>
  <p:tag name="ORIGINALWIDTH" val="5,132739"/>
  <p:tag name="EMFCHILD" val="Tru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174787"/>
  <p:tag name="ORIGINALWIDTH" val="0,8856686"/>
  <p:tag name="EMFCHILD" val="Tru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63886"/>
  <p:tag name="ORIGINALWIDTH" val="5,453544"/>
  <p:tag name="EMFCHILD" val="Tru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419536"/>
  <p:tag name="ORIGINALWIDTH" val="1,753415"/>
  <p:tag name="EMFCHILD" val="Tru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e^{-s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16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59263"/>
  <p:tag name="ORIGINALWIDTH" val="7,081215"/>
  <p:tag name="EMFCHILD" val="Tru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33712"/>
  <p:tag name="ORIGINALWIDTH" val="5,300108"/>
  <p:tag name="EMFCHILD" val="Tru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797379"/>
  <p:tag name="ORIGINALWIDTH" val="6,087147"/>
  <p:tag name="EMFCHILD" val="Tru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2899"/>
  <p:tag name="ORIGINALWIDTH" val="4,413427"/>
  <p:tag name="EMFCHILD" val="Tru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58526"/>
  <p:tag name="ORIGINALWIDTH" val="7,780812"/>
  <p:tag name="EMFCHILD" val="Tru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8307"/>
  <p:tag name="ORIGINALWIDTH" val="2,132004"/>
  <p:tag name="EMFCHILD" val="Tru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58526"/>
  <p:tag name="ORIGINALWIDTH" val="5,011186"/>
  <p:tag name="EMFCHILD" val="Tru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706093"/>
  <p:tag name="ORIGINALWIDTH" val="2,566355"/>
  <p:tag name="EMFCHILD" val="Tru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22657"/>
  <p:tag name="ORIGINALWIDTH" val="6,346179"/>
  <p:tag name="EMFCHILD" val="Tru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328744"/>
  <p:tag name="ORIGINALWIDTH" val="3,511802"/>
  <p:tag name="EMFCHILD" val="Tru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elta\tilde{\varphi}   \approx \sqrt{\frac{1- \eta + \eta e^{-2s}}{\eta |\alpha|^2}} 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00"/>
  <p:tag name="PICTUREFILESIZE" val="6156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552442"/>
  <p:tag name="ORIGINALWIDTH" val="2,709818"/>
  <p:tag name="EMFCHILD" val="Tru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89537"/>
  <p:tag name="ORIGINALWIDTH" val="8,388515"/>
  <p:tag name="EMFCHILD" val="Tru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08716"/>
  <p:tag name="ORIGINALWIDTH" val="2,341202"/>
  <p:tag name="EMFCHILD" val="Tru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69482"/>
  <p:tag name="ORIGINALWIDTH" val="5,589029"/>
  <p:tag name="EMFCHILD" val="Tru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08716"/>
  <p:tag name="ORIGINALWIDTH" val="2,341202"/>
  <p:tag name="EMFCHILD" val="Tru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18034"/>
  <p:tag name="ORIGINALWIDTH" val="6,625156"/>
  <p:tag name="EMFCHILD" val="Tru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89537"/>
  <p:tag name="ORIGINALWIDTH" val="8,388515"/>
  <p:tag name="EMFCHILD" val="Tru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08716"/>
  <p:tag name="ORIGINALWIDTH" val="2,311312"/>
  <p:tag name="EMFCHILD" val="Tru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89537"/>
  <p:tag name="ORIGINALWIDTH" val="8,388515"/>
  <p:tag name="EMFCHILD" val="Tru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4034699"/>
  <p:tag name="ORIGINALWIDTH" val="6,087147"/>
  <p:tag name="EMFCHILD" val="Tru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alpha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54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18034"/>
  <p:tag name="ORIGINALWIDTH" val="3,287661"/>
  <p:tag name="EMFCHILD" val="Tru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08716"/>
  <p:tag name="ORIGINALWIDTH" val="2,311312"/>
  <p:tag name="EMFCHILD" val="Tru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08716"/>
  <p:tag name="ORIGINALWIDTH" val="2,341202"/>
  <p:tag name="EMFCHILD" val="Tru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078444"/>
  <p:tag name="ORIGINALWIDTH" val="5,430881"/>
  <p:tag name="EMFCHILD" val="Tru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08716"/>
  <p:tag name="ORIGINALWIDTH" val="2,341202"/>
  <p:tag name="EMFCHILD" val="Tru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,10459"/>
  <p:tag name="ORIGINALWIDTH" val="9,065999"/>
  <p:tag name="EMFCHILD" val="Tru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4034424"/>
  <p:tag name="ORIGINALWIDTH" val="16,37266"/>
  <p:tag name="EMFCHILD" val="Tru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08716"/>
  <p:tag name="ORIGINALWIDTH" val="2,341202"/>
  <p:tag name="EMFCHILD" val="Tru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69482"/>
  <p:tag name="ORIGINALWIDTH" val="5,589029"/>
  <p:tag name="EMFCHILD" val="Tru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08716"/>
  <p:tag name="ORIGINALWIDTH" val="2,341202"/>
  <p:tag name="EMFCHILD" val="Tru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43"/>
  <p:tag name="ORIGINALWIDTH" val="8,749488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0}$&#10;\end{document}&#10;"/>
  <p:tag name="IGUANATEXSIZE" val="20"/>
  <p:tag name="IGUANATEXCURSOR" val="562"/>
  <p:tag name="TRANSPARENCY" val="True"/>
  <p:tag name="LATEXENGINEID" val="0"/>
  <p:tag name="TEMPFOLDER" val="C:\Users\rafal\Documents\000\"/>
  <p:tag name="LATEXFORMHEIGHT" val="429"/>
  <p:tag name="LATEXFORMWIDTH" val="449,25"/>
  <p:tag name="LATEXFORMWRAP" val="True"/>
  <p:tag name="BITMAPVECTOR" val="1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98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23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26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9,2164"/>
  <p:tag name="ORIGINALWIDTH" val="1131,609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E}_\varphi(\rho) = \sum_i K_{i}^{\varphi} &#10;\rho K_{i}^{\varphi \dagger}$$&#10; \end{document}&#10;"/>
  <p:tag name="IGUANATEXSIZE" val="20"/>
  <p:tag name="IGUANATEXCURSOR" val="544"/>
  <p:tag name="TRANSPARENCY" val="True"/>
  <p:tag name="FILENAME" val=""/>
  <p:tag name="INPUTTYPE" val="0"/>
  <p:tag name="LATEXENGINEID" val="0"/>
  <p:tag name="TEMPFOLDER" val="c:\temp\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3,4646"/>
  <p:tag name="ORIGINALWIDTH" val="1049,869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tilde{K}_{i}^{\varphi} = \sum_j v_{ij}(\varphi) K_{j}^{\varphi}$$&#10; \end{document}&#10;"/>
  <p:tag name="IGUANATEXSIZE" val="20"/>
  <p:tag name="IGUANATEXCURSOR" val="548"/>
  <p:tag name="TRANSPARENCY" val="True"/>
  <p:tag name="FILENAME" val=""/>
  <p:tag name="INPUTTYPE" val="0"/>
  <p:tag name="LATEXENGINEID" val="0"/>
  <p:tag name="TEMPFOLDER" val="c:\temp\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,23358"/>
  <p:tag name="ORIGINALWIDTH" val="194,4395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Psi, V_i}F_Q \leq  4 \min_{\tilde{K}_k^\varphi} N \|\alpha\| + N(N-1) \|\beta\|&#10;\sqrt{\|\alpha\|}$$&#10; \end{document}&#10;"/>
  <p:tag name="IGUANATEXSIZE" val="20"/>
  <p:tag name="IGUANATEXCURSOR" val="57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,62586"/>
  <p:tag name="ORIGINALWIDTH" val="67,92178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alpha = \sum_i \dot{\tilde{K}}_i^{\dagger \varphi} \dot{\tilde{K}}_i^\varphi&#10;$$&#10; \end{document}&#10;"/>
  <p:tag name="IGUANATEXSIZE" val="20"/>
  <p:tag name="IGUANATEXCURSOR" val="599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,62585"/>
  <p:tag name="ORIGINALWIDTH" val="68,03275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beta = \sum_i \dot{\tilde{K}}_i^{\dagger \varphi} \tilde{K}_i^\varphi&#10;$$&#10; \end{document}&#10;"/>
  <p:tag name="IGUANATEXSIZE" val="20"/>
  <p:tag name="IGUANATEXCURSOR" val="59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,40236"/>
  <p:tag name="ORIGINALWIDTH" val="60,26312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elta\tilde{\varphi}   \approx &#10;\frac{1}{\sqrt{\eta |\alpha|^2}} &#10;$$&#10; \end{document}&#10;"/>
  <p:tag name="IGUANATEXSIZE" val="20"/>
  <p:tag name="IGUANATEXCURSOR" val="622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222"/>
  <p:tag name="ORIGINALWIDTH" val="2674,916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textcolor{red}{\beta = 0\longleftrightarrow&#10; H = i \sum_k \dot{{K}}_k^\dagger {K}_k \in \t{span}_{\mathbb{H}}\left\{K_i^\dagger K_j, \forall_{ij}  \right\}} $&#10;&#10; \end{document}&#10;"/>
  <p:tag name="IGUANATEXSIZE" val="20"/>
  <p:tag name="IGUANATEXCURSOR" val="581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063818"/>
  <p:tag name="ORIGINALWIDTH" val="5,450854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beta = \sum_i \dot{\tilde{K}}_i^{\dagger \varphi} \tilde{K}_i^\varphi&#10;$$&#10; \end{document}&#10;"/>
  <p:tag name="IGUANATEXSIZE" val="20"/>
  <p:tag name="IGUANATEXCURSOR" val="59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56589"/>
  <p:tag name="ORIGINALWIDTH" val="6,649513"/>
  <p:tag name="EMFCHILD" val="Tru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,09929"/>
  <p:tag name="ORIGINALWIDTH" val="13,30901"/>
  <p:tag name="EMFCHILD" val="Tru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44389"/>
  <p:tag name="ORIGINALWIDTH" val="2,12084"/>
  <p:tag name="EMFCHILD" val="Tru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67512"/>
  <p:tag name="ORIGINALWIDTH" val="1,069887"/>
  <p:tag name="EMFCHILD" val="Tru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9365904"/>
  <p:tag name="ORIGINALWIDTH" val="3,32973"/>
  <p:tag name="EMFCHILD" val="Tru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78428"/>
  <p:tag name="ORIGINALWIDTH" val="8,509364"/>
  <p:tag name="EMFCHILD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08976"/>
  <p:tag name="ORIGINALWIDTH" val="7,409842"/>
  <p:tag name="LATEXADDIN" val="\documentclass{article}\pagestyle{empty}&#10;\begin{document}&#10; $\Delta L/L \approx 10^{-23}$&#10;\end{document}&#10;"/>
  <p:tag name="IGUANATEXSIZE" val="20"/>
  <p:tag name="IGUANATEXCURSOR" val="8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55387"/>
  <p:tag name="ORIGINALWIDTH" val="4,885165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IGUANATEXSIZE" val="20"/>
  <p:tag name="IGUANATEXCURSOR" val="560"/>
  <p:tag name="TRANSPARENCY" val="True"/>
  <p:tag name="LATEXENGINEID" val="0"/>
  <p:tag name="TEMPFOLDER" val="C:\Users\rafal\Documents\000\"/>
  <p:tag name="LATEXFORMHEIGHT" val="478,5"/>
  <p:tag name="LATEXFORMWIDTH" val="491,25"/>
  <p:tag name="LATEXFORMWRAP" val="True"/>
  <p:tag name="BITMAPVECTOR" val="1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7157"/>
  <p:tag name="ORIGINALWIDTH" val="2,589782"/>
  <p:tag name="EMFCHILD" val="Tru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1602"/>
  <p:tag name="ORIGINALWIDTH" val="4,381678"/>
  <p:tag name="EMFCHILD" val="Tru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44389"/>
  <p:tag name="ORIGINALWIDTH" val="2,12084"/>
  <p:tag name="EMFCHILD" val="Tru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9365904"/>
  <p:tag name="ORIGINALWIDTH" val="3,32973"/>
  <p:tag name="EMFCHILD" val="Tru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78428"/>
  <p:tag name="ORIGINALWIDTH" val="8,509364"/>
  <p:tag name="EMFCHILD" val="Tru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1602"/>
  <p:tag name="ORIGINALWIDTH" val="4,381678"/>
  <p:tag name="EMFCHILD" val="Tru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44389"/>
  <p:tag name="ORIGINALWIDTH" val="2,12084"/>
  <p:tag name="EMFCHILD" val="Tru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62129"/>
  <p:tag name="ORIGINALWIDTH" val="5,58902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alpha = \sum_i \dot{\tilde{K}}_i^{\dagger \varphi} \dot{\tilde{K}}_i^\varphi&#10;$$&#10; \end{document}&#10;"/>
  <p:tag name="IGUANATEXSIZE" val="20"/>
  <p:tag name="IGUANATEXCURSOR" val="599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56585"/>
  <p:tag name="ORIGINALWIDTH" val="6,62513"/>
  <p:tag name="EMFCHILD" val="Tru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,09931"/>
  <p:tag name="ORIGINALWIDTH" val="13,26024"/>
  <p:tag name="EMFCHILD" val="Tru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alpha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54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44406"/>
  <p:tag name="ORIGINALWIDTH" val="2,113064"/>
  <p:tag name="EMFCHILD" val="Tru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67491"/>
  <p:tag name="ORIGINALWIDTH" val="1,065983"/>
  <p:tag name="EMFCHILD" val="Tru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9365699"/>
  <p:tag name="ORIGINALWIDTH" val="3,317539"/>
  <p:tag name="EMFCHILD" val="Tru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78438"/>
  <p:tag name="ORIGINALWIDTH" val="8,478191"/>
  <p:tag name="EMFCHILD" val="Tru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71569"/>
  <p:tag name="ORIGINALWIDTH" val="2,580308"/>
  <p:tag name="EMFCHILD" val="Tru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1599"/>
  <p:tag name="ORIGINALWIDTH" val="4,365615"/>
  <p:tag name="EMFCHILD" val="Tru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44406"/>
  <p:tag name="ORIGINALWIDTH" val="2,113064"/>
  <p:tag name="EMFCHILD" val="Tru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67491"/>
  <p:tag name="ORIGINALWIDTH" val="1,065983"/>
  <p:tag name="EMFCHILD" val="Tru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9365699"/>
  <p:tag name="ORIGINALWIDTH" val="3,317539"/>
  <p:tag name="EMFCHILD" val="Tru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78438"/>
  <p:tag name="ORIGINALWIDTH" val="8,478191"/>
  <p:tag name="EMFCHILD" val="Tru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39"/>
  <p:tag name="ORIGINALWIDTH" val="9,226495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s}$&#10;\end{document}&#10;"/>
  <p:tag name="IGUANATEXSIZE" val="20"/>
  <p:tag name="IGUANATEXCURSOR" val="562"/>
  <p:tag name="TRANSPARENCY" val="True"/>
  <p:tag name="LATEXENGINEID" val="0"/>
  <p:tag name="TEMPFOLDER" val="C:\Users\rafal\Documents\000\"/>
  <p:tag name="LATEXFORMHEIGHT" val="504"/>
  <p:tag name="LATEXFORMWIDTH" val="559,5"/>
  <p:tag name="LATEXFORMWRAP" val="True"/>
  <p:tag name="BITMAPVECTOR" val="1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1599"/>
  <p:tag name="ORIGINALWIDTH" val="4,365615"/>
  <p:tag name="EMFCHILD" val="Tru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44406"/>
  <p:tag name="ORIGINALWIDTH" val="2,113064"/>
  <p:tag name="EMFCHILD" val="Tru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58526"/>
  <p:tag name="ORIGINALWIDTH" val="7,780812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Psi, V_i}F_Q \leq  4 \min_{\tilde{K}_k^\varphi} N \|\alpha\| + N(N-1) \|\beta\|&#10;\sqrt{\|\alpha\|}$$&#10; \end{document}&#10;"/>
  <p:tag name="IGUANATEXSIZE" val="20"/>
  <p:tag name="IGUANATEXCURSOR" val="57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001"/>
  <p:tag name="ORIGINALWIDTH" val="4,493123"/>
  <p:tag name="EMFCHILD" val="Tru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47569"/>
  <p:tag name="ORIGINALWIDTH" val="5,021159"/>
  <p:tag name="EMFCHILD" val="Tru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22657"/>
  <p:tag name="ORIGINALWIDTH" val="5,132739"/>
  <p:tag name="EMFCHILD" val="Tru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174787"/>
  <p:tag name="ORIGINALWIDTH" val="0,8856686"/>
  <p:tag name="EMFCHILD" val="Tru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63886"/>
  <p:tag name="ORIGINALWIDTH" val="5,453544"/>
  <p:tag name="EMFCHILD" val="Tru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419536"/>
  <p:tag name="ORIGINALWIDTH" val="1,753415"/>
  <p:tag name="EMFCHILD" val="Tru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59263"/>
  <p:tag name="ORIGINALWIDTH" val="7,081215"/>
  <p:tag name="EMFCHILD" val="Tru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,88793"/>
  <p:tag name="ORIGINALWIDTH" val="44,78381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approx \sqrt{\frac{1- \eta }{\eta |\alpha|^2}} &#10;$$&#10; \end{document}&#10;"/>
  <p:tag name="IGUANATEXSIZE" val="20"/>
  <p:tag name="IGUANATEXCURSOR" val="558"/>
  <p:tag name="TRANSPARENCY" val="True"/>
  <p:tag name="LATEXENGINEID" val="0"/>
  <p:tag name="TEMPFOLDER" val="C:\Users\rafal\Documents\000\"/>
  <p:tag name="LATEXFORMHEIGHT" val="420,75"/>
  <p:tag name="LATEXFORMWIDTH" val="537"/>
  <p:tag name="LATEXFORMWRAP" val="True"/>
  <p:tag name="BITMAPVECTOR" val="1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33712"/>
  <p:tag name="ORIGINALWIDTH" val="5,300108"/>
  <p:tag name="EMFCHILD" val="Tru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797379"/>
  <p:tag name="ORIGINALWIDTH" val="6,087147"/>
  <p:tag name="EMFCHILD" val="Tru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2899"/>
  <p:tag name="ORIGINALWIDTH" val="4,413427"/>
  <p:tag name="EMFCHILD" val="Tru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58526"/>
  <p:tag name="ORIGINALWIDTH" val="7,780812"/>
  <p:tag name="EMFCHILD" val="Tru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8307"/>
  <p:tag name="ORIGINALWIDTH" val="2,132004"/>
  <p:tag name="EMFCHILD" val="Tru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58526"/>
  <p:tag name="ORIGINALWIDTH" val="5,011186"/>
  <p:tag name="EMFCHILD" val="Tru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706093"/>
  <p:tag name="ORIGINALWIDTH" val="2,566355"/>
  <p:tag name="EMFCHILD" val="Tru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22657"/>
  <p:tag name="ORIGINALWIDTH" val="6,346179"/>
  <p:tag name="EMFCHILD" val="Tru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328744"/>
  <p:tag name="ORIGINALWIDTH" val="3,511802"/>
  <p:tag name="EMFCHILD" val="Tru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552442"/>
  <p:tag name="ORIGINALWIDTH" val="2,709818"/>
  <p:tag name="EMFCHILD" val="Tru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54042"/>
  <p:tag name="ORIGINALWIDTH" val="6,645048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approx \sqrt{\frac{1- \eta }{\eta |\alpha|^2}} &#10;$$&#10; \end{document}&#10;"/>
  <p:tag name="IGUANATEXSIZE" val="20"/>
  <p:tag name="IGUANATEXCURSOR" val="558"/>
  <p:tag name="TRANSPARENCY" val="True"/>
  <p:tag name="LATEXENGINEID" val="0"/>
  <p:tag name="TEMPFOLDER" val="C:\Users\rafal\Documents\000\"/>
  <p:tag name="LATEXFORMHEIGHT" val="420,75"/>
  <p:tag name="LATEXFORMWIDTH" val="537"/>
  <p:tag name="LATEXFORMWRAP" val="True"/>
  <p:tag name="BITMAPVECTOR" val="1"/>
  <p:tag name="EMFCHILD" val="Tru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89537"/>
  <p:tag name="ORIGINALWIDTH" val="8,388515"/>
  <p:tag name="EMFCHILD" val="Tru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08716"/>
  <p:tag name="ORIGINALWIDTH" val="2,341202"/>
  <p:tag name="EMFCHILD" val="Tru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69482"/>
  <p:tag name="ORIGINALWIDTH" val="5,589029"/>
  <p:tag name="EMFCHILD" val="Tru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08716"/>
  <p:tag name="ORIGINALWIDTH" val="2,341202"/>
  <p:tag name="EMFCHILD" val="Tru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18034"/>
  <p:tag name="ORIGINALWIDTH" val="6,625156"/>
  <p:tag name="EMFCHILD" val="Tru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89537"/>
  <p:tag name="ORIGINALWIDTH" val="8,388515"/>
  <p:tag name="EMFCHILD" val="Tru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08716"/>
  <p:tag name="ORIGINALWIDTH" val="2,311312"/>
  <p:tag name="EMFCHILD" val="Tru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89537"/>
  <p:tag name="ORIGINALWIDTH" val="8,388515"/>
  <p:tag name="EMFCHILD" val="Tru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4034699"/>
  <p:tag name="ORIGINALWIDTH" val="6,087147"/>
  <p:tag name="EMFCHILD" val="Tru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18034"/>
  <p:tag name="ORIGINALWIDTH" val="3,287661"/>
  <p:tag name="EMFCHILD" val="Tru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,88793"/>
  <p:tag name="ORIGINALWIDTH" val="9,056003"/>
  <p:tag name="EMFCHILD" val="Tru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08716"/>
  <p:tag name="ORIGINALWIDTH" val="2,311312"/>
  <p:tag name="EMFCHILD" val="Tru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08716"/>
  <p:tag name="ORIGINALWIDTH" val="2,341202"/>
  <p:tag name="EMFCHILD" val="Tru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078444"/>
  <p:tag name="ORIGINALWIDTH" val="5,430881"/>
  <p:tag name="EMFCHILD" val="Tru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08716"/>
  <p:tag name="ORIGINALWIDTH" val="2,341202"/>
  <p:tag name="EMFCHILD" val="Tru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,10459"/>
  <p:tag name="ORIGINALWIDTH" val="9,065999"/>
  <p:tag name="EMFCHILD" val="Tru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4034424"/>
  <p:tag name="ORIGINALWIDTH" val="16,37266"/>
  <p:tag name="EMFCHILD" val="Tru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08716"/>
  <p:tag name="ORIGINALWIDTH" val="2,341202"/>
  <p:tag name="EMFCHILD" val="Tru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69482"/>
  <p:tag name="ORIGINALWIDTH" val="5,589029"/>
  <p:tag name="EMFCHILD" val="Tru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08716"/>
  <p:tag name="ORIGINALWIDTH" val="2,341202"/>
  <p:tag name="EMFCHILD" val="Tru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984691"/>
  <p:tag name="ORIGINALWIDTH" val="24,85301"/>
  <p:tag name="EMFCHILD" val="Tru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98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23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26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elta\tilde{\varphi}  &#10; \geq \sqrt{\frac{1-\eta}{\eta}} \frac{1}{\sqrt{N}} 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2"/>
  <p:tag name="PICTUREFILESIZE" val="4951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elta\tilde{\varphi}   \geq \sqrt{\frac{1-\eta}{\eta}} \frac{1}{\sqrt{N}} 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2"/>
  <p:tag name="PICTUREFILESIZE" val="4951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35116"/>
  <p:tag name="ORIGINALWIDTH" val="3,287659"/>
  <p:tag name="EMFCHILD" val="Tru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alpha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54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s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"/>
  <p:tag name="PICTUREFILESIZE" val="623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elta\tilde{\varphi}   \approx \sqrt{\frac{1- \eta + \eta e^{-2s}}{\eta |\alpha|^2}} &#10;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00"/>
  <p:tag name="PICTUREFILESIZE" val="6156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n_2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79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n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525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,95517"/>
  <p:tag name="ORIGINALWIDTH" val="31,57352"/>
  <p:tag name="OUTPUTTYPE" val="SVG"/>
  <p:tag name="IGUANATEXVERSION" val="160"/>
  <p:tag name="LATEXADDIN" val="\documentclass{article}\pagestyle{empty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usepackage{xcolor}&#10;\begin{document}&#10;$$&#10;\color{red} \sqrt{1-\eta}&#10;$$&#10; \end{document}&#10;"/>
  <p:tag name="IGUANATEXSIZE" val="20"/>
  <p:tag name="IGUANATEXCURSOR" val="57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,95517"/>
  <p:tag name="ORIGINALWIDTH" val="9,136807"/>
  <p:tag name="LATEXADDIN" val="\documentclass{article}\pagestyle{empty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usepackage{xcolor}&#10;\begin{document}&#10;$$&#10;\color{red} \sqrt{1-\eta}&#10;$$&#10; \end{document}&#10;"/>
  <p:tag name="IGUANATEXSIZE" val="20"/>
  <p:tag name="IGUANATEXCURSOR" val="57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98479"/>
  <p:tag name="ORIGINALWIDTH" val="22,63746"/>
  <p:tag name="EMFCHILD" val="Tru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984691"/>
  <p:tag name="ORIGINALWIDTH" val="6,08717"/>
  <p:tag name="EMFCHILD" val="Tru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35101"/>
  <p:tag name="ORIGINALWIDTH" val="3,313331"/>
  <p:tag name="EMFCHILD" val="Tru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985011"/>
  <p:tag name="ORIGINALWIDTH" val="6,134706"/>
  <p:tag name="EMFCHILD" val="Tru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55405"/>
  <p:tag name="ORIGINALWIDTH" val="4,688879"/>
  <p:tag name="EMFCHILD" val="Tru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222"/>
  <p:tag name="ORIGINALWIDTH" val="3600,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If $&#10;H \notin\mathcal{S} = \t{span}_{\mathbb{H}}\left\{K_i^\dagger K_j, \forall_{ij}  \right\}&#10;$ then Heisenberg scaling is possible&#10;&#10; \end{document}&#10;"/>
  <p:tag name="IGUANATEXSIZE" val="20"/>
  <p:tag name="IGUANATEXCURSOR" val="5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,7364"/>
  <p:tag name="ORIGINALWIDTH" val="1489,314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&#10;H \propto \sigma_z, \quad K_0 \propto \openone, K_1 \propto \sigma_z&#10;$&#10; \end{document}&#10;"/>
  <p:tag name="IGUANATEXSIZE" val="20"/>
  <p:tag name="IGUANATEXCURSOR" val="60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,98835"/>
  <p:tag name="ORIGINALWIDTH" val="341,9572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&#10;H \in \mathcal{S}$&#10; \end{document}&#10;"/>
  <p:tag name="IGUANATEXSIZE" val="20"/>
  <p:tag name="IGUANATEXCURSOR" val="55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7,4803"/>
  <p:tag name="ORIGINALWIDTH" val="530,9336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 \varphi \geq \frac{c}{\sqrt{N}}$&#10;\end{document}&#10;"/>
  <p:tag name="IGUANATEXSIZE" val="20"/>
  <p:tag name="IGUANATEXCURSOR" val="5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,7364"/>
  <p:tag name="ORIGINALWIDTH" val="1494,56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&#10;H \propto \sigma_z, \quad K_0 \propto \openone, K_1 \propto \sigma_x&#10;$&#10; \end{document}&#10;"/>
  <p:tag name="IGUANATEXSIZE" val="20"/>
  <p:tag name="IGUANATEXCURSOR" val="60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341,9572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&#10;H \notin \mathcal{S}$&#10; \end{document}&#10;"/>
  <p:tag name="IGUANATEXSIZE" val="20"/>
  <p:tag name="IGUANATEXCURSOR" val="53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,9835"/>
  <p:tag name="ORIGINALWIDTH" val="449,1938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 \varphi \geq \frac{c}{N}$&#10;\end{document}&#10;"/>
  <p:tag name="IGUANATEXSIZE" val="20"/>
  <p:tag name="IGUANATEXCURSOR" val="5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55391"/>
  <p:tag name="ORIGINALWIDTH" val="4,652549"/>
  <p:tag name="EMFCHILD" val="Tru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,23961"/>
  <p:tag name="ORIGINALWIDTH" val="83,23961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+$&#10;\end{document}&#10;"/>
  <p:tag name="IGUANATEXSIZE" val="20"/>
  <p:tag name="IGUANATEXCURSOR" val="55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,73976"/>
  <p:tag name="ORIGINALWIDTH" val="71,2411"/>
  <p:tag name="LATEXADDIN" val="\documentclass{article}\pagestyle{empty}&#10;\begin{document}&#10;$ \varphi$&#10;\end{document}&#10;"/>
  <p:tag name="IGUANATEXSIZE" val="20"/>
  <p:tag name="IGUANATEXCURSOR" val="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17,7353"/>
  <p:tag name="LATEXADDIN" val="\documentclass{article}\pagestyle{empty}&#10;\begin{document}&#10;$ |0 \rangle$&#10;\end{document}&#10;"/>
  <p:tag name="IGUANATEXSIZE" val="20"/>
  <p:tag name="IGUANATEXCURSOR" val="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17,7353"/>
  <p:tag name="LATEXADDIN" val="\documentclass{article}\pagestyle{empty}&#10;\begin{document}&#10;$ |1 \rangle$&#10;\end{document}&#10;"/>
  <p:tag name="IGUANATEXSIZE" val="20"/>
  <p:tag name="IGUANATEXCURSOR" val="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,73976"/>
  <p:tag name="ORIGINALWIDTH" val="59,2426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IGUANATEXSIZE" val="20"/>
  <p:tag name="IGUANATEXCURSOR" val="5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,23961"/>
  <p:tag name="ORIGINALWIDTH" val="83,23961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+$&#10;\end{document}&#10;"/>
  <p:tag name="IGUANATEXSIZE" val="20"/>
  <p:tag name="IGUANATEXCURSOR" val="55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,73976"/>
  <p:tag name="ORIGINALWIDTH" val="71,2411"/>
  <p:tag name="LATEXADDIN" val="\documentclass{article}\pagestyle{empty}&#10;\begin{document}&#10;$ \varphi$&#10;\end{document}&#10;"/>
  <p:tag name="IGUANATEXSIZE" val="20"/>
  <p:tag name="IGUANATEXCURSOR" val="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17,7353"/>
  <p:tag name="LATEXADDIN" val="\documentclass{article}\pagestyle{empty}&#10;\begin{document}&#10;$ |0 \rangle$&#10;\end{document}&#10;"/>
  <p:tag name="IGUANATEXSIZE" val="20"/>
  <p:tag name="IGUANATEXCURSOR" val="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17,7353"/>
  <p:tag name="LATEXADDIN" val="\documentclass{article}\pagestyle{empty}&#10;\begin{document}&#10;$ |1 \rangle$&#10;\end{document}&#10;"/>
  <p:tag name="IGUANATEXSIZE" val="20"/>
  <p:tag name="IGUANATEXCURSOR" val="6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,73976"/>
  <p:tag name="ORIGINALWIDTH" val="59,2426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IGUANATEXSIZE" val="20"/>
  <p:tag name="IGUANATEXCURSOR" val="56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95158"/>
  <p:tag name="ORIGINALWIDTH" val="6,064409"/>
  <p:tag name="EMFCHILD" val="Tru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984691"/>
  <p:tag name="ORIGINALWIDTH" val="22,46199"/>
  <p:tag name="EMFCHILD" val="Tru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,62586"/>
  <p:tag name="ORIGINALWIDTH" val="67,92178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alpha = \sum_i \dot{\tilde{K}}_i^{\dagger \varphi} \dot{\tilde{K}}_i^\varphi&#10;$$&#10; \end{document}&#10;"/>
  <p:tag name="IGUANATEXSIZE" val="20"/>
  <p:tag name="IGUANATEXCURSOR" val="599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,62585"/>
  <p:tag name="ORIGINALWIDTH" val="68,03275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beta = \sum_i \dot{\tilde{K}}_i^{\dagger \varphi} \tilde{K}_i^\varphi&#10;$$&#10; \end{document}&#10;"/>
  <p:tag name="IGUANATEXSIZE" val="20"/>
  <p:tag name="IGUANATEXCURSOR" val="59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,98804"/>
  <p:tag name="ORIGINALWIDTH" val="179,122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F^{(n+1)} \leq F^{(n)} +  4 \min_{\tilde{K}^{(n)}_k} \| \alpha\| + 2 \| \beta \| \sqrt{F^{(n)}}  &#10;$$&#10; \end{document}&#10;"/>
  <p:tag name="IGUANATEXSIZE" val="20"/>
  <p:tag name="IGUANATEXCURSOR" val="581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838579"/>
  <p:tag name="ORIGINALWIDTH" val="19,93882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overset{n\rightarrow \infty}{\equiv}$&#10;\end{document}&#10;"/>
  <p:tag name="IGUANATEXSIZE" val="20"/>
  <p:tag name="IGUANATEXCURSOR" val="63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45198"/>
  <p:tag name="ORIGINALWIDTH" val="4,261003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overset{n\rightarrow \infty}{\equiv}$&#10;\end{document}&#10;"/>
  <p:tag name="IGUANATEXSIZE" val="20"/>
  <p:tag name="IGUANATEXCURSOR" val="63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675198"/>
  <p:tag name="ORIGINALWIDTH" val="6,862264"/>
  <p:tag name="EMFCHILD" val="Tru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45198"/>
  <p:tag name="ORIGINALWIDTH" val="6,862264"/>
  <p:tag name="EMFCHILD" val="Tru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64006"/>
  <p:tag name="ORIGINALWIDTH" val="6,645057"/>
  <p:tag name="EMFCHILD" val="Tru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88059"/>
  <p:tag name="ORIGINALWIDTH" val="11,4465"/>
  <p:tag name="OUTPUTTYPE" val="SVG"/>
  <p:tag name="IGUANATEXVERSION" val="160"/>
  <p:tag name="LATEXADDIN" val="\documentclass{article}&#10;\usepackage{amsmath}&#10;\pagestyle{empty}&#10;\begin{document}&#10;&#10;$\Lambda_\varphi$&#10;&#10;&#10;&#10;\end{document}"/>
  <p:tag name="IGUANATEXSIZE" val="20"/>
  <p:tag name="IGUANATEXCURSOR" val="98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54882"/>
  <p:tag name="ORIGINALWIDTH" val="6,266496"/>
  <p:tag name="LATEXADDIN" val="\documentclass{article}&#10;\usepackage{amsmath}&#10;\pagestyle{empty}&#10;\begin{document}&#10;&#10;$\Lambda_\varphi$&#10;&#10;&#10;&#10;\end{document}"/>
  <p:tag name="IGUANATEXSIZE" val="20"/>
  <p:tag name="IGUANATEXCURSOR" val="98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55391"/>
  <p:tag name="ORIGINALWIDTH" val="4,652549"/>
  <p:tag name="EMFCHILD" val="Tru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67244"/>
  <p:tag name="ORIGINALWIDTH" val="4,365591"/>
  <p:tag name="EMFCHILD" val="Tru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88059"/>
  <p:tag name="ORIGINALWIDTH" val="11,4465"/>
  <p:tag name="OUTPUTTYPE" val="SVG"/>
  <p:tag name="IGUANATEXVERSION" val="160"/>
  <p:tag name="LATEXADDIN" val="\documentclass{article}&#10;\usepackage{amsmath}&#10;\pagestyle{empty}&#10;\begin{document}&#10;&#10;$\Lambda_\varphi$&#10;&#10;&#10;&#10;\end{document}"/>
  <p:tag name="IGUANATEXSIZE" val="20"/>
  <p:tag name="IGUANATEXCURSOR" val="98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54882"/>
  <p:tag name="ORIGINALWIDTH" val="6,266496"/>
  <p:tag name="LATEXADDIN" val="\documentclass{article}&#10;\usepackage{amsmath}&#10;\pagestyle{empty}&#10;\begin{document}&#10;&#10;$\Lambda_\varphi$&#10;&#10;&#10;&#10;\end{document}"/>
  <p:tag name="IGUANATEXSIZE" val="20"/>
  <p:tag name="IGUANATEXCURSOR" val="98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67244"/>
  <p:tag name="ORIGINALWIDTH" val="4,365591"/>
  <p:tag name="EMFCHILD" val="Tru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98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2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44"/>
  <p:tag name="ORIGINALWIDTH" val="0,398484"/>
  <p:tag name="EMFCHILD" val="Tru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26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28535"/>
  <p:tag name="ORIGINALWIDTH" val="7,091092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F^{(n+1)} \leq F^{(n)} +  4 \min_{\tilde{K}^{(n)}_k} \| \alpha\| + 2 \| \beta \| \sqrt{F^{(n)}}  &#10;$$&#10; \end{document}&#10;"/>
  <p:tag name="IGUANATEXSIZE" val="20"/>
  <p:tag name="IGUANATEXCURSOR" val="581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25178"/>
  <p:tag name="ORIGINALWIDTH" val="1,815728"/>
  <p:tag name="EMFCHILD" val="Tru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216668"/>
  <p:tag name="ORIGINALWIDTH" val="4,266963"/>
  <p:tag name="EMFCHILD" val="Tru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256518"/>
  <p:tag name="ORIGINALWIDTH" val="5,139897"/>
  <p:tag name="EMFCHILD" val="Tru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35867"/>
  <p:tag name="ORIGINALWIDTH" val="2,542027"/>
  <p:tag name="EMFCHILD" val="Tru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25178"/>
  <p:tag name="ORIGINALWIDTH" val="1,808738"/>
  <p:tag name="EMFCHILD" val="True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876143"/>
  <p:tag name="ORIGINALWIDTH" val="6,095661"/>
  <p:tag name="EMFCHILD" val="Tru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28535"/>
  <p:tag name="ORIGINALWIDTH" val="7,091092"/>
  <p:tag name="EMFCHILD" val="True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25178"/>
  <p:tag name="ORIGINALWIDTH" val="1,815728"/>
  <p:tag name="EMFCHILD" val="Tru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13041"/>
  <p:tag name="ORIGINALWIDTH" val="5,589016"/>
  <p:tag name="EMFCHILD" val="True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216668"/>
  <p:tag name="ORIGINALWIDTH" val="4,266963"/>
  <p:tag name="EMFCHILD" val="Tru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25178"/>
  <p:tag name="ORIGINALWIDTH" val="1,808738"/>
  <p:tag name="EMFCHILD" val="True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85904"/>
  <p:tag name="ORIGINALWIDTH" val="6,634395"/>
  <p:tag name="EMFCHILD" val="True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97971"/>
  <p:tag name="ORIGINALWIDTH" val="4,41958"/>
  <p:tag name="EMFCHILD" val="True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03549"/>
  <p:tag name="ORIGINALWIDTH" val="7,791666"/>
  <p:tag name="EMFCHILD" val="True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16468"/>
  <p:tag name="ORIGINALWIDTH" val="2,134976"/>
  <p:tag name="EMFCHILD" val="True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03549"/>
  <p:tag name="ORIGINALWIDTH" val="5,018193"/>
  <p:tag name="EMFCHILD" val="Tru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7132188"/>
  <p:tag name="ORIGINALWIDTH" val="2,569948"/>
  <p:tag name="EMFCHILD" val="Tru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71382"/>
  <p:tag name="ORIGINALWIDTH" val="6,35503"/>
  <p:tag name="EMFCHILD" val="Tru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094514"/>
  <p:tag name="ORIGINALWIDTH" val="1,46654"/>
  <p:tag name="EMFCHILD" val="Tru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44"/>
  <p:tag name="ORIGINALWIDTH" val="0,398484"/>
  <p:tag name="EMFCHILD" val="Tru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07808"/>
  <p:tag name="ORIGINALWIDTH" val="3,491774"/>
  <p:tag name="EMFCHILD" val="Tru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094514"/>
  <p:tag name="ORIGINALWIDTH" val="1,461532"/>
  <p:tag name="EMFCHILD" val="Tru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588335"/>
  <p:tag name="ORIGINALWIDTH" val="2,713594"/>
  <p:tag name="EMFCHILD" val="Tru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18903"/>
  <p:tag name="ORIGINALWIDTH" val="2,344482"/>
  <p:tag name="EMFCHILD" val="True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15616"/>
  <p:tag name="ORIGINALWIDTH" val="5,596846"/>
  <p:tag name="EMFCHILD" val="True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18903"/>
  <p:tag name="ORIGINALWIDTH" val="2,344482"/>
  <p:tag name="EMFCHILD" val="True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85904"/>
  <p:tag name="ORIGINALWIDTH" val="6,634395"/>
  <p:tag name="EMFCHILD" val="True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85904"/>
  <p:tag name="ORIGINALWIDTH" val="3,980644"/>
  <p:tag name="EMFCHILD" val="True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18903"/>
  <p:tag name="ORIGINALWIDTH" val="2,344482"/>
  <p:tag name="EMFCHILD" val="True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170138"/>
  <p:tag name="ORIGINALWIDTH" val="5,438465"/>
  <p:tag name="EMFCHILD" val="Tru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623"/>
  <p:tag name="ORIGINALWIDTH" val="3,082417"/>
  <p:tag name="EMFCHILD" val="Tru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18903"/>
  <p:tag name="ORIGINALWIDTH" val="2,344482"/>
  <p:tag name="EMFCHILD" val="True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,22684"/>
  <p:tag name="ORIGINALWIDTH" val="9,07864"/>
  <p:tag name="EMFCHILD" val="True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4075141"/>
  <p:tag name="ORIGINALWIDTH" val="19,46706"/>
  <p:tag name="EMFCHILD" val="True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28535"/>
  <p:tag name="ORIGINALWIDTH" val="7,091092"/>
  <p:tag name="EMFCHILD" val="True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25178"/>
  <p:tag name="ORIGINALWIDTH" val="1,815728"/>
  <p:tag name="EMFCHILD" val="True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216668"/>
  <p:tag name="ORIGINALWIDTH" val="4,266963"/>
  <p:tag name="EMFCHILD" val="True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25178"/>
  <p:tag name="ORIGINALWIDTH" val="1,808738"/>
  <p:tag name="EMFCHILD" val="True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063818"/>
  <p:tag name="ORIGINALWIDTH" val="5,450854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beta = \sum_i \dot{\tilde{K}}_i^{\dagger \varphi} \tilde{K}_i^\varphi&#10;$$&#10; \end{document}&#10;"/>
  <p:tag name="IGUANATEXSIZE" val="20"/>
  <p:tag name="IGUANATEXCURSOR" val="59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56589"/>
  <p:tag name="ORIGINALWIDTH" val="6,649513"/>
  <p:tag name="EMFCHILD" val="True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,09929"/>
  <p:tag name="ORIGINALWIDTH" val="13,30901"/>
  <p:tag name="EMFCHILD" val="Tru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n_2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78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44389"/>
  <p:tag name="ORIGINALWIDTH" val="2,12084"/>
  <p:tag name="EMFCHILD" val="True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67512"/>
  <p:tag name="ORIGINALWIDTH" val="1,069887"/>
  <p:tag name="EMFCHILD" val="True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9365904"/>
  <p:tag name="ORIGINALWIDTH" val="3,32973"/>
  <p:tag name="EMFCHILD" val="True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78428"/>
  <p:tag name="ORIGINALWIDTH" val="8,509364"/>
  <p:tag name="EMFCHILD" val="True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7157"/>
  <p:tag name="ORIGINALWIDTH" val="2,589782"/>
  <p:tag name="EMFCHILD" val="True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1602"/>
  <p:tag name="ORIGINALWIDTH" val="4,381678"/>
  <p:tag name="EMFCHILD" val="True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44389"/>
  <p:tag name="ORIGINALWIDTH" val="2,12084"/>
  <p:tag name="EMFCHILD" val="True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9365904"/>
  <p:tag name="ORIGINALWIDTH" val="3,32973"/>
  <p:tag name="EMFCHILD" val="True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78428"/>
  <p:tag name="ORIGINALWIDTH" val="8,509364"/>
  <p:tag name="EMFCHILD" val="True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1602"/>
  <p:tag name="ORIGINALWIDTH" val="4,381678"/>
  <p:tag name="EMFCHILD" val="Tru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n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524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44389"/>
  <p:tag name="ORIGINALWIDTH" val="2,12084"/>
  <p:tag name="EMFCHILD" val="True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62129"/>
  <p:tag name="ORIGINALWIDTH" val="5,58902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alpha = \sum_i \dot{\tilde{K}}_i^{\dagger \varphi} \dot{\tilde{K}}_i^\varphi&#10;$$&#10; \end{document}&#10;"/>
  <p:tag name="IGUANATEXSIZE" val="20"/>
  <p:tag name="IGUANATEXCURSOR" val="599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56585"/>
  <p:tag name="ORIGINALWIDTH" val="6,62513"/>
  <p:tag name="EMFCHILD" val="True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,09931"/>
  <p:tag name="ORIGINALWIDTH" val="13,26024"/>
  <p:tag name="EMFCHILD" val="True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44406"/>
  <p:tag name="ORIGINALWIDTH" val="2,113064"/>
  <p:tag name="EMFCHILD" val="True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67491"/>
  <p:tag name="ORIGINALWIDTH" val="1,065983"/>
  <p:tag name="EMFCHILD" val="True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9365699"/>
  <p:tag name="ORIGINALWIDTH" val="3,317539"/>
  <p:tag name="EMFCHILD" val="True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78438"/>
  <p:tag name="ORIGINALWIDTH" val="8,478191"/>
  <p:tag name="EMFCHILD" val="True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71569"/>
  <p:tag name="ORIGINALWIDTH" val="2,580308"/>
  <p:tag name="EMFCHILD" val="True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1599"/>
  <p:tag name="ORIGINALWIDTH" val="4,365615"/>
  <p:tag name="EMFCHILD" val="Tru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44406"/>
  <p:tag name="ORIGINALWIDTH" val="2,113064"/>
  <p:tag name="EMFCHILD" val="True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67491"/>
  <p:tag name="ORIGINALWIDTH" val="1,065983"/>
  <p:tag name="EMFCHILD" val="True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9365699"/>
  <p:tag name="ORIGINALWIDTH" val="3,317539"/>
  <p:tag name="EMFCHILD" val="True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78438"/>
  <p:tag name="ORIGINALWIDTH" val="8,478191"/>
  <p:tag name="EMFCHILD" val="True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1599"/>
  <p:tag name="ORIGINALWIDTH" val="4,365615"/>
  <p:tag name="EMFCHILD" val="True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44406"/>
  <p:tag name="ORIGINALWIDTH" val="2,113064"/>
  <p:tag name="EMFCHILD" val="True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,90035"/>
  <p:tag name="ORIGINALWIDTH" val="359,117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&#10;F^{(l+m)} \leq F^{(l)} +  4 \min_h \left[  \max_{\tilde C^\text{A}} \text{Tr}\left( \tilde \Omega^{(m)}_\Lambda \tilde C^\text{A}_{00}\right) \right.&#10;\left. + \sqrt{\mathcal{F}_\text{AD}^{(l)}} \max_{\tilde C^\text{B}} \text{Re} \left(  \text{Tr} \left( \boldsymbol{\beta}^{(m)} \tilde C_{10}^\text{B} \right)\right)   \right]&#10;$&#10; \end{document}&#10;"/>
  <p:tag name="IGUANATEXSIZE" val="20"/>
  <p:tag name="IGUANATEXCURSOR" val="530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74586"/>
  <p:tag name="ORIGINALWIDTH" val="7,09102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&#10;F^{(l+m)} \leq F^{(l)} +  4 \min_h \left[  \max_{\tilde C^\text{A}} \text{Tr}\left( \tilde \Omega^{(m)}_\Lambda \tilde C^\text{A}_{00}\right) \right.&#10;\left. + \sqrt{\mathcal{F}_\text{AD}^{(l)}} \max_{\tilde C^\text{B}} \text{Re} \left(  \text{Tr} \left( \boldsymbol{\beta}^{(m)} \tilde C_{10}^\text{B} \right)\right)   \right]&#10;$&#10; \end{document}&#10;"/>
  <p:tag name="IGUANATEXSIZE" val="20"/>
  <p:tag name="IGUANATEXCURSOR" val="530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66842"/>
  <p:tag name="ORIGINALWIDTH" val="1,815683"/>
  <p:tag name="EMFCHILD" val="True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09579"/>
  <p:tag name="ORIGINALWIDTH" val="1,564303"/>
  <p:tag name="EMFCHILD" val="Tru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139694"/>
  <p:tag name="ORIGINALWIDTH" val="5,139859"/>
  <p:tag name="EMFCHILD" val="True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45171"/>
  <p:tag name="ORIGINALWIDTH" val="6,41085"/>
  <p:tag name="EMFCHILD" val="True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66842"/>
  <p:tag name="ORIGINALWIDTH" val="1,808723"/>
  <p:tag name="EMFCHILD" val="True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701104"/>
  <p:tag name="ORIGINALWIDTH" val="6,095565"/>
  <p:tag name="EMFCHILD" val="True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74586"/>
  <p:tag name="ORIGINALWIDTH" val="7,091023"/>
  <p:tag name="EMFCHILD" val="True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66842"/>
  <p:tag name="ORIGINALWIDTH" val="1,815683"/>
  <p:tag name="EMFCHILD" val="True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09579"/>
  <p:tag name="ORIGINALWIDTH" val="1,564303"/>
  <p:tag name="EMFCHILD" val="True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66842"/>
  <p:tag name="ORIGINALWIDTH" val="1,808723"/>
  <p:tag name="EMFCHILD" val="True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35118"/>
  <p:tag name="ORIGINALWIDTH" val="6,634304"/>
  <p:tag name="EMFCHILD" val="True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95"/>
  <p:tag name="ORIGINALWIDTH" val="4,419557"/>
  <p:tag name="EMFCHILD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509764"/>
  <p:tag name="ORIGINALWIDTH" val="3,905709"/>
  <p:tag name="EMFCHILD" val="Tru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85"/>
  <p:tag name="ORIGINALWIDTH" val="7,791575"/>
  <p:tag name="EMFCHILD" val="True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65009"/>
  <p:tag name="ORIGINALWIDTH" val="2,134951"/>
  <p:tag name="EMFCHILD" val="True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85"/>
  <p:tag name="ORIGINALWIDTH" val="5,018131"/>
  <p:tag name="EMFCHILD" val="True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09579"/>
  <p:tag name="ORIGINALWIDTH" val="3,80597"/>
  <p:tag name="EMFCHILD" val="True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,92277"/>
  <p:tag name="ORIGINALWIDTH" val="2,264646"/>
  <p:tag name="EMFCHILD" val="True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85"/>
  <p:tag name="ORIGINALWIDTH" val="7,791575"/>
  <p:tag name="EMFCHILD" val="True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44"/>
  <p:tag name="ORIGINALWIDTH" val="4,499352"/>
  <p:tag name="EMFCHILD" val="True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93871"/>
  <p:tag name="ORIGINALWIDTH" val="5,028111"/>
  <p:tag name="EMFCHILD" val="True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6973764"/>
  <p:tag name="ORIGINALWIDTH" val="2,569908"/>
  <p:tag name="EMFCHILD" val="True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042088"/>
  <p:tag name="ORIGINALWIDTH" val="5,398242"/>
  <p:tag name="EMFCHILD" val="Tru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39"/>
  <p:tag name="ORIGINALWIDTH" val="0,4075365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s}$&#10;\end{document}&#10;"/>
  <p:tag name="IGUANATEXSIZE" val="20"/>
  <p:tag name="IGUANATEXCURSOR" val="562"/>
  <p:tag name="TRANSPARENCY" val="True"/>
  <p:tag name="LATEXENGINEID" val="0"/>
  <p:tag name="TEMPFOLDER" val="C:\Users\rafal\Documents\000\"/>
  <p:tag name="LATEXFORMHEIGHT" val="504"/>
  <p:tag name="LATEXFORMWIDTH" val="559,5"/>
  <p:tag name="LATEXFORMWRAP" val="True"/>
  <p:tag name="BITMAPVECTOR" val="1"/>
  <p:tag name="EMFCHILD" val="True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566604"/>
  <p:tag name="ORIGINALWIDTH" val="4,180126"/>
  <p:tag name="EMFCHILD" val="True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95"/>
  <p:tag name="ORIGINALWIDTH" val="6,474669"/>
  <p:tag name="EMFCHILD" val="True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85"/>
  <p:tag name="ORIGINALWIDTH" val="3,35206"/>
  <p:tag name="EMFCHILD" val="True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,92277"/>
  <p:tag name="ORIGINALWIDTH" val="3,791042"/>
  <p:tag name="EMFCHILD" val="True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926518"/>
  <p:tag name="ORIGINALWIDTH" val="3,322121"/>
  <p:tag name="EMFCHILD" val="True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3631"/>
  <p:tag name="ORIGINALWIDTH" val="6,315077"/>
  <p:tag name="EMFCHILD" val="True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66842"/>
  <p:tag name="ORIGINALWIDTH" val="1,815683"/>
  <p:tag name="EMFCHILD" val="True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45171"/>
  <p:tag name="ORIGINALWIDTH" val="6,41085"/>
  <p:tag name="EMFCHILD" val="True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66842"/>
  <p:tag name="ORIGINALWIDTH" val="1,808723"/>
  <p:tag name="EMFCHILD" val="True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72354"/>
  <p:tag name="ORIGINALWIDTH" val="4,825581"/>
  <p:tag name="EMFCHILD" val="Tru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0229"/>
  <p:tag name="ORIGINALWIDTH" val="3,749564"/>
  <p:tag name="EMFCHILD" val="True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926518"/>
  <p:tag name="ORIGINALWIDTH" val="3,322121"/>
  <p:tag name="EMFCHILD" val="True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242821"/>
  <p:tag name="ORIGINALWIDTH" val="7,083266"/>
  <p:tag name="EMFCHILD" val="True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72354"/>
  <p:tag name="ORIGINALWIDTH" val="5,251565"/>
  <p:tag name="EMFCHILD" val="True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70111"/>
  <p:tag name="ORIGINALWIDTH" val="3,240312"/>
  <p:tag name="EMFCHILD" val="True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70111"/>
  <p:tag name="ORIGINALWIDTH" val="3,240312"/>
  <p:tag name="EMFCHILD" val="True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,92277"/>
  <p:tag name="ORIGINALWIDTH" val="3,791042"/>
  <p:tag name="EMFCHILD" val="True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35118"/>
  <p:tag name="ORIGINALWIDTH" val="6,634304"/>
  <p:tag name="EMFCHILD" val="True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,93275"/>
  <p:tag name="ORIGINALWIDTH" val="9,078543"/>
  <p:tag name="EMFCHILD" val="True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984648"/>
  <p:tag name="ORIGINALWIDTH" val="19,5649"/>
  <p:tag name="EMFCHILD" val="True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3703"/>
  <p:tag name="ORIGINALWIDTH" val="8,110844"/>
  <p:tag name="EMFCHILD" val="Tru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39"/>
  <p:tag name="ORIGINALWIDTH" val="2,272147"/>
  <p:tag name="EMFCHILD" val="True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66842"/>
  <p:tag name="ORIGINALWIDTH" val="1,815683"/>
  <p:tag name="EMFCHILD" val="True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09579"/>
  <p:tag name="ORIGINALWIDTH" val="1,564303"/>
  <p:tag name="EMFCHILD" val="True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66842"/>
  <p:tag name="ORIGINALWIDTH" val="1,808723"/>
  <p:tag name="EMFCHILD" val="True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72354"/>
  <p:tag name="ORIGINALWIDTH" val="5,251565"/>
  <p:tag name="EMFCHILD" val="True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63116"/>
  <p:tag name="ORIGINALWIDTH" val="5,104929"/>
  <p:tag name="EMFCHILD" val="True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85"/>
  <p:tag name="ORIGINALWIDTH" val="7,791575"/>
  <p:tag name="EMFCHILD" val="True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44"/>
  <p:tag name="ORIGINALWIDTH" val="4,499352"/>
  <p:tag name="EMFCHILD" val="True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93871"/>
  <p:tag name="ORIGINALWIDTH" val="5,028111"/>
  <p:tag name="EMFCHILD" val="True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6973764"/>
  <p:tag name="ORIGINALWIDTH" val="2,569908"/>
  <p:tag name="EMFCHILD" val="True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042088"/>
  <p:tag name="ORIGINALWIDTH" val="5,398242"/>
  <p:tag name="EMFCHILD" val="Tru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n_2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78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402221"/>
  <p:tag name="ORIGINALWIDTH" val="3,741144"/>
  <p:tag name="EMFCHILD" val="True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3631"/>
  <p:tag name="ORIGINALWIDTH" val="6,953571"/>
  <p:tag name="EMFCHILD" val="True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44"/>
  <p:tag name="ORIGINALWIDTH" val="3,860859"/>
  <p:tag name="EMFCHILD" val="True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,92277"/>
  <p:tag name="ORIGINALWIDTH" val="3,791042"/>
  <p:tag name="EMFCHILD" val="True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95"/>
  <p:tag name="ORIGINALWIDTH" val="6,474669"/>
  <p:tag name="EMFCHILD" val="True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85"/>
  <p:tag name="ORIGINALWIDTH" val="3,35206"/>
  <p:tag name="EMFCHILD" val="True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,92277"/>
  <p:tag name="ORIGINALWIDTH" val="3,791042"/>
  <p:tag name="EMFCHILD" val="True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26498"/>
  <p:tag name="ORIGINALWIDTH" val="6,374914"/>
  <p:tag name="EMFCHILD" val="True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66842"/>
  <p:tag name="ORIGINALWIDTH" val="1,815683"/>
  <p:tag name="EMFCHILD" val="True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145171"/>
  <p:tag name="ORIGINALWIDTH" val="6,41085"/>
  <p:tag name="EMFCHILD" val="Tru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n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524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66842"/>
  <p:tag name="ORIGINALWIDTH" val="1,808723"/>
  <p:tag name="EMFCHILD" val="True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926518"/>
  <p:tag name="ORIGINALWIDTH" val="3,322121"/>
  <p:tag name="EMFCHILD" val="True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242821"/>
  <p:tag name="ORIGINALWIDTH" val="7,083266"/>
  <p:tag name="EMFCHILD" val="True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63116"/>
  <p:tag name="ORIGINALWIDTH" val="4,66494"/>
  <p:tag name="EMFCHILD" val="True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607"/>
  <p:tag name="ORIGINALWIDTH" val="2,541982"/>
  <p:tag name="EMFCHILD" val="True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70111"/>
  <p:tag name="ORIGINALWIDTH" val="3,240312"/>
  <p:tag name="EMFCHILD" val="True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,92277"/>
  <p:tag name="ORIGINALWIDTH" val="3,791042"/>
  <p:tag name="EMFCHILD" val="True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,92277"/>
  <p:tag name="ORIGINALWIDTH" val="3,791042"/>
  <p:tag name="EMFCHILD" val="True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,90035"/>
  <p:tag name="ORIGINALWIDTH" val="2,623791"/>
  <p:tag name="EMFCHILD" val="True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4,7169"/>
  <p:tag name="ORIGINALWIDTH" val="1818,523"/>
  <p:tag name="LATEXADDIN" val="\documentclass{slides}\pagestyle{empty}&#10;\usepackage{color,amsmath,amssymb}&#10;\renewcommand{\familydefault}{cmr}&#10;\begin{document}&#10;%\pagecolor{blue}&#10;%\color{blue}&#10;$$&#10;\boldsymbol{\theta} = (\theta_1,\dots,\theta_{\mathfrak{p}})&#10;$$&#10;\end{document}&#10;"/>
  <p:tag name="IGUANATEXSIZE" val="20"/>
  <p:tag name="IGUANATEXCURSOR" val="73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4,7169"/>
  <p:tag name="ORIGINALWIDTH" val="1818,523"/>
  <p:tag name="LATEXADDIN" val="\documentclass{slides}\pagestyle{empty}&#10;\usepackage{color,amsmath,amssymb}&#10;\renewcommand{\familydefault}{cmr}&#10;\begin{document}&#10;%\pagecolor{blue}&#10;%\color{blue}&#10;$$&#10;\boldsymbol{\theta} = (\theta_1,\dots,\theta_{\mathfrak{p}})&#10;$$&#10;\end{document}&#10;"/>
  <p:tag name="IGUANATEXSIZE" val="20"/>
  <p:tag name="IGUANATEXCURSOR" val="73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7,7015"/>
  <p:tag name="ORIGINALWIDTH" val="2518,935"/>
  <p:tag name="OUTPUTTYPE" val="PNG"/>
  <p:tag name="IGUANATEXVERSION" val="160"/>
  <p:tag name="LATEXADDIN" val="\documentclass{slides}\pagestyle{empty}&#10;\usepackage{color,amsmath,amssymb}&#10;\renewcommand{\familydefault}{cmr}&#10;\begin{document}&#10;%\pagecolor{blue}&#10;%\color{blue}&#10;$$&#10;\mathcal{C} = \textrm{Tr}\left(C \textrm{Cov}[\tilde{\theta_i},\tilde{\theta_j}]\right)&#10;$$&#10;\end{document}&#10;"/>
  <p:tag name="IGUANATEXSIZE" val="20"/>
  <p:tag name="IGUANATEXCURSOR" val="238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1,2261"/>
  <p:tag name="ORIGINALWIDTH" val="683,9145"/>
  <p:tag name="OUTPUTTYPE" val="PNG"/>
  <p:tag name="IGUANATEXVERSION" val="160"/>
  <p:tag name="LATEXADDIN" val="\documentclass{slides}\pagestyle{empty}&#10;\usepackage{color,amsmath,amssymb}&#10;\renewcommand{\familydefault}{cmr}&#10;\begin{document}&#10;%\pagecolor{blue}&#10;%\color{blue}&#10;$$&#10;C \succ 0&#10;$$&#10;\end{document}&#10;"/>
  <p:tag name="IGUANATEXSIZE" val="20"/>
  <p:tag name="IGUANATEXCURSOR" val="171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27,1841"/>
  <p:tag name="ORIGINALWIDTH" val="886,3892"/>
  <p:tag name="OUTPUTTYPE" val="PNG"/>
  <p:tag name="IGUANATEXVERSION" val="160"/>
  <p:tag name="LATEXADDIN" val="\documentclass{slides}\pagestyle{empty}&#10;\usepackage{color,amsmath,amssymb}&#10;\renewcommand{\familydefault}{cmr}&#10;\begin{document}&#10;%\pagecolor{blue}&#10;%\color{blue}&#10;$$&#10;\mathcal{C}  \propto \frac{1}{N^2}&#10;$$&#10;\end{document}&#10;"/>
  <p:tag name="IGUANATEXSIZE" val="20"/>
  <p:tag name="IGUANATEXCURSOR" val="195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222"/>
  <p:tag name="ORIGINALWIDTH" val="1281,59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S}  = \textrm{span}_{\mathbb{H}}\left\{K_i^\dagger K_j, \forall_{ij}  \right\} $&#10; \end{document}&#10;"/>
  <p:tag name="IGUANATEXSIZE" val="20"/>
  <p:tag name="IGUANATEXCURSOR" val="618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,24407"/>
  <p:tag name="ORIGINALWIDTH" val="87,98174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 \mathcal{E}_{\boldsymbol{\theta}}(\rho)=\sum_{k} K_{k}^{\boldsymbol{\theta}}\rho K_{k}^{\boldsymbol{\theta} \dagger}$$&#10; \end{document}&#10;"/>
  <p:tag name="IGUANATEXSIZE" val="20"/>
  <p:tag name="IGUANATEXCURSOR" val="640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27,1841"/>
  <p:tag name="ORIGINALWIDTH" val="750,6561"/>
  <p:tag name="OUTPUTTYPE" val="PNG"/>
  <p:tag name="IGUANATEXVERSION" val="160"/>
  <p:tag name="LATEXADDIN" val="\documentclass{slides}\pagestyle{empty}&#10;\usepackage{color,amsmath,amssymb}&#10;\renewcommand{\familydefault}{cmr}&#10;\begin{document}&#10;%\pagecolor{blue}&#10;%\color{blue}&#10;$$&#10;\mathcal{C}  \propto \frac{1}{N}&#10;$$&#10;\end{document}&#10;"/>
  <p:tag name="IGUANATEXSIZE" val="20"/>
  <p:tag name="IGUANATEXCURSOR" val="193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,2354"/>
  <p:tag name="ORIGINALWIDTH" val="259,4676"/>
  <p:tag name="OUTPUTTYPE" val="PNG"/>
  <p:tag name="IGUANATEXVERSION" val="160"/>
  <p:tag name="LATEXADDIN" val="\documentclass{slides}\pagestyle{empty}&#10;\usepackage{color,amsmath,amssymb}&#10;\renewcommand{\familydefault}{cmr}&#10;\begin{document}&#10;%\pagecolor{blue}&#10;%\color{blue}&#10;vs.\end{document}&#10;"/>
  <p:tag name="IGUANATEXSIZE" val="20"/>
  <p:tag name="IGUANATEXCURSOR" val="162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222"/>
  <p:tag name="ORIGINALWIDTH" val="1464,567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 H_{p} := -i \sum_k \left( \partial_{\theta_p}  K_k^{\boldsymbol{\theta}\dagger}\right) K_k^{\boldsymbol{\theta}}   $&#10; \end{document}&#10;"/>
  <p:tag name="IGUANATEXSIZE" val="20"/>
  <p:tag name="IGUANATEXCURSOR" val="543"/>
  <p:tag name="TRANSPARENCY" val="True"/>
  <p:tag name="LATEXENGINEID" val="0"/>
  <p:tag name="TEMPFOLDER" val="C:\Users\rafal\Documents\000\"/>
  <p:tag name="LATEXFORMHEIGHT" val="360"/>
  <p:tag name="LATEXFORMWIDTH" val="424,8"/>
  <p:tag name="LATEXFORMWRAP" val="True"/>
  <p:tag name="BITMAPVECTOR" val="0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7,7278"/>
  <p:tag name="ORIGINALWIDTH" val="632,9208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 =  H_p^\parallel + H_p^\perp  $&#10; \end{document}&#10;"/>
  <p:tag name="IGUANATEXSIZE" val="20"/>
  <p:tag name="IGUANATEXCURSOR" val="532"/>
  <p:tag name="TRANSPARENCY" val="True"/>
  <p:tag name="LATEXENGINEID" val="0"/>
  <p:tag name="TEMPFOLDER" val="C:\Users\rafal\Documents\000\"/>
  <p:tag name="LATEXFORMHEIGHT" val="360"/>
  <p:tag name="LATEXFORMWIDTH" val="424,8"/>
  <p:tag name="LATEXFORMWRAP" val="True"/>
  <p:tag name="BITMAPVECTOR" val="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7,7278"/>
  <p:tag name="ORIGINALWIDTH" val="982,3771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H_p^\parallel  \in S$, $H_p^\perp \in S^\perp $&#10; \end{document}&#10;"/>
  <p:tag name="IGUANATEXSIZE" val="20"/>
  <p:tag name="IGUANATEXCURSOR" val="576"/>
  <p:tag name="TRANSPARENCY" val="True"/>
  <p:tag name="LATEXENGINEID" val="0"/>
  <p:tag name="TEMPFOLDER" val="C:\Users\rafal\Documents\000\"/>
  <p:tag name="LATEXFORMHEIGHT" val="360"/>
  <p:tag name="LATEXFORMWIDTH" val="424,8"/>
  <p:tag name="LATEXFORMWRAP" val="True"/>
  <p:tag name="BITMAPVECTOR" val="0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6,7304"/>
  <p:tag name="ORIGINALWIDTH" val="482,9396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{ H_p^\perp\}_{p=1}^{\mathfrak{p}}$ &#10; \end{document}&#10;"/>
  <p:tag name="IGUANATEXSIZE" val="20"/>
  <p:tag name="IGUANATEXCURSOR" val="565"/>
  <p:tag name="TRANSPARENCY" val="True"/>
  <p:tag name="LATEXENGINEID" val="0"/>
  <p:tag name="TEMPFOLDER" val="C:\Users\rafal\Documents\000\"/>
  <p:tag name="LATEXFORMHEIGHT" val="360"/>
  <p:tag name="LATEXFORMWIDTH" val="424,8"/>
  <p:tag name="LATEXFORMWRAP" val="True"/>
  <p:tag name="BITMAPVECTOR" val="0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4,7169"/>
  <p:tag name="ORIGINALWIDTH" val="1818,523"/>
  <p:tag name="LATEXADDIN" val="\documentclass{slides}\pagestyle{empty}&#10;\usepackage{color,amsmath,amssymb}&#10;\renewcommand{\familydefault}{cmr}&#10;\begin{document}&#10;%\pagecolor{blue}&#10;%\color{blue}&#10;$$&#10;\boldsymbol{\theta} = (\theta_1,\dots,\theta_{\mathfrak{p}})&#10;$$&#10;\end{document}&#10;"/>
  <p:tag name="IGUANATEXSIZE" val="20"/>
  <p:tag name="IGUANATEXCURSOR" val="73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40742"/>
  <p:tag name="ORIGINALWIDTH" val="5,30533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 \mathcal{E}_{\boldsymbol{\theta}}(\rho)=\sum_{k} K_{k}^{\boldsymbol{\theta}}\rho K_{k}^{\boldsymbol{\theta} \dagger}$$&#10; \end{document}&#10;"/>
  <p:tag name="IGUANATEXSIZE" val="20"/>
  <p:tag name="IGUANATEXCURSOR" val="640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063958"/>
  <p:tag name="ORIGINALWIDTH" val="3,762133"/>
  <p:tag name="EMFCHILD" val="True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18905"/>
  <p:tag name="ORIGINALWIDTH" val="2,292049"/>
  <p:tag name="EMFCHILD" val="True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04376"/>
  <p:tag name="ORIGINALWIDTH" val="4,663167"/>
  <p:tag name="EMFCHILD" val="True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18905"/>
  <p:tag name="ORIGINALWIDTH" val="2,292049"/>
  <p:tag name="EMFCHILD" val="True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84231"/>
  <p:tag name="ORIGINALWIDTH" val="6,569933"/>
  <p:tag name="EMFCHILD" val="True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,26467"/>
  <p:tag name="ORIGINALWIDTH" val="13,14976"/>
  <p:tag name="EMFCHILD" val="Tru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021155"/>
  <p:tag name="ORIGINALWIDTH" val="3,402536"/>
  <p:tag name="EMFCHILD" val="True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59103"/>
  <p:tag name="ORIGINALWIDTH" val="8,407553"/>
  <p:tag name="EMFCHILD" val="True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063958"/>
  <p:tag name="ORIGINALWIDTH" val="3,762133"/>
  <p:tag name="EMFCHILD" val="True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021155"/>
  <p:tag name="ORIGINALWIDTH" val="3,402536"/>
  <p:tag name="EMFCHILD" val="True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04376"/>
  <p:tag name="ORIGINALWIDTH" val="4,663167"/>
  <p:tag name="EMFCHILD" val="True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59103"/>
  <p:tag name="ORIGINALWIDTH" val="8,407553"/>
  <p:tag name="EMFCHILD" val="True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063958"/>
  <p:tag name="ORIGINALWIDTH" val="3,762133"/>
  <p:tag name="EMFCHILD" val="True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47487"/>
  <p:tag name="ORIGINALWIDTH" val="2,558799"/>
  <p:tag name="EMFCHILD" val="True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021155"/>
  <p:tag name="ORIGINALWIDTH" val="3,402536"/>
  <p:tag name="EMFCHILD" val="True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9719"/>
  <p:tag name="ORIGINALWIDTH" val="344,207"/>
  <p:tag name="LATEXADDIN" val="\documentclass{slides}\pagestyle{empty}&#10;\usepackage{color,amsmath}&#10;\renewcommand{\familydefault}{cmr}&#10;\begin{document}&#10;%\pagecolor{blue}&#10;%\color{blue}&#10;$$&#10;\textcolor{red}{\mathcal{V}_N}&#10;$$&#10;\end{document}&#10;"/>
  <p:tag name="IGUANATEXSIZE" val="20"/>
  <p:tag name="IGUANATEXCURSOR" val="183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35615"/>
  <p:tag name="ORIGINALWIDTH" val="7,322271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elta\tilde{\varphi}   \approx &#10;\frac{1}{\sqrt{\eta |\alpha|^2}} &#10;$$&#10; \end{document}&#10;"/>
  <p:tag name="IGUANATEXSIZE" val="20"/>
  <p:tag name="IGUANATEXCURSOR" val="622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0,4724"/>
  <p:tag name="ORIGINALWIDTH" val="262,4672"/>
  <p:tag name="LATEXADDIN" val="\documentclass{slides}\pagestyle{empty}&#10;\usepackage{color,amsmath}&#10;\renewcommand{\familydefault}{cmr}&#10;\begin{document}&#10;%\pagecolor{blue}&#10;%\color{blue}&#10;$$&#10;\textcolor{red}{\mathcal{V}_1}&#10;$$&#10;\end{document}&#10;"/>
  <p:tag name="IGUANATEXSIZE" val="20"/>
  <p:tag name="IGUANATEXCURSOR" val="183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2,7297"/>
  <p:tag name="ORIGINALWIDTH" val="123,7346"/>
  <p:tag name="LATEXADDIN" val="\documentclass{slides}\pagestyle{empty}&#10;\usepackage{color,amsmath}&#10;\renewcommand{\familydefault}{cmr}&#10;\begin{document}&#10;%\pagecolor{blue}&#10;%\color{blue}&#10;$$&#10;\textcolor{red}{\rho}&#10;$$&#10;\end{document}&#10;"/>
  <p:tag name="IGUANATEXSIZE" val="20"/>
  <p:tag name="IGUANATEXCURSOR" val="175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4,7169"/>
  <p:tag name="ORIGINALWIDTH" val="1818,523"/>
  <p:tag name="LATEXADDIN" val="\documentclass{slides}\pagestyle{empty}&#10;\usepackage{color,amsmath,amssymb}&#10;\renewcommand{\familydefault}{cmr}&#10;\begin{document}&#10;%\pagecolor{blue}&#10;%\color{blue}&#10;$$&#10;\boldsymbol{\theta} = (\theta_1,\dots,\theta_{\mathfrak{p}})&#10;$$&#10;\end{document}&#10;"/>
  <p:tag name="IGUANATEXSIZE" val="20"/>
  <p:tag name="IGUANATEXCURSOR" val="73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29,6588"/>
  <p:tag name="ORIGINALWIDTH" val="7972,253"/>
  <p:tag name="OUTPUTTYPE" val="PNG"/>
  <p:tag name="IGUANATEXVERSION" val="160"/>
  <p:tag name="LATEXADDIN" val="\documentclass{slides}\pagestyle{empty}&#10;\usepackage{color,amsmath,amssymb}&#10;\renewcommand{\familydefault}{cmr}&#10;\begin{document}&#10;%\pagecolor{blue}&#10;%\color{blue}&#10;$$&#10;\mathcal{C} \overset{\textrm{(ii)}}{\geq} \textrm{Tr}\left(C F_Q^{-1} \right)  =  \sum_{p=1}^{\mathfrak{p}} c_i \left(F_Q^{-1} \right)_{ii} \overset{\textrm{(iii)}}{\geq}  \sum_{i=1}^{\mathfrak{p}}\frac{c_i}{(F_Q)_{ii}} \geq \frac{\mathfrak{p}^2}{\sum_{i=1}^{\mathfrak{p}} c_i^{-1} (F_Q)_{ii}}.&#10;$$&#10;\end{document}&#10;"/>
  <p:tag name="IGUANATEXSIZE" val="20"/>
  <p:tag name="IGUANATEXCURSOR" val="405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7,7015"/>
  <p:tag name="ORIGINALWIDTH" val="2518,935"/>
  <p:tag name="OUTPUTTYPE" val="PNG"/>
  <p:tag name="IGUANATEXVERSION" val="160"/>
  <p:tag name="LATEXADDIN" val="\documentclass{slides}\pagestyle{empty}&#10;\usepackage{color,amsmath,amssymb}&#10;\renewcommand{\familydefault}{cmr}&#10;\begin{document}&#10;%\pagecolor{blue}&#10;%\color{blue}&#10;$$&#10;\mathcal{C} = \textrm{Tr}\left(C \textrm{Cov}[\tilde{\theta_i},\tilde{\theta_j}]\right)&#10;$$&#10;\end{document}&#10;"/>
  <p:tag name="IGUANATEXSIZE" val="20"/>
  <p:tag name="IGUANATEXCURSOR" val="238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7,4728"/>
  <p:tag name="ORIGINALWIDTH" val="683,9145"/>
  <p:tag name="OUTPUTTYPE" val="PNG"/>
  <p:tag name="IGUANATEXVERSION" val="160"/>
  <p:tag name="LATEXADDIN" val="\documentclass{slides}\pagestyle{empty}&#10;\usepackage{color,amsmath,amssymb}&#10;\renewcommand{\familydefault}{cmr}&#10;\begin{document}&#10;%\pagecolor{blue}&#10;%\color{blue}&#10;$$&#10;C \succeq 0&#10;$$&#10;\end{document}&#10;"/>
  <p:tag name="IGUANATEXSIZE" val="20"/>
  <p:tag name="IGUANATEXCURSOR" val="165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,95889"/>
  <p:tag name="ORIGINALWIDTH" val="99,0976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{F}_Q[\rho_\varphi]  = \min_{\ket{\Psi_\varphi}} {F}_Q[\ket{\Psi_\varphi}]$$&#10; \end{document}&#10;"/>
  <p:tag name="IGUANATEXSIZE" val="20"/>
  <p:tag name="IGUANATEXCURSOR" val="582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,9589"/>
  <p:tag name="ORIGINALWIDTH" val="118,9124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Tr {F}_Q[\rho_\varphi]  = \min_{\ket{\Psi_\varphi}} \Tr {F}_Q[\ket{\Psi_\varphi}]$$&#10; \end{document}&#10;"/>
  <p:tag name="IGUANATEXSIZE" val="20"/>
  <p:tag name="IGUANATEXCURSOR" val="590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,77268"/>
  <p:tag name="ORIGINALWIDTH" val="174,4794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\Tr F_Q[\mathcal{E}_{\boldsymbol{\theta}}(\rho)]  = 4 \min_{\{h_i\}_{i=1}^\mathfrak{p}} \| \sum_i \alpha_i(h_i) \| $$&#10; \end{document}&#10;"/>
  <p:tag name="IGUANATEXSIZE" val="20"/>
  <p:tag name="IGUANATEXCURSOR" val="654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78,4402"/>
  <p:tag name="ORIGINALWIDTH" val="3429,321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alpha_i(h_i) = \sum_k &#10;\left(\partial_i{K}_{k}^{\boldsymbol{\theta}} + i \sum_j  (h_i)_{k}^j {K}_{j}^{\boldsymbol{\theta}} \right)^\dagger \left(\partial_i{K}_{k}^{\boldsymbol{\theta}} + i \sum_j  (h_i)_{k}^j {K}_{j}^{\boldsymbol{\theta}} \right)$$&#10;\end{document}&#10;"/>
  <p:tag name="IGUANATEXSIZE" val="20"/>
  <p:tag name="IGUANATEXCURSOR" val="874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95158"/>
  <p:tag name="ORIGINALWIDTH" val="6,064409"/>
  <p:tag name="EMFCHILD" val="Tru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9554701"/>
  <p:tag name="ORIGINALWIDTH" val="3,303955"/>
  <p:tag name="EMFCHILD" val="True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0355"/>
  <p:tag name="ORIGINALWIDTH" val="7,791842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\Tr F_Q[\mathcal{E}_{\boldsymbol{\theta}}(\rho)]  = 4 \min_{\{h_i\}_{i=1}^\mathfrak{p}} \| \sum_i \alpha_i(h_i) \| $$&#10; \end{document}&#10;"/>
  <p:tag name="IGUANATEXSIZE" val="20"/>
  <p:tag name="IGUANATEXCURSOR" val="654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76752"/>
  <p:tag name="ORIGINALWIDTH" val="4,499529"/>
  <p:tag name="EMFCHILD" val="True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91469"/>
  <p:tag name="ORIGINALWIDTH" val="5,02829"/>
  <p:tag name="EMFCHILD" val="True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71671"/>
  <p:tag name="ORIGINALWIDTH" val="3,56866"/>
  <p:tag name="EMFCHILD" val="True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97966"/>
  <p:tag name="ORIGINALWIDTH" val="6,474917"/>
  <p:tag name="EMFCHILD" val="True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0355"/>
  <p:tag name="ORIGINALWIDTH" val="3,352166"/>
  <p:tag name="EMFCHILD" val="True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28526"/>
  <p:tag name="ORIGINALWIDTH" val="7,091243"/>
  <p:tag name="EMFCHILD" val="True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97691"/>
  <p:tag name="ORIGINALWIDTH" val="5,307644"/>
  <p:tag name="EMFCHILD" val="True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18903"/>
  <p:tag name="ORIGINALWIDTH" val="1,366782"/>
  <p:tag name="EMFCHILD" val="True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40741"/>
  <p:tag name="ORIGINALWIDTH" val="5,357501"/>
  <p:tag name="EMFCHILD" val="Tru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80812"/>
  <p:tag name="ORIGINALWIDTH" val="5,645505"/>
  <p:tag name="EMFCHILD" val="True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063953"/>
  <p:tag name="ORIGINALWIDTH" val="3,799133"/>
  <p:tag name="EMFCHILD" val="True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18903"/>
  <p:tag name="ORIGINALWIDTH" val="2,314595"/>
  <p:tag name="EMFCHILD" val="True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04365"/>
  <p:tag name="ORIGINALWIDTH" val="4,709034"/>
  <p:tag name="EMFCHILD" val="True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18903"/>
  <p:tag name="ORIGINALWIDTH" val="2,314595"/>
  <p:tag name="EMFCHILD" val="True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18903"/>
  <p:tag name="ORIGINALWIDTH" val="1,366782"/>
  <p:tag name="EMFCHILD" val="True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84217"/>
  <p:tag name="ORIGINALWIDTH" val="6,634565"/>
  <p:tag name="EMFCHILD" val="True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97966"/>
  <p:tag name="ORIGINALWIDTH" val="4,419684"/>
  <p:tag name="EMFCHILD" val="True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0355"/>
  <p:tag name="ORIGINALWIDTH" val="7,791842"/>
  <p:tag name="EMFCHILD" val="True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16445"/>
  <p:tag name="ORIGINALWIDTH" val="2,134996"/>
  <p:tag name="EMFCHILD" val="True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0355"/>
  <p:tag name="ORIGINALWIDTH" val="5,018294"/>
  <p:tag name="EMFCHILD" val="Tru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8698"/>
  <p:tag name="ORIGINALWIDTH" val="6,617834"/>
  <p:tag name="EMFCHILD" val="True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32327"/>
  <p:tag name="ORIGINALWIDTH" val="2,765543"/>
  <p:tag name="EMFCHILD" val="True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02113"/>
  <p:tag name="ORIGINALWIDTH" val="3,806121"/>
  <p:tag name="EMFCHILD" val="True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454064"/>
  <p:tag name="ORIGINALWIDTH" val="1,755887"/>
  <p:tag name="EMFCHILD" val="True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32327"/>
  <p:tag name="ORIGINALWIDTH" val="2,765543"/>
  <p:tag name="EMFCHILD" val="True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831066"/>
  <p:tag name="ORIGINALWIDTH" val="2,504149"/>
  <p:tag name="EMFCHILD" val="True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454064"/>
  <p:tag name="ORIGINALWIDTH" val="1,755887"/>
  <p:tag name="EMFCHILD" val="True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497771"/>
  <p:tag name="ORIGINALWIDTH" val="4,155324"/>
  <p:tag name="EMFCHILD" val="True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392942"/>
  <p:tag name="ORIGINALWIDTH" val="2,050194"/>
  <p:tag name="EMFCHILD" val="True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18903"/>
  <p:tag name="ORIGINALWIDTH" val="2,344542"/>
  <p:tag name="EMFCHILD" val="True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,26465"/>
  <p:tag name="ORIGINALWIDTH" val="13,27909"/>
  <p:tag name="EMFCHILD" val="Tru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4243"/>
  <p:tag name="ORIGINALWIDTH" val="3,274185"/>
  <p:tag name="EMFCHILD" val="True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00063"/>
  <p:tag name="ORIGINALWIDTH" val="2,11606"/>
  <p:tag name="EMFCHILD" val="True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1563"/>
  <p:tag name="ORIGINALWIDTH" val="5,596953"/>
  <p:tag name="EMFCHILD" val="True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00063"/>
  <p:tag name="ORIGINALWIDTH" val="2,11606"/>
  <p:tag name="EMFCHILD" val="True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18903"/>
  <p:tag name="ORIGINALWIDTH" val="2,314595"/>
  <p:tag name="EMFCHILD" val="True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83249"/>
  <p:tag name="ORIGINALWIDTH" val="4,898589"/>
  <p:tag name="EMFCHILD" val="True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00063"/>
  <p:tag name="ORIGINALWIDTH" val="2,11606"/>
  <p:tag name="EMFCHILD" val="True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18903"/>
  <p:tag name="ORIGINALWIDTH" val="2,314595"/>
  <p:tag name="EMFCHILD" val="True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18903"/>
  <p:tag name="ORIGINALWIDTH" val="2,344542"/>
  <p:tag name="EMFCHILD" val="True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55473"/>
  <p:tag name="ORIGINALWIDTH" val="6,452369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Tr {F}_Q[\rho_\varphi]  = \min_{\ket{\Psi_\varphi}} \Tr {F}_Q[\ket{\Psi_\varphi}]$$&#10; \end{document}&#10;"/>
  <p:tag name="IGUANATEXSIZE" val="20"/>
  <p:tag name="IGUANATEXCURSOR" val="590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41097"/>
  <p:tag name="ORIGINALWIDTH" val="3,340516"/>
  <p:tag name="EMFCHILD" val="Tru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4109224"/>
  <p:tag name="ORIGINALWIDTH" val="31,55117"/>
  <p:tag name="EMFCHILD" val="True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86288"/>
  <p:tag name="ORIGINALWIDTH" val="7,066572"/>
  <p:tag name="EMFCHILD" val="True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51022"/>
  <p:tag name="ORIGINALWIDTH" val="5,289159"/>
  <p:tag name="EMFCHILD" val="True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27397"/>
  <p:tag name="ORIGINALWIDTH" val="1,362049"/>
  <p:tag name="EMFCHILD" val="True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60263"/>
  <p:tag name="ORIGINALWIDTH" val="4,692643"/>
  <p:tag name="EMFCHILD" val="True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24982"/>
  <p:tag name="ORIGINALWIDTH" val="4,356595"/>
  <p:tag name="EMFCHILD" val="True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27397"/>
  <p:tag name="ORIGINALWIDTH" val="1,362049"/>
  <p:tag name="EMFCHILD" val="True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404087"/>
  <p:tag name="ORIGINALWIDTH" val="6,611463"/>
  <p:tag name="EMFCHILD" val="True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41097"/>
  <p:tag name="ORIGINALWIDTH" val="7,764723"/>
  <p:tag name="EMFCHILD" val="True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7329"/>
  <p:tag name="ORIGINALWIDTH" val="2,127581"/>
  <p:tag name="EMFCHILD" val="True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41097"/>
  <p:tag name="ORIGINALWIDTH" val="5,000852"/>
  <p:tag name="EMFCHILD" val="Tru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,32874"/>
  <p:tag name="ORIGINALWIDTH" val="9,028809"/>
  <p:tag name="EMFCHILD" val="True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91761"/>
  <p:tag name="ORIGINALWIDTH" val="0,3409939"/>
  <p:tag name="EMFCHILD" val="True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1197"/>
  <p:tag name="ORIGINALWIDTH" val="5,122128"/>
  <p:tag name="EMFCHILD" val="True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390395"/>
  <p:tag name="ORIGINALWIDTH" val="3,504556"/>
  <p:tag name="EMFCHILD" val="True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84574"/>
  <p:tag name="ORIGINALWIDTH" val="1,712016"/>
  <p:tag name="EMFCHILD" val="True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55473"/>
  <p:tag name="ORIGINALWIDTH" val="6,452369"/>
  <p:tag name="EMFCHILD" val="True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41097"/>
  <p:tag name="ORIGINALWIDTH" val="3,340516"/>
  <p:tag name="EMFCHILD" val="True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86288"/>
  <p:tag name="ORIGINALWIDTH" val="7,066572"/>
  <p:tag name="EMFCHILD" val="True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51022"/>
  <p:tag name="ORIGINALWIDTH" val="5,289159"/>
  <p:tag name="EMFCHILD" val="True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27397"/>
  <p:tag name="ORIGINALWIDTH" val="1,362049"/>
  <p:tag name="EMFCHILD" val="True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27397"/>
  <p:tag name="ORIGINALWIDTH" val="0,3976777"/>
  <p:tag name="EMFCHILD" val="Tru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4109224"/>
  <p:tag name="ORIGINALWIDTH" val="21,62934"/>
  <p:tag name="EMFCHILD" val="True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17104"/>
  <p:tag name="ORIGINALWIDTH" val="6,591562"/>
  <p:tag name="EMFCHILD" val="True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24982"/>
  <p:tag name="ORIGINALWIDTH" val="4,356595"/>
  <p:tag name="EMFCHILD" val="True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27397"/>
  <p:tag name="ORIGINALWIDTH" val="2,21705"/>
  <p:tag name="EMFCHILD" val="True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27397"/>
  <p:tag name="ORIGINALWIDTH" val="1,362049"/>
  <p:tag name="EMFCHILD" val="True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86286"/>
  <p:tag name="ORIGINALWIDTH" val="7,116605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{F}_Q[\rho_\varphi]  = \min_{\ket{\Psi_\varphi}} {F}_Q[\ket{\Psi_\varphi}]$$&#10; \end{document}&#10;"/>
  <p:tag name="IGUANATEXSIZE" val="20"/>
  <p:tag name="IGUANATEXCURSOR" val="582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50999"/>
  <p:tag name="ORIGINALWIDTH" val="5,326615"/>
  <p:tag name="EMFCHILD" val="True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27396"/>
  <p:tag name="ORIGINALWIDTH" val="1,371683"/>
  <p:tag name="EMFCHILD" val="True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60252"/>
  <p:tag name="ORIGINALWIDTH" val="4,725855"/>
  <p:tag name="EMFCHILD" val="True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24986"/>
  <p:tag name="ORIGINALWIDTH" val="4,387432"/>
  <p:tag name="EMFCHILD" val="True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27396"/>
  <p:tag name="ORIGINALWIDTH" val="1,371683"/>
  <p:tag name="EMFCHILD" val="Tru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60261"/>
  <p:tag name="ORIGINALWIDTH" val="4,633445"/>
  <p:tag name="EMFCHILD" val="True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404088"/>
  <p:tag name="ORIGINALWIDTH" val="6,658256"/>
  <p:tag name="EMFCHILD" val="True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41068"/>
  <p:tag name="ORIGINALWIDTH" val="7,819705"/>
  <p:tag name="EMFCHILD" val="True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73282"/>
  <p:tag name="ORIGINALWIDTH" val="2,142662"/>
  <p:tag name="EMFCHILD" val="True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41068"/>
  <p:tag name="ORIGINALWIDTH" val="5,036239"/>
  <p:tag name="EMFCHILD" val="True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91769"/>
  <p:tag name="ORIGINALWIDTH" val="0,3434028"/>
  <p:tag name="EMFCHILD" val="True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11973"/>
  <p:tag name="ORIGINALWIDTH" val="5,158412"/>
  <p:tag name="EMFCHILD" val="True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390401"/>
  <p:tag name="ORIGINALWIDTH" val="3,529372"/>
  <p:tag name="EMFCHILD" val="True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84562"/>
  <p:tag name="ORIGINALWIDTH" val="1,724125"/>
  <p:tag name="EMFCHILD" val="True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86286"/>
  <p:tag name="ORIGINALWIDTH" val="7,116605"/>
  <p:tag name="EMFCHILD" val="True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50999"/>
  <p:tag name="ORIGINALWIDTH" val="5,326615"/>
  <p:tag name="EMFCHILD" val="Tru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27394"/>
  <p:tag name="ORIGINALWIDTH" val="0,3968545"/>
  <p:tag name="EMFCHILD" val="True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27396"/>
  <p:tag name="ORIGINALWIDTH" val="1,371683"/>
  <p:tag name="EMFCHILD" val="True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27396"/>
  <p:tag name="ORIGINALWIDTH" val="0,4004879"/>
  <p:tag name="EMFCHILD" val="True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17112"/>
  <p:tag name="ORIGINALWIDTH" val="6,638248"/>
  <p:tag name="EMFCHILD" val="True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24986"/>
  <p:tag name="ORIGINALWIDTH" val="4,387432"/>
  <p:tag name="EMFCHILD" val="True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27396"/>
  <p:tag name="ORIGINALWIDTH" val="2,232766"/>
  <p:tag name="EMFCHILD" val="True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27396"/>
  <p:tag name="ORIGINALWIDTH" val="1,371683"/>
  <p:tag name="EMFCHILD" val="True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,39412"/>
  <p:tag name="ORIGINALWIDTH" val="296,4084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 \Tr F_Q^{(l+1)} \leq F_Q^{(l)} + 4 \min_{\{h_i\}_i} \left(\left\| \sum_{i=1}^\mathfrak{p} \alpha_i(h_i))  \right\| + &#10;   \sqrt{\Tr F_{Q}^{(l)}} \sqrt{\left\| \sum_i \beta_i(h_i)^2\right\|} \right)$$&#10; \end{document}&#10;"/>
  <p:tag name="IGUANATEXSIZE" val="20"/>
  <p:tag name="IGUANATEXCURSOR" val="71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51"/>
  <p:tag name="ORIGINALWIDTH" val="43,57243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beta_i(h_i) = 0$$&#10; \end{document}&#10;"/>
  <p:tag name="IGUANATEXSIZE" val="20"/>
  <p:tag name="IGUANATEXCURSOR" val="549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,30659"/>
  <p:tag name="ORIGINALWIDTH" val="171,7603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 \Tr F_Q^{(N)} \leq 4 N \min_{\{h_i\}_i, \beta_i(h_i)=0} \left\| \sum_{i=1}^\mathfrak{p} \alpha_i(h_i))  \right\|$$&#10; \end{document}&#10;"/>
  <p:tag name="IGUANATEXSIZE" val="20"/>
  <p:tag name="IGUANATEXCURSOR" val="55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76"/>
  <p:tag name="ORIGINALWIDTH" val="6,475072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 \Tr F_Q^{(N)} \leq 4 N \min_{\{h_i\}_i, \beta_i(h_i)=0} \left\| \sum_{i=1}^\mathfrak{p} \alpha_i(h_i))  \right\|$$&#10; \end{document}&#10;"/>
  <p:tag name="IGUANATEXSIZE" val="20"/>
  <p:tag name="IGUANATEXCURSOR" val="55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54078"/>
  <p:tag name="ORIGINALWIDTH" val="5,566119"/>
  <p:tag name="EMFCHILD" val="True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68"/>
  <p:tag name="ORIGINALWIDTH" val="3,352259"/>
  <p:tag name="EMFCHILD" val="True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74594"/>
  <p:tag name="ORIGINALWIDTH" val="7,091427"/>
  <p:tag name="EMFCHILD" val="True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6685"/>
  <p:tag name="ORIGINALWIDTH" val="1,815789"/>
  <p:tag name="EMFCHILD" val="True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63128"/>
  <p:tag name="ORIGINALWIDTH" val="6,22264"/>
  <p:tag name="EMFCHILD" val="True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6685"/>
  <p:tag name="ORIGINALWIDTH" val="1,808828"/>
  <p:tag name="EMFCHILD" val="True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55519"/>
  <p:tag name="ORIGINALWIDTH" val="5,307765"/>
  <p:tag name="EMFCHILD" val="True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701096"/>
  <p:tag name="ORIGINALWIDTH" val="6,095965"/>
  <p:tag name="EMFCHILD" val="True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76"/>
  <p:tag name="ORIGINALWIDTH" val="4,419816"/>
  <p:tag name="EMFCHILD" val="True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04478"/>
  <p:tag name="ORIGINALWIDTH" val="8,400632"/>
  <p:tag name="EMFCHILD" val="True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68"/>
  <p:tag name="ORIGINALWIDTH" val="7,79204"/>
  <p:tag name="EMFCHILD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060669"/>
  <p:tag name="ORIGINALWIDTH" val="6,696969"/>
  <p:tag name="EMFCHILD" val="Tru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27394"/>
  <p:tag name="ORIGINALWIDTH" val="0,3968545"/>
  <p:tag name="EMFCHILD" val="True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64986"/>
  <p:tag name="ORIGINALWIDTH" val="2,135077"/>
  <p:tag name="EMFCHILD" val="True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68"/>
  <p:tag name="ORIGINALWIDTH" val="5,018425"/>
  <p:tag name="EMFCHILD" val="True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73819"/>
  <p:tag name="ORIGINALWIDTH" val="2,765622"/>
  <p:tag name="EMFCHILD" val="True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09555"/>
  <p:tag name="ORIGINALWIDTH" val="3,806216"/>
  <p:tag name="EMFCHILD" val="True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377319"/>
  <p:tag name="ORIGINALWIDTH" val="1,755932"/>
  <p:tag name="EMFCHILD" val="True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73819"/>
  <p:tag name="ORIGINALWIDTH" val="2,765622"/>
  <p:tag name="EMFCHILD" val="True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377319"/>
  <p:tag name="ORIGINALWIDTH" val="1,755932"/>
  <p:tag name="EMFCHILD" val="True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147933"/>
  <p:tag name="ORIGINALWIDTH" val="0,8869542"/>
  <p:tag name="EMFCHILD" val="True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69458"/>
  <p:tag name="ORIGINALWIDTH" val="4,08041"/>
  <p:tag name="EMFCHILD" val="True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377319"/>
  <p:tag name="ORIGINALWIDTH" val="1,755932"/>
  <p:tag name="EMFCHILD" val="Tru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75326"/>
  <p:tag name="ORIGINALWIDTH" val="3,069788"/>
  <p:tag name="EMFCHILD" val="True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6685"/>
  <p:tag name="ORIGINALWIDTH" val="1,815789"/>
  <p:tag name="EMFCHILD" val="True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09555"/>
  <p:tag name="ORIGINALWIDTH" val="3,806216"/>
  <p:tag name="EMFCHILD" val="True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377319"/>
  <p:tag name="ORIGINALWIDTH" val="1,755932"/>
  <p:tag name="EMFCHILD" val="True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6685"/>
  <p:tag name="ORIGINALWIDTH" val="1,808828"/>
  <p:tag name="EMFCHILD" val="True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875952"/>
  <p:tag name="ORIGINALWIDTH" val="5,140166"/>
  <p:tag name="EMFCHILD" val="True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70097"/>
  <p:tag name="ORIGINALWIDTH" val="3,240538"/>
  <p:tag name="EMFCHILD" val="True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95997"/>
  <p:tag name="ORIGINALWIDTH" val="2,643881"/>
  <p:tag name="EMFCHILD" val="True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95997"/>
  <p:tag name="ORIGINALWIDTH" val="2,643881"/>
  <p:tag name="EMFCHILD" val="True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95997"/>
  <p:tag name="ORIGINALWIDTH" val="2,643881"/>
  <p:tag name="EMFCHILD" val="True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95997"/>
  <p:tag name="ORIGINALWIDTH" val="2,643881"/>
  <p:tag name="EMFCHILD" val="Tru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43"/>
  <p:tag name="ORIGINALWIDTH" val="0,373582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0}$&#10;\end{document}&#10;"/>
  <p:tag name="IGUANATEXSIZE" val="20"/>
  <p:tag name="IGUANATEXCURSOR" val="562"/>
  <p:tag name="TRANSPARENCY" val="True"/>
  <p:tag name="LATEXENGINEID" val="0"/>
  <p:tag name="TEMPFOLDER" val="C:\Users\rafal\Documents\000\"/>
  <p:tag name="LATEXFORMHEIGHT" val="429"/>
  <p:tag name="LATEXFORMWIDTH" val="449,25"/>
  <p:tag name="LATEXFORMWRAP" val="True"/>
  <p:tag name="BITMAPVECTOR" val="1"/>
  <p:tag name="EMFCHILD" val="True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95997"/>
  <p:tag name="ORIGINALWIDTH" val="2,643881"/>
  <p:tag name="EMFCHILD" val="True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244329"/>
  <p:tag name="ORIGINALWIDTH" val="3,184659"/>
  <p:tag name="EMFCHILD" val="True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,94767"/>
  <p:tag name="ORIGINALWIDTH" val="13,27942"/>
  <p:tag name="EMFCHILD" val="True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93398"/>
  <p:tag name="ORIGINALWIDTH" val="2,116107"/>
  <p:tag name="EMFCHILD" val="True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875952"/>
  <p:tag name="ORIGINALWIDTH" val="5,140166"/>
  <p:tag name="EMFCHILD" val="True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605"/>
  <p:tag name="ORIGINALWIDTH" val="2,542143"/>
  <p:tag name="EMFCHILD" val="True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13075"/>
  <p:tag name="ORIGINALWIDTH" val="5,597106"/>
  <p:tag name="EMFCHILD" val="True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93398"/>
  <p:tag name="ORIGINALWIDTH" val="2,116107"/>
  <p:tag name="EMFCHILD" val="True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14"/>
  <p:tag name="ORIGINALWIDTH" val="2,314648"/>
  <p:tag name="EMFCHILD" val="True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3661"/>
  <p:tag name="ORIGINALWIDTH" val="4,898711"/>
  <p:tag name="EMFCHILD" val="Tru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82913"/>
  <p:tag name="ORIGINALWIDTH" val="3,932126"/>
  <p:tag name="EMFCHILD" val="True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93398"/>
  <p:tag name="ORIGINALWIDTH" val="2,116107"/>
  <p:tag name="EMFCHILD" val="True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14"/>
  <p:tag name="ORIGINALWIDTH" val="2,314648"/>
  <p:tag name="EMFCHILD" val="True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14"/>
  <p:tag name="ORIGINALWIDTH" val="2,314648"/>
  <p:tag name="EMFCHILD" val="True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95997"/>
  <p:tag name="ORIGINALWIDTH" val="2,643881"/>
  <p:tag name="EMFCHILD" val="True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95997"/>
  <p:tag name="ORIGINALWIDTH" val="2,643881"/>
  <p:tag name="EMFCHILD" val="True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95997"/>
  <p:tag name="ORIGINALWIDTH" val="2,643881"/>
  <p:tag name="EMFCHILD" val="True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95997"/>
  <p:tag name="ORIGINALWIDTH" val="2,643881"/>
  <p:tag name="EMFCHILD" val="True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95997"/>
  <p:tag name="ORIGINALWIDTH" val="2,643881"/>
  <p:tag name="EMFCHILD" val="True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742198"/>
  <p:tag name="ORIGINALWIDTH" val="5,46173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beta_i(h_i) = 0$$&#10; \end{document}&#10;"/>
  <p:tag name="IGUANATEXSIZE" val="20"/>
  <p:tag name="IGUANATEXCURSOR" val="549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6051"/>
  <p:tag name="ORIGINALWIDTH" val="2,125064"/>
  <p:tag name="EMFCHILD" val="Tru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43"/>
  <p:tag name="ORIGINALWIDTH" val="2,082795"/>
  <p:tag name="EMFCHILD" val="True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51"/>
  <p:tag name="ORIGINALWIDTH" val="2,324441"/>
  <p:tag name="EMFCHILD" val="True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48058"/>
  <p:tag name="ORIGINALWIDTH" val="4,919437"/>
  <p:tag name="EMFCHILD" val="True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6051"/>
  <p:tag name="ORIGINALWIDTH" val="2,125064"/>
  <p:tag name="EMFCHILD" val="True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51"/>
  <p:tag name="ORIGINALWIDTH" val="2,324441"/>
  <p:tag name="EMFCHILD" val="True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272973"/>
  <p:tag name="ORIGINALWIDTH" val="6,662782"/>
  <p:tag name="EMFCHILD" val="True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82911"/>
  <p:tag name="ORIGINALWIDTH" val="4,218094"/>
  <p:tag name="EMFCHILD" val="True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99111"/>
  <p:tag name="ORIGINALWIDTH" val="6,465742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 \Tr F_Q^{(l+1)} \leq F_Q^{(l)} + 4 \min_{\{h_i\}_i} \left(\left\| \sum_{i=1}^\mathfrak{p} \alpha_i(h_i))  \right\| + &#10;   \sqrt{\Tr F_{Q}^{(l)}} \sqrt{\left\| \sum_i \beta_i(h_i)^2\right\|} \right)$$&#10; \end{document}&#10;"/>
  <p:tag name="IGUANATEXSIZE" val="20"/>
  <p:tag name="IGUANATEXCURSOR" val="71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73714"/>
  <p:tag name="ORIGINALWIDTH" val="3,347446"/>
  <p:tag name="EMFCHILD" val="True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28805"/>
  <p:tag name="ORIGINALWIDTH" val="7,081211"/>
  <p:tag name="EMFCHILD" val="True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19789"/>
  <p:tag name="ORIGINALWIDTH" val="1,813189"/>
  <p:tag name="EMFCHILD" val="Tru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q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"/>
  <p:tag name="PICTUREFILESIZE" val="424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76404"/>
  <p:tag name="ORIGINALWIDTH" val="1,562124"/>
  <p:tag name="EMFCHILD" val="True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104972"/>
  <p:tag name="ORIGINALWIDTH" val="5,13274"/>
  <p:tag name="EMFCHILD" val="True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99324"/>
  <p:tag name="ORIGINALWIDTH" val="2,53846"/>
  <p:tag name="EMFCHILD" val="True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19789"/>
  <p:tag name="ORIGINALWIDTH" val="1,806201"/>
  <p:tag name="EMFCHILD" val="True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13267"/>
  <p:tag name="ORIGINALWIDTH" val="5,300117"/>
  <p:tag name="EMFCHILD" val="True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649075"/>
  <p:tag name="ORIGINALWIDTH" val="6,087161"/>
  <p:tag name="EMFCHILD" val="True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28805"/>
  <p:tag name="ORIGINALWIDTH" val="7,081211"/>
  <p:tag name="EMFCHILD" val="True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19789"/>
  <p:tag name="ORIGINALWIDTH" val="1,813189"/>
  <p:tag name="EMFCHILD" val="True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76404"/>
  <p:tag name="ORIGINALWIDTH" val="1,562124"/>
  <p:tag name="EMFCHILD" val="True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19789"/>
  <p:tag name="ORIGINALWIDTH" val="1,806201"/>
  <p:tag name="EMFCHILD" val="Tru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p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464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13267"/>
  <p:tag name="ORIGINALWIDTH" val="5,300117"/>
  <p:tag name="EMFCHILD" val="True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90278"/>
  <p:tag name="ORIGINALWIDTH" val="6,625153"/>
  <p:tag name="EMFCHILD" val="True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99111"/>
  <p:tag name="ORIGINALWIDTH" val="4,413423"/>
  <p:tag name="EMFCHILD" val="True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73714"/>
  <p:tag name="ORIGINALWIDTH" val="7,780799"/>
  <p:tag name="EMFCHILD" val="True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19972"/>
  <p:tag name="ORIGINALWIDTH" val="2,131981"/>
  <p:tag name="EMFCHILD" val="True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73714"/>
  <p:tag name="ORIGINALWIDTH" val="5,011205"/>
  <p:tag name="EMFCHILD" val="True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26719"/>
  <p:tag name="ORIGINALWIDTH" val="2,761628"/>
  <p:tag name="EMFCHILD" val="True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76404"/>
  <p:tag name="ORIGINALWIDTH" val="3,800744"/>
  <p:tag name="EMFCHILD" val="True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354501"/>
  <p:tag name="ORIGINALWIDTH" val="1,7534"/>
  <p:tag name="EMFCHILD" val="True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26719"/>
  <p:tag name="ORIGINALWIDTH" val="2,761628"/>
  <p:tag name="EMFCHILD" val="Tru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354501"/>
  <p:tag name="ORIGINALWIDTH" val="1,7534"/>
  <p:tag name="EMFCHILD" val="True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,90063"/>
  <p:tag name="ORIGINALWIDTH" val="5,489407"/>
  <p:tag name="EMFCHILD" val="True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,90063"/>
  <p:tag name="ORIGINALWIDTH" val="5,489407"/>
  <p:tag name="EMFCHILD" val="True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5278"/>
  <p:tag name="ORIGINALWIDTH" val="2,640093"/>
  <p:tag name="EMFCHILD" val="True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5278"/>
  <p:tag name="ORIGINALWIDTH" val="2,640093"/>
  <p:tag name="EMFCHILD" val="True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5278"/>
  <p:tag name="ORIGINALWIDTH" val="2,640093"/>
  <p:tag name="EMFCHILD" val="True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5278"/>
  <p:tag name="ORIGINALWIDTH" val="2,640093"/>
  <p:tag name="EMFCHILD" val="True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5278"/>
  <p:tag name="ORIGINALWIDTH" val="2,640093"/>
  <p:tag name="EMFCHILD" val="True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208874"/>
  <p:tag name="ORIGINALWIDTH" val="3,18007"/>
  <p:tag name="EMFCHILD" val="True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,85344"/>
  <p:tag name="ORIGINALWIDTH" val="13,26026"/>
  <p:tag name="EMFCHILD" val="Tru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6167"/>
  <p:tag name="ORIGINALWIDTH" val="2,113058"/>
  <p:tag name="EMFCHILD" val="True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863277"/>
  <p:tag name="ORIGINALWIDTH" val="5,13274"/>
  <p:tag name="EMFCHILD" val="True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99324"/>
  <p:tag name="ORIGINALWIDTH" val="2,53846"/>
  <p:tag name="EMFCHILD" val="True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82574"/>
  <p:tag name="ORIGINALWIDTH" val="5,589028"/>
  <p:tag name="EMFCHILD" val="True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6167"/>
  <p:tag name="ORIGINALWIDTH" val="2,113058"/>
  <p:tag name="EMFCHILD" val="True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895306"/>
  <p:tag name="ORIGINALWIDTH" val="2,311322"/>
  <p:tag name="EMFCHILD" val="True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76192"/>
  <p:tag name="ORIGINALWIDTH" val="4,891654"/>
  <p:tag name="EMFCHILD" val="True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6167"/>
  <p:tag name="ORIGINALWIDTH" val="2,113058"/>
  <p:tag name="EMFCHILD" val="True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895306"/>
  <p:tag name="ORIGINALWIDTH" val="2,311322"/>
  <p:tag name="EMFCHILD" val="True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895306"/>
  <p:tag name="ORIGINALWIDTH" val="2,311322"/>
  <p:tag name="EMFCHILD" val="Tru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5278"/>
  <p:tag name="ORIGINALWIDTH" val="2,640093"/>
  <p:tag name="EMFCHILD" val="True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5278"/>
  <p:tag name="ORIGINALWIDTH" val="2,640093"/>
  <p:tag name="EMFCHILD" val="True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5278"/>
  <p:tag name="ORIGINALWIDTH" val="2,640093"/>
  <p:tag name="EMFCHILD" val="True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5278"/>
  <p:tag name="ORIGINALWIDTH" val="2,640093"/>
  <p:tag name="EMFCHILD" val="True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5278"/>
  <p:tag name="ORIGINALWIDTH" val="2,640093"/>
  <p:tag name="EMFCHILD" val="True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90278"/>
  <p:tag name="ORIGINALWIDTH" val="6,625153"/>
  <p:tag name="EMFCHILD" val="True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,81157"/>
  <p:tag name="ORIGINALWIDTH" val="9,065976"/>
  <p:tag name="EMFCHILD" val="True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95777"/>
  <p:tag name="ORIGINALWIDTH" val="27,34195"/>
  <p:tag name="EMFCHILD" val="True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99111"/>
  <p:tag name="ORIGINALWIDTH" val="6,465742"/>
  <p:tag name="EMFCHILD" val="True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73714"/>
  <p:tag name="ORIGINALWIDTH" val="3,347446"/>
  <p:tag name="EMFCHILD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33504"/>
  <p:tag name="ORIGINALWIDTH" val="3,313346"/>
  <p:tag name="EMFCHILD" val="Tru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28805"/>
  <p:tag name="ORIGINALWIDTH" val="7,081211"/>
  <p:tag name="EMFCHILD" val="True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19789"/>
  <p:tag name="ORIGINALWIDTH" val="1,813189"/>
  <p:tag name="EMFCHILD" val="True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76404"/>
  <p:tag name="ORIGINALWIDTH" val="1,562124"/>
  <p:tag name="EMFCHILD" val="True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19789"/>
  <p:tag name="ORIGINALWIDTH" val="1,806201"/>
  <p:tag name="EMFCHILD" val="True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13267"/>
  <p:tag name="ORIGINALWIDTH" val="5,300117"/>
  <p:tag name="EMFCHILD" val="True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135088"/>
  <p:tag name="ORIGINALWIDTH" val="3,726"/>
  <p:tag name="EMFCHILD" val="True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33002"/>
  <p:tag name="ORIGINALWIDTH" val="0,3984829"/>
  <p:tag name="EMFCHILD" val="True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33002"/>
  <p:tag name="ORIGINALWIDTH" val="0,3984829"/>
  <p:tag name="EMFCHILD" val="True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,00949"/>
  <p:tag name="ORIGINALWIDTH" val="6,286402"/>
  <p:tag name="EMFCHILD" val="True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95777"/>
  <p:tag name="ORIGINALWIDTH" val="57,34749"/>
  <p:tag name="EMFCHILD" val="Tru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119685"/>
  <p:tag name="ORIGINALWIDTH" val="22,65441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e^{i \frac{\sigma_z}{2} \varphi} $&#10;\end{document}&#10;"/>
  <p:tag name="IGUANATEXSIZE" val="20"/>
  <p:tag name="IGUANATEXCURSOR" val="62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5278"/>
  <p:tag name="ORIGINALWIDTH" val="2,640093"/>
  <p:tag name="EMFCHILD" val="True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5278"/>
  <p:tag name="ORIGINALWIDTH" val="2,640093"/>
  <p:tag name="EMFCHILD" val="True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5278"/>
  <p:tag name="ORIGINALWIDTH" val="2,640093"/>
  <p:tag name="EMFCHILD" val="True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5278"/>
  <p:tag name="ORIGINALWIDTH" val="2,640093"/>
  <p:tag name="EMFCHILD" val="True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5278"/>
  <p:tag name="ORIGINALWIDTH" val="2,640093"/>
  <p:tag name="EMFCHILD" val="True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,85344"/>
  <p:tag name="ORIGINALWIDTH" val="13,26026"/>
  <p:tag name="EMFCHILD" val="True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6167"/>
  <p:tag name="ORIGINALWIDTH" val="2,113058"/>
  <p:tag name="EMFCHILD" val="True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05787"/>
  <p:tag name="ORIGINALWIDTH" val="5,430883"/>
  <p:tag name="EMFCHILD" val="True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6167"/>
  <p:tag name="ORIGINALWIDTH" val="2,113058"/>
  <p:tag name="EMFCHILD" val="True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895306"/>
  <p:tag name="ORIGINALWIDTH" val="2,311322"/>
  <p:tag name="EMFCHILD" val="Tru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99633"/>
  <p:tag name="ORIGINALWIDTH" val="56,37378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_\varphi} = U_\varphi \ket{\psi} $&#10;\end{document}&#10;"/>
  <p:tag name="IGUANATEXSIZE" val="20"/>
  <p:tag name="IGUANATEXCURSOR" val="667"/>
  <p:tag name="TRANSPARENCY" val="True"/>
  <p:tag name="LATEXENGINEID" val="0"/>
  <p:tag name="TEMPFOLDER" val="C:\Users\rafal\Documents\000\"/>
  <p:tag name="LATEXFORMHEIGHT" val="409,5"/>
  <p:tag name="LATEXFORMWIDTH" val="461,25"/>
  <p:tag name="LATEXFORMWRAP" val="True"/>
  <p:tag name="BITMAPVECTOR" val="1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76192"/>
  <p:tag name="ORIGINALWIDTH" val="4,891654"/>
  <p:tag name="EMFCHILD" val="True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6167"/>
  <p:tag name="ORIGINALWIDTH" val="2,113058"/>
  <p:tag name="EMFCHILD" val="True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895306"/>
  <p:tag name="ORIGINALWIDTH" val="2,311322"/>
  <p:tag name="EMFCHILD" val="True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99324"/>
  <p:tag name="ORIGINALWIDTH" val="3,082433"/>
  <p:tag name="EMFCHILD" val="True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5278"/>
  <p:tag name="ORIGINALWIDTH" val="2,640093"/>
  <p:tag name="EMFCHILD" val="True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5278"/>
  <p:tag name="ORIGINALWIDTH" val="2,640093"/>
  <p:tag name="EMFCHILD" val="True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5278"/>
  <p:tag name="ORIGINALWIDTH" val="2,640093"/>
  <p:tag name="EMFCHILD" val="True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5278"/>
  <p:tag name="ORIGINALWIDTH" val="2,640093"/>
  <p:tag name="EMFCHILD" val="True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5278"/>
  <p:tag name="ORIGINALWIDTH" val="2,640093"/>
  <p:tag name="EMFCHILD" val="True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,90063"/>
  <p:tag name="ORIGINALWIDTH" val="5,489407"/>
  <p:tag name="EMFCHILD" val="Tru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560079"/>
  <p:tag name="ORIGINALWIDTH" val="10,98158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IGUANATEXSIZE" val="20"/>
  <p:tag name="IGUANATEXCURSOR" val="582"/>
  <p:tag name="TRANSPARENCY" val="True"/>
  <p:tag name="LATEXENGINEID" val="0"/>
  <p:tag name="TEMPFOLDER" val="C:\Users\rafal\Documents\000\"/>
  <p:tag name="LATEXFORMHEIGHT" val="386,25"/>
  <p:tag name="LATEXFORMWIDTH" val="425,25"/>
  <p:tag name="LATEXFORMWRAP" val="True"/>
  <p:tag name="BITMAPVECTOR" val="1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,90063"/>
  <p:tag name="ORIGINALWIDTH" val="5,489407"/>
  <p:tag name="EMFCHILD" val="True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9,2164"/>
  <p:tag name="ORIGINALWIDTH" val="1109,111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E}_{\boldsymbol{\theta}}(\rho) = \sum_i K_{i}^{\boldsymbol{\theta}} &#10;\rho K_{i}^{\boldsymbol{\theta} \dagger}$$&#10; \end{document}&#10;"/>
  <p:tag name="IGUANATEXSIZE" val="20"/>
  <p:tag name="IGUANATEXCURSOR" val="642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9,2164"/>
  <p:tag name="ORIGINALWIDTH" val="1143,60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$&#10;H_k  = i \sum_i (\partial_{\theta_k}{K}_i^\dagger) K_i$$ &#10;&#10; \end{document}&#10;"/>
  <p:tag name="IGUANATEXSIZE" val="20"/>
  <p:tag name="IGUANATEXCURSOR" val="568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6,2167"/>
  <p:tag name="ORIGINALWIDTH" val="506,9366"/>
  <p:tag name="LATEXADDIN" val="\documentclass{slides}\pagestyle{empty}&#10;\usepackage{color,amsmath}&#10;\renewcommand{\familydefault}{cmr}&#10;\begin{document}&#10;%\pagecolor{blue}&#10;%\color{blue}&#10;$$&#10;\textcolor{red}{\tilde{\theta}(\omega)}&#10;$$&#10;\end{document}&#10;"/>
  <p:tag name="IGUANATEXSIZE" val="20"/>
  <p:tag name="IGUANATEXCURSOR" val="192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9719"/>
  <p:tag name="ORIGINALWIDTH" val="344,207"/>
  <p:tag name="LATEXADDIN" val="\documentclass{slides}\pagestyle{empty}&#10;\usepackage{color,amsmath}&#10;\renewcommand{\familydefault}{cmr}&#10;\begin{document}&#10;%\pagecolor{blue}&#10;%\color{blue}&#10;$$&#10;\textcolor{red}{\mathcal{V}_N}&#10;$$&#10;\end{document}&#10;"/>
  <p:tag name="IGUANATEXSIZE" val="20"/>
  <p:tag name="IGUANATEXCURSOR" val="183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0,4724"/>
  <p:tag name="ORIGINALWIDTH" val="262,4672"/>
  <p:tag name="LATEXADDIN" val="\documentclass{slides}\pagestyle{empty}&#10;\usepackage{color,amsmath}&#10;\renewcommand{\familydefault}{cmr}&#10;\begin{document}&#10;%\pagecolor{blue}&#10;%\color{blue}&#10;$$&#10;\textcolor{red}{\mathcal{V}_1}&#10;$$&#10;\end{document}&#10;"/>
  <p:tag name="IGUANATEXSIZE" val="20"/>
  <p:tag name="IGUANATEXCURSOR" val="183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2,7297"/>
  <p:tag name="ORIGINALWIDTH" val="123,7346"/>
  <p:tag name="LATEXADDIN" val="\documentclass{slides}\pagestyle{empty}&#10;\usepackage{color,amsmath}&#10;\renewcommand{\familydefault}{cmr}&#10;\begin{document}&#10;%\pagecolor{blue}&#10;%\color{blue}&#10;$$&#10;\textcolor{red}{\rho}&#10;$$&#10;\end{document}&#10;"/>
  <p:tag name="IGUANATEXSIZE" val="20"/>
  <p:tag name="IGUANATEXCURSOR" val="175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1,7248"/>
  <p:tag name="ORIGINALWIDTH" val="305,9617"/>
  <p:tag name="LATEXADDIN" val="\documentclass{slides}\pagestyle{empty}&#10;\usepackage{color,amsmath}&#10;\renewcommand{\familydefault}{cmr}&#10;\begin{document}&#10;%\pagecolor{blue}&#10;%\color{blue}&#10;$$&#10;\textcolor{red}{\Pi_\omega}&#10;$$&#10;\end{document}&#10;"/>
  <p:tag name="IGUANATEXSIZE" val="20"/>
  <p:tag name="IGUANATEXCURSOR" val="180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222"/>
  <p:tag name="ORIGINALWIDTH" val="1595,8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$&#10;H_k \notin\mathcal{S} = \t{span}_{\mathbb{H}}\left\{K_i^\dagger K_j, \forall_{ij}  \right\}&#10;$$ &#10;&#10; \end{document}&#10;"/>
  <p:tag name="IGUANATEXSIZE" val="20"/>
  <p:tag name="IGUANATEXCURSOR" val="538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,7323"/>
  <p:tag name="ORIGINALWIDTH" val="742,4072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 $&#10;H_k^\perp$ - lin. ind.&#10;&#10; \end{document}&#10;"/>
  <p:tag name="IGUANATEXSIZE" val="20"/>
  <p:tag name="IGUANATEXCURSOR" val="555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5"/>
  <p:tag name="ORIGINALWIDTH" val="72,29808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 = \alpha\ket{a} + \beta\ket{b}$&#10;\end{document}&#10;"/>
  <p:tag name="IGUANATEXSIZE" val="20"/>
  <p:tag name="IGUANATEXCURSOR" val="666"/>
  <p:tag name="TRANSPARENCY" val="True"/>
  <p:tag name="LATEXENGINEID" val="0"/>
  <p:tag name="TEMPFOLDER" val="C:\Users\rafal\Documents\000\"/>
  <p:tag name="LATEXFORMHEIGHT" val="536,25"/>
  <p:tag name="LATEXFORMWIDTH" val="693,75"/>
  <p:tag name="LATEXFORMWRAP" val="True"/>
  <p:tag name="BITMAPVECTOR" val="1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6,2167"/>
  <p:tag name="ORIGINALWIDTH" val="506,9366"/>
  <p:tag name="LATEXADDIN" val="\documentclass{slides}\pagestyle{empty}&#10;\usepackage{color,amsmath}&#10;\renewcommand{\familydefault}{cmr}&#10;\begin{document}&#10;%\pagecolor{blue}&#10;%\color{blue}&#10;$$&#10;\textcolor{red}{\tilde{\theta}(\omega)}&#10;$$&#10;\end{document}&#10;"/>
  <p:tag name="IGUANATEXSIZE" val="20"/>
  <p:tag name="IGUANATEXCURSOR" val="192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,9719"/>
  <p:tag name="ORIGINALWIDTH" val="344,207"/>
  <p:tag name="LATEXADDIN" val="\documentclass{slides}\pagestyle{empty}&#10;\usepackage{color,amsmath}&#10;\renewcommand{\familydefault}{cmr}&#10;\begin{document}&#10;%\pagecolor{blue}&#10;%\color{blue}&#10;$$&#10;\textcolor{red}{\mathcal{V}_N}&#10;$$&#10;\end{document}&#10;"/>
  <p:tag name="IGUANATEXSIZE" val="20"/>
  <p:tag name="IGUANATEXCURSOR" val="183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0,4724"/>
  <p:tag name="ORIGINALWIDTH" val="262,4672"/>
  <p:tag name="LATEXADDIN" val="\documentclass{slides}\pagestyle{empty}&#10;\usepackage{color,amsmath}&#10;\renewcommand{\familydefault}{cmr}&#10;\begin{document}&#10;%\pagecolor{blue}&#10;%\color{blue}&#10;$$&#10;\textcolor{red}{\mathcal{V}_1}&#10;$$&#10;\end{document}&#10;"/>
  <p:tag name="IGUANATEXSIZE" val="20"/>
  <p:tag name="IGUANATEXCURSOR" val="183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2,7297"/>
  <p:tag name="ORIGINALWIDTH" val="123,7346"/>
  <p:tag name="LATEXADDIN" val="\documentclass{slides}\pagestyle{empty}&#10;\usepackage{color,amsmath}&#10;\renewcommand{\familydefault}{cmr}&#10;\begin{document}&#10;%\pagecolor{blue}&#10;%\color{blue}&#10;$$&#10;\textcolor{red}{\rho}&#10;$$&#10;\end{document}&#10;"/>
  <p:tag name="IGUANATEXSIZE" val="20"/>
  <p:tag name="IGUANATEXCURSOR" val="175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1,7248"/>
  <p:tag name="ORIGINALWIDTH" val="305,9617"/>
  <p:tag name="LATEXADDIN" val="\documentclass{slides}\pagestyle{empty}&#10;\usepackage{color,amsmath}&#10;\renewcommand{\familydefault}{cmr}&#10;\begin{document}&#10;%\pagecolor{blue}&#10;%\color{blue}&#10;$$&#10;\textcolor{red}{\Pi_\omega}&#10;$$&#10;\end{document}&#10;"/>
  <p:tag name="IGUANATEXSIZE" val="20"/>
  <p:tag name="IGUANATEXCURSOR" val="180"/>
  <p:tag name="TRANSPARENCY" val="True"/>
  <p:tag name="FILENAME" val="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5"/>
  <p:tag name="ORIGINALWIDTH" val="11,62915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IGUANATEXSIZE" val="20"/>
  <p:tag name="IGUANATEXCURSOR" val="636"/>
  <p:tag name="TRANSPARENCY" val="True"/>
  <p:tag name="LATEXENGINEID" val="0"/>
  <p:tag name="TEMPFOLDER" val="C:\Users\rafal\Documents\000\"/>
  <p:tag name="LATEXFORMHEIGHT" val="537"/>
  <p:tag name="LATEXFORMWIDTH" val="711"/>
  <p:tag name="LATEXFORMWRAP" val="True"/>
  <p:tag name="BITMAPVECTOR" val="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99635"/>
  <p:tag name="ORIGINALWIDTH" val="16,36114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_\varphi}$&#10;\end{document}&#10;"/>
  <p:tag name="IGUANATEXSIZE" val="20"/>
  <p:tag name="IGUANATEXCURSOR" val="643"/>
  <p:tag name="TRANSPARENCY" val="True"/>
  <p:tag name="LATEXENGINEID" val="0"/>
  <p:tag name="TEMPFOLDER" val="C:\Users\rafal\Documents\000\"/>
  <p:tag name="LATEXFORMHEIGHT" val="537"/>
  <p:tag name="LATEXFORMWIDTH" val="711"/>
  <p:tag name="LATEXFORMWRAP" val="True"/>
  <p:tag name="BITMAPVECTOR" val="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077188"/>
  <p:tag name="ORIGINALWIDTH" val="4,791017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a&#10;$&#10;\end{document}&#10;"/>
  <p:tag name="IGUANATEXSIZE" val="20"/>
  <p:tag name="IGUANATEXCURSOR" val="628"/>
  <p:tag name="TRANSPARENCY" val="True"/>
  <p:tag name="LATEXENGINEID" val="0"/>
  <p:tag name="TEMPFOLDER" val="C:\Users\rafal\Documents\000\"/>
  <p:tag name="LATEXFORMHEIGHT" val="537"/>
  <p:tag name="LATEXFORMWIDTH" val="711"/>
  <p:tag name="LATEXFORMWRAP" val="True"/>
  <p:tag name="BITMAPVECTOR" val="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7278"/>
  <p:tag name="ORIGINALWIDTH" val="4,124514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b$&#10;\end{document}&#10;"/>
  <p:tag name="IGUANATEXSIZE" val="20"/>
  <p:tag name="IGUANATEXCURSOR" val="627"/>
  <p:tag name="TRANSPARENCY" val="True"/>
  <p:tag name="LATEXENGINEID" val="0"/>
  <p:tag name="TEMPFOLDER" val="C:\Users\rafal\Documents\000\"/>
  <p:tag name="LATEXFORMHEIGHT" val="537"/>
  <p:tag name="LATEXFORMWIDTH" val="711"/>
  <p:tag name="LATEXFORMWRAP" val="True"/>
  <p:tag name="BITMAPVECTOR" val="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46076"/>
  <p:tag name="ORIGINALWIDTH" val="0,3932377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_\varphi}$&#10;\end{document}&#10;"/>
  <p:tag name="IGUANATEXSIZE" val="20"/>
  <p:tag name="IGUANATEXCURSOR" val="643"/>
  <p:tag name="TRANSPARENCY" val="True"/>
  <p:tag name="LATEXENGINEID" val="0"/>
  <p:tag name="TEMPFOLDER" val="C:\Users\rafal\Documents\000\"/>
  <p:tag name="LATEXFORMHEIGHT" val="537"/>
  <p:tag name="LATEXFORMWIDTH" val="711"/>
  <p:tag name="LATEXFORMWRAP" val="True"/>
  <p:tag name="BITMAPVECTOR" val="1"/>
  <p:tag name="EMFCHILD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42717"/>
  <p:tag name="ORIGINALWIDTH" val="4,227008"/>
  <p:tag name="EMFCHILD" val="Tru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404202"/>
  <p:tag name="ORIGINALWIDTH" val="5,957887"/>
  <p:tag name="EMFCHILD" val="Tru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10887"/>
  <p:tag name="ORIGINALWIDTH" val="4,308155"/>
  <p:tag name="EMFCHILD" val="Tru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46076"/>
  <p:tag name="ORIGINALWIDTH" val="2,192433"/>
  <p:tag name="EMFCHILD" val="Tru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5"/>
  <p:tag name="ORIGINALWIDTH" val="0,4137991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IGUANATEXSIZE" val="20"/>
  <p:tag name="IGUANATEXCURSOR" val="636"/>
  <p:tag name="TRANSPARENCY" val="True"/>
  <p:tag name="LATEXENGINEID" val="0"/>
  <p:tag name="TEMPFOLDER" val="C:\Users\rafal\Documents\000\"/>
  <p:tag name="LATEXFORMHEIGHT" val="537"/>
  <p:tag name="LATEXFORMWIDTH" val="711"/>
  <p:tag name="LATEXFORMWRAP" val="True"/>
  <p:tag name="BITMAPVECTOR" val="1"/>
  <p:tag name="EMFCHILD" val="Tru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732485"/>
  <p:tag name="ORIGINALWIDTH" val="6,269552"/>
  <p:tag name="EMFCHILD" val="Tru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5"/>
  <p:tag name="ORIGINALWIDTH" val="2,307088"/>
  <p:tag name="EMFCHILD" val="Tru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5"/>
  <p:tag name="ORIGINALWIDTH" val="0,3998399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 = \alpha\ket{a} + \beta\ket{b}$&#10;\end{document}&#10;"/>
  <p:tag name="IGUANATEXSIZE" val="20"/>
  <p:tag name="IGUANATEXCURSOR" val="666"/>
  <p:tag name="TRANSPARENCY" val="True"/>
  <p:tag name="LATEXENGINEID" val="0"/>
  <p:tag name="TEMPFOLDER" val="C:\Users\rafal\Documents\000\"/>
  <p:tag name="LATEXFORMHEIGHT" val="536,25"/>
  <p:tag name="LATEXFORMWIDTH" val="693,75"/>
  <p:tag name="LATEXFORMWRAP" val="True"/>
  <p:tag name="BITMAPVECTOR" val="1"/>
  <p:tag name="EMFCHILD" val="Tru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732485"/>
  <p:tag name="ORIGINALWIDTH" val="6,057731"/>
  <p:tag name="EMFCHILD" val="Tru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5"/>
  <p:tag name="ORIGINALWIDTH" val="2,229167"/>
  <p:tag name="EMFCHILD" val="Tru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272963"/>
  <p:tag name="ORIGINALWIDTH" val="6,647522"/>
  <p:tag name="EMFCHIL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08976"/>
  <p:tag name="ORIGINALWIDTH" val="7,409842"/>
  <p:tag name="LATEXADDIN" val="\documentclass{article}\pagestyle{empty}&#10;\begin{document}&#10; $\Delta L/L \approx 10^{-23}$&#10;\end{document}&#10;"/>
  <p:tag name="IGUANATEXSIZE" val="20"/>
  <p:tag name="IGUANATEXCURSOR" val="8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261811"/>
  <p:tag name="ORIGINALWIDTH" val="4,751142"/>
  <p:tag name="EMFCHILD" val="Tru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0229"/>
  <p:tag name="ORIGINALWIDTH" val="5,607889"/>
  <p:tag name="EMFCHILD" val="Tru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5"/>
  <p:tag name="ORIGINALWIDTH" val="0,3998399"/>
  <p:tag name="EMFCHILD" val="Tru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0229"/>
  <p:tag name="ORIGINALWIDTH" val="4,578277"/>
  <p:tag name="EMFCHILD" val="Tru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5"/>
  <p:tag name="ORIGINALWIDTH" val="2,229167"/>
  <p:tag name="EMFCHILD" val="Tru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69241"/>
  <p:tag name="ORIGINALWIDTH" val="6,647522"/>
  <p:tag name="EMFCHILD" val="Tru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742204"/>
  <p:tag name="ORIGINALWIDTH" val="5,44922"/>
  <p:tag name="EMFCHILD" val="Tru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5"/>
  <p:tag name="ORIGINALWIDTH" val="0,3998399"/>
  <p:tag name="EMFCHILD" val="Tru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48047"/>
  <p:tag name="ORIGINALWIDTH" val="3,678627"/>
  <p:tag name="EMFCHILD" val="Tru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71355"/>
  <p:tag name="ORIGINALWIDTH" val="2,229167"/>
  <p:tag name="EMFCHILD" val="Tru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48057"/>
  <p:tag name="ORIGINALWIDTH" val="6,904095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IGUANATEXSIZE" val="20"/>
  <p:tag name="IGUANATEXCURSOR" val="582"/>
  <p:tag name="TRANSPARENCY" val="True"/>
  <p:tag name="LATEXENGINEID" val="0"/>
  <p:tag name="TEMPFOLDER" val="C:\Users\rafal\Documents\000\"/>
  <p:tag name="LATEXFORMHEIGHT" val="386,25"/>
  <p:tag name="LATEXFORMWIDTH" val="425,25"/>
  <p:tag name="LATEXFORMWRAP" val="True"/>
  <p:tag name="BITMAPVECTOR" val="1"/>
  <p:tag name="EMFCHILD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20118"/>
  <p:tag name="ORIGINALWIDTH" val="3,106496"/>
  <p:tag name="EMFCHILD" val="Tru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6727"/>
  <p:tag name="ORIGINALWIDTH" val="4,365617"/>
  <p:tag name="EMFCHILD" val="Tru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46077"/>
  <p:tag name="ORIGINALWIDTH" val="0,4019033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_\varphi} = U_\varphi \ket{\psi} $&#10;\end{document}&#10;"/>
  <p:tag name="IGUANATEXSIZE" val="20"/>
  <p:tag name="IGUANATEXCURSOR" val="667"/>
  <p:tag name="TRANSPARENCY" val="True"/>
  <p:tag name="LATEXENGINEID" val="0"/>
  <p:tag name="TEMPFOLDER" val="C:\Users\rafal\Documents\000\"/>
  <p:tag name="LATEXFORMHEIGHT" val="409,5"/>
  <p:tag name="LATEXFORMWIDTH" val="461,25"/>
  <p:tag name="LATEXFORMWRAP" val="True"/>
  <p:tag name="BITMAPVECTOR" val="1"/>
  <p:tag name="EMFCHILD" val="Tru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40423"/>
  <p:tag name="ORIGINALWIDTH" val="6,089377"/>
  <p:tag name="EMFCHILD" val="Tru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10905"/>
  <p:tag name="ORIGINALWIDTH" val="4,403234"/>
  <p:tag name="EMFCHILD" val="Tru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46077"/>
  <p:tag name="ORIGINALWIDTH" val="2,240787"/>
  <p:tag name="EMFCHILD" val="Tru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447803"/>
  <p:tag name="ORIGINALWIDTH" val="6,682253"/>
  <p:tag name="EMFCHILD" val="Tru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37484"/>
  <p:tag name="ORIGINALWIDTH" val="6,963609"/>
  <p:tag name="EMFCHILD" val="Tru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10905"/>
  <p:tag name="ORIGINALWIDTH" val="4,403234"/>
  <p:tag name="EMFCHILD" val="Tru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46077"/>
  <p:tag name="ORIGINALWIDTH" val="0,4019033"/>
  <p:tag name="EMFCHILD" val="Tru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40423"/>
  <p:tag name="ORIGINALWIDTH" val="6,089377"/>
  <p:tag name="EMFCHILD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53267"/>
  <p:tag name="ORIGINALWIDTH" val="3,233032"/>
  <p:tag name="EMFCHILD" val="Tru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46077"/>
  <p:tag name="ORIGINALWIDTH" val="2,240787"/>
  <p:tag name="EMFCHILD" val="Tru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13071"/>
  <p:tag name="ORIGINALWIDTH" val="3,867205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e^{i \frac{\sigma_z}{2} \varphi} $&#10;\end{document}&#10;"/>
  <p:tag name="IGUANATEXSIZE" val="20"/>
  <p:tag name="IGUANATEXCURSOR" val="62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93386"/>
  <p:tag name="ORIGINALWIDTH" val="2,136024"/>
  <p:tag name="EMFCHILD" val="Tru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201732"/>
  <p:tag name="ORIGINALWIDTH" val="3,237795"/>
  <p:tag name="EMFCHILD" val="Tru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256536"/>
  <p:tag name="ORIGINALWIDTH" val="2,557992"/>
  <p:tag name="EMFCHILD" val="Tru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387008"/>
  <p:tag name="ORIGINALWIDTH" val="8,26252"/>
  <p:tag name="EMFCHILD" val="Tru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31752"/>
  <p:tag name="ORIGINALWIDTH" val="2,507638"/>
  <p:tag name="EMFCHILD" val="Tru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81811"/>
  <p:tag name="ORIGINALWIDTH" val="4,413071"/>
  <p:tag name="EMFCHILD" val="Tru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^{}_\varph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9"/>
  <p:tag name="PICTUREFILESIZE" val="994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,2336"/>
  <p:tag name="ORIGINALWIDTH" val="1307,837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p(i|\varphi)= \Tr(\Pi_i  \ket{\psi_\varphi}\bra{\psi_\varphi} ) $$&#10;\end{document}&#10;"/>
  <p:tag name="IGUANATEXSIZE" val="20"/>
  <p:tag name="IGUANATEXCURSOR" val="618"/>
  <p:tag name="TRANSPARENCY" val="False"/>
  <p:tag name="FILENAME" val=""/>
  <p:tag name="INPUTTYPE" val="0"/>
  <p:tag name="LATEXENGINEID" val="0"/>
  <p:tag name="TEMPFOLDER" val="c:\temp\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40,9824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IGUANATEXSIZE" val="20"/>
  <p:tag name="IGUANATEXCURSOR" val="653"/>
  <p:tag name="TRANSPARENCY" val="True"/>
  <p:tag name="LATEXENGINEID" val="0"/>
  <p:tag name="TEMPFOLDER" val="C:\Users\rafal\Documents\000\"/>
  <p:tag name="LATEXFORMHEIGHT" val="396"/>
  <p:tag name="LATEXFORMWIDTH" val="600,75"/>
  <p:tag name="LATEXFORMWRAP" val="True"/>
  <p:tag name="BITMAPVECTOR" val="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_\varph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8"/>
  <p:tag name="PICTUREFILESIZE" val="115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alpha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54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203,2246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tilde{\varphi}(i)$&#10;\end{document}&#10;"/>
  <p:tag name="IGUANATEXSIZE" val="20"/>
  <p:tag name="IGUANATEXCURSOR" val="661"/>
  <p:tag name="TRANSPARENCY" val="True"/>
  <p:tag name="LATEXENGINEID" val="0"/>
  <p:tag name="TEMPFOLDER" val="C:\Users\rafal\Documents\000\"/>
  <p:tag name="LATEXFORMHEIGHT" val="381,75"/>
  <p:tag name="LATEXFORMWIDTH" val="411"/>
  <p:tag name="LATEXFORMWRAP" val="True"/>
  <p:tag name="BITMAPVECTOR" val="0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9,2239"/>
  <p:tag name="ORIGINALWIDTH" val="746,9066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min_{\Pi_i, \tilde{\varphi}, \psi} \Delta^2 \tilde{\varphi} = ?$$&#10;\end{document}&#10;"/>
  <p:tag name="IGUANATEXSIZE" val="20"/>
  <p:tag name="IGUANATEXCURSOR" val="691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119,985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Pi_{i}$&#10;\end{document}&#10;"/>
  <p:tag name="IGUANATEXSIZE" val="20"/>
  <p:tag name="IGUANATEXCURSOR" val="632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0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,2336"/>
  <p:tag name="ORIGINALWIDTH" val="1307,837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p(i|\varphi)= \Tr(\Pi_i  \ket{\psi_\varphi}\bra{\psi_\varphi} ) $$&#10;\end{document}&#10;"/>
  <p:tag name="IGUANATEXSIZE" val="20"/>
  <p:tag name="IGUANATEXCURSOR" val="618"/>
  <p:tag name="TRANSPARENCY" val="False"/>
  <p:tag name="FILENAME" val=""/>
  <p:tag name="INPUTTYPE" val="0"/>
  <p:tag name="LATEXENGINEID" val="0"/>
  <p:tag name="TEMPFOLDER" val="c:\temp\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40,9824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IGUANATEXSIZE" val="20"/>
  <p:tag name="IGUANATEXCURSOR" val="653"/>
  <p:tag name="TRANSPARENCY" val="True"/>
  <p:tag name="LATEXENGINEID" val="0"/>
  <p:tag name="TEMPFOLDER" val="C:\Users\rafal\Documents\000\"/>
  <p:tag name="LATEXFORMHEIGHT" val="396"/>
  <p:tag name="LATEXFORMWIDTH" val="600,75"/>
  <p:tag name="LATEXFORMWRAP" val="True"/>
  <p:tag name="BITMAPVECTOR" val="0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_\varph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8"/>
  <p:tag name="PICTUREFILESIZE" val="1158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203,2246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tilde{\varphi}(i)$&#10;\end{document}&#10;"/>
  <p:tag name="IGUANATEXSIZE" val="20"/>
  <p:tag name="IGUANATEXCURSOR" val="661"/>
  <p:tag name="TRANSPARENCY" val="True"/>
  <p:tag name="LATEXENGINEID" val="0"/>
  <p:tag name="TEMPFOLDER" val="C:\Users\rafal\Documents\000\"/>
  <p:tag name="LATEXFORMHEIGHT" val="381,75"/>
  <p:tag name="LATEXFORMWIDTH" val="411"/>
  <p:tag name="LATEXFORMWRAP" val="True"/>
  <p:tag name="BITMAPVECTOR" val="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119,985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Pi_{i}$&#10;\end{document}&#10;"/>
  <p:tag name="IGUANATEXSIZE" val="20"/>
  <p:tag name="IGUANATEXCURSOR" val="632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0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,2336"/>
  <p:tag name="ORIGINALWIDTH" val="699,6625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_\varphi} = U_\varphi \ket{\psi}$&#10;\end{document}&#10;"/>
  <p:tag name="IGUANATEXSIZE" val="20"/>
  <p:tag name="IGUANATEXCURSOR" val="596"/>
  <p:tag name="TRANSPARENCY" val="False"/>
  <p:tag name="FILENAME" val=""/>
  <p:tag name="INPUTTYPE" val="0"/>
  <p:tag name="LATEXENGINEID" val="0"/>
  <p:tag name="TEMPFOLDER" val="c:\te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24858"/>
  <p:tag name="ORIGINALWIDTH" val="92,00669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ngle n_1 - n_2 \rangle = |\alpha|^2 \cos\varphi$&#10;\end{document}&#10;"/>
  <p:tag name="IGUANATEXSIZE" val="20"/>
  <p:tag name="IGUANATEXCURSOR" val="599"/>
  <p:tag name="TRANSPARENCY" val="True"/>
  <p:tag name="LATEXENGINEID" val="0"/>
  <p:tag name="TEMPFOLDER" val="C:\Users\rafal\Documents\000\"/>
  <p:tag name="LATEXFORMHEIGHT" val="408,75"/>
  <p:tag name="LATEXFORMWIDTH" val="467,25"/>
  <p:tag name="LATEXFORMWRAP" val="True"/>
  <p:tag name="BITMAPVECTOR" val="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9,4638"/>
  <p:tag name="ORIGINALWIDTH" val="1144,357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min_{\Pi_i,\tilde{\varphi}}\Delta^2 \tilde{\varphi} \geq \frac{1}{F_Q(\ket{\psi_\varphi})}$$&#10;\end{document}&#10;"/>
  <p:tag name="IGUANATEXSIZE" val="20"/>
  <p:tag name="IGUANATEXCURSOR" val="645"/>
  <p:tag name="TRANSPARENCY" val="True"/>
  <p:tag name="LATEXENGINEID" val="0"/>
  <p:tag name="TEMPFOLDER" val="C:\Users\rafal\Documents\000\"/>
  <p:tag name="LATEXFORMHEIGHT" val="538,5"/>
  <p:tag name="LATEXFORMWIDTH" val="642,75"/>
  <p:tag name="LATEXFORMWRAP" val="True"/>
  <p:tag name="BITMAPVECTOR" val="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,29474"/>
  <p:tag name="ORIGINALWIDTH" val="156,809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F_Q(\ket{\psi_\varphi}) = 4 (\braket{\dot{\psi}_\varphi}{\dot{\psi}_\varphi} - &#10;|\braket{\psi_\varphi}{\dot{\psi}_\varphi}|^2)&#10; $$&#10;\end{document}&#10;"/>
  <p:tag name="IGUANATEXSIZE" val="20"/>
  <p:tag name="IGUANATEXCURSOR" val="576"/>
  <p:tag name="TRANSPARENCY" val="True"/>
  <p:tag name="LATEXENGINEID" val="0"/>
  <p:tag name="TEMPFOLDER" val="C:\Users\rafal\Documents\000\"/>
  <p:tag name="LATEXFORMHEIGHT" val="380,25"/>
  <p:tag name="LATEXFORMWIDTH" val="430,5"/>
  <p:tag name="LATEXFORMWRAP" val="True"/>
  <p:tag name="BITMAPVECTOR" val="1"/>
  <p:tag name="LAYER" val="1"/>
  <p:tag name="SELECTIONNAME" val="Group 89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2,7147"/>
  <p:tag name="ORIGINALWIDTH" val="786,6517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ot{\ket{\psi_\varphi}}= \frac{d}{d \varphi} \ket{\psi_\varphi}&#10;$$&#10;\end{document}&#10;"/>
  <p:tag name="IGUANATEXSIZE" val="20"/>
  <p:tag name="IGUANATEXCURSOR" val="582"/>
  <p:tag name="TRANSPARENCY" val="False"/>
  <p:tag name="FILENAME" val=""/>
  <p:tag name="INPUTTYPE" val="0"/>
  <p:tag name="LATEXENGINEID" val="0"/>
  <p:tag name="TEMPFOLDER" val="c:\temp\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74563"/>
  <p:tag name="ORIGINALWIDTH" val="7,092396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F_Q(\ket{\psi_\varphi}) = 4 (\braket{\dot{\psi}_\varphi}{\dot{\psi}_\varphi} - &#10;|\braket{\psi_\varphi}{\dot{\psi}_\varphi}|^2)&#10; $$&#10;\end{document}&#10;"/>
  <p:tag name="IGUANATEXSIZE" val="20"/>
  <p:tag name="IGUANATEXCURSOR" val="576"/>
  <p:tag name="TRANSPARENCY" val="True"/>
  <p:tag name="LATEXENGINEID" val="0"/>
  <p:tag name="TEMPFOLDER" val="C:\Users\rafal\Documents\000\"/>
  <p:tag name="LATEXFORMHEIGHT" val="380,25"/>
  <p:tag name="LATEXFORMWIDTH" val="430,5"/>
  <p:tag name="LATEXFORMWRAP" val="True"/>
  <p:tag name="BITMAPVECTOR" val="1"/>
  <p:tag name="EMFCHILD" val="Tru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55518"/>
  <p:tag name="ORIGINALWIDTH" val="5,308509"/>
  <p:tag name="EMFCHILD" val="Tru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2"/>
  <p:tag name="ORIGINALWIDTH" val="2,314989"/>
  <p:tag name="EMFCHILD" val="Tru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2"/>
  <p:tag name="ORIGINALWIDTH" val="0,3991048"/>
  <p:tag name="EMFCHILD" val="Tru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56375"/>
  <p:tag name="ORIGINALWIDTH" val="6,046897"/>
  <p:tag name="EMFCHILD" val="Tru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81796"/>
  <p:tag name="ORIGINALWIDTH" val="4,372511"/>
  <p:tag name="EMFCHILD" val="Tru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2"/>
  <p:tag name="ORIGINALWIDTH" val="2,225172"/>
  <p:tag name="EMFCHILD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509764"/>
  <p:tag name="ORIGINALWIDTH" val="2,215748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ngle n_1 - n_2 \rangle = |\alpha|^2 \cos\varphi$&#10;\end{document}&#10;"/>
  <p:tag name="IGUANATEXSIZE" val="20"/>
  <p:tag name="IGUANATEXCURSOR" val="599"/>
  <p:tag name="TRANSPARENCY" val="True"/>
  <p:tag name="LATEXENGINEID" val="0"/>
  <p:tag name="TEMPFOLDER" val="C:\Users\rafal\Documents\000\"/>
  <p:tag name="LATEXFORMHEIGHT" val="408,75"/>
  <p:tag name="LATEXFORMWIDTH" val="467,25"/>
  <p:tag name="LATEXFORMWRAP" val="True"/>
  <p:tag name="BITMAPVECTOR" val="1"/>
  <p:tag name="EMFCHILD" val="Tru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2"/>
  <p:tag name="ORIGINALWIDTH" val="2,314989"/>
  <p:tag name="EMFCHILD" val="Tru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31229"/>
  <p:tag name="ORIGINALWIDTH" val="6,635612"/>
  <p:tag name="EMFCHILD" val="Tru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93"/>
  <p:tag name="ORIGINALWIDTH" val="4,420416"/>
  <p:tag name="EMFCHILD" val="Tru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2"/>
  <p:tag name="ORIGINALWIDTH" val="2,314989"/>
  <p:tag name="EMFCHILD" val="Tru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2"/>
  <p:tag name="ORIGINALWIDTH" val="2,225172"/>
  <p:tag name="EMFCHILD" val="Tru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56019"/>
  <p:tag name="ORIGINALWIDTH" val="1,067661"/>
  <p:tag name="EMFCHILD" val="Tru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56375"/>
  <p:tag name="ORIGINALWIDTH" val="6,046897"/>
  <p:tag name="EMFCHILD" val="Tru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81796"/>
  <p:tag name="ORIGINALWIDTH" val="4,372511"/>
  <p:tag name="EMFCHILD" val="Tru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2"/>
  <p:tag name="ORIGINALWIDTH" val="0,3991048"/>
  <p:tag name="EMFCHILD" val="Tru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56019"/>
  <p:tag name="ORIGINALWIDTH" val="1,067661"/>
  <p:tag name="EMFCHILD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07874"/>
  <p:tag name="ORIGINALWIDTH" val="5,385355"/>
  <p:tag name="EMFCHILD" val="Tru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56375"/>
  <p:tag name="ORIGINALWIDTH" val="6,046897"/>
  <p:tag name="EMFCHILD" val="Tru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81796"/>
  <p:tag name="ORIGINALWIDTH" val="4,372511"/>
  <p:tag name="EMFCHILD" val="Tru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2"/>
  <p:tag name="ORIGINALWIDTH" val="2,225172"/>
  <p:tag name="EMFCHILD" val="Tru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984785"/>
  <p:tag name="ORIGINALWIDTH" val="6,096776"/>
  <p:tag name="EMFCHILD" val="Tru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2"/>
  <p:tag name="ORIGINALWIDTH" val="0,3991048"/>
  <p:tag name="EMFCHILD" val="Tru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2"/>
  <p:tag name="ORIGINALWIDTH" val="2,225172"/>
  <p:tag name="EMFCHILD" val="Tru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56375"/>
  <p:tag name="ORIGINALWIDTH" val="6,046897"/>
  <p:tag name="EMFCHILD" val="Tru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81796"/>
  <p:tag name="ORIGINALWIDTH" val="4,372511"/>
  <p:tag name="EMFCHILD" val="Tru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2"/>
  <p:tag name="ORIGINALWIDTH" val="0,3991048"/>
  <p:tag name="EMFCHILD" val="Tru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56019"/>
  <p:tag name="ORIGINALWIDTH" val="1,067661"/>
  <p:tag name="EMFCHILD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20079"/>
  <p:tag name="ORIGINALWIDTH" val="2,531654"/>
  <p:tag name="EMFCHILD" val="Tru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56375"/>
  <p:tag name="ORIGINALWIDTH" val="6,046897"/>
  <p:tag name="EMFCHILD" val="Tru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81796"/>
  <p:tag name="ORIGINALWIDTH" val="4,372511"/>
  <p:tag name="EMFCHILD" val="Tru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2"/>
  <p:tag name="ORIGINALWIDTH" val="2,225172"/>
  <p:tag name="EMFCHILD" val="Tru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2"/>
  <p:tag name="ORIGINALWIDTH" val="0,3991048"/>
  <p:tag name="EMFCHILD" val="Tru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615"/>
  <p:tag name="ORIGINALWIDTH" val="3,087288"/>
  <p:tag name="EMFCHILD" val="Tru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2"/>
  <p:tag name="ORIGINALWIDTH" val="2,314989"/>
  <p:tag name="EMFCHILD" val="Tru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,2336"/>
  <p:tag name="ORIGINALWIDTH" val="1307,837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p(i|\varphi)= \Tr(\Pi_i  \ket{\psi_\varphi}\bra{\psi_\varphi} ) $$&#10;\end{document}&#10;"/>
  <p:tag name="IGUANATEXSIZE" val="20"/>
  <p:tag name="IGUANATEXCURSOR" val="618"/>
  <p:tag name="TRANSPARENCY" val="False"/>
  <p:tag name="FILENAME" val=""/>
  <p:tag name="INPUTTYPE" val="0"/>
  <p:tag name="LATEXENGINEID" val="0"/>
  <p:tag name="TEMPFOLDER" val="c:\temp\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40,9824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IGUANATEXSIZE" val="20"/>
  <p:tag name="IGUANATEXCURSOR" val="653"/>
  <p:tag name="TRANSPARENCY" val="True"/>
  <p:tag name="LATEXENGINEID" val="0"/>
  <p:tag name="TEMPFOLDER" val="C:\Users\rafal\Documents\000\"/>
  <p:tag name="LATEXFORMHEIGHT" val="396"/>
  <p:tag name="LATEXFORMWIDTH" val="600,75"/>
  <p:tag name="LATEXFORMWRAP" val="True"/>
  <p:tag name="BITMAPVECTOR" val="0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_\varph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8"/>
  <p:tag name="PICTUREFILESIZE" val="115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803149"/>
  <p:tag name="ORIGINALWIDTH" val="6,070945"/>
  <p:tag name="EMFCHILD" val="Tru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203,2246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tilde{\varphi}(i)$&#10;\end{document}&#10;"/>
  <p:tag name="IGUANATEXSIZE" val="20"/>
  <p:tag name="IGUANATEXCURSOR" val="661"/>
  <p:tag name="TRANSPARENCY" val="True"/>
  <p:tag name="LATEXENGINEID" val="0"/>
  <p:tag name="TEMPFOLDER" val="C:\Users\rafal\Documents\000\"/>
  <p:tag name="LATEXFORMHEIGHT" val="381,75"/>
  <p:tag name="LATEXFORMWIDTH" val="411"/>
  <p:tag name="LATEXFORMWRAP" val="True"/>
  <p:tag name="BITMAPVECTOR" val="0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119,985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Pi_{i}$&#10;\end{document}&#10;"/>
  <p:tag name="IGUANATEXSIZE" val="20"/>
  <p:tag name="IGUANATEXCURSOR" val="632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0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,2336"/>
  <p:tag name="ORIGINALWIDTH" val="699,6625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_\varphi} = U_\varphi \ket{\psi}$&#10;\end{document}&#10;"/>
  <p:tag name="IGUANATEXSIZE" val="20"/>
  <p:tag name="IGUANATEXCURSOR" val="596"/>
  <p:tag name="TRANSPARENCY" val="False"/>
  <p:tag name="FILENAME" val=""/>
  <p:tag name="INPUTTYPE" val="0"/>
  <p:tag name="LATEXENGINEID" val="0"/>
  <p:tag name="TEMPFOLDER" val="c:\temp\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,29474"/>
  <p:tag name="ORIGINALWIDTH" val="156,809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F_Q(\ket{\psi_\varphi}) = 4 (\braket{\dot{\psi}_\varphi}{\dot{\psi}_\varphi} - &#10;|\braket{\psi_\varphi}{\dot{\psi}_\varphi}|^2)&#10; $$&#10;\end{document}&#10;"/>
  <p:tag name="IGUANATEXSIZE" val="20"/>
  <p:tag name="IGUANATEXCURSOR" val="576"/>
  <p:tag name="TRANSPARENCY" val="True"/>
  <p:tag name="LATEXENGINEID" val="0"/>
  <p:tag name="TEMPFOLDER" val="C:\Users\rafal\Documents\000\"/>
  <p:tag name="LATEXFORMHEIGHT" val="380,25"/>
  <p:tag name="LATEXFORMWIDTH" val="430,5"/>
  <p:tag name="LATEXFORMWRAP" val="True"/>
  <p:tag name="BITMAPVECTOR" val="1"/>
  <p:tag name="LAYER" val="1"/>
  <p:tag name="SELECTIONNAME" val="Group 89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2,7147"/>
  <p:tag name="ORIGINALWIDTH" val="786,6517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ot{\ket{\psi_\varphi}}= \frac{d}{d \varphi} \ket{\psi_\varphi}&#10;$$&#10;\end{document}&#10;"/>
  <p:tag name="IGUANATEXSIZE" val="20"/>
  <p:tag name="IGUANATEXCURSOR" val="582"/>
  <p:tag name="TRANSPARENCY" val="False"/>
  <p:tag name="FILENAME" val=""/>
  <p:tag name="INPUTTYPE" val="0"/>
  <p:tag name="LATEXENGINEID" val="0"/>
  <p:tag name="TEMPFOLDER" val="c:\temp\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,4829"/>
  <p:tag name="ORIGINALWIDTH" val="818,147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_t} = e^{- i H t} \ket{\psi}$&#10;\end{document}&#10;"/>
  <p:tag name="IGUANATEXSIZE" val="20"/>
  <p:tag name="IGUANATEXCURSOR" val="592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5,4818"/>
  <p:tag name="ORIGINALWIDTH" val="1707,536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F_Q = 4 (\bra{\psi}H^2\ket{\psi} - &#10;|\bra{\psi}H \ket{{\psi}}|^2)&#10; $$&#10;\end{document}&#10;"/>
  <p:tag name="IGUANATEXSIZE" val="20"/>
  <p:tag name="IGUANATEXCURSOR" val="62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3,4684"/>
  <p:tag name="ORIGINALWIDTH" val="716,1605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Delta^2 \tilde{t} \geq \frac{1}{4 \Delta^2 H}$$&#10;\end{document}&#10;"/>
  <p:tag name="IGUANATEXSIZE" val="20"/>
  <p:tag name="IGUANATEXCURSOR" val="62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9,4638"/>
  <p:tag name="ORIGINALWIDTH" val="1144,357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min_{\Pi_i,\tilde{\varphi}}\Delta^2 \tilde{\varphi} \geq \frac{1}{F_Q(\ket{\psi_\varphi})}$$&#10;\end{document}&#10;"/>
  <p:tag name="IGUANATEXSIZE" val="20"/>
  <p:tag name="IGUANATEXCURSOR" val="645"/>
  <p:tag name="TRANSPARENCY" val="True"/>
  <p:tag name="LATEXENGINEID" val="0"/>
  <p:tag name="TEMPFOLDER" val="C:\Users\rafal\Documents\000\"/>
  <p:tag name="LATEXFORMHEIGHT" val="538,5"/>
  <p:tag name="LATEXFORMWIDTH" val="642,75"/>
  <p:tag name="LATEXFORMWRAP" val="True"/>
  <p:tag name="BITMAPVECTOR" val="0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74563"/>
  <p:tag name="ORIGINALWIDTH" val="7,092396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F_Q(\ket{\psi_\varphi}) = 4 (\braket{\dot{\psi}_\varphi}{\dot{\psi}_\varphi} - &#10;|\braket{\psi_\varphi}{\dot{\psi}_\varphi}|^2)&#10; $$&#10;\end{document}&#10;"/>
  <p:tag name="IGUANATEXSIZE" val="20"/>
  <p:tag name="IGUANATEXCURSOR" val="576"/>
  <p:tag name="TRANSPARENCY" val="True"/>
  <p:tag name="LATEXENGINEID" val="0"/>
  <p:tag name="TEMPFOLDER" val="C:\Users\rafal\Documents\000\"/>
  <p:tag name="LATEXFORMHEIGHT" val="380,25"/>
  <p:tag name="LATEXFORMWIDTH" val="430,5"/>
  <p:tag name="LATEXFORMWRAP" val="True"/>
  <p:tag name="BITMAPVECTOR" val="1"/>
  <p:tag name="EMFCHIL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95158"/>
  <p:tag name="ORIGINALWIDTH" val="6,064409"/>
  <p:tag name="EMFCHILD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07874"/>
  <p:tag name="ORIGINALWIDTH" val="5,385355"/>
  <p:tag name="EMFCHILD" val="Tru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55518"/>
  <p:tag name="ORIGINALWIDTH" val="5,308509"/>
  <p:tag name="EMFCHILD" val="Tru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2"/>
  <p:tag name="ORIGINALWIDTH" val="2,314989"/>
  <p:tag name="EMFCHILD" val="Tru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2"/>
  <p:tag name="ORIGINALWIDTH" val="0,3991048"/>
  <p:tag name="EMFCHILD" val="Tru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56375"/>
  <p:tag name="ORIGINALWIDTH" val="6,046897"/>
  <p:tag name="EMFCHILD" val="Tru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81796"/>
  <p:tag name="ORIGINALWIDTH" val="4,372511"/>
  <p:tag name="EMFCHILD" val="Tru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2"/>
  <p:tag name="ORIGINALWIDTH" val="2,225172"/>
  <p:tag name="EMFCHILD" val="Tru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2"/>
  <p:tag name="ORIGINALWIDTH" val="2,314989"/>
  <p:tag name="EMFCHILD" val="Tru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31229"/>
  <p:tag name="ORIGINALWIDTH" val="6,635612"/>
  <p:tag name="EMFCHILD" val="Tru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93"/>
  <p:tag name="ORIGINALWIDTH" val="4,420416"/>
  <p:tag name="EMFCHILD" val="Tru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2"/>
  <p:tag name="ORIGINALWIDTH" val="2,314989"/>
  <p:tag name="EMFCHILD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20079"/>
  <p:tag name="ORIGINALWIDTH" val="3,074173"/>
  <p:tag name="EMFCHILD" val="Tru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2"/>
  <p:tag name="ORIGINALWIDTH" val="2,225172"/>
  <p:tag name="EMFCHILD" val="Tru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56019"/>
  <p:tag name="ORIGINALWIDTH" val="1,067661"/>
  <p:tag name="EMFCHILD" val="Tru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56375"/>
  <p:tag name="ORIGINALWIDTH" val="6,046897"/>
  <p:tag name="EMFCHILD" val="Tru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81796"/>
  <p:tag name="ORIGINALWIDTH" val="4,372511"/>
  <p:tag name="EMFCHILD" val="Tru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2"/>
  <p:tag name="ORIGINALWIDTH" val="0,3991048"/>
  <p:tag name="EMFCHILD" val="Tru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56019"/>
  <p:tag name="ORIGINALWIDTH" val="1,067661"/>
  <p:tag name="EMFCHILD" val="Tru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56375"/>
  <p:tag name="ORIGINALWIDTH" val="6,046897"/>
  <p:tag name="EMFCHILD" val="Tru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81796"/>
  <p:tag name="ORIGINALWIDTH" val="4,372511"/>
  <p:tag name="EMFCHILD" val="Tru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2"/>
  <p:tag name="ORIGINALWIDTH" val="2,225172"/>
  <p:tag name="EMFCHILD" val="Tru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984785"/>
  <p:tag name="ORIGINALWIDTH" val="6,096776"/>
  <p:tag name="EMFCHILD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509764"/>
  <p:tag name="ORIGINALWIDTH" val="2,215748"/>
  <p:tag name="EMFCHILD" val="Tru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2"/>
  <p:tag name="ORIGINALWIDTH" val="0,3991048"/>
  <p:tag name="EMFCHILD" val="Tru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2"/>
  <p:tag name="ORIGINALWIDTH" val="2,225172"/>
  <p:tag name="EMFCHILD" val="Tru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56375"/>
  <p:tag name="ORIGINALWIDTH" val="6,046897"/>
  <p:tag name="EMFCHILD" val="Tru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81796"/>
  <p:tag name="ORIGINALWIDTH" val="4,372511"/>
  <p:tag name="EMFCHILD" val="Tru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2"/>
  <p:tag name="ORIGINALWIDTH" val="0,3991048"/>
  <p:tag name="EMFCHILD" val="Tru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56019"/>
  <p:tag name="ORIGINALWIDTH" val="1,067661"/>
  <p:tag name="EMFCHILD" val="Tru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56375"/>
  <p:tag name="ORIGINALWIDTH" val="6,046897"/>
  <p:tag name="EMFCHILD" val="Tru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81796"/>
  <p:tag name="ORIGINALWIDTH" val="4,372511"/>
  <p:tag name="EMFCHILD" val="Tru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2"/>
  <p:tag name="ORIGINALWIDTH" val="2,225172"/>
  <p:tag name="EMFCHILD" val="Tru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2"/>
  <p:tag name="ORIGINALWIDTH" val="0,3991048"/>
  <p:tag name="EMFCHILD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225276"/>
  <p:tag name="ORIGINALWIDTH" val="6,607481"/>
  <p:tag name="EMFCHILD" val="Tru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615"/>
  <p:tag name="ORIGINALWIDTH" val="3,087288"/>
  <p:tag name="EMFCHILD" val="Tru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22"/>
  <p:tag name="ORIGINALWIDTH" val="2,314989"/>
  <p:tag name="EMFCHILD" val="Tru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,2336"/>
  <p:tag name="ORIGINALWIDTH" val="1307,837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p(i|\varphi)= \Tr(\Pi_i  \ket{\psi_\varphi}\bra{\psi_\varphi} ) $$&#10;\end{document}&#10;"/>
  <p:tag name="IGUANATEXSIZE" val="20"/>
  <p:tag name="IGUANATEXCURSOR" val="618"/>
  <p:tag name="TRANSPARENCY" val="False"/>
  <p:tag name="FILENAME" val=""/>
  <p:tag name="INPUTTYPE" val="0"/>
  <p:tag name="LATEXENGINEID" val="0"/>
  <p:tag name="TEMPFOLDER" val="c:\temp\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40,9824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IGUANATEXSIZE" val="20"/>
  <p:tag name="IGUANATEXCURSOR" val="653"/>
  <p:tag name="TRANSPARENCY" val="True"/>
  <p:tag name="LATEXENGINEID" val="0"/>
  <p:tag name="TEMPFOLDER" val="C:\Users\rafal\Documents\000\"/>
  <p:tag name="LATEXFORMHEIGHT" val="396"/>
  <p:tag name="LATEXFORMWIDTH" val="600,75"/>
  <p:tag name="LATEXFORMWRAP" val="True"/>
  <p:tag name="BITMAPVECTOR" val="0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_\varph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8"/>
  <p:tag name="PICTUREFILESIZE" val="1158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203,2246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tilde{\varphi}(i)$&#10;\end{document}&#10;"/>
  <p:tag name="IGUANATEXSIZE" val="20"/>
  <p:tag name="IGUANATEXCURSOR" val="661"/>
  <p:tag name="TRANSPARENCY" val="True"/>
  <p:tag name="LATEXENGINEID" val="0"/>
  <p:tag name="TEMPFOLDER" val="C:\Users\rafal\Documents\000\"/>
  <p:tag name="LATEXFORMHEIGHT" val="381,75"/>
  <p:tag name="LATEXFORMWIDTH" val="411"/>
  <p:tag name="LATEXFORMWRAP" val="True"/>
  <p:tag name="BITMAPVECTOR" val="0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119,985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Pi_{i}$&#10;\end{document}&#10;"/>
  <p:tag name="IGUANATEXSIZE" val="20"/>
  <p:tag name="IGUANATEXCURSOR" val="632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0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9,4638"/>
  <p:tag name="ORIGINALWIDTH" val="1232,846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min_{\Pi_i,\tilde{\varphi},\ket{\psi}}\Delta^2 \tilde{\varphi} \geq \frac{1}{F_Q(U_\varphi)}$$&#10;\end{document}&#10;"/>
  <p:tag name="IGUANATEXSIZE" val="20"/>
  <p:tag name="IGUANATEXCURSOR" val="648"/>
  <p:tag name="TRANSPARENCY" val="True"/>
  <p:tag name="LATEXENGINEID" val="0"/>
  <p:tag name="TEMPFOLDER" val="C:\Users\rafal\Documents\000\"/>
  <p:tag name="LATEXFORMHEIGHT" val="538,5"/>
  <p:tag name="LATEXFORMWIDTH" val="642,75"/>
  <p:tag name="LATEXFORMWRAP" val="True"/>
  <p:tag name="BITMAPVECTOR" val="0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1,7248"/>
  <p:tag name="ORIGINALWIDTH" val="1317,585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F_Q(U_\varphi) = \max_{\ket{\psi}} F_Q(\ket{\psi_\varphi})$$&#10;\end{document}&#10;"/>
  <p:tag name="IGUANATEXSIZE" val="20"/>
  <p:tag name="IGUANATEXCURSOR" val="570"/>
  <p:tag name="TRANSPARENCY" val="True"/>
  <p:tag name="LATEXENGINEID" val="0"/>
  <p:tag name="TEMPFOLDER" val="C:\Users\rafal\Documents\000\"/>
  <p:tag name="LATEXFORMHEIGHT" val="538,5"/>
  <p:tag name="LATEXFORMWIDTH" val="642,75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509764"/>
  <p:tag name="ORIGINALWIDTH" val="0,3974016"/>
  <p:tag name="EMFCHILD" val="Tru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_\varph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9"/>
  <p:tag name="PICTUREFILESIZE" val="993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23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26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Pi_{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"/>
  <p:tag name="PICTUREFILESIZE" val="376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07874"/>
  <p:tag name="ORIGINALWIDTH" val="5,574173"/>
  <p:tag name="EMFCHILD" val="Tru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^{}_\varph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9"/>
  <p:tag name="PICTUREFILESIZE" val="994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37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_\varph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8"/>
  <p:tag name="PICTUREFILESIZE" val="1158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Pi_{i_1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426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37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_\varph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8"/>
  <p:tag name="PICTUREFILESIZE" val="115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509764"/>
  <p:tag name="ORIGINALWIDTH" val="0,3974016"/>
  <p:tag name="EMFCHILD" val="Tru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Pi_{i_N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6"/>
  <p:tag name="PICTUREFILESIZE" val="627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,91932"/>
  <p:tag name="ORIGINALWIDTH" val="109,9753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max\limits_{V_i, \psi} \, F_Q \leq N^2 (\lambda_+ - \lambda_-)^2 $&#10;\end{document}&#10;"/>
  <p:tag name="IGUANATEXSIZE" val="20"/>
  <p:tag name="IGUANATEXCURSOR" val="627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4,2145"/>
  <p:tag name="ORIGINALWIDTH" val="1203,599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Delta^2 \tilde{\varphi} \geq \frac{1}{N^2 (\lambda_+ - \lambda_-)^2}$$&#10;\end{document}&#10;"/>
  <p:tag name="IGUANATEXSIZE" val="20"/>
  <p:tag name="IGUANATEXCURSOR" val="695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34671"/>
  <p:tag name="ORIGINALWIDTH" val="7,780806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max\limits_{V_i, \psi} \, F_Q \leq N^2 (\lambda_+ - \lambda_-)^2 $&#10;\end{document}&#10;"/>
  <p:tag name="IGUANATEXSIZE" val="20"/>
  <p:tag name="IGUANATEXCURSOR" val="627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01396"/>
  <p:tag name="ORIGINALWIDTH" val="4,493134"/>
  <p:tag name="EMFCHILD" val="Tru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26786"/>
  <p:tag name="ORIGINALWIDTH" val="5,021147"/>
  <p:tag name="EMFCHILD" val="Tru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25993"/>
  <p:tag name="ORIGINALWIDTH" val="5,453533"/>
  <p:tag name="EMFCHILD" val="Tru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324553"/>
  <p:tag name="ORIGINALWIDTH" val="1,753423"/>
  <p:tag name="EMFCHILD" val="Tru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114364"/>
  <p:tag name="ORIGINALWIDTH" val="0,8856568"/>
  <p:tag name="EMFCHILD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20079"/>
  <p:tag name="ORIGINALWIDTH" val="3,074173"/>
  <p:tag name="EMFCHILD" val="Tru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164654"/>
  <p:tag name="ORIGINALWIDTH" val="4,679451"/>
  <p:tag name="EMFCHILD" val="Tru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68732"/>
  <p:tag name="ORIGINALWIDTH" val="7,081209"/>
  <p:tag name="EMFCHILD" val="Tru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157784"/>
  <p:tag name="ORIGINALWIDTH" val="5,30012"/>
  <p:tag name="EMFCHILD" val="Tru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580779"/>
  <p:tag name="ORIGINALWIDTH" val="6,087158"/>
  <p:tag name="EMFCHILD" val="Tru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98151"/>
  <p:tag name="ORIGINALWIDTH" val="8,388541"/>
  <p:tag name="EMFCHILD" val="Tru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58272"/>
  <p:tag name="ORIGINALWIDTH" val="3,082435"/>
  <p:tag name="EMFCHILD" val="Tru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806953"/>
  <p:tag name="ORIGINALWIDTH" val="2,311323"/>
  <p:tag name="EMFCHILD" val="Tru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33507"/>
  <p:tag name="ORIGINALWIDTH" val="4,931484"/>
  <p:tag name="EMFCHILD" val="Tru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059407"/>
  <p:tag name="ORIGINALWIDTH" val="5,132745"/>
  <p:tag name="EMFCHILD" val="Tru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922673"/>
  <p:tag name="ORIGINALWIDTH" val="6,087158"/>
  <p:tag name="EMFCHILD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64961"/>
  <p:tag name="ORIGINALWIDTH" val="3,785669"/>
  <p:tag name="EMFCHILD" val="Tru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33507"/>
  <p:tag name="ORIGINALWIDTH" val="4,931484"/>
  <p:tag name="EMFCHILD" val="Tru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363723"/>
  <p:tag name="ORIGINALWIDTH" val="4,71432"/>
  <p:tag name="EMFCHILD" val="Tru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806953"/>
  <p:tag name="ORIGINALWIDTH" val="2,311323"/>
  <p:tag name="EMFCHILD" val="Tru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58272"/>
  <p:tag name="ORIGINALWIDTH" val="3,082435"/>
  <p:tag name="EMFCHILD" val="Tru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9,2164"/>
  <p:tag name="ORIGINALWIDTH" val="1131,609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 \mathcal{E}_\varphi(\rho) = &#10;\sum_i K_i^\varphi \rho K_i^{\varphi \dagger}$$&#10;\end{document}&#10;"/>
  <p:tag name="IGUANATEXSIZE" val="20"/>
  <p:tag name="IGUANATEXCURSOR" val="569"/>
  <p:tag name="TRANSPARENCY" val="True"/>
  <p:tag name="FILENAME" val=""/>
  <p:tag name="INPUTTYPE" val="0"/>
  <p:tag name="LATEXENGINEID" val="0"/>
  <p:tag name="TEMPFOLDER" val="c:\temp\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{\ket{a},\ket{b},\ket{\t{vac}}\}$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2"/>
  <p:tag name="PICTUREFILESIZE" val="2838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K_0 = \left(\begin{array}{cc}&#10;\sqrt{\eta} &amp; 0 \\&#10;0 &amp; \sqrt{\eta} \\&#10;0 &amp; 0&#10;\end{array}&#10;\right)$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8"/>
  <p:tag name="PICTUREFILESIZE" val="6072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K_1 = \left(\begin{array}{cc}&#10;0  &amp; 0 \\&#10;0 &amp; 0 \\&#10;\sqrt{1-\eta} &amp; 0&#10;\end{array}&#10;\right)$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7"/>
  <p:tag name="PICTUREFILESIZE" val="5365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K_2 = \left(\begin{array}{cc}&#10;0  &amp; 0 \\&#10;0 &amp; 0 \\&#10;0 &amp; \sqrt{1-\eta}&#10;\end{array}&#10;\right)$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7"/>
  <p:tag name="PICTUREFILESIZE" val="558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64961"/>
  <p:tag name="ORIGINALWIDTH" val="4,401654"/>
  <p:tag name="EMFCHILD" val="Tru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933071"/>
  <p:tag name="ORIGINALWIDTH" val="10,1837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varphi$&#10;\end{document}&#10;"/>
  <p:tag name="IGUANATEXSIZE" val="20"/>
  <p:tag name="IGUANATEXCURSOR" val="638"/>
  <p:tag name="TRANSPARENCY" val="True"/>
  <p:tag name="LATEXENGINEID" val="0"/>
  <p:tag name="TEMPFOLDER" val="C:\Users\rafal\Documents\000\"/>
  <p:tag name="LATEXFORMHEIGHT" val="459,75"/>
  <p:tag name="LATEXFORMWIDTH" val="547,5"/>
  <p:tag name="LATEXFORMWRAP" val="True"/>
  <p:tag name="BITMAPVECTOR" val="1"/>
  <p:tag name="LAYER" val="1"/>
  <p:tag name="SELECTIONNAME" val="Group 102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509764"/>
  <p:tag name="ORIGINALWIDTH" val="3,905709"/>
  <p:tag name="EMFCHILD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64961"/>
  <p:tag name="ORIGINALWIDTH" val="3,249055"/>
  <p:tag name="EMFCHILD" val="Tru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3622"/>
  <p:tag name="ORIGINALWIDTH" val="4,93748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varphi$&#10;\end{document}&#10;"/>
  <p:tag name="IGUANATEXSIZE" val="20"/>
  <p:tag name="IGUANATEXCURSOR" val="638"/>
  <p:tag name="TRANSPARENCY" val="True"/>
  <p:tag name="LATEXENGINEID" val="0"/>
  <p:tag name="TEMPFOLDER" val="C:\Users\rafal\Documents\000\"/>
  <p:tag name="LATEXFORMHEIGHT" val="459,75"/>
  <p:tag name="LATEXFORMWIDTH" val="547,5"/>
  <p:tag name="LATEXFORMWRAP" val="True"/>
  <p:tag name="BITMAPVECTOR" val="1"/>
  <p:tag name="EMFCHILD" val="Tru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09055"/>
  <p:tag name="ORIGINALWIDTH" val="4,583858"/>
  <p:tag name="EMFCHILD" val="Tru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eta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32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max_{\ket{\Psi},\{V_i\}}F(\rho_\varphi) = ? $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3"/>
  <p:tag name="PICTUREFILESIZE" val="4184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76457"/>
  <p:tag name="ORIGINALWIDTH" val="5,653622"/>
  <p:tag name="EMFCHILD" val="Tru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98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23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26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88059"/>
  <p:tag name="ORIGINALWIDTH" val="11,44652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Lambda_\varphi$$&#10; \end{document}&#10;"/>
  <p:tag name="IGUANATEXSIZE" val="20"/>
  <p:tag name="IGUANATEXCURSOR" val="540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LAYER" val="1"/>
  <p:tag name="SELECTIONNAME" val="Group 59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,21527"/>
  <p:tag name="ORIGINALWIDTH" val="82,93571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F_Q[\rho_\varphi] = \Tr(\rho_\varphi L_\varphi^2)$ \end{document}&#10;"/>
  <p:tag name="IGUANATEXSIZE" val="20"/>
  <p:tag name="IGUANATEXCURSOR" val="595"/>
  <p:tag name="TRANSPARENCY" val="True"/>
  <p:tag name="LATEXENGINEID" val="0"/>
  <p:tag name="TEMPFOLDER" val="C:\Users\rafal\Documents\000\"/>
  <p:tag name="LATEXFORMHEIGHT" val="528,75"/>
  <p:tag name="LATEXFORMWIDTH" val="615"/>
  <p:tag name="LATEXFORMWRAP" val="True"/>
  <p:tag name="BITMAPVECTOR" val="1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,17458"/>
  <p:tag name="ORIGINALWIDTH" val="105,1867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frac{\t{d} \rho_\varphi}{\t{d}\varphi}&#10;=  \frac{1}{2}\left(\rho_\varphi L_\varphi + L_\varphi \rho_\varphi \right)&#10;$$&#10;\end{document}&#10;"/>
  <p:tag name="IGUANATEXSIZE" val="20"/>
  <p:tag name="IGUANATEXCURSOR" val="678"/>
  <p:tag name="TRANSPARENCY" val="True"/>
  <p:tag name="LATEXENGINEID" val="0"/>
  <p:tag name="TEMPFOLDER" val="C:\Users\rafal\Documents\000\"/>
  <p:tag name="LATEXFORMHEIGHT" val="444,75"/>
  <p:tag name="LATEXFORMWIDTH" val="567"/>
  <p:tag name="LATEXFORMWRAP" val="True"/>
  <p:tag name="BITMAPVECTOR" val="1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7,4765"/>
  <p:tag name="ORIGINALWIDTH" val="1373,078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F_Q(\Lambda_\varphi) = \max_{\rho} F_Q[\Lambda_\varphi(\rho)] $$&#10;\end{document}&#10;"/>
  <p:tag name="IGUANATEXSIZE" val="20"/>
  <p:tag name="IGUANATEXCURSOR" val="646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83267"/>
  <p:tag name="ORIGINALWIDTH" val="4,888613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frac{\t{d} \rho_\varphi}{\t{d}\varphi}&#10;=  \frac{1}{2}\left(\rho_\varphi L_\varphi + L_\varphi \rho_\varphi \right)&#10;$$&#10;\end{document}&#10;"/>
  <p:tag name="IGUANATEXSIZE" val="20"/>
  <p:tag name="IGUANATEXCURSOR" val="678"/>
  <p:tag name="TRANSPARENCY" val="True"/>
  <p:tag name="LATEXENGINEID" val="0"/>
  <p:tag name="TEMPFOLDER" val="C:\Users\rafal\Documents\000\"/>
  <p:tag name="LATEXFORMHEIGHT" val="444,75"/>
  <p:tag name="LATEXFORMWIDTH" val="567"/>
  <p:tag name="LATEXFORMWRAP" val="True"/>
  <p:tag name="BITMAPVECTOR" val="1"/>
  <p:tag name="EMFCHILD" val="Tru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04385"/>
  <p:tag name="ORIGINALWIDTH" val="4,680387"/>
  <p:tag name="EMFCHILD" val="Tru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85915"/>
  <p:tag name="ORIGINALWIDTH" val="4,345213"/>
  <p:tag name="EMFCHILD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(n_1,n_2) =&#10; \arccos\left(\frac{n_1-n_2}{|\alpha|^2} \right)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8"/>
  <p:tag name="PICTUREFILESIZE" val="6373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4074995"/>
  <p:tag name="ORIGINALWIDTH" val="16,34711"/>
  <p:tag name="EMFCHILD" val="Tru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83267"/>
  <p:tag name="ORIGINALWIDTH" val="4,888613"/>
  <p:tag name="EMFCHILD" val="Tru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24768"/>
  <p:tag name="ORIGINALWIDTH" val="5,642218"/>
  <p:tag name="EMFCHILD" val="Tru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84217"/>
  <p:tag name="ORIGINALWIDTH" val="6,594188"/>
  <p:tag name="EMFCHILD" val="Tru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85877"/>
  <p:tag name="ORIGINALWIDTH" val="3,272278"/>
  <p:tag name="EMFCHILD" val="Tru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4074995"/>
  <p:tag name="ORIGINALWIDTH" val="4,958049"/>
  <p:tag name="EMFCHILD" val="Tru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85877"/>
  <p:tag name="ORIGINALWIDTH" val="3,956488"/>
  <p:tag name="EMFCHILD" val="Tru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18905"/>
  <p:tag name="ORIGINALWIDTH" val="2,300504"/>
  <p:tag name="EMFCHILD" val="Tru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04385"/>
  <p:tag name="ORIGINALWIDTH" val="4,680387"/>
  <p:tag name="EMFCHILD" val="Tru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85915"/>
  <p:tag name="ORIGINALWIDTH" val="4,345213"/>
  <p:tag name="EMFCHILD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ngle n_1 \rangle = |\alpha|^2 \cos^2 (\varphi/2)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1"/>
  <p:tag name="PICTUREFILESIZE" val="4486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59093"/>
  <p:tag name="ORIGINALWIDTH" val="5,989315"/>
  <p:tag name="EMFCHILD" val="Tru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85915"/>
  <p:tag name="ORIGINALWIDTH" val="4,345213"/>
  <p:tag name="EMFCHILD" val="Tru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85877"/>
  <p:tag name="ORIGINALWIDTH" val="6,594188"/>
  <p:tag name="EMFCHILD" val="Tru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59093"/>
  <p:tag name="ORIGINALWIDTH" val="5,989315"/>
  <p:tag name="EMFCHILD" val="Tru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85915"/>
  <p:tag name="ORIGINALWIDTH" val="4,345213"/>
  <p:tag name="EMFCHILD" val="Tru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04385"/>
  <p:tag name="ORIGINALWIDTH" val="4,680387"/>
  <p:tag name="EMFCHILD" val="Tru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85915"/>
  <p:tag name="ORIGINALWIDTH" val="4,345213"/>
  <p:tag name="EMFCHILD" val="Tru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18905"/>
  <p:tag name="ORIGINALWIDTH" val="2,300504"/>
  <p:tag name="EMFCHILD" val="Tru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7458"/>
  <p:tag name="ORIGINALWIDTH" val="7,081204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F_Q[\rho_\varphi] = \Tr(\rho_\varphi L_\varphi^2)$ \end{document}&#10;"/>
  <p:tag name="IGUANATEXSIZE" val="20"/>
  <p:tag name="IGUANATEXCURSOR" val="595"/>
  <p:tag name="TRANSPARENCY" val="True"/>
  <p:tag name="LATEXENGINEID" val="0"/>
  <p:tag name="TEMPFOLDER" val="C:\Users\rafal\Documents\000\"/>
  <p:tag name="LATEXFORMHEIGHT" val="528,75"/>
  <p:tag name="LATEXFORMWIDTH" val="615"/>
  <p:tag name="LATEXFORMWRAP" val="True"/>
  <p:tag name="BITMAPVECTOR" val="1"/>
  <p:tag name="EMFCHILD" val="Tru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55522"/>
  <p:tag name="ORIGINALWIDTH" val="5,300108"/>
  <p:tag name="EMFCHILD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ngle n_2 \rangle = |\alpha|^2 \sin^2(\varphi/2)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0"/>
  <p:tag name="PICTUREFILESIZE" val="4474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42"/>
  <p:tag name="ORIGINALWIDTH" val="1,364867"/>
  <p:tag name="EMFCHILD" val="Tru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55396"/>
  <p:tag name="ORIGINALWIDTH" val="4,702346"/>
  <p:tag name="EMFCHILD" val="Tru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81794"/>
  <p:tag name="ORIGINALWIDTH" val="4,365624"/>
  <p:tag name="EMFCHILD" val="Tru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42"/>
  <p:tag name="ORIGINALWIDTH" val="1,364867"/>
  <p:tag name="EMFCHILD" val="Tru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31255"/>
  <p:tag name="ORIGINALWIDTH" val="6,625142"/>
  <p:tag name="EMFCHILD" val="Tru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97"/>
  <p:tag name="ORIGINALWIDTH" val="6,46573"/>
  <p:tag name="EMFCHILD" val="Tru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64"/>
  <p:tag name="ORIGINALWIDTH" val="3,347438"/>
  <p:tag name="EMFCHILD" val="Tru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42"/>
  <p:tag name="ORIGINALWIDTH" val="2,311327"/>
  <p:tag name="EMFCHILD" val="Tru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55396"/>
  <p:tag name="ORIGINALWIDTH" val="4,702346"/>
  <p:tag name="EMFCHILD" val="Tru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81794"/>
  <p:tag name="ORIGINALWIDTH" val="4,365624"/>
  <p:tag name="EMFCHILD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n_2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79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04463"/>
  <p:tag name="ORIGINALWIDTH" val="6,017422"/>
  <p:tag name="EMFCHILD" val="Tru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615"/>
  <p:tag name="ORIGINALWIDTH" val="3,082416"/>
  <p:tag name="EMFCHILD" val="Tru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81794"/>
  <p:tag name="ORIGINALWIDTH" val="4,365624"/>
  <p:tag name="EMFCHILD" val="Tru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42"/>
  <p:tag name="ORIGINALWIDTH" val="2,311327"/>
  <p:tag name="EMFCHILD" val="Tru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54893"/>
  <p:tag name="ORIGINALWIDTH" val="6,266486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Lambda_\varphi$$&#10; \end{document}&#10;"/>
  <p:tag name="IGUANATEXSIZE" val="20"/>
  <p:tag name="IGUANATEXCURSOR" val="540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67245"/>
  <p:tag name="ORIGINALWIDTH" val="4,365607"/>
  <p:tag name="EMFCHILD" val="Tru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12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99634"/>
  <p:tag name="ORIGINALWIDTH" val="47,9504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= \Lambda_\varphi (\rho)$$&#10; \end{document}&#10;"/>
  <p:tag name="IGUANATEXSIZE" val="20"/>
  <p:tag name="IGUANATEXCURSOR" val="555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LAYER" val="1"/>
  <p:tag name="SELECTIONNAME" val="Group 77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83161"/>
  <p:tag name="ORIGINALWIDTH" val="4,65532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= \Lambda_\varphi (\rho)$$&#10; \end{document}&#10;"/>
  <p:tag name="IGUANATEXSIZE" val="20"/>
  <p:tag name="IGUANATEXCURSOR" val="555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10896"/>
  <p:tag name="ORIGINALWIDTH" val="4,321955"/>
  <p:tag name="EMFCHILD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n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525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447797"/>
  <p:tag name="ORIGINALWIDTH" val="6,558894"/>
  <p:tag name="EMFCHILD" val="Tru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489906"/>
  <p:tag name="ORIGINALWIDTH" val="6,203819"/>
  <p:tag name="EMFCHILD" val="Tru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10896"/>
  <p:tag name="ORIGINALWIDTH" val="4,321955"/>
  <p:tag name="EMFCHILD" val="Tru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46074"/>
  <p:tag name="ORIGINALWIDTH" val="2,288219"/>
  <p:tag name="EMFCHILD" val="Tru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83161"/>
  <p:tag name="ORIGINALWIDTH" val="4,655323"/>
  <p:tag name="EMFCHILD" val="Tru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46074"/>
  <p:tag name="ORIGINALWIDTH" val="2,288219"/>
  <p:tag name="EMFCHILD" val="Tru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99634"/>
  <p:tag name="ORIGINALWIDTH" val="47,9504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= \Lambda_\varphi (\rho)$$&#10; \end{document}&#10;"/>
  <p:tag name="IGUANATEXSIZE" val="20"/>
  <p:tag name="IGUANATEXCURSOR" val="555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LAYER" val="1"/>
  <p:tag name="SELECTIONNAME" val="Group 69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6,2243"/>
  <p:tag name="ORIGINALWIDTH" val="1166,104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F_Q[\rho_\varphi]  = \min_{\ket{\Psi_\varphi}} F[\ket{\Psi_\varphi}]$$&#10; \end{document}&#10;"/>
  <p:tag name="IGUANATEXSIZE" val="20"/>
  <p:tag name="IGUANATEXCURSOR" val="536"/>
  <p:tag name="TRANSPARENCY" val="True"/>
  <p:tag name="FILENAME" val=""/>
  <p:tag name="INPUTTYPE" val="0"/>
  <p:tag name="LATEXENGINEID" val="0"/>
  <p:tag name="TEMPFOLDER" val="c:\temp\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rho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98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rho_\varphi = \t{Tr}_{E} \ket{\Psi_\varphi}\bra{\Psi_\varphi}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1"/>
  <p:tag name="PICTUREFILESIZE" val="320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_\varph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9"/>
  <p:tag name="PICTUREFILESIZE" val="993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,21527"/>
  <p:tag name="ORIGINALWIDTH" val="82,93571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F_Q[\rho_\varphi] = \Tr(\rho_\varphi L_\varphi^2)$ \end{document}&#10;"/>
  <p:tag name="IGUANATEXSIZE" val="20"/>
  <p:tag name="IGUANATEXCURSOR" val="595"/>
  <p:tag name="TRANSPARENCY" val="True"/>
  <p:tag name="LATEXENGINEID" val="0"/>
  <p:tag name="TEMPFOLDER" val="C:\Users\rafal\Documents\000\"/>
  <p:tag name="LATEXFORMHEIGHT" val="528,75"/>
  <p:tag name="LATEXFORMWIDTH" val="615"/>
  <p:tag name="LATEXFORMWRAP" val="True"/>
  <p:tag name="BITMAPVECTOR" val="1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,17458"/>
  <p:tag name="ORIGINALWIDTH" val="105,1867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frac{\t{d} \rho_\varphi}{\t{d}\varphi}&#10;=  \frac{1}{2}\left(\rho_\varphi L_\varphi + L_\varphi \rho_\varphi \right)&#10;$$&#10;\end{document}&#10;"/>
  <p:tag name="IGUANATEXSIZE" val="20"/>
  <p:tag name="IGUANATEXCURSOR" val="678"/>
  <p:tag name="TRANSPARENCY" val="True"/>
  <p:tag name="LATEXENGINEID" val="0"/>
  <p:tag name="TEMPFOLDER" val="C:\Users\rafal\Documents\000\"/>
  <p:tag name="LATEXFORMHEIGHT" val="444,75"/>
  <p:tag name="LATEXFORMWIDTH" val="567"/>
  <p:tag name="LATEXFORMWRAP" val="True"/>
  <p:tag name="BITMAPVECTOR" val="1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,15631"/>
  <p:tag name="ORIGINALWIDTH" val="70,00832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= 4 \min_{\ket{\Psi_\varphi}}  \braket{\dot{\Psi}_\varphi}{\dot{\Psi}_{\varphi}}$$&#10; \end{document}&#10;"/>
  <p:tag name="IGUANATEXSIZE" val="20"/>
  <p:tag name="IGUANATEXCURSOR" val="582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31241"/>
  <p:tag name="ORIGINALWIDTH" val="6,648474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= 4 \min_{\ket{\Psi_\varphi}}  \braket{\dot{\Psi}_\varphi}{\dot{\Psi}_{\varphi}}$$&#10; \end{document}&#10;"/>
  <p:tag name="IGUANATEXSIZE" val="20"/>
  <p:tag name="IGUANATEXCURSOR" val="582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705"/>
  <p:tag name="ORIGINALWIDTH" val="4,428982"/>
  <p:tag name="EMFCHILD" val="Tru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72"/>
  <p:tag name="ORIGINALWIDTH" val="7,80821"/>
  <p:tag name="EMFCHILD" val="Tru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6498"/>
  <p:tag name="ORIGINALWIDTH" val="2,139484"/>
  <p:tag name="EMFCHILD" val="Tru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72"/>
  <p:tag name="ORIGINALWIDTH" val="5,028838"/>
  <p:tag name="EMFCHILD" val="Tru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73829"/>
  <p:tag name="ORIGINALWIDTH" val="0,3429117"/>
  <p:tag name="EMFCHILD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alpha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54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63119"/>
  <p:tag name="ORIGINALWIDTH" val="5,150798"/>
  <p:tag name="EMFCHILD" val="Tru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287647"/>
  <p:tag name="ORIGINALWIDTH" val="3,524184"/>
  <p:tag name="EMFCHILD" val="Tru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66859"/>
  <p:tag name="ORIGINALWIDTH" val="1,721594"/>
  <p:tag name="EMFCHILD" val="Tru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18"/>
  <p:tag name="ORIGINALWIDTH" val="2,229464"/>
  <p:tag name="EMFCHILD" val="Tru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56025"/>
  <p:tag name="ORIGINALWIDTH" val="1,069757"/>
  <p:tag name="EMFCHILD" val="Tru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04476"/>
  <p:tag name="ORIGINALWIDTH" val="6,628472"/>
  <p:tag name="EMFCHILD" val="Tru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818"/>
  <p:tag name="ORIGINALWIDTH" val="4,380983"/>
  <p:tag name="EMFCHILD" val="Tru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18"/>
  <p:tag name="ORIGINALWIDTH" val="0,399894"/>
  <p:tag name="EMFCHILD" val="Tru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56025"/>
  <p:tag name="ORIGINALWIDTH" val="1,069757"/>
  <p:tag name="EMFCHILD" val="Tru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04476"/>
  <p:tag name="ORIGINALWIDTH" val="6,628472"/>
  <p:tag name="EMFCHILD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n_i = \langle n_i \rangle \pm \sqrt{\langle n_i \rangle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0"/>
  <p:tag name="PICTUREFILESIZE" val="3585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818"/>
  <p:tag name="ORIGINALWIDTH" val="4,380983"/>
  <p:tag name="EMFCHILD" val="Tru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18"/>
  <p:tag name="ORIGINALWIDTH" val="2,229464"/>
  <p:tag name="EMFCHILD" val="Tru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83267"/>
  <p:tag name="ORIGINALWIDTH" val="4,888613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frac{\t{d} \rho_\varphi}{\t{d}\varphi}&#10;=  \frac{1}{2}\left(\rho_\varphi L_\varphi + L_\varphi \rho_\varphi \right)&#10;$$&#10;\end{document}&#10;"/>
  <p:tag name="IGUANATEXSIZE" val="20"/>
  <p:tag name="IGUANATEXCURSOR" val="678"/>
  <p:tag name="TRANSPARENCY" val="True"/>
  <p:tag name="LATEXENGINEID" val="0"/>
  <p:tag name="TEMPFOLDER" val="C:\Users\rafal\Documents\000\"/>
  <p:tag name="LATEXFORMHEIGHT" val="444,75"/>
  <p:tag name="LATEXFORMWIDTH" val="567"/>
  <p:tag name="LATEXFORMWRAP" val="True"/>
  <p:tag name="BITMAPVECTOR" val="1"/>
  <p:tag name="EMFCHILD" val="Tru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04385"/>
  <p:tag name="ORIGINALWIDTH" val="4,680387"/>
  <p:tag name="EMFCHILD" val="Tru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85915"/>
  <p:tag name="ORIGINALWIDTH" val="4,345213"/>
  <p:tag name="EMFCHILD" val="Tru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4074995"/>
  <p:tag name="ORIGINALWIDTH" val="16,34711"/>
  <p:tag name="EMFCHILD" val="Tru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83267"/>
  <p:tag name="ORIGINALWIDTH" val="4,888613"/>
  <p:tag name="EMFCHILD" val="Tru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24768"/>
  <p:tag name="ORIGINALWIDTH" val="5,642218"/>
  <p:tag name="EMFCHILD" val="Tru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84217"/>
  <p:tag name="ORIGINALWIDTH" val="6,594188"/>
  <p:tag name="EMFCHILD" val="Tru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85877"/>
  <p:tag name="ORIGINALWIDTH" val="3,272278"/>
  <p:tag name="EMFCHIL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95158"/>
  <p:tag name="ORIGINALWIDTH" val="6,064409"/>
  <p:tag name="EMFCHILD" val="Tru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\varphi \propto \frac{1}{|\alpha|} = \frac{1}{\sqrt{\bar{n}}}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7"/>
  <p:tag name="PICTUREFILESIZE" val="2823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4074995"/>
  <p:tag name="ORIGINALWIDTH" val="4,958049"/>
  <p:tag name="EMFCHILD" val="Tru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85877"/>
  <p:tag name="ORIGINALWIDTH" val="3,956488"/>
  <p:tag name="EMFCHILD" val="Tru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18905"/>
  <p:tag name="ORIGINALWIDTH" val="2,300504"/>
  <p:tag name="EMFCHILD" val="Tru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04385"/>
  <p:tag name="ORIGINALWIDTH" val="4,680387"/>
  <p:tag name="EMFCHILD" val="Tru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85915"/>
  <p:tag name="ORIGINALWIDTH" val="4,345213"/>
  <p:tag name="EMFCHILD" val="Tru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59093"/>
  <p:tag name="ORIGINALWIDTH" val="5,989315"/>
  <p:tag name="EMFCHILD" val="Tru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85915"/>
  <p:tag name="ORIGINALWIDTH" val="4,345213"/>
  <p:tag name="EMFCHILD" val="Tru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85877"/>
  <p:tag name="ORIGINALWIDTH" val="6,594188"/>
  <p:tag name="EMFCHILD" val="Tru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59093"/>
  <p:tag name="ORIGINALWIDTH" val="5,989315"/>
  <p:tag name="EMFCHILD" val="Tru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85915"/>
  <p:tag name="ORIGINALWIDTH" val="4,345213"/>
  <p:tag name="EMFCHILD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24858"/>
  <p:tag name="ORIGINALWIDTH" val="92,00669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ngle n_1 - n_2 \rangle = |\alpha|^2 \cos\varphi$&#10;\end{document}&#10;"/>
  <p:tag name="IGUANATEXSIZE" val="20"/>
  <p:tag name="IGUANATEXCURSOR" val="599"/>
  <p:tag name="TRANSPARENCY" val="True"/>
  <p:tag name="LATEXENGINEID" val="0"/>
  <p:tag name="TEMPFOLDER" val="C:\Users\rafal\Documents\000\"/>
  <p:tag name="LATEXFORMHEIGHT" val="408,75"/>
  <p:tag name="LATEXFORMWIDTH" val="467,25"/>
  <p:tag name="LATEXFORMWRAP" val="True"/>
  <p:tag name="BITMAPVECTOR" val="1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04385"/>
  <p:tag name="ORIGINALWIDTH" val="4,680387"/>
  <p:tag name="EMFCHILD" val="Tru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85915"/>
  <p:tag name="ORIGINALWIDTH" val="4,345213"/>
  <p:tag name="EMFCHILD" val="Tru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18905"/>
  <p:tag name="ORIGINALWIDTH" val="2,300504"/>
  <p:tag name="EMFCHILD" val="Tru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7458"/>
  <p:tag name="ORIGINALWIDTH" val="7,081204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F_Q[\rho_\varphi] = \Tr(\rho_\varphi L_\varphi^2)$ \end{document}&#10;"/>
  <p:tag name="IGUANATEXSIZE" val="20"/>
  <p:tag name="IGUANATEXCURSOR" val="595"/>
  <p:tag name="TRANSPARENCY" val="True"/>
  <p:tag name="LATEXENGINEID" val="0"/>
  <p:tag name="TEMPFOLDER" val="C:\Users\rafal\Documents\000\"/>
  <p:tag name="LATEXFORMHEIGHT" val="528,75"/>
  <p:tag name="LATEXFORMWIDTH" val="615"/>
  <p:tag name="LATEXFORMWRAP" val="True"/>
  <p:tag name="BITMAPVECTOR" val="1"/>
  <p:tag name="EMFCHILD" val="Tru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55522"/>
  <p:tag name="ORIGINALWIDTH" val="5,300108"/>
  <p:tag name="EMFCHILD" val="Tru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42"/>
  <p:tag name="ORIGINALWIDTH" val="1,364867"/>
  <p:tag name="EMFCHILD" val="Tru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55396"/>
  <p:tag name="ORIGINALWIDTH" val="4,702346"/>
  <p:tag name="EMFCHILD" val="Tru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81794"/>
  <p:tag name="ORIGINALWIDTH" val="4,365624"/>
  <p:tag name="EMFCHILD" val="Tru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42"/>
  <p:tag name="ORIGINALWIDTH" val="1,364867"/>
  <p:tag name="EMFCHILD" val="Tru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31255"/>
  <p:tag name="ORIGINALWIDTH" val="6,625142"/>
  <p:tag name="EMFCHILD" val="Tru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509764"/>
  <p:tag name="ORIGINALWIDTH" val="2,215748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ngle n_1 - n_2 \rangle = |\alpha|^2 \cos\varphi$&#10;\end{document}&#10;"/>
  <p:tag name="IGUANATEXSIZE" val="20"/>
  <p:tag name="IGUANATEXCURSOR" val="599"/>
  <p:tag name="TRANSPARENCY" val="True"/>
  <p:tag name="LATEXENGINEID" val="0"/>
  <p:tag name="TEMPFOLDER" val="C:\Users\rafal\Documents\000\"/>
  <p:tag name="LATEXFORMHEIGHT" val="408,75"/>
  <p:tag name="LATEXFORMWIDTH" val="467,25"/>
  <p:tag name="LATEXFORMWRAP" val="True"/>
  <p:tag name="BITMAPVECTOR" val="1"/>
  <p:tag name="EMFCHILD" val="Tru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97"/>
  <p:tag name="ORIGINALWIDTH" val="6,46573"/>
  <p:tag name="EMFCHILD" val="Tru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64"/>
  <p:tag name="ORIGINALWIDTH" val="3,347438"/>
  <p:tag name="EMFCHILD" val="Tru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42"/>
  <p:tag name="ORIGINALWIDTH" val="2,311327"/>
  <p:tag name="EMFCHILD" val="Tru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55396"/>
  <p:tag name="ORIGINALWIDTH" val="4,702346"/>
  <p:tag name="EMFCHILD" val="Tru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81794"/>
  <p:tag name="ORIGINALWIDTH" val="4,365624"/>
  <p:tag name="EMFCHILD" val="Tru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04463"/>
  <p:tag name="ORIGINALWIDTH" val="6,017422"/>
  <p:tag name="EMFCHILD" val="Tru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30615"/>
  <p:tag name="ORIGINALWIDTH" val="3,082416"/>
  <p:tag name="EMFCHILD" val="Tru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81794"/>
  <p:tag name="ORIGINALWIDTH" val="4,365624"/>
  <p:tag name="EMFCHILD" val="Tru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42"/>
  <p:tag name="ORIGINALWIDTH" val="2,311327"/>
  <p:tag name="EMFCHILD" val="Tru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83161"/>
  <p:tag name="ORIGINALWIDTH" val="4,65532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= \Lambda_\varphi (\rho)$$&#10; \end{document}&#10;"/>
  <p:tag name="IGUANATEXSIZE" val="20"/>
  <p:tag name="IGUANATEXCURSOR" val="555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07874"/>
  <p:tag name="ORIGINALWIDTH" val="5,385355"/>
  <p:tag name="EMFCHILD" val="Tru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10896"/>
  <p:tag name="ORIGINALWIDTH" val="4,321955"/>
  <p:tag name="EMFCHILD" val="Tru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447797"/>
  <p:tag name="ORIGINALWIDTH" val="6,558894"/>
  <p:tag name="EMFCHILD" val="Tru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489906"/>
  <p:tag name="ORIGINALWIDTH" val="6,203819"/>
  <p:tag name="EMFCHILD" val="Tru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10896"/>
  <p:tag name="ORIGINALWIDTH" val="4,321955"/>
  <p:tag name="EMFCHILD" val="Tru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46074"/>
  <p:tag name="ORIGINALWIDTH" val="2,288219"/>
  <p:tag name="EMFCHILD" val="Tru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83161"/>
  <p:tag name="ORIGINALWIDTH" val="4,655323"/>
  <p:tag name="EMFCHILD" val="Tru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46074"/>
  <p:tag name="ORIGINALWIDTH" val="2,288219"/>
  <p:tag name="EMFCHILD" val="Tru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12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88059"/>
  <p:tag name="ORIGINALWIDTH" val="11,44652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Lambda_\varphi$$&#10; \end{document}&#10;"/>
  <p:tag name="IGUANATEXSIZE" val="20"/>
  <p:tag name="IGUANATEXCURSOR" val="540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LAYER" val="1"/>
  <p:tag name="SELECTIONNAME" val="Group 79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54893"/>
  <p:tag name="ORIGINALWIDTH" val="6,266486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Lambda_\varphi$$&#10; \end{document}&#10;"/>
  <p:tag name="IGUANATEXSIZE" val="20"/>
  <p:tag name="IGUANATEXCURSOR" val="540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20079"/>
  <p:tag name="ORIGINALWIDTH" val="2,531654"/>
  <p:tag name="EMFCHILD" val="Tru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67245"/>
  <p:tag name="ORIGINALWIDTH" val="4,365607"/>
  <p:tag name="EMFCHILD" val="Tru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37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47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rho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98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F_Q(\rho_\varphi)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1"/>
  <p:tag name="PICTUREFILESIZE" val="1959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F_Q(\ket{\Psi_\varphi})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41"/>
  <p:tag name="PICTUREFILESIZE" val="2224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leq  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"/>
  <p:tag name="PICTUREFILESIZE" val="450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max_{\ket{\psi}}F_Q[\Lambda_\varphi(\ket{\psi})] = &#10;\max_{\ket{\psi}}\min_{U_\varphi}F_Q[U_\varphi \ket{\psi}_S\otimes \ket{0}_E] &#10;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05"/>
  <p:tag name="PICTUREFILESIZE" val="11640"/>
  <p:tag name="TEXPOINTSCALING" val="2,506071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,85459"/>
  <p:tag name="ORIGINALWIDTH" val="128,0394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 &#10;=\min_{U_\varphi} \max_{\ket{\psi}} F_Q[U_\varphi \ket{\psi}_S\otimes \ket{0}_E] &#10;$$&#10;\end{document}&#10;"/>
  <p:tag name="IGUANATEXSIZE" val="20"/>
  <p:tag name="IGUANATEXCURSOR" val="560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,81757"/>
  <p:tag name="ORIGINALWIDTH" val="151,7128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 &#10;=4 \min_{U_\varphi} \max_{\ket{\psi}} \bra{\psi} \otimes \bra{0} \dot{U}_\varphi^\dagger \dot{U}_{\varphi} \ket{\psi} \otimes \ket{0}&#10;$$&#10;\end{document}&#10;"/>
  <p:tag name="IGUANATEXSIZE" val="20"/>
  <p:tag name="IGUANATEXCURSOR" val="647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803149"/>
  <p:tag name="ORIGINALWIDTH" val="6,070945"/>
  <p:tag name="EMFCHILD" val="Tru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31249"/>
  <p:tag name="ORIGINALWIDTH" val="6,61437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 &#10;=4 \min_{U_\varphi} \max_{\ket{\psi}} \bra{\psi} \otimes \bra{0} \dot{U}_\varphi^\dagger \dot{U}_{\varphi} \ket{\psi} \otimes \ket{0}&#10;$$&#10;\end{document}&#10;"/>
  <p:tag name="IGUANATEXSIZE" val="20"/>
  <p:tag name="IGUANATEXCURSOR" val="647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8"/>
  <p:tag name="ORIGINALWIDTH" val="4,406284"/>
  <p:tag name="EMFCHILD" val="Tru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82"/>
  <p:tag name="ORIGINALWIDTH" val="7,768179"/>
  <p:tag name="EMFCHILD" val="Tru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64991"/>
  <p:tag name="ORIGINALWIDTH" val="2,128539"/>
  <p:tag name="EMFCHILD" val="Tru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82"/>
  <p:tag name="ORIGINALWIDTH" val="5,003051"/>
  <p:tag name="EMFCHILD" val="Tru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02606"/>
  <p:tag name="ORIGINALWIDTH" val="5,159202"/>
  <p:tag name="EMFCHILD" val="Tru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287651"/>
  <p:tag name="ORIGINALWIDTH" val="3,506121"/>
  <p:tag name="EMFCHILD" val="Tru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82"/>
  <p:tag name="ORIGINALWIDTH" val="7,768179"/>
  <p:tag name="EMFCHILD" val="Tru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35"/>
  <p:tag name="ORIGINALWIDTH" val="4,485839"/>
  <p:tag name="EMFCHILD" val="Tru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93871"/>
  <p:tag name="ORIGINALWIDTH" val="5,013014"/>
  <p:tag name="EMFCHILD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07874"/>
  <p:tag name="ORIGINALWIDTH" val="5,385355"/>
  <p:tag name="EMFCHILD" val="Tru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73825"/>
  <p:tag name="ORIGINALWIDTH" val="0,341135"/>
  <p:tag name="EMFCHILD" val="Tru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62492"/>
  <p:tag name="ORIGINALWIDTH" val="4,671849"/>
  <p:tag name="EMFCHILD" val="Tru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66865"/>
  <p:tag name="ORIGINALWIDTH" val="1,71277"/>
  <p:tag name="EMFCHILD" val="Tru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16"/>
  <p:tag name="ORIGINALWIDTH" val="2,218056"/>
  <p:tag name="EMFCHILD" val="Tru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56396"/>
  <p:tag name="ORIGINALWIDTH" val="6,027543"/>
  <p:tag name="EMFCHILD" val="Tru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16"/>
  <p:tag name="ORIGINALWIDTH" val="0,3978348"/>
  <p:tag name="EMFCHILD" val="Tru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35094"/>
  <p:tag name="ORIGINALWIDTH" val="6,634274"/>
  <p:tag name="EMFCHILD" val="Tru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16"/>
  <p:tag name="ORIGINALWIDTH" val="2,218056"/>
  <p:tag name="EMFCHILD" val="Tru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54266"/>
  <p:tag name="ORIGINALWIDTH" val="4,187455"/>
  <p:tag name="EMFCHILD" val="Tru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16"/>
  <p:tag name="ORIGINALWIDTH" val="0,3978348"/>
  <p:tag name="EMFCHILD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20079"/>
  <p:tag name="ORIGINALWIDTH" val="3,074173"/>
  <p:tag name="EMFCHILD" val="Tru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56039"/>
  <p:tag name="ORIGINALWIDTH" val="1,064254"/>
  <p:tag name="EMFCHILD" val="Tru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3644"/>
  <p:tag name="ORIGINALWIDTH" val="6,892895"/>
  <p:tag name="EMFCHILD" val="Tru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01974"/>
  <p:tag name="ORIGINALWIDTH" val="2,576129"/>
  <p:tag name="EMFCHILD" val="Tru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81797"/>
  <p:tag name="ORIGINALWIDTH" val="4,358521"/>
  <p:tag name="EMFCHILD" val="Tru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56039"/>
  <p:tag name="ORIGINALWIDTH" val="1,064254"/>
  <p:tag name="EMFCHILD" val="Tru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3644"/>
  <p:tag name="ORIGINALWIDTH" val="6,892895"/>
  <p:tag name="EMFCHILD" val="Tru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81797"/>
  <p:tag name="ORIGINALWIDTH" val="4,358521"/>
  <p:tag name="EMFCHILD" val="Tru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16"/>
  <p:tag name="ORIGINALWIDTH" val="0,3978348"/>
  <p:tag name="EMFCHILD" val="Tru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56396"/>
  <p:tag name="ORIGINALWIDTH" val="6,027543"/>
  <p:tag name="EMFCHILD" val="Tru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16"/>
  <p:tag name="ORIGINALWIDTH" val="2,218056"/>
  <p:tag name="EMFCHILD" val="Tr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509764"/>
  <p:tag name="ORIGINALWIDTH" val="2,215748"/>
  <p:tag name="EMFCHILD" val="Tru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35094"/>
  <p:tag name="ORIGINALWIDTH" val="6,634274"/>
  <p:tag name="EMFCHILD" val="Tru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16"/>
  <p:tag name="ORIGINALWIDTH" val="0,3978348"/>
  <p:tag name="EMFCHILD" val="Tru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54266"/>
  <p:tag name="ORIGINALWIDTH" val="4,187455"/>
  <p:tag name="EMFCHILD" val="Tru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16"/>
  <p:tag name="ORIGINALWIDTH" val="2,218056"/>
  <p:tag name="EMFCHILD" val="Tru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294809"/>
  <p:tag name="ORIGINALWIDTH" val="6,61239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 &#10;=\min_{U_\varphi} \max_{\ket{\psi}} F_Q[U_\varphi \ket{\psi}_S\otimes \ket{0}_E] &#10;$$&#10;\end{document}&#10;"/>
  <p:tag name="IGUANATEXSIZE" val="20"/>
  <p:tag name="IGUANATEXCURSOR" val="560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34658"/>
  <p:tag name="ORIGINALWIDTH" val="7,765857"/>
  <p:tag name="EMFCHILD" val="Tru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60849"/>
  <p:tag name="ORIGINALWIDTH" val="2,127893"/>
  <p:tag name="EMFCHILD" val="Tru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34658"/>
  <p:tag name="ORIGINALWIDTH" val="5,001559"/>
  <p:tag name="EMFCHILD" val="Tru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25988"/>
  <p:tag name="ORIGINALWIDTH" val="5,157681"/>
  <p:tag name="EMFCHILD" val="Tru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236278"/>
  <p:tag name="ORIGINALWIDTH" val="3,50507"/>
  <p:tag name="EMFCHILD" val="Tru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225276"/>
  <p:tag name="ORIGINALWIDTH" val="6,607481"/>
  <p:tag name="EMFCHILD" val="Tru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34658"/>
  <p:tag name="ORIGINALWIDTH" val="7,765857"/>
  <p:tag name="EMFCHILD" val="Tru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01379"/>
  <p:tag name="ORIGINALWIDTH" val="4,484497"/>
  <p:tag name="EMFCHILD" val="Tru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26798"/>
  <p:tag name="ORIGINALWIDTH" val="5,011505"/>
  <p:tag name="EMFCHILD" val="Tru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64862"/>
  <p:tag name="ORIGINALWIDTH" val="0,3410505"/>
  <p:tag name="EMFCHILD" val="Tru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164641"/>
  <p:tag name="ORIGINALWIDTH" val="4,670425"/>
  <p:tag name="EMFCHILD" val="Tru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58005"/>
  <p:tag name="ORIGINALWIDTH" val="1,712254"/>
  <p:tag name="EMFCHILD" val="Tru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68736"/>
  <p:tag name="ORIGINALWIDTH" val="7,067581"/>
  <p:tag name="EMFCHILD" val="Tru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157784"/>
  <p:tag name="ORIGINALWIDTH" val="5,289912"/>
  <p:tag name="EMFCHILD" val="Tru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806965"/>
  <p:tag name="ORIGINALWIDTH" val="1,36223"/>
  <p:tag name="EMFCHILD" val="Tru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13913"/>
  <p:tag name="ORIGINALWIDTH" val="6,890826"/>
  <p:tag name="EMFCHIL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060669"/>
  <p:tag name="ORIGINALWIDTH" val="6,696969"/>
  <p:tag name="EMFCHILD" val="Tru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509764"/>
  <p:tag name="ORIGINALWIDTH" val="0,3974016"/>
  <p:tag name="EMFCHILD" val="Tru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10214"/>
  <p:tag name="ORIGINALWIDTH" val="4,35721"/>
  <p:tag name="EMFCHILD" val="Tru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806965"/>
  <p:tag name="ORIGINALWIDTH" val="0,3977208"/>
  <p:tag name="EMFCHILD" val="Tru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816471"/>
  <p:tag name="ORIGINALWIDTH" val="6,02574"/>
  <p:tag name="EMFCHILD" val="Tru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806965"/>
  <p:tag name="ORIGINALWIDTH" val="2,217371"/>
  <p:tag name="EMFCHILD" val="Tru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63306"/>
  <p:tag name="ORIGINALWIDTH" val="4,419853"/>
  <p:tag name="EMFCHILD" val="Tru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31445"/>
  <p:tag name="ORIGINALWIDTH" val="6,63228"/>
  <p:tag name="EMFCHILD" val="Tru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806965"/>
  <p:tag name="ORIGINALWIDTH" val="0,3977208"/>
  <p:tag name="EMFCHILD" val="Tru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7191"/>
  <p:tag name="ORIGINALWIDTH" val="4,186199"/>
  <p:tag name="EMFCHILD" val="Tru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806965"/>
  <p:tag name="ORIGINALWIDTH" val="2,217371"/>
  <p:tag name="EMFCHILD" val="Tru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61245"/>
  <p:tag name="ORIGINALWIDTH" val="5,377961"/>
  <p:tag name="EMFCHILD" val="Tru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07874"/>
  <p:tag name="ORIGINALWIDTH" val="5,574173"/>
  <p:tag name="EMFCHILD" val="Tru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806965"/>
  <p:tag name="ORIGINALWIDTH" val="1,36223"/>
  <p:tag name="EMFCHILD" val="Tru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37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0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09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rho_\varphi = \t{Tr}_{E} \ket{\Psi_\varphi}\bra{\Psi_\varphi}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1"/>
  <p:tag name="PICTUREFILESIZE" val="3208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_\varph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9"/>
  <p:tag name="PICTUREFILESIZE" val="993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37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47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rho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98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F_Q(\rho_\varphi)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1"/>
  <p:tag name="PICTUREFILESIZE" val="195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509764"/>
  <p:tag name="ORIGINALWIDTH" val="0,3974016"/>
  <p:tag name="EMFCHILD" val="Tru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F_Q(\ket{\Psi_\varphi})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41"/>
  <p:tag name="PICTUREFILESIZE" val="2224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leq  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"/>
  <p:tag name="PICTUREFILESIZE" val="450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,85457"/>
  <p:tag name="ORIGINALWIDTH" val="71,0637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max_{\ket{\psi}}F_Q[\Lambda_\varphi(\ket{\psi})] &#10;$$&#10;\end{document}&#10;"/>
  <p:tag name="IGUANATEXSIZE" val="20"/>
  <p:tag name="IGUANATEXCURSOR" val="607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,29118"/>
  <p:tag name="ORIGINALWIDTH" val="97,50906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Lambda_\varphi( \cdot ) = \sum_{i=1}^K K_{i,\varphi} \cdot K_{i,\varphi}^\dagger$$&#10;\end{document}&#10;"/>
  <p:tag name="IGUANATEXSIZE" val="20"/>
  <p:tag name="IGUANATEXCURSOR" val="597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,81757"/>
  <p:tag name="ORIGINALWIDTH" val="151,7128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 &#10;=4 \min_{U_\varphi} \max_{\ket{\psi}} \bra{\psi} \otimes \bra{0} \dot{U}_\varphi^\dagger \dot{U}_{\varphi} \ket{\psi} \otimes \ket{0}&#10;$$&#10;\end{document}&#10;"/>
  <p:tag name="IGUANATEXSIZE" val="20"/>
  <p:tag name="IGUANATEXCURSOR" val="647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99631"/>
  <p:tag name="ORIGINALWIDTH" val="77,46634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K_{i,\varphi} = _{E}\!\bra{i} U_{\varphi} \ket{0}_E$$&#10;\end{document}&#10;"/>
  <p:tag name="IGUANATEXSIZE" val="20"/>
  <p:tag name="IGUANATEXCURSOR" val="580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,01058"/>
  <p:tag name="ORIGINALWIDTH" val="135,1232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 &#10;=4 \min_{K_{i,\varphi}} \max_{\ket{\psi}} \bra{\psi} \sum_{i}\dot{K}_{i,\varphi}^\dagger  \dot{K}_{i,\varphi} \ket{\psi} &#10;$$&#10;\end{document}&#10;"/>
  <p:tag name="IGUANATEXSIZE" val="20"/>
  <p:tag name="IGUANATEXCURSOR" val="65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,01057"/>
  <p:tag name="ORIGINALWIDTH" val="100,0847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 &#10;=4 \min_{K_{i,\varphi}} \| \sum_{i}\dot{K}_{i,\varphi}^\dagger  \dot{K}_{i,\varphi} \| &#10;$$&#10;\end{document}&#10;"/>
  <p:tag name="IGUANATEXSIZE" val="20"/>
  <p:tag name="IGUANATEXCURSOR" val="645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84238"/>
  <p:tag name="ORIGINALWIDTH" val="6,625134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 &#10;=4 \min_{K_{i,\varphi}} \| \sum_{i}\dot{K}_{i,\varphi}^\dagger  \dot{K}_{i,\varphi} \| &#10;$$&#10;\end{document}&#10;"/>
  <p:tag name="IGUANATEXSIZE" val="20"/>
  <p:tag name="IGUANATEXCURSOR" val="645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97981"/>
  <p:tag name="ORIGINALWIDTH" val="4,413442"/>
  <p:tag name="EMFCHILD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20079"/>
  <p:tag name="ORIGINALWIDTH" val="3,074173"/>
  <p:tag name="EMFCHILD" val="Tru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03543"/>
  <p:tag name="ORIGINALWIDTH" val="7,780795"/>
  <p:tag name="EMFCHILD" val="Tru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16471"/>
  <p:tag name="ORIGINALWIDTH" val="2,132005"/>
  <p:tag name="EMFCHILD" val="Tru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03543"/>
  <p:tag name="ORIGINALWIDTH" val="5,011202"/>
  <p:tag name="EMFCHILD" val="Tru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71377"/>
  <p:tag name="ORIGINALWIDTH" val="6,346183"/>
  <p:tag name="EMFCHILD" val="Tru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454075"/>
  <p:tag name="ORIGINALWIDTH" val="1,753422"/>
  <p:tag name="EMFCHILD" val="Tru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609872"/>
  <p:tag name="ORIGINALWIDTH" val="0,6774471"/>
  <p:tag name="EMFCHILD" val="Tru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362365"/>
  <p:tag name="ORIGINALWIDTH" val="3,511831"/>
  <p:tag name="EMFCHILD" val="Tru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18904"/>
  <p:tag name="ORIGINALWIDTH" val="2,34121"/>
  <p:tag name="EMFCHILD" val="Tru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,26469"/>
  <p:tag name="ORIGINALWIDTH" val="13,26027"/>
  <p:tag name="EMFCHILD" val="Tru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00066"/>
  <p:tag name="ORIGINALWIDTH" val="2,11307"/>
  <p:tag name="EMFCHILD" val="Tru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64961"/>
  <p:tag name="ORIGINALWIDTH" val="3,785669"/>
  <p:tag name="EMFCHILD" val="Tru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80038"/>
  <p:tag name="ORIGINALWIDTH" val="1,066002"/>
  <p:tag name="EMFCHILD" val="Tru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59122"/>
  <p:tag name="ORIGINALWIDTH" val="8,478188"/>
  <p:tag name="EMFCHILD" val="Tru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47489"/>
  <p:tag name="ORIGINALWIDTH" val="2,580301"/>
  <p:tag name="EMFCHILD" val="Tru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00066"/>
  <p:tag name="ORIGINALWIDTH" val="2,11307"/>
  <p:tag name="EMFCHILD" val="Tru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196736"/>
  <p:tag name="ORIGINALWIDTH" val="0,8856739"/>
  <p:tag name="EMFCHILD" val="Tru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85945"/>
  <p:tag name="ORIGINALWIDTH" val="4,365598"/>
  <p:tag name="EMFCHILD" val="Tru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80038"/>
  <p:tag name="ORIGINALWIDTH" val="1,066002"/>
  <p:tag name="EMFCHILD" val="Tru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59122"/>
  <p:tag name="ORIGINALWIDTH" val="8,478188"/>
  <p:tag name="EMFCHILD" val="Tru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00066"/>
  <p:tag name="ORIGINALWIDTH" val="2,11307"/>
  <p:tag name="EMFCHILD" val="Tru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196736"/>
  <p:tag name="ORIGINALWIDTH" val="0,8856739"/>
  <p:tag name="EMFCHILD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64961"/>
  <p:tag name="ORIGINALWIDTH" val="4,401654"/>
  <p:tag name="EMFCHILD" val="Tru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85945"/>
  <p:tag name="ORIGINALWIDTH" val="4,365598"/>
  <p:tag name="EMFCHILD" val="Tru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18904"/>
  <p:tag name="ORIGINALWIDTH" val="2,34121"/>
  <p:tag name="EMFCHILD" val="Tru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84232"/>
  <p:tag name="ORIGINALWIDTH" val="6,589132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 &#10;=4 \min_{K_{i,\varphi}} \max_{\ket{\psi}} \bra{\psi} \sum_{i}\dot{K}_{i,\varphi}^\dagger  \dot{K}_{i,\varphi} \ket{\psi} &#10;$$&#10;\end{document}&#10;"/>
  <p:tag name="IGUANATEXSIZE" val="20"/>
  <p:tag name="IGUANATEXCURSOR" val="65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97984"/>
  <p:tag name="ORIGINALWIDTH" val="4,389459"/>
  <p:tag name="EMFCHILD" val="Tru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03543"/>
  <p:tag name="ORIGINALWIDTH" val="7,738505"/>
  <p:tag name="EMFCHILD" val="Tru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16463"/>
  <p:tag name="ORIGINALWIDTH" val="2,120402"/>
  <p:tag name="EMFCHILD" val="Tru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03543"/>
  <p:tag name="ORIGINALWIDTH" val="4,983964"/>
  <p:tag name="EMFCHILD" val="Tru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71373"/>
  <p:tag name="ORIGINALWIDTH" val="6,311683"/>
  <p:tag name="EMFCHILD" val="Tru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454067"/>
  <p:tag name="ORIGINALWIDTH" val="1,743878"/>
  <p:tag name="EMFCHILD" val="Tru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609856"/>
  <p:tag name="ORIGINALWIDTH" val="0,6737759"/>
  <p:tag name="EMFCHILD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64961"/>
  <p:tag name="ORIGINALWIDTH" val="3,249055"/>
  <p:tag name="EMFCHILD" val="Tru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362367"/>
  <p:tag name="ORIGINALWIDTH" val="3,492744"/>
  <p:tag name="EMFCHILD" val="Tru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03543"/>
  <p:tag name="ORIGINALWIDTH" val="7,738505"/>
  <p:tag name="EMFCHILD" val="Tru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76764"/>
  <p:tag name="ORIGINALWIDTH" val="4,46873"/>
  <p:tag name="EMFCHILD" val="Tru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91485"/>
  <p:tag name="ORIGINALWIDTH" val="4,99388"/>
  <p:tag name="EMFCHILD" val="Tru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32338"/>
  <p:tag name="ORIGINALWIDTH" val="0,3398328"/>
  <p:tag name="EMFCHILD" val="Tru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04828"/>
  <p:tag name="ORIGINALWIDTH" val="4,654017"/>
  <p:tag name="EMFCHILD" val="Tru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2519"/>
  <p:tag name="ORIGINALWIDTH" val="1,706226"/>
  <p:tag name="EMFCHILD" val="Tru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18904"/>
  <p:tag name="ORIGINALWIDTH" val="2,209589"/>
  <p:tag name="EMFCHILD" val="Tru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159949"/>
  <p:tag name="ORIGINALWIDTH" val="6,004544"/>
  <p:tag name="EMFCHILD" val="Tru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18904"/>
  <p:tag name="ORIGINALWIDTH" val="0,3963263"/>
  <p:tag name="EMFCHILD" val="Tru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76457"/>
  <p:tag name="ORIGINALWIDTH" val="5,653622"/>
  <p:tag name="EMFCHILD" val="Tru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,26468"/>
  <p:tag name="ORIGINALWIDTH" val="13,18818"/>
  <p:tag name="EMFCHILD" val="Tru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00061"/>
  <p:tag name="ORIGINALWIDTH" val="2,10159"/>
  <p:tag name="EMFCHILD" val="Tru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80014"/>
  <p:tag name="ORIGINALWIDTH" val="1,060186"/>
  <p:tag name="EMFCHILD" val="Tru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59117"/>
  <p:tag name="ORIGINALWIDTH" val="8,432114"/>
  <p:tag name="EMFCHILD" val="Tru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47482"/>
  <p:tag name="ORIGINALWIDTH" val="2,56628"/>
  <p:tag name="EMFCHILD" val="Tru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00061"/>
  <p:tag name="ORIGINALWIDTH" val="2,10159"/>
  <p:tag name="EMFCHILD" val="Tru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196743"/>
  <p:tag name="ORIGINALWIDTH" val="0,8808487"/>
  <p:tag name="EMFCHILD" val="Tru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85943"/>
  <p:tag name="ORIGINALWIDTH" val="4,34189"/>
  <p:tag name="EMFCHILD" val="Tru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80014"/>
  <p:tag name="ORIGINALWIDTH" val="1,060186"/>
  <p:tag name="EMFCHILD" val="Tru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59117"/>
  <p:tag name="ORIGINALWIDTH" val="8,432114"/>
  <p:tag name="EMFCHILD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(n_1,n_2) =&#10; \arccos\left(\frac{n_1-n_2}{|\alpha|^2} \right)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8"/>
  <p:tag name="PICTUREFILESIZE" val="6373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00061"/>
  <p:tag name="ORIGINALWIDTH" val="2,10159"/>
  <p:tag name="EMFCHILD" val="Tru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196743"/>
  <p:tag name="ORIGINALWIDTH" val="0,8808487"/>
  <p:tag name="EMFCHILD" val="Tru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85943"/>
  <p:tag name="ORIGINALWIDTH" val="4,34189"/>
  <p:tag name="EMFCHILD" val="Tru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18904"/>
  <p:tag name="ORIGINALWIDTH" val="0,3963263"/>
  <p:tag name="EMFCHILD" val="Tru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159949"/>
  <p:tag name="ORIGINALWIDTH" val="6,004544"/>
  <p:tag name="EMFCHILD" val="Tru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18904"/>
  <p:tag name="ORIGINALWIDTH" val="2,209589"/>
  <p:tag name="EMFCHILD" val="Tru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44701"/>
  <p:tag name="ORIGINALWIDTH" val="8,478173"/>
  <p:tag name="LATEXADDIN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K_{i,\varphi} = _{E}\!\bra{i} U_{\varphi} \ket{0}_E$$&#10;\end{document}&#10;"/>
  <p:tag name="IGUANATEXSIZE" val="20"/>
  <p:tag name="IGUANATEXCURSOR" val="580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28054"/>
  <p:tag name="ORIGINALWIDTH" val="2,113044"/>
  <p:tag name="EMFCHILD" val="Tru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255333"/>
  <p:tag name="ORIGINALWIDTH" val="0,8856492"/>
  <p:tag name="EMFCHILD" val="Tru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10869"/>
  <p:tag name="ORIGINALWIDTH" val="4,3656"/>
  <p:tag name="EMFCHILD" val="Tru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ngle n_1 \rangle = |\alpha|^2(1+\cos\varphi)/2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4"/>
  <p:tag name="PICTUREFILESIZE" val="4607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447787"/>
  <p:tag name="ORIGINALWIDTH" val="6,625122"/>
  <p:tag name="EMFCHILD" val="Tru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71967"/>
  <p:tag name="ORIGINALWIDTH" val="5,388319"/>
  <p:tag name="EMFCHILD" val="Tru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46076"/>
  <p:tag name="ORIGINALWIDTH" val="2,221635"/>
  <p:tag name="EMFCHILD" val="Tru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962"/>
  <p:tag name="ORIGINALWIDTH" val="2,63011"/>
  <p:tag name="EMFCHILD" val="Tru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46076"/>
  <p:tag name="ORIGINALWIDTH" val="0,3984838"/>
  <p:tag name="EMFCHILD" val="Tru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374825"/>
  <p:tag name="ORIGINALWIDTH" val="6,904075"/>
  <p:tag name="EMFCHILD" val="Tru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10869"/>
  <p:tag name="ORIGINALWIDTH" val="4,3656"/>
  <p:tag name="EMFCHILD" val="Tru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46076"/>
  <p:tag name="ORIGINALWIDTH" val="0,3984838"/>
  <p:tag name="EMFCHILD" val="Tru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96997"/>
  <p:tag name="ORIGINALWIDTH" val="4,194254"/>
  <p:tag name="EMFCHILD" val="Tru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46076"/>
  <p:tag name="ORIGINALWIDTH" val="2,221635"/>
  <p:tag name="EMFCHILD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33504"/>
  <p:tag name="ORIGINALWIDTH" val="3,313346"/>
  <p:tag name="EMFCHILD" val="Tru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ngle n_2 \rangle = |\alpha|^2(1-\cos\varphi)/2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4"/>
  <p:tag name="PICTUREFILESIZE" val="4701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71967"/>
  <p:tag name="ORIGINALWIDTH" val="5,388319"/>
  <p:tag name="EMFCHILD" val="Tru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31249"/>
  <p:tag name="ORIGINALWIDTH" val="6,61437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 &#10;=4 \min_{U_\varphi} \max_{\ket{\psi}} \bra{\psi} \otimes \bra{0} \dot{U}_\varphi^\dagger \dot{U}_{\varphi} \ket{\psi} \otimes \ket{0}&#10;$$&#10;\end{document}&#10;"/>
  <p:tag name="IGUANATEXSIZE" val="20"/>
  <p:tag name="IGUANATEXCURSOR" val="647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8"/>
  <p:tag name="ORIGINALWIDTH" val="4,406284"/>
  <p:tag name="EMFCHILD" val="Tru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82"/>
  <p:tag name="ORIGINALWIDTH" val="7,768179"/>
  <p:tag name="EMFCHILD" val="Tru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64991"/>
  <p:tag name="ORIGINALWIDTH" val="2,128539"/>
  <p:tag name="EMFCHILD" val="Tru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82"/>
  <p:tag name="ORIGINALWIDTH" val="5,003051"/>
  <p:tag name="EMFCHILD" val="Tru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02606"/>
  <p:tag name="ORIGINALWIDTH" val="5,159202"/>
  <p:tag name="EMFCHILD" val="Tru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287651"/>
  <p:tag name="ORIGINALWIDTH" val="3,506121"/>
  <p:tag name="EMFCHILD" val="Tru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82"/>
  <p:tag name="ORIGINALWIDTH" val="7,768179"/>
  <p:tag name="EMFCHILD" val="Tru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35"/>
  <p:tag name="ORIGINALWIDTH" val="4,485839"/>
  <p:tag name="EMFCHILD" val="Tru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n_2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79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93871"/>
  <p:tag name="ORIGINALWIDTH" val="5,013014"/>
  <p:tag name="EMFCHILD" val="Tru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73825"/>
  <p:tag name="ORIGINALWIDTH" val="0,341135"/>
  <p:tag name="EMFCHILD" val="Tru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62492"/>
  <p:tag name="ORIGINALWIDTH" val="4,671849"/>
  <p:tag name="EMFCHILD" val="Tru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966865"/>
  <p:tag name="ORIGINALWIDTH" val="1,71277"/>
  <p:tag name="EMFCHILD" val="Tru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16"/>
  <p:tag name="ORIGINALWIDTH" val="2,218056"/>
  <p:tag name="EMFCHILD" val="Tru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56396"/>
  <p:tag name="ORIGINALWIDTH" val="6,027543"/>
  <p:tag name="EMFCHILD" val="Tru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16"/>
  <p:tag name="ORIGINALWIDTH" val="0,3978348"/>
  <p:tag name="EMFCHILD" val="Tru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35094"/>
  <p:tag name="ORIGINALWIDTH" val="6,634274"/>
  <p:tag name="EMFCHILD" val="Tru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16"/>
  <p:tag name="ORIGINALWIDTH" val="2,218056"/>
  <p:tag name="EMFCHILD" val="Tru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54266"/>
  <p:tag name="ORIGINALWIDTH" val="4,187455"/>
  <p:tag name="EMFCHILD" val="Tru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n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525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16"/>
  <p:tag name="ORIGINALWIDTH" val="0,3978348"/>
  <p:tag name="EMFCHILD" val="Tru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56039"/>
  <p:tag name="ORIGINALWIDTH" val="1,064254"/>
  <p:tag name="EMFCHILD" val="Tru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3644"/>
  <p:tag name="ORIGINALWIDTH" val="6,892895"/>
  <p:tag name="EMFCHILD" val="Tru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01974"/>
  <p:tag name="ORIGINALWIDTH" val="2,576129"/>
  <p:tag name="EMFCHILD" val="Tru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81797"/>
  <p:tag name="ORIGINALWIDTH" val="4,358521"/>
  <p:tag name="EMFCHILD" val="Tru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56039"/>
  <p:tag name="ORIGINALWIDTH" val="1,064254"/>
  <p:tag name="EMFCHILD" val="Tru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3644"/>
  <p:tag name="ORIGINALWIDTH" val="6,892895"/>
  <p:tag name="EMFCHILD" val="Tru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81797"/>
  <p:tag name="ORIGINALWIDTH" val="4,358521"/>
  <p:tag name="EMFCHILD" val="Tru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16"/>
  <p:tag name="ORIGINALWIDTH" val="0,3978348"/>
  <p:tag name="EMFCHILD" val="Tru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956396"/>
  <p:tag name="ORIGINALWIDTH" val="6,027543"/>
  <p:tag name="EMFCHILD" val="Tru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16"/>
  <p:tag name="ORIGINALWIDTH" val="2,218056"/>
  <p:tag name="EMFCHILD" val="Tru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35094"/>
  <p:tag name="ORIGINALWIDTH" val="6,634274"/>
  <p:tag name="EMFCHILD" val="Tru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16"/>
  <p:tag name="ORIGINALWIDTH" val="0,3978348"/>
  <p:tag name="EMFCHILD" val="Tru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54266"/>
  <p:tag name="ORIGINALWIDTH" val="4,187455"/>
  <p:tag name="EMFCHILD" val="Tru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616"/>
  <p:tag name="ORIGINALWIDTH" val="2,218056"/>
  <p:tag name="EMFCHILD" val="Tru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94725"/>
  <p:tag name="ORIGINALWIDTH" val="6,282441"/>
  <p:tag name="LATEXADDIN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Lambda_\varphi( \cdot ) = \sum_{i=1}^K K_{i,\varphi} \cdot K_{i,\varphi}^\dagger$$&#10;\end{document}&#10;"/>
  <p:tag name="IGUANATEXSIZE" val="20"/>
  <p:tag name="IGUANATEXCURSOR" val="597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2126"/>
  <p:tag name="ORIGINALWIDTH" val="4,376693"/>
  <p:tag name="EMFCHILD" val="Tru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0485"/>
  <p:tag name="ORIGINALWIDTH" val="2,317165"/>
  <p:tag name="EMFCHILD" val="Tru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65118"/>
  <p:tag name="ORIGINALWIDTH" val="1,058661"/>
  <p:tag name="EMFCHILD" val="Tru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0485"/>
  <p:tag name="ORIGINALWIDTH" val="2,317165"/>
  <p:tag name="EMFCHILD" val="Tru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n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524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51339"/>
  <p:tag name="ORIGINALWIDTH" val="6,642047"/>
  <p:tag name="EMFCHILD" val="Tru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04173"/>
  <p:tag name="ORIGINALWIDTH" val="6,362362"/>
  <p:tag name="EMFCHILD" val="Tru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,06787"/>
  <p:tag name="ORIGINALWIDTH" val="13,29409"/>
  <p:tag name="EMFCHILD" val="Tru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33858"/>
  <p:tag name="ORIGINALWIDTH" val="2,118425"/>
  <p:tag name="EMFCHILD" val="Tru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892126"/>
  <p:tag name="ORIGINALWIDTH" val="5,145827"/>
  <p:tag name="EMFCHILD" val="Tru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70551"/>
  <p:tag name="ORIGINALWIDTH" val="2,544882"/>
  <p:tag name="EMFCHILD" val="Tru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63071"/>
  <p:tag name="ORIGINALWIDTH" val="8,499763"/>
  <p:tag name="EMFCHILD" val="Tru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33858"/>
  <p:tag name="ORIGINALWIDTH" val="2,118425"/>
  <p:tag name="EMFCHILD" val="Tru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166457"/>
  <p:tag name="ORIGINALWIDTH" val="0,887874"/>
  <p:tag name="EMFCHILD" val="Tru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2126"/>
  <p:tag name="ORIGINALWIDTH" val="4,376693"/>
  <p:tag name="EMFCHILD" val="Tru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ngle n_1 \rangle  = N \cos^2(\varphi/2)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4"/>
  <p:tag name="PICTUREFILESIZE" val="4245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65118"/>
  <p:tag name="ORIGINALWIDTH" val="1,058661"/>
  <p:tag name="EMFCHILD" val="Tru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63071"/>
  <p:tag name="ORIGINALWIDTH" val="8,499763"/>
  <p:tag name="EMFCHILD" val="Tru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57165"/>
  <p:tag name="ORIGINALWIDTH" val="2,58685"/>
  <p:tag name="EMFCHILD" val="Tru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33858"/>
  <p:tag name="ORIGINALWIDTH" val="2,118425"/>
  <p:tag name="EMFCHILD" val="Tru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166457"/>
  <p:tag name="ORIGINALWIDTH" val="0,887874"/>
  <p:tag name="EMFCHILD" val="Tru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2126"/>
  <p:tag name="ORIGINALWIDTH" val="4,376693"/>
  <p:tag name="EMFCHILD" val="Tru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37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0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09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34646"/>
  <p:tag name="ORIGINALWIDTH" val="7,75417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max_{\ket{\psi}}F_Q[\Lambda_\varphi(\ket{\psi})] &#10;$$&#10;\end{document}&#10;"/>
  <p:tag name="IGUANATEXSIZE" val="20"/>
  <p:tag name="IGUANATEXCURSOR" val="607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n_2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78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01378"/>
  <p:tag name="ORIGINALWIDTH" val="4,477756"/>
  <p:tag name="EMFCHILD" val="Tru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26772"/>
  <p:tag name="ORIGINALWIDTH" val="5,003937"/>
  <p:tag name="EMFCHILD" val="Tru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64842"/>
  <p:tag name="ORIGINALWIDTH" val="0,3405118"/>
  <p:tag name="EMFCHILD" val="Tru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164646"/>
  <p:tag name="ORIGINALWIDTH" val="4,663425"/>
  <p:tag name="EMFCHILD" val="Tru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57992"/>
  <p:tag name="ORIGINALWIDTH" val="1,709685"/>
  <p:tag name="EMFCHILD" val="Tru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6874"/>
  <p:tag name="ORIGINALWIDTH" val="7,056969"/>
  <p:tag name="EMFCHILD" val="Tru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157795"/>
  <p:tag name="ORIGINALWIDTH" val="5,281969"/>
  <p:tag name="EMFCHILD" val="Tru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806969"/>
  <p:tag name="ORIGINALWIDTH" val="1,360197"/>
  <p:tag name="EMFCHILD" val="Tru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1771"/>
  <p:tag name="ORIGINALWIDTH" val="6,245039"/>
  <p:tag name="EMFCHILD" val="Tru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10197"/>
  <p:tag name="ORIGINALWIDTH" val="4,350669"/>
  <p:tag name="EMFCHILD" val="Tru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ngle n_2 \rangle  = N \sin^2(\varphi/2)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2"/>
  <p:tag name="PICTUREFILESIZE" val="4146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806969"/>
  <p:tag name="ORIGINALWIDTH" val="2,303386"/>
  <p:tag name="EMFCHILD" val="Tru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806969"/>
  <p:tag name="ORIGINALWIDTH" val="0,397126"/>
  <p:tag name="EMFCHILD" val="Tru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816457"/>
  <p:tag name="ORIGINALWIDTH" val="6,016654"/>
  <p:tag name="EMFCHILD" val="Tru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806969"/>
  <p:tag name="ORIGINALWIDTH" val="2,214055"/>
  <p:tag name="EMFCHILD" val="Tru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806969"/>
  <p:tag name="ORIGINALWIDTH" val="2,303386"/>
  <p:tag name="EMFCHILD" val="Tru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806969"/>
  <p:tag name="ORIGINALWIDTH" val="1,360197"/>
  <p:tag name="EMFCHILD" val="Tru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rho_\varphi = \t{Tr}_{E} \ket{\Psi_\varphi}\bra{\Psi_\varphi}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1"/>
  <p:tag name="PICTUREFILESIZE" val="3208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_\varph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9"/>
  <p:tag name="PICTUREFILESIZE" val="993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37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4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ngle n_1\rangle  -\langle n_2 \rangle  = N \cos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4"/>
  <p:tag name="PICTUREFILESIZE" val="3864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rho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98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F_Q(\rho_\varphi)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1"/>
  <p:tag name="PICTUREFILESIZE" val="1959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F_Q(\ket{\Psi_\varphi})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41"/>
  <p:tag name="PICTUREFILESIZE" val="2224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leq  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"/>
  <p:tag name="PICTUREFILESIZE" val="450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,85457"/>
  <p:tag name="ORIGINALWIDTH" val="71,0637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max_{\ket{\psi}}F_Q[\Lambda_\varphi(\ket{\psi})] &#10;$$&#10;\end{document}&#10;"/>
  <p:tag name="IGUANATEXSIZE" val="20"/>
  <p:tag name="IGUANATEXCURSOR" val="607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,29112"/>
  <p:tag name="ORIGINALWIDTH" val="100,0848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 &#10;=4 \min_{K_{i,\varphi}} \| \sum_{i=1}^K\dot{K}_{i,\varphi}^\dagger  \dot{K}_{i,\varphi} \| &#10;$$&#10;\end{document}&#10;"/>
  <p:tag name="IGUANATEXSIZE" val="20"/>
  <p:tag name="IGUANATEXCURSOR" val="598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,93419"/>
  <p:tag name="ORIGINALWIDTH" val="97,73777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{K}_{i}^{\varphi}(h) = \sum_j v_{ij}(\varphi) K_{j}^{\varphi}$$&#10; \end{document}&#10;"/>
  <p:tag name="IGUANATEXSIZE" val="20"/>
  <p:tag name="IGUANATEXCURSOR" val="55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,70405"/>
  <p:tag name="ORIGINALWIDTH" val="49,66282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 v(\varphi) = e^{i h \varphi}$$&#10; \end{document}&#10;"/>
  <p:tag name="IGUANATEXSIZE" val="20"/>
  <p:tag name="IGUANATEXCURSOR" val="551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,93423"/>
  <p:tag name="ORIGINALWIDTH" val="113,9523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ot{K}_{k}^{\varphi}(h) = \dot{K}_{k}^{\varphi} + i \sum_j  h_{k}^j {K}_{j}^{\varphi}$$&#10; \end{document}&#10;"/>
  <p:tag name="IGUANATEXSIZE" val="20"/>
  <p:tag name="IGUANATEXCURSOR" val="609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23016"/>
  <p:tag name="ORIGINALWIDTH" val="1,063675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ot{K}_{k}^{\varphi}(h) = \dot{K}_{k}^{\varphi} + i \sum_j  h_{k}^j {K}_{j}^{\varphi}$$&#10; \end{document}&#10;"/>
  <p:tag name="IGUANATEXSIZE" val="20"/>
  <p:tag name="IGUANATEXCURSOR" val="609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91796"/>
  <p:tag name="ORIGINALWIDTH" val="8,459729"/>
  <p:tag name="EMFCHILD" val="Tru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38634"/>
  <p:tag name="ORIGINALWIDTH" val="4,356106"/>
  <p:tag name="EMFCHILD" val="Tru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5614"/>
  <p:tag name="ORIGINALWIDTH" val="3,42367"/>
  <p:tag name="EMFCHILD" val="Tru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651287"/>
  <p:tag name="ORIGINALWIDTH" val="2,306304"/>
  <p:tag name="EMFCHILD" val="Tru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04162"/>
  <p:tag name="ORIGINALWIDTH" val="4,881013"/>
  <p:tag name="EMFCHILD" val="Tru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651287"/>
  <p:tag name="ORIGINALWIDTH" val="2,306304"/>
  <p:tag name="EMFCHILD" val="Tru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258399"/>
  <p:tag name="ORIGINALWIDTH" val="6,610728"/>
  <p:tag name="EMFCHILD" val="Tru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23016"/>
  <p:tag name="ORIGINALWIDTH" val="1,063675"/>
  <p:tag name="EMFCHILD" val="Tru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91796"/>
  <p:tag name="ORIGINALWIDTH" val="8,459729"/>
  <p:tag name="EMFCHILD" val="Tru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38634"/>
  <p:tag name="ORIGINALWIDTH" val="4,356106"/>
  <p:tag name="EMFCHILD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42717"/>
  <p:tag name="ORIGINALWIDTH" val="4,227008"/>
  <p:tag name="EMFCHILD" val="Tru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 \varphi = \frac{1}{\sqrt{N}}$&#10;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43"/>
  <p:tag name="PICTUREFILESIZE" val="1988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5614"/>
  <p:tag name="ORIGINALWIDTH" val="3,42367"/>
  <p:tag name="EMFCHILD" val="Tru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27754"/>
  <p:tag name="ORIGINALWIDTH" val="6,610728"/>
  <p:tag name="EMFCHILD" val="Tru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85637"/>
  <p:tag name="ORIGINALWIDTH" val="2,624382"/>
  <p:tag name="EMFCHILD" val="Tru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,51182"/>
  <p:tag name="ORIGINALWIDTH" val="13,2314"/>
  <p:tag name="EMFCHILD" val="Tru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857369"/>
  <p:tag name="ORIGINALWIDTH" val="3,054815"/>
  <p:tag name="EMFCHILD" val="Tru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04162"/>
  <p:tag name="ORIGINALWIDTH" val="4,881013"/>
  <p:tag name="EMFCHILD" val="Tru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857369"/>
  <p:tag name="ORIGINALWIDTH" val="3,054815"/>
  <p:tag name="EMFCHILD" val="Tru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5614"/>
  <p:tag name="ORIGINALWIDTH" val="3,42367"/>
  <p:tag name="EMFCHILD" val="Tru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91796"/>
  <p:tag name="ORIGINALWIDTH" val="8,459729"/>
  <p:tag name="EMFCHILD" val="Tru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38634"/>
  <p:tag name="ORIGINALWIDTH" val="4,356106"/>
  <p:tag name="EMFCHILD" val="Tru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p(n_1,n_2) = \binom{N}{n_1} p_1^{n_1} p_2^{n_2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8"/>
  <p:tag name="PICTUREFILESIZE" val="5531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857369"/>
  <p:tag name="ORIGINALWIDTH" val="3,054815"/>
  <p:tag name="EMFCHILD" val="Tru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15612"/>
  <p:tag name="ORIGINALWIDTH" val="4,395455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 v(\varphi) = e^{i h \varphi}$$&#10; \end{document}&#10;"/>
  <p:tag name="IGUANATEXSIZE" val="20"/>
  <p:tag name="IGUANATEXCURSOR" val="551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18902"/>
  <p:tag name="ORIGINALWIDTH" val="2,32288"/>
  <p:tag name="EMFCHILD" val="Tru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24748"/>
  <p:tag name="ORIGINALWIDTH" val="5,697054"/>
  <p:tag name="EMFCHILD" val="Tru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18902"/>
  <p:tag name="ORIGINALWIDTH" val="2,32288"/>
  <p:tag name="EMFCHILD" val="Tru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84235"/>
  <p:tag name="ORIGINALWIDTH" val="6,658267"/>
  <p:tag name="EMFCHILD" val="Tru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15612"/>
  <p:tag name="ORIGINALWIDTH" val="3,844769"/>
  <p:tag name="EMFCHILD" val="Tru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00034"/>
  <p:tag name="ORIGINALWIDTH" val="2,123635"/>
  <p:tag name="EMFCHILD" val="Tru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021166"/>
  <p:tag name="ORIGINALWIDTH" val="3,819751"/>
  <p:tag name="EMFCHILD" val="Tru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8593"/>
  <p:tag name="ORIGINALWIDTH" val="4,38743"/>
  <p:tag name="EMFCHILD" val="Tru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p_1 = \cos^2(\varphi/2)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5"/>
  <p:tag name="PICTUREFILESIZE" val="3217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91816"/>
  <p:tag name="ORIGINALWIDTH" val="8,499812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{K}_{i}^{\varphi}(h) = \sum_j v_{ij}(\varphi) K_{j}^{\varphi}$$&#10; \end{document}&#10;"/>
  <p:tag name="IGUANATEXSIZE" val="20"/>
  <p:tag name="IGUANATEXCURSOR" val="55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38619"/>
  <p:tag name="ORIGINALWIDTH" val="4,37673"/>
  <p:tag name="EMFCHILD" val="Tru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46709"/>
  <p:tag name="ORIGINALWIDTH" val="2,118443"/>
  <p:tag name="EMFCHILD" val="Tru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651282"/>
  <p:tag name="ORIGINALWIDTH" val="2,317215"/>
  <p:tag name="EMFCHILD" val="Tru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04145"/>
  <p:tag name="ORIGINALWIDTH" val="4,904128"/>
  <p:tag name="EMFCHILD" val="Tru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651282"/>
  <p:tag name="ORIGINALWIDTH" val="2,317215"/>
  <p:tag name="EMFCHILD" val="Tru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258379"/>
  <p:tag name="ORIGINALWIDTH" val="6,64202"/>
  <p:tag name="EMFCHILD" val="Tru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,5118"/>
  <p:tag name="ORIGINALWIDTH" val="13,29407"/>
  <p:tag name="EMFCHILD" val="Tru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857353"/>
  <p:tag name="ORIGINALWIDTH" val="3,069309"/>
  <p:tag name="EMFCHILD" val="Tru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72035"/>
  <p:tag name="ORIGINALWIDTH" val="4,384755"/>
  <p:tag name="EMFCHILD" val="Tru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p_2 = \sin^2(\varphi/2)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4"/>
  <p:tag name="PICTUREFILESIZE" val="3166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46709"/>
  <p:tag name="ORIGINALWIDTH" val="2,118443"/>
  <p:tag name="EMFCHILD" val="Tru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857353"/>
  <p:tag name="ORIGINALWIDTH" val="3,069309"/>
  <p:tag name="EMFCHILD" val="Tru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651282"/>
  <p:tag name="ORIGINALWIDTH" val="2,317215"/>
  <p:tag name="EMFCHILD" val="Tru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369858"/>
  <p:tag name="ORIGINALWIDTH" val="5,683168"/>
  <p:tag name="EMFCHILD" val="Tru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651282"/>
  <p:tag name="ORIGINALWIDTH" val="2,317215"/>
  <p:tag name="EMFCHILD" val="Tru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91816"/>
  <p:tag name="ORIGINALWIDTH" val="8,499812"/>
  <p:tag name="EMFCHILD" val="Tru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38619"/>
  <p:tag name="ORIGINALWIDTH" val="4,37673"/>
  <p:tag name="EMFCHILD" val="Tru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857353"/>
  <p:tag name="ORIGINALWIDTH" val="3,069309"/>
  <p:tag name="EMFCHILD" val="Tru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51332"/>
  <p:tag name="ORIGINALWIDTH" val="6,625136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 &#10;=4 \min_{K_{i,\varphi}} \| \sum_{i=1}^K\dot{K}_{i,\varphi}^\dagger  \dot{K}_{i,\varphi} \| &#10;$$&#10;\end{document}&#10;"/>
  <p:tag name="IGUANATEXSIZE" val="20"/>
  <p:tag name="IGUANATEXCURSOR" val="598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02847"/>
  <p:tag name="ORIGINALWIDTH" val="4,413426"/>
  <p:tag name="EMFCHILD" val="Tru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(n_1,n_2) =&#10; \arccos\left(\frac{n_1-n_2}{N} \right)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5"/>
  <p:tag name="PICTUREFILESIZE" val="5652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41443"/>
  <p:tag name="ORIGINALWIDTH" val="7,780797"/>
  <p:tag name="EMFCHILD" val="Tru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22457"/>
  <p:tag name="ORIGINALWIDTH" val="2,131997"/>
  <p:tag name="EMFCHILD" val="Tru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41443"/>
  <p:tag name="ORIGINALWIDTH" val="5,011185"/>
  <p:tag name="EMFCHILD" val="Tru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04187"/>
  <p:tag name="ORIGINALWIDTH" val="6,34617"/>
  <p:tag name="EMFCHILD" val="Tru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406444"/>
  <p:tag name="ORIGINALWIDTH" val="1,75342"/>
  <p:tag name="EMFCHILD" val="Tru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587657"/>
  <p:tag name="ORIGINALWIDTH" val="0,6774411"/>
  <p:tag name="EMFCHILD" val="Tru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,315982"/>
  <p:tag name="ORIGINALWIDTH" val="3,511822"/>
  <p:tag name="EMFCHILD" val="Tru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04851"/>
  <p:tag name="ORIGINALWIDTH" val="2,341214"/>
  <p:tag name="EMFCHILD" val="Tru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04187"/>
  <p:tag name="ORIGINALWIDTH" val="6,34617"/>
  <p:tag name="EMFCHILD" val="Tru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,06792"/>
  <p:tag name="ORIGINALWIDTH" val="13,26027"/>
  <p:tag name="EMFCHILD" val="Tru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color]{slides}\pagestyle{empty}&#10;\begin{document}&#10;$p_{11} = \frac{1}{2}(1 +\cos 2\phi)$&#10;\end{document}&#10;"/>
  <p:tag name="FILENAME" val="txp_fig"/>
  <p:tag name="FORMAT" val="pngmono"/>
  <p:tag name="RES" val="600"/>
  <p:tag name="BLEND" val="0"/>
  <p:tag name="TRANSPARENT" val="1"/>
  <p:tag name="TBUG" val="0"/>
  <p:tag name="ALLOWFS" val="0"/>
  <p:tag name="ORIGWIDTH" val="197"/>
  <p:tag name="PICTUREFILESIZE" val="3828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33838"/>
  <p:tag name="ORIGINALWIDTH" val="2,113046"/>
  <p:tag name="EMFCHILD" val="Tru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892132"/>
  <p:tag name="ORIGINALWIDTH" val="5,132742"/>
  <p:tag name="EMFCHILD" val="Tru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70533"/>
  <p:tag name="ORIGINALWIDTH" val="2,538481"/>
  <p:tag name="EMFCHILD" val="Tru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65122"/>
  <p:tag name="ORIGINALWIDTH" val="1,065983"/>
  <p:tag name="EMFCHILD" val="Tru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63124"/>
  <p:tag name="ORIGINALWIDTH" val="8,478198"/>
  <p:tag name="EMFCHILD" val="Tru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57158"/>
  <p:tag name="ORIGINALWIDTH" val="2,580324"/>
  <p:tag name="EMFCHILD" val="Tru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33838"/>
  <p:tag name="ORIGINALWIDTH" val="2,113046"/>
  <p:tag name="EMFCHILD" val="Tru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166454"/>
  <p:tag name="ORIGINALWIDTH" val="0,8856492"/>
  <p:tag name="EMFCHILD" val="Tru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21285"/>
  <p:tag name="ORIGINALWIDTH" val="4,365623"/>
  <p:tag name="EMFCHILD" val="Tru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65122"/>
  <p:tag name="ORIGINALWIDTH" val="1,065983"/>
  <p:tag name="EMFCHILD" val="Tru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color]{slides}\pagestyle{empty}&#10;\begin{document}&#10;$p_{02}+p_{20} = \frac{1}{2}(1-\cos 2\phi)$&#10;\end{document}&#10;"/>
  <p:tag name="FILENAME" val="txp_fig"/>
  <p:tag name="FORMAT" val="pngmono"/>
  <p:tag name="RES" val="600"/>
  <p:tag name="BLEND" val="0"/>
  <p:tag name="TRANSPARENT" val="1"/>
  <p:tag name="TBUG" val="0"/>
  <p:tag name="ALLOWFS" val="0"/>
  <p:tag name="ORIGWIDTH" val="254"/>
  <p:tag name="PICTUREFILESIZE" val="5274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63124"/>
  <p:tag name="ORIGINALWIDTH" val="8,478198"/>
  <p:tag name="EMFCHILD" val="Tru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33838"/>
  <p:tag name="ORIGINALWIDTH" val="2,113046"/>
  <p:tag name="EMFCHILD" val="Tru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166454"/>
  <p:tag name="ORIGINALWIDTH" val="0,8856492"/>
  <p:tag name="EMFCHILD" val="Tru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21285"/>
  <p:tag name="ORIGINALWIDTH" val="4,365623"/>
  <p:tag name="EMFCHILD" val="Tru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04851"/>
  <p:tag name="ORIGINALWIDTH" val="2,341214"/>
  <p:tag name="EMFCHILD" val="Tru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37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0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09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334646"/>
  <p:tag name="ORIGINALWIDTH" val="7,754173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max_{\ket{\psi}}F_Q[\Lambda_\varphi(\ket{\psi})] &#10;$$&#10;\end{document}&#10;"/>
  <p:tag name="IGUANATEXSIZE" val="20"/>
  <p:tag name="IGUANATEXCURSOR" val="607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01378"/>
  <p:tag name="ORIGINALWIDTH" val="4,477756"/>
  <p:tag name="EMFCHILD" val="Tru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\varphi\propto  \frac{1}{2}$&#10; 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4"/>
  <p:tag name="PICTUREFILESIZE" val="1817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26772"/>
  <p:tag name="ORIGINALWIDTH" val="5,003937"/>
  <p:tag name="EMFCHILD" val="Tru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64842"/>
  <p:tag name="ORIGINALWIDTH" val="0,3405118"/>
  <p:tag name="EMFCHILD" val="Tru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164646"/>
  <p:tag name="ORIGINALWIDTH" val="4,663425"/>
  <p:tag name="EMFCHILD" val="Tru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57992"/>
  <p:tag name="ORIGINALWIDTH" val="1,709685"/>
  <p:tag name="EMFCHILD" val="Tru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6874"/>
  <p:tag name="ORIGINALWIDTH" val="7,056969"/>
  <p:tag name="EMFCHILD" val="Tru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157795"/>
  <p:tag name="ORIGINALWIDTH" val="5,281969"/>
  <p:tag name="EMFCHILD" val="Tru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806969"/>
  <p:tag name="ORIGINALWIDTH" val="1,360197"/>
  <p:tag name="EMFCHILD" val="Tru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1771"/>
  <p:tag name="ORIGINALWIDTH" val="6,245039"/>
  <p:tag name="EMFCHILD" val="Tru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10197"/>
  <p:tag name="ORIGINALWIDTH" val="4,350669"/>
  <p:tag name="EMFCHILD" val="Tru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806969"/>
  <p:tag name="ORIGINALWIDTH" val="2,303386"/>
  <p:tag name="EMFCHILD" val="Tru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\varphi\propto  \frac{1}{\sqrt{2}}$&#10; 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40"/>
  <p:tag name="PICTUREFILESIZE" val="2219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806969"/>
  <p:tag name="ORIGINALWIDTH" val="0,397126"/>
  <p:tag name="EMFCHILD" val="Tru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,816457"/>
  <p:tag name="ORIGINALWIDTH" val="6,016654"/>
  <p:tag name="EMFCHILD" val="Tru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806969"/>
  <p:tag name="ORIGINALWIDTH" val="2,214055"/>
  <p:tag name="EMFCHILD" val="Tru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806969"/>
  <p:tag name="ORIGINALWIDTH" val="2,303386"/>
  <p:tag name="EMFCHILD" val="Tru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806969"/>
  <p:tag name="ORIGINALWIDTH" val="1,360197"/>
  <p:tag name="EMFCHILD" val="Tru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rho_\varphi = \t{Tr}_{E} \ket{\Psi_\varphi}\bra{\Psi_\varphi}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1"/>
  <p:tag name="PICTUREFILESIZE" val="3208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_\varph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9"/>
  <p:tag name="PICTUREFILESIZE" val="993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37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Lambda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47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rho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9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otimes 2$&#10; 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948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F_Q(\rho_\varphi)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1"/>
  <p:tag name="PICTUREFILESIZE" val="1959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F_Q(\ket{\Psi_\varphi})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41"/>
  <p:tag name="PICTUREFILESIZE" val="2224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leq  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7"/>
  <p:tag name="PICTUREFILESIZE" val="450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,29118"/>
  <p:tag name="ORIGINALWIDTH" val="97,50906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Lambda_\varphi( \cdot ) = \sum_{i=1}^K K_{i,\varphi} \cdot K_{i,\varphi}^\dagger$$&#10;\end{document}&#10;"/>
  <p:tag name="IGUANATEXSIZE" val="20"/>
  <p:tag name="IGUANATEXCURSOR" val="597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,94194"/>
  <p:tag name="ORIGINALWIDTH" val="130,6337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Lambda_\varphi(\rho)]  = 4 \min_{h} \| \alpha(h) \| $$&#10; \end{document}&#10;"/>
  <p:tag name="IGUANATEXSIZE" val="20"/>
  <p:tag name="IGUANATEXCURSOR" val="597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2,216"/>
  <p:tag name="ORIGINALWIDTH" val="1354,331"/>
  <p:tag name="OUTPUTTYPE" val="PN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$\alpha(h) = \sum_k \dot{{K}}^{\varphi \dagger}_k(h) \dot{{K}}_k^{\varphi}(h)$$&#10;\end{document}&#10;"/>
  <p:tag name="IGUANATEXSIZE" val="20"/>
  <p:tag name="IGUANATEXCURSOR" val="684"/>
  <p:tag name="TRANSPARENCY" val="True"/>
  <p:tag name="LATEXENGINEID" val="0"/>
  <p:tag name="TEMPFOLDER" val="C:\Users\rafal\Documents\000\"/>
  <p:tag name="LATEXFORMHEIGHT" val="312"/>
  <p:tag name="LATEXFORMWIDTH" val="384"/>
  <p:tag name="LATEXFORMWRAP" val="True"/>
  <p:tag name="BITMAPVECTOR" val="0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,93423"/>
  <p:tag name="ORIGINALWIDTH" val="113,9523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ot{K}_{k}^{\varphi}(h) = \dot{K}_{k}^{\varphi} + i \sum_j  h_{k}^j {K}_{j}^{\varphi}$$&#10; \end{document}&#10;"/>
  <p:tag name="IGUANATEXSIZE" val="20"/>
  <p:tag name="IGUANATEXCURSOR" val="609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23016"/>
  <p:tag name="ORIGINALWIDTH" val="1,063675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dot{K}_{k}^{\varphi}(h) = \dot{K}_{k}^{\varphi} + i \sum_j  h_{k}^j {K}_{j}^{\varphi}$$&#10; \end{document}&#10;"/>
  <p:tag name="IGUANATEXSIZE" val="20"/>
  <p:tag name="IGUANATEXCURSOR" val="609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91796"/>
  <p:tag name="ORIGINALWIDTH" val="8,459729"/>
  <p:tag name="EMFCHILD" val="Tru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38634"/>
  <p:tag name="ORIGINALWIDTH" val="4,356106"/>
  <p:tag name="EMFCHILD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,3261811"/>
  <p:tag name="ORIGINALWIDTH" val="4,751142"/>
  <p:tag name="EMFCHILD" val="Tru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5614"/>
  <p:tag name="ORIGINALWIDTH" val="3,42367"/>
  <p:tag name="EMFCHILD" val="Tru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651287"/>
  <p:tag name="ORIGINALWIDTH" val="2,306304"/>
  <p:tag name="EMFCHILD" val="Tru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04162"/>
  <p:tag name="ORIGINALWIDTH" val="4,881013"/>
  <p:tag name="EMFCHILD" val="Tru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651287"/>
  <p:tag name="ORIGINALWIDTH" val="2,306304"/>
  <p:tag name="EMFCHILD" val="Tru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258399"/>
  <p:tag name="ORIGINALWIDTH" val="6,610728"/>
  <p:tag name="EMFCHILD" val="Tru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23016"/>
  <p:tag name="ORIGINALWIDTH" val="1,063675"/>
  <p:tag name="EMFCHILD" val="Tru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91796"/>
  <p:tag name="ORIGINALWIDTH" val="8,459729"/>
  <p:tag name="EMFCHILD" val="Tru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38634"/>
  <p:tag name="ORIGINALWIDTH" val="4,356106"/>
  <p:tag name="EMFCHILD" val="Tru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5614"/>
  <p:tag name="ORIGINALWIDTH" val="3,42367"/>
  <p:tag name="EMFCHILD" val="Tru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27754"/>
  <p:tag name="ORIGINALWIDTH" val="6,610728"/>
  <p:tag name="EMFCHILD" val="Tru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frac{1}{\sqrt{2}}\left(\ket{0}\ket{2} + e^{-2 i \varphi} \ket{2}\ket{0}\right)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5"/>
  <p:tag name="PICTUREFILESIZE" val="5287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85637"/>
  <p:tag name="ORIGINALWIDTH" val="2,624382"/>
  <p:tag name="EMFCHILD" val="Tru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,51182"/>
  <p:tag name="ORIGINALWIDTH" val="13,2314"/>
  <p:tag name="EMFCHILD" val="Tru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857369"/>
  <p:tag name="ORIGINALWIDTH" val="3,054815"/>
  <p:tag name="EMFCHILD" val="Tru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04162"/>
  <p:tag name="ORIGINALWIDTH" val="4,881013"/>
  <p:tag name="EMFCHILD" val="Tru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857369"/>
  <p:tag name="ORIGINALWIDTH" val="3,054815"/>
  <p:tag name="EMFCHILD" val="Tru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5614"/>
  <p:tag name="ORIGINALWIDTH" val="3,42367"/>
  <p:tag name="EMFCHILD" val="Tru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91796"/>
  <p:tag name="ORIGINALWIDTH" val="8,459729"/>
  <p:tag name="EMFCHILD" val="Tru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38634"/>
  <p:tag name="ORIGINALWIDTH" val="4,356106"/>
  <p:tag name="EMFCHILD" val="Tru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,857369"/>
  <p:tag name="ORIGINALWIDTH" val="3,054815"/>
  <p:tag name="EMFCHILD" val="Tru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55"/>
  <p:tag name="ORIGINALWIDTH" val="7,76617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x_{\rho}F_Q[\Lambda_\varphi(\rho)]  = 4 \min_{h} \| \alpha(h) \| $$&#10; \end{document}&#10;"/>
  <p:tag name="IGUANATEXSIZE" val="20"/>
  <p:tag name="IGUANATEXCURSOR" val="597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1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451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72816"/>
  <p:tag name="ORIGINALWIDTH" val="4,484674"/>
  <p:tag name="EMFCHILD" val="Tru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293862"/>
  <p:tag name="ORIGINALWIDTH" val="5,011725"/>
  <p:tag name="EMFCHILD" val="Tru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67842"/>
  <p:tag name="ORIGINALWIDTH" val="3,556903"/>
  <p:tag name="EMFCHILD" val="Tru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74564"/>
  <p:tag name="ORIGINALWIDTH" val="7,067912"/>
  <p:tag name="EMFCHILD" val="Tru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255511"/>
  <p:tag name="ORIGINALWIDTH" val="5,290154"/>
  <p:tag name="EMFCHILD" val="Tru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599"/>
  <p:tag name="ORIGINALWIDTH" val="1,362298"/>
  <p:tag name="EMFCHILD" val="Tru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33225"/>
  <p:tag name="ORIGINALWIDTH" val="6,254714"/>
  <p:tag name="EMFCHILD" val="Tru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81787"/>
  <p:tag name="ORIGINALWIDTH" val="4,357402"/>
  <p:tag name="EMFCHILD" val="Tru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599"/>
  <p:tag name="ORIGINALWIDTH" val="2,306973"/>
  <p:tag name="EMFCHILD" val="Tru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55538"/>
  <p:tag name="ORIGINALWIDTH" val="4,693527"/>
  <p:tag name="EMFCHILD" val="Tru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1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451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599"/>
  <p:tag name="ORIGINALWIDTH" val="2,306973"/>
  <p:tag name="EMFCHILD" val="Tru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599"/>
  <p:tag name="ORIGINALWIDTH" val="1,362298"/>
  <p:tag name="EMFCHILD" val="Tru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31236"/>
  <p:tag name="ORIGINALWIDTH" val="6,612683"/>
  <p:tag name="EMFCHILD" val="Tru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44679"/>
  <p:tag name="ORIGINALWIDTH" val="4,405135"/>
  <p:tag name="EMFCHILD" val="Tru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55"/>
  <p:tag name="ORIGINALWIDTH" val="7,76617"/>
  <p:tag name="EMFCHILD" val="Tru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664972"/>
  <p:tag name="ORIGINALWIDTH" val="2,127968"/>
  <p:tag name="EMFCHILD" val="Tru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403455"/>
  <p:tag name="ORIGINALWIDTH" val="5,001762"/>
  <p:tag name="EMFCHILD" val="Tru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909584"/>
  <p:tag name="ORIGINALWIDTH" val="3,793562"/>
  <p:tag name="EMFCHILD" val="Tru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599"/>
  <p:tag name="ORIGINALWIDTH" val="2,33678"/>
  <p:tag name="EMFCHILD" val="Tru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13047"/>
  <p:tag name="ORIGINALWIDTH" val="5,578506"/>
  <p:tag name="EMFCHILD" val="Tru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frac{1}{\sqrt{2}}\left(\ket{0}\ket{2} + \ket{2}\ket{0}\right)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0"/>
  <p:tag name="PICTUREFILESIZE" val="3672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599"/>
  <p:tag name="ORIGINALWIDTH" val="2,306973"/>
  <p:tag name="EMFCHILD" val="Tru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023633"/>
  <p:tag name="ORIGINALWIDTH" val="4,882453"/>
  <p:tag name="EMFCHILD" val="Tru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599"/>
  <p:tag name="ORIGINALWIDTH" val="2,306973"/>
  <p:tag name="EMFCHILD" val="Tru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,962599"/>
  <p:tag name="ORIGINALWIDTH" val="2,33678"/>
  <p:tag name="EMFCHILD" val="Tru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194725"/>
  <p:tag name="ORIGINALWIDTH" val="6,282441"/>
  <p:tag name="LATEXADDIN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Lambda_\varphi( \cdot ) = \sum_{i=1}^K K_{i,\varphi} \cdot K_{i,\varphi}^\dagger$$&#10;\end{document}&#10;"/>
  <p:tag name="IGUANATEXSIZE" val="20"/>
  <p:tag name="IGUANATEXCURSOR" val="597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  <p:tag name="EMFCHILD" val="Tru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2126"/>
  <p:tag name="ORIGINALWIDTH" val="4,376693"/>
  <p:tag name="EMFCHILD" val="Tru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0485"/>
  <p:tag name="ORIGINALWIDTH" val="2,317165"/>
  <p:tag name="EMFCHILD" val="Tru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65118"/>
  <p:tag name="ORIGINALWIDTH" val="1,058661"/>
  <p:tag name="EMFCHILD" val="Tru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,0485"/>
  <p:tag name="ORIGINALWIDTH" val="2,317165"/>
  <p:tag name="EMFCHILD" val="Tru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351339"/>
  <p:tag name="ORIGINALWIDTH" val="6,642047"/>
  <p:tag name="EMFCHILD" val="Tru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522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804173"/>
  <p:tag name="ORIGINALWIDTH" val="6,362362"/>
  <p:tag name="EMFCHILD" val="Tru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,06787"/>
  <p:tag name="ORIGINALWIDTH" val="13,29409"/>
  <p:tag name="EMFCHILD" val="Tru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33858"/>
  <p:tag name="ORIGINALWIDTH" val="2,118425"/>
  <p:tag name="EMFCHILD" val="Tru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892126"/>
  <p:tag name="ORIGINALWIDTH" val="5,145827"/>
  <p:tag name="EMFCHILD" val="Tru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70551"/>
  <p:tag name="ORIGINALWIDTH" val="2,544882"/>
  <p:tag name="EMFCHILD" val="Tru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63071"/>
  <p:tag name="ORIGINALWIDTH" val="8,499763"/>
  <p:tag name="EMFCHILD" val="Tru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33858"/>
  <p:tag name="ORIGINALWIDTH" val="2,118425"/>
  <p:tag name="EMFCHILD" val="Tru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166457"/>
  <p:tag name="ORIGINALWIDTH" val="0,887874"/>
  <p:tag name="EMFCHILD" val="Tru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2126"/>
  <p:tag name="ORIGINALWIDTH" val="4,376693"/>
  <p:tag name="EMFCHILD" val="Tru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,065118"/>
  <p:tag name="ORIGINALWIDTH" val="1,058661"/>
  <p:tag name="EMFCHILD" val="Tru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frac{1}{\sqrt{2}}\left(\ket{0}\ket{N} + \ket{N}\ket{0}\right)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8"/>
  <p:tag name="PICTUREFILESIZE" val="4112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863071"/>
  <p:tag name="ORIGINALWIDTH" val="8,499763"/>
  <p:tag name="EMFCHILD" val="Tru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457165"/>
  <p:tag name="ORIGINALWIDTH" val="2,58685"/>
  <p:tag name="EMFCHILD" val="Tru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733858"/>
  <p:tag name="ORIGINALWIDTH" val="2,118425"/>
  <p:tag name="EMFCHILD" val="Tru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,166457"/>
  <p:tag name="ORIGINALWIDTH" val="0,887874"/>
  <p:tag name="EMFCHILD" val="Tru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62126"/>
  <p:tag name="ORIGINALWIDTH" val="4,376693"/>
  <p:tag name="EMFCHILD" val="Tru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37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U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"/>
  <p:tag name="PICTUREFILESIZE" val="792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0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09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\rho_\varphi = \t{Tr}_{E} \ket{\Psi_\varphi}\bra{\Psi_\varphi}$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81"/>
  <p:tag name="PICTUREFILESIZE" val="3208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ket{\Psi_\varph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9"/>
  <p:tag name="PICTUREFILESIZE" val="99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frac{1}{\sqrt{2}}\left(\ket{0}\ket{N} + e^{- i N \varphi} \ket{N}\ket{0}\right)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6"/>
  <p:tag name="PICTUREFILESIZE" val="5763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98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98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98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Delta\varphi\propto  \frac{1}{\sqrt{N}}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43"/>
  <p:tag name="PICTUREFILESIZE" val="2351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343"/>
  <p:tag name="ORIGINALWIDTH" val="123,7346"/>
  <p:tag name="OUTPUTDPI" val="120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mathcal{E}_\varphi$&#10;\end{document}&#10;"/>
  <p:tag name="IGUANATEXSIZE" val="20"/>
  <p:tag name="IGUANATEXCURSOR" val="575"/>
  <p:tag name="TRANSPARENCY" val="False"/>
  <p:tag name="FILENAME" val=""/>
  <p:tag name="INPUTTYPE" val="0"/>
  <p:tag name="LATEXENGINEID" val="0"/>
  <p:tag name="TEMPFOLDER" val="c:\temp\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98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rho_\varph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98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37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Pi_{i_1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426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37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Pi_{i_N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6"/>
  <p:tag name="PICTUREFILESIZE" val="627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37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\otimes N$&#10; 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7"/>
  <p:tag name="PICTUREFILESIZE" val="1100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1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23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V_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26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Pi_{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"/>
  <p:tag name="PICTUREFILESIZE" val="376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\ket{\Psi}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668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cp1250]{inputenc}&#10;%\usepackage[T1]{fon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\newcommand{\mat}[2]{&#10;\left[\begin{array}{#1}&#10;#2&#10;\end{array}&#10;\right]}&#10;\begin{document}&#10;$N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38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$$&#10; 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6"/>
  <p:tag name="PICTUREFILESIZE" val="412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,933076"/>
  <p:tag name="ORIGINALWIDTH" val="10,18369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rho_\varphi $$&#10; \end{document}&#10;"/>
  <p:tag name="IGUANATEXSIZE" val="20"/>
  <p:tag name="IGUANATEXCURSOR" val="546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,59885"/>
  <p:tag name="ORIGINALWIDTH" val="19,28627"/>
  <p:tag name="OUTPUTTYPE" val="SVG"/>
  <p:tag name="IGUANATEXVERSION" val="160"/>
  <p:tag name="LATEXADDIN" val="\documentclass{article}\pagestyle{empty}&#10;\usepackage[usenames]{color}&#10;\usepackage{revsymb}&#10;\usepackage{amsfonts}&#10;\usepackage{amscd}&#10;\usepackage{amssymb}&#10;\usepackage[polish]{babel}&#10;\usepackage[latin2]{inputenc}&#10;\usepackage{amsmath}&#10;\usepackage{amsthm}&#10;\usepackage{graphicx}&#10;\newcommand{\ket}[1]{|#1\rangle}&#10;\newcommand{\bra}[1]{\langle#1|}&#10;\newcommand{\braket}[2]{\langle #1 | #2 \rangle}&#10;\newcommand{\Tr}{\textrm{Tr}}&#10;\renewcommand{\t}[1]{\textrm{#1}}&#10;\newcommand{\C}{\mathcal{C}}&#10;\renewcommand{\H}{\mathcal{H}}&#10;&#10;\begin{document}&#10;$$&#10;\mathcal{E}_\varphi^{\otimes N}$$&#10; \end{document}&#10;"/>
  <p:tag name="IGUANATEXSIZE" val="20"/>
  <p:tag name="IGUANATEXCURSOR" val="563"/>
  <p:tag name="TRANSPARENCY" val="True"/>
  <p:tag name="LATEXENGINEID" val="0"/>
  <p:tag name="TEMPFOLDER" val="C:\Users\rafal\Documents\000\"/>
  <p:tag name="LATEXFORMHEIGHT" val="320"/>
  <p:tag name="LATEXFORMWIDTH" val="385"/>
  <p:tag name="LATEXFORMWRAP" val="True"/>
  <p:tag name="BITMAPVECTOR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16024</TotalTime>
  <Words>2246</Words>
  <Application>Microsoft Office PowerPoint</Application>
  <PresentationFormat>Pokaz na ekranie (4:3)</PresentationFormat>
  <Paragraphs>290</Paragraphs>
  <Slides>50</Slides>
  <Notes>5</Notes>
  <HiddenSlides>2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50</vt:i4>
      </vt:variant>
    </vt:vector>
  </HeadingPairs>
  <TitlesOfParts>
    <vt:vector size="61" baseType="lpstr">
      <vt:lpstr>Arial</vt:lpstr>
      <vt:lpstr>Calibri</vt:lpstr>
      <vt:lpstr>Lucida Sans</vt:lpstr>
      <vt:lpstr>Lucida Sans Unicode</vt:lpstr>
      <vt:lpstr>Times</vt:lpstr>
      <vt:lpstr>Times New Roman</vt:lpstr>
      <vt:lpstr>Verdana</vt:lpstr>
      <vt:lpstr>Wingdings 2</vt:lpstr>
      <vt:lpstr>Wingdings 3</vt:lpstr>
      <vt:lpstr>Concourse</vt:lpstr>
      <vt:lpstr>Motyw pakietu Office</vt:lpstr>
      <vt:lpstr>Quantum Metrological Theoretical Toolbox all you need to know to find the optimal protocols! </vt:lpstr>
      <vt:lpstr>Interferometry at its limits</vt:lpstr>
      <vt:lpstr>Interferometry at its limits</vt:lpstr>
      <vt:lpstr>,,Classical’’ interferometry</vt:lpstr>
      <vt:lpstr>Prezentacja programu PowerPoint</vt:lpstr>
      <vt:lpstr>N independent photons</vt:lpstr>
      <vt:lpstr>Prezentacja programu PowerPoint</vt:lpstr>
      <vt:lpstr>Prezentacja programu PowerPoint</vt:lpstr>
      <vt:lpstr>Is quantum enhancement achievable in practice?</vt:lpstr>
      <vt:lpstr>Squeezed states interferometry</vt:lpstr>
      <vt:lpstr>What are the fundamental limits for optical interferometry in presence of loss? (or any quantum metrological protocol in presence of decoherence)</vt:lpstr>
      <vt:lpstr>Singe photon = a qubit</vt:lpstr>
      <vt:lpstr>Prezentacja programu PowerPoint</vt:lpstr>
      <vt:lpstr>Unitary channel estimation problem</vt:lpstr>
      <vt:lpstr>Unitary channel estimation problem</vt:lpstr>
      <vt:lpstr>Unitary channel estimation problem</vt:lpstr>
      <vt:lpstr>Unitary channel estimation problem</vt:lpstr>
      <vt:lpstr>Estimation using N channels</vt:lpstr>
      <vt:lpstr>Maximal Quantum Fisher Information for noiseless models</vt:lpstr>
      <vt:lpstr>Take into account decoherence</vt:lpstr>
      <vt:lpstr>Prezentacja programu PowerPoint</vt:lpstr>
      <vt:lpstr>Allow for adaptive schemes as well!</vt:lpstr>
      <vt:lpstr>Prezentacja programu PowerPoint</vt:lpstr>
      <vt:lpstr>Idea of minimization over purifications (MOP)</vt:lpstr>
      <vt:lpstr>Channel QFI via MOP</vt:lpstr>
      <vt:lpstr>Channel QFI via MOP</vt:lpstr>
      <vt:lpstr>Channel QFI via MOP</vt:lpstr>
      <vt:lpstr>Channel QFI via MOP</vt:lpstr>
      <vt:lpstr>More channels! What are advantages of different levels of quantumness?</vt:lpstr>
      <vt:lpstr>Optimal entanglement based strategies (E)</vt:lpstr>
      <vt:lpstr>What to do for many channel protocols N&gt;1</vt:lpstr>
      <vt:lpstr>What to do for many channel protocols N&gt;1</vt:lpstr>
      <vt:lpstr>What to do when N is very large?</vt:lpstr>
      <vt:lpstr>Precision bounds via minimization over equivalent Kraus representations </vt:lpstr>
      <vt:lpstr>Precision bounds via minimization over equivalent Kraus representations </vt:lpstr>
      <vt:lpstr>Fundamental bound for lossy interferometry</vt:lpstr>
      <vt:lpstr>Prezentacja programu PowerPoint</vt:lpstr>
      <vt:lpstr>Squeezed states in gravitational wave detectors</vt:lpstr>
      <vt:lpstr>When Heisenberg scaling is possible…. </vt:lpstr>
      <vt:lpstr>Fundamental bounds latest developments</vt:lpstr>
      <vt:lpstr>Fundamental bounds very latest developments, correlated noise models</vt:lpstr>
      <vt:lpstr>Fundamental bounds very latest developments, correlated noise models</vt:lpstr>
      <vt:lpstr>Prezentacja programu PowerPoint</vt:lpstr>
      <vt:lpstr>Multiparameter issues!</vt:lpstr>
      <vt:lpstr>Multiparameter issues!</vt:lpstr>
      <vt:lpstr>Heisenberg limit in multi-parameter noisy metrology?</vt:lpstr>
      <vt:lpstr>Relaxing the tightness of the bounds…</vt:lpstr>
      <vt:lpstr>Optimizing the trace of the matrix (MOP)</vt:lpstr>
      <vt:lpstr>Multi-parameter bounds via MOP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Komputery kwantowe</dc:title>
  <dc:creator>Rafal</dc:creator>
  <cp:lastModifiedBy>Rafał Demkowicz-Dobrzański</cp:lastModifiedBy>
  <cp:revision>1783</cp:revision>
  <dcterms:created xsi:type="dcterms:W3CDTF">2015-09-10T09:53:21Z</dcterms:created>
  <dcterms:modified xsi:type="dcterms:W3CDTF">2025-04-06T22:53:13Z</dcterms:modified>
</cp:coreProperties>
</file>